
<file path=[Content_Types].xml><?xml version="1.0" encoding="utf-8"?>
<Types xmlns="http://schemas.openxmlformats.org/package/2006/content-types">
  <Override PartName="/_rels/.rels" ContentType="application/vnd.openxmlformats-package.relationship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ppt/_rels/presentation.xml.rels" ContentType="application/vnd.openxmlformats-package.relationships+xml"/>
  <Override PartName="/ppt/notesSlides/_rels/notesSlide35.xml.rels" ContentType="application/vnd.openxmlformats-package.relationships+xml"/>
  <Override PartName="/ppt/notesSlides/_rels/notesSlide53.xml.rels" ContentType="application/vnd.openxmlformats-package.relationships+xml"/>
  <Override PartName="/ppt/notesSlides/_rels/notesSlide33.xml.rels" ContentType="application/vnd.openxmlformats-package.relationships+xml"/>
  <Override PartName="/ppt/notesSlides/_rels/notesSlide16.xml.rels" ContentType="application/vnd.openxmlformats-package.relationships+xml"/>
  <Override PartName="/ppt/notesSlides/_rels/notesSlide29.xml.rels" ContentType="application/vnd.openxmlformats-package.relationships+xml"/>
  <Override PartName="/ppt/notesSlides/_rels/notesSlide15.xml.rels" ContentType="application/vnd.openxmlformats-package.relationships+xml"/>
  <Override PartName="/ppt/notesSlides/_rels/notesSlide2.xml.rels" ContentType="application/vnd.openxmlformats-package.relationships+xml"/>
  <Override PartName="/ppt/notesSlides/_rels/notesSlide20.xml.rels" ContentType="application/vnd.openxmlformats-package.relationships+xml"/>
  <Override PartName="/ppt/notesSlides/_rels/notesSlide1.xml.rels" ContentType="application/vnd.openxmlformats-package.relationships+xml"/>
  <Override PartName="/ppt/notesSlides/_rels/notesSlide9.xml.rels" ContentType="application/vnd.openxmlformats-package.relationships+xml"/>
  <Override PartName="/ppt/notesSlides/_rels/notesSlide13.xml.rels" ContentType="application/vnd.openxmlformats-package.relationships+xml"/>
  <Override PartName="/ppt/notesSlides/_rels/notesSlide10.xml.rels" ContentType="application/vnd.openxmlformats-package.relationships+xml"/>
  <Override PartName="/ppt/notesSlides/_rels/notesSlide12.xml.rels" ContentType="application/vnd.openxmlformats-package.relationships+xml"/>
  <Override PartName="/ppt/notesSlides/notesSlide53.xml" ContentType="application/vnd.openxmlformats-officedocument.presentationml.notesSlide+xml"/>
  <Override PartName="/ppt/notesSlides/notesSlide33.xml" ContentType="application/vnd.openxmlformats-officedocument.presentationml.notesSlide+xml"/>
  <Override PartName="/ppt/notesSlides/notesSlide29.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5.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1.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charts/chart5.xml" ContentType="application/vnd.openxmlformats-officedocument.drawingml.chart+xml"/>
  <Override PartName="/ppt/charts/chart4.xml" ContentType="application/vnd.openxmlformats-officedocument.drawingml.chart+xml"/>
  <Override PartName="/ppt/charts/chart3.xml" ContentType="application/vnd.openxmlformats-officedocument.drawingml.chart+xml"/>
  <Override PartName="/ppt/charts/chart1.xml" ContentType="application/vnd.openxmlformats-officedocument.drawingml.chart+xml"/>
  <Override PartName="/ppt/charts/chart2.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21.xml" ContentType="application/vnd.openxmlformats-officedocument.drawingml.chart+xml"/>
  <Override PartName="/ppt/charts/chart20.xml" ContentType="application/vnd.openxmlformats-officedocument.drawingml.chart+xml"/>
  <Override PartName="/ppt/charts/chart19.xml" ContentType="application/vnd.openxmlformats-officedocument.drawingml.chart+xml"/>
  <Override PartName="/ppt/charts/chart18.xml" ContentType="application/vnd.openxmlformats-officedocument.drawingml.chart+xml"/>
  <Override PartName="/ppt/charts/chart17.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media/image81.png" ContentType="image/png"/>
  <Override PartName="/ppt/media/image80.png" ContentType="image/png"/>
  <Override PartName="/ppt/media/image79.png" ContentType="image/png"/>
  <Override PartName="/ppt/media/image25.jpeg" ContentType="image/jpeg"/>
  <Override PartName="/ppt/media/image21.jpeg" ContentType="image/jpeg"/>
  <Override PartName="/ppt/media/image5.png" ContentType="image/png"/>
  <Override PartName="/ppt/media/image60.png" ContentType="image/png"/>
  <Override PartName="/ppt/media/image6.png" ContentType="image/png"/>
  <Override PartName="/ppt/media/image8.png" ContentType="image/png"/>
  <Override PartName="/ppt/media/image63.png" ContentType="image/png"/>
  <Override PartName="/ppt/media/image2.png" ContentType="image/png"/>
  <Override PartName="/ppt/media/image7.png" ContentType="image/png"/>
  <Override PartName="/ppt/media/image62.png" ContentType="image/png"/>
  <Override PartName="/ppt/media/image9.png" ContentType="image/png"/>
  <Override PartName="/ppt/media/image64.png" ContentType="image/png"/>
  <Override PartName="/ppt/media/image36.png" ContentType="image/png"/>
  <Override PartName="/ppt/media/image11.png" ContentType="image/png"/>
  <Override PartName="/ppt/media/image35.png" ContentType="image/png"/>
  <Override PartName="/ppt/media/image10.png" ContentType="image/png"/>
  <Override PartName="/ppt/media/image34.png" ContentType="image/png"/>
  <Override PartName="/ppt/media/image33.png" ContentType="image/png"/>
  <Override PartName="/ppt/media/image58.png" ContentType="image/png"/>
  <Override PartName="/ppt/media/image32.png" ContentType="image/png"/>
  <Override PartName="/ppt/media/image57.png" ContentType="image/png"/>
  <Override PartName="/ppt/media/image31.png" ContentType="image/png"/>
  <Override PartName="/ppt/media/image30.png" ContentType="image/png"/>
  <Override PartName="/ppt/media/image29.png" ContentType="image/png"/>
  <Override PartName="/ppt/media/image28.png" ContentType="image/png"/>
  <Override PartName="/ppt/media/image27.png" ContentType="image/png"/>
  <Override PartName="/ppt/media/image26.png" ContentType="image/png"/>
  <Override PartName="/ppt/media/image24.png" ContentType="image/png"/>
  <Override PartName="/ppt/media/image49.png" ContentType="image/png"/>
  <Override PartName="/ppt/media/image23.png" ContentType="image/png"/>
  <Override PartName="/ppt/media/image15.jpeg" ContentType="image/jpeg"/>
  <Override PartName="/ppt/media/image48.png" ContentType="image/png"/>
  <Override PartName="/ppt/media/image20.png" ContentType="image/png"/>
  <Override PartName="/ppt/media/image19.png" ContentType="image/png"/>
  <Override PartName="/ppt/media/image18.png" ContentType="image/png"/>
  <Override PartName="/ppt/media/image17.png" ContentType="image/png"/>
  <Override PartName="/ppt/media/image1.jpeg" ContentType="image/jpeg"/>
  <Override PartName="/ppt/media/image16.png" ContentType="image/png"/>
  <Override PartName="/ppt/media/image12.png" ContentType="image/png"/>
  <Override PartName="/ppt/media/image3.jpeg" ContentType="image/jpeg"/>
  <Override PartName="/ppt/media/image37.png" ContentType="image/png"/>
  <Override PartName="/ppt/media/image13.png" ContentType="image/png"/>
  <Override PartName="/ppt/media/image14.jpeg" ContentType="image/jpeg"/>
  <Override PartName="/ppt/media/image38.png" ContentType="image/png"/>
  <Override PartName="/ppt/media/image39.png" ContentType="image/png"/>
  <Override PartName="/ppt/media/image40.png" ContentType="image/png"/>
  <Override PartName="/ppt/media/image65.png" ContentType="image/png"/>
  <Override PartName="/ppt/media/image41.png" ContentType="image/png"/>
  <Override PartName="/ppt/media/image66.png" ContentType="image/png"/>
  <Override PartName="/ppt/media/image42.png" ContentType="image/png"/>
  <Override PartName="/ppt/media/image67.png" ContentType="image/png"/>
  <Override PartName="/ppt/media/image43.png" ContentType="image/png"/>
  <Override PartName="/ppt/media/image68.png" ContentType="image/png"/>
  <Override PartName="/ppt/media/image44.png" ContentType="image/png"/>
  <Override PartName="/ppt/media/image22.jpeg" ContentType="image/jpeg"/>
  <Override PartName="/ppt/media/image69.png" ContentType="image/png"/>
  <Override PartName="/ppt/media/image59.jpeg" ContentType="image/jpeg"/>
  <Override PartName="/ppt/media/image45.jpeg" ContentType="image/jpeg"/>
  <Override PartName="/ppt/media/image46.jpeg" ContentType="image/jpeg"/>
  <Override PartName="/ppt/media/image4.jpeg" ContentType="image/jpeg"/>
  <Override PartName="/ppt/media/image47.png" ContentType="image/png"/>
  <Override PartName="/ppt/media/image50.png" ContentType="image/png"/>
  <Override PartName="/ppt/media/image75.png" ContentType="image/png"/>
  <Override PartName="/ppt/media/image51.png" ContentType="image/png"/>
  <Override PartName="/ppt/media/image76.png" ContentType="image/png"/>
  <Override PartName="/ppt/media/image52.png" ContentType="image/png"/>
  <Override PartName="/ppt/media/image77.png" ContentType="image/png"/>
  <Override PartName="/ppt/media/image53.png" ContentType="image/png"/>
  <Override PartName="/ppt/media/image78.png" ContentType="image/png"/>
  <Override PartName="/ppt/media/image54.png" ContentType="image/png"/>
  <Override PartName="/ppt/media/image55.tif" ContentType="image/tiff"/>
  <Override PartName="/ppt/media/image56.tif" ContentType="image/tiff"/>
  <Override PartName="/ppt/media/image61.jpeg" ContentType="image/jpeg"/>
  <Override PartName="/ppt/media/image72.png" ContentType="image/png"/>
  <Override PartName="/ppt/media/image70.png" ContentType="image/png"/>
  <Override PartName="/ppt/media/image71.tif" ContentType="image/tiff"/>
  <Override PartName="/ppt/media/image73.png" ContentType="image/png"/>
  <Override PartName="/ppt/media/image74.png" ContentType="image/png"/>
  <Override PartName="/ppt/slideMasters/slideMaster5.xml" ContentType="application/vnd.openxmlformats-officedocument.presentationml.slideMaster+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presentation.xml" ContentType="application/vnd.openxmlformats-officedocument.presentationml.presentation.main+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slideLayouts/slideLayout60.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15.xml" ContentType="application/vnd.openxmlformats-officedocument.presentationml.slideLayout+xml"/>
  <Override PartName="/ppt/slideLayouts/slideLayout39.xml" ContentType="application/vnd.openxmlformats-officedocument.presentationml.slideLayout+xml"/>
  <Override PartName="/ppt/slideLayouts/slideLayout14.xml" ContentType="application/vnd.openxmlformats-officedocument.presentationml.slideLayout+xml"/>
  <Override PartName="/ppt/slideLayouts/slideLayout38.xml" ContentType="application/vnd.openxmlformats-officedocument.presentationml.slideLayout+xml"/>
  <Override PartName="/ppt/slideLayouts/slideLayout13.xml" ContentType="application/vnd.openxmlformats-officedocument.presentationml.slideLayout+xml"/>
  <Override PartName="/ppt/slideLayouts/slideLayout37.xml" ContentType="application/vnd.openxmlformats-officedocument.presentationml.slideLayout+xml"/>
  <Override PartName="/ppt/slideLayouts/slideLayout12.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_rels/slideLayout57.xml.rels" ContentType="application/vnd.openxmlformats-package.relationships+xml"/>
  <Override PartName="/ppt/slideLayouts/_rels/slideLayout56.xml.rels" ContentType="application/vnd.openxmlformats-package.relationships+xml"/>
  <Override PartName="/ppt/slideLayouts/_rels/slideLayout55.xml.rels" ContentType="application/vnd.openxmlformats-package.relationships+xml"/>
  <Override PartName="/ppt/slideLayouts/_rels/slideLayout54.xml.rels" ContentType="application/vnd.openxmlformats-package.relationships+xml"/>
  <Override PartName="/ppt/slideLayouts/_rels/slideLayout53.xml.rels" ContentType="application/vnd.openxmlformats-package.relationships+xml"/>
  <Override PartName="/ppt/slideLayouts/_rels/slideLayout52.xml.rels" ContentType="application/vnd.openxmlformats-package.relationships+xml"/>
  <Override PartName="/ppt/slideLayouts/_rels/slideLayout51.xml.rels" ContentType="application/vnd.openxmlformats-package.relationships+xml"/>
  <Override PartName="/ppt/slideLayouts/_rels/slideLayout50.xml.rels" ContentType="application/vnd.openxmlformats-package.relationships+xml"/>
  <Override PartName="/ppt/slideLayouts/_rels/slideLayout45.xml.rels" ContentType="application/vnd.openxmlformats-package.relationships+xml"/>
  <Override PartName="/ppt/slideLayouts/_rels/slideLayout44.xml.rels" ContentType="application/vnd.openxmlformats-package.relationships+xml"/>
  <Override PartName="/ppt/slideLayouts/_rels/slideLayout43.xml.rels" ContentType="application/vnd.openxmlformats-package.relationships+xml"/>
  <Override PartName="/ppt/slideLayouts/_rels/slideLayout42.xml.rels" ContentType="application/vnd.openxmlformats-package.relationships+xml"/>
  <Override PartName="/ppt/slideLayouts/_rels/slideLayout41.xml.rels" ContentType="application/vnd.openxmlformats-package.relationships+xml"/>
  <Override PartName="/ppt/slideLayouts/_rels/slideLayout40.xml.rels" ContentType="application/vnd.openxmlformats-package.relationships+xml"/>
  <Override PartName="/ppt/slideLayouts/_rels/slideLayout38.xml.rels" ContentType="application/vnd.openxmlformats-package.relationships+xml"/>
  <Override PartName="/ppt/slideLayouts/_rels/slideLayout37.xml.rels" ContentType="application/vnd.openxmlformats-package.relationships+xml"/>
  <Override PartName="/ppt/slideLayouts/_rels/slideLayout16.xml.rels" ContentType="application/vnd.openxmlformats-package.relationships+xml"/>
  <Override PartName="/ppt/slideLayouts/_rels/slideLayout15.xml.rels" ContentType="application/vnd.openxmlformats-package.relationships+xml"/>
  <Override PartName="/ppt/slideLayouts/_rels/slideLayout7.xml.rels" ContentType="application/vnd.openxmlformats-package.relationships+xml"/>
  <Override PartName="/ppt/slideLayouts/_rels/slideLayout58.xml.rels" ContentType="application/vnd.openxmlformats-package.relationships+xml"/>
  <Override PartName="/ppt/slideLayouts/_rels/slideLayout11.xml.rels" ContentType="application/vnd.openxmlformats-package.relationships+xml"/>
  <Override PartName="/ppt/slideLayouts/_rels/slideLayout1.xml.rels" ContentType="application/vnd.openxmlformats-package.relationships+xml"/>
  <Override PartName="/ppt/slideLayouts/_rels/slideLayout17.xml.rels" ContentType="application/vnd.openxmlformats-package.relationships+xml"/>
  <Override PartName="/ppt/slideLayouts/_rels/slideLayout59.xml.rels" ContentType="application/vnd.openxmlformats-package.relationships+xml"/>
  <Override PartName="/ppt/slideLayouts/_rels/slideLayout12.xml.rels" ContentType="application/vnd.openxmlformats-package.relationships+xml"/>
  <Override PartName="/ppt/slideLayouts/_rels/slideLayout48.xml.rels" ContentType="application/vnd.openxmlformats-package.relationships+xml"/>
  <Override PartName="/ppt/slideLayouts/_rels/slideLayout4.xml.rels" ContentType="application/vnd.openxmlformats-package.relationships+xml"/>
  <Override PartName="/ppt/slideLayouts/_rels/slideLayout46.xml.rels" ContentType="application/vnd.openxmlformats-package.relationships+xml"/>
  <Override PartName="/ppt/slideLayouts/_rels/slideLayout2.xml.rels" ContentType="application/vnd.openxmlformats-package.relationships+xml"/>
  <Override PartName="/ppt/slideLayouts/_rels/slideLayout18.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49.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47.xml.rels" ContentType="application/vnd.openxmlformats-package.relationships+xml"/>
  <Override PartName="/ppt/slideLayouts/_rels/slideLayout3.xml.rels" ContentType="application/vnd.openxmlformats-package.relationships+xml"/>
  <Override PartName="/ppt/slideLayouts/_rels/slideLayout19.xml.rels" ContentType="application/vnd.openxmlformats-package.relationships+xml"/>
  <Override PartName="/ppt/slideLayouts/_rels/slideLayout3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30.xml.rels" ContentType="application/vnd.openxmlformats-package.relationships+xml"/>
  <Override PartName="/ppt/slideLayouts/_rels/slideLayout25.xml.rels" ContentType="application/vnd.openxmlformats-package.relationships+xml"/>
  <Override PartName="/ppt/slideLayouts/_rels/slideLayout31.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60.xml.rels" ContentType="application/vnd.openxmlformats-package.relationships+xml"/>
  <Override PartName="/ppt/slideLayouts/_rels/slideLayout32.xml.rels" ContentType="application/vnd.openxmlformats-package.relationships+xml"/>
  <Override PartName="/ppt/slideLayouts/_rels/slideLayout28.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8.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46.xml" ContentType="application/vnd.openxmlformats-officedocument.presentationml.slideLayout+xml"/>
  <Override PartName="/ppt/slideLayouts/slideLayout21.xml" ContentType="application/vnd.openxmlformats-officedocument.presentationml.slideLayout+xml"/>
  <Override PartName="/ppt/slideLayouts/slideLayout47.xml" ContentType="application/vnd.openxmlformats-officedocument.presentationml.slideLayout+xml"/>
  <Override PartName="/ppt/slideLayouts/slideLayout22.xml" ContentType="application/vnd.openxmlformats-officedocument.presentationml.slideLayout+xml"/>
  <Override PartName="/ppt/slideLayouts/slideLayout48.xml" ContentType="application/vnd.openxmlformats-officedocument.presentationml.slideLayout+xml"/>
  <Override PartName="/ppt/slideLayouts/slideLayout23.xml" ContentType="application/vnd.openxmlformats-officedocument.presentationml.slideLayout+xml"/>
  <Override PartName="/ppt/slideLayouts/slideLayout49.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55.xml" ContentType="application/vnd.openxmlformats-officedocument.presentationml.slideLayout+xml"/>
  <Override PartName="/ppt/slideLayouts/slideLayout30.xml" ContentType="application/vnd.openxmlformats-officedocument.presentationml.slideLayout+xml"/>
  <Override PartName="/ppt/slideLayouts/slideLayout56.xml" ContentType="application/vnd.openxmlformats-officedocument.presentationml.slideLayout+xml"/>
  <Override PartName="/ppt/slideLayouts/slideLayout31.xml" ContentType="application/vnd.openxmlformats-officedocument.presentationml.slideLayout+xml"/>
  <Override PartName="/ppt/slideLayouts/slideLayout57.xml" ContentType="application/vnd.openxmlformats-officedocument.presentationml.slideLayout+xml"/>
  <Override PartName="/ppt/slideLayouts/slideLayout32.xml" ContentType="application/vnd.openxmlformats-officedocument.presentationml.slideLayout+xml"/>
  <Override PartName="/ppt/slideLayouts/slideLayout58.xml" ContentType="application/vnd.openxmlformats-officedocument.presentationml.slideLayout+xml"/>
  <Override PartName="/ppt/slideLayouts/slideLayout33.xml" ContentType="application/vnd.openxmlformats-officedocument.presentationml.slideLayout+xml"/>
  <Override PartName="/ppt/slideLayouts/slideLayout59.xml" ContentType="application/vnd.openxmlformats-officedocument.presentationml.slideLayout+xml"/>
  <Override PartName="/ppt/slideLayouts/slideLayout34.xml" ContentType="application/vnd.openxmlformats-officedocument.presentationml.slideLayout+xml"/>
  <Override PartName="/ppt/slideLayouts/slideLayout10.xml" ContentType="application/vnd.openxmlformats-officedocument.presentationml.slideLayout+xml"/>
  <Override PartName="/ppt/slideLayouts/slideLayout35.xml" ContentType="application/vnd.openxmlformats-officedocument.presentationml.slideLayout+xml"/>
  <Override PartName="/ppt/slideLayouts/slideLayout11.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44.xml" ContentType="application/vnd.openxmlformats-officedocument.presentationml.slideLayout+xml"/>
  <Override PartName="/ppt/slideLayouts/slideLayout8.xml" ContentType="application/vnd.openxmlformats-officedocument.presentationml.slideLayout+xml"/>
  <Override PartName="/ppt/slideLayouts/slideLayout43.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40.xml" ContentType="application/vnd.openxmlformats-officedocument.presentationml.slideLayout+xml"/>
  <Override PartName="/ppt/slideLayouts/slideLayout4.xml" ContentType="application/vnd.openxmlformats-officedocument.presentationml.slideLayout+xml"/>
  <Override PartName="/ppt/slideLayouts/slideLayout41.xml" ContentType="application/vnd.openxmlformats-officedocument.presentationml.slideLayout+xml"/>
  <Override PartName="/ppt/slideLayouts/slideLayout5.xml" ContentType="application/vnd.openxmlformats-officedocument.presentationml.slideLayout+xml"/>
  <Override PartName="/ppt/slideLayouts/slideLayout42.xml" ContentType="application/vnd.openxmlformats-officedocument.presentationml.slideLayout+xml"/>
  <Override PartName="/ppt/slideLayouts/slideLayout6.xml" ContentType="application/vnd.openxmlformats-officedocument.presentationml.slideLayout+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8.xml" ContentType="application/vnd.openxmlformats-officedocument.presentationml.slide+xml"/>
  <Override PartName="/ppt/slides/slide13.xml" ContentType="application/vnd.openxmlformats-officedocument.presentationml.slide+xml"/>
  <Override PartName="/ppt/slides/slide37.xml" ContentType="application/vnd.openxmlformats-officedocument.presentationml.slide+xml"/>
  <Override PartName="/ppt/slides/slide12.xml" ContentType="application/vnd.openxmlformats-officedocument.presentationml.slide+xml"/>
  <Override PartName="/ppt/slides/slide45.xml" ContentType="application/vnd.openxmlformats-officedocument.presentationml.slide+xml"/>
  <Override PartName="/ppt/slides/slide20.xml" ContentType="application/vnd.openxmlformats-officedocument.presentationml.slide+xml"/>
  <Override PartName="/ppt/slides/slide46.xml" ContentType="application/vnd.openxmlformats-officedocument.presentationml.slide+xml"/>
  <Override PartName="/ppt/slides/slide21.xml" ContentType="application/vnd.openxmlformats-officedocument.presentationml.slide+xml"/>
  <Override PartName="/ppt/slides/slide47.xml" ContentType="application/vnd.openxmlformats-officedocument.presentationml.slide+xml"/>
  <Override PartName="/ppt/slides/slide22.xml" ContentType="application/vnd.openxmlformats-officedocument.presentationml.slide+xml"/>
  <Override PartName="/ppt/slides/slide48.xml" ContentType="application/vnd.openxmlformats-officedocument.presentationml.slide+xml"/>
  <Override PartName="/ppt/slides/slide23.xml" ContentType="application/vnd.openxmlformats-officedocument.presentationml.slide+xml"/>
  <Override PartName="/ppt/slides/slide49.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10.xml" ContentType="application/vnd.openxmlformats-officedocument.presentationml.slide+xml"/>
  <Override PartName="/ppt/slides/slide35.xml" ContentType="application/vnd.openxmlformats-officedocument.presentationml.slide+xml"/>
  <Override PartName="/ppt/slides/slide11.xml" ContentType="application/vnd.openxmlformats-officedocument.presentationml.slide+xml"/>
  <Override PartName="/ppt/slides/slide36.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9.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3.xml" ContentType="application/vnd.openxmlformats-officedocument.presentationml.slide+xml"/>
  <Override PartName="/ppt/slides/_rels/slide53.xml.rels" ContentType="application/vnd.openxmlformats-package.relationships+xml"/>
  <Override PartName="/ppt/slides/_rels/slide52.xml.rels" ContentType="application/vnd.openxmlformats-package.relationships+xml"/>
  <Override PartName="/ppt/slides/_rels/slide51.xml.rels" ContentType="application/vnd.openxmlformats-package.relationships+xml"/>
  <Override PartName="/ppt/slides/_rels/slide50.xml.rels" ContentType="application/vnd.openxmlformats-package.relationships+xml"/>
  <Override PartName="/ppt/slides/_rels/slide49.xml.rels" ContentType="application/vnd.openxmlformats-package.relationships+xml"/>
  <Override PartName="/ppt/slides/_rels/slide48.xml.rels" ContentType="application/vnd.openxmlformats-package.relationships+xml"/>
  <Override PartName="/ppt/slides/_rels/slide44.xml.rels" ContentType="application/vnd.openxmlformats-package.relationships+xml"/>
  <Override PartName="/ppt/slides/_rels/slide43.xml.rels" ContentType="application/vnd.openxmlformats-package.relationships+xml"/>
  <Override PartName="/ppt/slides/_rels/slide42.xml.rels" ContentType="application/vnd.openxmlformats-package.relationships+xml"/>
  <Override PartName="/ppt/slides/_rels/slide41.xml.rels" ContentType="application/vnd.openxmlformats-package.relationships+xml"/>
  <Override PartName="/ppt/slides/_rels/slide40.xml.rels" ContentType="application/vnd.openxmlformats-package.relationships+xml"/>
  <Override PartName="/ppt/slides/_rels/slide39.xml.rels" ContentType="application/vnd.openxmlformats-package.relationships+xml"/>
  <Override PartName="/ppt/slides/_rels/slide38.xml.rels" ContentType="application/vnd.openxmlformats-package.relationships+xml"/>
  <Override PartName="/ppt/slides/_rels/slide37.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2.xml.rels" ContentType="application/vnd.openxmlformats-package.relationships+xml"/>
  <Override PartName="/ppt/slides/_rels/slide34.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33.xml.rels" ContentType="application/vnd.openxmlformats-package.relationships+xml"/>
  <Override PartName="/ppt/slides/_rels/slide3.xml.rels" ContentType="application/vnd.openxmlformats-package.relationships+xml"/>
  <Override PartName="/ppt/slides/_rels/slide45.xml.rels" ContentType="application/vnd.openxmlformats-package.relationships+xml"/>
  <Override PartName="/ppt/slides/_rels/slide4.xml.rels" ContentType="application/vnd.openxmlformats-package.relationships+xml"/>
  <Override PartName="/ppt/slides/_rels/slide35.xml.rels" ContentType="application/vnd.openxmlformats-package.relationships+xml"/>
  <Override PartName="/ppt/slides/_rels/slide5.xml.rels" ContentType="application/vnd.openxmlformats-package.relationships+xml"/>
  <Override PartName="/ppt/slides/_rels/slide36.xml.rels" ContentType="application/vnd.openxmlformats-package.relationships+xml"/>
  <Override PartName="/ppt/slides/_rels/slide6.xml.rels" ContentType="application/vnd.openxmlformats-package.relationships+xml"/>
  <Override PartName="/ppt/slides/_rels/slide17.xml.rels" ContentType="application/vnd.openxmlformats-package.relationships+xml"/>
  <Override PartName="/ppt/slides/_rels/slide46.xml.rels" ContentType="application/vnd.openxmlformats-package.relationships+xml"/>
  <Override PartName="/ppt/slides/_rels/slide18.xml.rels" ContentType="application/vnd.openxmlformats-package.relationships+xml"/>
  <Override PartName="/ppt/slides/_rels/slide47.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30.xml.rels" ContentType="application/vnd.openxmlformats-package.relationships+xml"/>
  <Override PartName="/ppt/slides/_rels/slide25.xml.rels" ContentType="application/vnd.openxmlformats-package.relationships+xml"/>
  <Override PartName="/ppt/slides/_rels/slide31.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32.xml.rels" ContentType="application/vnd.openxmlformats-package.relationships+xml"/>
  <Override PartName="/ppt/slides/_rels/slide28.xml.rels" ContentType="application/vnd.openxmlformats-package.relationships+xml"/>
  <Override PartName="/ppt/slides/_rels/slide10.xml.rels" ContentType="application/vnd.openxmlformats-package.relationships+xml"/>
  <Override PartName="/ppt/slides/_rels/slide29.xml.rels" ContentType="application/vnd.openxmlformats-package.relationships+xml"/>
  <Override PartName="/ppt/slides/slide17.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Lst>
  <p:sldSz cx="9144000" cy="6858000"/>
  <p:notesSz cx="7315200" cy="96012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
</Relationships>
</file>

<file path=ppt/charts/chart1.xml><?xml version="1.0" encoding="utf-8"?>
<c:chartSpace xmlns:c="http://schemas.openxmlformats.org/drawingml/2006/chart" xmlns:a="http://schemas.openxmlformats.org/drawingml/2006/main" xmlns:r="http://schemas.openxmlformats.org/officeDocument/2006/relationships">
  <c:lang val="en-US"/>
  <c:roundedCorners val="0"/>
  <c:chart>
    <c:plotArea>
      <c:scatterChart>
        <c:scatterStyle val="line"/>
        <c:varyColors val="0"/>
        <c:ser>
          <c:idx val="0"/>
          <c:order val="0"/>
          <c:tx>
            <c:strRef>
              <c:f>label 1</c:f>
              <c:strCache>
                <c:ptCount val="1"/>
                <c:pt idx="0">
                  <c:v/>
                </c:pt>
              </c:strCache>
            </c:strRef>
          </c:tx>
          <c:spPr>
            <a:solidFill>
              <a:srgbClr val="000000"/>
            </a:solidFill>
            <a:ln w="19080">
              <a:solidFill>
                <a:srgbClr val="000000"/>
              </a:solidFill>
              <a:round/>
            </a:ln>
          </c:spPr>
          <c:marker>
            <c:symbol val="none"/>
          </c:marker>
          <c:dLbls>
            <c:numFmt formatCode="General" sourceLinked="1"/>
            <c:dLblPos val="r"/>
            <c:showLegendKey val="0"/>
            <c:showVal val="0"/>
            <c:showCatName val="0"/>
            <c:showSerName val="0"/>
            <c:showPercent val="0"/>
            <c:showLeaderLines val="0"/>
          </c:dLbls>
          <c:xVal>
            <c:numRef>
              <c:f>1</c:f>
              <c:numCache>
                <c:formatCode>General</c:formatCode>
                <c:ptCount val="107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pt idx="2093">
                  <c:v>2094</c:v>
                </c:pt>
                <c:pt idx="2094">
                  <c:v>2095</c:v>
                </c:pt>
                <c:pt idx="2095">
                  <c:v>2096</c:v>
                </c:pt>
                <c:pt idx="2096">
                  <c:v>2097</c:v>
                </c:pt>
                <c:pt idx="2097">
                  <c:v>2098</c:v>
                </c:pt>
                <c:pt idx="2098">
                  <c:v>2099</c:v>
                </c:pt>
                <c:pt idx="2099">
                  <c:v>2100</c:v>
                </c:pt>
                <c:pt idx="2100">
                  <c:v>2101</c:v>
                </c:pt>
                <c:pt idx="2101">
                  <c:v>2102</c:v>
                </c:pt>
                <c:pt idx="2102">
                  <c:v>2103</c:v>
                </c:pt>
                <c:pt idx="2103">
                  <c:v>2104</c:v>
                </c:pt>
                <c:pt idx="2104">
                  <c:v>2105</c:v>
                </c:pt>
                <c:pt idx="2105">
                  <c:v>2106</c:v>
                </c:pt>
                <c:pt idx="2106">
                  <c:v>2107</c:v>
                </c:pt>
                <c:pt idx="2107">
                  <c:v>2108</c:v>
                </c:pt>
                <c:pt idx="2108">
                  <c:v>2109</c:v>
                </c:pt>
                <c:pt idx="2109">
                  <c:v>2110</c:v>
                </c:pt>
                <c:pt idx="2110">
                  <c:v>2111</c:v>
                </c:pt>
                <c:pt idx="2111">
                  <c:v>2112</c:v>
                </c:pt>
                <c:pt idx="2112">
                  <c:v>2113</c:v>
                </c:pt>
                <c:pt idx="2113">
                  <c:v>2114</c:v>
                </c:pt>
                <c:pt idx="2114">
                  <c:v>2115</c:v>
                </c:pt>
                <c:pt idx="2115">
                  <c:v>2116</c:v>
                </c:pt>
                <c:pt idx="2116">
                  <c:v>2117</c:v>
                </c:pt>
                <c:pt idx="2117">
                  <c:v>2118</c:v>
                </c:pt>
                <c:pt idx="2118">
                  <c:v>2119</c:v>
                </c:pt>
                <c:pt idx="2119">
                  <c:v>2120</c:v>
                </c:pt>
                <c:pt idx="2120">
                  <c:v>2121</c:v>
                </c:pt>
                <c:pt idx="2121">
                  <c:v>2122</c:v>
                </c:pt>
                <c:pt idx="2122">
                  <c:v>2123</c:v>
                </c:pt>
                <c:pt idx="2123">
                  <c:v>2124</c:v>
                </c:pt>
                <c:pt idx="2124">
                  <c:v>2125</c:v>
                </c:pt>
                <c:pt idx="2125">
                  <c:v>2126</c:v>
                </c:pt>
                <c:pt idx="2126">
                  <c:v>2127</c:v>
                </c:pt>
                <c:pt idx="2127">
                  <c:v>2128</c:v>
                </c:pt>
                <c:pt idx="2128">
                  <c:v>2129</c:v>
                </c:pt>
                <c:pt idx="2129">
                  <c:v>2130</c:v>
                </c:pt>
                <c:pt idx="2130">
                  <c:v>2131</c:v>
                </c:pt>
                <c:pt idx="2131">
                  <c:v>2132</c:v>
                </c:pt>
                <c:pt idx="2132">
                  <c:v>2133</c:v>
                </c:pt>
                <c:pt idx="2133">
                  <c:v>2134</c:v>
                </c:pt>
                <c:pt idx="2134">
                  <c:v>2135</c:v>
                </c:pt>
                <c:pt idx="2135">
                  <c:v>2136</c:v>
                </c:pt>
                <c:pt idx="2136">
                  <c:v>2137</c:v>
                </c:pt>
                <c:pt idx="2137">
                  <c:v>2138</c:v>
                </c:pt>
                <c:pt idx="2138">
                  <c:v>2139</c:v>
                </c:pt>
                <c:pt idx="2139">
                  <c:v>2140</c:v>
                </c:pt>
                <c:pt idx="2140">
                  <c:v>2141</c:v>
                </c:pt>
                <c:pt idx="2141">
                  <c:v>2142</c:v>
                </c:pt>
                <c:pt idx="2142">
                  <c:v>2143</c:v>
                </c:pt>
                <c:pt idx="2143">
                  <c:v>2144</c:v>
                </c:pt>
                <c:pt idx="2144">
                  <c:v>2145</c:v>
                </c:pt>
                <c:pt idx="2145">
                  <c:v>2146</c:v>
                </c:pt>
                <c:pt idx="2146">
                  <c:v>2147</c:v>
                </c:pt>
                <c:pt idx="2147">
                  <c:v>2148</c:v>
                </c:pt>
                <c:pt idx="2148">
                  <c:v>2149</c:v>
                </c:pt>
                <c:pt idx="2149">
                  <c:v>2150</c:v>
                </c:pt>
                <c:pt idx="2150">
                  <c:v>2151</c:v>
                </c:pt>
                <c:pt idx="2151">
                  <c:v>2152</c:v>
                </c:pt>
                <c:pt idx="2152">
                  <c:v>2153</c:v>
                </c:pt>
                <c:pt idx="2153">
                  <c:v>2154</c:v>
                </c:pt>
                <c:pt idx="2154">
                  <c:v>2155</c:v>
                </c:pt>
                <c:pt idx="2155">
                  <c:v>2156</c:v>
                </c:pt>
                <c:pt idx="2156">
                  <c:v>2157</c:v>
                </c:pt>
                <c:pt idx="2157">
                  <c:v>2158</c:v>
                </c:pt>
                <c:pt idx="2158">
                  <c:v>2159</c:v>
                </c:pt>
                <c:pt idx="2159">
                  <c:v>2160</c:v>
                </c:pt>
                <c:pt idx="2160">
                  <c:v>2161</c:v>
                </c:pt>
                <c:pt idx="2161">
                  <c:v>2162</c:v>
                </c:pt>
                <c:pt idx="2162">
                  <c:v>2163</c:v>
                </c:pt>
                <c:pt idx="2163">
                  <c:v>2164</c:v>
                </c:pt>
                <c:pt idx="2164">
                  <c:v>2165</c:v>
                </c:pt>
                <c:pt idx="2165">
                  <c:v>2166</c:v>
                </c:pt>
                <c:pt idx="2166">
                  <c:v>2167</c:v>
                </c:pt>
                <c:pt idx="2167">
                  <c:v>2168</c:v>
                </c:pt>
                <c:pt idx="2168">
                  <c:v>2169</c:v>
                </c:pt>
                <c:pt idx="2169">
                  <c:v>2170</c:v>
                </c:pt>
                <c:pt idx="2170">
                  <c:v>2171</c:v>
                </c:pt>
                <c:pt idx="2171">
                  <c:v>2172</c:v>
                </c:pt>
                <c:pt idx="2172">
                  <c:v>2173</c:v>
                </c:pt>
                <c:pt idx="2173">
                  <c:v>2174</c:v>
                </c:pt>
                <c:pt idx="2174">
                  <c:v>2175</c:v>
                </c:pt>
                <c:pt idx="2175">
                  <c:v>2176</c:v>
                </c:pt>
                <c:pt idx="2176">
                  <c:v>2177</c:v>
                </c:pt>
                <c:pt idx="2177">
                  <c:v>2178</c:v>
                </c:pt>
                <c:pt idx="2178">
                  <c:v>2179</c:v>
                </c:pt>
                <c:pt idx="2179">
                  <c:v>2180</c:v>
                </c:pt>
                <c:pt idx="2180">
                  <c:v>2181</c:v>
                </c:pt>
                <c:pt idx="2181">
                  <c:v>2182</c:v>
                </c:pt>
                <c:pt idx="2182">
                  <c:v>2183</c:v>
                </c:pt>
                <c:pt idx="2183">
                  <c:v>2184</c:v>
                </c:pt>
                <c:pt idx="2184">
                  <c:v>2185</c:v>
                </c:pt>
                <c:pt idx="2185">
                  <c:v>2186</c:v>
                </c:pt>
                <c:pt idx="2186">
                  <c:v>2187</c:v>
                </c:pt>
                <c:pt idx="2187">
                  <c:v>2188</c:v>
                </c:pt>
                <c:pt idx="2188">
                  <c:v>2189</c:v>
                </c:pt>
                <c:pt idx="2189">
                  <c:v>2190</c:v>
                </c:pt>
                <c:pt idx="2190">
                  <c:v>2191</c:v>
                </c:pt>
                <c:pt idx="2191">
                  <c:v>2192</c:v>
                </c:pt>
                <c:pt idx="2192">
                  <c:v>2193</c:v>
                </c:pt>
                <c:pt idx="2193">
                  <c:v>2194</c:v>
                </c:pt>
                <c:pt idx="2194">
                  <c:v>2195</c:v>
                </c:pt>
                <c:pt idx="2195">
                  <c:v>2196</c:v>
                </c:pt>
                <c:pt idx="2196">
                  <c:v>2197</c:v>
                </c:pt>
                <c:pt idx="2197">
                  <c:v>2198</c:v>
                </c:pt>
                <c:pt idx="2198">
                  <c:v>2199</c:v>
                </c:pt>
                <c:pt idx="2199">
                  <c:v>2200</c:v>
                </c:pt>
                <c:pt idx="2200">
                  <c:v>2201</c:v>
                </c:pt>
                <c:pt idx="2201">
                  <c:v>2202</c:v>
                </c:pt>
                <c:pt idx="2202">
                  <c:v>2203</c:v>
                </c:pt>
                <c:pt idx="2203">
                  <c:v>2204</c:v>
                </c:pt>
                <c:pt idx="2204">
                  <c:v>2205</c:v>
                </c:pt>
                <c:pt idx="2205">
                  <c:v>2206</c:v>
                </c:pt>
                <c:pt idx="2206">
                  <c:v>2207</c:v>
                </c:pt>
                <c:pt idx="2207">
                  <c:v>2208</c:v>
                </c:pt>
                <c:pt idx="2208">
                  <c:v>2209</c:v>
                </c:pt>
                <c:pt idx="2209">
                  <c:v>2210</c:v>
                </c:pt>
                <c:pt idx="2210">
                  <c:v>2211</c:v>
                </c:pt>
                <c:pt idx="2211">
                  <c:v>2212</c:v>
                </c:pt>
                <c:pt idx="2212">
                  <c:v>2213</c:v>
                </c:pt>
                <c:pt idx="2213">
                  <c:v>2214</c:v>
                </c:pt>
                <c:pt idx="2214">
                  <c:v>2215</c:v>
                </c:pt>
                <c:pt idx="2215">
                  <c:v>2216</c:v>
                </c:pt>
                <c:pt idx="2216">
                  <c:v>2217</c:v>
                </c:pt>
                <c:pt idx="2217">
                  <c:v>2218</c:v>
                </c:pt>
                <c:pt idx="2218">
                  <c:v>2219</c:v>
                </c:pt>
                <c:pt idx="2219">
                  <c:v>2220</c:v>
                </c:pt>
                <c:pt idx="2220">
                  <c:v>2221</c:v>
                </c:pt>
                <c:pt idx="2221">
                  <c:v>2222</c:v>
                </c:pt>
                <c:pt idx="2222">
                  <c:v>2223</c:v>
                </c:pt>
                <c:pt idx="2223">
                  <c:v>2224</c:v>
                </c:pt>
                <c:pt idx="2224">
                  <c:v>2225</c:v>
                </c:pt>
                <c:pt idx="2225">
                  <c:v>2226</c:v>
                </c:pt>
                <c:pt idx="2226">
                  <c:v>2227</c:v>
                </c:pt>
                <c:pt idx="2227">
                  <c:v>2228</c:v>
                </c:pt>
                <c:pt idx="2228">
                  <c:v>2229</c:v>
                </c:pt>
                <c:pt idx="2229">
                  <c:v>2230</c:v>
                </c:pt>
                <c:pt idx="2230">
                  <c:v>2231</c:v>
                </c:pt>
                <c:pt idx="2231">
                  <c:v>2232</c:v>
                </c:pt>
                <c:pt idx="2232">
                  <c:v>2233</c:v>
                </c:pt>
                <c:pt idx="2233">
                  <c:v>2234</c:v>
                </c:pt>
                <c:pt idx="2234">
                  <c:v>2235</c:v>
                </c:pt>
                <c:pt idx="2235">
                  <c:v>2236</c:v>
                </c:pt>
                <c:pt idx="2236">
                  <c:v>2237</c:v>
                </c:pt>
                <c:pt idx="2237">
                  <c:v>2238</c:v>
                </c:pt>
                <c:pt idx="2238">
                  <c:v>2239</c:v>
                </c:pt>
                <c:pt idx="2239">
                  <c:v>2240</c:v>
                </c:pt>
                <c:pt idx="2240">
                  <c:v>2241</c:v>
                </c:pt>
                <c:pt idx="2241">
                  <c:v>2242</c:v>
                </c:pt>
                <c:pt idx="2242">
                  <c:v>2243</c:v>
                </c:pt>
                <c:pt idx="2243">
                  <c:v>2244</c:v>
                </c:pt>
                <c:pt idx="2244">
                  <c:v>2245</c:v>
                </c:pt>
                <c:pt idx="2245">
                  <c:v>2246</c:v>
                </c:pt>
                <c:pt idx="2246">
                  <c:v>2247</c:v>
                </c:pt>
                <c:pt idx="2247">
                  <c:v>2248</c:v>
                </c:pt>
                <c:pt idx="2248">
                  <c:v>2249</c:v>
                </c:pt>
                <c:pt idx="2249">
                  <c:v>2250</c:v>
                </c:pt>
                <c:pt idx="2250">
                  <c:v>2251</c:v>
                </c:pt>
                <c:pt idx="2251">
                  <c:v>2252</c:v>
                </c:pt>
                <c:pt idx="2252">
                  <c:v>2253</c:v>
                </c:pt>
                <c:pt idx="2253">
                  <c:v>2254</c:v>
                </c:pt>
                <c:pt idx="2254">
                  <c:v>2255</c:v>
                </c:pt>
                <c:pt idx="2255">
                  <c:v>2256</c:v>
                </c:pt>
                <c:pt idx="2256">
                  <c:v>2257</c:v>
                </c:pt>
                <c:pt idx="2257">
                  <c:v>2258</c:v>
                </c:pt>
                <c:pt idx="2258">
                  <c:v>2259</c:v>
                </c:pt>
                <c:pt idx="2259">
                  <c:v>2260</c:v>
                </c:pt>
                <c:pt idx="2260">
                  <c:v>2261</c:v>
                </c:pt>
                <c:pt idx="2261">
                  <c:v>2262</c:v>
                </c:pt>
                <c:pt idx="2262">
                  <c:v>2263</c:v>
                </c:pt>
                <c:pt idx="2263">
                  <c:v>2264</c:v>
                </c:pt>
                <c:pt idx="2264">
                  <c:v>2265</c:v>
                </c:pt>
                <c:pt idx="2265">
                  <c:v>2266</c:v>
                </c:pt>
                <c:pt idx="2266">
                  <c:v>2267</c:v>
                </c:pt>
                <c:pt idx="2267">
                  <c:v>2268</c:v>
                </c:pt>
                <c:pt idx="2268">
                  <c:v>2269</c:v>
                </c:pt>
                <c:pt idx="2269">
                  <c:v>2270</c:v>
                </c:pt>
                <c:pt idx="2270">
                  <c:v>2271</c:v>
                </c:pt>
                <c:pt idx="2271">
                  <c:v>2272</c:v>
                </c:pt>
                <c:pt idx="2272">
                  <c:v>2273</c:v>
                </c:pt>
                <c:pt idx="2273">
                  <c:v>2274</c:v>
                </c:pt>
                <c:pt idx="2274">
                  <c:v>2275</c:v>
                </c:pt>
                <c:pt idx="2275">
                  <c:v>2276</c:v>
                </c:pt>
                <c:pt idx="2276">
                  <c:v>2277</c:v>
                </c:pt>
                <c:pt idx="2277">
                  <c:v>2278</c:v>
                </c:pt>
                <c:pt idx="2278">
                  <c:v>2279</c:v>
                </c:pt>
                <c:pt idx="2279">
                  <c:v>2280</c:v>
                </c:pt>
                <c:pt idx="2280">
                  <c:v>2281</c:v>
                </c:pt>
                <c:pt idx="2281">
                  <c:v>2282</c:v>
                </c:pt>
                <c:pt idx="2282">
                  <c:v>2283</c:v>
                </c:pt>
                <c:pt idx="2283">
                  <c:v>2284</c:v>
                </c:pt>
                <c:pt idx="2284">
                  <c:v>2285</c:v>
                </c:pt>
                <c:pt idx="2285">
                  <c:v>2286</c:v>
                </c:pt>
                <c:pt idx="2286">
                  <c:v>2287</c:v>
                </c:pt>
                <c:pt idx="2287">
                  <c:v>2288</c:v>
                </c:pt>
                <c:pt idx="2288">
                  <c:v>2289</c:v>
                </c:pt>
                <c:pt idx="2289">
                  <c:v>2290</c:v>
                </c:pt>
                <c:pt idx="2290">
                  <c:v>2291</c:v>
                </c:pt>
                <c:pt idx="2291">
                  <c:v>2292</c:v>
                </c:pt>
                <c:pt idx="2292">
                  <c:v>2293</c:v>
                </c:pt>
                <c:pt idx="2293">
                  <c:v>2294</c:v>
                </c:pt>
                <c:pt idx="2294">
                  <c:v>2295</c:v>
                </c:pt>
                <c:pt idx="2295">
                  <c:v>2296</c:v>
                </c:pt>
                <c:pt idx="2296">
                  <c:v>2297</c:v>
                </c:pt>
                <c:pt idx="2297">
                  <c:v>2298</c:v>
                </c:pt>
                <c:pt idx="2298">
                  <c:v>2299</c:v>
                </c:pt>
                <c:pt idx="2299">
                  <c:v>2300</c:v>
                </c:pt>
                <c:pt idx="2300">
                  <c:v>2301</c:v>
                </c:pt>
                <c:pt idx="2301">
                  <c:v>2302</c:v>
                </c:pt>
                <c:pt idx="2302">
                  <c:v>2303</c:v>
                </c:pt>
                <c:pt idx="2303">
                  <c:v>2304</c:v>
                </c:pt>
                <c:pt idx="2304">
                  <c:v>2305</c:v>
                </c:pt>
                <c:pt idx="2305">
                  <c:v>2306</c:v>
                </c:pt>
                <c:pt idx="2306">
                  <c:v>2307</c:v>
                </c:pt>
                <c:pt idx="2307">
                  <c:v>2308</c:v>
                </c:pt>
                <c:pt idx="2308">
                  <c:v>2309</c:v>
                </c:pt>
                <c:pt idx="2309">
                  <c:v>2310</c:v>
                </c:pt>
                <c:pt idx="2310">
                  <c:v>2311</c:v>
                </c:pt>
                <c:pt idx="2311">
                  <c:v>2312</c:v>
                </c:pt>
                <c:pt idx="2312">
                  <c:v>2313</c:v>
                </c:pt>
                <c:pt idx="2313">
                  <c:v>2314</c:v>
                </c:pt>
                <c:pt idx="2314">
                  <c:v>2315</c:v>
                </c:pt>
                <c:pt idx="2315">
                  <c:v>2316</c:v>
                </c:pt>
                <c:pt idx="2316">
                  <c:v>2317</c:v>
                </c:pt>
                <c:pt idx="2317">
                  <c:v>2318</c:v>
                </c:pt>
                <c:pt idx="2318">
                  <c:v>2319</c:v>
                </c:pt>
                <c:pt idx="2319">
                  <c:v>2320</c:v>
                </c:pt>
                <c:pt idx="2320">
                  <c:v>2321</c:v>
                </c:pt>
                <c:pt idx="2321">
                  <c:v>2322</c:v>
                </c:pt>
                <c:pt idx="2322">
                  <c:v>2323</c:v>
                </c:pt>
                <c:pt idx="2323">
                  <c:v>2324</c:v>
                </c:pt>
                <c:pt idx="2324">
                  <c:v>2325</c:v>
                </c:pt>
                <c:pt idx="2325">
                  <c:v>2326</c:v>
                </c:pt>
                <c:pt idx="2326">
                  <c:v>2327</c:v>
                </c:pt>
                <c:pt idx="2327">
                  <c:v>2328</c:v>
                </c:pt>
                <c:pt idx="2328">
                  <c:v>2329</c:v>
                </c:pt>
                <c:pt idx="2329">
                  <c:v>2330</c:v>
                </c:pt>
                <c:pt idx="2330">
                  <c:v>2331</c:v>
                </c:pt>
                <c:pt idx="2331">
                  <c:v>2332</c:v>
                </c:pt>
                <c:pt idx="2332">
                  <c:v>2333</c:v>
                </c:pt>
                <c:pt idx="2333">
                  <c:v>2334</c:v>
                </c:pt>
                <c:pt idx="2334">
                  <c:v>2335</c:v>
                </c:pt>
                <c:pt idx="2335">
                  <c:v>2336</c:v>
                </c:pt>
                <c:pt idx="2336">
                  <c:v>2337</c:v>
                </c:pt>
                <c:pt idx="2337">
                  <c:v>2338</c:v>
                </c:pt>
                <c:pt idx="2338">
                  <c:v>2339</c:v>
                </c:pt>
                <c:pt idx="2339">
                  <c:v>2340</c:v>
                </c:pt>
                <c:pt idx="2340">
                  <c:v>2341</c:v>
                </c:pt>
                <c:pt idx="2341">
                  <c:v>2342</c:v>
                </c:pt>
                <c:pt idx="2342">
                  <c:v>2343</c:v>
                </c:pt>
                <c:pt idx="2343">
                  <c:v>2344</c:v>
                </c:pt>
                <c:pt idx="2344">
                  <c:v>2345</c:v>
                </c:pt>
                <c:pt idx="2345">
                  <c:v>2346</c:v>
                </c:pt>
                <c:pt idx="2346">
                  <c:v>2347</c:v>
                </c:pt>
                <c:pt idx="2347">
                  <c:v>2348</c:v>
                </c:pt>
                <c:pt idx="2348">
                  <c:v>2349</c:v>
                </c:pt>
                <c:pt idx="2349">
                  <c:v>2350</c:v>
                </c:pt>
                <c:pt idx="2350">
                  <c:v>2351</c:v>
                </c:pt>
                <c:pt idx="2351">
                  <c:v>2352</c:v>
                </c:pt>
                <c:pt idx="2352">
                  <c:v>2353</c:v>
                </c:pt>
                <c:pt idx="2353">
                  <c:v>2354</c:v>
                </c:pt>
                <c:pt idx="2354">
                  <c:v>2355</c:v>
                </c:pt>
                <c:pt idx="2355">
                  <c:v>2356</c:v>
                </c:pt>
                <c:pt idx="2356">
                  <c:v>2357</c:v>
                </c:pt>
                <c:pt idx="2357">
                  <c:v>2358</c:v>
                </c:pt>
                <c:pt idx="2358">
                  <c:v>2359</c:v>
                </c:pt>
                <c:pt idx="2359">
                  <c:v>2360</c:v>
                </c:pt>
                <c:pt idx="2360">
                  <c:v>2361</c:v>
                </c:pt>
                <c:pt idx="2361">
                  <c:v>2362</c:v>
                </c:pt>
                <c:pt idx="2362">
                  <c:v>2363</c:v>
                </c:pt>
                <c:pt idx="2363">
                  <c:v>2364</c:v>
                </c:pt>
                <c:pt idx="2364">
                  <c:v>2365</c:v>
                </c:pt>
                <c:pt idx="2365">
                  <c:v>2366</c:v>
                </c:pt>
                <c:pt idx="2366">
                  <c:v>2367</c:v>
                </c:pt>
                <c:pt idx="2367">
                  <c:v>2368</c:v>
                </c:pt>
                <c:pt idx="2368">
                  <c:v>2369</c:v>
                </c:pt>
                <c:pt idx="2369">
                  <c:v>2370</c:v>
                </c:pt>
                <c:pt idx="2370">
                  <c:v>2371</c:v>
                </c:pt>
                <c:pt idx="2371">
                  <c:v>2372</c:v>
                </c:pt>
                <c:pt idx="2372">
                  <c:v>2373</c:v>
                </c:pt>
                <c:pt idx="2373">
                  <c:v>2374</c:v>
                </c:pt>
                <c:pt idx="2374">
                  <c:v>2375</c:v>
                </c:pt>
                <c:pt idx="2375">
                  <c:v>2376</c:v>
                </c:pt>
                <c:pt idx="2376">
                  <c:v>2377</c:v>
                </c:pt>
                <c:pt idx="2377">
                  <c:v>2378</c:v>
                </c:pt>
                <c:pt idx="2378">
                  <c:v>2379</c:v>
                </c:pt>
                <c:pt idx="2379">
                  <c:v>2380</c:v>
                </c:pt>
                <c:pt idx="2380">
                  <c:v>2381</c:v>
                </c:pt>
                <c:pt idx="2381">
                  <c:v>2382</c:v>
                </c:pt>
                <c:pt idx="2382">
                  <c:v>2383</c:v>
                </c:pt>
                <c:pt idx="2383">
                  <c:v>2384</c:v>
                </c:pt>
                <c:pt idx="2384">
                  <c:v>2385</c:v>
                </c:pt>
                <c:pt idx="2385">
                  <c:v>2386</c:v>
                </c:pt>
                <c:pt idx="2386">
                  <c:v>2387</c:v>
                </c:pt>
                <c:pt idx="2387">
                  <c:v>2388</c:v>
                </c:pt>
                <c:pt idx="2388">
                  <c:v>2389</c:v>
                </c:pt>
                <c:pt idx="2389">
                  <c:v>2390</c:v>
                </c:pt>
                <c:pt idx="2390">
                  <c:v>2391</c:v>
                </c:pt>
                <c:pt idx="2391">
                  <c:v>2392</c:v>
                </c:pt>
                <c:pt idx="2392">
                  <c:v>2393</c:v>
                </c:pt>
                <c:pt idx="2393">
                  <c:v>2394</c:v>
                </c:pt>
                <c:pt idx="2394">
                  <c:v>2395</c:v>
                </c:pt>
                <c:pt idx="2395">
                  <c:v>2396</c:v>
                </c:pt>
                <c:pt idx="2396">
                  <c:v>2397</c:v>
                </c:pt>
                <c:pt idx="2397">
                  <c:v>2398</c:v>
                </c:pt>
                <c:pt idx="2398">
                  <c:v>2399</c:v>
                </c:pt>
                <c:pt idx="2399">
                  <c:v>2400</c:v>
                </c:pt>
                <c:pt idx="2400">
                  <c:v>2401</c:v>
                </c:pt>
                <c:pt idx="2401">
                  <c:v>2402</c:v>
                </c:pt>
                <c:pt idx="2402">
                  <c:v>2403</c:v>
                </c:pt>
                <c:pt idx="2403">
                  <c:v>2404</c:v>
                </c:pt>
                <c:pt idx="2404">
                  <c:v>2405</c:v>
                </c:pt>
                <c:pt idx="2405">
                  <c:v>2406</c:v>
                </c:pt>
                <c:pt idx="2406">
                  <c:v>2407</c:v>
                </c:pt>
                <c:pt idx="2407">
                  <c:v>2408</c:v>
                </c:pt>
                <c:pt idx="2408">
                  <c:v>2409</c:v>
                </c:pt>
                <c:pt idx="2409">
                  <c:v>2410</c:v>
                </c:pt>
                <c:pt idx="2410">
                  <c:v>2411</c:v>
                </c:pt>
                <c:pt idx="2411">
                  <c:v>2412</c:v>
                </c:pt>
                <c:pt idx="2412">
                  <c:v>2413</c:v>
                </c:pt>
                <c:pt idx="2413">
                  <c:v>2414</c:v>
                </c:pt>
                <c:pt idx="2414">
                  <c:v>2415</c:v>
                </c:pt>
                <c:pt idx="2415">
                  <c:v>2416</c:v>
                </c:pt>
                <c:pt idx="2416">
                  <c:v>2417</c:v>
                </c:pt>
                <c:pt idx="2417">
                  <c:v>2418</c:v>
                </c:pt>
                <c:pt idx="2418">
                  <c:v>2419</c:v>
                </c:pt>
                <c:pt idx="2419">
                  <c:v>2420</c:v>
                </c:pt>
                <c:pt idx="2420">
                  <c:v>2421</c:v>
                </c:pt>
                <c:pt idx="2421">
                  <c:v>2422</c:v>
                </c:pt>
                <c:pt idx="2422">
                  <c:v>2423</c:v>
                </c:pt>
                <c:pt idx="2423">
                  <c:v>2424</c:v>
                </c:pt>
                <c:pt idx="2424">
                  <c:v>2425</c:v>
                </c:pt>
                <c:pt idx="2425">
                  <c:v>2426</c:v>
                </c:pt>
                <c:pt idx="2426">
                  <c:v>2427</c:v>
                </c:pt>
                <c:pt idx="2427">
                  <c:v>2428</c:v>
                </c:pt>
                <c:pt idx="2428">
                  <c:v>2429</c:v>
                </c:pt>
                <c:pt idx="2429">
                  <c:v>2430</c:v>
                </c:pt>
                <c:pt idx="2430">
                  <c:v>2431</c:v>
                </c:pt>
                <c:pt idx="2431">
                  <c:v>2432</c:v>
                </c:pt>
                <c:pt idx="2432">
                  <c:v>2433</c:v>
                </c:pt>
                <c:pt idx="2433">
                  <c:v>2434</c:v>
                </c:pt>
                <c:pt idx="2434">
                  <c:v>2435</c:v>
                </c:pt>
                <c:pt idx="2435">
                  <c:v>2436</c:v>
                </c:pt>
                <c:pt idx="2436">
                  <c:v>2437</c:v>
                </c:pt>
                <c:pt idx="2437">
                  <c:v>2438</c:v>
                </c:pt>
                <c:pt idx="2438">
                  <c:v>2439</c:v>
                </c:pt>
                <c:pt idx="2439">
                  <c:v>2440</c:v>
                </c:pt>
                <c:pt idx="2440">
                  <c:v>2441</c:v>
                </c:pt>
                <c:pt idx="2441">
                  <c:v>2442</c:v>
                </c:pt>
                <c:pt idx="2442">
                  <c:v>2443</c:v>
                </c:pt>
                <c:pt idx="2443">
                  <c:v>2444</c:v>
                </c:pt>
                <c:pt idx="2444">
                  <c:v>2445</c:v>
                </c:pt>
                <c:pt idx="2445">
                  <c:v>2446</c:v>
                </c:pt>
                <c:pt idx="2446">
                  <c:v>2447</c:v>
                </c:pt>
                <c:pt idx="2447">
                  <c:v>2448</c:v>
                </c:pt>
                <c:pt idx="2448">
                  <c:v>2449</c:v>
                </c:pt>
                <c:pt idx="2449">
                  <c:v>2450</c:v>
                </c:pt>
                <c:pt idx="2450">
                  <c:v>2451</c:v>
                </c:pt>
                <c:pt idx="2451">
                  <c:v>2452</c:v>
                </c:pt>
                <c:pt idx="2452">
                  <c:v>2453</c:v>
                </c:pt>
                <c:pt idx="2453">
                  <c:v>2454</c:v>
                </c:pt>
                <c:pt idx="2454">
                  <c:v>2455</c:v>
                </c:pt>
                <c:pt idx="2455">
                  <c:v>2456</c:v>
                </c:pt>
                <c:pt idx="2456">
                  <c:v>2457</c:v>
                </c:pt>
                <c:pt idx="2457">
                  <c:v>2458</c:v>
                </c:pt>
                <c:pt idx="2458">
                  <c:v>2459</c:v>
                </c:pt>
                <c:pt idx="2459">
                  <c:v>2460</c:v>
                </c:pt>
                <c:pt idx="2460">
                  <c:v>2461</c:v>
                </c:pt>
                <c:pt idx="2461">
                  <c:v>2462</c:v>
                </c:pt>
                <c:pt idx="2462">
                  <c:v>2463</c:v>
                </c:pt>
                <c:pt idx="2463">
                  <c:v>2464</c:v>
                </c:pt>
                <c:pt idx="2464">
                  <c:v>2465</c:v>
                </c:pt>
                <c:pt idx="2465">
                  <c:v>2466</c:v>
                </c:pt>
                <c:pt idx="2466">
                  <c:v>2467</c:v>
                </c:pt>
                <c:pt idx="2467">
                  <c:v>2468</c:v>
                </c:pt>
                <c:pt idx="2468">
                  <c:v>2469</c:v>
                </c:pt>
                <c:pt idx="2469">
                  <c:v>2470</c:v>
                </c:pt>
                <c:pt idx="2470">
                  <c:v>2471</c:v>
                </c:pt>
                <c:pt idx="2471">
                  <c:v>2472</c:v>
                </c:pt>
                <c:pt idx="2472">
                  <c:v>2473</c:v>
                </c:pt>
                <c:pt idx="2473">
                  <c:v>2474</c:v>
                </c:pt>
                <c:pt idx="2474">
                  <c:v>2475</c:v>
                </c:pt>
                <c:pt idx="2475">
                  <c:v>2476</c:v>
                </c:pt>
                <c:pt idx="2476">
                  <c:v>2477</c:v>
                </c:pt>
                <c:pt idx="2477">
                  <c:v>2478</c:v>
                </c:pt>
                <c:pt idx="2478">
                  <c:v>2479</c:v>
                </c:pt>
                <c:pt idx="2479">
                  <c:v>2480</c:v>
                </c:pt>
                <c:pt idx="2480">
                  <c:v>2481</c:v>
                </c:pt>
                <c:pt idx="2481">
                  <c:v>2482</c:v>
                </c:pt>
                <c:pt idx="2482">
                  <c:v>2483</c:v>
                </c:pt>
                <c:pt idx="2483">
                  <c:v>2484</c:v>
                </c:pt>
                <c:pt idx="2484">
                  <c:v>2485</c:v>
                </c:pt>
                <c:pt idx="2485">
                  <c:v>2486</c:v>
                </c:pt>
                <c:pt idx="2486">
                  <c:v>2487</c:v>
                </c:pt>
                <c:pt idx="2487">
                  <c:v>2488</c:v>
                </c:pt>
                <c:pt idx="2488">
                  <c:v>2489</c:v>
                </c:pt>
                <c:pt idx="2489">
                  <c:v>2490</c:v>
                </c:pt>
                <c:pt idx="2490">
                  <c:v>2491</c:v>
                </c:pt>
                <c:pt idx="2491">
                  <c:v>2492</c:v>
                </c:pt>
                <c:pt idx="2492">
                  <c:v>2493</c:v>
                </c:pt>
                <c:pt idx="2493">
                  <c:v>2494</c:v>
                </c:pt>
                <c:pt idx="2494">
                  <c:v>2495</c:v>
                </c:pt>
                <c:pt idx="2495">
                  <c:v>2496</c:v>
                </c:pt>
                <c:pt idx="2496">
                  <c:v>2497</c:v>
                </c:pt>
                <c:pt idx="2497">
                  <c:v>2498</c:v>
                </c:pt>
                <c:pt idx="2498">
                  <c:v>2499</c:v>
                </c:pt>
                <c:pt idx="2499">
                  <c:v>2500</c:v>
                </c:pt>
                <c:pt idx="2500">
                  <c:v>2501</c:v>
                </c:pt>
                <c:pt idx="2501">
                  <c:v>2502</c:v>
                </c:pt>
                <c:pt idx="2502">
                  <c:v>2503</c:v>
                </c:pt>
                <c:pt idx="2503">
                  <c:v>2504</c:v>
                </c:pt>
                <c:pt idx="2504">
                  <c:v>2505</c:v>
                </c:pt>
                <c:pt idx="2505">
                  <c:v>2506</c:v>
                </c:pt>
                <c:pt idx="2506">
                  <c:v>2507</c:v>
                </c:pt>
                <c:pt idx="2507">
                  <c:v>2508</c:v>
                </c:pt>
                <c:pt idx="2508">
                  <c:v>2509</c:v>
                </c:pt>
                <c:pt idx="2509">
                  <c:v>2510</c:v>
                </c:pt>
                <c:pt idx="2510">
                  <c:v>2511</c:v>
                </c:pt>
                <c:pt idx="2511">
                  <c:v>2512</c:v>
                </c:pt>
                <c:pt idx="2512">
                  <c:v>2513</c:v>
                </c:pt>
                <c:pt idx="2513">
                  <c:v>2514</c:v>
                </c:pt>
                <c:pt idx="2514">
                  <c:v>2515</c:v>
                </c:pt>
                <c:pt idx="2515">
                  <c:v>2516</c:v>
                </c:pt>
                <c:pt idx="2516">
                  <c:v>2517</c:v>
                </c:pt>
                <c:pt idx="2517">
                  <c:v>2518</c:v>
                </c:pt>
                <c:pt idx="2518">
                  <c:v>2519</c:v>
                </c:pt>
                <c:pt idx="2519">
                  <c:v>2520</c:v>
                </c:pt>
                <c:pt idx="2520">
                  <c:v>2521</c:v>
                </c:pt>
                <c:pt idx="2521">
                  <c:v>2522</c:v>
                </c:pt>
                <c:pt idx="2522">
                  <c:v>2523</c:v>
                </c:pt>
                <c:pt idx="2523">
                  <c:v>2524</c:v>
                </c:pt>
                <c:pt idx="2524">
                  <c:v>2525</c:v>
                </c:pt>
                <c:pt idx="2525">
                  <c:v>2526</c:v>
                </c:pt>
                <c:pt idx="2526">
                  <c:v>2527</c:v>
                </c:pt>
                <c:pt idx="2527">
                  <c:v>2528</c:v>
                </c:pt>
                <c:pt idx="2528">
                  <c:v>2529</c:v>
                </c:pt>
                <c:pt idx="2529">
                  <c:v>2530</c:v>
                </c:pt>
                <c:pt idx="2530">
                  <c:v>2531</c:v>
                </c:pt>
                <c:pt idx="2531">
                  <c:v>2532</c:v>
                </c:pt>
                <c:pt idx="2532">
                  <c:v>2533</c:v>
                </c:pt>
                <c:pt idx="2533">
                  <c:v>2534</c:v>
                </c:pt>
                <c:pt idx="2534">
                  <c:v>2535</c:v>
                </c:pt>
                <c:pt idx="2535">
                  <c:v>2536</c:v>
                </c:pt>
                <c:pt idx="2536">
                  <c:v>2537</c:v>
                </c:pt>
                <c:pt idx="2537">
                  <c:v>2538</c:v>
                </c:pt>
                <c:pt idx="2538">
                  <c:v>2539</c:v>
                </c:pt>
                <c:pt idx="2539">
                  <c:v>2540</c:v>
                </c:pt>
                <c:pt idx="2540">
                  <c:v>2541</c:v>
                </c:pt>
                <c:pt idx="2541">
                  <c:v>2542</c:v>
                </c:pt>
                <c:pt idx="2542">
                  <c:v>2543</c:v>
                </c:pt>
                <c:pt idx="2543">
                  <c:v>2544</c:v>
                </c:pt>
                <c:pt idx="2544">
                  <c:v>2545</c:v>
                </c:pt>
                <c:pt idx="2545">
                  <c:v>2546</c:v>
                </c:pt>
                <c:pt idx="2546">
                  <c:v>2547</c:v>
                </c:pt>
                <c:pt idx="2547">
                  <c:v>2548</c:v>
                </c:pt>
                <c:pt idx="2548">
                  <c:v>2549</c:v>
                </c:pt>
                <c:pt idx="2549">
                  <c:v>2550</c:v>
                </c:pt>
                <c:pt idx="2550">
                  <c:v>2551</c:v>
                </c:pt>
                <c:pt idx="2551">
                  <c:v>2552</c:v>
                </c:pt>
                <c:pt idx="2552">
                  <c:v>2553</c:v>
                </c:pt>
                <c:pt idx="2553">
                  <c:v>2554</c:v>
                </c:pt>
                <c:pt idx="2554">
                  <c:v>2555</c:v>
                </c:pt>
                <c:pt idx="2555">
                  <c:v>2556</c:v>
                </c:pt>
                <c:pt idx="2556">
                  <c:v>2557</c:v>
                </c:pt>
                <c:pt idx="2557">
                  <c:v>2558</c:v>
                </c:pt>
                <c:pt idx="2558">
                  <c:v>2559</c:v>
                </c:pt>
                <c:pt idx="2559">
                  <c:v>2560</c:v>
                </c:pt>
                <c:pt idx="2560">
                  <c:v>2561</c:v>
                </c:pt>
                <c:pt idx="2561">
                  <c:v>2562</c:v>
                </c:pt>
                <c:pt idx="2562">
                  <c:v>2563</c:v>
                </c:pt>
                <c:pt idx="2563">
                  <c:v>2564</c:v>
                </c:pt>
                <c:pt idx="2564">
                  <c:v>2565</c:v>
                </c:pt>
                <c:pt idx="2565">
                  <c:v>2566</c:v>
                </c:pt>
                <c:pt idx="2566">
                  <c:v>2567</c:v>
                </c:pt>
                <c:pt idx="2567">
                  <c:v>2568</c:v>
                </c:pt>
                <c:pt idx="2568">
                  <c:v>2569</c:v>
                </c:pt>
                <c:pt idx="2569">
                  <c:v>2570</c:v>
                </c:pt>
                <c:pt idx="2570">
                  <c:v>2571</c:v>
                </c:pt>
                <c:pt idx="2571">
                  <c:v>2572</c:v>
                </c:pt>
                <c:pt idx="2572">
                  <c:v>2573</c:v>
                </c:pt>
                <c:pt idx="2573">
                  <c:v>2574</c:v>
                </c:pt>
                <c:pt idx="2574">
                  <c:v>2575</c:v>
                </c:pt>
                <c:pt idx="2575">
                  <c:v>2576</c:v>
                </c:pt>
                <c:pt idx="2576">
                  <c:v>2577</c:v>
                </c:pt>
                <c:pt idx="2577">
                  <c:v>2578</c:v>
                </c:pt>
                <c:pt idx="2578">
                  <c:v>2579</c:v>
                </c:pt>
                <c:pt idx="2579">
                  <c:v>2580</c:v>
                </c:pt>
                <c:pt idx="2580">
                  <c:v>2581</c:v>
                </c:pt>
                <c:pt idx="2581">
                  <c:v>2582</c:v>
                </c:pt>
                <c:pt idx="2582">
                  <c:v>2583</c:v>
                </c:pt>
                <c:pt idx="2583">
                  <c:v>2584</c:v>
                </c:pt>
                <c:pt idx="2584">
                  <c:v>2585</c:v>
                </c:pt>
                <c:pt idx="2585">
                  <c:v>2586</c:v>
                </c:pt>
                <c:pt idx="2586">
                  <c:v>2587</c:v>
                </c:pt>
                <c:pt idx="2587">
                  <c:v>2588</c:v>
                </c:pt>
                <c:pt idx="2588">
                  <c:v>2589</c:v>
                </c:pt>
                <c:pt idx="2589">
                  <c:v>2590</c:v>
                </c:pt>
                <c:pt idx="2590">
                  <c:v>2591</c:v>
                </c:pt>
                <c:pt idx="2591">
                  <c:v>2592</c:v>
                </c:pt>
                <c:pt idx="2592">
                  <c:v>2593</c:v>
                </c:pt>
                <c:pt idx="2593">
                  <c:v>2594</c:v>
                </c:pt>
                <c:pt idx="2594">
                  <c:v>2595</c:v>
                </c:pt>
                <c:pt idx="2595">
                  <c:v>2596</c:v>
                </c:pt>
                <c:pt idx="2596">
                  <c:v>2597</c:v>
                </c:pt>
                <c:pt idx="2597">
                  <c:v>2598</c:v>
                </c:pt>
                <c:pt idx="2598">
                  <c:v>2599</c:v>
                </c:pt>
                <c:pt idx="2599">
                  <c:v>2600</c:v>
                </c:pt>
                <c:pt idx="2600">
                  <c:v>2601</c:v>
                </c:pt>
                <c:pt idx="2601">
                  <c:v>2602</c:v>
                </c:pt>
                <c:pt idx="2602">
                  <c:v>2603</c:v>
                </c:pt>
                <c:pt idx="2603">
                  <c:v>2604</c:v>
                </c:pt>
                <c:pt idx="2604">
                  <c:v>2605</c:v>
                </c:pt>
                <c:pt idx="2605">
                  <c:v>2606</c:v>
                </c:pt>
                <c:pt idx="2606">
                  <c:v>2607</c:v>
                </c:pt>
                <c:pt idx="2607">
                  <c:v>2608</c:v>
                </c:pt>
                <c:pt idx="2608">
                  <c:v>2609</c:v>
                </c:pt>
                <c:pt idx="2609">
                  <c:v>2610</c:v>
                </c:pt>
                <c:pt idx="2610">
                  <c:v>2611</c:v>
                </c:pt>
                <c:pt idx="2611">
                  <c:v>2612</c:v>
                </c:pt>
                <c:pt idx="2612">
                  <c:v>2613</c:v>
                </c:pt>
                <c:pt idx="2613">
                  <c:v>2614</c:v>
                </c:pt>
                <c:pt idx="2614">
                  <c:v>2615</c:v>
                </c:pt>
                <c:pt idx="2615">
                  <c:v>2616</c:v>
                </c:pt>
                <c:pt idx="2616">
                  <c:v>2617</c:v>
                </c:pt>
                <c:pt idx="2617">
                  <c:v>2618</c:v>
                </c:pt>
                <c:pt idx="2618">
                  <c:v>2619</c:v>
                </c:pt>
                <c:pt idx="2619">
                  <c:v>2620</c:v>
                </c:pt>
                <c:pt idx="2620">
                  <c:v>2621</c:v>
                </c:pt>
                <c:pt idx="2621">
                  <c:v>2622</c:v>
                </c:pt>
                <c:pt idx="2622">
                  <c:v>2623</c:v>
                </c:pt>
                <c:pt idx="2623">
                  <c:v>2624</c:v>
                </c:pt>
                <c:pt idx="2624">
                  <c:v>2625</c:v>
                </c:pt>
                <c:pt idx="2625">
                  <c:v>2626</c:v>
                </c:pt>
                <c:pt idx="2626">
                  <c:v>2627</c:v>
                </c:pt>
                <c:pt idx="2627">
                  <c:v>2628</c:v>
                </c:pt>
                <c:pt idx="2628">
                  <c:v>2629</c:v>
                </c:pt>
                <c:pt idx="2629">
                  <c:v>2630</c:v>
                </c:pt>
                <c:pt idx="2630">
                  <c:v>2631</c:v>
                </c:pt>
                <c:pt idx="2631">
                  <c:v>2632</c:v>
                </c:pt>
                <c:pt idx="2632">
                  <c:v>2633</c:v>
                </c:pt>
                <c:pt idx="2633">
                  <c:v>2634</c:v>
                </c:pt>
                <c:pt idx="2634">
                  <c:v>2635</c:v>
                </c:pt>
                <c:pt idx="2635">
                  <c:v>2636</c:v>
                </c:pt>
                <c:pt idx="2636">
                  <c:v>2637</c:v>
                </c:pt>
                <c:pt idx="2637">
                  <c:v>2638</c:v>
                </c:pt>
                <c:pt idx="2638">
                  <c:v>2639</c:v>
                </c:pt>
                <c:pt idx="2639">
                  <c:v>2640</c:v>
                </c:pt>
                <c:pt idx="2640">
                  <c:v>2641</c:v>
                </c:pt>
                <c:pt idx="2641">
                  <c:v>2642</c:v>
                </c:pt>
                <c:pt idx="2642">
                  <c:v>2643</c:v>
                </c:pt>
                <c:pt idx="2643">
                  <c:v>2644</c:v>
                </c:pt>
                <c:pt idx="2644">
                  <c:v>2645</c:v>
                </c:pt>
                <c:pt idx="2645">
                  <c:v>2646</c:v>
                </c:pt>
                <c:pt idx="2646">
                  <c:v>2647</c:v>
                </c:pt>
                <c:pt idx="2647">
                  <c:v>2648</c:v>
                </c:pt>
                <c:pt idx="2648">
                  <c:v>2649</c:v>
                </c:pt>
                <c:pt idx="2649">
                  <c:v>2650</c:v>
                </c:pt>
                <c:pt idx="2650">
                  <c:v>2651</c:v>
                </c:pt>
                <c:pt idx="2651">
                  <c:v>2652</c:v>
                </c:pt>
                <c:pt idx="2652">
                  <c:v>2653</c:v>
                </c:pt>
                <c:pt idx="2653">
                  <c:v>2654</c:v>
                </c:pt>
                <c:pt idx="2654">
                  <c:v>2655</c:v>
                </c:pt>
                <c:pt idx="2655">
                  <c:v>2656</c:v>
                </c:pt>
                <c:pt idx="2656">
                  <c:v>2657</c:v>
                </c:pt>
                <c:pt idx="2657">
                  <c:v>2658</c:v>
                </c:pt>
                <c:pt idx="2658">
                  <c:v>2659</c:v>
                </c:pt>
                <c:pt idx="2659">
                  <c:v>2660</c:v>
                </c:pt>
                <c:pt idx="2660">
                  <c:v>2661</c:v>
                </c:pt>
                <c:pt idx="2661">
                  <c:v>2662</c:v>
                </c:pt>
                <c:pt idx="2662">
                  <c:v>2663</c:v>
                </c:pt>
                <c:pt idx="2663">
                  <c:v>2664</c:v>
                </c:pt>
                <c:pt idx="2664">
                  <c:v>2665</c:v>
                </c:pt>
                <c:pt idx="2665">
                  <c:v>2666</c:v>
                </c:pt>
                <c:pt idx="2666">
                  <c:v>2667</c:v>
                </c:pt>
                <c:pt idx="2667">
                  <c:v>2668</c:v>
                </c:pt>
                <c:pt idx="2668">
                  <c:v>2669</c:v>
                </c:pt>
                <c:pt idx="2669">
                  <c:v>2670</c:v>
                </c:pt>
                <c:pt idx="2670">
                  <c:v>2671</c:v>
                </c:pt>
                <c:pt idx="2671">
                  <c:v>2672</c:v>
                </c:pt>
                <c:pt idx="2672">
                  <c:v>2673</c:v>
                </c:pt>
                <c:pt idx="2673">
                  <c:v>2674</c:v>
                </c:pt>
                <c:pt idx="2674">
                  <c:v>2675</c:v>
                </c:pt>
                <c:pt idx="2675">
                  <c:v>2676</c:v>
                </c:pt>
                <c:pt idx="2676">
                  <c:v>2677</c:v>
                </c:pt>
                <c:pt idx="2677">
                  <c:v>2678</c:v>
                </c:pt>
                <c:pt idx="2678">
                  <c:v>2679</c:v>
                </c:pt>
                <c:pt idx="2679">
                  <c:v>2680</c:v>
                </c:pt>
                <c:pt idx="2680">
                  <c:v>2681</c:v>
                </c:pt>
                <c:pt idx="2681">
                  <c:v>2682</c:v>
                </c:pt>
                <c:pt idx="2682">
                  <c:v>2683</c:v>
                </c:pt>
                <c:pt idx="2683">
                  <c:v>2684</c:v>
                </c:pt>
                <c:pt idx="2684">
                  <c:v>2685</c:v>
                </c:pt>
                <c:pt idx="2685">
                  <c:v>2686</c:v>
                </c:pt>
                <c:pt idx="2686">
                  <c:v>2687</c:v>
                </c:pt>
                <c:pt idx="2687">
                  <c:v>2688</c:v>
                </c:pt>
                <c:pt idx="2688">
                  <c:v>2689</c:v>
                </c:pt>
                <c:pt idx="2689">
                  <c:v>2690</c:v>
                </c:pt>
                <c:pt idx="2690">
                  <c:v>2691</c:v>
                </c:pt>
                <c:pt idx="2691">
                  <c:v>2692</c:v>
                </c:pt>
                <c:pt idx="2692">
                  <c:v>2693</c:v>
                </c:pt>
                <c:pt idx="2693">
                  <c:v>2694</c:v>
                </c:pt>
                <c:pt idx="2694">
                  <c:v>2695</c:v>
                </c:pt>
                <c:pt idx="2695">
                  <c:v>2696</c:v>
                </c:pt>
                <c:pt idx="2696">
                  <c:v>2697</c:v>
                </c:pt>
                <c:pt idx="2697">
                  <c:v>2698</c:v>
                </c:pt>
                <c:pt idx="2698">
                  <c:v>2699</c:v>
                </c:pt>
                <c:pt idx="2699">
                  <c:v>2700</c:v>
                </c:pt>
                <c:pt idx="2700">
                  <c:v>2701</c:v>
                </c:pt>
                <c:pt idx="2701">
                  <c:v>2702</c:v>
                </c:pt>
                <c:pt idx="2702">
                  <c:v>2703</c:v>
                </c:pt>
                <c:pt idx="2703">
                  <c:v>2704</c:v>
                </c:pt>
                <c:pt idx="2704">
                  <c:v>2705</c:v>
                </c:pt>
                <c:pt idx="2705">
                  <c:v>2706</c:v>
                </c:pt>
                <c:pt idx="2706">
                  <c:v>2707</c:v>
                </c:pt>
                <c:pt idx="2707">
                  <c:v>2708</c:v>
                </c:pt>
                <c:pt idx="2708">
                  <c:v>2709</c:v>
                </c:pt>
                <c:pt idx="2709">
                  <c:v>2710</c:v>
                </c:pt>
                <c:pt idx="2710">
                  <c:v>2711</c:v>
                </c:pt>
                <c:pt idx="2711">
                  <c:v>2712</c:v>
                </c:pt>
                <c:pt idx="2712">
                  <c:v>2713</c:v>
                </c:pt>
                <c:pt idx="2713">
                  <c:v>2714</c:v>
                </c:pt>
                <c:pt idx="2714">
                  <c:v>2715</c:v>
                </c:pt>
                <c:pt idx="2715">
                  <c:v>2716</c:v>
                </c:pt>
                <c:pt idx="2716">
                  <c:v>2717</c:v>
                </c:pt>
                <c:pt idx="2717">
                  <c:v>2718</c:v>
                </c:pt>
                <c:pt idx="2718">
                  <c:v>2719</c:v>
                </c:pt>
                <c:pt idx="2719">
                  <c:v>2720</c:v>
                </c:pt>
                <c:pt idx="2720">
                  <c:v>2721</c:v>
                </c:pt>
                <c:pt idx="2721">
                  <c:v>2722</c:v>
                </c:pt>
                <c:pt idx="2722">
                  <c:v>2723</c:v>
                </c:pt>
                <c:pt idx="2723">
                  <c:v>2724</c:v>
                </c:pt>
                <c:pt idx="2724">
                  <c:v>2725</c:v>
                </c:pt>
                <c:pt idx="2725">
                  <c:v>2726</c:v>
                </c:pt>
                <c:pt idx="2726">
                  <c:v>2727</c:v>
                </c:pt>
                <c:pt idx="2727">
                  <c:v>2728</c:v>
                </c:pt>
                <c:pt idx="2728">
                  <c:v>2729</c:v>
                </c:pt>
                <c:pt idx="2729">
                  <c:v>2730</c:v>
                </c:pt>
                <c:pt idx="2730">
                  <c:v>2731</c:v>
                </c:pt>
                <c:pt idx="2731">
                  <c:v>2732</c:v>
                </c:pt>
                <c:pt idx="2732">
                  <c:v>2733</c:v>
                </c:pt>
                <c:pt idx="2733">
                  <c:v>2734</c:v>
                </c:pt>
                <c:pt idx="2734">
                  <c:v>2735</c:v>
                </c:pt>
                <c:pt idx="2735">
                  <c:v>2736</c:v>
                </c:pt>
                <c:pt idx="2736">
                  <c:v>2737</c:v>
                </c:pt>
                <c:pt idx="2737">
                  <c:v>2738</c:v>
                </c:pt>
                <c:pt idx="2738">
                  <c:v>2739</c:v>
                </c:pt>
                <c:pt idx="2739">
                  <c:v>2740</c:v>
                </c:pt>
                <c:pt idx="2740">
                  <c:v>2741</c:v>
                </c:pt>
                <c:pt idx="2741">
                  <c:v>2742</c:v>
                </c:pt>
                <c:pt idx="2742">
                  <c:v>2743</c:v>
                </c:pt>
                <c:pt idx="2743">
                  <c:v>2744</c:v>
                </c:pt>
                <c:pt idx="2744">
                  <c:v>2745</c:v>
                </c:pt>
                <c:pt idx="2745">
                  <c:v>2746</c:v>
                </c:pt>
                <c:pt idx="2746">
                  <c:v>2747</c:v>
                </c:pt>
                <c:pt idx="2747">
                  <c:v>2748</c:v>
                </c:pt>
                <c:pt idx="2748">
                  <c:v>2749</c:v>
                </c:pt>
                <c:pt idx="2749">
                  <c:v>2750</c:v>
                </c:pt>
                <c:pt idx="2750">
                  <c:v>2751</c:v>
                </c:pt>
                <c:pt idx="2751">
                  <c:v>2752</c:v>
                </c:pt>
                <c:pt idx="2752">
                  <c:v>2753</c:v>
                </c:pt>
                <c:pt idx="2753">
                  <c:v>2754</c:v>
                </c:pt>
                <c:pt idx="2754">
                  <c:v>2755</c:v>
                </c:pt>
                <c:pt idx="2755">
                  <c:v>2756</c:v>
                </c:pt>
                <c:pt idx="2756">
                  <c:v>2757</c:v>
                </c:pt>
                <c:pt idx="2757">
                  <c:v>2758</c:v>
                </c:pt>
                <c:pt idx="2758">
                  <c:v>2759</c:v>
                </c:pt>
                <c:pt idx="2759">
                  <c:v>2760</c:v>
                </c:pt>
                <c:pt idx="2760">
                  <c:v>2761</c:v>
                </c:pt>
                <c:pt idx="2761">
                  <c:v>2762</c:v>
                </c:pt>
                <c:pt idx="2762">
                  <c:v>2763</c:v>
                </c:pt>
                <c:pt idx="2763">
                  <c:v>2764</c:v>
                </c:pt>
                <c:pt idx="2764">
                  <c:v>2765</c:v>
                </c:pt>
                <c:pt idx="2765">
                  <c:v>2766</c:v>
                </c:pt>
                <c:pt idx="2766">
                  <c:v>2767</c:v>
                </c:pt>
                <c:pt idx="2767">
                  <c:v>2768</c:v>
                </c:pt>
                <c:pt idx="2768">
                  <c:v>2769</c:v>
                </c:pt>
                <c:pt idx="2769">
                  <c:v>2770</c:v>
                </c:pt>
                <c:pt idx="2770">
                  <c:v>2771</c:v>
                </c:pt>
                <c:pt idx="2771">
                  <c:v>2772</c:v>
                </c:pt>
                <c:pt idx="2772">
                  <c:v>2773</c:v>
                </c:pt>
                <c:pt idx="2773">
                  <c:v>2774</c:v>
                </c:pt>
                <c:pt idx="2774">
                  <c:v>2775</c:v>
                </c:pt>
                <c:pt idx="2775">
                  <c:v>2776</c:v>
                </c:pt>
                <c:pt idx="2776">
                  <c:v>2777</c:v>
                </c:pt>
                <c:pt idx="2777">
                  <c:v>2778</c:v>
                </c:pt>
                <c:pt idx="2778">
                  <c:v>2779</c:v>
                </c:pt>
                <c:pt idx="2779">
                  <c:v>2780</c:v>
                </c:pt>
                <c:pt idx="2780">
                  <c:v>2781</c:v>
                </c:pt>
                <c:pt idx="2781">
                  <c:v>2782</c:v>
                </c:pt>
                <c:pt idx="2782">
                  <c:v>2783</c:v>
                </c:pt>
                <c:pt idx="2783">
                  <c:v>2784</c:v>
                </c:pt>
                <c:pt idx="2784">
                  <c:v>2785</c:v>
                </c:pt>
                <c:pt idx="2785">
                  <c:v>2786</c:v>
                </c:pt>
                <c:pt idx="2786">
                  <c:v>2787</c:v>
                </c:pt>
                <c:pt idx="2787">
                  <c:v>2788</c:v>
                </c:pt>
                <c:pt idx="2788">
                  <c:v>2789</c:v>
                </c:pt>
                <c:pt idx="2789">
                  <c:v>2790</c:v>
                </c:pt>
                <c:pt idx="2790">
                  <c:v>2791</c:v>
                </c:pt>
                <c:pt idx="2791">
                  <c:v>2792</c:v>
                </c:pt>
                <c:pt idx="2792">
                  <c:v>2793</c:v>
                </c:pt>
                <c:pt idx="2793">
                  <c:v>2794</c:v>
                </c:pt>
                <c:pt idx="2794">
                  <c:v>2795</c:v>
                </c:pt>
                <c:pt idx="2795">
                  <c:v>2796</c:v>
                </c:pt>
                <c:pt idx="2796">
                  <c:v>2797</c:v>
                </c:pt>
                <c:pt idx="2797">
                  <c:v>2798</c:v>
                </c:pt>
                <c:pt idx="2798">
                  <c:v>2799</c:v>
                </c:pt>
                <c:pt idx="2799">
                  <c:v>2800</c:v>
                </c:pt>
                <c:pt idx="2800">
                  <c:v>2801</c:v>
                </c:pt>
                <c:pt idx="2801">
                  <c:v>2802</c:v>
                </c:pt>
                <c:pt idx="2802">
                  <c:v>2803</c:v>
                </c:pt>
                <c:pt idx="2803">
                  <c:v>2804</c:v>
                </c:pt>
                <c:pt idx="2804">
                  <c:v>2805</c:v>
                </c:pt>
                <c:pt idx="2805">
                  <c:v>2806</c:v>
                </c:pt>
                <c:pt idx="2806">
                  <c:v>2807</c:v>
                </c:pt>
                <c:pt idx="2807">
                  <c:v>2808</c:v>
                </c:pt>
                <c:pt idx="2808">
                  <c:v>2809</c:v>
                </c:pt>
                <c:pt idx="2809">
                  <c:v>2810</c:v>
                </c:pt>
                <c:pt idx="2810">
                  <c:v>2811</c:v>
                </c:pt>
                <c:pt idx="2811">
                  <c:v>2812</c:v>
                </c:pt>
                <c:pt idx="2812">
                  <c:v>2813</c:v>
                </c:pt>
                <c:pt idx="2813">
                  <c:v>2814</c:v>
                </c:pt>
                <c:pt idx="2814">
                  <c:v>2815</c:v>
                </c:pt>
                <c:pt idx="2815">
                  <c:v>2816</c:v>
                </c:pt>
                <c:pt idx="2816">
                  <c:v>2817</c:v>
                </c:pt>
                <c:pt idx="2817">
                  <c:v>2818</c:v>
                </c:pt>
                <c:pt idx="2818">
                  <c:v>2819</c:v>
                </c:pt>
                <c:pt idx="2819">
                  <c:v>2820</c:v>
                </c:pt>
                <c:pt idx="2820">
                  <c:v>2821</c:v>
                </c:pt>
                <c:pt idx="2821">
                  <c:v>2822</c:v>
                </c:pt>
                <c:pt idx="2822">
                  <c:v>2823</c:v>
                </c:pt>
                <c:pt idx="2823">
                  <c:v>2824</c:v>
                </c:pt>
                <c:pt idx="2824">
                  <c:v>2825</c:v>
                </c:pt>
                <c:pt idx="2825">
                  <c:v>2826</c:v>
                </c:pt>
                <c:pt idx="2826">
                  <c:v>2827</c:v>
                </c:pt>
                <c:pt idx="2827">
                  <c:v>2828</c:v>
                </c:pt>
                <c:pt idx="2828">
                  <c:v>2829</c:v>
                </c:pt>
                <c:pt idx="2829">
                  <c:v>2830</c:v>
                </c:pt>
                <c:pt idx="2830">
                  <c:v>2831</c:v>
                </c:pt>
                <c:pt idx="2831">
                  <c:v>2832</c:v>
                </c:pt>
                <c:pt idx="2832">
                  <c:v>2833</c:v>
                </c:pt>
                <c:pt idx="2833">
                  <c:v>2834</c:v>
                </c:pt>
                <c:pt idx="2834">
                  <c:v>2835</c:v>
                </c:pt>
                <c:pt idx="2835">
                  <c:v>2836</c:v>
                </c:pt>
                <c:pt idx="2836">
                  <c:v>2837</c:v>
                </c:pt>
                <c:pt idx="2837">
                  <c:v>2838</c:v>
                </c:pt>
                <c:pt idx="2838">
                  <c:v>2839</c:v>
                </c:pt>
                <c:pt idx="2839">
                  <c:v>2840</c:v>
                </c:pt>
                <c:pt idx="2840">
                  <c:v>2841</c:v>
                </c:pt>
                <c:pt idx="2841">
                  <c:v>2842</c:v>
                </c:pt>
                <c:pt idx="2842">
                  <c:v>2843</c:v>
                </c:pt>
                <c:pt idx="2843">
                  <c:v>2844</c:v>
                </c:pt>
                <c:pt idx="2844">
                  <c:v>2845</c:v>
                </c:pt>
                <c:pt idx="2845">
                  <c:v>2846</c:v>
                </c:pt>
                <c:pt idx="2846">
                  <c:v>2847</c:v>
                </c:pt>
                <c:pt idx="2847">
                  <c:v>2848</c:v>
                </c:pt>
                <c:pt idx="2848">
                  <c:v>2849</c:v>
                </c:pt>
                <c:pt idx="2849">
                  <c:v>2850</c:v>
                </c:pt>
                <c:pt idx="2850">
                  <c:v>2851</c:v>
                </c:pt>
                <c:pt idx="2851">
                  <c:v>2852</c:v>
                </c:pt>
                <c:pt idx="2852">
                  <c:v>2853</c:v>
                </c:pt>
                <c:pt idx="2853">
                  <c:v>2854</c:v>
                </c:pt>
                <c:pt idx="2854">
                  <c:v>2855</c:v>
                </c:pt>
                <c:pt idx="2855">
                  <c:v>2856</c:v>
                </c:pt>
                <c:pt idx="2856">
                  <c:v>2857</c:v>
                </c:pt>
                <c:pt idx="2857">
                  <c:v>2858</c:v>
                </c:pt>
                <c:pt idx="2858">
                  <c:v>2859</c:v>
                </c:pt>
                <c:pt idx="2859">
                  <c:v>2860</c:v>
                </c:pt>
                <c:pt idx="2860">
                  <c:v>2861</c:v>
                </c:pt>
                <c:pt idx="2861">
                  <c:v>2862</c:v>
                </c:pt>
                <c:pt idx="2862">
                  <c:v>2863</c:v>
                </c:pt>
                <c:pt idx="2863">
                  <c:v>2864</c:v>
                </c:pt>
                <c:pt idx="2864">
                  <c:v>2865</c:v>
                </c:pt>
                <c:pt idx="2865">
                  <c:v>2866</c:v>
                </c:pt>
                <c:pt idx="2866">
                  <c:v>2867</c:v>
                </c:pt>
                <c:pt idx="2867">
                  <c:v>2868</c:v>
                </c:pt>
                <c:pt idx="2868">
                  <c:v>2869</c:v>
                </c:pt>
                <c:pt idx="2869">
                  <c:v>2870</c:v>
                </c:pt>
                <c:pt idx="2870">
                  <c:v>2871</c:v>
                </c:pt>
                <c:pt idx="2871">
                  <c:v>2872</c:v>
                </c:pt>
                <c:pt idx="2872">
                  <c:v>2873</c:v>
                </c:pt>
                <c:pt idx="2873">
                  <c:v>2874</c:v>
                </c:pt>
                <c:pt idx="2874">
                  <c:v>2875</c:v>
                </c:pt>
                <c:pt idx="2875">
                  <c:v>2876</c:v>
                </c:pt>
                <c:pt idx="2876">
                  <c:v>2877</c:v>
                </c:pt>
                <c:pt idx="2877">
                  <c:v>2878</c:v>
                </c:pt>
                <c:pt idx="2878">
                  <c:v>2879</c:v>
                </c:pt>
                <c:pt idx="2879">
                  <c:v>2880</c:v>
                </c:pt>
                <c:pt idx="2880">
                  <c:v>2881</c:v>
                </c:pt>
                <c:pt idx="2881">
                  <c:v>2882</c:v>
                </c:pt>
                <c:pt idx="2882">
                  <c:v>2883</c:v>
                </c:pt>
                <c:pt idx="2883">
                  <c:v>2884</c:v>
                </c:pt>
                <c:pt idx="2884">
                  <c:v>2885</c:v>
                </c:pt>
                <c:pt idx="2885">
                  <c:v>2886</c:v>
                </c:pt>
                <c:pt idx="2886">
                  <c:v>2887</c:v>
                </c:pt>
                <c:pt idx="2887">
                  <c:v>2888</c:v>
                </c:pt>
                <c:pt idx="2888">
                  <c:v>2889</c:v>
                </c:pt>
                <c:pt idx="2889">
                  <c:v>2890</c:v>
                </c:pt>
                <c:pt idx="2890">
                  <c:v>2891</c:v>
                </c:pt>
                <c:pt idx="2891">
                  <c:v>2892</c:v>
                </c:pt>
                <c:pt idx="2892">
                  <c:v>2893</c:v>
                </c:pt>
                <c:pt idx="2893">
                  <c:v>2894</c:v>
                </c:pt>
                <c:pt idx="2894">
                  <c:v>2895</c:v>
                </c:pt>
                <c:pt idx="2895">
                  <c:v>2896</c:v>
                </c:pt>
                <c:pt idx="2896">
                  <c:v>2897</c:v>
                </c:pt>
                <c:pt idx="2897">
                  <c:v>2898</c:v>
                </c:pt>
                <c:pt idx="2898">
                  <c:v>2899</c:v>
                </c:pt>
                <c:pt idx="2899">
                  <c:v>2900</c:v>
                </c:pt>
                <c:pt idx="2900">
                  <c:v>2901</c:v>
                </c:pt>
                <c:pt idx="2901">
                  <c:v>2902</c:v>
                </c:pt>
                <c:pt idx="2902">
                  <c:v>2903</c:v>
                </c:pt>
                <c:pt idx="2903">
                  <c:v>2904</c:v>
                </c:pt>
                <c:pt idx="2904">
                  <c:v>2905</c:v>
                </c:pt>
                <c:pt idx="2905">
                  <c:v>2906</c:v>
                </c:pt>
                <c:pt idx="2906">
                  <c:v>2907</c:v>
                </c:pt>
                <c:pt idx="2907">
                  <c:v>2908</c:v>
                </c:pt>
                <c:pt idx="2908">
                  <c:v>2909</c:v>
                </c:pt>
                <c:pt idx="2909">
                  <c:v>2910</c:v>
                </c:pt>
                <c:pt idx="2910">
                  <c:v>2911</c:v>
                </c:pt>
                <c:pt idx="2911">
                  <c:v>2912</c:v>
                </c:pt>
                <c:pt idx="2912">
                  <c:v>2913</c:v>
                </c:pt>
                <c:pt idx="2913">
                  <c:v>2914</c:v>
                </c:pt>
                <c:pt idx="2914">
                  <c:v>2915</c:v>
                </c:pt>
                <c:pt idx="2915">
                  <c:v>2916</c:v>
                </c:pt>
                <c:pt idx="2916">
                  <c:v>2917</c:v>
                </c:pt>
                <c:pt idx="2917">
                  <c:v>2918</c:v>
                </c:pt>
                <c:pt idx="2918">
                  <c:v>2919</c:v>
                </c:pt>
                <c:pt idx="2919">
                  <c:v>2920</c:v>
                </c:pt>
                <c:pt idx="2920">
                  <c:v>2921</c:v>
                </c:pt>
                <c:pt idx="2921">
                  <c:v>2922</c:v>
                </c:pt>
                <c:pt idx="2922">
                  <c:v>2923</c:v>
                </c:pt>
                <c:pt idx="2923">
                  <c:v>2924</c:v>
                </c:pt>
                <c:pt idx="2924">
                  <c:v>2925</c:v>
                </c:pt>
                <c:pt idx="2925">
                  <c:v>2926</c:v>
                </c:pt>
                <c:pt idx="2926">
                  <c:v>2927</c:v>
                </c:pt>
                <c:pt idx="2927">
                  <c:v>2928</c:v>
                </c:pt>
                <c:pt idx="2928">
                  <c:v>2929</c:v>
                </c:pt>
                <c:pt idx="2929">
                  <c:v>2930</c:v>
                </c:pt>
                <c:pt idx="2930">
                  <c:v>2931</c:v>
                </c:pt>
                <c:pt idx="2931">
                  <c:v>2932</c:v>
                </c:pt>
                <c:pt idx="2932">
                  <c:v>2933</c:v>
                </c:pt>
                <c:pt idx="2933">
                  <c:v>2934</c:v>
                </c:pt>
                <c:pt idx="2934">
                  <c:v>2935</c:v>
                </c:pt>
                <c:pt idx="2935">
                  <c:v>2936</c:v>
                </c:pt>
                <c:pt idx="2936">
                  <c:v>2937</c:v>
                </c:pt>
                <c:pt idx="2937">
                  <c:v>2938</c:v>
                </c:pt>
                <c:pt idx="2938">
                  <c:v>2939</c:v>
                </c:pt>
                <c:pt idx="2939">
                  <c:v>2940</c:v>
                </c:pt>
                <c:pt idx="2940">
                  <c:v>2941</c:v>
                </c:pt>
                <c:pt idx="2941">
                  <c:v>2942</c:v>
                </c:pt>
                <c:pt idx="2942">
                  <c:v>2943</c:v>
                </c:pt>
                <c:pt idx="2943">
                  <c:v>2944</c:v>
                </c:pt>
                <c:pt idx="2944">
                  <c:v>2945</c:v>
                </c:pt>
                <c:pt idx="2945">
                  <c:v>2946</c:v>
                </c:pt>
                <c:pt idx="2946">
                  <c:v>2947</c:v>
                </c:pt>
                <c:pt idx="2947">
                  <c:v>2948</c:v>
                </c:pt>
                <c:pt idx="2948">
                  <c:v>2949</c:v>
                </c:pt>
                <c:pt idx="2949">
                  <c:v>2950</c:v>
                </c:pt>
                <c:pt idx="2950">
                  <c:v>2951</c:v>
                </c:pt>
                <c:pt idx="2951">
                  <c:v>2952</c:v>
                </c:pt>
                <c:pt idx="2952">
                  <c:v>2953</c:v>
                </c:pt>
                <c:pt idx="2953">
                  <c:v>2954</c:v>
                </c:pt>
                <c:pt idx="2954">
                  <c:v>2955</c:v>
                </c:pt>
                <c:pt idx="2955">
                  <c:v>2956</c:v>
                </c:pt>
                <c:pt idx="2956">
                  <c:v>2957</c:v>
                </c:pt>
                <c:pt idx="2957">
                  <c:v>2958</c:v>
                </c:pt>
                <c:pt idx="2958">
                  <c:v>2959</c:v>
                </c:pt>
                <c:pt idx="2959">
                  <c:v>2960</c:v>
                </c:pt>
                <c:pt idx="2960">
                  <c:v>2961</c:v>
                </c:pt>
                <c:pt idx="2961">
                  <c:v>2962</c:v>
                </c:pt>
                <c:pt idx="2962">
                  <c:v>2963</c:v>
                </c:pt>
                <c:pt idx="2963">
                  <c:v>2964</c:v>
                </c:pt>
                <c:pt idx="2964">
                  <c:v>2965</c:v>
                </c:pt>
                <c:pt idx="2965">
                  <c:v>2966</c:v>
                </c:pt>
                <c:pt idx="2966">
                  <c:v>2967</c:v>
                </c:pt>
                <c:pt idx="2967">
                  <c:v>2968</c:v>
                </c:pt>
                <c:pt idx="2968">
                  <c:v>2969</c:v>
                </c:pt>
                <c:pt idx="2969">
                  <c:v>2970</c:v>
                </c:pt>
                <c:pt idx="2970">
                  <c:v>2971</c:v>
                </c:pt>
                <c:pt idx="2971">
                  <c:v>2972</c:v>
                </c:pt>
                <c:pt idx="2972">
                  <c:v>2973</c:v>
                </c:pt>
                <c:pt idx="2973">
                  <c:v>2974</c:v>
                </c:pt>
                <c:pt idx="2974">
                  <c:v>2975</c:v>
                </c:pt>
                <c:pt idx="2975">
                  <c:v>2976</c:v>
                </c:pt>
                <c:pt idx="2976">
                  <c:v>2977</c:v>
                </c:pt>
                <c:pt idx="2977">
                  <c:v>2978</c:v>
                </c:pt>
                <c:pt idx="2978">
                  <c:v>2979</c:v>
                </c:pt>
                <c:pt idx="2979">
                  <c:v>2980</c:v>
                </c:pt>
                <c:pt idx="2980">
                  <c:v>2981</c:v>
                </c:pt>
                <c:pt idx="2981">
                  <c:v>2982</c:v>
                </c:pt>
                <c:pt idx="2982">
                  <c:v>2983</c:v>
                </c:pt>
                <c:pt idx="2983">
                  <c:v>2984</c:v>
                </c:pt>
                <c:pt idx="2984">
                  <c:v>2985</c:v>
                </c:pt>
                <c:pt idx="2985">
                  <c:v>2986</c:v>
                </c:pt>
                <c:pt idx="2986">
                  <c:v>2987</c:v>
                </c:pt>
                <c:pt idx="2987">
                  <c:v>2988</c:v>
                </c:pt>
                <c:pt idx="2988">
                  <c:v>2989</c:v>
                </c:pt>
                <c:pt idx="2989">
                  <c:v>2990</c:v>
                </c:pt>
                <c:pt idx="2990">
                  <c:v>2991</c:v>
                </c:pt>
                <c:pt idx="2991">
                  <c:v>2992</c:v>
                </c:pt>
                <c:pt idx="2992">
                  <c:v>2993</c:v>
                </c:pt>
                <c:pt idx="2993">
                  <c:v>2994</c:v>
                </c:pt>
                <c:pt idx="2994">
                  <c:v>2995</c:v>
                </c:pt>
                <c:pt idx="2995">
                  <c:v>2996</c:v>
                </c:pt>
                <c:pt idx="2996">
                  <c:v>2997</c:v>
                </c:pt>
                <c:pt idx="2997">
                  <c:v>2998</c:v>
                </c:pt>
                <c:pt idx="2998">
                  <c:v>2999</c:v>
                </c:pt>
                <c:pt idx="2999">
                  <c:v>3000</c:v>
                </c:pt>
                <c:pt idx="3000">
                  <c:v>3001</c:v>
                </c:pt>
                <c:pt idx="3001">
                  <c:v>3002</c:v>
                </c:pt>
                <c:pt idx="3002">
                  <c:v>3003</c:v>
                </c:pt>
                <c:pt idx="3003">
                  <c:v>3004</c:v>
                </c:pt>
                <c:pt idx="3004">
                  <c:v>3005</c:v>
                </c:pt>
                <c:pt idx="3005">
                  <c:v>3006</c:v>
                </c:pt>
                <c:pt idx="3006">
                  <c:v>3007</c:v>
                </c:pt>
                <c:pt idx="3007">
                  <c:v>3008</c:v>
                </c:pt>
                <c:pt idx="3008">
                  <c:v>3009</c:v>
                </c:pt>
                <c:pt idx="3009">
                  <c:v>3010</c:v>
                </c:pt>
                <c:pt idx="3010">
                  <c:v>3011</c:v>
                </c:pt>
                <c:pt idx="3011">
                  <c:v>3012</c:v>
                </c:pt>
                <c:pt idx="3012">
                  <c:v>3013</c:v>
                </c:pt>
                <c:pt idx="3013">
                  <c:v>3014</c:v>
                </c:pt>
                <c:pt idx="3014">
                  <c:v>3015</c:v>
                </c:pt>
                <c:pt idx="3015">
                  <c:v>3016</c:v>
                </c:pt>
                <c:pt idx="3016">
                  <c:v>3017</c:v>
                </c:pt>
                <c:pt idx="3017">
                  <c:v>3018</c:v>
                </c:pt>
                <c:pt idx="3018">
                  <c:v>3019</c:v>
                </c:pt>
                <c:pt idx="3019">
                  <c:v>3020</c:v>
                </c:pt>
                <c:pt idx="3020">
                  <c:v>3021</c:v>
                </c:pt>
                <c:pt idx="3021">
                  <c:v>3022</c:v>
                </c:pt>
                <c:pt idx="3022">
                  <c:v>3023</c:v>
                </c:pt>
                <c:pt idx="3023">
                  <c:v>3024</c:v>
                </c:pt>
                <c:pt idx="3024">
                  <c:v>3025</c:v>
                </c:pt>
                <c:pt idx="3025">
                  <c:v>3026</c:v>
                </c:pt>
                <c:pt idx="3026">
                  <c:v>3027</c:v>
                </c:pt>
                <c:pt idx="3027">
                  <c:v>3028</c:v>
                </c:pt>
                <c:pt idx="3028">
                  <c:v>3029</c:v>
                </c:pt>
                <c:pt idx="3029">
                  <c:v>3030</c:v>
                </c:pt>
                <c:pt idx="3030">
                  <c:v>3031</c:v>
                </c:pt>
                <c:pt idx="3031">
                  <c:v>3032</c:v>
                </c:pt>
                <c:pt idx="3032">
                  <c:v>3033</c:v>
                </c:pt>
                <c:pt idx="3033">
                  <c:v>3034</c:v>
                </c:pt>
                <c:pt idx="3034">
                  <c:v>3035</c:v>
                </c:pt>
                <c:pt idx="3035">
                  <c:v>3036</c:v>
                </c:pt>
                <c:pt idx="3036">
                  <c:v>3037</c:v>
                </c:pt>
                <c:pt idx="3037">
                  <c:v>3038</c:v>
                </c:pt>
                <c:pt idx="3038">
                  <c:v>3039</c:v>
                </c:pt>
                <c:pt idx="3039">
                  <c:v>3040</c:v>
                </c:pt>
                <c:pt idx="3040">
                  <c:v>3041</c:v>
                </c:pt>
                <c:pt idx="3041">
                  <c:v>3042</c:v>
                </c:pt>
                <c:pt idx="3042">
                  <c:v>3043</c:v>
                </c:pt>
                <c:pt idx="3043">
                  <c:v>3044</c:v>
                </c:pt>
                <c:pt idx="3044">
                  <c:v>3045</c:v>
                </c:pt>
                <c:pt idx="3045">
                  <c:v>3046</c:v>
                </c:pt>
                <c:pt idx="3046">
                  <c:v>3047</c:v>
                </c:pt>
                <c:pt idx="3047">
                  <c:v>3048</c:v>
                </c:pt>
                <c:pt idx="3048">
                  <c:v>3049</c:v>
                </c:pt>
                <c:pt idx="3049">
                  <c:v>3050</c:v>
                </c:pt>
                <c:pt idx="3050">
                  <c:v>3051</c:v>
                </c:pt>
                <c:pt idx="3051">
                  <c:v>3052</c:v>
                </c:pt>
                <c:pt idx="3052">
                  <c:v>3053</c:v>
                </c:pt>
                <c:pt idx="3053">
                  <c:v>3054</c:v>
                </c:pt>
                <c:pt idx="3054">
                  <c:v>3055</c:v>
                </c:pt>
                <c:pt idx="3055">
                  <c:v>3056</c:v>
                </c:pt>
                <c:pt idx="3056">
                  <c:v>3057</c:v>
                </c:pt>
                <c:pt idx="3057">
                  <c:v>3058</c:v>
                </c:pt>
                <c:pt idx="3058">
                  <c:v>3059</c:v>
                </c:pt>
                <c:pt idx="3059">
                  <c:v>3060</c:v>
                </c:pt>
                <c:pt idx="3060">
                  <c:v>3061</c:v>
                </c:pt>
                <c:pt idx="3061">
                  <c:v>3062</c:v>
                </c:pt>
                <c:pt idx="3062">
                  <c:v>3063</c:v>
                </c:pt>
                <c:pt idx="3063">
                  <c:v>3064</c:v>
                </c:pt>
                <c:pt idx="3064">
                  <c:v>3065</c:v>
                </c:pt>
                <c:pt idx="3065">
                  <c:v>3066</c:v>
                </c:pt>
                <c:pt idx="3066">
                  <c:v>3067</c:v>
                </c:pt>
                <c:pt idx="3067">
                  <c:v>3068</c:v>
                </c:pt>
                <c:pt idx="3068">
                  <c:v>3069</c:v>
                </c:pt>
                <c:pt idx="3069">
                  <c:v>3070</c:v>
                </c:pt>
                <c:pt idx="3070">
                  <c:v>3071</c:v>
                </c:pt>
                <c:pt idx="3071">
                  <c:v>3072</c:v>
                </c:pt>
                <c:pt idx="3072">
                  <c:v>3073</c:v>
                </c:pt>
                <c:pt idx="3073">
                  <c:v>3074</c:v>
                </c:pt>
                <c:pt idx="3074">
                  <c:v>3075</c:v>
                </c:pt>
                <c:pt idx="3075">
                  <c:v>3076</c:v>
                </c:pt>
                <c:pt idx="3076">
                  <c:v>3077</c:v>
                </c:pt>
                <c:pt idx="3077">
                  <c:v>3078</c:v>
                </c:pt>
                <c:pt idx="3078">
                  <c:v>3079</c:v>
                </c:pt>
                <c:pt idx="3079">
                  <c:v>3080</c:v>
                </c:pt>
                <c:pt idx="3080">
                  <c:v>3081</c:v>
                </c:pt>
                <c:pt idx="3081">
                  <c:v>3082</c:v>
                </c:pt>
                <c:pt idx="3082">
                  <c:v>3083</c:v>
                </c:pt>
                <c:pt idx="3083">
                  <c:v>3084</c:v>
                </c:pt>
                <c:pt idx="3084">
                  <c:v>3085</c:v>
                </c:pt>
                <c:pt idx="3085">
                  <c:v>3086</c:v>
                </c:pt>
                <c:pt idx="3086">
                  <c:v>3087</c:v>
                </c:pt>
                <c:pt idx="3087">
                  <c:v>3088</c:v>
                </c:pt>
                <c:pt idx="3088">
                  <c:v>3089</c:v>
                </c:pt>
                <c:pt idx="3089">
                  <c:v>3090</c:v>
                </c:pt>
                <c:pt idx="3090">
                  <c:v>3091</c:v>
                </c:pt>
                <c:pt idx="3091">
                  <c:v>3092</c:v>
                </c:pt>
                <c:pt idx="3092">
                  <c:v>3093</c:v>
                </c:pt>
                <c:pt idx="3093">
                  <c:v>3094</c:v>
                </c:pt>
                <c:pt idx="3094">
                  <c:v>3095</c:v>
                </c:pt>
                <c:pt idx="3095">
                  <c:v>3096</c:v>
                </c:pt>
                <c:pt idx="3096">
                  <c:v>3097</c:v>
                </c:pt>
                <c:pt idx="3097">
                  <c:v>3098</c:v>
                </c:pt>
                <c:pt idx="3098">
                  <c:v>3099</c:v>
                </c:pt>
                <c:pt idx="3099">
                  <c:v>3100</c:v>
                </c:pt>
                <c:pt idx="3100">
                  <c:v>3101</c:v>
                </c:pt>
                <c:pt idx="3101">
                  <c:v>3102</c:v>
                </c:pt>
                <c:pt idx="3102">
                  <c:v>3103</c:v>
                </c:pt>
                <c:pt idx="3103">
                  <c:v>3104</c:v>
                </c:pt>
                <c:pt idx="3104">
                  <c:v>3105</c:v>
                </c:pt>
                <c:pt idx="3105">
                  <c:v>3106</c:v>
                </c:pt>
                <c:pt idx="3106">
                  <c:v>3107</c:v>
                </c:pt>
                <c:pt idx="3107">
                  <c:v>3108</c:v>
                </c:pt>
                <c:pt idx="3108">
                  <c:v>3109</c:v>
                </c:pt>
                <c:pt idx="3109">
                  <c:v>3110</c:v>
                </c:pt>
                <c:pt idx="3110">
                  <c:v>3111</c:v>
                </c:pt>
                <c:pt idx="3111">
                  <c:v>3112</c:v>
                </c:pt>
                <c:pt idx="3112">
                  <c:v>3113</c:v>
                </c:pt>
                <c:pt idx="3113">
                  <c:v>3114</c:v>
                </c:pt>
                <c:pt idx="3114">
                  <c:v>3115</c:v>
                </c:pt>
                <c:pt idx="3115">
                  <c:v>3116</c:v>
                </c:pt>
                <c:pt idx="3116">
                  <c:v>3117</c:v>
                </c:pt>
                <c:pt idx="3117">
                  <c:v>3118</c:v>
                </c:pt>
                <c:pt idx="3118">
                  <c:v>3119</c:v>
                </c:pt>
                <c:pt idx="3119">
                  <c:v>3120</c:v>
                </c:pt>
                <c:pt idx="3120">
                  <c:v>3121</c:v>
                </c:pt>
                <c:pt idx="3121">
                  <c:v>3122</c:v>
                </c:pt>
                <c:pt idx="3122">
                  <c:v>3123</c:v>
                </c:pt>
                <c:pt idx="3123">
                  <c:v>3124</c:v>
                </c:pt>
                <c:pt idx="3124">
                  <c:v>3125</c:v>
                </c:pt>
                <c:pt idx="3125">
                  <c:v>3126</c:v>
                </c:pt>
                <c:pt idx="3126">
                  <c:v>3127</c:v>
                </c:pt>
                <c:pt idx="3127">
                  <c:v>3128</c:v>
                </c:pt>
                <c:pt idx="3128">
                  <c:v>3129</c:v>
                </c:pt>
                <c:pt idx="3129">
                  <c:v>3130</c:v>
                </c:pt>
                <c:pt idx="3130">
                  <c:v>3131</c:v>
                </c:pt>
                <c:pt idx="3131">
                  <c:v>3132</c:v>
                </c:pt>
                <c:pt idx="3132">
                  <c:v>3133</c:v>
                </c:pt>
                <c:pt idx="3133">
                  <c:v>3134</c:v>
                </c:pt>
                <c:pt idx="3134">
                  <c:v>3135</c:v>
                </c:pt>
                <c:pt idx="3135">
                  <c:v>3136</c:v>
                </c:pt>
                <c:pt idx="3136">
                  <c:v>3137</c:v>
                </c:pt>
                <c:pt idx="3137">
                  <c:v>3138</c:v>
                </c:pt>
                <c:pt idx="3138">
                  <c:v>3139</c:v>
                </c:pt>
                <c:pt idx="3139">
                  <c:v>3140</c:v>
                </c:pt>
                <c:pt idx="3140">
                  <c:v>3141</c:v>
                </c:pt>
                <c:pt idx="3141">
                  <c:v>3142</c:v>
                </c:pt>
                <c:pt idx="3142">
                  <c:v>3143</c:v>
                </c:pt>
                <c:pt idx="3143">
                  <c:v>3144</c:v>
                </c:pt>
                <c:pt idx="3144">
                  <c:v>3145</c:v>
                </c:pt>
                <c:pt idx="3145">
                  <c:v>3146</c:v>
                </c:pt>
                <c:pt idx="3146">
                  <c:v>3147</c:v>
                </c:pt>
                <c:pt idx="3147">
                  <c:v>3148</c:v>
                </c:pt>
                <c:pt idx="3148">
                  <c:v>3149</c:v>
                </c:pt>
                <c:pt idx="3149">
                  <c:v>3150</c:v>
                </c:pt>
                <c:pt idx="3150">
                  <c:v>3151</c:v>
                </c:pt>
                <c:pt idx="3151">
                  <c:v>3152</c:v>
                </c:pt>
                <c:pt idx="3152">
                  <c:v>3153</c:v>
                </c:pt>
                <c:pt idx="3153">
                  <c:v>3154</c:v>
                </c:pt>
                <c:pt idx="3154">
                  <c:v>3155</c:v>
                </c:pt>
                <c:pt idx="3155">
                  <c:v>3156</c:v>
                </c:pt>
                <c:pt idx="3156">
                  <c:v>3157</c:v>
                </c:pt>
                <c:pt idx="3157">
                  <c:v>3158</c:v>
                </c:pt>
                <c:pt idx="3158">
                  <c:v>3159</c:v>
                </c:pt>
                <c:pt idx="3159">
                  <c:v>3160</c:v>
                </c:pt>
                <c:pt idx="3160">
                  <c:v>3161</c:v>
                </c:pt>
                <c:pt idx="3161">
                  <c:v>3162</c:v>
                </c:pt>
                <c:pt idx="3162">
                  <c:v>3163</c:v>
                </c:pt>
                <c:pt idx="3163">
                  <c:v>3164</c:v>
                </c:pt>
                <c:pt idx="3164">
                  <c:v>3165</c:v>
                </c:pt>
                <c:pt idx="3165">
                  <c:v>3166</c:v>
                </c:pt>
                <c:pt idx="3166">
                  <c:v>3167</c:v>
                </c:pt>
                <c:pt idx="3167">
                  <c:v>3168</c:v>
                </c:pt>
                <c:pt idx="3168">
                  <c:v>3169</c:v>
                </c:pt>
                <c:pt idx="3169">
                  <c:v>3170</c:v>
                </c:pt>
                <c:pt idx="3170">
                  <c:v>3171</c:v>
                </c:pt>
                <c:pt idx="3171">
                  <c:v>3172</c:v>
                </c:pt>
                <c:pt idx="3172">
                  <c:v>3173</c:v>
                </c:pt>
                <c:pt idx="3173">
                  <c:v>3174</c:v>
                </c:pt>
                <c:pt idx="3174">
                  <c:v>3175</c:v>
                </c:pt>
                <c:pt idx="3175">
                  <c:v>3176</c:v>
                </c:pt>
                <c:pt idx="3176">
                  <c:v>3177</c:v>
                </c:pt>
                <c:pt idx="3177">
                  <c:v>3178</c:v>
                </c:pt>
                <c:pt idx="3178">
                  <c:v>3179</c:v>
                </c:pt>
                <c:pt idx="3179">
                  <c:v>3180</c:v>
                </c:pt>
                <c:pt idx="3180">
                  <c:v>3181</c:v>
                </c:pt>
                <c:pt idx="3181">
                  <c:v>3182</c:v>
                </c:pt>
                <c:pt idx="3182">
                  <c:v>3183</c:v>
                </c:pt>
                <c:pt idx="3183">
                  <c:v>3184</c:v>
                </c:pt>
                <c:pt idx="3184">
                  <c:v>3185</c:v>
                </c:pt>
                <c:pt idx="3185">
                  <c:v>3186</c:v>
                </c:pt>
                <c:pt idx="3186">
                  <c:v>3187</c:v>
                </c:pt>
                <c:pt idx="3187">
                  <c:v>3188</c:v>
                </c:pt>
                <c:pt idx="3188">
                  <c:v>3189</c:v>
                </c:pt>
                <c:pt idx="3189">
                  <c:v>3190</c:v>
                </c:pt>
                <c:pt idx="3190">
                  <c:v>3191</c:v>
                </c:pt>
                <c:pt idx="3191">
                  <c:v>3192</c:v>
                </c:pt>
                <c:pt idx="3192">
                  <c:v>3193</c:v>
                </c:pt>
                <c:pt idx="3193">
                  <c:v>3194</c:v>
                </c:pt>
                <c:pt idx="3194">
                  <c:v>3195</c:v>
                </c:pt>
                <c:pt idx="3195">
                  <c:v>3196</c:v>
                </c:pt>
                <c:pt idx="3196">
                  <c:v>3197</c:v>
                </c:pt>
                <c:pt idx="3197">
                  <c:v>3198</c:v>
                </c:pt>
                <c:pt idx="3198">
                  <c:v>3199</c:v>
                </c:pt>
                <c:pt idx="3199">
                  <c:v>3200</c:v>
                </c:pt>
                <c:pt idx="3200">
                  <c:v>3201</c:v>
                </c:pt>
                <c:pt idx="3201">
                  <c:v>3202</c:v>
                </c:pt>
                <c:pt idx="3202">
                  <c:v>3203</c:v>
                </c:pt>
                <c:pt idx="3203">
                  <c:v>3204</c:v>
                </c:pt>
                <c:pt idx="3204">
                  <c:v>3205</c:v>
                </c:pt>
                <c:pt idx="3205">
                  <c:v>3206</c:v>
                </c:pt>
                <c:pt idx="3206">
                  <c:v>3207</c:v>
                </c:pt>
                <c:pt idx="3207">
                  <c:v>3208</c:v>
                </c:pt>
                <c:pt idx="3208">
                  <c:v>3209</c:v>
                </c:pt>
                <c:pt idx="3209">
                  <c:v>3210</c:v>
                </c:pt>
                <c:pt idx="3210">
                  <c:v>3211</c:v>
                </c:pt>
                <c:pt idx="3211">
                  <c:v>3212</c:v>
                </c:pt>
                <c:pt idx="3212">
                  <c:v>3213</c:v>
                </c:pt>
                <c:pt idx="3213">
                  <c:v>3214</c:v>
                </c:pt>
                <c:pt idx="3214">
                  <c:v>3215</c:v>
                </c:pt>
                <c:pt idx="3215">
                  <c:v>3216</c:v>
                </c:pt>
                <c:pt idx="3216">
                  <c:v>3217</c:v>
                </c:pt>
                <c:pt idx="3217">
                  <c:v>3218</c:v>
                </c:pt>
                <c:pt idx="3218">
                  <c:v>3219</c:v>
                </c:pt>
                <c:pt idx="3219">
                  <c:v>3220</c:v>
                </c:pt>
                <c:pt idx="3220">
                  <c:v>3221</c:v>
                </c:pt>
                <c:pt idx="3221">
                  <c:v>3222</c:v>
                </c:pt>
                <c:pt idx="3222">
                  <c:v>3223</c:v>
                </c:pt>
                <c:pt idx="3223">
                  <c:v>3224</c:v>
                </c:pt>
                <c:pt idx="3224">
                  <c:v>3225</c:v>
                </c:pt>
                <c:pt idx="3225">
                  <c:v>3226</c:v>
                </c:pt>
                <c:pt idx="3226">
                  <c:v>3227</c:v>
                </c:pt>
                <c:pt idx="3227">
                  <c:v>3228</c:v>
                </c:pt>
                <c:pt idx="3228">
                  <c:v>3229</c:v>
                </c:pt>
                <c:pt idx="3229">
                  <c:v>3230</c:v>
                </c:pt>
                <c:pt idx="3230">
                  <c:v>3231</c:v>
                </c:pt>
                <c:pt idx="3231">
                  <c:v>3232</c:v>
                </c:pt>
                <c:pt idx="3232">
                  <c:v>3233</c:v>
                </c:pt>
                <c:pt idx="3233">
                  <c:v>3234</c:v>
                </c:pt>
                <c:pt idx="3234">
                  <c:v>3235</c:v>
                </c:pt>
                <c:pt idx="3235">
                  <c:v>3236</c:v>
                </c:pt>
                <c:pt idx="3236">
                  <c:v>3237</c:v>
                </c:pt>
                <c:pt idx="3237">
                  <c:v>3238</c:v>
                </c:pt>
                <c:pt idx="3238">
                  <c:v>3239</c:v>
                </c:pt>
                <c:pt idx="3239">
                  <c:v>3240</c:v>
                </c:pt>
                <c:pt idx="3240">
                  <c:v>3241</c:v>
                </c:pt>
                <c:pt idx="3241">
                  <c:v>3242</c:v>
                </c:pt>
                <c:pt idx="3242">
                  <c:v>3243</c:v>
                </c:pt>
                <c:pt idx="3243">
                  <c:v>3244</c:v>
                </c:pt>
                <c:pt idx="3244">
                  <c:v>3245</c:v>
                </c:pt>
                <c:pt idx="3245">
                  <c:v>3246</c:v>
                </c:pt>
                <c:pt idx="3246">
                  <c:v>3247</c:v>
                </c:pt>
                <c:pt idx="3247">
                  <c:v>3248</c:v>
                </c:pt>
                <c:pt idx="3248">
                  <c:v>3249</c:v>
                </c:pt>
                <c:pt idx="3249">
                  <c:v>3250</c:v>
                </c:pt>
                <c:pt idx="3250">
                  <c:v>3251</c:v>
                </c:pt>
                <c:pt idx="3251">
                  <c:v>3252</c:v>
                </c:pt>
                <c:pt idx="3252">
                  <c:v>3253</c:v>
                </c:pt>
                <c:pt idx="3253">
                  <c:v>3254</c:v>
                </c:pt>
                <c:pt idx="3254">
                  <c:v>3255</c:v>
                </c:pt>
                <c:pt idx="3255">
                  <c:v>3256</c:v>
                </c:pt>
                <c:pt idx="3256">
                  <c:v>3257</c:v>
                </c:pt>
                <c:pt idx="3257">
                  <c:v>3258</c:v>
                </c:pt>
                <c:pt idx="3258">
                  <c:v>3259</c:v>
                </c:pt>
                <c:pt idx="3259">
                  <c:v>3260</c:v>
                </c:pt>
                <c:pt idx="3260">
                  <c:v>3261</c:v>
                </c:pt>
                <c:pt idx="3261">
                  <c:v>3262</c:v>
                </c:pt>
                <c:pt idx="3262">
                  <c:v>3263</c:v>
                </c:pt>
                <c:pt idx="3263">
                  <c:v>3264</c:v>
                </c:pt>
                <c:pt idx="3264">
                  <c:v>3265</c:v>
                </c:pt>
                <c:pt idx="3265">
                  <c:v>3266</c:v>
                </c:pt>
                <c:pt idx="3266">
                  <c:v>3267</c:v>
                </c:pt>
                <c:pt idx="3267">
                  <c:v>3268</c:v>
                </c:pt>
                <c:pt idx="3268">
                  <c:v>3269</c:v>
                </c:pt>
                <c:pt idx="3269">
                  <c:v>3270</c:v>
                </c:pt>
                <c:pt idx="3270">
                  <c:v>3271</c:v>
                </c:pt>
                <c:pt idx="3271">
                  <c:v>3272</c:v>
                </c:pt>
                <c:pt idx="3272">
                  <c:v>3273</c:v>
                </c:pt>
                <c:pt idx="3273">
                  <c:v>3274</c:v>
                </c:pt>
                <c:pt idx="3274">
                  <c:v>3275</c:v>
                </c:pt>
                <c:pt idx="3275">
                  <c:v>3276</c:v>
                </c:pt>
                <c:pt idx="3276">
                  <c:v>3277</c:v>
                </c:pt>
                <c:pt idx="3277">
                  <c:v>3278</c:v>
                </c:pt>
                <c:pt idx="3278">
                  <c:v>3279</c:v>
                </c:pt>
                <c:pt idx="3279">
                  <c:v>3280</c:v>
                </c:pt>
                <c:pt idx="3280">
                  <c:v>3281</c:v>
                </c:pt>
                <c:pt idx="3281">
                  <c:v>3282</c:v>
                </c:pt>
                <c:pt idx="3282">
                  <c:v>3283</c:v>
                </c:pt>
                <c:pt idx="3283">
                  <c:v>3284</c:v>
                </c:pt>
                <c:pt idx="3284">
                  <c:v>3285</c:v>
                </c:pt>
                <c:pt idx="3285">
                  <c:v>3286</c:v>
                </c:pt>
                <c:pt idx="3286">
                  <c:v>3287</c:v>
                </c:pt>
                <c:pt idx="3287">
                  <c:v>3288</c:v>
                </c:pt>
                <c:pt idx="3288">
                  <c:v>3289</c:v>
                </c:pt>
                <c:pt idx="3289">
                  <c:v>3290</c:v>
                </c:pt>
                <c:pt idx="3290">
                  <c:v>3291</c:v>
                </c:pt>
                <c:pt idx="3291">
                  <c:v>3292</c:v>
                </c:pt>
                <c:pt idx="3292">
                  <c:v>3293</c:v>
                </c:pt>
                <c:pt idx="3293">
                  <c:v>3294</c:v>
                </c:pt>
                <c:pt idx="3294">
                  <c:v>3295</c:v>
                </c:pt>
                <c:pt idx="3295">
                  <c:v>3296</c:v>
                </c:pt>
                <c:pt idx="3296">
                  <c:v>3297</c:v>
                </c:pt>
                <c:pt idx="3297">
                  <c:v>3298</c:v>
                </c:pt>
                <c:pt idx="3298">
                  <c:v>3299</c:v>
                </c:pt>
                <c:pt idx="3299">
                  <c:v>3300</c:v>
                </c:pt>
                <c:pt idx="3300">
                  <c:v>3301</c:v>
                </c:pt>
                <c:pt idx="3301">
                  <c:v>3302</c:v>
                </c:pt>
                <c:pt idx="3302">
                  <c:v>3303</c:v>
                </c:pt>
                <c:pt idx="3303">
                  <c:v>3304</c:v>
                </c:pt>
                <c:pt idx="3304">
                  <c:v>3305</c:v>
                </c:pt>
                <c:pt idx="3305">
                  <c:v>3306</c:v>
                </c:pt>
                <c:pt idx="3306">
                  <c:v>3307</c:v>
                </c:pt>
                <c:pt idx="3307">
                  <c:v>3308</c:v>
                </c:pt>
                <c:pt idx="3308">
                  <c:v>3309</c:v>
                </c:pt>
                <c:pt idx="3309">
                  <c:v>3310</c:v>
                </c:pt>
                <c:pt idx="3310">
                  <c:v>3311</c:v>
                </c:pt>
                <c:pt idx="3311">
                  <c:v>3312</c:v>
                </c:pt>
                <c:pt idx="3312">
                  <c:v>3313</c:v>
                </c:pt>
                <c:pt idx="3313">
                  <c:v>3314</c:v>
                </c:pt>
                <c:pt idx="3314">
                  <c:v>3315</c:v>
                </c:pt>
                <c:pt idx="3315">
                  <c:v>3316</c:v>
                </c:pt>
                <c:pt idx="3316">
                  <c:v>3317</c:v>
                </c:pt>
                <c:pt idx="3317">
                  <c:v>3318</c:v>
                </c:pt>
                <c:pt idx="3318">
                  <c:v>3319</c:v>
                </c:pt>
                <c:pt idx="3319">
                  <c:v>3320</c:v>
                </c:pt>
                <c:pt idx="3320">
                  <c:v>3321</c:v>
                </c:pt>
                <c:pt idx="3321">
                  <c:v>3322</c:v>
                </c:pt>
                <c:pt idx="3322">
                  <c:v>3323</c:v>
                </c:pt>
                <c:pt idx="3323">
                  <c:v>3324</c:v>
                </c:pt>
                <c:pt idx="3324">
                  <c:v>3325</c:v>
                </c:pt>
                <c:pt idx="3325">
                  <c:v>3326</c:v>
                </c:pt>
                <c:pt idx="3326">
                  <c:v>3327</c:v>
                </c:pt>
                <c:pt idx="3327">
                  <c:v>3328</c:v>
                </c:pt>
                <c:pt idx="3328">
                  <c:v>3329</c:v>
                </c:pt>
                <c:pt idx="3329">
                  <c:v>3330</c:v>
                </c:pt>
                <c:pt idx="3330">
                  <c:v>3331</c:v>
                </c:pt>
                <c:pt idx="3331">
                  <c:v>3332</c:v>
                </c:pt>
                <c:pt idx="3332">
                  <c:v>3333</c:v>
                </c:pt>
                <c:pt idx="3333">
                  <c:v>3334</c:v>
                </c:pt>
                <c:pt idx="3334">
                  <c:v>3335</c:v>
                </c:pt>
                <c:pt idx="3335">
                  <c:v>3336</c:v>
                </c:pt>
                <c:pt idx="3336">
                  <c:v>3337</c:v>
                </c:pt>
                <c:pt idx="3337">
                  <c:v>3338</c:v>
                </c:pt>
                <c:pt idx="3338">
                  <c:v>3339</c:v>
                </c:pt>
                <c:pt idx="3339">
                  <c:v>3340</c:v>
                </c:pt>
                <c:pt idx="3340">
                  <c:v>3341</c:v>
                </c:pt>
                <c:pt idx="3341">
                  <c:v>3342</c:v>
                </c:pt>
                <c:pt idx="3342">
                  <c:v>3343</c:v>
                </c:pt>
                <c:pt idx="3343">
                  <c:v>3344</c:v>
                </c:pt>
                <c:pt idx="3344">
                  <c:v>3345</c:v>
                </c:pt>
                <c:pt idx="3345">
                  <c:v>3346</c:v>
                </c:pt>
                <c:pt idx="3346">
                  <c:v>3347</c:v>
                </c:pt>
                <c:pt idx="3347">
                  <c:v>3348</c:v>
                </c:pt>
                <c:pt idx="3348">
                  <c:v>3349</c:v>
                </c:pt>
                <c:pt idx="3349">
                  <c:v>3350</c:v>
                </c:pt>
                <c:pt idx="3350">
                  <c:v>3351</c:v>
                </c:pt>
                <c:pt idx="3351">
                  <c:v>3352</c:v>
                </c:pt>
                <c:pt idx="3352">
                  <c:v>3353</c:v>
                </c:pt>
                <c:pt idx="3353">
                  <c:v>3354</c:v>
                </c:pt>
                <c:pt idx="3354">
                  <c:v>3355</c:v>
                </c:pt>
                <c:pt idx="3355">
                  <c:v>3356</c:v>
                </c:pt>
                <c:pt idx="3356">
                  <c:v>3357</c:v>
                </c:pt>
                <c:pt idx="3357">
                  <c:v>3358</c:v>
                </c:pt>
                <c:pt idx="3358">
                  <c:v>3359</c:v>
                </c:pt>
                <c:pt idx="3359">
                  <c:v>3360</c:v>
                </c:pt>
                <c:pt idx="3360">
                  <c:v>3361</c:v>
                </c:pt>
                <c:pt idx="3361">
                  <c:v>3362</c:v>
                </c:pt>
                <c:pt idx="3362">
                  <c:v>3363</c:v>
                </c:pt>
                <c:pt idx="3363">
                  <c:v>3364</c:v>
                </c:pt>
                <c:pt idx="3364">
                  <c:v>3365</c:v>
                </c:pt>
                <c:pt idx="3365">
                  <c:v>3366</c:v>
                </c:pt>
                <c:pt idx="3366">
                  <c:v>3367</c:v>
                </c:pt>
                <c:pt idx="3367">
                  <c:v>3368</c:v>
                </c:pt>
                <c:pt idx="3368">
                  <c:v>3369</c:v>
                </c:pt>
                <c:pt idx="3369">
                  <c:v>3370</c:v>
                </c:pt>
                <c:pt idx="3370">
                  <c:v>3371</c:v>
                </c:pt>
                <c:pt idx="3371">
                  <c:v>3372</c:v>
                </c:pt>
                <c:pt idx="3372">
                  <c:v>3373</c:v>
                </c:pt>
                <c:pt idx="3373">
                  <c:v>3374</c:v>
                </c:pt>
                <c:pt idx="3374">
                  <c:v>3375</c:v>
                </c:pt>
                <c:pt idx="3375">
                  <c:v>3376</c:v>
                </c:pt>
                <c:pt idx="3376">
                  <c:v>3377</c:v>
                </c:pt>
                <c:pt idx="3377">
                  <c:v>3378</c:v>
                </c:pt>
                <c:pt idx="3378">
                  <c:v>3379</c:v>
                </c:pt>
                <c:pt idx="3379">
                  <c:v>3380</c:v>
                </c:pt>
                <c:pt idx="3380">
                  <c:v>3381</c:v>
                </c:pt>
                <c:pt idx="3381">
                  <c:v>3382</c:v>
                </c:pt>
                <c:pt idx="3382">
                  <c:v>3383</c:v>
                </c:pt>
                <c:pt idx="3383">
                  <c:v>3384</c:v>
                </c:pt>
                <c:pt idx="3384">
                  <c:v>3385</c:v>
                </c:pt>
                <c:pt idx="3385">
                  <c:v>3386</c:v>
                </c:pt>
                <c:pt idx="3386">
                  <c:v>3387</c:v>
                </c:pt>
                <c:pt idx="3387">
                  <c:v>3388</c:v>
                </c:pt>
                <c:pt idx="3388">
                  <c:v>3389</c:v>
                </c:pt>
                <c:pt idx="3389">
                  <c:v>3390</c:v>
                </c:pt>
                <c:pt idx="3390">
                  <c:v>3391</c:v>
                </c:pt>
                <c:pt idx="3391">
                  <c:v>3392</c:v>
                </c:pt>
                <c:pt idx="3392">
                  <c:v>3393</c:v>
                </c:pt>
                <c:pt idx="3393">
                  <c:v>3394</c:v>
                </c:pt>
                <c:pt idx="3394">
                  <c:v>3395</c:v>
                </c:pt>
                <c:pt idx="3395">
                  <c:v>3396</c:v>
                </c:pt>
                <c:pt idx="3396">
                  <c:v>3397</c:v>
                </c:pt>
                <c:pt idx="3397">
                  <c:v>3398</c:v>
                </c:pt>
                <c:pt idx="3398">
                  <c:v>3399</c:v>
                </c:pt>
                <c:pt idx="3399">
                  <c:v>3400</c:v>
                </c:pt>
                <c:pt idx="3400">
                  <c:v>3401</c:v>
                </c:pt>
                <c:pt idx="3401">
                  <c:v>3402</c:v>
                </c:pt>
                <c:pt idx="3402">
                  <c:v>3403</c:v>
                </c:pt>
                <c:pt idx="3403">
                  <c:v>3404</c:v>
                </c:pt>
                <c:pt idx="3404">
                  <c:v>3405</c:v>
                </c:pt>
                <c:pt idx="3405">
                  <c:v>3406</c:v>
                </c:pt>
                <c:pt idx="3406">
                  <c:v>3407</c:v>
                </c:pt>
                <c:pt idx="3407">
                  <c:v>3408</c:v>
                </c:pt>
                <c:pt idx="3408">
                  <c:v>3409</c:v>
                </c:pt>
                <c:pt idx="3409">
                  <c:v>3410</c:v>
                </c:pt>
                <c:pt idx="3410">
                  <c:v>3411</c:v>
                </c:pt>
                <c:pt idx="3411">
                  <c:v>3412</c:v>
                </c:pt>
                <c:pt idx="3412">
                  <c:v>3413</c:v>
                </c:pt>
                <c:pt idx="3413">
                  <c:v>3414</c:v>
                </c:pt>
                <c:pt idx="3414">
                  <c:v>3415</c:v>
                </c:pt>
                <c:pt idx="3415">
                  <c:v>3416</c:v>
                </c:pt>
                <c:pt idx="3416">
                  <c:v>3417</c:v>
                </c:pt>
                <c:pt idx="3417">
                  <c:v>3418</c:v>
                </c:pt>
                <c:pt idx="3418">
                  <c:v>3419</c:v>
                </c:pt>
                <c:pt idx="3419">
                  <c:v>3420</c:v>
                </c:pt>
                <c:pt idx="3420">
                  <c:v>3421</c:v>
                </c:pt>
                <c:pt idx="3421">
                  <c:v>3422</c:v>
                </c:pt>
                <c:pt idx="3422">
                  <c:v>3423</c:v>
                </c:pt>
                <c:pt idx="3423">
                  <c:v>3424</c:v>
                </c:pt>
                <c:pt idx="3424">
                  <c:v>3425</c:v>
                </c:pt>
                <c:pt idx="3425">
                  <c:v>3426</c:v>
                </c:pt>
                <c:pt idx="3426">
                  <c:v>3427</c:v>
                </c:pt>
                <c:pt idx="3427">
                  <c:v>3428</c:v>
                </c:pt>
                <c:pt idx="3428">
                  <c:v>3429</c:v>
                </c:pt>
                <c:pt idx="3429">
                  <c:v>3430</c:v>
                </c:pt>
                <c:pt idx="3430">
                  <c:v>3431</c:v>
                </c:pt>
                <c:pt idx="3431">
                  <c:v>3432</c:v>
                </c:pt>
                <c:pt idx="3432">
                  <c:v>3433</c:v>
                </c:pt>
                <c:pt idx="3433">
                  <c:v>3434</c:v>
                </c:pt>
                <c:pt idx="3434">
                  <c:v>3435</c:v>
                </c:pt>
                <c:pt idx="3435">
                  <c:v>3436</c:v>
                </c:pt>
                <c:pt idx="3436">
                  <c:v>3437</c:v>
                </c:pt>
                <c:pt idx="3437">
                  <c:v>3438</c:v>
                </c:pt>
                <c:pt idx="3438">
                  <c:v>3439</c:v>
                </c:pt>
                <c:pt idx="3439">
                  <c:v>3440</c:v>
                </c:pt>
                <c:pt idx="3440">
                  <c:v>3441</c:v>
                </c:pt>
                <c:pt idx="3441">
                  <c:v>3442</c:v>
                </c:pt>
                <c:pt idx="3442">
                  <c:v>3443</c:v>
                </c:pt>
                <c:pt idx="3443">
                  <c:v>3444</c:v>
                </c:pt>
                <c:pt idx="3444">
                  <c:v>3445</c:v>
                </c:pt>
                <c:pt idx="3445">
                  <c:v>3446</c:v>
                </c:pt>
                <c:pt idx="3446">
                  <c:v>3447</c:v>
                </c:pt>
                <c:pt idx="3447">
                  <c:v>3448</c:v>
                </c:pt>
                <c:pt idx="3448">
                  <c:v>3449</c:v>
                </c:pt>
                <c:pt idx="3449">
                  <c:v>3450</c:v>
                </c:pt>
                <c:pt idx="3450">
                  <c:v>3451</c:v>
                </c:pt>
                <c:pt idx="3451">
                  <c:v>3452</c:v>
                </c:pt>
                <c:pt idx="3452">
                  <c:v>3453</c:v>
                </c:pt>
                <c:pt idx="3453">
                  <c:v>3454</c:v>
                </c:pt>
                <c:pt idx="3454">
                  <c:v>3455</c:v>
                </c:pt>
                <c:pt idx="3455">
                  <c:v>3456</c:v>
                </c:pt>
                <c:pt idx="3456">
                  <c:v>3457</c:v>
                </c:pt>
                <c:pt idx="3457">
                  <c:v>3458</c:v>
                </c:pt>
                <c:pt idx="3458">
                  <c:v>3459</c:v>
                </c:pt>
                <c:pt idx="3459">
                  <c:v>3460</c:v>
                </c:pt>
                <c:pt idx="3460">
                  <c:v>3461</c:v>
                </c:pt>
                <c:pt idx="3461">
                  <c:v>3462</c:v>
                </c:pt>
                <c:pt idx="3462">
                  <c:v>3463</c:v>
                </c:pt>
                <c:pt idx="3463">
                  <c:v>3464</c:v>
                </c:pt>
                <c:pt idx="3464">
                  <c:v>3465</c:v>
                </c:pt>
                <c:pt idx="3465">
                  <c:v>3466</c:v>
                </c:pt>
                <c:pt idx="3466">
                  <c:v>3467</c:v>
                </c:pt>
                <c:pt idx="3467">
                  <c:v>3468</c:v>
                </c:pt>
                <c:pt idx="3468">
                  <c:v>3469</c:v>
                </c:pt>
                <c:pt idx="3469">
                  <c:v>3470</c:v>
                </c:pt>
                <c:pt idx="3470">
                  <c:v>3471</c:v>
                </c:pt>
                <c:pt idx="3471">
                  <c:v>3472</c:v>
                </c:pt>
                <c:pt idx="3472">
                  <c:v>3473</c:v>
                </c:pt>
                <c:pt idx="3473">
                  <c:v>3474</c:v>
                </c:pt>
                <c:pt idx="3474">
                  <c:v>3475</c:v>
                </c:pt>
                <c:pt idx="3475">
                  <c:v>3476</c:v>
                </c:pt>
                <c:pt idx="3476">
                  <c:v>3477</c:v>
                </c:pt>
                <c:pt idx="3477">
                  <c:v>3478</c:v>
                </c:pt>
                <c:pt idx="3478">
                  <c:v>3479</c:v>
                </c:pt>
                <c:pt idx="3479">
                  <c:v>3480</c:v>
                </c:pt>
                <c:pt idx="3480">
                  <c:v>3481</c:v>
                </c:pt>
                <c:pt idx="3481">
                  <c:v>3482</c:v>
                </c:pt>
                <c:pt idx="3482">
                  <c:v>3483</c:v>
                </c:pt>
                <c:pt idx="3483">
                  <c:v>3484</c:v>
                </c:pt>
                <c:pt idx="3484">
                  <c:v>3485</c:v>
                </c:pt>
                <c:pt idx="3485">
                  <c:v>3486</c:v>
                </c:pt>
                <c:pt idx="3486">
                  <c:v>3487</c:v>
                </c:pt>
                <c:pt idx="3487">
                  <c:v>3488</c:v>
                </c:pt>
                <c:pt idx="3488">
                  <c:v>3489</c:v>
                </c:pt>
                <c:pt idx="3489">
                  <c:v>3490</c:v>
                </c:pt>
                <c:pt idx="3490">
                  <c:v>3491</c:v>
                </c:pt>
                <c:pt idx="3491">
                  <c:v>3492</c:v>
                </c:pt>
                <c:pt idx="3492">
                  <c:v>3493</c:v>
                </c:pt>
                <c:pt idx="3493">
                  <c:v>3494</c:v>
                </c:pt>
                <c:pt idx="3494">
                  <c:v>3495</c:v>
                </c:pt>
                <c:pt idx="3495">
                  <c:v>3496</c:v>
                </c:pt>
                <c:pt idx="3496">
                  <c:v>3497</c:v>
                </c:pt>
                <c:pt idx="3497">
                  <c:v>3498</c:v>
                </c:pt>
                <c:pt idx="3498">
                  <c:v>3499</c:v>
                </c:pt>
                <c:pt idx="3499">
                  <c:v>3500</c:v>
                </c:pt>
                <c:pt idx="3500">
                  <c:v>3501</c:v>
                </c:pt>
                <c:pt idx="3501">
                  <c:v>3502</c:v>
                </c:pt>
                <c:pt idx="3502">
                  <c:v>3503</c:v>
                </c:pt>
                <c:pt idx="3503">
                  <c:v>3504</c:v>
                </c:pt>
                <c:pt idx="3504">
                  <c:v>3505</c:v>
                </c:pt>
                <c:pt idx="3505">
                  <c:v>3506</c:v>
                </c:pt>
                <c:pt idx="3506">
                  <c:v>3507</c:v>
                </c:pt>
                <c:pt idx="3507">
                  <c:v>3508</c:v>
                </c:pt>
                <c:pt idx="3508">
                  <c:v>3509</c:v>
                </c:pt>
                <c:pt idx="3509">
                  <c:v>3510</c:v>
                </c:pt>
                <c:pt idx="3510">
                  <c:v>3511</c:v>
                </c:pt>
                <c:pt idx="3511">
                  <c:v>3512</c:v>
                </c:pt>
                <c:pt idx="3512">
                  <c:v>3513</c:v>
                </c:pt>
                <c:pt idx="3513">
                  <c:v>3514</c:v>
                </c:pt>
                <c:pt idx="3514">
                  <c:v>3515</c:v>
                </c:pt>
                <c:pt idx="3515">
                  <c:v>3516</c:v>
                </c:pt>
                <c:pt idx="3516">
                  <c:v>3517</c:v>
                </c:pt>
                <c:pt idx="3517">
                  <c:v>3518</c:v>
                </c:pt>
                <c:pt idx="3518">
                  <c:v>3519</c:v>
                </c:pt>
                <c:pt idx="3519">
                  <c:v>3520</c:v>
                </c:pt>
                <c:pt idx="3520">
                  <c:v>3521</c:v>
                </c:pt>
                <c:pt idx="3521">
                  <c:v>3522</c:v>
                </c:pt>
                <c:pt idx="3522">
                  <c:v>3523</c:v>
                </c:pt>
                <c:pt idx="3523">
                  <c:v>3524</c:v>
                </c:pt>
                <c:pt idx="3524">
                  <c:v>3525</c:v>
                </c:pt>
                <c:pt idx="3525">
                  <c:v>3526</c:v>
                </c:pt>
                <c:pt idx="3526">
                  <c:v>3527</c:v>
                </c:pt>
                <c:pt idx="3527">
                  <c:v>3528</c:v>
                </c:pt>
                <c:pt idx="3528">
                  <c:v>3529</c:v>
                </c:pt>
                <c:pt idx="3529">
                  <c:v>3530</c:v>
                </c:pt>
                <c:pt idx="3530">
                  <c:v>3531</c:v>
                </c:pt>
                <c:pt idx="3531">
                  <c:v>3532</c:v>
                </c:pt>
                <c:pt idx="3532">
                  <c:v>3533</c:v>
                </c:pt>
                <c:pt idx="3533">
                  <c:v>3534</c:v>
                </c:pt>
                <c:pt idx="3534">
                  <c:v>3535</c:v>
                </c:pt>
                <c:pt idx="3535">
                  <c:v>3536</c:v>
                </c:pt>
                <c:pt idx="3536">
                  <c:v>3537</c:v>
                </c:pt>
                <c:pt idx="3537">
                  <c:v>3538</c:v>
                </c:pt>
                <c:pt idx="3538">
                  <c:v>3539</c:v>
                </c:pt>
                <c:pt idx="3539">
                  <c:v>3540</c:v>
                </c:pt>
                <c:pt idx="3540">
                  <c:v>3541</c:v>
                </c:pt>
                <c:pt idx="3541">
                  <c:v>3542</c:v>
                </c:pt>
                <c:pt idx="3542">
                  <c:v>3543</c:v>
                </c:pt>
                <c:pt idx="3543">
                  <c:v>3544</c:v>
                </c:pt>
                <c:pt idx="3544">
                  <c:v>3545</c:v>
                </c:pt>
                <c:pt idx="3545">
                  <c:v>3546</c:v>
                </c:pt>
                <c:pt idx="3546">
                  <c:v>3547</c:v>
                </c:pt>
                <c:pt idx="3547">
                  <c:v>3548</c:v>
                </c:pt>
                <c:pt idx="3548">
                  <c:v>3549</c:v>
                </c:pt>
                <c:pt idx="3549">
                  <c:v>3550</c:v>
                </c:pt>
                <c:pt idx="3550">
                  <c:v>3551</c:v>
                </c:pt>
                <c:pt idx="3551">
                  <c:v>3552</c:v>
                </c:pt>
                <c:pt idx="3552">
                  <c:v>3553</c:v>
                </c:pt>
                <c:pt idx="3553">
                  <c:v>3554</c:v>
                </c:pt>
                <c:pt idx="3554">
                  <c:v>3555</c:v>
                </c:pt>
                <c:pt idx="3555">
                  <c:v>3556</c:v>
                </c:pt>
                <c:pt idx="3556">
                  <c:v>3557</c:v>
                </c:pt>
                <c:pt idx="3557">
                  <c:v>3558</c:v>
                </c:pt>
                <c:pt idx="3558">
                  <c:v>3559</c:v>
                </c:pt>
                <c:pt idx="3559">
                  <c:v>3560</c:v>
                </c:pt>
                <c:pt idx="3560">
                  <c:v>3561</c:v>
                </c:pt>
                <c:pt idx="3561">
                  <c:v>3562</c:v>
                </c:pt>
                <c:pt idx="3562">
                  <c:v>3563</c:v>
                </c:pt>
                <c:pt idx="3563">
                  <c:v>3564</c:v>
                </c:pt>
                <c:pt idx="3564">
                  <c:v>3565</c:v>
                </c:pt>
                <c:pt idx="3565">
                  <c:v>3566</c:v>
                </c:pt>
                <c:pt idx="3566">
                  <c:v>3567</c:v>
                </c:pt>
                <c:pt idx="3567">
                  <c:v>3568</c:v>
                </c:pt>
                <c:pt idx="3568">
                  <c:v>3569</c:v>
                </c:pt>
                <c:pt idx="3569">
                  <c:v>3570</c:v>
                </c:pt>
                <c:pt idx="3570">
                  <c:v>3571</c:v>
                </c:pt>
                <c:pt idx="3571">
                  <c:v>3572</c:v>
                </c:pt>
                <c:pt idx="3572">
                  <c:v>3573</c:v>
                </c:pt>
                <c:pt idx="3573">
                  <c:v>3574</c:v>
                </c:pt>
                <c:pt idx="3574">
                  <c:v>3575</c:v>
                </c:pt>
                <c:pt idx="3575">
                  <c:v>3576</c:v>
                </c:pt>
                <c:pt idx="3576">
                  <c:v>3577</c:v>
                </c:pt>
                <c:pt idx="3577">
                  <c:v>3578</c:v>
                </c:pt>
                <c:pt idx="3578">
                  <c:v>3579</c:v>
                </c:pt>
                <c:pt idx="3579">
                  <c:v>3580</c:v>
                </c:pt>
                <c:pt idx="3580">
                  <c:v>3581</c:v>
                </c:pt>
                <c:pt idx="3581">
                  <c:v>3582</c:v>
                </c:pt>
                <c:pt idx="3582">
                  <c:v>3583</c:v>
                </c:pt>
                <c:pt idx="3583">
                  <c:v>3584</c:v>
                </c:pt>
                <c:pt idx="3584">
                  <c:v>3585</c:v>
                </c:pt>
                <c:pt idx="3585">
                  <c:v>3586</c:v>
                </c:pt>
                <c:pt idx="3586">
                  <c:v>3587</c:v>
                </c:pt>
                <c:pt idx="3587">
                  <c:v>3588</c:v>
                </c:pt>
                <c:pt idx="3588">
                  <c:v>3589</c:v>
                </c:pt>
                <c:pt idx="3589">
                  <c:v>3590</c:v>
                </c:pt>
                <c:pt idx="3590">
                  <c:v>3591</c:v>
                </c:pt>
                <c:pt idx="3591">
                  <c:v>3592</c:v>
                </c:pt>
                <c:pt idx="3592">
                  <c:v>3593</c:v>
                </c:pt>
                <c:pt idx="3593">
                  <c:v>3594</c:v>
                </c:pt>
                <c:pt idx="3594">
                  <c:v>3595</c:v>
                </c:pt>
                <c:pt idx="3595">
                  <c:v>3596</c:v>
                </c:pt>
                <c:pt idx="3596">
                  <c:v>3597</c:v>
                </c:pt>
                <c:pt idx="3597">
                  <c:v>3598</c:v>
                </c:pt>
                <c:pt idx="3598">
                  <c:v>3599</c:v>
                </c:pt>
                <c:pt idx="3599">
                  <c:v>3600</c:v>
                </c:pt>
                <c:pt idx="3600">
                  <c:v>3601</c:v>
                </c:pt>
                <c:pt idx="3601">
                  <c:v>3602</c:v>
                </c:pt>
                <c:pt idx="3602">
                  <c:v>3603</c:v>
                </c:pt>
                <c:pt idx="3603">
                  <c:v>3604</c:v>
                </c:pt>
                <c:pt idx="3604">
                  <c:v>3605</c:v>
                </c:pt>
                <c:pt idx="3605">
                  <c:v>3606</c:v>
                </c:pt>
                <c:pt idx="3606">
                  <c:v>3607</c:v>
                </c:pt>
                <c:pt idx="3607">
                  <c:v>3608</c:v>
                </c:pt>
                <c:pt idx="3608">
                  <c:v>3609</c:v>
                </c:pt>
                <c:pt idx="3609">
                  <c:v>3610</c:v>
                </c:pt>
                <c:pt idx="3610">
                  <c:v>3611</c:v>
                </c:pt>
                <c:pt idx="3611">
                  <c:v>3612</c:v>
                </c:pt>
                <c:pt idx="3612">
                  <c:v>3613</c:v>
                </c:pt>
                <c:pt idx="3613">
                  <c:v>3614</c:v>
                </c:pt>
                <c:pt idx="3614">
                  <c:v>3615</c:v>
                </c:pt>
                <c:pt idx="3615">
                  <c:v>3616</c:v>
                </c:pt>
                <c:pt idx="3616">
                  <c:v>3617</c:v>
                </c:pt>
                <c:pt idx="3617">
                  <c:v>3618</c:v>
                </c:pt>
                <c:pt idx="3618">
                  <c:v>3619</c:v>
                </c:pt>
                <c:pt idx="3619">
                  <c:v>3620</c:v>
                </c:pt>
                <c:pt idx="3620">
                  <c:v>3621</c:v>
                </c:pt>
                <c:pt idx="3621">
                  <c:v>3622</c:v>
                </c:pt>
                <c:pt idx="3622">
                  <c:v>3623</c:v>
                </c:pt>
                <c:pt idx="3623">
                  <c:v>3624</c:v>
                </c:pt>
                <c:pt idx="3624">
                  <c:v>3625</c:v>
                </c:pt>
                <c:pt idx="3625">
                  <c:v>3626</c:v>
                </c:pt>
                <c:pt idx="3626">
                  <c:v>3627</c:v>
                </c:pt>
                <c:pt idx="3627">
                  <c:v>3628</c:v>
                </c:pt>
                <c:pt idx="3628">
                  <c:v>3629</c:v>
                </c:pt>
                <c:pt idx="3629">
                  <c:v>3630</c:v>
                </c:pt>
                <c:pt idx="3630">
                  <c:v>3631</c:v>
                </c:pt>
                <c:pt idx="3631">
                  <c:v>3632</c:v>
                </c:pt>
                <c:pt idx="3632">
                  <c:v>3633</c:v>
                </c:pt>
                <c:pt idx="3633">
                  <c:v>3634</c:v>
                </c:pt>
                <c:pt idx="3634">
                  <c:v>3635</c:v>
                </c:pt>
                <c:pt idx="3635">
                  <c:v>3636</c:v>
                </c:pt>
                <c:pt idx="3636">
                  <c:v>3637</c:v>
                </c:pt>
                <c:pt idx="3637">
                  <c:v>3638</c:v>
                </c:pt>
                <c:pt idx="3638">
                  <c:v>3639</c:v>
                </c:pt>
                <c:pt idx="3639">
                  <c:v>3640</c:v>
                </c:pt>
                <c:pt idx="3640">
                  <c:v>3641</c:v>
                </c:pt>
                <c:pt idx="3641">
                  <c:v>3642</c:v>
                </c:pt>
                <c:pt idx="3642">
                  <c:v>3643</c:v>
                </c:pt>
                <c:pt idx="3643">
                  <c:v>3644</c:v>
                </c:pt>
                <c:pt idx="3644">
                  <c:v>3645</c:v>
                </c:pt>
                <c:pt idx="3645">
                  <c:v>3646</c:v>
                </c:pt>
                <c:pt idx="3646">
                  <c:v>3647</c:v>
                </c:pt>
                <c:pt idx="3647">
                  <c:v>3648</c:v>
                </c:pt>
                <c:pt idx="3648">
                  <c:v>3649</c:v>
                </c:pt>
                <c:pt idx="3649">
                  <c:v>3650</c:v>
                </c:pt>
                <c:pt idx="3650">
                  <c:v>3651</c:v>
                </c:pt>
                <c:pt idx="3651">
                  <c:v>3652</c:v>
                </c:pt>
                <c:pt idx="3652">
                  <c:v>3653</c:v>
                </c:pt>
                <c:pt idx="3653">
                  <c:v>3654</c:v>
                </c:pt>
                <c:pt idx="3654">
                  <c:v>3655</c:v>
                </c:pt>
                <c:pt idx="3655">
                  <c:v>3656</c:v>
                </c:pt>
                <c:pt idx="3656">
                  <c:v>3657</c:v>
                </c:pt>
                <c:pt idx="3657">
                  <c:v>3658</c:v>
                </c:pt>
                <c:pt idx="3658">
                  <c:v>3659</c:v>
                </c:pt>
                <c:pt idx="3659">
                  <c:v>3660</c:v>
                </c:pt>
                <c:pt idx="3660">
                  <c:v>3661</c:v>
                </c:pt>
                <c:pt idx="3661">
                  <c:v>3662</c:v>
                </c:pt>
                <c:pt idx="3662">
                  <c:v>3663</c:v>
                </c:pt>
                <c:pt idx="3663">
                  <c:v>3664</c:v>
                </c:pt>
                <c:pt idx="3664">
                  <c:v>3665</c:v>
                </c:pt>
                <c:pt idx="3665">
                  <c:v>3666</c:v>
                </c:pt>
                <c:pt idx="3666">
                  <c:v>3667</c:v>
                </c:pt>
                <c:pt idx="3667">
                  <c:v>3668</c:v>
                </c:pt>
                <c:pt idx="3668">
                  <c:v>3669</c:v>
                </c:pt>
                <c:pt idx="3669">
                  <c:v>3670</c:v>
                </c:pt>
                <c:pt idx="3670">
                  <c:v>3671</c:v>
                </c:pt>
                <c:pt idx="3671">
                  <c:v>3672</c:v>
                </c:pt>
                <c:pt idx="3672">
                  <c:v>3673</c:v>
                </c:pt>
                <c:pt idx="3673">
                  <c:v>3674</c:v>
                </c:pt>
                <c:pt idx="3674">
                  <c:v>3675</c:v>
                </c:pt>
                <c:pt idx="3675">
                  <c:v>3676</c:v>
                </c:pt>
                <c:pt idx="3676">
                  <c:v>3677</c:v>
                </c:pt>
                <c:pt idx="3677">
                  <c:v>3678</c:v>
                </c:pt>
                <c:pt idx="3678">
                  <c:v>3679</c:v>
                </c:pt>
                <c:pt idx="3679">
                  <c:v>3680</c:v>
                </c:pt>
                <c:pt idx="3680">
                  <c:v>3681</c:v>
                </c:pt>
                <c:pt idx="3681">
                  <c:v>3682</c:v>
                </c:pt>
                <c:pt idx="3682">
                  <c:v>3683</c:v>
                </c:pt>
                <c:pt idx="3683">
                  <c:v>3684</c:v>
                </c:pt>
                <c:pt idx="3684">
                  <c:v>3685</c:v>
                </c:pt>
                <c:pt idx="3685">
                  <c:v>3686</c:v>
                </c:pt>
                <c:pt idx="3686">
                  <c:v>3687</c:v>
                </c:pt>
                <c:pt idx="3687">
                  <c:v>3688</c:v>
                </c:pt>
                <c:pt idx="3688">
                  <c:v>3689</c:v>
                </c:pt>
                <c:pt idx="3689">
                  <c:v>3690</c:v>
                </c:pt>
                <c:pt idx="3690">
                  <c:v>3691</c:v>
                </c:pt>
                <c:pt idx="3691">
                  <c:v>3692</c:v>
                </c:pt>
                <c:pt idx="3692">
                  <c:v>3693</c:v>
                </c:pt>
                <c:pt idx="3693">
                  <c:v>3694</c:v>
                </c:pt>
                <c:pt idx="3694">
                  <c:v>3695</c:v>
                </c:pt>
                <c:pt idx="3695">
                  <c:v>3696</c:v>
                </c:pt>
                <c:pt idx="3696">
                  <c:v>3697</c:v>
                </c:pt>
                <c:pt idx="3697">
                  <c:v>3698</c:v>
                </c:pt>
                <c:pt idx="3698">
                  <c:v>3699</c:v>
                </c:pt>
                <c:pt idx="3699">
                  <c:v>3700</c:v>
                </c:pt>
                <c:pt idx="3700">
                  <c:v>3701</c:v>
                </c:pt>
                <c:pt idx="3701">
                  <c:v>3702</c:v>
                </c:pt>
                <c:pt idx="3702">
                  <c:v>3703</c:v>
                </c:pt>
                <c:pt idx="3703">
                  <c:v>3704</c:v>
                </c:pt>
                <c:pt idx="3704">
                  <c:v>3705</c:v>
                </c:pt>
                <c:pt idx="3705">
                  <c:v>3706</c:v>
                </c:pt>
                <c:pt idx="3706">
                  <c:v>3707</c:v>
                </c:pt>
                <c:pt idx="3707">
                  <c:v>3708</c:v>
                </c:pt>
                <c:pt idx="3708">
                  <c:v>3709</c:v>
                </c:pt>
                <c:pt idx="3709">
                  <c:v>3710</c:v>
                </c:pt>
                <c:pt idx="3710">
                  <c:v>3711</c:v>
                </c:pt>
                <c:pt idx="3711">
                  <c:v>3712</c:v>
                </c:pt>
                <c:pt idx="3712">
                  <c:v>3713</c:v>
                </c:pt>
                <c:pt idx="3713">
                  <c:v>3714</c:v>
                </c:pt>
                <c:pt idx="3714">
                  <c:v>3715</c:v>
                </c:pt>
                <c:pt idx="3715">
                  <c:v>3716</c:v>
                </c:pt>
                <c:pt idx="3716">
                  <c:v>3717</c:v>
                </c:pt>
                <c:pt idx="3717">
                  <c:v>3718</c:v>
                </c:pt>
                <c:pt idx="3718">
                  <c:v>3719</c:v>
                </c:pt>
                <c:pt idx="3719">
                  <c:v>3720</c:v>
                </c:pt>
                <c:pt idx="3720">
                  <c:v>3721</c:v>
                </c:pt>
                <c:pt idx="3721">
                  <c:v>3722</c:v>
                </c:pt>
                <c:pt idx="3722">
                  <c:v>3723</c:v>
                </c:pt>
                <c:pt idx="3723">
                  <c:v>3724</c:v>
                </c:pt>
                <c:pt idx="3724">
                  <c:v>3725</c:v>
                </c:pt>
                <c:pt idx="3725">
                  <c:v>3726</c:v>
                </c:pt>
                <c:pt idx="3726">
                  <c:v>3727</c:v>
                </c:pt>
                <c:pt idx="3727">
                  <c:v>3728</c:v>
                </c:pt>
                <c:pt idx="3728">
                  <c:v>3729</c:v>
                </c:pt>
                <c:pt idx="3729">
                  <c:v>3730</c:v>
                </c:pt>
                <c:pt idx="3730">
                  <c:v>3731</c:v>
                </c:pt>
                <c:pt idx="3731">
                  <c:v>3732</c:v>
                </c:pt>
                <c:pt idx="3732">
                  <c:v>3733</c:v>
                </c:pt>
                <c:pt idx="3733">
                  <c:v>3734</c:v>
                </c:pt>
                <c:pt idx="3734">
                  <c:v>3735</c:v>
                </c:pt>
                <c:pt idx="3735">
                  <c:v>3736</c:v>
                </c:pt>
                <c:pt idx="3736">
                  <c:v>3737</c:v>
                </c:pt>
                <c:pt idx="3737">
                  <c:v>3738</c:v>
                </c:pt>
                <c:pt idx="3738">
                  <c:v>3739</c:v>
                </c:pt>
                <c:pt idx="3739">
                  <c:v>3740</c:v>
                </c:pt>
                <c:pt idx="3740">
                  <c:v>3741</c:v>
                </c:pt>
                <c:pt idx="3741">
                  <c:v>3742</c:v>
                </c:pt>
                <c:pt idx="3742">
                  <c:v>3743</c:v>
                </c:pt>
                <c:pt idx="3743">
                  <c:v>3744</c:v>
                </c:pt>
                <c:pt idx="3744">
                  <c:v>3745</c:v>
                </c:pt>
                <c:pt idx="3745">
                  <c:v>3746</c:v>
                </c:pt>
                <c:pt idx="3746">
                  <c:v>3747</c:v>
                </c:pt>
                <c:pt idx="3747">
                  <c:v>3748</c:v>
                </c:pt>
                <c:pt idx="3748">
                  <c:v>3749</c:v>
                </c:pt>
                <c:pt idx="3749">
                  <c:v>3750</c:v>
                </c:pt>
                <c:pt idx="3750">
                  <c:v>3751</c:v>
                </c:pt>
                <c:pt idx="3751">
                  <c:v>3752</c:v>
                </c:pt>
                <c:pt idx="3752">
                  <c:v>3753</c:v>
                </c:pt>
                <c:pt idx="3753">
                  <c:v>3754</c:v>
                </c:pt>
                <c:pt idx="3754">
                  <c:v>3755</c:v>
                </c:pt>
                <c:pt idx="3755">
                  <c:v>3756</c:v>
                </c:pt>
                <c:pt idx="3756">
                  <c:v>3757</c:v>
                </c:pt>
                <c:pt idx="3757">
                  <c:v>3758</c:v>
                </c:pt>
                <c:pt idx="3758">
                  <c:v>3759</c:v>
                </c:pt>
                <c:pt idx="3759">
                  <c:v>3760</c:v>
                </c:pt>
                <c:pt idx="3760">
                  <c:v>3761</c:v>
                </c:pt>
                <c:pt idx="3761">
                  <c:v>3762</c:v>
                </c:pt>
                <c:pt idx="3762">
                  <c:v>3763</c:v>
                </c:pt>
                <c:pt idx="3763">
                  <c:v>3764</c:v>
                </c:pt>
                <c:pt idx="3764">
                  <c:v>3765</c:v>
                </c:pt>
                <c:pt idx="3765">
                  <c:v>3766</c:v>
                </c:pt>
                <c:pt idx="3766">
                  <c:v>3767</c:v>
                </c:pt>
                <c:pt idx="3767">
                  <c:v>3768</c:v>
                </c:pt>
                <c:pt idx="3768">
                  <c:v>3769</c:v>
                </c:pt>
                <c:pt idx="3769">
                  <c:v>3770</c:v>
                </c:pt>
                <c:pt idx="3770">
                  <c:v>3771</c:v>
                </c:pt>
                <c:pt idx="3771">
                  <c:v>3772</c:v>
                </c:pt>
                <c:pt idx="3772">
                  <c:v>3773</c:v>
                </c:pt>
                <c:pt idx="3773">
                  <c:v>3774</c:v>
                </c:pt>
                <c:pt idx="3774">
                  <c:v>3775</c:v>
                </c:pt>
                <c:pt idx="3775">
                  <c:v>3776</c:v>
                </c:pt>
                <c:pt idx="3776">
                  <c:v>3777</c:v>
                </c:pt>
                <c:pt idx="3777">
                  <c:v>3778</c:v>
                </c:pt>
                <c:pt idx="3778">
                  <c:v>3779</c:v>
                </c:pt>
                <c:pt idx="3779">
                  <c:v>3780</c:v>
                </c:pt>
                <c:pt idx="3780">
                  <c:v>3781</c:v>
                </c:pt>
                <c:pt idx="3781">
                  <c:v>3782</c:v>
                </c:pt>
                <c:pt idx="3782">
                  <c:v>3783</c:v>
                </c:pt>
                <c:pt idx="3783">
                  <c:v>3784</c:v>
                </c:pt>
                <c:pt idx="3784">
                  <c:v>3785</c:v>
                </c:pt>
                <c:pt idx="3785">
                  <c:v>3786</c:v>
                </c:pt>
                <c:pt idx="3786">
                  <c:v>3787</c:v>
                </c:pt>
                <c:pt idx="3787">
                  <c:v>3788</c:v>
                </c:pt>
                <c:pt idx="3788">
                  <c:v>3789</c:v>
                </c:pt>
                <c:pt idx="3789">
                  <c:v>3790</c:v>
                </c:pt>
                <c:pt idx="3790">
                  <c:v>3791</c:v>
                </c:pt>
                <c:pt idx="3791">
                  <c:v>3792</c:v>
                </c:pt>
                <c:pt idx="3792">
                  <c:v>3793</c:v>
                </c:pt>
                <c:pt idx="3793">
                  <c:v>3794</c:v>
                </c:pt>
                <c:pt idx="3794">
                  <c:v>3795</c:v>
                </c:pt>
                <c:pt idx="3795">
                  <c:v>3796</c:v>
                </c:pt>
                <c:pt idx="3796">
                  <c:v>3797</c:v>
                </c:pt>
                <c:pt idx="3797">
                  <c:v>3798</c:v>
                </c:pt>
                <c:pt idx="3798">
                  <c:v>3799</c:v>
                </c:pt>
                <c:pt idx="3799">
                  <c:v>3800</c:v>
                </c:pt>
                <c:pt idx="3800">
                  <c:v>3801</c:v>
                </c:pt>
                <c:pt idx="3801">
                  <c:v>3802</c:v>
                </c:pt>
                <c:pt idx="3802">
                  <c:v>3803</c:v>
                </c:pt>
                <c:pt idx="3803">
                  <c:v>3804</c:v>
                </c:pt>
                <c:pt idx="3804">
                  <c:v>3805</c:v>
                </c:pt>
                <c:pt idx="3805">
                  <c:v>3806</c:v>
                </c:pt>
                <c:pt idx="3806">
                  <c:v>3807</c:v>
                </c:pt>
                <c:pt idx="3807">
                  <c:v>3808</c:v>
                </c:pt>
                <c:pt idx="3808">
                  <c:v>3809</c:v>
                </c:pt>
                <c:pt idx="3809">
                  <c:v>3810</c:v>
                </c:pt>
                <c:pt idx="3810">
                  <c:v>3811</c:v>
                </c:pt>
                <c:pt idx="3811">
                  <c:v>3812</c:v>
                </c:pt>
                <c:pt idx="3812">
                  <c:v>3813</c:v>
                </c:pt>
                <c:pt idx="3813">
                  <c:v>3814</c:v>
                </c:pt>
                <c:pt idx="3814">
                  <c:v>3815</c:v>
                </c:pt>
                <c:pt idx="3815">
                  <c:v>3816</c:v>
                </c:pt>
                <c:pt idx="3816">
                  <c:v>3817</c:v>
                </c:pt>
                <c:pt idx="3817">
                  <c:v>3818</c:v>
                </c:pt>
                <c:pt idx="3818">
                  <c:v>3819</c:v>
                </c:pt>
                <c:pt idx="3819">
                  <c:v>3820</c:v>
                </c:pt>
                <c:pt idx="3820">
                  <c:v>3821</c:v>
                </c:pt>
                <c:pt idx="3821">
                  <c:v>3822</c:v>
                </c:pt>
                <c:pt idx="3822">
                  <c:v>3823</c:v>
                </c:pt>
                <c:pt idx="3823">
                  <c:v>3824</c:v>
                </c:pt>
                <c:pt idx="3824">
                  <c:v>3825</c:v>
                </c:pt>
                <c:pt idx="3825">
                  <c:v>3826</c:v>
                </c:pt>
                <c:pt idx="3826">
                  <c:v>3827</c:v>
                </c:pt>
                <c:pt idx="3827">
                  <c:v>3828</c:v>
                </c:pt>
                <c:pt idx="3828">
                  <c:v>3829</c:v>
                </c:pt>
                <c:pt idx="3829">
                  <c:v>3830</c:v>
                </c:pt>
                <c:pt idx="3830">
                  <c:v>3831</c:v>
                </c:pt>
                <c:pt idx="3831">
                  <c:v>3832</c:v>
                </c:pt>
                <c:pt idx="3832">
                  <c:v>3833</c:v>
                </c:pt>
                <c:pt idx="3833">
                  <c:v>3834</c:v>
                </c:pt>
                <c:pt idx="3834">
                  <c:v>3835</c:v>
                </c:pt>
                <c:pt idx="3835">
                  <c:v>3836</c:v>
                </c:pt>
                <c:pt idx="3836">
                  <c:v>3837</c:v>
                </c:pt>
                <c:pt idx="3837">
                  <c:v>3838</c:v>
                </c:pt>
                <c:pt idx="3838">
                  <c:v>3839</c:v>
                </c:pt>
                <c:pt idx="3839">
                  <c:v>3840</c:v>
                </c:pt>
                <c:pt idx="3840">
                  <c:v>3841</c:v>
                </c:pt>
                <c:pt idx="3841">
                  <c:v>3842</c:v>
                </c:pt>
                <c:pt idx="3842">
                  <c:v>3843</c:v>
                </c:pt>
                <c:pt idx="3843">
                  <c:v>3844</c:v>
                </c:pt>
                <c:pt idx="3844">
                  <c:v>3845</c:v>
                </c:pt>
                <c:pt idx="3845">
                  <c:v>3846</c:v>
                </c:pt>
                <c:pt idx="3846">
                  <c:v>3847</c:v>
                </c:pt>
                <c:pt idx="3847">
                  <c:v>3848</c:v>
                </c:pt>
                <c:pt idx="3848">
                  <c:v>3849</c:v>
                </c:pt>
                <c:pt idx="3849">
                  <c:v>3850</c:v>
                </c:pt>
                <c:pt idx="3850">
                  <c:v>3851</c:v>
                </c:pt>
                <c:pt idx="3851">
                  <c:v>3852</c:v>
                </c:pt>
                <c:pt idx="3852">
                  <c:v>3853</c:v>
                </c:pt>
                <c:pt idx="3853">
                  <c:v>3854</c:v>
                </c:pt>
                <c:pt idx="3854">
                  <c:v>3855</c:v>
                </c:pt>
                <c:pt idx="3855">
                  <c:v>3856</c:v>
                </c:pt>
                <c:pt idx="3856">
                  <c:v>3857</c:v>
                </c:pt>
                <c:pt idx="3857">
                  <c:v>3858</c:v>
                </c:pt>
                <c:pt idx="3858">
                  <c:v>3859</c:v>
                </c:pt>
                <c:pt idx="3859">
                  <c:v>3860</c:v>
                </c:pt>
                <c:pt idx="3860">
                  <c:v>3861</c:v>
                </c:pt>
                <c:pt idx="3861">
                  <c:v>3862</c:v>
                </c:pt>
                <c:pt idx="3862">
                  <c:v>3863</c:v>
                </c:pt>
                <c:pt idx="3863">
                  <c:v>3864</c:v>
                </c:pt>
                <c:pt idx="3864">
                  <c:v>3865</c:v>
                </c:pt>
                <c:pt idx="3865">
                  <c:v>3866</c:v>
                </c:pt>
                <c:pt idx="3866">
                  <c:v>3867</c:v>
                </c:pt>
                <c:pt idx="3867">
                  <c:v>3868</c:v>
                </c:pt>
                <c:pt idx="3868">
                  <c:v>3869</c:v>
                </c:pt>
                <c:pt idx="3869">
                  <c:v>3870</c:v>
                </c:pt>
                <c:pt idx="3870">
                  <c:v>3871</c:v>
                </c:pt>
                <c:pt idx="3871">
                  <c:v>3872</c:v>
                </c:pt>
                <c:pt idx="3872">
                  <c:v>3873</c:v>
                </c:pt>
                <c:pt idx="3873">
                  <c:v>3874</c:v>
                </c:pt>
                <c:pt idx="3874">
                  <c:v>3875</c:v>
                </c:pt>
                <c:pt idx="3875">
                  <c:v>3876</c:v>
                </c:pt>
                <c:pt idx="3876">
                  <c:v>3877</c:v>
                </c:pt>
                <c:pt idx="3877">
                  <c:v>3878</c:v>
                </c:pt>
                <c:pt idx="3878">
                  <c:v>3879</c:v>
                </c:pt>
                <c:pt idx="3879">
                  <c:v>3880</c:v>
                </c:pt>
                <c:pt idx="3880">
                  <c:v>3881</c:v>
                </c:pt>
                <c:pt idx="3881">
                  <c:v>3882</c:v>
                </c:pt>
                <c:pt idx="3882">
                  <c:v>3883</c:v>
                </c:pt>
                <c:pt idx="3883">
                  <c:v>3884</c:v>
                </c:pt>
                <c:pt idx="3884">
                  <c:v>3885</c:v>
                </c:pt>
                <c:pt idx="3885">
                  <c:v>3886</c:v>
                </c:pt>
                <c:pt idx="3886">
                  <c:v>3887</c:v>
                </c:pt>
                <c:pt idx="3887">
                  <c:v>3888</c:v>
                </c:pt>
                <c:pt idx="3888">
                  <c:v>3889</c:v>
                </c:pt>
                <c:pt idx="3889">
                  <c:v>3890</c:v>
                </c:pt>
                <c:pt idx="3890">
                  <c:v>3891</c:v>
                </c:pt>
                <c:pt idx="3891">
                  <c:v>3892</c:v>
                </c:pt>
                <c:pt idx="3892">
                  <c:v>3893</c:v>
                </c:pt>
                <c:pt idx="3893">
                  <c:v>3894</c:v>
                </c:pt>
                <c:pt idx="3894">
                  <c:v>3895</c:v>
                </c:pt>
                <c:pt idx="3895">
                  <c:v>3896</c:v>
                </c:pt>
                <c:pt idx="3896">
                  <c:v>3897</c:v>
                </c:pt>
                <c:pt idx="3897">
                  <c:v>3898</c:v>
                </c:pt>
                <c:pt idx="3898">
                  <c:v>3899</c:v>
                </c:pt>
                <c:pt idx="3899">
                  <c:v>3900</c:v>
                </c:pt>
                <c:pt idx="3900">
                  <c:v>3901</c:v>
                </c:pt>
                <c:pt idx="3901">
                  <c:v>3902</c:v>
                </c:pt>
                <c:pt idx="3902">
                  <c:v>3903</c:v>
                </c:pt>
                <c:pt idx="3903">
                  <c:v>3904</c:v>
                </c:pt>
                <c:pt idx="3904">
                  <c:v>3905</c:v>
                </c:pt>
                <c:pt idx="3905">
                  <c:v>3906</c:v>
                </c:pt>
                <c:pt idx="3906">
                  <c:v>3907</c:v>
                </c:pt>
                <c:pt idx="3907">
                  <c:v>3908</c:v>
                </c:pt>
                <c:pt idx="3908">
                  <c:v>3909</c:v>
                </c:pt>
                <c:pt idx="3909">
                  <c:v>3910</c:v>
                </c:pt>
                <c:pt idx="3910">
                  <c:v>3911</c:v>
                </c:pt>
                <c:pt idx="3911">
                  <c:v>3912</c:v>
                </c:pt>
                <c:pt idx="3912">
                  <c:v>3913</c:v>
                </c:pt>
                <c:pt idx="3913">
                  <c:v>3914</c:v>
                </c:pt>
                <c:pt idx="3914">
                  <c:v>3915</c:v>
                </c:pt>
                <c:pt idx="3915">
                  <c:v>3916</c:v>
                </c:pt>
                <c:pt idx="3916">
                  <c:v>3917</c:v>
                </c:pt>
                <c:pt idx="3917">
                  <c:v>3918</c:v>
                </c:pt>
                <c:pt idx="3918">
                  <c:v>3919</c:v>
                </c:pt>
                <c:pt idx="3919">
                  <c:v>3920</c:v>
                </c:pt>
                <c:pt idx="3920">
                  <c:v>3921</c:v>
                </c:pt>
                <c:pt idx="3921">
                  <c:v>3922</c:v>
                </c:pt>
                <c:pt idx="3922">
                  <c:v>3923</c:v>
                </c:pt>
                <c:pt idx="3923">
                  <c:v>3924</c:v>
                </c:pt>
                <c:pt idx="3924">
                  <c:v>3925</c:v>
                </c:pt>
                <c:pt idx="3925">
                  <c:v>3926</c:v>
                </c:pt>
                <c:pt idx="3926">
                  <c:v>3927</c:v>
                </c:pt>
                <c:pt idx="3927">
                  <c:v>3928</c:v>
                </c:pt>
                <c:pt idx="3928">
                  <c:v>3929</c:v>
                </c:pt>
                <c:pt idx="3929">
                  <c:v>3930</c:v>
                </c:pt>
                <c:pt idx="3930">
                  <c:v>3931</c:v>
                </c:pt>
                <c:pt idx="3931">
                  <c:v>3932</c:v>
                </c:pt>
                <c:pt idx="3932">
                  <c:v>3933</c:v>
                </c:pt>
                <c:pt idx="3933">
                  <c:v>3934</c:v>
                </c:pt>
                <c:pt idx="3934">
                  <c:v>3935</c:v>
                </c:pt>
                <c:pt idx="3935">
                  <c:v>3936</c:v>
                </c:pt>
                <c:pt idx="3936">
                  <c:v>3937</c:v>
                </c:pt>
                <c:pt idx="3937">
                  <c:v>3938</c:v>
                </c:pt>
                <c:pt idx="3938">
                  <c:v>3939</c:v>
                </c:pt>
                <c:pt idx="3939">
                  <c:v>3940</c:v>
                </c:pt>
                <c:pt idx="3940">
                  <c:v>3941</c:v>
                </c:pt>
                <c:pt idx="3941">
                  <c:v>3942</c:v>
                </c:pt>
                <c:pt idx="3942">
                  <c:v>3943</c:v>
                </c:pt>
                <c:pt idx="3943">
                  <c:v>3944</c:v>
                </c:pt>
                <c:pt idx="3944">
                  <c:v>3945</c:v>
                </c:pt>
                <c:pt idx="3945">
                  <c:v>3946</c:v>
                </c:pt>
                <c:pt idx="3946">
                  <c:v>3947</c:v>
                </c:pt>
                <c:pt idx="3947">
                  <c:v>3948</c:v>
                </c:pt>
                <c:pt idx="3948">
                  <c:v>3949</c:v>
                </c:pt>
                <c:pt idx="3949">
                  <c:v>3950</c:v>
                </c:pt>
                <c:pt idx="3950">
                  <c:v>3951</c:v>
                </c:pt>
                <c:pt idx="3951">
                  <c:v>3952</c:v>
                </c:pt>
                <c:pt idx="3952">
                  <c:v>3953</c:v>
                </c:pt>
                <c:pt idx="3953">
                  <c:v>3954</c:v>
                </c:pt>
                <c:pt idx="3954">
                  <c:v>3955</c:v>
                </c:pt>
                <c:pt idx="3955">
                  <c:v>3956</c:v>
                </c:pt>
                <c:pt idx="3956">
                  <c:v>3957</c:v>
                </c:pt>
                <c:pt idx="3957">
                  <c:v>3958</c:v>
                </c:pt>
                <c:pt idx="3958">
                  <c:v>3959</c:v>
                </c:pt>
                <c:pt idx="3959">
                  <c:v>3960</c:v>
                </c:pt>
                <c:pt idx="3960">
                  <c:v>3961</c:v>
                </c:pt>
                <c:pt idx="3961">
                  <c:v>3962</c:v>
                </c:pt>
                <c:pt idx="3962">
                  <c:v>3963</c:v>
                </c:pt>
                <c:pt idx="3963">
                  <c:v>3964</c:v>
                </c:pt>
                <c:pt idx="3964">
                  <c:v>3965</c:v>
                </c:pt>
                <c:pt idx="3965">
                  <c:v>3966</c:v>
                </c:pt>
                <c:pt idx="3966">
                  <c:v>3967</c:v>
                </c:pt>
                <c:pt idx="3967">
                  <c:v>3968</c:v>
                </c:pt>
                <c:pt idx="3968">
                  <c:v>3969</c:v>
                </c:pt>
                <c:pt idx="3969">
                  <c:v>3970</c:v>
                </c:pt>
                <c:pt idx="3970">
                  <c:v>3971</c:v>
                </c:pt>
                <c:pt idx="3971">
                  <c:v>3972</c:v>
                </c:pt>
                <c:pt idx="3972">
                  <c:v>3973</c:v>
                </c:pt>
                <c:pt idx="3973">
                  <c:v>3974</c:v>
                </c:pt>
                <c:pt idx="3974">
                  <c:v>3975</c:v>
                </c:pt>
                <c:pt idx="3975">
                  <c:v>3976</c:v>
                </c:pt>
                <c:pt idx="3976">
                  <c:v>3977</c:v>
                </c:pt>
                <c:pt idx="3977">
                  <c:v>3978</c:v>
                </c:pt>
                <c:pt idx="3978">
                  <c:v>3979</c:v>
                </c:pt>
                <c:pt idx="3979">
                  <c:v>3980</c:v>
                </c:pt>
                <c:pt idx="3980">
                  <c:v>3981</c:v>
                </c:pt>
                <c:pt idx="3981">
                  <c:v>3982</c:v>
                </c:pt>
                <c:pt idx="3982">
                  <c:v>3983</c:v>
                </c:pt>
                <c:pt idx="3983">
                  <c:v>3984</c:v>
                </c:pt>
                <c:pt idx="3984">
                  <c:v>3985</c:v>
                </c:pt>
                <c:pt idx="3985">
                  <c:v>3986</c:v>
                </c:pt>
                <c:pt idx="3986">
                  <c:v>3987</c:v>
                </c:pt>
                <c:pt idx="3987">
                  <c:v>3988</c:v>
                </c:pt>
                <c:pt idx="3988">
                  <c:v>3989</c:v>
                </c:pt>
                <c:pt idx="3989">
                  <c:v>3990</c:v>
                </c:pt>
                <c:pt idx="3990">
                  <c:v>3991</c:v>
                </c:pt>
                <c:pt idx="3991">
                  <c:v>3992</c:v>
                </c:pt>
                <c:pt idx="3992">
                  <c:v>3993</c:v>
                </c:pt>
                <c:pt idx="3993">
                  <c:v>3994</c:v>
                </c:pt>
                <c:pt idx="3994">
                  <c:v>3995</c:v>
                </c:pt>
                <c:pt idx="3995">
                  <c:v>3996</c:v>
                </c:pt>
                <c:pt idx="3996">
                  <c:v>3997</c:v>
                </c:pt>
                <c:pt idx="3997">
                  <c:v>3998</c:v>
                </c:pt>
                <c:pt idx="3998">
                  <c:v>3999</c:v>
                </c:pt>
                <c:pt idx="3999">
                  <c:v>4000</c:v>
                </c:pt>
                <c:pt idx="4000">
                  <c:v>4001</c:v>
                </c:pt>
                <c:pt idx="4001">
                  <c:v>4002</c:v>
                </c:pt>
                <c:pt idx="4002">
                  <c:v>4003</c:v>
                </c:pt>
                <c:pt idx="4003">
                  <c:v>4004</c:v>
                </c:pt>
                <c:pt idx="4004">
                  <c:v>4005</c:v>
                </c:pt>
                <c:pt idx="4005">
                  <c:v>4006</c:v>
                </c:pt>
                <c:pt idx="4006">
                  <c:v>4007</c:v>
                </c:pt>
                <c:pt idx="4007">
                  <c:v>4008</c:v>
                </c:pt>
                <c:pt idx="4008">
                  <c:v>4009</c:v>
                </c:pt>
                <c:pt idx="4009">
                  <c:v>4010</c:v>
                </c:pt>
                <c:pt idx="4010">
                  <c:v>4011</c:v>
                </c:pt>
                <c:pt idx="4011">
                  <c:v>4012</c:v>
                </c:pt>
                <c:pt idx="4012">
                  <c:v>4013</c:v>
                </c:pt>
                <c:pt idx="4013">
                  <c:v>4014</c:v>
                </c:pt>
                <c:pt idx="4014">
                  <c:v>4015</c:v>
                </c:pt>
                <c:pt idx="4015">
                  <c:v>4016</c:v>
                </c:pt>
                <c:pt idx="4016">
                  <c:v>4017</c:v>
                </c:pt>
                <c:pt idx="4017">
                  <c:v>4018</c:v>
                </c:pt>
                <c:pt idx="4018">
                  <c:v>4019</c:v>
                </c:pt>
                <c:pt idx="4019">
                  <c:v>4020</c:v>
                </c:pt>
                <c:pt idx="4020">
                  <c:v>4021</c:v>
                </c:pt>
                <c:pt idx="4021">
                  <c:v>4022</c:v>
                </c:pt>
                <c:pt idx="4022">
                  <c:v>4023</c:v>
                </c:pt>
                <c:pt idx="4023">
                  <c:v>4024</c:v>
                </c:pt>
                <c:pt idx="4024">
                  <c:v>4025</c:v>
                </c:pt>
                <c:pt idx="4025">
                  <c:v>4026</c:v>
                </c:pt>
                <c:pt idx="4026">
                  <c:v>4027</c:v>
                </c:pt>
                <c:pt idx="4027">
                  <c:v>4028</c:v>
                </c:pt>
                <c:pt idx="4028">
                  <c:v>4029</c:v>
                </c:pt>
                <c:pt idx="4029">
                  <c:v>4030</c:v>
                </c:pt>
                <c:pt idx="4030">
                  <c:v>4031</c:v>
                </c:pt>
                <c:pt idx="4031">
                  <c:v>4032</c:v>
                </c:pt>
                <c:pt idx="4032">
                  <c:v>4033</c:v>
                </c:pt>
                <c:pt idx="4033">
                  <c:v>4034</c:v>
                </c:pt>
                <c:pt idx="4034">
                  <c:v>4035</c:v>
                </c:pt>
                <c:pt idx="4035">
                  <c:v>4036</c:v>
                </c:pt>
                <c:pt idx="4036">
                  <c:v>4037</c:v>
                </c:pt>
                <c:pt idx="4037">
                  <c:v>4038</c:v>
                </c:pt>
                <c:pt idx="4038">
                  <c:v>4039</c:v>
                </c:pt>
                <c:pt idx="4039">
                  <c:v>4040</c:v>
                </c:pt>
                <c:pt idx="4040">
                  <c:v>4041</c:v>
                </c:pt>
                <c:pt idx="4041">
                  <c:v>4042</c:v>
                </c:pt>
                <c:pt idx="4042">
                  <c:v>4043</c:v>
                </c:pt>
                <c:pt idx="4043">
                  <c:v>4044</c:v>
                </c:pt>
                <c:pt idx="4044">
                  <c:v>4045</c:v>
                </c:pt>
                <c:pt idx="4045">
                  <c:v>4046</c:v>
                </c:pt>
                <c:pt idx="4046">
                  <c:v>4047</c:v>
                </c:pt>
                <c:pt idx="4047">
                  <c:v>4048</c:v>
                </c:pt>
                <c:pt idx="4048">
                  <c:v>4049</c:v>
                </c:pt>
                <c:pt idx="4049">
                  <c:v>4050</c:v>
                </c:pt>
                <c:pt idx="4050">
                  <c:v>4051</c:v>
                </c:pt>
                <c:pt idx="4051">
                  <c:v>4052</c:v>
                </c:pt>
                <c:pt idx="4052">
                  <c:v>4053</c:v>
                </c:pt>
                <c:pt idx="4053">
                  <c:v>4054</c:v>
                </c:pt>
                <c:pt idx="4054">
                  <c:v>4055</c:v>
                </c:pt>
                <c:pt idx="4055">
                  <c:v>4056</c:v>
                </c:pt>
                <c:pt idx="4056">
                  <c:v>4057</c:v>
                </c:pt>
                <c:pt idx="4057">
                  <c:v>4058</c:v>
                </c:pt>
                <c:pt idx="4058">
                  <c:v>4059</c:v>
                </c:pt>
                <c:pt idx="4059">
                  <c:v>4060</c:v>
                </c:pt>
                <c:pt idx="4060">
                  <c:v>4061</c:v>
                </c:pt>
                <c:pt idx="4061">
                  <c:v>4062</c:v>
                </c:pt>
                <c:pt idx="4062">
                  <c:v>4063</c:v>
                </c:pt>
                <c:pt idx="4063">
                  <c:v>4064</c:v>
                </c:pt>
                <c:pt idx="4064">
                  <c:v>4065</c:v>
                </c:pt>
                <c:pt idx="4065">
                  <c:v>4066</c:v>
                </c:pt>
                <c:pt idx="4066">
                  <c:v>4067</c:v>
                </c:pt>
                <c:pt idx="4067">
                  <c:v>4068</c:v>
                </c:pt>
                <c:pt idx="4068">
                  <c:v>4069</c:v>
                </c:pt>
                <c:pt idx="4069">
                  <c:v>4070</c:v>
                </c:pt>
                <c:pt idx="4070">
                  <c:v>4071</c:v>
                </c:pt>
                <c:pt idx="4071">
                  <c:v>4072</c:v>
                </c:pt>
                <c:pt idx="4072">
                  <c:v>4073</c:v>
                </c:pt>
                <c:pt idx="4073">
                  <c:v>4074</c:v>
                </c:pt>
                <c:pt idx="4074">
                  <c:v>4075</c:v>
                </c:pt>
                <c:pt idx="4075">
                  <c:v>4076</c:v>
                </c:pt>
                <c:pt idx="4076">
                  <c:v>4077</c:v>
                </c:pt>
                <c:pt idx="4077">
                  <c:v>4078</c:v>
                </c:pt>
                <c:pt idx="4078">
                  <c:v>4079</c:v>
                </c:pt>
                <c:pt idx="4079">
                  <c:v>4080</c:v>
                </c:pt>
                <c:pt idx="4080">
                  <c:v>4081</c:v>
                </c:pt>
                <c:pt idx="4081">
                  <c:v>4082</c:v>
                </c:pt>
                <c:pt idx="4082">
                  <c:v>4083</c:v>
                </c:pt>
                <c:pt idx="4083">
                  <c:v>4084</c:v>
                </c:pt>
                <c:pt idx="4084">
                  <c:v>4085</c:v>
                </c:pt>
                <c:pt idx="4085">
                  <c:v>4086</c:v>
                </c:pt>
                <c:pt idx="4086">
                  <c:v>4087</c:v>
                </c:pt>
                <c:pt idx="4087">
                  <c:v>4088</c:v>
                </c:pt>
                <c:pt idx="4088">
                  <c:v>4089</c:v>
                </c:pt>
                <c:pt idx="4089">
                  <c:v>4090</c:v>
                </c:pt>
                <c:pt idx="4090">
                  <c:v>4091</c:v>
                </c:pt>
                <c:pt idx="4091">
                  <c:v>4092</c:v>
                </c:pt>
                <c:pt idx="4092">
                  <c:v>4093</c:v>
                </c:pt>
                <c:pt idx="4093">
                  <c:v>4094</c:v>
                </c:pt>
                <c:pt idx="4094">
                  <c:v>4095</c:v>
                </c:pt>
                <c:pt idx="4095">
                  <c:v>4096</c:v>
                </c:pt>
                <c:pt idx="4096">
                  <c:v>4097</c:v>
                </c:pt>
                <c:pt idx="4097">
                  <c:v>4098</c:v>
                </c:pt>
                <c:pt idx="4098">
                  <c:v>4099</c:v>
                </c:pt>
                <c:pt idx="4099">
                  <c:v>4100</c:v>
                </c:pt>
                <c:pt idx="4100">
                  <c:v>4101</c:v>
                </c:pt>
                <c:pt idx="4101">
                  <c:v>4102</c:v>
                </c:pt>
                <c:pt idx="4102">
                  <c:v>4103</c:v>
                </c:pt>
                <c:pt idx="4103">
                  <c:v>4104</c:v>
                </c:pt>
                <c:pt idx="4104">
                  <c:v>4105</c:v>
                </c:pt>
                <c:pt idx="4105">
                  <c:v>4106</c:v>
                </c:pt>
                <c:pt idx="4106">
                  <c:v>4107</c:v>
                </c:pt>
                <c:pt idx="4107">
                  <c:v>4108</c:v>
                </c:pt>
                <c:pt idx="4108">
                  <c:v>4109</c:v>
                </c:pt>
                <c:pt idx="4109">
                  <c:v>4110</c:v>
                </c:pt>
                <c:pt idx="4110">
                  <c:v>4111</c:v>
                </c:pt>
                <c:pt idx="4111">
                  <c:v>4112</c:v>
                </c:pt>
                <c:pt idx="4112">
                  <c:v>4113</c:v>
                </c:pt>
                <c:pt idx="4113">
                  <c:v>4114</c:v>
                </c:pt>
                <c:pt idx="4114">
                  <c:v>4115</c:v>
                </c:pt>
                <c:pt idx="4115">
                  <c:v>4116</c:v>
                </c:pt>
                <c:pt idx="4116">
                  <c:v>4117</c:v>
                </c:pt>
                <c:pt idx="4117">
                  <c:v>4118</c:v>
                </c:pt>
                <c:pt idx="4118">
                  <c:v>4119</c:v>
                </c:pt>
                <c:pt idx="4119">
                  <c:v>4120</c:v>
                </c:pt>
                <c:pt idx="4120">
                  <c:v>4121</c:v>
                </c:pt>
                <c:pt idx="4121">
                  <c:v>4122</c:v>
                </c:pt>
                <c:pt idx="4122">
                  <c:v>4123</c:v>
                </c:pt>
                <c:pt idx="4123">
                  <c:v>4124</c:v>
                </c:pt>
                <c:pt idx="4124">
                  <c:v>4125</c:v>
                </c:pt>
                <c:pt idx="4125">
                  <c:v>4126</c:v>
                </c:pt>
                <c:pt idx="4126">
                  <c:v>4127</c:v>
                </c:pt>
                <c:pt idx="4127">
                  <c:v>4128</c:v>
                </c:pt>
                <c:pt idx="4128">
                  <c:v>4129</c:v>
                </c:pt>
                <c:pt idx="4129">
                  <c:v>4130</c:v>
                </c:pt>
                <c:pt idx="4130">
                  <c:v>4131</c:v>
                </c:pt>
                <c:pt idx="4131">
                  <c:v>4132</c:v>
                </c:pt>
                <c:pt idx="4132">
                  <c:v>4133</c:v>
                </c:pt>
                <c:pt idx="4133">
                  <c:v>4134</c:v>
                </c:pt>
                <c:pt idx="4134">
                  <c:v>4135</c:v>
                </c:pt>
                <c:pt idx="4135">
                  <c:v>4136</c:v>
                </c:pt>
                <c:pt idx="4136">
                  <c:v>4137</c:v>
                </c:pt>
                <c:pt idx="4137">
                  <c:v>4138</c:v>
                </c:pt>
                <c:pt idx="4138">
                  <c:v>4139</c:v>
                </c:pt>
                <c:pt idx="4139">
                  <c:v>4140</c:v>
                </c:pt>
                <c:pt idx="4140">
                  <c:v>4141</c:v>
                </c:pt>
                <c:pt idx="4141">
                  <c:v>4142</c:v>
                </c:pt>
                <c:pt idx="4142">
                  <c:v>4143</c:v>
                </c:pt>
                <c:pt idx="4143">
                  <c:v>4144</c:v>
                </c:pt>
                <c:pt idx="4144">
                  <c:v>4145</c:v>
                </c:pt>
                <c:pt idx="4145">
                  <c:v>4146</c:v>
                </c:pt>
                <c:pt idx="4146">
                  <c:v>4147</c:v>
                </c:pt>
                <c:pt idx="4147">
                  <c:v>4148</c:v>
                </c:pt>
                <c:pt idx="4148">
                  <c:v>4149</c:v>
                </c:pt>
                <c:pt idx="4149">
                  <c:v>4150</c:v>
                </c:pt>
                <c:pt idx="4150">
                  <c:v>4151</c:v>
                </c:pt>
                <c:pt idx="4151">
                  <c:v>4152</c:v>
                </c:pt>
                <c:pt idx="4152">
                  <c:v>4153</c:v>
                </c:pt>
                <c:pt idx="4153">
                  <c:v>4154</c:v>
                </c:pt>
                <c:pt idx="4154">
                  <c:v>4155</c:v>
                </c:pt>
                <c:pt idx="4155">
                  <c:v>4156</c:v>
                </c:pt>
                <c:pt idx="4156">
                  <c:v>4157</c:v>
                </c:pt>
                <c:pt idx="4157">
                  <c:v>4158</c:v>
                </c:pt>
                <c:pt idx="4158">
                  <c:v>4159</c:v>
                </c:pt>
                <c:pt idx="4159">
                  <c:v>4160</c:v>
                </c:pt>
                <c:pt idx="4160">
                  <c:v>4161</c:v>
                </c:pt>
                <c:pt idx="4161">
                  <c:v>4162</c:v>
                </c:pt>
                <c:pt idx="4162">
                  <c:v>4163</c:v>
                </c:pt>
                <c:pt idx="4163">
                  <c:v>4164</c:v>
                </c:pt>
                <c:pt idx="4164">
                  <c:v>4165</c:v>
                </c:pt>
                <c:pt idx="4165">
                  <c:v>4166</c:v>
                </c:pt>
                <c:pt idx="4166">
                  <c:v>4167</c:v>
                </c:pt>
                <c:pt idx="4167">
                  <c:v>4168</c:v>
                </c:pt>
                <c:pt idx="4168">
                  <c:v>4169</c:v>
                </c:pt>
                <c:pt idx="4169">
                  <c:v>4170</c:v>
                </c:pt>
                <c:pt idx="4170">
                  <c:v>4171</c:v>
                </c:pt>
                <c:pt idx="4171">
                  <c:v>4172</c:v>
                </c:pt>
                <c:pt idx="4172">
                  <c:v>4173</c:v>
                </c:pt>
                <c:pt idx="4173">
                  <c:v>4174</c:v>
                </c:pt>
                <c:pt idx="4174">
                  <c:v>4175</c:v>
                </c:pt>
                <c:pt idx="4175">
                  <c:v>4176</c:v>
                </c:pt>
                <c:pt idx="4176">
                  <c:v>4177</c:v>
                </c:pt>
                <c:pt idx="4177">
                  <c:v>4178</c:v>
                </c:pt>
                <c:pt idx="4178">
                  <c:v>4179</c:v>
                </c:pt>
                <c:pt idx="4179">
                  <c:v>4180</c:v>
                </c:pt>
                <c:pt idx="4180">
                  <c:v>4181</c:v>
                </c:pt>
                <c:pt idx="4181">
                  <c:v>4182</c:v>
                </c:pt>
                <c:pt idx="4182">
                  <c:v>4183</c:v>
                </c:pt>
                <c:pt idx="4183">
                  <c:v>4184</c:v>
                </c:pt>
                <c:pt idx="4184">
                  <c:v>4185</c:v>
                </c:pt>
                <c:pt idx="4185">
                  <c:v>4186</c:v>
                </c:pt>
                <c:pt idx="4186">
                  <c:v>4187</c:v>
                </c:pt>
                <c:pt idx="4187">
                  <c:v>4188</c:v>
                </c:pt>
                <c:pt idx="4188">
                  <c:v>4189</c:v>
                </c:pt>
                <c:pt idx="4189">
                  <c:v>4190</c:v>
                </c:pt>
                <c:pt idx="4190">
                  <c:v>4191</c:v>
                </c:pt>
                <c:pt idx="4191">
                  <c:v>4192</c:v>
                </c:pt>
                <c:pt idx="4192">
                  <c:v>4193</c:v>
                </c:pt>
                <c:pt idx="4193">
                  <c:v>4194</c:v>
                </c:pt>
                <c:pt idx="4194">
                  <c:v>4195</c:v>
                </c:pt>
                <c:pt idx="4195">
                  <c:v>4196</c:v>
                </c:pt>
                <c:pt idx="4196">
                  <c:v>4197</c:v>
                </c:pt>
                <c:pt idx="4197">
                  <c:v>4198</c:v>
                </c:pt>
                <c:pt idx="4198">
                  <c:v>4199</c:v>
                </c:pt>
                <c:pt idx="4199">
                  <c:v>4200</c:v>
                </c:pt>
                <c:pt idx="4200">
                  <c:v>4201</c:v>
                </c:pt>
                <c:pt idx="4201">
                  <c:v>4202</c:v>
                </c:pt>
                <c:pt idx="4202">
                  <c:v>4203</c:v>
                </c:pt>
                <c:pt idx="4203">
                  <c:v>4204</c:v>
                </c:pt>
                <c:pt idx="4204">
                  <c:v>4205</c:v>
                </c:pt>
                <c:pt idx="4205">
                  <c:v>4206</c:v>
                </c:pt>
                <c:pt idx="4206">
                  <c:v>4207</c:v>
                </c:pt>
                <c:pt idx="4207">
                  <c:v>4208</c:v>
                </c:pt>
                <c:pt idx="4208">
                  <c:v>4209</c:v>
                </c:pt>
                <c:pt idx="4209">
                  <c:v>4210</c:v>
                </c:pt>
                <c:pt idx="4210">
                  <c:v>4211</c:v>
                </c:pt>
                <c:pt idx="4211">
                  <c:v>4212</c:v>
                </c:pt>
                <c:pt idx="4212">
                  <c:v>4213</c:v>
                </c:pt>
                <c:pt idx="4213">
                  <c:v>4214</c:v>
                </c:pt>
                <c:pt idx="4214">
                  <c:v>4215</c:v>
                </c:pt>
                <c:pt idx="4215">
                  <c:v>4216</c:v>
                </c:pt>
                <c:pt idx="4216">
                  <c:v>4217</c:v>
                </c:pt>
                <c:pt idx="4217">
                  <c:v>4218</c:v>
                </c:pt>
                <c:pt idx="4218">
                  <c:v>4219</c:v>
                </c:pt>
                <c:pt idx="4219">
                  <c:v>4220</c:v>
                </c:pt>
                <c:pt idx="4220">
                  <c:v>4221</c:v>
                </c:pt>
                <c:pt idx="4221">
                  <c:v>4222</c:v>
                </c:pt>
                <c:pt idx="4222">
                  <c:v>4223</c:v>
                </c:pt>
                <c:pt idx="4223">
                  <c:v>4224</c:v>
                </c:pt>
                <c:pt idx="4224">
                  <c:v>4225</c:v>
                </c:pt>
                <c:pt idx="4225">
                  <c:v>4226</c:v>
                </c:pt>
                <c:pt idx="4226">
                  <c:v>4227</c:v>
                </c:pt>
                <c:pt idx="4227">
                  <c:v>4228</c:v>
                </c:pt>
                <c:pt idx="4228">
                  <c:v>4229</c:v>
                </c:pt>
                <c:pt idx="4229">
                  <c:v>4230</c:v>
                </c:pt>
                <c:pt idx="4230">
                  <c:v>4231</c:v>
                </c:pt>
                <c:pt idx="4231">
                  <c:v>4232</c:v>
                </c:pt>
                <c:pt idx="4232">
                  <c:v>4233</c:v>
                </c:pt>
                <c:pt idx="4233">
                  <c:v>4234</c:v>
                </c:pt>
                <c:pt idx="4234">
                  <c:v>4235</c:v>
                </c:pt>
                <c:pt idx="4235">
                  <c:v>4236</c:v>
                </c:pt>
                <c:pt idx="4236">
                  <c:v>4237</c:v>
                </c:pt>
                <c:pt idx="4237">
                  <c:v>4238</c:v>
                </c:pt>
                <c:pt idx="4238">
                  <c:v>4239</c:v>
                </c:pt>
                <c:pt idx="4239">
                  <c:v>4240</c:v>
                </c:pt>
                <c:pt idx="4240">
                  <c:v>4241</c:v>
                </c:pt>
                <c:pt idx="4241">
                  <c:v>4242</c:v>
                </c:pt>
                <c:pt idx="4242">
                  <c:v>4243</c:v>
                </c:pt>
                <c:pt idx="4243">
                  <c:v>4244</c:v>
                </c:pt>
                <c:pt idx="4244">
                  <c:v>4245</c:v>
                </c:pt>
                <c:pt idx="4245">
                  <c:v>4246</c:v>
                </c:pt>
                <c:pt idx="4246">
                  <c:v>4247</c:v>
                </c:pt>
                <c:pt idx="4247">
                  <c:v>4248</c:v>
                </c:pt>
                <c:pt idx="4248">
                  <c:v>4249</c:v>
                </c:pt>
                <c:pt idx="4249">
                  <c:v>4250</c:v>
                </c:pt>
                <c:pt idx="4250">
                  <c:v>4251</c:v>
                </c:pt>
                <c:pt idx="4251">
                  <c:v>4252</c:v>
                </c:pt>
                <c:pt idx="4252">
                  <c:v>4253</c:v>
                </c:pt>
                <c:pt idx="4253">
                  <c:v>4254</c:v>
                </c:pt>
                <c:pt idx="4254">
                  <c:v>4255</c:v>
                </c:pt>
                <c:pt idx="4255">
                  <c:v>4256</c:v>
                </c:pt>
                <c:pt idx="4256">
                  <c:v>4257</c:v>
                </c:pt>
                <c:pt idx="4257">
                  <c:v>4258</c:v>
                </c:pt>
                <c:pt idx="4258">
                  <c:v>4259</c:v>
                </c:pt>
                <c:pt idx="4259">
                  <c:v>4260</c:v>
                </c:pt>
                <c:pt idx="4260">
                  <c:v>4261</c:v>
                </c:pt>
                <c:pt idx="4261">
                  <c:v>4262</c:v>
                </c:pt>
                <c:pt idx="4262">
                  <c:v>4263</c:v>
                </c:pt>
                <c:pt idx="4263">
                  <c:v>4264</c:v>
                </c:pt>
                <c:pt idx="4264">
                  <c:v>4265</c:v>
                </c:pt>
                <c:pt idx="4265">
                  <c:v>4266</c:v>
                </c:pt>
                <c:pt idx="4266">
                  <c:v>4267</c:v>
                </c:pt>
                <c:pt idx="4267">
                  <c:v>4268</c:v>
                </c:pt>
                <c:pt idx="4268">
                  <c:v>4269</c:v>
                </c:pt>
                <c:pt idx="4269">
                  <c:v>4270</c:v>
                </c:pt>
                <c:pt idx="4270">
                  <c:v>4271</c:v>
                </c:pt>
                <c:pt idx="4271">
                  <c:v>4272</c:v>
                </c:pt>
                <c:pt idx="4272">
                  <c:v>4273</c:v>
                </c:pt>
                <c:pt idx="4273">
                  <c:v>4274</c:v>
                </c:pt>
                <c:pt idx="4274">
                  <c:v>4275</c:v>
                </c:pt>
                <c:pt idx="4275">
                  <c:v>4276</c:v>
                </c:pt>
                <c:pt idx="4276">
                  <c:v>4277</c:v>
                </c:pt>
                <c:pt idx="4277">
                  <c:v>4278</c:v>
                </c:pt>
                <c:pt idx="4278">
                  <c:v>4279</c:v>
                </c:pt>
                <c:pt idx="4279">
                  <c:v>4280</c:v>
                </c:pt>
                <c:pt idx="4280">
                  <c:v>4281</c:v>
                </c:pt>
                <c:pt idx="4281">
                  <c:v>4282</c:v>
                </c:pt>
                <c:pt idx="4282">
                  <c:v>4283</c:v>
                </c:pt>
                <c:pt idx="4283">
                  <c:v>4284</c:v>
                </c:pt>
                <c:pt idx="4284">
                  <c:v>4285</c:v>
                </c:pt>
                <c:pt idx="4285">
                  <c:v>4286</c:v>
                </c:pt>
                <c:pt idx="4286">
                  <c:v>4287</c:v>
                </c:pt>
                <c:pt idx="4287">
                  <c:v>4288</c:v>
                </c:pt>
                <c:pt idx="4288">
                  <c:v>4289</c:v>
                </c:pt>
                <c:pt idx="4289">
                  <c:v>4290</c:v>
                </c:pt>
                <c:pt idx="4290">
                  <c:v>4291</c:v>
                </c:pt>
                <c:pt idx="4291">
                  <c:v>4292</c:v>
                </c:pt>
                <c:pt idx="4292">
                  <c:v>4293</c:v>
                </c:pt>
                <c:pt idx="4293">
                  <c:v>4294</c:v>
                </c:pt>
                <c:pt idx="4294">
                  <c:v>4295</c:v>
                </c:pt>
                <c:pt idx="4295">
                  <c:v>4296</c:v>
                </c:pt>
                <c:pt idx="4296">
                  <c:v>4297</c:v>
                </c:pt>
                <c:pt idx="4297">
                  <c:v>4298</c:v>
                </c:pt>
                <c:pt idx="4298">
                  <c:v>4299</c:v>
                </c:pt>
                <c:pt idx="4299">
                  <c:v>4300</c:v>
                </c:pt>
                <c:pt idx="4300">
                  <c:v>4301</c:v>
                </c:pt>
                <c:pt idx="4301">
                  <c:v>4302</c:v>
                </c:pt>
                <c:pt idx="4302">
                  <c:v>4303</c:v>
                </c:pt>
                <c:pt idx="4303">
                  <c:v>4304</c:v>
                </c:pt>
                <c:pt idx="4304">
                  <c:v>4305</c:v>
                </c:pt>
                <c:pt idx="4305">
                  <c:v>4306</c:v>
                </c:pt>
                <c:pt idx="4306">
                  <c:v>4307</c:v>
                </c:pt>
                <c:pt idx="4307">
                  <c:v>4308</c:v>
                </c:pt>
                <c:pt idx="4308">
                  <c:v>4309</c:v>
                </c:pt>
                <c:pt idx="4309">
                  <c:v>4310</c:v>
                </c:pt>
                <c:pt idx="4310">
                  <c:v>4311</c:v>
                </c:pt>
                <c:pt idx="4311">
                  <c:v>4312</c:v>
                </c:pt>
                <c:pt idx="4312">
                  <c:v>4313</c:v>
                </c:pt>
                <c:pt idx="4313">
                  <c:v>4314</c:v>
                </c:pt>
                <c:pt idx="4314">
                  <c:v>4315</c:v>
                </c:pt>
                <c:pt idx="4315">
                  <c:v>4316</c:v>
                </c:pt>
                <c:pt idx="4316">
                  <c:v>4317</c:v>
                </c:pt>
                <c:pt idx="4317">
                  <c:v>4318</c:v>
                </c:pt>
                <c:pt idx="4318">
                  <c:v>4319</c:v>
                </c:pt>
                <c:pt idx="4319">
                  <c:v>4320</c:v>
                </c:pt>
                <c:pt idx="4320">
                  <c:v>4321</c:v>
                </c:pt>
                <c:pt idx="4321">
                  <c:v>4322</c:v>
                </c:pt>
                <c:pt idx="4322">
                  <c:v>4323</c:v>
                </c:pt>
                <c:pt idx="4323">
                  <c:v>4324</c:v>
                </c:pt>
                <c:pt idx="4324">
                  <c:v>4325</c:v>
                </c:pt>
                <c:pt idx="4325">
                  <c:v>4326</c:v>
                </c:pt>
                <c:pt idx="4326">
                  <c:v>4327</c:v>
                </c:pt>
                <c:pt idx="4327">
                  <c:v>4328</c:v>
                </c:pt>
                <c:pt idx="4328">
                  <c:v>4329</c:v>
                </c:pt>
                <c:pt idx="4329">
                  <c:v>4330</c:v>
                </c:pt>
                <c:pt idx="4330">
                  <c:v>4331</c:v>
                </c:pt>
                <c:pt idx="4331">
                  <c:v>4332</c:v>
                </c:pt>
                <c:pt idx="4332">
                  <c:v>4333</c:v>
                </c:pt>
                <c:pt idx="4333">
                  <c:v>4334</c:v>
                </c:pt>
                <c:pt idx="4334">
                  <c:v>4335</c:v>
                </c:pt>
                <c:pt idx="4335">
                  <c:v>4336</c:v>
                </c:pt>
                <c:pt idx="4336">
                  <c:v>4337</c:v>
                </c:pt>
                <c:pt idx="4337">
                  <c:v>4338</c:v>
                </c:pt>
                <c:pt idx="4338">
                  <c:v>4339</c:v>
                </c:pt>
                <c:pt idx="4339">
                  <c:v>4340</c:v>
                </c:pt>
                <c:pt idx="4340">
                  <c:v>4341</c:v>
                </c:pt>
                <c:pt idx="4341">
                  <c:v>4342</c:v>
                </c:pt>
                <c:pt idx="4342">
                  <c:v>4343</c:v>
                </c:pt>
                <c:pt idx="4343">
                  <c:v>4344</c:v>
                </c:pt>
                <c:pt idx="4344">
                  <c:v>4345</c:v>
                </c:pt>
                <c:pt idx="4345">
                  <c:v>4346</c:v>
                </c:pt>
                <c:pt idx="4346">
                  <c:v>4347</c:v>
                </c:pt>
                <c:pt idx="4347">
                  <c:v>4348</c:v>
                </c:pt>
                <c:pt idx="4348">
                  <c:v>4349</c:v>
                </c:pt>
                <c:pt idx="4349">
                  <c:v>4350</c:v>
                </c:pt>
                <c:pt idx="4350">
                  <c:v>4351</c:v>
                </c:pt>
                <c:pt idx="4351">
                  <c:v>4352</c:v>
                </c:pt>
                <c:pt idx="4352">
                  <c:v>4353</c:v>
                </c:pt>
                <c:pt idx="4353">
                  <c:v>4354</c:v>
                </c:pt>
                <c:pt idx="4354">
                  <c:v>4355</c:v>
                </c:pt>
                <c:pt idx="4355">
                  <c:v>4356</c:v>
                </c:pt>
                <c:pt idx="4356">
                  <c:v>4357</c:v>
                </c:pt>
                <c:pt idx="4357">
                  <c:v>4358</c:v>
                </c:pt>
                <c:pt idx="4358">
                  <c:v>4359</c:v>
                </c:pt>
                <c:pt idx="4359">
                  <c:v>4360</c:v>
                </c:pt>
                <c:pt idx="4360">
                  <c:v>4361</c:v>
                </c:pt>
                <c:pt idx="4361">
                  <c:v>4362</c:v>
                </c:pt>
                <c:pt idx="4362">
                  <c:v>4363</c:v>
                </c:pt>
                <c:pt idx="4363">
                  <c:v>4364</c:v>
                </c:pt>
                <c:pt idx="4364">
                  <c:v>4365</c:v>
                </c:pt>
                <c:pt idx="4365">
                  <c:v>4366</c:v>
                </c:pt>
                <c:pt idx="4366">
                  <c:v>4367</c:v>
                </c:pt>
                <c:pt idx="4367">
                  <c:v>4368</c:v>
                </c:pt>
                <c:pt idx="4368">
                  <c:v>4369</c:v>
                </c:pt>
                <c:pt idx="4369">
                  <c:v>4370</c:v>
                </c:pt>
                <c:pt idx="4370">
                  <c:v>4371</c:v>
                </c:pt>
                <c:pt idx="4371">
                  <c:v>4372</c:v>
                </c:pt>
                <c:pt idx="4372">
                  <c:v>4373</c:v>
                </c:pt>
                <c:pt idx="4373">
                  <c:v>4374</c:v>
                </c:pt>
                <c:pt idx="4374">
                  <c:v>4375</c:v>
                </c:pt>
                <c:pt idx="4375">
                  <c:v>4376</c:v>
                </c:pt>
                <c:pt idx="4376">
                  <c:v>4377</c:v>
                </c:pt>
                <c:pt idx="4377">
                  <c:v>4378</c:v>
                </c:pt>
                <c:pt idx="4378">
                  <c:v>4379</c:v>
                </c:pt>
                <c:pt idx="4379">
                  <c:v>4380</c:v>
                </c:pt>
                <c:pt idx="4380">
                  <c:v>4381</c:v>
                </c:pt>
                <c:pt idx="4381">
                  <c:v>4382</c:v>
                </c:pt>
                <c:pt idx="4382">
                  <c:v>4383</c:v>
                </c:pt>
                <c:pt idx="4383">
                  <c:v>4384</c:v>
                </c:pt>
                <c:pt idx="4384">
                  <c:v>4385</c:v>
                </c:pt>
                <c:pt idx="4385">
                  <c:v>4386</c:v>
                </c:pt>
                <c:pt idx="4386">
                  <c:v>4387</c:v>
                </c:pt>
                <c:pt idx="4387">
                  <c:v>4388</c:v>
                </c:pt>
                <c:pt idx="4388">
                  <c:v>4389</c:v>
                </c:pt>
                <c:pt idx="4389">
                  <c:v>4390</c:v>
                </c:pt>
                <c:pt idx="4390">
                  <c:v>4391</c:v>
                </c:pt>
                <c:pt idx="4391">
                  <c:v>4392</c:v>
                </c:pt>
                <c:pt idx="4392">
                  <c:v>4393</c:v>
                </c:pt>
                <c:pt idx="4393">
                  <c:v>4394</c:v>
                </c:pt>
                <c:pt idx="4394">
                  <c:v>4395</c:v>
                </c:pt>
                <c:pt idx="4395">
                  <c:v>4396</c:v>
                </c:pt>
                <c:pt idx="4396">
                  <c:v>4397</c:v>
                </c:pt>
                <c:pt idx="4397">
                  <c:v>4398</c:v>
                </c:pt>
                <c:pt idx="4398">
                  <c:v>4399</c:v>
                </c:pt>
                <c:pt idx="4399">
                  <c:v>4400</c:v>
                </c:pt>
                <c:pt idx="4400">
                  <c:v>4401</c:v>
                </c:pt>
                <c:pt idx="4401">
                  <c:v>4402</c:v>
                </c:pt>
                <c:pt idx="4402">
                  <c:v>4403</c:v>
                </c:pt>
                <c:pt idx="4403">
                  <c:v>4404</c:v>
                </c:pt>
                <c:pt idx="4404">
                  <c:v>4405</c:v>
                </c:pt>
                <c:pt idx="4405">
                  <c:v>4406</c:v>
                </c:pt>
                <c:pt idx="4406">
                  <c:v>4407</c:v>
                </c:pt>
                <c:pt idx="4407">
                  <c:v>4408</c:v>
                </c:pt>
                <c:pt idx="4408">
                  <c:v>4409</c:v>
                </c:pt>
                <c:pt idx="4409">
                  <c:v>4410</c:v>
                </c:pt>
                <c:pt idx="4410">
                  <c:v>4411</c:v>
                </c:pt>
                <c:pt idx="4411">
                  <c:v>4412</c:v>
                </c:pt>
                <c:pt idx="4412">
                  <c:v>4413</c:v>
                </c:pt>
                <c:pt idx="4413">
                  <c:v>4414</c:v>
                </c:pt>
                <c:pt idx="4414">
                  <c:v>4415</c:v>
                </c:pt>
                <c:pt idx="4415">
                  <c:v>4416</c:v>
                </c:pt>
                <c:pt idx="4416">
                  <c:v>4417</c:v>
                </c:pt>
                <c:pt idx="4417">
                  <c:v>4418</c:v>
                </c:pt>
                <c:pt idx="4418">
                  <c:v>4419</c:v>
                </c:pt>
                <c:pt idx="4419">
                  <c:v>4420</c:v>
                </c:pt>
                <c:pt idx="4420">
                  <c:v>4421</c:v>
                </c:pt>
                <c:pt idx="4421">
                  <c:v>4422</c:v>
                </c:pt>
                <c:pt idx="4422">
                  <c:v>4423</c:v>
                </c:pt>
                <c:pt idx="4423">
                  <c:v>4424</c:v>
                </c:pt>
                <c:pt idx="4424">
                  <c:v>4425</c:v>
                </c:pt>
                <c:pt idx="4425">
                  <c:v>4426</c:v>
                </c:pt>
                <c:pt idx="4426">
                  <c:v>4427</c:v>
                </c:pt>
                <c:pt idx="4427">
                  <c:v>4428</c:v>
                </c:pt>
                <c:pt idx="4428">
                  <c:v>4429</c:v>
                </c:pt>
                <c:pt idx="4429">
                  <c:v>4430</c:v>
                </c:pt>
                <c:pt idx="4430">
                  <c:v>4431</c:v>
                </c:pt>
                <c:pt idx="4431">
                  <c:v>4432</c:v>
                </c:pt>
                <c:pt idx="4432">
                  <c:v>4433</c:v>
                </c:pt>
                <c:pt idx="4433">
                  <c:v>4434</c:v>
                </c:pt>
                <c:pt idx="4434">
                  <c:v>4435</c:v>
                </c:pt>
                <c:pt idx="4435">
                  <c:v>4436</c:v>
                </c:pt>
                <c:pt idx="4436">
                  <c:v>4437</c:v>
                </c:pt>
                <c:pt idx="4437">
                  <c:v>4438</c:v>
                </c:pt>
                <c:pt idx="4438">
                  <c:v>4439</c:v>
                </c:pt>
                <c:pt idx="4439">
                  <c:v>4440</c:v>
                </c:pt>
                <c:pt idx="4440">
                  <c:v>4441</c:v>
                </c:pt>
                <c:pt idx="4441">
                  <c:v>4442</c:v>
                </c:pt>
                <c:pt idx="4442">
                  <c:v>4443</c:v>
                </c:pt>
                <c:pt idx="4443">
                  <c:v>4444</c:v>
                </c:pt>
                <c:pt idx="4444">
                  <c:v>4445</c:v>
                </c:pt>
                <c:pt idx="4445">
                  <c:v>4446</c:v>
                </c:pt>
                <c:pt idx="4446">
                  <c:v>4447</c:v>
                </c:pt>
                <c:pt idx="4447">
                  <c:v>4448</c:v>
                </c:pt>
                <c:pt idx="4448">
                  <c:v>4449</c:v>
                </c:pt>
                <c:pt idx="4449">
                  <c:v>4450</c:v>
                </c:pt>
                <c:pt idx="4450">
                  <c:v>4451</c:v>
                </c:pt>
                <c:pt idx="4451">
                  <c:v>4452</c:v>
                </c:pt>
                <c:pt idx="4452">
                  <c:v>4453</c:v>
                </c:pt>
                <c:pt idx="4453">
                  <c:v>4454</c:v>
                </c:pt>
                <c:pt idx="4454">
                  <c:v>4455</c:v>
                </c:pt>
                <c:pt idx="4455">
                  <c:v>4456</c:v>
                </c:pt>
                <c:pt idx="4456">
                  <c:v>4457</c:v>
                </c:pt>
                <c:pt idx="4457">
                  <c:v>4458</c:v>
                </c:pt>
                <c:pt idx="4458">
                  <c:v>4459</c:v>
                </c:pt>
                <c:pt idx="4459">
                  <c:v>4460</c:v>
                </c:pt>
                <c:pt idx="4460">
                  <c:v>4461</c:v>
                </c:pt>
                <c:pt idx="4461">
                  <c:v>4462</c:v>
                </c:pt>
                <c:pt idx="4462">
                  <c:v>4463</c:v>
                </c:pt>
                <c:pt idx="4463">
                  <c:v>4464</c:v>
                </c:pt>
                <c:pt idx="4464">
                  <c:v>4465</c:v>
                </c:pt>
                <c:pt idx="4465">
                  <c:v>4466</c:v>
                </c:pt>
                <c:pt idx="4466">
                  <c:v>4467</c:v>
                </c:pt>
                <c:pt idx="4467">
                  <c:v>4468</c:v>
                </c:pt>
                <c:pt idx="4468">
                  <c:v>4469</c:v>
                </c:pt>
                <c:pt idx="4469">
                  <c:v>4470</c:v>
                </c:pt>
                <c:pt idx="4470">
                  <c:v>4471</c:v>
                </c:pt>
                <c:pt idx="4471">
                  <c:v>4472</c:v>
                </c:pt>
                <c:pt idx="4472">
                  <c:v>4473</c:v>
                </c:pt>
                <c:pt idx="4473">
                  <c:v>4474</c:v>
                </c:pt>
                <c:pt idx="4474">
                  <c:v>4475</c:v>
                </c:pt>
                <c:pt idx="4475">
                  <c:v>4476</c:v>
                </c:pt>
                <c:pt idx="4476">
                  <c:v>4477</c:v>
                </c:pt>
                <c:pt idx="4477">
                  <c:v>4478</c:v>
                </c:pt>
                <c:pt idx="4478">
                  <c:v>4479</c:v>
                </c:pt>
                <c:pt idx="4479">
                  <c:v>4480</c:v>
                </c:pt>
                <c:pt idx="4480">
                  <c:v>4481</c:v>
                </c:pt>
                <c:pt idx="4481">
                  <c:v>4482</c:v>
                </c:pt>
                <c:pt idx="4482">
                  <c:v>4483</c:v>
                </c:pt>
                <c:pt idx="4483">
                  <c:v>4484</c:v>
                </c:pt>
                <c:pt idx="4484">
                  <c:v>4485</c:v>
                </c:pt>
                <c:pt idx="4485">
                  <c:v>4486</c:v>
                </c:pt>
                <c:pt idx="4486">
                  <c:v>4487</c:v>
                </c:pt>
                <c:pt idx="4487">
                  <c:v>4488</c:v>
                </c:pt>
                <c:pt idx="4488">
                  <c:v>4489</c:v>
                </c:pt>
                <c:pt idx="4489">
                  <c:v>4490</c:v>
                </c:pt>
                <c:pt idx="4490">
                  <c:v>4491</c:v>
                </c:pt>
                <c:pt idx="4491">
                  <c:v>4492</c:v>
                </c:pt>
                <c:pt idx="4492">
                  <c:v>4493</c:v>
                </c:pt>
                <c:pt idx="4493">
                  <c:v>4494</c:v>
                </c:pt>
                <c:pt idx="4494">
                  <c:v>4495</c:v>
                </c:pt>
                <c:pt idx="4495">
                  <c:v>4496</c:v>
                </c:pt>
                <c:pt idx="4496">
                  <c:v>4497</c:v>
                </c:pt>
                <c:pt idx="4497">
                  <c:v>4498</c:v>
                </c:pt>
                <c:pt idx="4498">
                  <c:v>4499</c:v>
                </c:pt>
                <c:pt idx="4499">
                  <c:v>4500</c:v>
                </c:pt>
                <c:pt idx="4500">
                  <c:v>4501</c:v>
                </c:pt>
                <c:pt idx="4501">
                  <c:v>4502</c:v>
                </c:pt>
                <c:pt idx="4502">
                  <c:v>4503</c:v>
                </c:pt>
                <c:pt idx="4503">
                  <c:v>4504</c:v>
                </c:pt>
                <c:pt idx="4504">
                  <c:v>4505</c:v>
                </c:pt>
                <c:pt idx="4505">
                  <c:v>4506</c:v>
                </c:pt>
                <c:pt idx="4506">
                  <c:v>4507</c:v>
                </c:pt>
                <c:pt idx="4507">
                  <c:v>4508</c:v>
                </c:pt>
                <c:pt idx="4508">
                  <c:v>4509</c:v>
                </c:pt>
                <c:pt idx="4509">
                  <c:v>4510</c:v>
                </c:pt>
                <c:pt idx="4510">
                  <c:v>4511</c:v>
                </c:pt>
                <c:pt idx="4511">
                  <c:v>4512</c:v>
                </c:pt>
                <c:pt idx="4512">
                  <c:v>4513</c:v>
                </c:pt>
                <c:pt idx="4513">
                  <c:v>4514</c:v>
                </c:pt>
                <c:pt idx="4514">
                  <c:v>4515</c:v>
                </c:pt>
                <c:pt idx="4515">
                  <c:v>4516</c:v>
                </c:pt>
                <c:pt idx="4516">
                  <c:v>4517</c:v>
                </c:pt>
                <c:pt idx="4517">
                  <c:v>4518</c:v>
                </c:pt>
                <c:pt idx="4518">
                  <c:v>4519</c:v>
                </c:pt>
                <c:pt idx="4519">
                  <c:v>4520</c:v>
                </c:pt>
                <c:pt idx="4520">
                  <c:v>4521</c:v>
                </c:pt>
                <c:pt idx="4521">
                  <c:v>4522</c:v>
                </c:pt>
                <c:pt idx="4522">
                  <c:v>4523</c:v>
                </c:pt>
                <c:pt idx="4523">
                  <c:v>4524</c:v>
                </c:pt>
                <c:pt idx="4524">
                  <c:v>4525</c:v>
                </c:pt>
                <c:pt idx="4525">
                  <c:v>4526</c:v>
                </c:pt>
                <c:pt idx="4526">
                  <c:v>4527</c:v>
                </c:pt>
                <c:pt idx="4527">
                  <c:v>4528</c:v>
                </c:pt>
                <c:pt idx="4528">
                  <c:v>4529</c:v>
                </c:pt>
                <c:pt idx="4529">
                  <c:v>4530</c:v>
                </c:pt>
                <c:pt idx="4530">
                  <c:v>4531</c:v>
                </c:pt>
                <c:pt idx="4531">
                  <c:v>4532</c:v>
                </c:pt>
                <c:pt idx="4532">
                  <c:v>4533</c:v>
                </c:pt>
                <c:pt idx="4533">
                  <c:v>4534</c:v>
                </c:pt>
                <c:pt idx="4534">
                  <c:v>4535</c:v>
                </c:pt>
                <c:pt idx="4535">
                  <c:v>4536</c:v>
                </c:pt>
                <c:pt idx="4536">
                  <c:v>4537</c:v>
                </c:pt>
                <c:pt idx="4537">
                  <c:v>4538</c:v>
                </c:pt>
                <c:pt idx="4538">
                  <c:v>4539</c:v>
                </c:pt>
                <c:pt idx="4539">
                  <c:v>4540</c:v>
                </c:pt>
                <c:pt idx="4540">
                  <c:v>4541</c:v>
                </c:pt>
                <c:pt idx="4541">
                  <c:v>4542</c:v>
                </c:pt>
                <c:pt idx="4542">
                  <c:v>4543</c:v>
                </c:pt>
                <c:pt idx="4543">
                  <c:v>4544</c:v>
                </c:pt>
                <c:pt idx="4544">
                  <c:v>4545</c:v>
                </c:pt>
                <c:pt idx="4545">
                  <c:v>4546</c:v>
                </c:pt>
                <c:pt idx="4546">
                  <c:v>4547</c:v>
                </c:pt>
                <c:pt idx="4547">
                  <c:v>4548</c:v>
                </c:pt>
                <c:pt idx="4548">
                  <c:v>4549</c:v>
                </c:pt>
                <c:pt idx="4549">
                  <c:v>4550</c:v>
                </c:pt>
                <c:pt idx="4550">
                  <c:v>4551</c:v>
                </c:pt>
                <c:pt idx="4551">
                  <c:v>4552</c:v>
                </c:pt>
                <c:pt idx="4552">
                  <c:v>4553</c:v>
                </c:pt>
                <c:pt idx="4553">
                  <c:v>4554</c:v>
                </c:pt>
                <c:pt idx="4554">
                  <c:v>4555</c:v>
                </c:pt>
                <c:pt idx="4555">
                  <c:v>4556</c:v>
                </c:pt>
                <c:pt idx="4556">
                  <c:v>4557</c:v>
                </c:pt>
                <c:pt idx="4557">
                  <c:v>4558</c:v>
                </c:pt>
                <c:pt idx="4558">
                  <c:v>4559</c:v>
                </c:pt>
                <c:pt idx="4559">
                  <c:v>4560</c:v>
                </c:pt>
                <c:pt idx="4560">
                  <c:v>4561</c:v>
                </c:pt>
                <c:pt idx="4561">
                  <c:v>4562</c:v>
                </c:pt>
                <c:pt idx="4562">
                  <c:v>4563</c:v>
                </c:pt>
                <c:pt idx="4563">
                  <c:v>4564</c:v>
                </c:pt>
                <c:pt idx="4564">
                  <c:v>4565</c:v>
                </c:pt>
                <c:pt idx="4565">
                  <c:v>4566</c:v>
                </c:pt>
                <c:pt idx="4566">
                  <c:v>4567</c:v>
                </c:pt>
                <c:pt idx="4567">
                  <c:v>4568</c:v>
                </c:pt>
                <c:pt idx="4568">
                  <c:v>4569</c:v>
                </c:pt>
                <c:pt idx="4569">
                  <c:v>4570</c:v>
                </c:pt>
                <c:pt idx="4570">
                  <c:v>4571</c:v>
                </c:pt>
                <c:pt idx="4571">
                  <c:v>4572</c:v>
                </c:pt>
                <c:pt idx="4572">
                  <c:v>4573</c:v>
                </c:pt>
                <c:pt idx="4573">
                  <c:v>4574</c:v>
                </c:pt>
                <c:pt idx="4574">
                  <c:v>4575</c:v>
                </c:pt>
                <c:pt idx="4575">
                  <c:v>4576</c:v>
                </c:pt>
                <c:pt idx="4576">
                  <c:v>4577</c:v>
                </c:pt>
                <c:pt idx="4577">
                  <c:v>4578</c:v>
                </c:pt>
                <c:pt idx="4578">
                  <c:v>4579</c:v>
                </c:pt>
                <c:pt idx="4579">
                  <c:v>4580</c:v>
                </c:pt>
                <c:pt idx="4580">
                  <c:v>4581</c:v>
                </c:pt>
                <c:pt idx="4581">
                  <c:v>4582</c:v>
                </c:pt>
                <c:pt idx="4582">
                  <c:v>4583</c:v>
                </c:pt>
                <c:pt idx="4583">
                  <c:v>4584</c:v>
                </c:pt>
                <c:pt idx="4584">
                  <c:v>4585</c:v>
                </c:pt>
                <c:pt idx="4585">
                  <c:v>4586</c:v>
                </c:pt>
                <c:pt idx="4586">
                  <c:v>4587</c:v>
                </c:pt>
                <c:pt idx="4587">
                  <c:v>4588</c:v>
                </c:pt>
                <c:pt idx="4588">
                  <c:v>4589</c:v>
                </c:pt>
                <c:pt idx="4589">
                  <c:v>4590</c:v>
                </c:pt>
                <c:pt idx="4590">
                  <c:v>4591</c:v>
                </c:pt>
                <c:pt idx="4591">
                  <c:v>4592</c:v>
                </c:pt>
                <c:pt idx="4592">
                  <c:v>4593</c:v>
                </c:pt>
                <c:pt idx="4593">
                  <c:v>4594</c:v>
                </c:pt>
                <c:pt idx="4594">
                  <c:v>4595</c:v>
                </c:pt>
                <c:pt idx="4595">
                  <c:v>4596</c:v>
                </c:pt>
                <c:pt idx="4596">
                  <c:v>4597</c:v>
                </c:pt>
                <c:pt idx="4597">
                  <c:v>4598</c:v>
                </c:pt>
                <c:pt idx="4598">
                  <c:v>4599</c:v>
                </c:pt>
                <c:pt idx="4599">
                  <c:v>4600</c:v>
                </c:pt>
                <c:pt idx="4600">
                  <c:v>4601</c:v>
                </c:pt>
                <c:pt idx="4601">
                  <c:v>4602</c:v>
                </c:pt>
                <c:pt idx="4602">
                  <c:v>4603</c:v>
                </c:pt>
                <c:pt idx="4603">
                  <c:v>4604</c:v>
                </c:pt>
                <c:pt idx="4604">
                  <c:v>4605</c:v>
                </c:pt>
                <c:pt idx="4605">
                  <c:v>4606</c:v>
                </c:pt>
                <c:pt idx="4606">
                  <c:v>4607</c:v>
                </c:pt>
                <c:pt idx="4607">
                  <c:v>4608</c:v>
                </c:pt>
                <c:pt idx="4608">
                  <c:v>4609</c:v>
                </c:pt>
                <c:pt idx="4609">
                  <c:v>4610</c:v>
                </c:pt>
                <c:pt idx="4610">
                  <c:v>4611</c:v>
                </c:pt>
                <c:pt idx="4611">
                  <c:v>4612</c:v>
                </c:pt>
                <c:pt idx="4612">
                  <c:v>4613</c:v>
                </c:pt>
                <c:pt idx="4613">
                  <c:v>4614</c:v>
                </c:pt>
                <c:pt idx="4614">
                  <c:v>4615</c:v>
                </c:pt>
                <c:pt idx="4615">
                  <c:v>4616</c:v>
                </c:pt>
                <c:pt idx="4616">
                  <c:v>4617</c:v>
                </c:pt>
                <c:pt idx="4617">
                  <c:v>4618</c:v>
                </c:pt>
                <c:pt idx="4618">
                  <c:v>4619</c:v>
                </c:pt>
                <c:pt idx="4619">
                  <c:v>4620</c:v>
                </c:pt>
                <c:pt idx="4620">
                  <c:v>4621</c:v>
                </c:pt>
                <c:pt idx="4621">
                  <c:v>4622</c:v>
                </c:pt>
                <c:pt idx="4622">
                  <c:v>4623</c:v>
                </c:pt>
                <c:pt idx="4623">
                  <c:v>4624</c:v>
                </c:pt>
                <c:pt idx="4624">
                  <c:v>4625</c:v>
                </c:pt>
                <c:pt idx="4625">
                  <c:v>4626</c:v>
                </c:pt>
                <c:pt idx="4626">
                  <c:v>4627</c:v>
                </c:pt>
                <c:pt idx="4627">
                  <c:v>4628</c:v>
                </c:pt>
                <c:pt idx="4628">
                  <c:v>4629</c:v>
                </c:pt>
                <c:pt idx="4629">
                  <c:v>4630</c:v>
                </c:pt>
                <c:pt idx="4630">
                  <c:v>4631</c:v>
                </c:pt>
                <c:pt idx="4631">
                  <c:v>4632</c:v>
                </c:pt>
                <c:pt idx="4632">
                  <c:v>4633</c:v>
                </c:pt>
                <c:pt idx="4633">
                  <c:v>4634</c:v>
                </c:pt>
                <c:pt idx="4634">
                  <c:v>4635</c:v>
                </c:pt>
                <c:pt idx="4635">
                  <c:v>4636</c:v>
                </c:pt>
                <c:pt idx="4636">
                  <c:v>4637</c:v>
                </c:pt>
                <c:pt idx="4637">
                  <c:v>4638</c:v>
                </c:pt>
                <c:pt idx="4638">
                  <c:v>4639</c:v>
                </c:pt>
                <c:pt idx="4639">
                  <c:v>4640</c:v>
                </c:pt>
                <c:pt idx="4640">
                  <c:v>4641</c:v>
                </c:pt>
                <c:pt idx="4641">
                  <c:v>4642</c:v>
                </c:pt>
                <c:pt idx="4642">
                  <c:v>4643</c:v>
                </c:pt>
                <c:pt idx="4643">
                  <c:v>4644</c:v>
                </c:pt>
                <c:pt idx="4644">
                  <c:v>4645</c:v>
                </c:pt>
                <c:pt idx="4645">
                  <c:v>4646</c:v>
                </c:pt>
                <c:pt idx="4646">
                  <c:v>4647</c:v>
                </c:pt>
                <c:pt idx="4647">
                  <c:v>4648</c:v>
                </c:pt>
                <c:pt idx="4648">
                  <c:v>4649</c:v>
                </c:pt>
                <c:pt idx="4649">
                  <c:v>4650</c:v>
                </c:pt>
                <c:pt idx="4650">
                  <c:v>4651</c:v>
                </c:pt>
                <c:pt idx="4651">
                  <c:v>4652</c:v>
                </c:pt>
                <c:pt idx="4652">
                  <c:v>4653</c:v>
                </c:pt>
                <c:pt idx="4653">
                  <c:v>4654</c:v>
                </c:pt>
                <c:pt idx="4654">
                  <c:v>4655</c:v>
                </c:pt>
                <c:pt idx="4655">
                  <c:v>4656</c:v>
                </c:pt>
                <c:pt idx="4656">
                  <c:v>4657</c:v>
                </c:pt>
                <c:pt idx="4657">
                  <c:v>4658</c:v>
                </c:pt>
                <c:pt idx="4658">
                  <c:v>4659</c:v>
                </c:pt>
                <c:pt idx="4659">
                  <c:v>4660</c:v>
                </c:pt>
                <c:pt idx="4660">
                  <c:v>4661</c:v>
                </c:pt>
                <c:pt idx="4661">
                  <c:v>4662</c:v>
                </c:pt>
                <c:pt idx="4662">
                  <c:v>4663</c:v>
                </c:pt>
                <c:pt idx="4663">
                  <c:v>4664</c:v>
                </c:pt>
                <c:pt idx="4664">
                  <c:v>4665</c:v>
                </c:pt>
                <c:pt idx="4665">
                  <c:v>4666</c:v>
                </c:pt>
                <c:pt idx="4666">
                  <c:v>4667</c:v>
                </c:pt>
                <c:pt idx="4667">
                  <c:v>4668</c:v>
                </c:pt>
                <c:pt idx="4668">
                  <c:v>4669</c:v>
                </c:pt>
                <c:pt idx="4669">
                  <c:v>4670</c:v>
                </c:pt>
                <c:pt idx="4670">
                  <c:v>4671</c:v>
                </c:pt>
                <c:pt idx="4671">
                  <c:v>4672</c:v>
                </c:pt>
                <c:pt idx="4672">
                  <c:v>4673</c:v>
                </c:pt>
                <c:pt idx="4673">
                  <c:v>4674</c:v>
                </c:pt>
                <c:pt idx="4674">
                  <c:v>4675</c:v>
                </c:pt>
                <c:pt idx="4675">
                  <c:v>4676</c:v>
                </c:pt>
                <c:pt idx="4676">
                  <c:v>4677</c:v>
                </c:pt>
                <c:pt idx="4677">
                  <c:v>4678</c:v>
                </c:pt>
                <c:pt idx="4678">
                  <c:v>4679</c:v>
                </c:pt>
                <c:pt idx="4679">
                  <c:v>4680</c:v>
                </c:pt>
                <c:pt idx="4680">
                  <c:v>4681</c:v>
                </c:pt>
                <c:pt idx="4681">
                  <c:v>4682</c:v>
                </c:pt>
                <c:pt idx="4682">
                  <c:v>4683</c:v>
                </c:pt>
                <c:pt idx="4683">
                  <c:v>4684</c:v>
                </c:pt>
                <c:pt idx="4684">
                  <c:v>4685</c:v>
                </c:pt>
                <c:pt idx="4685">
                  <c:v>4686</c:v>
                </c:pt>
                <c:pt idx="4686">
                  <c:v>4687</c:v>
                </c:pt>
                <c:pt idx="4687">
                  <c:v>4688</c:v>
                </c:pt>
                <c:pt idx="4688">
                  <c:v>4689</c:v>
                </c:pt>
                <c:pt idx="4689">
                  <c:v>4690</c:v>
                </c:pt>
                <c:pt idx="4690">
                  <c:v>4691</c:v>
                </c:pt>
                <c:pt idx="4691">
                  <c:v>4692</c:v>
                </c:pt>
                <c:pt idx="4692">
                  <c:v>4693</c:v>
                </c:pt>
                <c:pt idx="4693">
                  <c:v>4694</c:v>
                </c:pt>
                <c:pt idx="4694">
                  <c:v>4695</c:v>
                </c:pt>
                <c:pt idx="4695">
                  <c:v>4696</c:v>
                </c:pt>
                <c:pt idx="4696">
                  <c:v>4697</c:v>
                </c:pt>
                <c:pt idx="4697">
                  <c:v>4698</c:v>
                </c:pt>
                <c:pt idx="4698">
                  <c:v>4699</c:v>
                </c:pt>
                <c:pt idx="4699">
                  <c:v>4700</c:v>
                </c:pt>
                <c:pt idx="4700">
                  <c:v>4701</c:v>
                </c:pt>
                <c:pt idx="4701">
                  <c:v>4702</c:v>
                </c:pt>
                <c:pt idx="4702">
                  <c:v>4703</c:v>
                </c:pt>
                <c:pt idx="4703">
                  <c:v>4704</c:v>
                </c:pt>
                <c:pt idx="4704">
                  <c:v>4705</c:v>
                </c:pt>
                <c:pt idx="4705">
                  <c:v>4706</c:v>
                </c:pt>
                <c:pt idx="4706">
                  <c:v>4707</c:v>
                </c:pt>
                <c:pt idx="4707">
                  <c:v>4708</c:v>
                </c:pt>
                <c:pt idx="4708">
                  <c:v>4709</c:v>
                </c:pt>
                <c:pt idx="4709">
                  <c:v>4710</c:v>
                </c:pt>
                <c:pt idx="4710">
                  <c:v>4711</c:v>
                </c:pt>
                <c:pt idx="4711">
                  <c:v>4712</c:v>
                </c:pt>
                <c:pt idx="4712">
                  <c:v>4713</c:v>
                </c:pt>
                <c:pt idx="4713">
                  <c:v>4714</c:v>
                </c:pt>
                <c:pt idx="4714">
                  <c:v>4715</c:v>
                </c:pt>
                <c:pt idx="4715">
                  <c:v>4716</c:v>
                </c:pt>
                <c:pt idx="4716">
                  <c:v>4717</c:v>
                </c:pt>
                <c:pt idx="4717">
                  <c:v>4718</c:v>
                </c:pt>
                <c:pt idx="4718">
                  <c:v>4719</c:v>
                </c:pt>
                <c:pt idx="4719">
                  <c:v>4720</c:v>
                </c:pt>
                <c:pt idx="4720">
                  <c:v>4721</c:v>
                </c:pt>
                <c:pt idx="4721">
                  <c:v>4722</c:v>
                </c:pt>
                <c:pt idx="4722">
                  <c:v>4723</c:v>
                </c:pt>
                <c:pt idx="4723">
                  <c:v>4724</c:v>
                </c:pt>
                <c:pt idx="4724">
                  <c:v>4725</c:v>
                </c:pt>
                <c:pt idx="4725">
                  <c:v>4726</c:v>
                </c:pt>
                <c:pt idx="4726">
                  <c:v>4727</c:v>
                </c:pt>
                <c:pt idx="4727">
                  <c:v>4728</c:v>
                </c:pt>
                <c:pt idx="4728">
                  <c:v>4729</c:v>
                </c:pt>
                <c:pt idx="4729">
                  <c:v>4730</c:v>
                </c:pt>
                <c:pt idx="4730">
                  <c:v>4731</c:v>
                </c:pt>
                <c:pt idx="4731">
                  <c:v>4732</c:v>
                </c:pt>
                <c:pt idx="4732">
                  <c:v>4733</c:v>
                </c:pt>
                <c:pt idx="4733">
                  <c:v>4734</c:v>
                </c:pt>
                <c:pt idx="4734">
                  <c:v>4735</c:v>
                </c:pt>
                <c:pt idx="4735">
                  <c:v>4736</c:v>
                </c:pt>
                <c:pt idx="4736">
                  <c:v>4737</c:v>
                </c:pt>
                <c:pt idx="4737">
                  <c:v>4738</c:v>
                </c:pt>
                <c:pt idx="4738">
                  <c:v>4739</c:v>
                </c:pt>
                <c:pt idx="4739">
                  <c:v>4740</c:v>
                </c:pt>
                <c:pt idx="4740">
                  <c:v>4741</c:v>
                </c:pt>
                <c:pt idx="4741">
                  <c:v>4742</c:v>
                </c:pt>
                <c:pt idx="4742">
                  <c:v>4743</c:v>
                </c:pt>
                <c:pt idx="4743">
                  <c:v>4744</c:v>
                </c:pt>
                <c:pt idx="4744">
                  <c:v>4745</c:v>
                </c:pt>
                <c:pt idx="4745">
                  <c:v>4746</c:v>
                </c:pt>
                <c:pt idx="4746">
                  <c:v>4747</c:v>
                </c:pt>
                <c:pt idx="4747">
                  <c:v>4748</c:v>
                </c:pt>
                <c:pt idx="4748">
                  <c:v>4749</c:v>
                </c:pt>
                <c:pt idx="4749">
                  <c:v>4750</c:v>
                </c:pt>
                <c:pt idx="4750">
                  <c:v>4751</c:v>
                </c:pt>
                <c:pt idx="4751">
                  <c:v>4752</c:v>
                </c:pt>
                <c:pt idx="4752">
                  <c:v>4753</c:v>
                </c:pt>
                <c:pt idx="4753">
                  <c:v>4754</c:v>
                </c:pt>
                <c:pt idx="4754">
                  <c:v>4755</c:v>
                </c:pt>
                <c:pt idx="4755">
                  <c:v>4756</c:v>
                </c:pt>
                <c:pt idx="4756">
                  <c:v>4757</c:v>
                </c:pt>
                <c:pt idx="4757">
                  <c:v>4758</c:v>
                </c:pt>
                <c:pt idx="4758">
                  <c:v>4759</c:v>
                </c:pt>
                <c:pt idx="4759">
                  <c:v>4760</c:v>
                </c:pt>
                <c:pt idx="4760">
                  <c:v>4761</c:v>
                </c:pt>
                <c:pt idx="4761">
                  <c:v>4762</c:v>
                </c:pt>
                <c:pt idx="4762">
                  <c:v>4763</c:v>
                </c:pt>
                <c:pt idx="4763">
                  <c:v>4764</c:v>
                </c:pt>
                <c:pt idx="4764">
                  <c:v>4765</c:v>
                </c:pt>
                <c:pt idx="4765">
                  <c:v>4766</c:v>
                </c:pt>
                <c:pt idx="4766">
                  <c:v>4767</c:v>
                </c:pt>
                <c:pt idx="4767">
                  <c:v>4768</c:v>
                </c:pt>
                <c:pt idx="4768">
                  <c:v>4769</c:v>
                </c:pt>
                <c:pt idx="4769">
                  <c:v>4770</c:v>
                </c:pt>
                <c:pt idx="4770">
                  <c:v>4771</c:v>
                </c:pt>
                <c:pt idx="4771">
                  <c:v>4772</c:v>
                </c:pt>
                <c:pt idx="4772">
                  <c:v>4773</c:v>
                </c:pt>
                <c:pt idx="4773">
                  <c:v>4774</c:v>
                </c:pt>
                <c:pt idx="4774">
                  <c:v>4775</c:v>
                </c:pt>
                <c:pt idx="4775">
                  <c:v>4776</c:v>
                </c:pt>
                <c:pt idx="4776">
                  <c:v>4777</c:v>
                </c:pt>
                <c:pt idx="4777">
                  <c:v>4778</c:v>
                </c:pt>
                <c:pt idx="4778">
                  <c:v>4779</c:v>
                </c:pt>
                <c:pt idx="4779">
                  <c:v>4780</c:v>
                </c:pt>
                <c:pt idx="4780">
                  <c:v>4781</c:v>
                </c:pt>
                <c:pt idx="4781">
                  <c:v>4782</c:v>
                </c:pt>
                <c:pt idx="4782">
                  <c:v>4783</c:v>
                </c:pt>
                <c:pt idx="4783">
                  <c:v>4784</c:v>
                </c:pt>
                <c:pt idx="4784">
                  <c:v>4785</c:v>
                </c:pt>
                <c:pt idx="4785">
                  <c:v>4786</c:v>
                </c:pt>
                <c:pt idx="4786">
                  <c:v>4787</c:v>
                </c:pt>
                <c:pt idx="4787">
                  <c:v>4788</c:v>
                </c:pt>
                <c:pt idx="4788">
                  <c:v>4789</c:v>
                </c:pt>
                <c:pt idx="4789">
                  <c:v>4790</c:v>
                </c:pt>
                <c:pt idx="4790">
                  <c:v>4791</c:v>
                </c:pt>
                <c:pt idx="4791">
                  <c:v>4792</c:v>
                </c:pt>
                <c:pt idx="4792">
                  <c:v>4793</c:v>
                </c:pt>
                <c:pt idx="4793">
                  <c:v>4794</c:v>
                </c:pt>
                <c:pt idx="4794">
                  <c:v>4795</c:v>
                </c:pt>
                <c:pt idx="4795">
                  <c:v>4796</c:v>
                </c:pt>
                <c:pt idx="4796">
                  <c:v>4797</c:v>
                </c:pt>
                <c:pt idx="4797">
                  <c:v>4798</c:v>
                </c:pt>
                <c:pt idx="4798">
                  <c:v>4799</c:v>
                </c:pt>
                <c:pt idx="4799">
                  <c:v>4800</c:v>
                </c:pt>
                <c:pt idx="4800">
                  <c:v>4801</c:v>
                </c:pt>
                <c:pt idx="4801">
                  <c:v>4802</c:v>
                </c:pt>
                <c:pt idx="4802">
                  <c:v>4803</c:v>
                </c:pt>
                <c:pt idx="4803">
                  <c:v>4804</c:v>
                </c:pt>
                <c:pt idx="4804">
                  <c:v>4805</c:v>
                </c:pt>
                <c:pt idx="4805">
                  <c:v>4806</c:v>
                </c:pt>
                <c:pt idx="4806">
                  <c:v>4807</c:v>
                </c:pt>
                <c:pt idx="4807">
                  <c:v>4808</c:v>
                </c:pt>
                <c:pt idx="4808">
                  <c:v>4809</c:v>
                </c:pt>
                <c:pt idx="4809">
                  <c:v>4810</c:v>
                </c:pt>
                <c:pt idx="4810">
                  <c:v>4811</c:v>
                </c:pt>
                <c:pt idx="4811">
                  <c:v>4812</c:v>
                </c:pt>
                <c:pt idx="4812">
                  <c:v>4813</c:v>
                </c:pt>
                <c:pt idx="4813">
                  <c:v>4814</c:v>
                </c:pt>
                <c:pt idx="4814">
                  <c:v>4815</c:v>
                </c:pt>
                <c:pt idx="4815">
                  <c:v>4816</c:v>
                </c:pt>
                <c:pt idx="4816">
                  <c:v>4817</c:v>
                </c:pt>
                <c:pt idx="4817">
                  <c:v>4818</c:v>
                </c:pt>
                <c:pt idx="4818">
                  <c:v>4819</c:v>
                </c:pt>
                <c:pt idx="4819">
                  <c:v>4820</c:v>
                </c:pt>
                <c:pt idx="4820">
                  <c:v>4821</c:v>
                </c:pt>
                <c:pt idx="4821">
                  <c:v>4822</c:v>
                </c:pt>
                <c:pt idx="4822">
                  <c:v>4823</c:v>
                </c:pt>
                <c:pt idx="4823">
                  <c:v>4824</c:v>
                </c:pt>
                <c:pt idx="4824">
                  <c:v>4825</c:v>
                </c:pt>
                <c:pt idx="4825">
                  <c:v>4826</c:v>
                </c:pt>
                <c:pt idx="4826">
                  <c:v>4827</c:v>
                </c:pt>
                <c:pt idx="4827">
                  <c:v>4828</c:v>
                </c:pt>
                <c:pt idx="4828">
                  <c:v>4829</c:v>
                </c:pt>
                <c:pt idx="4829">
                  <c:v>4830</c:v>
                </c:pt>
                <c:pt idx="4830">
                  <c:v>4831</c:v>
                </c:pt>
                <c:pt idx="4831">
                  <c:v>4832</c:v>
                </c:pt>
                <c:pt idx="4832">
                  <c:v>4833</c:v>
                </c:pt>
                <c:pt idx="4833">
                  <c:v>4834</c:v>
                </c:pt>
                <c:pt idx="4834">
                  <c:v>4835</c:v>
                </c:pt>
                <c:pt idx="4835">
                  <c:v>4836</c:v>
                </c:pt>
                <c:pt idx="4836">
                  <c:v>4837</c:v>
                </c:pt>
                <c:pt idx="4837">
                  <c:v>4838</c:v>
                </c:pt>
                <c:pt idx="4838">
                  <c:v>4839</c:v>
                </c:pt>
                <c:pt idx="4839">
                  <c:v>4840</c:v>
                </c:pt>
                <c:pt idx="4840">
                  <c:v>4841</c:v>
                </c:pt>
                <c:pt idx="4841">
                  <c:v>4842</c:v>
                </c:pt>
                <c:pt idx="4842">
                  <c:v>4843</c:v>
                </c:pt>
                <c:pt idx="4843">
                  <c:v>4844</c:v>
                </c:pt>
                <c:pt idx="4844">
                  <c:v>4845</c:v>
                </c:pt>
                <c:pt idx="4845">
                  <c:v>4846</c:v>
                </c:pt>
                <c:pt idx="4846">
                  <c:v>4847</c:v>
                </c:pt>
                <c:pt idx="4847">
                  <c:v>4848</c:v>
                </c:pt>
                <c:pt idx="4848">
                  <c:v>4849</c:v>
                </c:pt>
                <c:pt idx="4849">
                  <c:v>4850</c:v>
                </c:pt>
                <c:pt idx="4850">
                  <c:v>4851</c:v>
                </c:pt>
                <c:pt idx="4851">
                  <c:v>4852</c:v>
                </c:pt>
                <c:pt idx="4852">
                  <c:v>4853</c:v>
                </c:pt>
                <c:pt idx="4853">
                  <c:v>4854</c:v>
                </c:pt>
                <c:pt idx="4854">
                  <c:v>4855</c:v>
                </c:pt>
                <c:pt idx="4855">
                  <c:v>4856</c:v>
                </c:pt>
                <c:pt idx="4856">
                  <c:v>4857</c:v>
                </c:pt>
                <c:pt idx="4857">
                  <c:v>4858</c:v>
                </c:pt>
                <c:pt idx="4858">
                  <c:v>4859</c:v>
                </c:pt>
                <c:pt idx="4859">
                  <c:v>4860</c:v>
                </c:pt>
                <c:pt idx="4860">
                  <c:v>4861</c:v>
                </c:pt>
                <c:pt idx="4861">
                  <c:v>4862</c:v>
                </c:pt>
                <c:pt idx="4862">
                  <c:v>4863</c:v>
                </c:pt>
                <c:pt idx="4863">
                  <c:v>4864</c:v>
                </c:pt>
                <c:pt idx="4864">
                  <c:v>4865</c:v>
                </c:pt>
                <c:pt idx="4865">
                  <c:v>4866</c:v>
                </c:pt>
                <c:pt idx="4866">
                  <c:v>4867</c:v>
                </c:pt>
                <c:pt idx="4867">
                  <c:v>4868</c:v>
                </c:pt>
                <c:pt idx="4868">
                  <c:v>4869</c:v>
                </c:pt>
                <c:pt idx="4869">
                  <c:v>4870</c:v>
                </c:pt>
                <c:pt idx="4870">
                  <c:v>4871</c:v>
                </c:pt>
                <c:pt idx="4871">
                  <c:v>4872</c:v>
                </c:pt>
                <c:pt idx="4872">
                  <c:v>4873</c:v>
                </c:pt>
                <c:pt idx="4873">
                  <c:v>4874</c:v>
                </c:pt>
                <c:pt idx="4874">
                  <c:v>4875</c:v>
                </c:pt>
                <c:pt idx="4875">
                  <c:v>4876</c:v>
                </c:pt>
                <c:pt idx="4876">
                  <c:v>4877</c:v>
                </c:pt>
                <c:pt idx="4877">
                  <c:v>4878</c:v>
                </c:pt>
                <c:pt idx="4878">
                  <c:v>4879</c:v>
                </c:pt>
                <c:pt idx="4879">
                  <c:v>4880</c:v>
                </c:pt>
                <c:pt idx="4880">
                  <c:v>4881</c:v>
                </c:pt>
                <c:pt idx="4881">
                  <c:v>4882</c:v>
                </c:pt>
                <c:pt idx="4882">
                  <c:v>4883</c:v>
                </c:pt>
                <c:pt idx="4883">
                  <c:v>4884</c:v>
                </c:pt>
                <c:pt idx="4884">
                  <c:v>4885</c:v>
                </c:pt>
                <c:pt idx="4885">
                  <c:v>4886</c:v>
                </c:pt>
                <c:pt idx="4886">
                  <c:v>4887</c:v>
                </c:pt>
                <c:pt idx="4887">
                  <c:v>4888</c:v>
                </c:pt>
                <c:pt idx="4888">
                  <c:v>4889</c:v>
                </c:pt>
                <c:pt idx="4889">
                  <c:v>4890</c:v>
                </c:pt>
                <c:pt idx="4890">
                  <c:v>4891</c:v>
                </c:pt>
                <c:pt idx="4891">
                  <c:v>4892</c:v>
                </c:pt>
                <c:pt idx="4892">
                  <c:v>4893</c:v>
                </c:pt>
                <c:pt idx="4893">
                  <c:v>4894</c:v>
                </c:pt>
                <c:pt idx="4894">
                  <c:v>4895</c:v>
                </c:pt>
                <c:pt idx="4895">
                  <c:v>4896</c:v>
                </c:pt>
                <c:pt idx="4896">
                  <c:v>4897</c:v>
                </c:pt>
                <c:pt idx="4897">
                  <c:v>4898</c:v>
                </c:pt>
                <c:pt idx="4898">
                  <c:v>4899</c:v>
                </c:pt>
                <c:pt idx="4899">
                  <c:v>4900</c:v>
                </c:pt>
                <c:pt idx="4900">
                  <c:v>4901</c:v>
                </c:pt>
                <c:pt idx="4901">
                  <c:v>4902</c:v>
                </c:pt>
                <c:pt idx="4902">
                  <c:v>4903</c:v>
                </c:pt>
                <c:pt idx="4903">
                  <c:v>4904</c:v>
                </c:pt>
                <c:pt idx="4904">
                  <c:v>4905</c:v>
                </c:pt>
                <c:pt idx="4905">
                  <c:v>4906</c:v>
                </c:pt>
                <c:pt idx="4906">
                  <c:v>4907</c:v>
                </c:pt>
                <c:pt idx="4907">
                  <c:v>4908</c:v>
                </c:pt>
                <c:pt idx="4908">
                  <c:v>4909</c:v>
                </c:pt>
                <c:pt idx="4909">
                  <c:v>4910</c:v>
                </c:pt>
                <c:pt idx="4910">
                  <c:v>4911</c:v>
                </c:pt>
                <c:pt idx="4911">
                  <c:v>4912</c:v>
                </c:pt>
                <c:pt idx="4912">
                  <c:v>4913</c:v>
                </c:pt>
                <c:pt idx="4913">
                  <c:v>4914</c:v>
                </c:pt>
                <c:pt idx="4914">
                  <c:v>4915</c:v>
                </c:pt>
                <c:pt idx="4915">
                  <c:v>4916</c:v>
                </c:pt>
                <c:pt idx="4916">
                  <c:v>4917</c:v>
                </c:pt>
                <c:pt idx="4917">
                  <c:v>4918</c:v>
                </c:pt>
                <c:pt idx="4918">
                  <c:v>4919</c:v>
                </c:pt>
                <c:pt idx="4919">
                  <c:v>4920</c:v>
                </c:pt>
                <c:pt idx="4920">
                  <c:v>4921</c:v>
                </c:pt>
                <c:pt idx="4921">
                  <c:v>4922</c:v>
                </c:pt>
                <c:pt idx="4922">
                  <c:v>4923</c:v>
                </c:pt>
                <c:pt idx="4923">
                  <c:v>4924</c:v>
                </c:pt>
                <c:pt idx="4924">
                  <c:v>4925</c:v>
                </c:pt>
                <c:pt idx="4925">
                  <c:v>4926</c:v>
                </c:pt>
                <c:pt idx="4926">
                  <c:v>4927</c:v>
                </c:pt>
                <c:pt idx="4927">
                  <c:v>4928</c:v>
                </c:pt>
                <c:pt idx="4928">
                  <c:v>4929</c:v>
                </c:pt>
                <c:pt idx="4929">
                  <c:v>4930</c:v>
                </c:pt>
                <c:pt idx="4930">
                  <c:v>4931</c:v>
                </c:pt>
                <c:pt idx="4931">
                  <c:v>4932</c:v>
                </c:pt>
                <c:pt idx="4932">
                  <c:v>4933</c:v>
                </c:pt>
                <c:pt idx="4933">
                  <c:v>4934</c:v>
                </c:pt>
                <c:pt idx="4934">
                  <c:v>4935</c:v>
                </c:pt>
                <c:pt idx="4935">
                  <c:v>4936</c:v>
                </c:pt>
                <c:pt idx="4936">
                  <c:v>4937</c:v>
                </c:pt>
                <c:pt idx="4937">
                  <c:v>4938</c:v>
                </c:pt>
                <c:pt idx="4938">
                  <c:v>4939</c:v>
                </c:pt>
                <c:pt idx="4939">
                  <c:v>4940</c:v>
                </c:pt>
                <c:pt idx="4940">
                  <c:v>4941</c:v>
                </c:pt>
                <c:pt idx="4941">
                  <c:v>4942</c:v>
                </c:pt>
                <c:pt idx="4942">
                  <c:v>4943</c:v>
                </c:pt>
                <c:pt idx="4943">
                  <c:v>4944</c:v>
                </c:pt>
                <c:pt idx="4944">
                  <c:v>4945</c:v>
                </c:pt>
                <c:pt idx="4945">
                  <c:v>4946</c:v>
                </c:pt>
                <c:pt idx="4946">
                  <c:v>4947</c:v>
                </c:pt>
                <c:pt idx="4947">
                  <c:v>4948</c:v>
                </c:pt>
                <c:pt idx="4948">
                  <c:v>4949</c:v>
                </c:pt>
                <c:pt idx="4949">
                  <c:v>4950</c:v>
                </c:pt>
                <c:pt idx="4950">
                  <c:v>4951</c:v>
                </c:pt>
                <c:pt idx="4951">
                  <c:v>4952</c:v>
                </c:pt>
                <c:pt idx="4952">
                  <c:v>4953</c:v>
                </c:pt>
                <c:pt idx="4953">
                  <c:v>4954</c:v>
                </c:pt>
                <c:pt idx="4954">
                  <c:v>4955</c:v>
                </c:pt>
                <c:pt idx="4955">
                  <c:v>4956</c:v>
                </c:pt>
                <c:pt idx="4956">
                  <c:v>4957</c:v>
                </c:pt>
                <c:pt idx="4957">
                  <c:v>4958</c:v>
                </c:pt>
                <c:pt idx="4958">
                  <c:v>4959</c:v>
                </c:pt>
                <c:pt idx="4959">
                  <c:v>4960</c:v>
                </c:pt>
                <c:pt idx="4960">
                  <c:v>4961</c:v>
                </c:pt>
                <c:pt idx="4961">
                  <c:v>4962</c:v>
                </c:pt>
                <c:pt idx="4962">
                  <c:v>4963</c:v>
                </c:pt>
                <c:pt idx="4963">
                  <c:v>4964</c:v>
                </c:pt>
                <c:pt idx="4964">
                  <c:v>4965</c:v>
                </c:pt>
                <c:pt idx="4965">
                  <c:v>4966</c:v>
                </c:pt>
                <c:pt idx="4966">
                  <c:v>4967</c:v>
                </c:pt>
                <c:pt idx="4967">
                  <c:v>4968</c:v>
                </c:pt>
                <c:pt idx="4968">
                  <c:v>4969</c:v>
                </c:pt>
                <c:pt idx="4969">
                  <c:v>4970</c:v>
                </c:pt>
                <c:pt idx="4970">
                  <c:v>4971</c:v>
                </c:pt>
                <c:pt idx="4971">
                  <c:v>4972</c:v>
                </c:pt>
                <c:pt idx="4972">
                  <c:v>4973</c:v>
                </c:pt>
                <c:pt idx="4973">
                  <c:v>4974</c:v>
                </c:pt>
                <c:pt idx="4974">
                  <c:v>4975</c:v>
                </c:pt>
                <c:pt idx="4975">
                  <c:v>4976</c:v>
                </c:pt>
                <c:pt idx="4976">
                  <c:v>4977</c:v>
                </c:pt>
                <c:pt idx="4977">
                  <c:v>4978</c:v>
                </c:pt>
                <c:pt idx="4978">
                  <c:v>4979</c:v>
                </c:pt>
                <c:pt idx="4979">
                  <c:v>4980</c:v>
                </c:pt>
                <c:pt idx="4980">
                  <c:v>4981</c:v>
                </c:pt>
                <c:pt idx="4981">
                  <c:v>4982</c:v>
                </c:pt>
                <c:pt idx="4982">
                  <c:v>4983</c:v>
                </c:pt>
                <c:pt idx="4983">
                  <c:v>4984</c:v>
                </c:pt>
                <c:pt idx="4984">
                  <c:v>4985</c:v>
                </c:pt>
                <c:pt idx="4985">
                  <c:v>4986</c:v>
                </c:pt>
                <c:pt idx="4986">
                  <c:v>4987</c:v>
                </c:pt>
                <c:pt idx="4987">
                  <c:v>4988</c:v>
                </c:pt>
                <c:pt idx="4988">
                  <c:v>4989</c:v>
                </c:pt>
                <c:pt idx="4989">
                  <c:v>4990</c:v>
                </c:pt>
                <c:pt idx="4990">
                  <c:v>4991</c:v>
                </c:pt>
                <c:pt idx="4991">
                  <c:v>4992</c:v>
                </c:pt>
                <c:pt idx="4992">
                  <c:v>4993</c:v>
                </c:pt>
                <c:pt idx="4993">
                  <c:v>4994</c:v>
                </c:pt>
                <c:pt idx="4994">
                  <c:v>4995</c:v>
                </c:pt>
                <c:pt idx="4995">
                  <c:v>4996</c:v>
                </c:pt>
                <c:pt idx="4996">
                  <c:v>4997</c:v>
                </c:pt>
                <c:pt idx="4997">
                  <c:v>4998</c:v>
                </c:pt>
                <c:pt idx="4998">
                  <c:v>4999</c:v>
                </c:pt>
                <c:pt idx="4999">
                  <c:v>5000</c:v>
                </c:pt>
                <c:pt idx="5000">
                  <c:v>5001</c:v>
                </c:pt>
                <c:pt idx="5001">
                  <c:v>5002</c:v>
                </c:pt>
                <c:pt idx="5002">
                  <c:v>5003</c:v>
                </c:pt>
                <c:pt idx="5003">
                  <c:v>5004</c:v>
                </c:pt>
                <c:pt idx="5004">
                  <c:v>5005</c:v>
                </c:pt>
                <c:pt idx="5005">
                  <c:v>5006</c:v>
                </c:pt>
                <c:pt idx="5006">
                  <c:v>5007</c:v>
                </c:pt>
                <c:pt idx="5007">
                  <c:v>5008</c:v>
                </c:pt>
                <c:pt idx="5008">
                  <c:v>5009</c:v>
                </c:pt>
                <c:pt idx="5009">
                  <c:v>5010</c:v>
                </c:pt>
                <c:pt idx="5010">
                  <c:v>5011</c:v>
                </c:pt>
                <c:pt idx="5011">
                  <c:v>5012</c:v>
                </c:pt>
                <c:pt idx="5012">
                  <c:v>5013</c:v>
                </c:pt>
                <c:pt idx="5013">
                  <c:v>5014</c:v>
                </c:pt>
                <c:pt idx="5014">
                  <c:v>5015</c:v>
                </c:pt>
                <c:pt idx="5015">
                  <c:v>5016</c:v>
                </c:pt>
                <c:pt idx="5016">
                  <c:v>5017</c:v>
                </c:pt>
                <c:pt idx="5017">
                  <c:v>5018</c:v>
                </c:pt>
                <c:pt idx="5018">
                  <c:v>5019</c:v>
                </c:pt>
                <c:pt idx="5019">
                  <c:v>5020</c:v>
                </c:pt>
                <c:pt idx="5020">
                  <c:v>5021</c:v>
                </c:pt>
                <c:pt idx="5021">
                  <c:v>5022</c:v>
                </c:pt>
                <c:pt idx="5022">
                  <c:v>5023</c:v>
                </c:pt>
                <c:pt idx="5023">
                  <c:v>5024</c:v>
                </c:pt>
                <c:pt idx="5024">
                  <c:v>5025</c:v>
                </c:pt>
                <c:pt idx="5025">
                  <c:v>5026</c:v>
                </c:pt>
                <c:pt idx="5026">
                  <c:v>5027</c:v>
                </c:pt>
                <c:pt idx="5027">
                  <c:v>5028</c:v>
                </c:pt>
                <c:pt idx="5028">
                  <c:v>5029</c:v>
                </c:pt>
                <c:pt idx="5029">
                  <c:v>5030</c:v>
                </c:pt>
                <c:pt idx="5030">
                  <c:v>5031</c:v>
                </c:pt>
                <c:pt idx="5031">
                  <c:v>5032</c:v>
                </c:pt>
                <c:pt idx="5032">
                  <c:v>5033</c:v>
                </c:pt>
                <c:pt idx="5033">
                  <c:v>5034</c:v>
                </c:pt>
                <c:pt idx="5034">
                  <c:v>5035</c:v>
                </c:pt>
                <c:pt idx="5035">
                  <c:v>5036</c:v>
                </c:pt>
                <c:pt idx="5036">
                  <c:v>5037</c:v>
                </c:pt>
                <c:pt idx="5037">
                  <c:v>5038</c:v>
                </c:pt>
                <c:pt idx="5038">
                  <c:v>5039</c:v>
                </c:pt>
                <c:pt idx="5039">
                  <c:v>5040</c:v>
                </c:pt>
                <c:pt idx="5040">
                  <c:v>5041</c:v>
                </c:pt>
                <c:pt idx="5041">
                  <c:v>5042</c:v>
                </c:pt>
                <c:pt idx="5042">
                  <c:v>5043</c:v>
                </c:pt>
                <c:pt idx="5043">
                  <c:v>5044</c:v>
                </c:pt>
                <c:pt idx="5044">
                  <c:v>5045</c:v>
                </c:pt>
                <c:pt idx="5045">
                  <c:v>5046</c:v>
                </c:pt>
                <c:pt idx="5046">
                  <c:v>5047</c:v>
                </c:pt>
                <c:pt idx="5047">
                  <c:v>5048</c:v>
                </c:pt>
                <c:pt idx="5048">
                  <c:v>5049</c:v>
                </c:pt>
                <c:pt idx="5049">
                  <c:v>5050</c:v>
                </c:pt>
                <c:pt idx="5050">
                  <c:v>5051</c:v>
                </c:pt>
                <c:pt idx="5051">
                  <c:v>5052</c:v>
                </c:pt>
                <c:pt idx="5052">
                  <c:v>5053</c:v>
                </c:pt>
                <c:pt idx="5053">
                  <c:v>5054</c:v>
                </c:pt>
                <c:pt idx="5054">
                  <c:v>5055</c:v>
                </c:pt>
                <c:pt idx="5055">
                  <c:v>5056</c:v>
                </c:pt>
                <c:pt idx="5056">
                  <c:v>5057</c:v>
                </c:pt>
                <c:pt idx="5057">
                  <c:v>5058</c:v>
                </c:pt>
                <c:pt idx="5058">
                  <c:v>5059</c:v>
                </c:pt>
                <c:pt idx="5059">
                  <c:v>5060</c:v>
                </c:pt>
                <c:pt idx="5060">
                  <c:v>5061</c:v>
                </c:pt>
                <c:pt idx="5061">
                  <c:v>5062</c:v>
                </c:pt>
                <c:pt idx="5062">
                  <c:v>5063</c:v>
                </c:pt>
                <c:pt idx="5063">
                  <c:v>5064</c:v>
                </c:pt>
                <c:pt idx="5064">
                  <c:v>5065</c:v>
                </c:pt>
                <c:pt idx="5065">
                  <c:v>5066</c:v>
                </c:pt>
                <c:pt idx="5066">
                  <c:v>5067</c:v>
                </c:pt>
                <c:pt idx="5067">
                  <c:v>5068</c:v>
                </c:pt>
                <c:pt idx="5068">
                  <c:v>5069</c:v>
                </c:pt>
                <c:pt idx="5069">
                  <c:v>5070</c:v>
                </c:pt>
                <c:pt idx="5070">
                  <c:v>5071</c:v>
                </c:pt>
                <c:pt idx="5071">
                  <c:v>5072</c:v>
                </c:pt>
                <c:pt idx="5072">
                  <c:v>5073</c:v>
                </c:pt>
                <c:pt idx="5073">
                  <c:v>5074</c:v>
                </c:pt>
                <c:pt idx="5074">
                  <c:v>5075</c:v>
                </c:pt>
                <c:pt idx="5075">
                  <c:v>5076</c:v>
                </c:pt>
                <c:pt idx="5076">
                  <c:v>5077</c:v>
                </c:pt>
                <c:pt idx="5077">
                  <c:v>5078</c:v>
                </c:pt>
                <c:pt idx="5078">
                  <c:v>5079</c:v>
                </c:pt>
                <c:pt idx="5079">
                  <c:v>5080</c:v>
                </c:pt>
                <c:pt idx="5080">
                  <c:v>5081</c:v>
                </c:pt>
                <c:pt idx="5081">
                  <c:v>5082</c:v>
                </c:pt>
                <c:pt idx="5082">
                  <c:v>5083</c:v>
                </c:pt>
                <c:pt idx="5083">
                  <c:v>5084</c:v>
                </c:pt>
                <c:pt idx="5084">
                  <c:v>5085</c:v>
                </c:pt>
                <c:pt idx="5085">
                  <c:v>5086</c:v>
                </c:pt>
                <c:pt idx="5086">
                  <c:v>5087</c:v>
                </c:pt>
                <c:pt idx="5087">
                  <c:v>5088</c:v>
                </c:pt>
                <c:pt idx="5088">
                  <c:v>5089</c:v>
                </c:pt>
                <c:pt idx="5089">
                  <c:v>5090</c:v>
                </c:pt>
                <c:pt idx="5090">
                  <c:v>5091</c:v>
                </c:pt>
                <c:pt idx="5091">
                  <c:v>5092</c:v>
                </c:pt>
                <c:pt idx="5092">
                  <c:v>5093</c:v>
                </c:pt>
                <c:pt idx="5093">
                  <c:v>5094</c:v>
                </c:pt>
                <c:pt idx="5094">
                  <c:v>5095</c:v>
                </c:pt>
                <c:pt idx="5095">
                  <c:v>5096</c:v>
                </c:pt>
                <c:pt idx="5096">
                  <c:v>5097</c:v>
                </c:pt>
                <c:pt idx="5097">
                  <c:v>5098</c:v>
                </c:pt>
                <c:pt idx="5098">
                  <c:v>5099</c:v>
                </c:pt>
                <c:pt idx="5099">
                  <c:v>5100</c:v>
                </c:pt>
                <c:pt idx="5100">
                  <c:v>5101</c:v>
                </c:pt>
                <c:pt idx="5101">
                  <c:v>5102</c:v>
                </c:pt>
                <c:pt idx="5102">
                  <c:v>5103</c:v>
                </c:pt>
                <c:pt idx="5103">
                  <c:v>5104</c:v>
                </c:pt>
                <c:pt idx="5104">
                  <c:v>5105</c:v>
                </c:pt>
                <c:pt idx="5105">
                  <c:v>5106</c:v>
                </c:pt>
                <c:pt idx="5106">
                  <c:v>5107</c:v>
                </c:pt>
                <c:pt idx="5107">
                  <c:v>5108</c:v>
                </c:pt>
                <c:pt idx="5108">
                  <c:v>5109</c:v>
                </c:pt>
                <c:pt idx="5109">
                  <c:v>5110</c:v>
                </c:pt>
                <c:pt idx="5110">
                  <c:v>5111</c:v>
                </c:pt>
                <c:pt idx="5111">
                  <c:v>5112</c:v>
                </c:pt>
                <c:pt idx="5112">
                  <c:v>5113</c:v>
                </c:pt>
                <c:pt idx="5113">
                  <c:v>5114</c:v>
                </c:pt>
                <c:pt idx="5114">
                  <c:v>5115</c:v>
                </c:pt>
                <c:pt idx="5115">
                  <c:v>5116</c:v>
                </c:pt>
                <c:pt idx="5116">
                  <c:v>5117</c:v>
                </c:pt>
                <c:pt idx="5117">
                  <c:v>5118</c:v>
                </c:pt>
                <c:pt idx="5118">
                  <c:v>5119</c:v>
                </c:pt>
                <c:pt idx="5119">
                  <c:v>5120</c:v>
                </c:pt>
                <c:pt idx="5120">
                  <c:v>5121</c:v>
                </c:pt>
                <c:pt idx="5121">
                  <c:v>5122</c:v>
                </c:pt>
                <c:pt idx="5122">
                  <c:v>5123</c:v>
                </c:pt>
                <c:pt idx="5123">
                  <c:v>5124</c:v>
                </c:pt>
                <c:pt idx="5124">
                  <c:v>5125</c:v>
                </c:pt>
                <c:pt idx="5125">
                  <c:v>5126</c:v>
                </c:pt>
                <c:pt idx="5126">
                  <c:v>5127</c:v>
                </c:pt>
                <c:pt idx="5127">
                  <c:v>5128</c:v>
                </c:pt>
                <c:pt idx="5128">
                  <c:v>5129</c:v>
                </c:pt>
                <c:pt idx="5129">
                  <c:v>5130</c:v>
                </c:pt>
                <c:pt idx="5130">
                  <c:v>5131</c:v>
                </c:pt>
                <c:pt idx="5131">
                  <c:v>5132</c:v>
                </c:pt>
                <c:pt idx="5132">
                  <c:v>5133</c:v>
                </c:pt>
                <c:pt idx="5133">
                  <c:v>5134</c:v>
                </c:pt>
                <c:pt idx="5134">
                  <c:v>5135</c:v>
                </c:pt>
                <c:pt idx="5135">
                  <c:v>5136</c:v>
                </c:pt>
                <c:pt idx="5136">
                  <c:v>5137</c:v>
                </c:pt>
                <c:pt idx="5137">
                  <c:v>5138</c:v>
                </c:pt>
                <c:pt idx="5138">
                  <c:v>5139</c:v>
                </c:pt>
                <c:pt idx="5139">
                  <c:v>5140</c:v>
                </c:pt>
                <c:pt idx="5140">
                  <c:v>5141</c:v>
                </c:pt>
                <c:pt idx="5141">
                  <c:v>5142</c:v>
                </c:pt>
                <c:pt idx="5142">
                  <c:v>5143</c:v>
                </c:pt>
                <c:pt idx="5143">
                  <c:v>5144</c:v>
                </c:pt>
                <c:pt idx="5144">
                  <c:v>5145</c:v>
                </c:pt>
                <c:pt idx="5145">
                  <c:v>5146</c:v>
                </c:pt>
                <c:pt idx="5146">
                  <c:v>5147</c:v>
                </c:pt>
                <c:pt idx="5147">
                  <c:v>5148</c:v>
                </c:pt>
                <c:pt idx="5148">
                  <c:v>5149</c:v>
                </c:pt>
                <c:pt idx="5149">
                  <c:v>5150</c:v>
                </c:pt>
                <c:pt idx="5150">
                  <c:v>5151</c:v>
                </c:pt>
                <c:pt idx="5151">
                  <c:v>5152</c:v>
                </c:pt>
                <c:pt idx="5152">
                  <c:v>5153</c:v>
                </c:pt>
                <c:pt idx="5153">
                  <c:v>5154</c:v>
                </c:pt>
                <c:pt idx="5154">
                  <c:v>5155</c:v>
                </c:pt>
                <c:pt idx="5155">
                  <c:v>5156</c:v>
                </c:pt>
                <c:pt idx="5156">
                  <c:v>5157</c:v>
                </c:pt>
                <c:pt idx="5157">
                  <c:v>5158</c:v>
                </c:pt>
                <c:pt idx="5158">
                  <c:v>5159</c:v>
                </c:pt>
                <c:pt idx="5159">
                  <c:v>5160</c:v>
                </c:pt>
                <c:pt idx="5160">
                  <c:v>5161</c:v>
                </c:pt>
                <c:pt idx="5161">
                  <c:v>5162</c:v>
                </c:pt>
                <c:pt idx="5162">
                  <c:v>5163</c:v>
                </c:pt>
                <c:pt idx="5163">
                  <c:v>5164</c:v>
                </c:pt>
                <c:pt idx="5164">
                  <c:v>5165</c:v>
                </c:pt>
                <c:pt idx="5165">
                  <c:v>5166</c:v>
                </c:pt>
                <c:pt idx="5166">
                  <c:v>5167</c:v>
                </c:pt>
                <c:pt idx="5167">
                  <c:v>5168</c:v>
                </c:pt>
                <c:pt idx="5168">
                  <c:v>5169</c:v>
                </c:pt>
                <c:pt idx="5169">
                  <c:v>5170</c:v>
                </c:pt>
                <c:pt idx="5170">
                  <c:v>5171</c:v>
                </c:pt>
                <c:pt idx="5171">
                  <c:v>5172</c:v>
                </c:pt>
                <c:pt idx="5172">
                  <c:v>5173</c:v>
                </c:pt>
                <c:pt idx="5173">
                  <c:v>5174</c:v>
                </c:pt>
                <c:pt idx="5174">
                  <c:v>5175</c:v>
                </c:pt>
                <c:pt idx="5175">
                  <c:v>5176</c:v>
                </c:pt>
                <c:pt idx="5176">
                  <c:v>5177</c:v>
                </c:pt>
                <c:pt idx="5177">
                  <c:v>5178</c:v>
                </c:pt>
                <c:pt idx="5178">
                  <c:v>5179</c:v>
                </c:pt>
                <c:pt idx="5179">
                  <c:v>5180</c:v>
                </c:pt>
                <c:pt idx="5180">
                  <c:v>5181</c:v>
                </c:pt>
                <c:pt idx="5181">
                  <c:v>5182</c:v>
                </c:pt>
                <c:pt idx="5182">
                  <c:v>5183</c:v>
                </c:pt>
                <c:pt idx="5183">
                  <c:v>5184</c:v>
                </c:pt>
                <c:pt idx="5184">
                  <c:v>5185</c:v>
                </c:pt>
                <c:pt idx="5185">
                  <c:v>5186</c:v>
                </c:pt>
                <c:pt idx="5186">
                  <c:v>5187</c:v>
                </c:pt>
                <c:pt idx="5187">
                  <c:v>5188</c:v>
                </c:pt>
                <c:pt idx="5188">
                  <c:v>5189</c:v>
                </c:pt>
                <c:pt idx="5189">
                  <c:v>5190</c:v>
                </c:pt>
                <c:pt idx="5190">
                  <c:v>5191</c:v>
                </c:pt>
                <c:pt idx="5191">
                  <c:v>5192</c:v>
                </c:pt>
                <c:pt idx="5192">
                  <c:v>5193</c:v>
                </c:pt>
                <c:pt idx="5193">
                  <c:v>5194</c:v>
                </c:pt>
                <c:pt idx="5194">
                  <c:v>5195</c:v>
                </c:pt>
                <c:pt idx="5195">
                  <c:v>5196</c:v>
                </c:pt>
                <c:pt idx="5196">
                  <c:v>5197</c:v>
                </c:pt>
                <c:pt idx="5197">
                  <c:v>5198</c:v>
                </c:pt>
                <c:pt idx="5198">
                  <c:v>5199</c:v>
                </c:pt>
                <c:pt idx="5199">
                  <c:v>5200</c:v>
                </c:pt>
                <c:pt idx="5200">
                  <c:v>5201</c:v>
                </c:pt>
                <c:pt idx="5201">
                  <c:v>5202</c:v>
                </c:pt>
                <c:pt idx="5202">
                  <c:v>5203</c:v>
                </c:pt>
                <c:pt idx="5203">
                  <c:v>5204</c:v>
                </c:pt>
                <c:pt idx="5204">
                  <c:v>5205</c:v>
                </c:pt>
                <c:pt idx="5205">
                  <c:v>5206</c:v>
                </c:pt>
                <c:pt idx="5206">
                  <c:v>5207</c:v>
                </c:pt>
                <c:pt idx="5207">
                  <c:v>5208</c:v>
                </c:pt>
                <c:pt idx="5208">
                  <c:v>5209</c:v>
                </c:pt>
                <c:pt idx="5209">
                  <c:v>5210</c:v>
                </c:pt>
                <c:pt idx="5210">
                  <c:v>5211</c:v>
                </c:pt>
                <c:pt idx="5211">
                  <c:v>5212</c:v>
                </c:pt>
                <c:pt idx="5212">
                  <c:v>5213</c:v>
                </c:pt>
                <c:pt idx="5213">
                  <c:v>5214</c:v>
                </c:pt>
                <c:pt idx="5214">
                  <c:v>5215</c:v>
                </c:pt>
                <c:pt idx="5215">
                  <c:v>5216</c:v>
                </c:pt>
                <c:pt idx="5216">
                  <c:v>5217</c:v>
                </c:pt>
                <c:pt idx="5217">
                  <c:v>5218</c:v>
                </c:pt>
                <c:pt idx="5218">
                  <c:v>5219</c:v>
                </c:pt>
                <c:pt idx="5219">
                  <c:v>5220</c:v>
                </c:pt>
                <c:pt idx="5220">
                  <c:v>5221</c:v>
                </c:pt>
                <c:pt idx="5221">
                  <c:v>5222</c:v>
                </c:pt>
                <c:pt idx="5222">
                  <c:v>5223</c:v>
                </c:pt>
                <c:pt idx="5223">
                  <c:v>5224</c:v>
                </c:pt>
                <c:pt idx="5224">
                  <c:v>5225</c:v>
                </c:pt>
                <c:pt idx="5225">
                  <c:v>5226</c:v>
                </c:pt>
                <c:pt idx="5226">
                  <c:v>5227</c:v>
                </c:pt>
                <c:pt idx="5227">
                  <c:v>5228</c:v>
                </c:pt>
                <c:pt idx="5228">
                  <c:v>5229</c:v>
                </c:pt>
                <c:pt idx="5229">
                  <c:v>5230</c:v>
                </c:pt>
                <c:pt idx="5230">
                  <c:v>5231</c:v>
                </c:pt>
                <c:pt idx="5231">
                  <c:v>5232</c:v>
                </c:pt>
                <c:pt idx="5232">
                  <c:v>5233</c:v>
                </c:pt>
                <c:pt idx="5233">
                  <c:v>5234</c:v>
                </c:pt>
                <c:pt idx="5234">
                  <c:v>5235</c:v>
                </c:pt>
                <c:pt idx="5235">
                  <c:v>5236</c:v>
                </c:pt>
                <c:pt idx="5236">
                  <c:v>5237</c:v>
                </c:pt>
                <c:pt idx="5237">
                  <c:v>5238</c:v>
                </c:pt>
                <c:pt idx="5238">
                  <c:v>5239</c:v>
                </c:pt>
                <c:pt idx="5239">
                  <c:v>5240</c:v>
                </c:pt>
                <c:pt idx="5240">
                  <c:v>5241</c:v>
                </c:pt>
                <c:pt idx="5241">
                  <c:v>5242</c:v>
                </c:pt>
                <c:pt idx="5242">
                  <c:v>5243</c:v>
                </c:pt>
                <c:pt idx="5243">
                  <c:v>5244</c:v>
                </c:pt>
                <c:pt idx="5244">
                  <c:v>5245</c:v>
                </c:pt>
                <c:pt idx="5245">
                  <c:v>5246</c:v>
                </c:pt>
                <c:pt idx="5246">
                  <c:v>5247</c:v>
                </c:pt>
                <c:pt idx="5247">
                  <c:v>5248</c:v>
                </c:pt>
                <c:pt idx="5248">
                  <c:v>5249</c:v>
                </c:pt>
                <c:pt idx="5249">
                  <c:v>5250</c:v>
                </c:pt>
                <c:pt idx="5250">
                  <c:v>5251</c:v>
                </c:pt>
                <c:pt idx="5251">
                  <c:v>5252</c:v>
                </c:pt>
                <c:pt idx="5252">
                  <c:v>5253</c:v>
                </c:pt>
                <c:pt idx="5253">
                  <c:v>5254</c:v>
                </c:pt>
                <c:pt idx="5254">
                  <c:v>5255</c:v>
                </c:pt>
                <c:pt idx="5255">
                  <c:v>5256</c:v>
                </c:pt>
                <c:pt idx="5256">
                  <c:v>5257</c:v>
                </c:pt>
                <c:pt idx="5257">
                  <c:v>5258</c:v>
                </c:pt>
                <c:pt idx="5258">
                  <c:v>5259</c:v>
                </c:pt>
                <c:pt idx="5259">
                  <c:v>5260</c:v>
                </c:pt>
                <c:pt idx="5260">
                  <c:v>5261</c:v>
                </c:pt>
                <c:pt idx="5261">
                  <c:v>5262</c:v>
                </c:pt>
                <c:pt idx="5262">
                  <c:v>5263</c:v>
                </c:pt>
                <c:pt idx="5263">
                  <c:v>5264</c:v>
                </c:pt>
                <c:pt idx="5264">
                  <c:v>5265</c:v>
                </c:pt>
                <c:pt idx="5265">
                  <c:v>5266</c:v>
                </c:pt>
                <c:pt idx="5266">
                  <c:v>5267</c:v>
                </c:pt>
                <c:pt idx="5267">
                  <c:v>5268</c:v>
                </c:pt>
                <c:pt idx="5268">
                  <c:v>5269</c:v>
                </c:pt>
                <c:pt idx="5269">
                  <c:v>5270</c:v>
                </c:pt>
                <c:pt idx="5270">
                  <c:v>5271</c:v>
                </c:pt>
                <c:pt idx="5271">
                  <c:v>5272</c:v>
                </c:pt>
                <c:pt idx="5272">
                  <c:v>5273</c:v>
                </c:pt>
                <c:pt idx="5273">
                  <c:v>5274</c:v>
                </c:pt>
                <c:pt idx="5274">
                  <c:v>5275</c:v>
                </c:pt>
                <c:pt idx="5275">
                  <c:v>5276</c:v>
                </c:pt>
                <c:pt idx="5276">
                  <c:v>5277</c:v>
                </c:pt>
                <c:pt idx="5277">
                  <c:v>5278</c:v>
                </c:pt>
                <c:pt idx="5278">
                  <c:v>5279</c:v>
                </c:pt>
                <c:pt idx="5279">
                  <c:v>5280</c:v>
                </c:pt>
                <c:pt idx="5280">
                  <c:v>5281</c:v>
                </c:pt>
                <c:pt idx="5281">
                  <c:v>5282</c:v>
                </c:pt>
                <c:pt idx="5282">
                  <c:v>5283</c:v>
                </c:pt>
                <c:pt idx="5283">
                  <c:v>5284</c:v>
                </c:pt>
                <c:pt idx="5284">
                  <c:v>5285</c:v>
                </c:pt>
                <c:pt idx="5285">
                  <c:v>5286</c:v>
                </c:pt>
                <c:pt idx="5286">
                  <c:v>5287</c:v>
                </c:pt>
                <c:pt idx="5287">
                  <c:v>5288</c:v>
                </c:pt>
                <c:pt idx="5288">
                  <c:v>5289</c:v>
                </c:pt>
                <c:pt idx="5289">
                  <c:v>5290</c:v>
                </c:pt>
                <c:pt idx="5290">
                  <c:v>5291</c:v>
                </c:pt>
                <c:pt idx="5291">
                  <c:v>5292</c:v>
                </c:pt>
                <c:pt idx="5292">
                  <c:v>5293</c:v>
                </c:pt>
                <c:pt idx="5293">
                  <c:v>5294</c:v>
                </c:pt>
                <c:pt idx="5294">
                  <c:v>5295</c:v>
                </c:pt>
                <c:pt idx="5295">
                  <c:v>5296</c:v>
                </c:pt>
                <c:pt idx="5296">
                  <c:v>5297</c:v>
                </c:pt>
                <c:pt idx="5297">
                  <c:v>5298</c:v>
                </c:pt>
                <c:pt idx="5298">
                  <c:v>5299</c:v>
                </c:pt>
                <c:pt idx="5299">
                  <c:v>5300</c:v>
                </c:pt>
                <c:pt idx="5300">
                  <c:v>5301</c:v>
                </c:pt>
                <c:pt idx="5301">
                  <c:v>5302</c:v>
                </c:pt>
                <c:pt idx="5302">
                  <c:v>5303</c:v>
                </c:pt>
                <c:pt idx="5303">
                  <c:v>5304</c:v>
                </c:pt>
                <c:pt idx="5304">
                  <c:v>5305</c:v>
                </c:pt>
                <c:pt idx="5305">
                  <c:v>5306</c:v>
                </c:pt>
                <c:pt idx="5306">
                  <c:v>5307</c:v>
                </c:pt>
                <c:pt idx="5307">
                  <c:v>5308</c:v>
                </c:pt>
                <c:pt idx="5308">
                  <c:v>5309</c:v>
                </c:pt>
                <c:pt idx="5309">
                  <c:v>5310</c:v>
                </c:pt>
                <c:pt idx="5310">
                  <c:v>5311</c:v>
                </c:pt>
                <c:pt idx="5311">
                  <c:v>5312</c:v>
                </c:pt>
                <c:pt idx="5312">
                  <c:v>5313</c:v>
                </c:pt>
                <c:pt idx="5313">
                  <c:v>5314</c:v>
                </c:pt>
                <c:pt idx="5314">
                  <c:v>5315</c:v>
                </c:pt>
                <c:pt idx="5315">
                  <c:v>5316</c:v>
                </c:pt>
                <c:pt idx="5316">
                  <c:v>5317</c:v>
                </c:pt>
                <c:pt idx="5317">
                  <c:v>5318</c:v>
                </c:pt>
                <c:pt idx="5318">
                  <c:v>5319</c:v>
                </c:pt>
                <c:pt idx="5319">
                  <c:v>5320</c:v>
                </c:pt>
                <c:pt idx="5320">
                  <c:v>5321</c:v>
                </c:pt>
                <c:pt idx="5321">
                  <c:v>5322</c:v>
                </c:pt>
                <c:pt idx="5322">
                  <c:v>5323</c:v>
                </c:pt>
                <c:pt idx="5323">
                  <c:v>5324</c:v>
                </c:pt>
                <c:pt idx="5324">
                  <c:v>5325</c:v>
                </c:pt>
                <c:pt idx="5325">
                  <c:v>5326</c:v>
                </c:pt>
                <c:pt idx="5326">
                  <c:v>5327</c:v>
                </c:pt>
                <c:pt idx="5327">
                  <c:v>5328</c:v>
                </c:pt>
                <c:pt idx="5328">
                  <c:v>5329</c:v>
                </c:pt>
                <c:pt idx="5329">
                  <c:v>5330</c:v>
                </c:pt>
                <c:pt idx="5330">
                  <c:v>5331</c:v>
                </c:pt>
                <c:pt idx="5331">
                  <c:v>5332</c:v>
                </c:pt>
                <c:pt idx="5332">
                  <c:v>5333</c:v>
                </c:pt>
                <c:pt idx="5333">
                  <c:v>5334</c:v>
                </c:pt>
                <c:pt idx="5334">
                  <c:v>5335</c:v>
                </c:pt>
                <c:pt idx="5335">
                  <c:v>5336</c:v>
                </c:pt>
                <c:pt idx="5336">
                  <c:v>5337</c:v>
                </c:pt>
                <c:pt idx="5337">
                  <c:v>5338</c:v>
                </c:pt>
                <c:pt idx="5338">
                  <c:v>5339</c:v>
                </c:pt>
                <c:pt idx="5339">
                  <c:v>5340</c:v>
                </c:pt>
                <c:pt idx="5340">
                  <c:v>5341</c:v>
                </c:pt>
                <c:pt idx="5341">
                  <c:v>5342</c:v>
                </c:pt>
                <c:pt idx="5342">
                  <c:v>5343</c:v>
                </c:pt>
                <c:pt idx="5343">
                  <c:v>5344</c:v>
                </c:pt>
                <c:pt idx="5344">
                  <c:v>5345</c:v>
                </c:pt>
                <c:pt idx="5345">
                  <c:v>5346</c:v>
                </c:pt>
                <c:pt idx="5346">
                  <c:v>5347</c:v>
                </c:pt>
                <c:pt idx="5347">
                  <c:v>5348</c:v>
                </c:pt>
                <c:pt idx="5348">
                  <c:v>5349</c:v>
                </c:pt>
                <c:pt idx="5349">
                  <c:v>5350</c:v>
                </c:pt>
                <c:pt idx="5350">
                  <c:v>5351</c:v>
                </c:pt>
                <c:pt idx="5351">
                  <c:v>5352</c:v>
                </c:pt>
                <c:pt idx="5352">
                  <c:v>5353</c:v>
                </c:pt>
                <c:pt idx="5353">
                  <c:v>5354</c:v>
                </c:pt>
                <c:pt idx="5354">
                  <c:v>5355</c:v>
                </c:pt>
                <c:pt idx="5355">
                  <c:v>5356</c:v>
                </c:pt>
                <c:pt idx="5356">
                  <c:v>5357</c:v>
                </c:pt>
                <c:pt idx="5357">
                  <c:v>5358</c:v>
                </c:pt>
                <c:pt idx="5358">
                  <c:v>5359</c:v>
                </c:pt>
                <c:pt idx="5359">
                  <c:v>5360</c:v>
                </c:pt>
                <c:pt idx="5360">
                  <c:v>5361</c:v>
                </c:pt>
                <c:pt idx="5361">
                  <c:v>5362</c:v>
                </c:pt>
                <c:pt idx="5362">
                  <c:v>5363</c:v>
                </c:pt>
                <c:pt idx="5363">
                  <c:v>5364</c:v>
                </c:pt>
                <c:pt idx="5364">
                  <c:v>5365</c:v>
                </c:pt>
                <c:pt idx="5365">
                  <c:v>5366</c:v>
                </c:pt>
                <c:pt idx="5366">
                  <c:v>5367</c:v>
                </c:pt>
                <c:pt idx="5367">
                  <c:v>5368</c:v>
                </c:pt>
                <c:pt idx="5368">
                  <c:v>5369</c:v>
                </c:pt>
                <c:pt idx="5369">
                  <c:v>5370</c:v>
                </c:pt>
                <c:pt idx="5370">
                  <c:v>5371</c:v>
                </c:pt>
                <c:pt idx="5371">
                  <c:v>5372</c:v>
                </c:pt>
                <c:pt idx="5372">
                  <c:v>5373</c:v>
                </c:pt>
                <c:pt idx="5373">
                  <c:v>5374</c:v>
                </c:pt>
                <c:pt idx="5374">
                  <c:v>5375</c:v>
                </c:pt>
                <c:pt idx="5375">
                  <c:v>5376</c:v>
                </c:pt>
                <c:pt idx="5376">
                  <c:v>5377</c:v>
                </c:pt>
                <c:pt idx="5377">
                  <c:v>5378</c:v>
                </c:pt>
                <c:pt idx="5378">
                  <c:v>5379</c:v>
                </c:pt>
                <c:pt idx="5379">
                  <c:v>5380</c:v>
                </c:pt>
                <c:pt idx="5380">
                  <c:v>5381</c:v>
                </c:pt>
                <c:pt idx="5381">
                  <c:v>5382</c:v>
                </c:pt>
                <c:pt idx="5382">
                  <c:v>5383</c:v>
                </c:pt>
                <c:pt idx="5383">
                  <c:v>5384</c:v>
                </c:pt>
                <c:pt idx="5384">
                  <c:v>5385</c:v>
                </c:pt>
                <c:pt idx="5385">
                  <c:v>5386</c:v>
                </c:pt>
                <c:pt idx="5386">
                  <c:v>5387</c:v>
                </c:pt>
                <c:pt idx="5387">
                  <c:v>5388</c:v>
                </c:pt>
                <c:pt idx="5388">
                  <c:v>5389</c:v>
                </c:pt>
                <c:pt idx="5389">
                  <c:v>5390</c:v>
                </c:pt>
                <c:pt idx="5390">
                  <c:v>5391</c:v>
                </c:pt>
                <c:pt idx="5391">
                  <c:v>5392</c:v>
                </c:pt>
                <c:pt idx="5392">
                  <c:v>5393</c:v>
                </c:pt>
                <c:pt idx="5393">
                  <c:v>5394</c:v>
                </c:pt>
                <c:pt idx="5394">
                  <c:v>5395</c:v>
                </c:pt>
                <c:pt idx="5395">
                  <c:v>5396</c:v>
                </c:pt>
                <c:pt idx="5396">
                  <c:v>5397</c:v>
                </c:pt>
                <c:pt idx="5397">
                  <c:v>5398</c:v>
                </c:pt>
                <c:pt idx="5398">
                  <c:v>5399</c:v>
                </c:pt>
                <c:pt idx="5399">
                  <c:v>5400</c:v>
                </c:pt>
                <c:pt idx="5400">
                  <c:v>5401</c:v>
                </c:pt>
                <c:pt idx="5401">
                  <c:v>5402</c:v>
                </c:pt>
                <c:pt idx="5402">
                  <c:v>5403</c:v>
                </c:pt>
                <c:pt idx="5403">
                  <c:v>5404</c:v>
                </c:pt>
                <c:pt idx="5404">
                  <c:v>5405</c:v>
                </c:pt>
                <c:pt idx="5405">
                  <c:v>5406</c:v>
                </c:pt>
                <c:pt idx="5406">
                  <c:v>5407</c:v>
                </c:pt>
                <c:pt idx="5407">
                  <c:v>5408</c:v>
                </c:pt>
                <c:pt idx="5408">
                  <c:v>5409</c:v>
                </c:pt>
                <c:pt idx="5409">
                  <c:v>5410</c:v>
                </c:pt>
                <c:pt idx="5410">
                  <c:v>5411</c:v>
                </c:pt>
                <c:pt idx="5411">
                  <c:v>5412</c:v>
                </c:pt>
                <c:pt idx="5412">
                  <c:v>5413</c:v>
                </c:pt>
                <c:pt idx="5413">
                  <c:v>5414</c:v>
                </c:pt>
                <c:pt idx="5414">
                  <c:v>5415</c:v>
                </c:pt>
                <c:pt idx="5415">
                  <c:v>5416</c:v>
                </c:pt>
                <c:pt idx="5416">
                  <c:v>5417</c:v>
                </c:pt>
                <c:pt idx="5417">
                  <c:v>5418</c:v>
                </c:pt>
                <c:pt idx="5418">
                  <c:v>5419</c:v>
                </c:pt>
                <c:pt idx="5419">
                  <c:v>5420</c:v>
                </c:pt>
                <c:pt idx="5420">
                  <c:v>5421</c:v>
                </c:pt>
                <c:pt idx="5421">
                  <c:v>5422</c:v>
                </c:pt>
                <c:pt idx="5422">
                  <c:v>5423</c:v>
                </c:pt>
                <c:pt idx="5423">
                  <c:v>5424</c:v>
                </c:pt>
                <c:pt idx="5424">
                  <c:v>5425</c:v>
                </c:pt>
                <c:pt idx="5425">
                  <c:v>5426</c:v>
                </c:pt>
                <c:pt idx="5426">
                  <c:v>5427</c:v>
                </c:pt>
                <c:pt idx="5427">
                  <c:v>5428</c:v>
                </c:pt>
                <c:pt idx="5428">
                  <c:v>5429</c:v>
                </c:pt>
                <c:pt idx="5429">
                  <c:v>5430</c:v>
                </c:pt>
                <c:pt idx="5430">
                  <c:v>5431</c:v>
                </c:pt>
                <c:pt idx="5431">
                  <c:v>5432</c:v>
                </c:pt>
                <c:pt idx="5432">
                  <c:v>5433</c:v>
                </c:pt>
                <c:pt idx="5433">
                  <c:v>5434</c:v>
                </c:pt>
                <c:pt idx="5434">
                  <c:v>5435</c:v>
                </c:pt>
                <c:pt idx="5435">
                  <c:v>5436</c:v>
                </c:pt>
                <c:pt idx="5436">
                  <c:v>5437</c:v>
                </c:pt>
                <c:pt idx="5437">
                  <c:v>5438</c:v>
                </c:pt>
                <c:pt idx="5438">
                  <c:v>5439</c:v>
                </c:pt>
                <c:pt idx="5439">
                  <c:v>5440</c:v>
                </c:pt>
                <c:pt idx="5440">
                  <c:v>5441</c:v>
                </c:pt>
                <c:pt idx="5441">
                  <c:v>5442</c:v>
                </c:pt>
                <c:pt idx="5442">
                  <c:v>5443</c:v>
                </c:pt>
                <c:pt idx="5443">
                  <c:v>5444</c:v>
                </c:pt>
                <c:pt idx="5444">
                  <c:v>5445</c:v>
                </c:pt>
                <c:pt idx="5445">
                  <c:v>5446</c:v>
                </c:pt>
                <c:pt idx="5446">
                  <c:v>5447</c:v>
                </c:pt>
                <c:pt idx="5447">
                  <c:v>5448</c:v>
                </c:pt>
                <c:pt idx="5448">
                  <c:v>5449</c:v>
                </c:pt>
                <c:pt idx="5449">
                  <c:v>5450</c:v>
                </c:pt>
                <c:pt idx="5450">
                  <c:v>5451</c:v>
                </c:pt>
                <c:pt idx="5451">
                  <c:v>5452</c:v>
                </c:pt>
                <c:pt idx="5452">
                  <c:v>5453</c:v>
                </c:pt>
                <c:pt idx="5453">
                  <c:v>5454</c:v>
                </c:pt>
                <c:pt idx="5454">
                  <c:v>5455</c:v>
                </c:pt>
                <c:pt idx="5455">
                  <c:v>5456</c:v>
                </c:pt>
                <c:pt idx="5456">
                  <c:v>5457</c:v>
                </c:pt>
                <c:pt idx="5457">
                  <c:v>5458</c:v>
                </c:pt>
                <c:pt idx="5458">
                  <c:v>5459</c:v>
                </c:pt>
                <c:pt idx="5459">
                  <c:v>5460</c:v>
                </c:pt>
                <c:pt idx="5460">
                  <c:v>5461</c:v>
                </c:pt>
                <c:pt idx="5461">
                  <c:v>5462</c:v>
                </c:pt>
                <c:pt idx="5462">
                  <c:v>5463</c:v>
                </c:pt>
                <c:pt idx="5463">
                  <c:v>5464</c:v>
                </c:pt>
                <c:pt idx="5464">
                  <c:v>5465</c:v>
                </c:pt>
                <c:pt idx="5465">
                  <c:v>5466</c:v>
                </c:pt>
                <c:pt idx="5466">
                  <c:v>5467</c:v>
                </c:pt>
                <c:pt idx="5467">
                  <c:v>5468</c:v>
                </c:pt>
                <c:pt idx="5468">
                  <c:v>5469</c:v>
                </c:pt>
                <c:pt idx="5469">
                  <c:v>5470</c:v>
                </c:pt>
                <c:pt idx="5470">
                  <c:v>5471</c:v>
                </c:pt>
                <c:pt idx="5471">
                  <c:v>5472</c:v>
                </c:pt>
                <c:pt idx="5472">
                  <c:v>5473</c:v>
                </c:pt>
                <c:pt idx="5473">
                  <c:v>5474</c:v>
                </c:pt>
                <c:pt idx="5474">
                  <c:v>5475</c:v>
                </c:pt>
                <c:pt idx="5475">
                  <c:v>5476</c:v>
                </c:pt>
                <c:pt idx="5476">
                  <c:v>5477</c:v>
                </c:pt>
                <c:pt idx="5477">
                  <c:v>5478</c:v>
                </c:pt>
                <c:pt idx="5478">
                  <c:v>5479</c:v>
                </c:pt>
                <c:pt idx="5479">
                  <c:v>5480</c:v>
                </c:pt>
                <c:pt idx="5480">
                  <c:v>5481</c:v>
                </c:pt>
                <c:pt idx="5481">
                  <c:v>5482</c:v>
                </c:pt>
                <c:pt idx="5482">
                  <c:v>5483</c:v>
                </c:pt>
                <c:pt idx="5483">
                  <c:v>5484</c:v>
                </c:pt>
                <c:pt idx="5484">
                  <c:v>5485</c:v>
                </c:pt>
                <c:pt idx="5485">
                  <c:v>5486</c:v>
                </c:pt>
                <c:pt idx="5486">
                  <c:v>5487</c:v>
                </c:pt>
                <c:pt idx="5487">
                  <c:v>5488</c:v>
                </c:pt>
                <c:pt idx="5488">
                  <c:v>5489</c:v>
                </c:pt>
                <c:pt idx="5489">
                  <c:v>5490</c:v>
                </c:pt>
                <c:pt idx="5490">
                  <c:v>5491</c:v>
                </c:pt>
                <c:pt idx="5491">
                  <c:v>5492</c:v>
                </c:pt>
                <c:pt idx="5492">
                  <c:v>5493</c:v>
                </c:pt>
                <c:pt idx="5493">
                  <c:v>5494</c:v>
                </c:pt>
                <c:pt idx="5494">
                  <c:v>5495</c:v>
                </c:pt>
                <c:pt idx="5495">
                  <c:v>5496</c:v>
                </c:pt>
                <c:pt idx="5496">
                  <c:v>5497</c:v>
                </c:pt>
                <c:pt idx="5497">
                  <c:v>5498</c:v>
                </c:pt>
                <c:pt idx="5498">
                  <c:v>5499</c:v>
                </c:pt>
                <c:pt idx="5499">
                  <c:v>5500</c:v>
                </c:pt>
                <c:pt idx="5500">
                  <c:v>5501</c:v>
                </c:pt>
                <c:pt idx="5501">
                  <c:v>5502</c:v>
                </c:pt>
                <c:pt idx="5502">
                  <c:v>5503</c:v>
                </c:pt>
                <c:pt idx="5503">
                  <c:v>5504</c:v>
                </c:pt>
                <c:pt idx="5504">
                  <c:v>5505</c:v>
                </c:pt>
                <c:pt idx="5505">
                  <c:v>5506</c:v>
                </c:pt>
                <c:pt idx="5506">
                  <c:v>5507</c:v>
                </c:pt>
                <c:pt idx="5507">
                  <c:v>5508</c:v>
                </c:pt>
                <c:pt idx="5508">
                  <c:v>5509</c:v>
                </c:pt>
                <c:pt idx="5509">
                  <c:v>5510</c:v>
                </c:pt>
                <c:pt idx="5510">
                  <c:v>5511</c:v>
                </c:pt>
                <c:pt idx="5511">
                  <c:v>5512</c:v>
                </c:pt>
                <c:pt idx="5512">
                  <c:v>5513</c:v>
                </c:pt>
                <c:pt idx="5513">
                  <c:v>5514</c:v>
                </c:pt>
                <c:pt idx="5514">
                  <c:v>5515</c:v>
                </c:pt>
                <c:pt idx="5515">
                  <c:v>5516</c:v>
                </c:pt>
                <c:pt idx="5516">
                  <c:v>5517</c:v>
                </c:pt>
                <c:pt idx="5517">
                  <c:v>5518</c:v>
                </c:pt>
                <c:pt idx="5518">
                  <c:v>5519</c:v>
                </c:pt>
                <c:pt idx="5519">
                  <c:v>5520</c:v>
                </c:pt>
                <c:pt idx="5520">
                  <c:v>5521</c:v>
                </c:pt>
                <c:pt idx="5521">
                  <c:v>5522</c:v>
                </c:pt>
                <c:pt idx="5522">
                  <c:v>5523</c:v>
                </c:pt>
                <c:pt idx="5523">
                  <c:v>5524</c:v>
                </c:pt>
                <c:pt idx="5524">
                  <c:v>5525</c:v>
                </c:pt>
                <c:pt idx="5525">
                  <c:v>5526</c:v>
                </c:pt>
                <c:pt idx="5526">
                  <c:v>5527</c:v>
                </c:pt>
                <c:pt idx="5527">
                  <c:v>5528</c:v>
                </c:pt>
                <c:pt idx="5528">
                  <c:v>5529</c:v>
                </c:pt>
                <c:pt idx="5529">
                  <c:v>5530</c:v>
                </c:pt>
                <c:pt idx="5530">
                  <c:v>5531</c:v>
                </c:pt>
                <c:pt idx="5531">
                  <c:v>5532</c:v>
                </c:pt>
                <c:pt idx="5532">
                  <c:v>5533</c:v>
                </c:pt>
                <c:pt idx="5533">
                  <c:v>5534</c:v>
                </c:pt>
                <c:pt idx="5534">
                  <c:v>5535</c:v>
                </c:pt>
                <c:pt idx="5535">
                  <c:v>5536</c:v>
                </c:pt>
                <c:pt idx="5536">
                  <c:v>5537</c:v>
                </c:pt>
                <c:pt idx="5537">
                  <c:v>5538</c:v>
                </c:pt>
                <c:pt idx="5538">
                  <c:v>5539</c:v>
                </c:pt>
                <c:pt idx="5539">
                  <c:v>5540</c:v>
                </c:pt>
                <c:pt idx="5540">
                  <c:v>5541</c:v>
                </c:pt>
                <c:pt idx="5541">
                  <c:v>5542</c:v>
                </c:pt>
                <c:pt idx="5542">
                  <c:v>5543</c:v>
                </c:pt>
                <c:pt idx="5543">
                  <c:v>5544</c:v>
                </c:pt>
                <c:pt idx="5544">
                  <c:v>5545</c:v>
                </c:pt>
                <c:pt idx="5545">
                  <c:v>5546</c:v>
                </c:pt>
                <c:pt idx="5546">
                  <c:v>5547</c:v>
                </c:pt>
                <c:pt idx="5547">
                  <c:v>5548</c:v>
                </c:pt>
                <c:pt idx="5548">
                  <c:v>5549</c:v>
                </c:pt>
                <c:pt idx="5549">
                  <c:v>5550</c:v>
                </c:pt>
                <c:pt idx="5550">
                  <c:v>5551</c:v>
                </c:pt>
                <c:pt idx="5551">
                  <c:v>5552</c:v>
                </c:pt>
                <c:pt idx="5552">
                  <c:v>5553</c:v>
                </c:pt>
                <c:pt idx="5553">
                  <c:v>5554</c:v>
                </c:pt>
                <c:pt idx="5554">
                  <c:v>5555</c:v>
                </c:pt>
                <c:pt idx="5555">
                  <c:v>5556</c:v>
                </c:pt>
                <c:pt idx="5556">
                  <c:v>5557</c:v>
                </c:pt>
                <c:pt idx="5557">
                  <c:v>5558</c:v>
                </c:pt>
                <c:pt idx="5558">
                  <c:v>5559</c:v>
                </c:pt>
                <c:pt idx="5559">
                  <c:v>5560</c:v>
                </c:pt>
                <c:pt idx="5560">
                  <c:v>5561</c:v>
                </c:pt>
                <c:pt idx="5561">
                  <c:v>5562</c:v>
                </c:pt>
                <c:pt idx="5562">
                  <c:v>5563</c:v>
                </c:pt>
                <c:pt idx="5563">
                  <c:v>5564</c:v>
                </c:pt>
                <c:pt idx="5564">
                  <c:v>5565</c:v>
                </c:pt>
                <c:pt idx="5565">
                  <c:v>5566</c:v>
                </c:pt>
                <c:pt idx="5566">
                  <c:v>5567</c:v>
                </c:pt>
                <c:pt idx="5567">
                  <c:v>5568</c:v>
                </c:pt>
                <c:pt idx="5568">
                  <c:v>5569</c:v>
                </c:pt>
                <c:pt idx="5569">
                  <c:v>5570</c:v>
                </c:pt>
                <c:pt idx="5570">
                  <c:v>5571</c:v>
                </c:pt>
                <c:pt idx="5571">
                  <c:v>5572</c:v>
                </c:pt>
                <c:pt idx="5572">
                  <c:v>5573</c:v>
                </c:pt>
                <c:pt idx="5573">
                  <c:v>5574</c:v>
                </c:pt>
                <c:pt idx="5574">
                  <c:v>5575</c:v>
                </c:pt>
                <c:pt idx="5575">
                  <c:v>5576</c:v>
                </c:pt>
                <c:pt idx="5576">
                  <c:v>5577</c:v>
                </c:pt>
                <c:pt idx="5577">
                  <c:v>5578</c:v>
                </c:pt>
                <c:pt idx="5578">
                  <c:v>5579</c:v>
                </c:pt>
                <c:pt idx="5579">
                  <c:v>5580</c:v>
                </c:pt>
                <c:pt idx="5580">
                  <c:v>5581</c:v>
                </c:pt>
                <c:pt idx="5581">
                  <c:v>5582</c:v>
                </c:pt>
                <c:pt idx="5582">
                  <c:v>5583</c:v>
                </c:pt>
                <c:pt idx="5583">
                  <c:v>5584</c:v>
                </c:pt>
                <c:pt idx="5584">
                  <c:v>5585</c:v>
                </c:pt>
                <c:pt idx="5585">
                  <c:v>5586</c:v>
                </c:pt>
                <c:pt idx="5586">
                  <c:v>5587</c:v>
                </c:pt>
                <c:pt idx="5587">
                  <c:v>5588</c:v>
                </c:pt>
                <c:pt idx="5588">
                  <c:v>5589</c:v>
                </c:pt>
                <c:pt idx="5589">
                  <c:v>5590</c:v>
                </c:pt>
                <c:pt idx="5590">
                  <c:v>5591</c:v>
                </c:pt>
                <c:pt idx="5591">
                  <c:v>5592</c:v>
                </c:pt>
                <c:pt idx="5592">
                  <c:v>5593</c:v>
                </c:pt>
                <c:pt idx="5593">
                  <c:v>5594</c:v>
                </c:pt>
                <c:pt idx="5594">
                  <c:v>5595</c:v>
                </c:pt>
                <c:pt idx="5595">
                  <c:v>5596</c:v>
                </c:pt>
                <c:pt idx="5596">
                  <c:v>5597</c:v>
                </c:pt>
                <c:pt idx="5597">
                  <c:v>5598</c:v>
                </c:pt>
                <c:pt idx="5598">
                  <c:v>5599</c:v>
                </c:pt>
                <c:pt idx="5599">
                  <c:v>5600</c:v>
                </c:pt>
                <c:pt idx="5600">
                  <c:v>5601</c:v>
                </c:pt>
                <c:pt idx="5601">
                  <c:v>5602</c:v>
                </c:pt>
                <c:pt idx="5602">
                  <c:v>5603</c:v>
                </c:pt>
                <c:pt idx="5603">
                  <c:v>5604</c:v>
                </c:pt>
                <c:pt idx="5604">
                  <c:v>5605</c:v>
                </c:pt>
                <c:pt idx="5605">
                  <c:v>5606</c:v>
                </c:pt>
                <c:pt idx="5606">
                  <c:v>5607</c:v>
                </c:pt>
                <c:pt idx="5607">
                  <c:v>5608</c:v>
                </c:pt>
                <c:pt idx="5608">
                  <c:v>5609</c:v>
                </c:pt>
                <c:pt idx="5609">
                  <c:v>5610</c:v>
                </c:pt>
                <c:pt idx="5610">
                  <c:v>5611</c:v>
                </c:pt>
                <c:pt idx="5611">
                  <c:v>5612</c:v>
                </c:pt>
                <c:pt idx="5612">
                  <c:v>5613</c:v>
                </c:pt>
                <c:pt idx="5613">
                  <c:v>5614</c:v>
                </c:pt>
                <c:pt idx="5614">
                  <c:v>5615</c:v>
                </c:pt>
                <c:pt idx="5615">
                  <c:v>5616</c:v>
                </c:pt>
                <c:pt idx="5616">
                  <c:v>5617</c:v>
                </c:pt>
                <c:pt idx="5617">
                  <c:v>5618</c:v>
                </c:pt>
                <c:pt idx="5618">
                  <c:v>5619</c:v>
                </c:pt>
                <c:pt idx="5619">
                  <c:v>5620</c:v>
                </c:pt>
                <c:pt idx="5620">
                  <c:v>5621</c:v>
                </c:pt>
                <c:pt idx="5621">
                  <c:v>5622</c:v>
                </c:pt>
                <c:pt idx="5622">
                  <c:v>5623</c:v>
                </c:pt>
                <c:pt idx="5623">
                  <c:v>5624</c:v>
                </c:pt>
                <c:pt idx="5624">
                  <c:v>5625</c:v>
                </c:pt>
                <c:pt idx="5625">
                  <c:v>5626</c:v>
                </c:pt>
                <c:pt idx="5626">
                  <c:v>5627</c:v>
                </c:pt>
                <c:pt idx="5627">
                  <c:v>5628</c:v>
                </c:pt>
                <c:pt idx="5628">
                  <c:v>5629</c:v>
                </c:pt>
                <c:pt idx="5629">
                  <c:v>5630</c:v>
                </c:pt>
                <c:pt idx="5630">
                  <c:v>5631</c:v>
                </c:pt>
                <c:pt idx="5631">
                  <c:v>5632</c:v>
                </c:pt>
                <c:pt idx="5632">
                  <c:v>5633</c:v>
                </c:pt>
                <c:pt idx="5633">
                  <c:v>5634</c:v>
                </c:pt>
                <c:pt idx="5634">
                  <c:v>5635</c:v>
                </c:pt>
                <c:pt idx="5635">
                  <c:v>5636</c:v>
                </c:pt>
                <c:pt idx="5636">
                  <c:v>5637</c:v>
                </c:pt>
                <c:pt idx="5637">
                  <c:v>5638</c:v>
                </c:pt>
                <c:pt idx="5638">
                  <c:v>5639</c:v>
                </c:pt>
                <c:pt idx="5639">
                  <c:v>5640</c:v>
                </c:pt>
                <c:pt idx="5640">
                  <c:v>5641</c:v>
                </c:pt>
                <c:pt idx="5641">
                  <c:v>5642</c:v>
                </c:pt>
                <c:pt idx="5642">
                  <c:v>5643</c:v>
                </c:pt>
                <c:pt idx="5643">
                  <c:v>5644</c:v>
                </c:pt>
                <c:pt idx="5644">
                  <c:v>5645</c:v>
                </c:pt>
                <c:pt idx="5645">
                  <c:v>5646</c:v>
                </c:pt>
                <c:pt idx="5646">
                  <c:v>5647</c:v>
                </c:pt>
                <c:pt idx="5647">
                  <c:v>5648</c:v>
                </c:pt>
                <c:pt idx="5648">
                  <c:v>5649</c:v>
                </c:pt>
                <c:pt idx="5649">
                  <c:v>5650</c:v>
                </c:pt>
                <c:pt idx="5650">
                  <c:v>5651</c:v>
                </c:pt>
                <c:pt idx="5651">
                  <c:v>5652</c:v>
                </c:pt>
                <c:pt idx="5652">
                  <c:v>5653</c:v>
                </c:pt>
                <c:pt idx="5653">
                  <c:v>5654</c:v>
                </c:pt>
                <c:pt idx="5654">
                  <c:v>5655</c:v>
                </c:pt>
                <c:pt idx="5655">
                  <c:v>5656</c:v>
                </c:pt>
                <c:pt idx="5656">
                  <c:v>5657</c:v>
                </c:pt>
                <c:pt idx="5657">
                  <c:v>5658</c:v>
                </c:pt>
                <c:pt idx="5658">
                  <c:v>5659</c:v>
                </c:pt>
                <c:pt idx="5659">
                  <c:v>5660</c:v>
                </c:pt>
                <c:pt idx="5660">
                  <c:v>5661</c:v>
                </c:pt>
                <c:pt idx="5661">
                  <c:v>5662</c:v>
                </c:pt>
                <c:pt idx="5662">
                  <c:v>5663</c:v>
                </c:pt>
                <c:pt idx="5663">
                  <c:v>5664</c:v>
                </c:pt>
                <c:pt idx="5664">
                  <c:v>5665</c:v>
                </c:pt>
                <c:pt idx="5665">
                  <c:v>5666</c:v>
                </c:pt>
                <c:pt idx="5666">
                  <c:v>5667</c:v>
                </c:pt>
                <c:pt idx="5667">
                  <c:v>5668</c:v>
                </c:pt>
                <c:pt idx="5668">
                  <c:v>5669</c:v>
                </c:pt>
                <c:pt idx="5669">
                  <c:v>5670</c:v>
                </c:pt>
                <c:pt idx="5670">
                  <c:v>5671</c:v>
                </c:pt>
                <c:pt idx="5671">
                  <c:v>5672</c:v>
                </c:pt>
                <c:pt idx="5672">
                  <c:v>5673</c:v>
                </c:pt>
                <c:pt idx="5673">
                  <c:v>5674</c:v>
                </c:pt>
                <c:pt idx="5674">
                  <c:v>5675</c:v>
                </c:pt>
                <c:pt idx="5675">
                  <c:v>5676</c:v>
                </c:pt>
                <c:pt idx="5676">
                  <c:v>5677</c:v>
                </c:pt>
                <c:pt idx="5677">
                  <c:v>5678</c:v>
                </c:pt>
                <c:pt idx="5678">
                  <c:v>5679</c:v>
                </c:pt>
                <c:pt idx="5679">
                  <c:v>5680</c:v>
                </c:pt>
                <c:pt idx="5680">
                  <c:v>5681</c:v>
                </c:pt>
                <c:pt idx="5681">
                  <c:v>5682</c:v>
                </c:pt>
                <c:pt idx="5682">
                  <c:v>5683</c:v>
                </c:pt>
                <c:pt idx="5683">
                  <c:v>5684</c:v>
                </c:pt>
                <c:pt idx="5684">
                  <c:v>5685</c:v>
                </c:pt>
                <c:pt idx="5685">
                  <c:v>5686</c:v>
                </c:pt>
                <c:pt idx="5686">
                  <c:v>5687</c:v>
                </c:pt>
                <c:pt idx="5687">
                  <c:v>5688</c:v>
                </c:pt>
                <c:pt idx="5688">
                  <c:v>5689</c:v>
                </c:pt>
                <c:pt idx="5689">
                  <c:v>5690</c:v>
                </c:pt>
                <c:pt idx="5690">
                  <c:v>5691</c:v>
                </c:pt>
                <c:pt idx="5691">
                  <c:v>5692</c:v>
                </c:pt>
                <c:pt idx="5692">
                  <c:v>5693</c:v>
                </c:pt>
                <c:pt idx="5693">
                  <c:v>5694</c:v>
                </c:pt>
                <c:pt idx="5694">
                  <c:v>5695</c:v>
                </c:pt>
                <c:pt idx="5695">
                  <c:v>5696</c:v>
                </c:pt>
                <c:pt idx="5696">
                  <c:v>5697</c:v>
                </c:pt>
                <c:pt idx="5697">
                  <c:v>5698</c:v>
                </c:pt>
                <c:pt idx="5698">
                  <c:v>5699</c:v>
                </c:pt>
                <c:pt idx="5699">
                  <c:v>5700</c:v>
                </c:pt>
                <c:pt idx="5700">
                  <c:v>5701</c:v>
                </c:pt>
                <c:pt idx="5701">
                  <c:v>5702</c:v>
                </c:pt>
                <c:pt idx="5702">
                  <c:v>5703</c:v>
                </c:pt>
                <c:pt idx="5703">
                  <c:v>5704</c:v>
                </c:pt>
                <c:pt idx="5704">
                  <c:v>5705</c:v>
                </c:pt>
                <c:pt idx="5705">
                  <c:v>5706</c:v>
                </c:pt>
                <c:pt idx="5706">
                  <c:v>5707</c:v>
                </c:pt>
                <c:pt idx="5707">
                  <c:v>5708</c:v>
                </c:pt>
                <c:pt idx="5708">
                  <c:v>5709</c:v>
                </c:pt>
                <c:pt idx="5709">
                  <c:v>5710</c:v>
                </c:pt>
                <c:pt idx="5710">
                  <c:v>5711</c:v>
                </c:pt>
                <c:pt idx="5711">
                  <c:v>5712</c:v>
                </c:pt>
                <c:pt idx="5712">
                  <c:v>5713</c:v>
                </c:pt>
                <c:pt idx="5713">
                  <c:v>5714</c:v>
                </c:pt>
                <c:pt idx="5714">
                  <c:v>5715</c:v>
                </c:pt>
                <c:pt idx="5715">
                  <c:v>5716</c:v>
                </c:pt>
                <c:pt idx="5716">
                  <c:v>5717</c:v>
                </c:pt>
                <c:pt idx="5717">
                  <c:v>5718</c:v>
                </c:pt>
                <c:pt idx="5718">
                  <c:v>5719</c:v>
                </c:pt>
                <c:pt idx="5719">
                  <c:v>5720</c:v>
                </c:pt>
                <c:pt idx="5720">
                  <c:v>5721</c:v>
                </c:pt>
                <c:pt idx="5721">
                  <c:v>5722</c:v>
                </c:pt>
                <c:pt idx="5722">
                  <c:v>5723</c:v>
                </c:pt>
                <c:pt idx="5723">
                  <c:v>5724</c:v>
                </c:pt>
                <c:pt idx="5724">
                  <c:v>5725</c:v>
                </c:pt>
                <c:pt idx="5725">
                  <c:v>5726</c:v>
                </c:pt>
                <c:pt idx="5726">
                  <c:v>5727</c:v>
                </c:pt>
                <c:pt idx="5727">
                  <c:v>5728</c:v>
                </c:pt>
                <c:pt idx="5728">
                  <c:v>5729</c:v>
                </c:pt>
                <c:pt idx="5729">
                  <c:v>5730</c:v>
                </c:pt>
                <c:pt idx="5730">
                  <c:v>5731</c:v>
                </c:pt>
                <c:pt idx="5731">
                  <c:v>5732</c:v>
                </c:pt>
                <c:pt idx="5732">
                  <c:v>5733</c:v>
                </c:pt>
                <c:pt idx="5733">
                  <c:v>5734</c:v>
                </c:pt>
                <c:pt idx="5734">
                  <c:v>5735</c:v>
                </c:pt>
                <c:pt idx="5735">
                  <c:v>5736</c:v>
                </c:pt>
                <c:pt idx="5736">
                  <c:v>5737</c:v>
                </c:pt>
                <c:pt idx="5737">
                  <c:v>5738</c:v>
                </c:pt>
                <c:pt idx="5738">
                  <c:v>5739</c:v>
                </c:pt>
                <c:pt idx="5739">
                  <c:v>5740</c:v>
                </c:pt>
                <c:pt idx="5740">
                  <c:v>5741</c:v>
                </c:pt>
                <c:pt idx="5741">
                  <c:v>5742</c:v>
                </c:pt>
                <c:pt idx="5742">
                  <c:v>5743</c:v>
                </c:pt>
                <c:pt idx="5743">
                  <c:v>5744</c:v>
                </c:pt>
                <c:pt idx="5744">
                  <c:v>5745</c:v>
                </c:pt>
                <c:pt idx="5745">
                  <c:v>5746</c:v>
                </c:pt>
                <c:pt idx="5746">
                  <c:v>5747</c:v>
                </c:pt>
                <c:pt idx="5747">
                  <c:v>5748</c:v>
                </c:pt>
                <c:pt idx="5748">
                  <c:v>5749</c:v>
                </c:pt>
                <c:pt idx="5749">
                  <c:v>5750</c:v>
                </c:pt>
                <c:pt idx="5750">
                  <c:v>5751</c:v>
                </c:pt>
                <c:pt idx="5751">
                  <c:v>5752</c:v>
                </c:pt>
                <c:pt idx="5752">
                  <c:v>5753</c:v>
                </c:pt>
                <c:pt idx="5753">
                  <c:v>5754</c:v>
                </c:pt>
                <c:pt idx="5754">
                  <c:v>5755</c:v>
                </c:pt>
                <c:pt idx="5755">
                  <c:v>5756</c:v>
                </c:pt>
                <c:pt idx="5756">
                  <c:v>5757</c:v>
                </c:pt>
                <c:pt idx="5757">
                  <c:v>5758</c:v>
                </c:pt>
                <c:pt idx="5758">
                  <c:v>5759</c:v>
                </c:pt>
                <c:pt idx="5759">
                  <c:v>5760</c:v>
                </c:pt>
                <c:pt idx="5760">
                  <c:v>5761</c:v>
                </c:pt>
                <c:pt idx="5761">
                  <c:v>5762</c:v>
                </c:pt>
                <c:pt idx="5762">
                  <c:v>5763</c:v>
                </c:pt>
                <c:pt idx="5763">
                  <c:v>5764</c:v>
                </c:pt>
                <c:pt idx="5764">
                  <c:v>5765</c:v>
                </c:pt>
                <c:pt idx="5765">
                  <c:v>5766</c:v>
                </c:pt>
                <c:pt idx="5766">
                  <c:v>5767</c:v>
                </c:pt>
                <c:pt idx="5767">
                  <c:v>5768</c:v>
                </c:pt>
                <c:pt idx="5768">
                  <c:v>5769</c:v>
                </c:pt>
                <c:pt idx="5769">
                  <c:v>5770</c:v>
                </c:pt>
                <c:pt idx="5770">
                  <c:v>5771</c:v>
                </c:pt>
                <c:pt idx="5771">
                  <c:v>5772</c:v>
                </c:pt>
                <c:pt idx="5772">
                  <c:v>5773</c:v>
                </c:pt>
                <c:pt idx="5773">
                  <c:v>5774</c:v>
                </c:pt>
                <c:pt idx="5774">
                  <c:v>5775</c:v>
                </c:pt>
                <c:pt idx="5775">
                  <c:v>5776</c:v>
                </c:pt>
                <c:pt idx="5776">
                  <c:v>5777</c:v>
                </c:pt>
                <c:pt idx="5777">
                  <c:v>5778</c:v>
                </c:pt>
                <c:pt idx="5778">
                  <c:v>5779</c:v>
                </c:pt>
                <c:pt idx="5779">
                  <c:v>5780</c:v>
                </c:pt>
                <c:pt idx="5780">
                  <c:v>5781</c:v>
                </c:pt>
                <c:pt idx="5781">
                  <c:v>5782</c:v>
                </c:pt>
                <c:pt idx="5782">
                  <c:v>5783</c:v>
                </c:pt>
                <c:pt idx="5783">
                  <c:v>5784</c:v>
                </c:pt>
                <c:pt idx="5784">
                  <c:v>5785</c:v>
                </c:pt>
                <c:pt idx="5785">
                  <c:v>5786</c:v>
                </c:pt>
                <c:pt idx="5786">
                  <c:v>5787</c:v>
                </c:pt>
                <c:pt idx="5787">
                  <c:v>5788</c:v>
                </c:pt>
                <c:pt idx="5788">
                  <c:v>5789</c:v>
                </c:pt>
                <c:pt idx="5789">
                  <c:v>5790</c:v>
                </c:pt>
                <c:pt idx="5790">
                  <c:v>5791</c:v>
                </c:pt>
                <c:pt idx="5791">
                  <c:v>5792</c:v>
                </c:pt>
                <c:pt idx="5792">
                  <c:v>5793</c:v>
                </c:pt>
                <c:pt idx="5793">
                  <c:v>5794</c:v>
                </c:pt>
                <c:pt idx="5794">
                  <c:v>5795</c:v>
                </c:pt>
                <c:pt idx="5795">
                  <c:v>5796</c:v>
                </c:pt>
                <c:pt idx="5796">
                  <c:v>5797</c:v>
                </c:pt>
                <c:pt idx="5797">
                  <c:v>5798</c:v>
                </c:pt>
                <c:pt idx="5798">
                  <c:v>5799</c:v>
                </c:pt>
                <c:pt idx="5799">
                  <c:v>5800</c:v>
                </c:pt>
                <c:pt idx="5800">
                  <c:v>5801</c:v>
                </c:pt>
                <c:pt idx="5801">
                  <c:v>5802</c:v>
                </c:pt>
                <c:pt idx="5802">
                  <c:v>5803</c:v>
                </c:pt>
                <c:pt idx="5803">
                  <c:v>5804</c:v>
                </c:pt>
                <c:pt idx="5804">
                  <c:v>5805</c:v>
                </c:pt>
                <c:pt idx="5805">
                  <c:v>5806</c:v>
                </c:pt>
                <c:pt idx="5806">
                  <c:v>5807</c:v>
                </c:pt>
                <c:pt idx="5807">
                  <c:v>5808</c:v>
                </c:pt>
                <c:pt idx="5808">
                  <c:v>5809</c:v>
                </c:pt>
                <c:pt idx="5809">
                  <c:v>5810</c:v>
                </c:pt>
                <c:pt idx="5810">
                  <c:v>5811</c:v>
                </c:pt>
                <c:pt idx="5811">
                  <c:v>5812</c:v>
                </c:pt>
                <c:pt idx="5812">
                  <c:v>5813</c:v>
                </c:pt>
                <c:pt idx="5813">
                  <c:v>5814</c:v>
                </c:pt>
                <c:pt idx="5814">
                  <c:v>5815</c:v>
                </c:pt>
                <c:pt idx="5815">
                  <c:v>5816</c:v>
                </c:pt>
                <c:pt idx="5816">
                  <c:v>5817</c:v>
                </c:pt>
                <c:pt idx="5817">
                  <c:v>5818</c:v>
                </c:pt>
                <c:pt idx="5818">
                  <c:v>5819</c:v>
                </c:pt>
                <c:pt idx="5819">
                  <c:v>5820</c:v>
                </c:pt>
                <c:pt idx="5820">
                  <c:v>5821</c:v>
                </c:pt>
                <c:pt idx="5821">
                  <c:v>5822</c:v>
                </c:pt>
                <c:pt idx="5822">
                  <c:v>5823</c:v>
                </c:pt>
                <c:pt idx="5823">
                  <c:v>5824</c:v>
                </c:pt>
                <c:pt idx="5824">
                  <c:v>5825</c:v>
                </c:pt>
                <c:pt idx="5825">
                  <c:v>5826</c:v>
                </c:pt>
                <c:pt idx="5826">
                  <c:v>5827</c:v>
                </c:pt>
                <c:pt idx="5827">
                  <c:v>5828</c:v>
                </c:pt>
                <c:pt idx="5828">
                  <c:v>5829</c:v>
                </c:pt>
                <c:pt idx="5829">
                  <c:v>5830</c:v>
                </c:pt>
                <c:pt idx="5830">
                  <c:v>5831</c:v>
                </c:pt>
                <c:pt idx="5831">
                  <c:v>5832</c:v>
                </c:pt>
                <c:pt idx="5832">
                  <c:v>5833</c:v>
                </c:pt>
                <c:pt idx="5833">
                  <c:v>5834</c:v>
                </c:pt>
                <c:pt idx="5834">
                  <c:v>5835</c:v>
                </c:pt>
                <c:pt idx="5835">
                  <c:v>5836</c:v>
                </c:pt>
                <c:pt idx="5836">
                  <c:v>5837</c:v>
                </c:pt>
                <c:pt idx="5837">
                  <c:v>5838</c:v>
                </c:pt>
                <c:pt idx="5838">
                  <c:v>5839</c:v>
                </c:pt>
                <c:pt idx="5839">
                  <c:v>5840</c:v>
                </c:pt>
                <c:pt idx="5840">
                  <c:v>5841</c:v>
                </c:pt>
                <c:pt idx="5841">
                  <c:v>5842</c:v>
                </c:pt>
                <c:pt idx="5842">
                  <c:v>5843</c:v>
                </c:pt>
                <c:pt idx="5843">
                  <c:v>5844</c:v>
                </c:pt>
                <c:pt idx="5844">
                  <c:v>5845</c:v>
                </c:pt>
                <c:pt idx="5845">
                  <c:v>5846</c:v>
                </c:pt>
                <c:pt idx="5846">
                  <c:v>5847</c:v>
                </c:pt>
                <c:pt idx="5847">
                  <c:v>5848</c:v>
                </c:pt>
                <c:pt idx="5848">
                  <c:v>5849</c:v>
                </c:pt>
                <c:pt idx="5849">
                  <c:v>5850</c:v>
                </c:pt>
                <c:pt idx="5850">
                  <c:v>5851</c:v>
                </c:pt>
                <c:pt idx="5851">
                  <c:v>5852</c:v>
                </c:pt>
                <c:pt idx="5852">
                  <c:v>5853</c:v>
                </c:pt>
                <c:pt idx="5853">
                  <c:v>5854</c:v>
                </c:pt>
                <c:pt idx="5854">
                  <c:v>5855</c:v>
                </c:pt>
                <c:pt idx="5855">
                  <c:v>5856</c:v>
                </c:pt>
                <c:pt idx="5856">
                  <c:v>5857</c:v>
                </c:pt>
                <c:pt idx="5857">
                  <c:v>5858</c:v>
                </c:pt>
                <c:pt idx="5858">
                  <c:v>5859</c:v>
                </c:pt>
                <c:pt idx="5859">
                  <c:v>5860</c:v>
                </c:pt>
                <c:pt idx="5860">
                  <c:v>5861</c:v>
                </c:pt>
                <c:pt idx="5861">
                  <c:v>5862</c:v>
                </c:pt>
                <c:pt idx="5862">
                  <c:v>5863</c:v>
                </c:pt>
                <c:pt idx="5863">
                  <c:v>5864</c:v>
                </c:pt>
                <c:pt idx="5864">
                  <c:v>5865</c:v>
                </c:pt>
                <c:pt idx="5865">
                  <c:v>5866</c:v>
                </c:pt>
                <c:pt idx="5866">
                  <c:v>5867</c:v>
                </c:pt>
                <c:pt idx="5867">
                  <c:v>5868</c:v>
                </c:pt>
                <c:pt idx="5868">
                  <c:v>5869</c:v>
                </c:pt>
                <c:pt idx="5869">
                  <c:v>5870</c:v>
                </c:pt>
                <c:pt idx="5870">
                  <c:v>5871</c:v>
                </c:pt>
                <c:pt idx="5871">
                  <c:v>5872</c:v>
                </c:pt>
                <c:pt idx="5872">
                  <c:v>5873</c:v>
                </c:pt>
                <c:pt idx="5873">
                  <c:v>5874</c:v>
                </c:pt>
                <c:pt idx="5874">
                  <c:v>5875</c:v>
                </c:pt>
                <c:pt idx="5875">
                  <c:v>5876</c:v>
                </c:pt>
                <c:pt idx="5876">
                  <c:v>5877</c:v>
                </c:pt>
                <c:pt idx="5877">
                  <c:v>5878</c:v>
                </c:pt>
                <c:pt idx="5878">
                  <c:v>5879</c:v>
                </c:pt>
                <c:pt idx="5879">
                  <c:v>5880</c:v>
                </c:pt>
                <c:pt idx="5880">
                  <c:v>5881</c:v>
                </c:pt>
                <c:pt idx="5881">
                  <c:v>5882</c:v>
                </c:pt>
                <c:pt idx="5882">
                  <c:v>5883</c:v>
                </c:pt>
                <c:pt idx="5883">
                  <c:v>5884</c:v>
                </c:pt>
                <c:pt idx="5884">
                  <c:v>5885</c:v>
                </c:pt>
                <c:pt idx="5885">
                  <c:v>5886</c:v>
                </c:pt>
                <c:pt idx="5886">
                  <c:v>5887</c:v>
                </c:pt>
                <c:pt idx="5887">
                  <c:v>5888</c:v>
                </c:pt>
                <c:pt idx="5888">
                  <c:v>5889</c:v>
                </c:pt>
                <c:pt idx="5889">
                  <c:v>5890</c:v>
                </c:pt>
                <c:pt idx="5890">
                  <c:v>5891</c:v>
                </c:pt>
                <c:pt idx="5891">
                  <c:v>5892</c:v>
                </c:pt>
                <c:pt idx="5892">
                  <c:v>5893</c:v>
                </c:pt>
                <c:pt idx="5893">
                  <c:v>5894</c:v>
                </c:pt>
                <c:pt idx="5894">
                  <c:v>5895</c:v>
                </c:pt>
                <c:pt idx="5895">
                  <c:v>5896</c:v>
                </c:pt>
                <c:pt idx="5896">
                  <c:v>5897</c:v>
                </c:pt>
                <c:pt idx="5897">
                  <c:v>5898</c:v>
                </c:pt>
                <c:pt idx="5898">
                  <c:v>5899</c:v>
                </c:pt>
                <c:pt idx="5899">
                  <c:v>5900</c:v>
                </c:pt>
                <c:pt idx="5900">
                  <c:v>5901</c:v>
                </c:pt>
                <c:pt idx="5901">
                  <c:v>5902</c:v>
                </c:pt>
                <c:pt idx="5902">
                  <c:v>5903</c:v>
                </c:pt>
                <c:pt idx="5903">
                  <c:v>5904</c:v>
                </c:pt>
                <c:pt idx="5904">
                  <c:v>5905</c:v>
                </c:pt>
                <c:pt idx="5905">
                  <c:v>5906</c:v>
                </c:pt>
                <c:pt idx="5906">
                  <c:v>5907</c:v>
                </c:pt>
                <c:pt idx="5907">
                  <c:v>5908</c:v>
                </c:pt>
                <c:pt idx="5908">
                  <c:v>5909</c:v>
                </c:pt>
                <c:pt idx="5909">
                  <c:v>5910</c:v>
                </c:pt>
                <c:pt idx="5910">
                  <c:v>5911</c:v>
                </c:pt>
                <c:pt idx="5911">
                  <c:v>5912</c:v>
                </c:pt>
                <c:pt idx="5912">
                  <c:v>5913</c:v>
                </c:pt>
                <c:pt idx="5913">
                  <c:v>5914</c:v>
                </c:pt>
                <c:pt idx="5914">
                  <c:v>5915</c:v>
                </c:pt>
                <c:pt idx="5915">
                  <c:v>5916</c:v>
                </c:pt>
                <c:pt idx="5916">
                  <c:v>5917</c:v>
                </c:pt>
                <c:pt idx="5917">
                  <c:v>5918</c:v>
                </c:pt>
                <c:pt idx="5918">
                  <c:v>5919</c:v>
                </c:pt>
                <c:pt idx="5919">
                  <c:v>5920</c:v>
                </c:pt>
                <c:pt idx="5920">
                  <c:v>5921</c:v>
                </c:pt>
                <c:pt idx="5921">
                  <c:v>5922</c:v>
                </c:pt>
                <c:pt idx="5922">
                  <c:v>5923</c:v>
                </c:pt>
                <c:pt idx="5923">
                  <c:v>5924</c:v>
                </c:pt>
                <c:pt idx="5924">
                  <c:v>5925</c:v>
                </c:pt>
                <c:pt idx="5925">
                  <c:v>5926</c:v>
                </c:pt>
                <c:pt idx="5926">
                  <c:v>5927</c:v>
                </c:pt>
                <c:pt idx="5927">
                  <c:v>5928</c:v>
                </c:pt>
                <c:pt idx="5928">
                  <c:v>5929</c:v>
                </c:pt>
                <c:pt idx="5929">
                  <c:v>5930</c:v>
                </c:pt>
                <c:pt idx="5930">
                  <c:v>5931</c:v>
                </c:pt>
                <c:pt idx="5931">
                  <c:v>5932</c:v>
                </c:pt>
                <c:pt idx="5932">
                  <c:v>5933</c:v>
                </c:pt>
                <c:pt idx="5933">
                  <c:v>5934</c:v>
                </c:pt>
                <c:pt idx="5934">
                  <c:v>5935</c:v>
                </c:pt>
                <c:pt idx="5935">
                  <c:v>5936</c:v>
                </c:pt>
                <c:pt idx="5936">
                  <c:v>5937</c:v>
                </c:pt>
                <c:pt idx="5937">
                  <c:v>5938</c:v>
                </c:pt>
                <c:pt idx="5938">
                  <c:v>5939</c:v>
                </c:pt>
                <c:pt idx="5939">
                  <c:v>5940</c:v>
                </c:pt>
                <c:pt idx="5940">
                  <c:v>5941</c:v>
                </c:pt>
                <c:pt idx="5941">
                  <c:v>5942</c:v>
                </c:pt>
                <c:pt idx="5942">
                  <c:v>5943</c:v>
                </c:pt>
                <c:pt idx="5943">
                  <c:v>5944</c:v>
                </c:pt>
                <c:pt idx="5944">
                  <c:v>5945</c:v>
                </c:pt>
                <c:pt idx="5945">
                  <c:v>5946</c:v>
                </c:pt>
                <c:pt idx="5946">
                  <c:v>5947</c:v>
                </c:pt>
                <c:pt idx="5947">
                  <c:v>5948</c:v>
                </c:pt>
                <c:pt idx="5948">
                  <c:v>5949</c:v>
                </c:pt>
                <c:pt idx="5949">
                  <c:v>5950</c:v>
                </c:pt>
                <c:pt idx="5950">
                  <c:v>5951</c:v>
                </c:pt>
                <c:pt idx="5951">
                  <c:v>5952</c:v>
                </c:pt>
                <c:pt idx="5952">
                  <c:v>5953</c:v>
                </c:pt>
                <c:pt idx="5953">
                  <c:v>5954</c:v>
                </c:pt>
                <c:pt idx="5954">
                  <c:v>5955</c:v>
                </c:pt>
                <c:pt idx="5955">
                  <c:v>5956</c:v>
                </c:pt>
                <c:pt idx="5956">
                  <c:v>5957</c:v>
                </c:pt>
                <c:pt idx="5957">
                  <c:v>5958</c:v>
                </c:pt>
                <c:pt idx="5958">
                  <c:v>5959</c:v>
                </c:pt>
                <c:pt idx="5959">
                  <c:v>5960</c:v>
                </c:pt>
                <c:pt idx="5960">
                  <c:v>5961</c:v>
                </c:pt>
                <c:pt idx="5961">
                  <c:v>5962</c:v>
                </c:pt>
                <c:pt idx="5962">
                  <c:v>5963</c:v>
                </c:pt>
                <c:pt idx="5963">
                  <c:v>5964</c:v>
                </c:pt>
                <c:pt idx="5964">
                  <c:v>5965</c:v>
                </c:pt>
                <c:pt idx="5965">
                  <c:v>5966</c:v>
                </c:pt>
                <c:pt idx="5966">
                  <c:v>5967</c:v>
                </c:pt>
                <c:pt idx="5967">
                  <c:v>5968</c:v>
                </c:pt>
                <c:pt idx="5968">
                  <c:v>5969</c:v>
                </c:pt>
                <c:pt idx="5969">
                  <c:v>5970</c:v>
                </c:pt>
                <c:pt idx="5970">
                  <c:v>5971</c:v>
                </c:pt>
                <c:pt idx="5971">
                  <c:v>5972</c:v>
                </c:pt>
                <c:pt idx="5972">
                  <c:v>5973</c:v>
                </c:pt>
                <c:pt idx="5973">
                  <c:v>5974</c:v>
                </c:pt>
                <c:pt idx="5974">
                  <c:v>5975</c:v>
                </c:pt>
                <c:pt idx="5975">
                  <c:v>5976</c:v>
                </c:pt>
                <c:pt idx="5976">
                  <c:v>5977</c:v>
                </c:pt>
                <c:pt idx="5977">
                  <c:v>5978</c:v>
                </c:pt>
                <c:pt idx="5978">
                  <c:v>5979</c:v>
                </c:pt>
                <c:pt idx="5979">
                  <c:v>5980</c:v>
                </c:pt>
                <c:pt idx="5980">
                  <c:v>5981</c:v>
                </c:pt>
                <c:pt idx="5981">
                  <c:v>5982</c:v>
                </c:pt>
                <c:pt idx="5982">
                  <c:v>5983</c:v>
                </c:pt>
                <c:pt idx="5983">
                  <c:v>5984</c:v>
                </c:pt>
                <c:pt idx="5984">
                  <c:v>5985</c:v>
                </c:pt>
                <c:pt idx="5985">
                  <c:v>5986</c:v>
                </c:pt>
                <c:pt idx="5986">
                  <c:v>5987</c:v>
                </c:pt>
                <c:pt idx="5987">
                  <c:v>5988</c:v>
                </c:pt>
                <c:pt idx="5988">
                  <c:v>5989</c:v>
                </c:pt>
                <c:pt idx="5989">
                  <c:v>5990</c:v>
                </c:pt>
                <c:pt idx="5990">
                  <c:v>5991</c:v>
                </c:pt>
                <c:pt idx="5991">
                  <c:v>5992</c:v>
                </c:pt>
                <c:pt idx="5992">
                  <c:v>5993</c:v>
                </c:pt>
                <c:pt idx="5993">
                  <c:v>5994</c:v>
                </c:pt>
                <c:pt idx="5994">
                  <c:v>5995</c:v>
                </c:pt>
                <c:pt idx="5995">
                  <c:v>5996</c:v>
                </c:pt>
                <c:pt idx="5996">
                  <c:v>5997</c:v>
                </c:pt>
                <c:pt idx="5997">
                  <c:v>5998</c:v>
                </c:pt>
                <c:pt idx="5998">
                  <c:v>5999</c:v>
                </c:pt>
                <c:pt idx="5999">
                  <c:v>6000</c:v>
                </c:pt>
                <c:pt idx="6000">
                  <c:v>6001</c:v>
                </c:pt>
                <c:pt idx="6001">
                  <c:v>6002</c:v>
                </c:pt>
                <c:pt idx="6002">
                  <c:v>6003</c:v>
                </c:pt>
                <c:pt idx="6003">
                  <c:v>6004</c:v>
                </c:pt>
                <c:pt idx="6004">
                  <c:v>6005</c:v>
                </c:pt>
                <c:pt idx="6005">
                  <c:v>6006</c:v>
                </c:pt>
                <c:pt idx="6006">
                  <c:v>6007</c:v>
                </c:pt>
                <c:pt idx="6007">
                  <c:v>6008</c:v>
                </c:pt>
                <c:pt idx="6008">
                  <c:v>6009</c:v>
                </c:pt>
                <c:pt idx="6009">
                  <c:v>6010</c:v>
                </c:pt>
                <c:pt idx="6010">
                  <c:v>6011</c:v>
                </c:pt>
                <c:pt idx="6011">
                  <c:v>6012</c:v>
                </c:pt>
                <c:pt idx="6012">
                  <c:v>6013</c:v>
                </c:pt>
                <c:pt idx="6013">
                  <c:v>6014</c:v>
                </c:pt>
                <c:pt idx="6014">
                  <c:v>6015</c:v>
                </c:pt>
                <c:pt idx="6015">
                  <c:v>6016</c:v>
                </c:pt>
                <c:pt idx="6016">
                  <c:v>6017</c:v>
                </c:pt>
                <c:pt idx="6017">
                  <c:v>6018</c:v>
                </c:pt>
                <c:pt idx="6018">
                  <c:v>6019</c:v>
                </c:pt>
                <c:pt idx="6019">
                  <c:v>6020</c:v>
                </c:pt>
                <c:pt idx="6020">
                  <c:v>6021</c:v>
                </c:pt>
                <c:pt idx="6021">
                  <c:v>6022</c:v>
                </c:pt>
                <c:pt idx="6022">
                  <c:v>6023</c:v>
                </c:pt>
                <c:pt idx="6023">
                  <c:v>6024</c:v>
                </c:pt>
                <c:pt idx="6024">
                  <c:v>6025</c:v>
                </c:pt>
                <c:pt idx="6025">
                  <c:v>6026</c:v>
                </c:pt>
                <c:pt idx="6026">
                  <c:v>6027</c:v>
                </c:pt>
                <c:pt idx="6027">
                  <c:v>6028</c:v>
                </c:pt>
                <c:pt idx="6028">
                  <c:v>6029</c:v>
                </c:pt>
                <c:pt idx="6029">
                  <c:v>6030</c:v>
                </c:pt>
                <c:pt idx="6030">
                  <c:v>6031</c:v>
                </c:pt>
                <c:pt idx="6031">
                  <c:v>6032</c:v>
                </c:pt>
                <c:pt idx="6032">
                  <c:v>6033</c:v>
                </c:pt>
                <c:pt idx="6033">
                  <c:v>6034</c:v>
                </c:pt>
                <c:pt idx="6034">
                  <c:v>6035</c:v>
                </c:pt>
                <c:pt idx="6035">
                  <c:v>6036</c:v>
                </c:pt>
                <c:pt idx="6036">
                  <c:v>6037</c:v>
                </c:pt>
                <c:pt idx="6037">
                  <c:v>6038</c:v>
                </c:pt>
                <c:pt idx="6038">
                  <c:v>6039</c:v>
                </c:pt>
                <c:pt idx="6039">
                  <c:v>6040</c:v>
                </c:pt>
                <c:pt idx="6040">
                  <c:v>6041</c:v>
                </c:pt>
                <c:pt idx="6041">
                  <c:v>6042</c:v>
                </c:pt>
                <c:pt idx="6042">
                  <c:v>6043</c:v>
                </c:pt>
                <c:pt idx="6043">
                  <c:v>6044</c:v>
                </c:pt>
                <c:pt idx="6044">
                  <c:v>6045</c:v>
                </c:pt>
                <c:pt idx="6045">
                  <c:v>6046</c:v>
                </c:pt>
                <c:pt idx="6046">
                  <c:v>6047</c:v>
                </c:pt>
                <c:pt idx="6047">
                  <c:v>6048</c:v>
                </c:pt>
                <c:pt idx="6048">
                  <c:v>6049</c:v>
                </c:pt>
                <c:pt idx="6049">
                  <c:v>6050</c:v>
                </c:pt>
                <c:pt idx="6050">
                  <c:v>6051</c:v>
                </c:pt>
                <c:pt idx="6051">
                  <c:v>6052</c:v>
                </c:pt>
                <c:pt idx="6052">
                  <c:v>6053</c:v>
                </c:pt>
                <c:pt idx="6053">
                  <c:v>6054</c:v>
                </c:pt>
                <c:pt idx="6054">
                  <c:v>6055</c:v>
                </c:pt>
                <c:pt idx="6055">
                  <c:v>6056</c:v>
                </c:pt>
                <c:pt idx="6056">
                  <c:v>6057</c:v>
                </c:pt>
                <c:pt idx="6057">
                  <c:v>6058</c:v>
                </c:pt>
                <c:pt idx="6058">
                  <c:v>6059</c:v>
                </c:pt>
                <c:pt idx="6059">
                  <c:v>6060</c:v>
                </c:pt>
                <c:pt idx="6060">
                  <c:v>6061</c:v>
                </c:pt>
                <c:pt idx="6061">
                  <c:v>6062</c:v>
                </c:pt>
                <c:pt idx="6062">
                  <c:v>6063</c:v>
                </c:pt>
                <c:pt idx="6063">
                  <c:v>6064</c:v>
                </c:pt>
                <c:pt idx="6064">
                  <c:v>6065</c:v>
                </c:pt>
                <c:pt idx="6065">
                  <c:v>6066</c:v>
                </c:pt>
                <c:pt idx="6066">
                  <c:v>6067</c:v>
                </c:pt>
                <c:pt idx="6067">
                  <c:v>6068</c:v>
                </c:pt>
                <c:pt idx="6068">
                  <c:v>6069</c:v>
                </c:pt>
                <c:pt idx="6069">
                  <c:v>6070</c:v>
                </c:pt>
                <c:pt idx="6070">
                  <c:v>6071</c:v>
                </c:pt>
                <c:pt idx="6071">
                  <c:v>6072</c:v>
                </c:pt>
                <c:pt idx="6072">
                  <c:v>6073</c:v>
                </c:pt>
                <c:pt idx="6073">
                  <c:v>6074</c:v>
                </c:pt>
                <c:pt idx="6074">
                  <c:v>6075</c:v>
                </c:pt>
                <c:pt idx="6075">
                  <c:v>6076</c:v>
                </c:pt>
                <c:pt idx="6076">
                  <c:v>6077</c:v>
                </c:pt>
                <c:pt idx="6077">
                  <c:v>6078</c:v>
                </c:pt>
                <c:pt idx="6078">
                  <c:v>6079</c:v>
                </c:pt>
                <c:pt idx="6079">
                  <c:v>6080</c:v>
                </c:pt>
                <c:pt idx="6080">
                  <c:v>6081</c:v>
                </c:pt>
                <c:pt idx="6081">
                  <c:v>6082</c:v>
                </c:pt>
                <c:pt idx="6082">
                  <c:v>6083</c:v>
                </c:pt>
                <c:pt idx="6083">
                  <c:v>6084</c:v>
                </c:pt>
                <c:pt idx="6084">
                  <c:v>6085</c:v>
                </c:pt>
                <c:pt idx="6085">
                  <c:v>6086</c:v>
                </c:pt>
                <c:pt idx="6086">
                  <c:v>6087</c:v>
                </c:pt>
                <c:pt idx="6087">
                  <c:v>6088</c:v>
                </c:pt>
                <c:pt idx="6088">
                  <c:v>6089</c:v>
                </c:pt>
                <c:pt idx="6089">
                  <c:v>6090</c:v>
                </c:pt>
                <c:pt idx="6090">
                  <c:v>6091</c:v>
                </c:pt>
                <c:pt idx="6091">
                  <c:v>6092</c:v>
                </c:pt>
                <c:pt idx="6092">
                  <c:v>6093</c:v>
                </c:pt>
                <c:pt idx="6093">
                  <c:v>6094</c:v>
                </c:pt>
                <c:pt idx="6094">
                  <c:v>6095</c:v>
                </c:pt>
                <c:pt idx="6095">
                  <c:v>6096</c:v>
                </c:pt>
                <c:pt idx="6096">
                  <c:v>6097</c:v>
                </c:pt>
                <c:pt idx="6097">
                  <c:v>6098</c:v>
                </c:pt>
                <c:pt idx="6098">
                  <c:v>6099</c:v>
                </c:pt>
                <c:pt idx="6099">
                  <c:v>6100</c:v>
                </c:pt>
                <c:pt idx="6100">
                  <c:v>6101</c:v>
                </c:pt>
                <c:pt idx="6101">
                  <c:v>6102</c:v>
                </c:pt>
                <c:pt idx="6102">
                  <c:v>6103</c:v>
                </c:pt>
                <c:pt idx="6103">
                  <c:v>6104</c:v>
                </c:pt>
                <c:pt idx="6104">
                  <c:v>6105</c:v>
                </c:pt>
                <c:pt idx="6105">
                  <c:v>6106</c:v>
                </c:pt>
                <c:pt idx="6106">
                  <c:v>6107</c:v>
                </c:pt>
                <c:pt idx="6107">
                  <c:v>6108</c:v>
                </c:pt>
                <c:pt idx="6108">
                  <c:v>6109</c:v>
                </c:pt>
                <c:pt idx="6109">
                  <c:v>6110</c:v>
                </c:pt>
                <c:pt idx="6110">
                  <c:v>6111</c:v>
                </c:pt>
                <c:pt idx="6111">
                  <c:v>6112</c:v>
                </c:pt>
                <c:pt idx="6112">
                  <c:v>6113</c:v>
                </c:pt>
                <c:pt idx="6113">
                  <c:v>6114</c:v>
                </c:pt>
                <c:pt idx="6114">
                  <c:v>6115</c:v>
                </c:pt>
                <c:pt idx="6115">
                  <c:v>6116</c:v>
                </c:pt>
                <c:pt idx="6116">
                  <c:v>6117</c:v>
                </c:pt>
                <c:pt idx="6117">
                  <c:v>6118</c:v>
                </c:pt>
                <c:pt idx="6118">
                  <c:v>6119</c:v>
                </c:pt>
                <c:pt idx="6119">
                  <c:v>6120</c:v>
                </c:pt>
                <c:pt idx="6120">
                  <c:v>6121</c:v>
                </c:pt>
                <c:pt idx="6121">
                  <c:v>6122</c:v>
                </c:pt>
                <c:pt idx="6122">
                  <c:v>6123</c:v>
                </c:pt>
                <c:pt idx="6123">
                  <c:v>6124</c:v>
                </c:pt>
                <c:pt idx="6124">
                  <c:v>6125</c:v>
                </c:pt>
                <c:pt idx="6125">
                  <c:v>6126</c:v>
                </c:pt>
                <c:pt idx="6126">
                  <c:v>6127</c:v>
                </c:pt>
                <c:pt idx="6127">
                  <c:v>6128</c:v>
                </c:pt>
                <c:pt idx="6128">
                  <c:v>6129</c:v>
                </c:pt>
                <c:pt idx="6129">
                  <c:v>6130</c:v>
                </c:pt>
                <c:pt idx="6130">
                  <c:v>6131</c:v>
                </c:pt>
                <c:pt idx="6131">
                  <c:v>6132</c:v>
                </c:pt>
                <c:pt idx="6132">
                  <c:v>6133</c:v>
                </c:pt>
                <c:pt idx="6133">
                  <c:v>6134</c:v>
                </c:pt>
                <c:pt idx="6134">
                  <c:v>6135</c:v>
                </c:pt>
                <c:pt idx="6135">
                  <c:v>6136</c:v>
                </c:pt>
                <c:pt idx="6136">
                  <c:v>6137</c:v>
                </c:pt>
                <c:pt idx="6137">
                  <c:v>6138</c:v>
                </c:pt>
                <c:pt idx="6138">
                  <c:v>6139</c:v>
                </c:pt>
                <c:pt idx="6139">
                  <c:v>6140</c:v>
                </c:pt>
                <c:pt idx="6140">
                  <c:v>6141</c:v>
                </c:pt>
                <c:pt idx="6141">
                  <c:v>6142</c:v>
                </c:pt>
                <c:pt idx="6142">
                  <c:v>6143</c:v>
                </c:pt>
                <c:pt idx="6143">
                  <c:v>6144</c:v>
                </c:pt>
                <c:pt idx="6144">
                  <c:v>6145</c:v>
                </c:pt>
                <c:pt idx="6145">
                  <c:v>6146</c:v>
                </c:pt>
                <c:pt idx="6146">
                  <c:v>6147</c:v>
                </c:pt>
                <c:pt idx="6147">
                  <c:v>6148</c:v>
                </c:pt>
                <c:pt idx="6148">
                  <c:v>6149</c:v>
                </c:pt>
                <c:pt idx="6149">
                  <c:v>6150</c:v>
                </c:pt>
                <c:pt idx="6150">
                  <c:v>6151</c:v>
                </c:pt>
                <c:pt idx="6151">
                  <c:v>6152</c:v>
                </c:pt>
                <c:pt idx="6152">
                  <c:v>6153</c:v>
                </c:pt>
                <c:pt idx="6153">
                  <c:v>6154</c:v>
                </c:pt>
                <c:pt idx="6154">
                  <c:v>6155</c:v>
                </c:pt>
                <c:pt idx="6155">
                  <c:v>6156</c:v>
                </c:pt>
                <c:pt idx="6156">
                  <c:v>6157</c:v>
                </c:pt>
                <c:pt idx="6157">
                  <c:v>6158</c:v>
                </c:pt>
                <c:pt idx="6158">
                  <c:v>6159</c:v>
                </c:pt>
                <c:pt idx="6159">
                  <c:v>6160</c:v>
                </c:pt>
                <c:pt idx="6160">
                  <c:v>6161</c:v>
                </c:pt>
                <c:pt idx="6161">
                  <c:v>6162</c:v>
                </c:pt>
                <c:pt idx="6162">
                  <c:v>6163</c:v>
                </c:pt>
                <c:pt idx="6163">
                  <c:v>6164</c:v>
                </c:pt>
                <c:pt idx="6164">
                  <c:v>6165</c:v>
                </c:pt>
                <c:pt idx="6165">
                  <c:v>6166</c:v>
                </c:pt>
                <c:pt idx="6166">
                  <c:v>6167</c:v>
                </c:pt>
                <c:pt idx="6167">
                  <c:v>6168</c:v>
                </c:pt>
                <c:pt idx="6168">
                  <c:v>6169</c:v>
                </c:pt>
                <c:pt idx="6169">
                  <c:v>6170</c:v>
                </c:pt>
                <c:pt idx="6170">
                  <c:v>6171</c:v>
                </c:pt>
                <c:pt idx="6171">
                  <c:v>6172</c:v>
                </c:pt>
                <c:pt idx="6172">
                  <c:v>6173</c:v>
                </c:pt>
                <c:pt idx="6173">
                  <c:v>6174</c:v>
                </c:pt>
                <c:pt idx="6174">
                  <c:v>6175</c:v>
                </c:pt>
                <c:pt idx="6175">
                  <c:v>6176</c:v>
                </c:pt>
                <c:pt idx="6176">
                  <c:v>6177</c:v>
                </c:pt>
                <c:pt idx="6177">
                  <c:v>6178</c:v>
                </c:pt>
                <c:pt idx="6178">
                  <c:v>6179</c:v>
                </c:pt>
                <c:pt idx="6179">
                  <c:v>6180</c:v>
                </c:pt>
                <c:pt idx="6180">
                  <c:v>6181</c:v>
                </c:pt>
                <c:pt idx="6181">
                  <c:v>6182</c:v>
                </c:pt>
                <c:pt idx="6182">
                  <c:v>6183</c:v>
                </c:pt>
                <c:pt idx="6183">
                  <c:v>6184</c:v>
                </c:pt>
                <c:pt idx="6184">
                  <c:v>6185</c:v>
                </c:pt>
                <c:pt idx="6185">
                  <c:v>6186</c:v>
                </c:pt>
                <c:pt idx="6186">
                  <c:v>6187</c:v>
                </c:pt>
                <c:pt idx="6187">
                  <c:v>6188</c:v>
                </c:pt>
                <c:pt idx="6188">
                  <c:v>6189</c:v>
                </c:pt>
                <c:pt idx="6189">
                  <c:v>6190</c:v>
                </c:pt>
                <c:pt idx="6190">
                  <c:v>6191</c:v>
                </c:pt>
                <c:pt idx="6191">
                  <c:v>6192</c:v>
                </c:pt>
                <c:pt idx="6192">
                  <c:v>6193</c:v>
                </c:pt>
                <c:pt idx="6193">
                  <c:v>6194</c:v>
                </c:pt>
                <c:pt idx="6194">
                  <c:v>6195</c:v>
                </c:pt>
                <c:pt idx="6195">
                  <c:v>6196</c:v>
                </c:pt>
                <c:pt idx="6196">
                  <c:v>6197</c:v>
                </c:pt>
                <c:pt idx="6197">
                  <c:v>6198</c:v>
                </c:pt>
                <c:pt idx="6198">
                  <c:v>6199</c:v>
                </c:pt>
                <c:pt idx="6199">
                  <c:v>6200</c:v>
                </c:pt>
                <c:pt idx="6200">
                  <c:v>6201</c:v>
                </c:pt>
                <c:pt idx="6201">
                  <c:v>6202</c:v>
                </c:pt>
                <c:pt idx="6202">
                  <c:v>6203</c:v>
                </c:pt>
                <c:pt idx="6203">
                  <c:v>6204</c:v>
                </c:pt>
                <c:pt idx="6204">
                  <c:v>6205</c:v>
                </c:pt>
                <c:pt idx="6205">
                  <c:v>6206</c:v>
                </c:pt>
                <c:pt idx="6206">
                  <c:v>6207</c:v>
                </c:pt>
                <c:pt idx="6207">
                  <c:v>6208</c:v>
                </c:pt>
                <c:pt idx="6208">
                  <c:v>6209</c:v>
                </c:pt>
                <c:pt idx="6209">
                  <c:v>6210</c:v>
                </c:pt>
                <c:pt idx="6210">
                  <c:v>6211</c:v>
                </c:pt>
                <c:pt idx="6211">
                  <c:v>6212</c:v>
                </c:pt>
                <c:pt idx="6212">
                  <c:v>6213</c:v>
                </c:pt>
                <c:pt idx="6213">
                  <c:v>6214</c:v>
                </c:pt>
                <c:pt idx="6214">
                  <c:v>6215</c:v>
                </c:pt>
                <c:pt idx="6215">
                  <c:v>6216</c:v>
                </c:pt>
                <c:pt idx="6216">
                  <c:v>6217</c:v>
                </c:pt>
                <c:pt idx="6217">
                  <c:v>6218</c:v>
                </c:pt>
                <c:pt idx="6218">
                  <c:v>6219</c:v>
                </c:pt>
                <c:pt idx="6219">
                  <c:v>6220</c:v>
                </c:pt>
                <c:pt idx="6220">
                  <c:v>6221</c:v>
                </c:pt>
                <c:pt idx="6221">
                  <c:v>6222</c:v>
                </c:pt>
                <c:pt idx="6222">
                  <c:v>6223</c:v>
                </c:pt>
                <c:pt idx="6223">
                  <c:v>6224</c:v>
                </c:pt>
                <c:pt idx="6224">
                  <c:v>6225</c:v>
                </c:pt>
                <c:pt idx="6225">
                  <c:v>6226</c:v>
                </c:pt>
                <c:pt idx="6226">
                  <c:v>6227</c:v>
                </c:pt>
                <c:pt idx="6227">
                  <c:v>6228</c:v>
                </c:pt>
                <c:pt idx="6228">
                  <c:v>6229</c:v>
                </c:pt>
                <c:pt idx="6229">
                  <c:v>6230</c:v>
                </c:pt>
                <c:pt idx="6230">
                  <c:v>6231</c:v>
                </c:pt>
                <c:pt idx="6231">
                  <c:v>6232</c:v>
                </c:pt>
                <c:pt idx="6232">
                  <c:v>6233</c:v>
                </c:pt>
                <c:pt idx="6233">
                  <c:v>6234</c:v>
                </c:pt>
                <c:pt idx="6234">
                  <c:v>6235</c:v>
                </c:pt>
                <c:pt idx="6235">
                  <c:v>6236</c:v>
                </c:pt>
                <c:pt idx="6236">
                  <c:v>6237</c:v>
                </c:pt>
                <c:pt idx="6237">
                  <c:v>6238</c:v>
                </c:pt>
                <c:pt idx="6238">
                  <c:v>6239</c:v>
                </c:pt>
                <c:pt idx="6239">
                  <c:v>6240</c:v>
                </c:pt>
                <c:pt idx="6240">
                  <c:v>6241</c:v>
                </c:pt>
                <c:pt idx="6241">
                  <c:v>6242</c:v>
                </c:pt>
                <c:pt idx="6242">
                  <c:v>6243</c:v>
                </c:pt>
                <c:pt idx="6243">
                  <c:v>6244</c:v>
                </c:pt>
                <c:pt idx="6244">
                  <c:v>6245</c:v>
                </c:pt>
                <c:pt idx="6245">
                  <c:v>6246</c:v>
                </c:pt>
                <c:pt idx="6246">
                  <c:v>6247</c:v>
                </c:pt>
                <c:pt idx="6247">
                  <c:v>6248</c:v>
                </c:pt>
                <c:pt idx="6248">
                  <c:v>6249</c:v>
                </c:pt>
                <c:pt idx="6249">
                  <c:v>6250</c:v>
                </c:pt>
                <c:pt idx="6250">
                  <c:v>6251</c:v>
                </c:pt>
                <c:pt idx="6251">
                  <c:v>6252</c:v>
                </c:pt>
                <c:pt idx="6252">
                  <c:v>6253</c:v>
                </c:pt>
                <c:pt idx="6253">
                  <c:v>6254</c:v>
                </c:pt>
                <c:pt idx="6254">
                  <c:v>6255</c:v>
                </c:pt>
                <c:pt idx="6255">
                  <c:v>6256</c:v>
                </c:pt>
                <c:pt idx="6256">
                  <c:v>6257</c:v>
                </c:pt>
                <c:pt idx="6257">
                  <c:v>6258</c:v>
                </c:pt>
                <c:pt idx="6258">
                  <c:v>6259</c:v>
                </c:pt>
                <c:pt idx="6259">
                  <c:v>6260</c:v>
                </c:pt>
                <c:pt idx="6260">
                  <c:v>6261</c:v>
                </c:pt>
                <c:pt idx="6261">
                  <c:v>6262</c:v>
                </c:pt>
                <c:pt idx="6262">
                  <c:v>6263</c:v>
                </c:pt>
                <c:pt idx="6263">
                  <c:v>6264</c:v>
                </c:pt>
                <c:pt idx="6264">
                  <c:v>6265</c:v>
                </c:pt>
                <c:pt idx="6265">
                  <c:v>6266</c:v>
                </c:pt>
                <c:pt idx="6266">
                  <c:v>6267</c:v>
                </c:pt>
                <c:pt idx="6267">
                  <c:v>6268</c:v>
                </c:pt>
                <c:pt idx="6268">
                  <c:v>6269</c:v>
                </c:pt>
                <c:pt idx="6269">
                  <c:v>6270</c:v>
                </c:pt>
                <c:pt idx="6270">
                  <c:v>6271</c:v>
                </c:pt>
                <c:pt idx="6271">
                  <c:v>6272</c:v>
                </c:pt>
                <c:pt idx="6272">
                  <c:v>6273</c:v>
                </c:pt>
                <c:pt idx="6273">
                  <c:v>6274</c:v>
                </c:pt>
                <c:pt idx="6274">
                  <c:v>6275</c:v>
                </c:pt>
                <c:pt idx="6275">
                  <c:v>6276</c:v>
                </c:pt>
                <c:pt idx="6276">
                  <c:v>6277</c:v>
                </c:pt>
                <c:pt idx="6277">
                  <c:v>6278</c:v>
                </c:pt>
                <c:pt idx="6278">
                  <c:v>6279</c:v>
                </c:pt>
                <c:pt idx="6279">
                  <c:v>6280</c:v>
                </c:pt>
                <c:pt idx="6280">
                  <c:v>6281</c:v>
                </c:pt>
                <c:pt idx="6281">
                  <c:v>6282</c:v>
                </c:pt>
                <c:pt idx="6282">
                  <c:v>6283</c:v>
                </c:pt>
                <c:pt idx="6283">
                  <c:v>6284</c:v>
                </c:pt>
                <c:pt idx="6284">
                  <c:v>6285</c:v>
                </c:pt>
                <c:pt idx="6285">
                  <c:v>6286</c:v>
                </c:pt>
                <c:pt idx="6286">
                  <c:v>6287</c:v>
                </c:pt>
                <c:pt idx="6287">
                  <c:v>6288</c:v>
                </c:pt>
                <c:pt idx="6288">
                  <c:v>6289</c:v>
                </c:pt>
                <c:pt idx="6289">
                  <c:v>6290</c:v>
                </c:pt>
                <c:pt idx="6290">
                  <c:v>6291</c:v>
                </c:pt>
                <c:pt idx="6291">
                  <c:v>6292</c:v>
                </c:pt>
                <c:pt idx="6292">
                  <c:v>6293</c:v>
                </c:pt>
                <c:pt idx="6293">
                  <c:v>6294</c:v>
                </c:pt>
                <c:pt idx="6294">
                  <c:v>6295</c:v>
                </c:pt>
                <c:pt idx="6295">
                  <c:v>6296</c:v>
                </c:pt>
                <c:pt idx="6296">
                  <c:v>6297</c:v>
                </c:pt>
                <c:pt idx="6297">
                  <c:v>6298</c:v>
                </c:pt>
                <c:pt idx="6298">
                  <c:v>6299</c:v>
                </c:pt>
                <c:pt idx="6299">
                  <c:v>6300</c:v>
                </c:pt>
                <c:pt idx="6300">
                  <c:v>6301</c:v>
                </c:pt>
                <c:pt idx="6301">
                  <c:v>6302</c:v>
                </c:pt>
                <c:pt idx="6302">
                  <c:v>6303</c:v>
                </c:pt>
                <c:pt idx="6303">
                  <c:v>6304</c:v>
                </c:pt>
                <c:pt idx="6304">
                  <c:v>6305</c:v>
                </c:pt>
                <c:pt idx="6305">
                  <c:v>6306</c:v>
                </c:pt>
                <c:pt idx="6306">
                  <c:v>6307</c:v>
                </c:pt>
                <c:pt idx="6307">
                  <c:v>6308</c:v>
                </c:pt>
                <c:pt idx="6308">
                  <c:v>6309</c:v>
                </c:pt>
                <c:pt idx="6309">
                  <c:v>6310</c:v>
                </c:pt>
                <c:pt idx="6310">
                  <c:v>6311</c:v>
                </c:pt>
                <c:pt idx="6311">
                  <c:v>6312</c:v>
                </c:pt>
                <c:pt idx="6312">
                  <c:v>6313</c:v>
                </c:pt>
                <c:pt idx="6313">
                  <c:v>6314</c:v>
                </c:pt>
                <c:pt idx="6314">
                  <c:v>6315</c:v>
                </c:pt>
                <c:pt idx="6315">
                  <c:v>6316</c:v>
                </c:pt>
                <c:pt idx="6316">
                  <c:v>6317</c:v>
                </c:pt>
                <c:pt idx="6317">
                  <c:v>6318</c:v>
                </c:pt>
                <c:pt idx="6318">
                  <c:v>6319</c:v>
                </c:pt>
                <c:pt idx="6319">
                  <c:v>6320</c:v>
                </c:pt>
                <c:pt idx="6320">
                  <c:v>6321</c:v>
                </c:pt>
                <c:pt idx="6321">
                  <c:v>6322</c:v>
                </c:pt>
                <c:pt idx="6322">
                  <c:v>6323</c:v>
                </c:pt>
                <c:pt idx="6323">
                  <c:v>6324</c:v>
                </c:pt>
                <c:pt idx="6324">
                  <c:v>6325</c:v>
                </c:pt>
                <c:pt idx="6325">
                  <c:v>6326</c:v>
                </c:pt>
                <c:pt idx="6326">
                  <c:v>6327</c:v>
                </c:pt>
                <c:pt idx="6327">
                  <c:v>6328</c:v>
                </c:pt>
                <c:pt idx="6328">
                  <c:v>6329</c:v>
                </c:pt>
                <c:pt idx="6329">
                  <c:v>6330</c:v>
                </c:pt>
                <c:pt idx="6330">
                  <c:v>6331</c:v>
                </c:pt>
                <c:pt idx="6331">
                  <c:v>6332</c:v>
                </c:pt>
                <c:pt idx="6332">
                  <c:v>6333</c:v>
                </c:pt>
                <c:pt idx="6333">
                  <c:v>6334</c:v>
                </c:pt>
                <c:pt idx="6334">
                  <c:v>6335</c:v>
                </c:pt>
                <c:pt idx="6335">
                  <c:v>6336</c:v>
                </c:pt>
                <c:pt idx="6336">
                  <c:v>6337</c:v>
                </c:pt>
                <c:pt idx="6337">
                  <c:v>6338</c:v>
                </c:pt>
                <c:pt idx="6338">
                  <c:v>6339</c:v>
                </c:pt>
                <c:pt idx="6339">
                  <c:v>6340</c:v>
                </c:pt>
                <c:pt idx="6340">
                  <c:v>6341</c:v>
                </c:pt>
                <c:pt idx="6341">
                  <c:v>6342</c:v>
                </c:pt>
                <c:pt idx="6342">
                  <c:v>6343</c:v>
                </c:pt>
                <c:pt idx="6343">
                  <c:v>6344</c:v>
                </c:pt>
                <c:pt idx="6344">
                  <c:v>6345</c:v>
                </c:pt>
                <c:pt idx="6345">
                  <c:v>6346</c:v>
                </c:pt>
                <c:pt idx="6346">
                  <c:v>6347</c:v>
                </c:pt>
                <c:pt idx="6347">
                  <c:v>6348</c:v>
                </c:pt>
                <c:pt idx="6348">
                  <c:v>6349</c:v>
                </c:pt>
                <c:pt idx="6349">
                  <c:v>6350</c:v>
                </c:pt>
                <c:pt idx="6350">
                  <c:v>6351</c:v>
                </c:pt>
                <c:pt idx="6351">
                  <c:v>6352</c:v>
                </c:pt>
                <c:pt idx="6352">
                  <c:v>6353</c:v>
                </c:pt>
                <c:pt idx="6353">
                  <c:v>6354</c:v>
                </c:pt>
                <c:pt idx="6354">
                  <c:v>6355</c:v>
                </c:pt>
                <c:pt idx="6355">
                  <c:v>6356</c:v>
                </c:pt>
                <c:pt idx="6356">
                  <c:v>6357</c:v>
                </c:pt>
                <c:pt idx="6357">
                  <c:v>6358</c:v>
                </c:pt>
                <c:pt idx="6358">
                  <c:v>6359</c:v>
                </c:pt>
                <c:pt idx="6359">
                  <c:v>6360</c:v>
                </c:pt>
                <c:pt idx="6360">
                  <c:v>6361</c:v>
                </c:pt>
                <c:pt idx="6361">
                  <c:v>6362</c:v>
                </c:pt>
                <c:pt idx="6362">
                  <c:v>6363</c:v>
                </c:pt>
                <c:pt idx="6363">
                  <c:v>6364</c:v>
                </c:pt>
                <c:pt idx="6364">
                  <c:v>6365</c:v>
                </c:pt>
                <c:pt idx="6365">
                  <c:v>6366</c:v>
                </c:pt>
                <c:pt idx="6366">
                  <c:v>6367</c:v>
                </c:pt>
                <c:pt idx="6367">
                  <c:v>6368</c:v>
                </c:pt>
                <c:pt idx="6368">
                  <c:v>6369</c:v>
                </c:pt>
                <c:pt idx="6369">
                  <c:v>6370</c:v>
                </c:pt>
                <c:pt idx="6370">
                  <c:v>6371</c:v>
                </c:pt>
                <c:pt idx="6371">
                  <c:v>6372</c:v>
                </c:pt>
                <c:pt idx="6372">
                  <c:v>6373</c:v>
                </c:pt>
                <c:pt idx="6373">
                  <c:v>6374</c:v>
                </c:pt>
                <c:pt idx="6374">
                  <c:v>6375</c:v>
                </c:pt>
                <c:pt idx="6375">
                  <c:v>6376</c:v>
                </c:pt>
                <c:pt idx="6376">
                  <c:v>6377</c:v>
                </c:pt>
                <c:pt idx="6377">
                  <c:v>6378</c:v>
                </c:pt>
                <c:pt idx="6378">
                  <c:v>6379</c:v>
                </c:pt>
                <c:pt idx="6379">
                  <c:v>6380</c:v>
                </c:pt>
                <c:pt idx="6380">
                  <c:v>6381</c:v>
                </c:pt>
                <c:pt idx="6381">
                  <c:v>6382</c:v>
                </c:pt>
                <c:pt idx="6382">
                  <c:v>6383</c:v>
                </c:pt>
                <c:pt idx="6383">
                  <c:v>6384</c:v>
                </c:pt>
                <c:pt idx="6384">
                  <c:v>6385</c:v>
                </c:pt>
                <c:pt idx="6385">
                  <c:v>6386</c:v>
                </c:pt>
                <c:pt idx="6386">
                  <c:v>6387</c:v>
                </c:pt>
                <c:pt idx="6387">
                  <c:v>6388</c:v>
                </c:pt>
                <c:pt idx="6388">
                  <c:v>6389</c:v>
                </c:pt>
                <c:pt idx="6389">
                  <c:v>6390</c:v>
                </c:pt>
                <c:pt idx="6390">
                  <c:v>6391</c:v>
                </c:pt>
                <c:pt idx="6391">
                  <c:v>6392</c:v>
                </c:pt>
                <c:pt idx="6392">
                  <c:v>6393</c:v>
                </c:pt>
                <c:pt idx="6393">
                  <c:v>6394</c:v>
                </c:pt>
                <c:pt idx="6394">
                  <c:v>6395</c:v>
                </c:pt>
                <c:pt idx="6395">
                  <c:v>6396</c:v>
                </c:pt>
                <c:pt idx="6396">
                  <c:v>6397</c:v>
                </c:pt>
                <c:pt idx="6397">
                  <c:v>6398</c:v>
                </c:pt>
                <c:pt idx="6398">
                  <c:v>6399</c:v>
                </c:pt>
                <c:pt idx="6399">
                  <c:v>6400</c:v>
                </c:pt>
                <c:pt idx="6400">
                  <c:v>6401</c:v>
                </c:pt>
                <c:pt idx="6401">
                  <c:v>6402</c:v>
                </c:pt>
                <c:pt idx="6402">
                  <c:v>6403</c:v>
                </c:pt>
                <c:pt idx="6403">
                  <c:v>6404</c:v>
                </c:pt>
                <c:pt idx="6404">
                  <c:v>6405</c:v>
                </c:pt>
                <c:pt idx="6405">
                  <c:v>6406</c:v>
                </c:pt>
                <c:pt idx="6406">
                  <c:v>6407</c:v>
                </c:pt>
                <c:pt idx="6407">
                  <c:v>6408</c:v>
                </c:pt>
                <c:pt idx="6408">
                  <c:v>6409</c:v>
                </c:pt>
                <c:pt idx="6409">
                  <c:v>6410</c:v>
                </c:pt>
                <c:pt idx="6410">
                  <c:v>6411</c:v>
                </c:pt>
                <c:pt idx="6411">
                  <c:v>6412</c:v>
                </c:pt>
                <c:pt idx="6412">
                  <c:v>6413</c:v>
                </c:pt>
                <c:pt idx="6413">
                  <c:v>6414</c:v>
                </c:pt>
                <c:pt idx="6414">
                  <c:v>6415</c:v>
                </c:pt>
                <c:pt idx="6415">
                  <c:v>6416</c:v>
                </c:pt>
                <c:pt idx="6416">
                  <c:v>6417</c:v>
                </c:pt>
                <c:pt idx="6417">
                  <c:v>6418</c:v>
                </c:pt>
                <c:pt idx="6418">
                  <c:v>6419</c:v>
                </c:pt>
                <c:pt idx="6419">
                  <c:v>6420</c:v>
                </c:pt>
                <c:pt idx="6420">
                  <c:v>6421</c:v>
                </c:pt>
                <c:pt idx="6421">
                  <c:v>6422</c:v>
                </c:pt>
                <c:pt idx="6422">
                  <c:v>6423</c:v>
                </c:pt>
                <c:pt idx="6423">
                  <c:v>6424</c:v>
                </c:pt>
                <c:pt idx="6424">
                  <c:v>6425</c:v>
                </c:pt>
                <c:pt idx="6425">
                  <c:v>6426</c:v>
                </c:pt>
                <c:pt idx="6426">
                  <c:v>6427</c:v>
                </c:pt>
                <c:pt idx="6427">
                  <c:v>6428</c:v>
                </c:pt>
                <c:pt idx="6428">
                  <c:v>6429</c:v>
                </c:pt>
                <c:pt idx="6429">
                  <c:v>6430</c:v>
                </c:pt>
                <c:pt idx="6430">
                  <c:v>6431</c:v>
                </c:pt>
                <c:pt idx="6431">
                  <c:v>6432</c:v>
                </c:pt>
                <c:pt idx="6432">
                  <c:v>6433</c:v>
                </c:pt>
                <c:pt idx="6433">
                  <c:v>6434</c:v>
                </c:pt>
                <c:pt idx="6434">
                  <c:v>6435</c:v>
                </c:pt>
                <c:pt idx="6435">
                  <c:v>6436</c:v>
                </c:pt>
                <c:pt idx="6436">
                  <c:v>6437</c:v>
                </c:pt>
                <c:pt idx="6437">
                  <c:v>6438</c:v>
                </c:pt>
                <c:pt idx="6438">
                  <c:v>6439</c:v>
                </c:pt>
                <c:pt idx="6439">
                  <c:v>6440</c:v>
                </c:pt>
                <c:pt idx="6440">
                  <c:v>6441</c:v>
                </c:pt>
                <c:pt idx="6441">
                  <c:v>6442</c:v>
                </c:pt>
                <c:pt idx="6442">
                  <c:v>6443</c:v>
                </c:pt>
                <c:pt idx="6443">
                  <c:v>6444</c:v>
                </c:pt>
                <c:pt idx="6444">
                  <c:v>6445</c:v>
                </c:pt>
                <c:pt idx="6445">
                  <c:v>6446</c:v>
                </c:pt>
                <c:pt idx="6446">
                  <c:v>6447</c:v>
                </c:pt>
                <c:pt idx="6447">
                  <c:v>6448</c:v>
                </c:pt>
                <c:pt idx="6448">
                  <c:v>6449</c:v>
                </c:pt>
                <c:pt idx="6449">
                  <c:v>6450</c:v>
                </c:pt>
                <c:pt idx="6450">
                  <c:v>6451</c:v>
                </c:pt>
                <c:pt idx="6451">
                  <c:v>6452</c:v>
                </c:pt>
                <c:pt idx="6452">
                  <c:v>6453</c:v>
                </c:pt>
                <c:pt idx="6453">
                  <c:v>6454</c:v>
                </c:pt>
                <c:pt idx="6454">
                  <c:v>6455</c:v>
                </c:pt>
                <c:pt idx="6455">
                  <c:v>6456</c:v>
                </c:pt>
                <c:pt idx="6456">
                  <c:v>6457</c:v>
                </c:pt>
                <c:pt idx="6457">
                  <c:v>6458</c:v>
                </c:pt>
                <c:pt idx="6458">
                  <c:v>6459</c:v>
                </c:pt>
                <c:pt idx="6459">
                  <c:v>6460</c:v>
                </c:pt>
                <c:pt idx="6460">
                  <c:v>6461</c:v>
                </c:pt>
                <c:pt idx="6461">
                  <c:v>6462</c:v>
                </c:pt>
                <c:pt idx="6462">
                  <c:v>6463</c:v>
                </c:pt>
                <c:pt idx="6463">
                  <c:v>6464</c:v>
                </c:pt>
                <c:pt idx="6464">
                  <c:v>6465</c:v>
                </c:pt>
                <c:pt idx="6465">
                  <c:v>6466</c:v>
                </c:pt>
                <c:pt idx="6466">
                  <c:v>6467</c:v>
                </c:pt>
                <c:pt idx="6467">
                  <c:v>6468</c:v>
                </c:pt>
                <c:pt idx="6468">
                  <c:v>6469</c:v>
                </c:pt>
                <c:pt idx="6469">
                  <c:v>6470</c:v>
                </c:pt>
                <c:pt idx="6470">
                  <c:v>6471</c:v>
                </c:pt>
                <c:pt idx="6471">
                  <c:v>6472</c:v>
                </c:pt>
                <c:pt idx="6472">
                  <c:v>6473</c:v>
                </c:pt>
                <c:pt idx="6473">
                  <c:v>6474</c:v>
                </c:pt>
                <c:pt idx="6474">
                  <c:v>6475</c:v>
                </c:pt>
                <c:pt idx="6475">
                  <c:v>6476</c:v>
                </c:pt>
                <c:pt idx="6476">
                  <c:v>6477</c:v>
                </c:pt>
                <c:pt idx="6477">
                  <c:v>6478</c:v>
                </c:pt>
                <c:pt idx="6478">
                  <c:v>6479</c:v>
                </c:pt>
                <c:pt idx="6479">
                  <c:v>6480</c:v>
                </c:pt>
                <c:pt idx="6480">
                  <c:v>6481</c:v>
                </c:pt>
                <c:pt idx="6481">
                  <c:v>6482</c:v>
                </c:pt>
                <c:pt idx="6482">
                  <c:v>6483</c:v>
                </c:pt>
                <c:pt idx="6483">
                  <c:v>6484</c:v>
                </c:pt>
                <c:pt idx="6484">
                  <c:v>6485</c:v>
                </c:pt>
                <c:pt idx="6485">
                  <c:v>6486</c:v>
                </c:pt>
                <c:pt idx="6486">
                  <c:v>6487</c:v>
                </c:pt>
                <c:pt idx="6487">
                  <c:v>6488</c:v>
                </c:pt>
                <c:pt idx="6488">
                  <c:v>6489</c:v>
                </c:pt>
                <c:pt idx="6489">
                  <c:v>6490</c:v>
                </c:pt>
                <c:pt idx="6490">
                  <c:v>6491</c:v>
                </c:pt>
                <c:pt idx="6491">
                  <c:v>6492</c:v>
                </c:pt>
                <c:pt idx="6492">
                  <c:v>6493</c:v>
                </c:pt>
                <c:pt idx="6493">
                  <c:v>6494</c:v>
                </c:pt>
                <c:pt idx="6494">
                  <c:v>6495</c:v>
                </c:pt>
                <c:pt idx="6495">
                  <c:v>6496</c:v>
                </c:pt>
                <c:pt idx="6496">
                  <c:v>6497</c:v>
                </c:pt>
                <c:pt idx="6497">
                  <c:v>6498</c:v>
                </c:pt>
                <c:pt idx="6498">
                  <c:v>6499</c:v>
                </c:pt>
                <c:pt idx="6499">
                  <c:v>6500</c:v>
                </c:pt>
                <c:pt idx="6500">
                  <c:v>6501</c:v>
                </c:pt>
                <c:pt idx="6501">
                  <c:v>6502</c:v>
                </c:pt>
                <c:pt idx="6502">
                  <c:v>6503</c:v>
                </c:pt>
                <c:pt idx="6503">
                  <c:v>6504</c:v>
                </c:pt>
                <c:pt idx="6504">
                  <c:v>6505</c:v>
                </c:pt>
                <c:pt idx="6505">
                  <c:v>6506</c:v>
                </c:pt>
                <c:pt idx="6506">
                  <c:v>6507</c:v>
                </c:pt>
                <c:pt idx="6507">
                  <c:v>6508</c:v>
                </c:pt>
                <c:pt idx="6508">
                  <c:v>6509</c:v>
                </c:pt>
                <c:pt idx="6509">
                  <c:v>6510</c:v>
                </c:pt>
                <c:pt idx="6510">
                  <c:v>6511</c:v>
                </c:pt>
                <c:pt idx="6511">
                  <c:v>6512</c:v>
                </c:pt>
                <c:pt idx="6512">
                  <c:v>6513</c:v>
                </c:pt>
                <c:pt idx="6513">
                  <c:v>6514</c:v>
                </c:pt>
                <c:pt idx="6514">
                  <c:v>6515</c:v>
                </c:pt>
                <c:pt idx="6515">
                  <c:v>6516</c:v>
                </c:pt>
                <c:pt idx="6516">
                  <c:v>6517</c:v>
                </c:pt>
                <c:pt idx="6517">
                  <c:v>6518</c:v>
                </c:pt>
                <c:pt idx="6518">
                  <c:v>6519</c:v>
                </c:pt>
                <c:pt idx="6519">
                  <c:v>6520</c:v>
                </c:pt>
                <c:pt idx="6520">
                  <c:v>6521</c:v>
                </c:pt>
                <c:pt idx="6521">
                  <c:v>6522</c:v>
                </c:pt>
                <c:pt idx="6522">
                  <c:v>6523</c:v>
                </c:pt>
                <c:pt idx="6523">
                  <c:v>6524</c:v>
                </c:pt>
                <c:pt idx="6524">
                  <c:v>6525</c:v>
                </c:pt>
                <c:pt idx="6525">
                  <c:v>6526</c:v>
                </c:pt>
                <c:pt idx="6526">
                  <c:v>6527</c:v>
                </c:pt>
                <c:pt idx="6527">
                  <c:v>6528</c:v>
                </c:pt>
                <c:pt idx="6528">
                  <c:v>6529</c:v>
                </c:pt>
                <c:pt idx="6529">
                  <c:v>6530</c:v>
                </c:pt>
                <c:pt idx="6530">
                  <c:v>6531</c:v>
                </c:pt>
                <c:pt idx="6531">
                  <c:v>6532</c:v>
                </c:pt>
                <c:pt idx="6532">
                  <c:v>6533</c:v>
                </c:pt>
                <c:pt idx="6533">
                  <c:v>6534</c:v>
                </c:pt>
                <c:pt idx="6534">
                  <c:v>6535</c:v>
                </c:pt>
                <c:pt idx="6535">
                  <c:v>6536</c:v>
                </c:pt>
                <c:pt idx="6536">
                  <c:v>6537</c:v>
                </c:pt>
                <c:pt idx="6537">
                  <c:v>6538</c:v>
                </c:pt>
                <c:pt idx="6538">
                  <c:v>6539</c:v>
                </c:pt>
                <c:pt idx="6539">
                  <c:v>6540</c:v>
                </c:pt>
                <c:pt idx="6540">
                  <c:v>6541</c:v>
                </c:pt>
                <c:pt idx="6541">
                  <c:v>6542</c:v>
                </c:pt>
                <c:pt idx="6542">
                  <c:v>6543</c:v>
                </c:pt>
                <c:pt idx="6543">
                  <c:v>6544</c:v>
                </c:pt>
                <c:pt idx="6544">
                  <c:v>6545</c:v>
                </c:pt>
                <c:pt idx="6545">
                  <c:v>6546</c:v>
                </c:pt>
                <c:pt idx="6546">
                  <c:v>6547</c:v>
                </c:pt>
                <c:pt idx="6547">
                  <c:v>6548</c:v>
                </c:pt>
                <c:pt idx="6548">
                  <c:v>6549</c:v>
                </c:pt>
                <c:pt idx="6549">
                  <c:v>6550</c:v>
                </c:pt>
                <c:pt idx="6550">
                  <c:v>6551</c:v>
                </c:pt>
                <c:pt idx="6551">
                  <c:v>6552</c:v>
                </c:pt>
                <c:pt idx="6552">
                  <c:v>6553</c:v>
                </c:pt>
                <c:pt idx="6553">
                  <c:v>6554</c:v>
                </c:pt>
                <c:pt idx="6554">
                  <c:v>6555</c:v>
                </c:pt>
                <c:pt idx="6555">
                  <c:v>6556</c:v>
                </c:pt>
                <c:pt idx="6556">
                  <c:v>6557</c:v>
                </c:pt>
                <c:pt idx="6557">
                  <c:v>6558</c:v>
                </c:pt>
                <c:pt idx="6558">
                  <c:v>6559</c:v>
                </c:pt>
                <c:pt idx="6559">
                  <c:v>6560</c:v>
                </c:pt>
                <c:pt idx="6560">
                  <c:v>6561</c:v>
                </c:pt>
                <c:pt idx="6561">
                  <c:v>6562</c:v>
                </c:pt>
                <c:pt idx="6562">
                  <c:v>6563</c:v>
                </c:pt>
                <c:pt idx="6563">
                  <c:v>6564</c:v>
                </c:pt>
                <c:pt idx="6564">
                  <c:v>6565</c:v>
                </c:pt>
                <c:pt idx="6565">
                  <c:v>6566</c:v>
                </c:pt>
                <c:pt idx="6566">
                  <c:v>6567</c:v>
                </c:pt>
                <c:pt idx="6567">
                  <c:v>6568</c:v>
                </c:pt>
                <c:pt idx="6568">
                  <c:v>6569</c:v>
                </c:pt>
                <c:pt idx="6569">
                  <c:v>6570</c:v>
                </c:pt>
                <c:pt idx="6570">
                  <c:v>6571</c:v>
                </c:pt>
                <c:pt idx="6571">
                  <c:v>6572</c:v>
                </c:pt>
                <c:pt idx="6572">
                  <c:v>6573</c:v>
                </c:pt>
                <c:pt idx="6573">
                  <c:v>6574</c:v>
                </c:pt>
                <c:pt idx="6574">
                  <c:v>6575</c:v>
                </c:pt>
                <c:pt idx="6575">
                  <c:v>6576</c:v>
                </c:pt>
                <c:pt idx="6576">
                  <c:v>6577</c:v>
                </c:pt>
                <c:pt idx="6577">
                  <c:v>6578</c:v>
                </c:pt>
                <c:pt idx="6578">
                  <c:v>6579</c:v>
                </c:pt>
                <c:pt idx="6579">
                  <c:v>6580</c:v>
                </c:pt>
                <c:pt idx="6580">
                  <c:v>6581</c:v>
                </c:pt>
                <c:pt idx="6581">
                  <c:v>6582</c:v>
                </c:pt>
                <c:pt idx="6582">
                  <c:v>6583</c:v>
                </c:pt>
                <c:pt idx="6583">
                  <c:v>6584</c:v>
                </c:pt>
                <c:pt idx="6584">
                  <c:v>6585</c:v>
                </c:pt>
                <c:pt idx="6585">
                  <c:v>6586</c:v>
                </c:pt>
                <c:pt idx="6586">
                  <c:v>6587</c:v>
                </c:pt>
                <c:pt idx="6587">
                  <c:v>6588</c:v>
                </c:pt>
                <c:pt idx="6588">
                  <c:v>6589</c:v>
                </c:pt>
                <c:pt idx="6589">
                  <c:v>6590</c:v>
                </c:pt>
                <c:pt idx="6590">
                  <c:v>6591</c:v>
                </c:pt>
                <c:pt idx="6591">
                  <c:v>6592</c:v>
                </c:pt>
                <c:pt idx="6592">
                  <c:v>6593</c:v>
                </c:pt>
                <c:pt idx="6593">
                  <c:v>6594</c:v>
                </c:pt>
                <c:pt idx="6594">
                  <c:v>6595</c:v>
                </c:pt>
                <c:pt idx="6595">
                  <c:v>6596</c:v>
                </c:pt>
                <c:pt idx="6596">
                  <c:v>6597</c:v>
                </c:pt>
                <c:pt idx="6597">
                  <c:v>6598</c:v>
                </c:pt>
                <c:pt idx="6598">
                  <c:v>6599</c:v>
                </c:pt>
                <c:pt idx="6599">
                  <c:v>6600</c:v>
                </c:pt>
                <c:pt idx="6600">
                  <c:v>6601</c:v>
                </c:pt>
                <c:pt idx="6601">
                  <c:v>6602</c:v>
                </c:pt>
                <c:pt idx="6602">
                  <c:v>6603</c:v>
                </c:pt>
                <c:pt idx="6603">
                  <c:v>6604</c:v>
                </c:pt>
                <c:pt idx="6604">
                  <c:v>6605</c:v>
                </c:pt>
                <c:pt idx="6605">
                  <c:v>6606</c:v>
                </c:pt>
                <c:pt idx="6606">
                  <c:v>6607</c:v>
                </c:pt>
                <c:pt idx="6607">
                  <c:v>6608</c:v>
                </c:pt>
                <c:pt idx="6608">
                  <c:v>6609</c:v>
                </c:pt>
                <c:pt idx="6609">
                  <c:v>6610</c:v>
                </c:pt>
                <c:pt idx="6610">
                  <c:v>6611</c:v>
                </c:pt>
                <c:pt idx="6611">
                  <c:v>6612</c:v>
                </c:pt>
                <c:pt idx="6612">
                  <c:v>6613</c:v>
                </c:pt>
                <c:pt idx="6613">
                  <c:v>6614</c:v>
                </c:pt>
                <c:pt idx="6614">
                  <c:v>6615</c:v>
                </c:pt>
                <c:pt idx="6615">
                  <c:v>6616</c:v>
                </c:pt>
                <c:pt idx="6616">
                  <c:v>6617</c:v>
                </c:pt>
                <c:pt idx="6617">
                  <c:v>6618</c:v>
                </c:pt>
                <c:pt idx="6618">
                  <c:v>6619</c:v>
                </c:pt>
                <c:pt idx="6619">
                  <c:v>6620</c:v>
                </c:pt>
                <c:pt idx="6620">
                  <c:v>6621</c:v>
                </c:pt>
                <c:pt idx="6621">
                  <c:v>6622</c:v>
                </c:pt>
                <c:pt idx="6622">
                  <c:v>6623</c:v>
                </c:pt>
                <c:pt idx="6623">
                  <c:v>6624</c:v>
                </c:pt>
                <c:pt idx="6624">
                  <c:v>6625</c:v>
                </c:pt>
                <c:pt idx="6625">
                  <c:v>6626</c:v>
                </c:pt>
                <c:pt idx="6626">
                  <c:v>6627</c:v>
                </c:pt>
                <c:pt idx="6627">
                  <c:v>6628</c:v>
                </c:pt>
                <c:pt idx="6628">
                  <c:v>6629</c:v>
                </c:pt>
                <c:pt idx="6629">
                  <c:v>6630</c:v>
                </c:pt>
                <c:pt idx="6630">
                  <c:v>6631</c:v>
                </c:pt>
                <c:pt idx="6631">
                  <c:v>6632</c:v>
                </c:pt>
                <c:pt idx="6632">
                  <c:v>6633</c:v>
                </c:pt>
                <c:pt idx="6633">
                  <c:v>6634</c:v>
                </c:pt>
                <c:pt idx="6634">
                  <c:v>6635</c:v>
                </c:pt>
                <c:pt idx="6635">
                  <c:v>6636</c:v>
                </c:pt>
                <c:pt idx="6636">
                  <c:v>6637</c:v>
                </c:pt>
                <c:pt idx="6637">
                  <c:v>6638</c:v>
                </c:pt>
                <c:pt idx="6638">
                  <c:v>6639</c:v>
                </c:pt>
                <c:pt idx="6639">
                  <c:v>6640</c:v>
                </c:pt>
                <c:pt idx="6640">
                  <c:v>6641</c:v>
                </c:pt>
                <c:pt idx="6641">
                  <c:v>6642</c:v>
                </c:pt>
                <c:pt idx="6642">
                  <c:v>6643</c:v>
                </c:pt>
                <c:pt idx="6643">
                  <c:v>6644</c:v>
                </c:pt>
                <c:pt idx="6644">
                  <c:v>6645</c:v>
                </c:pt>
                <c:pt idx="6645">
                  <c:v>6646</c:v>
                </c:pt>
                <c:pt idx="6646">
                  <c:v>6647</c:v>
                </c:pt>
                <c:pt idx="6647">
                  <c:v>6648</c:v>
                </c:pt>
                <c:pt idx="6648">
                  <c:v>6649</c:v>
                </c:pt>
                <c:pt idx="6649">
                  <c:v>6650</c:v>
                </c:pt>
                <c:pt idx="6650">
                  <c:v>6651</c:v>
                </c:pt>
                <c:pt idx="6651">
                  <c:v>6652</c:v>
                </c:pt>
                <c:pt idx="6652">
                  <c:v>6653</c:v>
                </c:pt>
                <c:pt idx="6653">
                  <c:v>6654</c:v>
                </c:pt>
                <c:pt idx="6654">
                  <c:v>6655</c:v>
                </c:pt>
                <c:pt idx="6655">
                  <c:v>6656</c:v>
                </c:pt>
                <c:pt idx="6656">
                  <c:v>6657</c:v>
                </c:pt>
                <c:pt idx="6657">
                  <c:v>6658</c:v>
                </c:pt>
                <c:pt idx="6658">
                  <c:v>6659</c:v>
                </c:pt>
                <c:pt idx="6659">
                  <c:v>6660</c:v>
                </c:pt>
                <c:pt idx="6660">
                  <c:v>6661</c:v>
                </c:pt>
                <c:pt idx="6661">
                  <c:v>6662</c:v>
                </c:pt>
                <c:pt idx="6662">
                  <c:v>6663</c:v>
                </c:pt>
                <c:pt idx="6663">
                  <c:v>6664</c:v>
                </c:pt>
                <c:pt idx="6664">
                  <c:v>6665</c:v>
                </c:pt>
                <c:pt idx="6665">
                  <c:v>6666</c:v>
                </c:pt>
                <c:pt idx="6666">
                  <c:v>6667</c:v>
                </c:pt>
                <c:pt idx="6667">
                  <c:v>6668</c:v>
                </c:pt>
                <c:pt idx="6668">
                  <c:v>6669</c:v>
                </c:pt>
                <c:pt idx="6669">
                  <c:v>6670</c:v>
                </c:pt>
                <c:pt idx="6670">
                  <c:v>6671</c:v>
                </c:pt>
                <c:pt idx="6671">
                  <c:v>6672</c:v>
                </c:pt>
                <c:pt idx="6672">
                  <c:v>6673</c:v>
                </c:pt>
                <c:pt idx="6673">
                  <c:v>6674</c:v>
                </c:pt>
                <c:pt idx="6674">
                  <c:v>6675</c:v>
                </c:pt>
                <c:pt idx="6675">
                  <c:v>6676</c:v>
                </c:pt>
                <c:pt idx="6676">
                  <c:v>6677</c:v>
                </c:pt>
                <c:pt idx="6677">
                  <c:v>6678</c:v>
                </c:pt>
                <c:pt idx="6678">
                  <c:v>6679</c:v>
                </c:pt>
                <c:pt idx="6679">
                  <c:v>6680</c:v>
                </c:pt>
                <c:pt idx="6680">
                  <c:v>6681</c:v>
                </c:pt>
                <c:pt idx="6681">
                  <c:v>6682</c:v>
                </c:pt>
                <c:pt idx="6682">
                  <c:v>6683</c:v>
                </c:pt>
                <c:pt idx="6683">
                  <c:v>6684</c:v>
                </c:pt>
                <c:pt idx="6684">
                  <c:v>6685</c:v>
                </c:pt>
                <c:pt idx="6685">
                  <c:v>6686</c:v>
                </c:pt>
                <c:pt idx="6686">
                  <c:v>6687</c:v>
                </c:pt>
                <c:pt idx="6687">
                  <c:v>6688</c:v>
                </c:pt>
                <c:pt idx="6688">
                  <c:v>6689</c:v>
                </c:pt>
                <c:pt idx="6689">
                  <c:v>6690</c:v>
                </c:pt>
                <c:pt idx="6690">
                  <c:v>6691</c:v>
                </c:pt>
                <c:pt idx="6691">
                  <c:v>6692</c:v>
                </c:pt>
                <c:pt idx="6692">
                  <c:v>6693</c:v>
                </c:pt>
                <c:pt idx="6693">
                  <c:v>6694</c:v>
                </c:pt>
                <c:pt idx="6694">
                  <c:v>6695</c:v>
                </c:pt>
                <c:pt idx="6695">
                  <c:v>6696</c:v>
                </c:pt>
                <c:pt idx="6696">
                  <c:v>6697</c:v>
                </c:pt>
                <c:pt idx="6697">
                  <c:v>6698</c:v>
                </c:pt>
                <c:pt idx="6698">
                  <c:v>6699</c:v>
                </c:pt>
                <c:pt idx="6699">
                  <c:v>6700</c:v>
                </c:pt>
                <c:pt idx="6700">
                  <c:v>6701</c:v>
                </c:pt>
                <c:pt idx="6701">
                  <c:v>6702</c:v>
                </c:pt>
                <c:pt idx="6702">
                  <c:v>6703</c:v>
                </c:pt>
                <c:pt idx="6703">
                  <c:v>6704</c:v>
                </c:pt>
                <c:pt idx="6704">
                  <c:v>6705</c:v>
                </c:pt>
                <c:pt idx="6705">
                  <c:v>6706</c:v>
                </c:pt>
                <c:pt idx="6706">
                  <c:v>6707</c:v>
                </c:pt>
                <c:pt idx="6707">
                  <c:v>6708</c:v>
                </c:pt>
                <c:pt idx="6708">
                  <c:v>6709</c:v>
                </c:pt>
                <c:pt idx="6709">
                  <c:v>6710</c:v>
                </c:pt>
                <c:pt idx="6710">
                  <c:v>6711</c:v>
                </c:pt>
                <c:pt idx="6711">
                  <c:v>6712</c:v>
                </c:pt>
                <c:pt idx="6712">
                  <c:v>6713</c:v>
                </c:pt>
                <c:pt idx="6713">
                  <c:v>6714</c:v>
                </c:pt>
                <c:pt idx="6714">
                  <c:v>6715</c:v>
                </c:pt>
                <c:pt idx="6715">
                  <c:v>6716</c:v>
                </c:pt>
                <c:pt idx="6716">
                  <c:v>6717</c:v>
                </c:pt>
                <c:pt idx="6717">
                  <c:v>6718</c:v>
                </c:pt>
                <c:pt idx="6718">
                  <c:v>6719</c:v>
                </c:pt>
                <c:pt idx="6719">
                  <c:v>6720</c:v>
                </c:pt>
                <c:pt idx="6720">
                  <c:v>6721</c:v>
                </c:pt>
                <c:pt idx="6721">
                  <c:v>6722</c:v>
                </c:pt>
                <c:pt idx="6722">
                  <c:v>6723</c:v>
                </c:pt>
                <c:pt idx="6723">
                  <c:v>6724</c:v>
                </c:pt>
                <c:pt idx="6724">
                  <c:v>6725</c:v>
                </c:pt>
                <c:pt idx="6725">
                  <c:v>6726</c:v>
                </c:pt>
                <c:pt idx="6726">
                  <c:v>6727</c:v>
                </c:pt>
                <c:pt idx="6727">
                  <c:v>6728</c:v>
                </c:pt>
                <c:pt idx="6728">
                  <c:v>6729</c:v>
                </c:pt>
                <c:pt idx="6729">
                  <c:v>6730</c:v>
                </c:pt>
                <c:pt idx="6730">
                  <c:v>6731</c:v>
                </c:pt>
                <c:pt idx="6731">
                  <c:v>6732</c:v>
                </c:pt>
                <c:pt idx="6732">
                  <c:v>6733</c:v>
                </c:pt>
                <c:pt idx="6733">
                  <c:v>6734</c:v>
                </c:pt>
                <c:pt idx="6734">
                  <c:v>6735</c:v>
                </c:pt>
                <c:pt idx="6735">
                  <c:v>6736</c:v>
                </c:pt>
                <c:pt idx="6736">
                  <c:v>6737</c:v>
                </c:pt>
                <c:pt idx="6737">
                  <c:v>6738</c:v>
                </c:pt>
                <c:pt idx="6738">
                  <c:v>6739</c:v>
                </c:pt>
                <c:pt idx="6739">
                  <c:v>6740</c:v>
                </c:pt>
                <c:pt idx="6740">
                  <c:v>6741</c:v>
                </c:pt>
                <c:pt idx="6741">
                  <c:v>6742</c:v>
                </c:pt>
                <c:pt idx="6742">
                  <c:v>6743</c:v>
                </c:pt>
                <c:pt idx="6743">
                  <c:v>6744</c:v>
                </c:pt>
                <c:pt idx="6744">
                  <c:v>6745</c:v>
                </c:pt>
                <c:pt idx="6745">
                  <c:v>6746</c:v>
                </c:pt>
                <c:pt idx="6746">
                  <c:v>6747</c:v>
                </c:pt>
                <c:pt idx="6747">
                  <c:v>6748</c:v>
                </c:pt>
                <c:pt idx="6748">
                  <c:v>6749</c:v>
                </c:pt>
                <c:pt idx="6749">
                  <c:v>6750</c:v>
                </c:pt>
                <c:pt idx="6750">
                  <c:v>6751</c:v>
                </c:pt>
                <c:pt idx="6751">
                  <c:v>6752</c:v>
                </c:pt>
                <c:pt idx="6752">
                  <c:v>6753</c:v>
                </c:pt>
                <c:pt idx="6753">
                  <c:v>6754</c:v>
                </c:pt>
                <c:pt idx="6754">
                  <c:v>6755</c:v>
                </c:pt>
                <c:pt idx="6755">
                  <c:v>6756</c:v>
                </c:pt>
                <c:pt idx="6756">
                  <c:v>6757</c:v>
                </c:pt>
                <c:pt idx="6757">
                  <c:v>6758</c:v>
                </c:pt>
                <c:pt idx="6758">
                  <c:v>6759</c:v>
                </c:pt>
                <c:pt idx="6759">
                  <c:v>6760</c:v>
                </c:pt>
                <c:pt idx="6760">
                  <c:v>6761</c:v>
                </c:pt>
                <c:pt idx="6761">
                  <c:v>6762</c:v>
                </c:pt>
                <c:pt idx="6762">
                  <c:v>6763</c:v>
                </c:pt>
                <c:pt idx="6763">
                  <c:v>6764</c:v>
                </c:pt>
                <c:pt idx="6764">
                  <c:v>6765</c:v>
                </c:pt>
                <c:pt idx="6765">
                  <c:v>6766</c:v>
                </c:pt>
                <c:pt idx="6766">
                  <c:v>6767</c:v>
                </c:pt>
                <c:pt idx="6767">
                  <c:v>6768</c:v>
                </c:pt>
                <c:pt idx="6768">
                  <c:v>6769</c:v>
                </c:pt>
                <c:pt idx="6769">
                  <c:v>6770</c:v>
                </c:pt>
                <c:pt idx="6770">
                  <c:v>6771</c:v>
                </c:pt>
                <c:pt idx="6771">
                  <c:v>6772</c:v>
                </c:pt>
                <c:pt idx="6772">
                  <c:v>6773</c:v>
                </c:pt>
                <c:pt idx="6773">
                  <c:v>6774</c:v>
                </c:pt>
                <c:pt idx="6774">
                  <c:v>6775</c:v>
                </c:pt>
                <c:pt idx="6775">
                  <c:v>6776</c:v>
                </c:pt>
                <c:pt idx="6776">
                  <c:v>6777</c:v>
                </c:pt>
                <c:pt idx="6777">
                  <c:v>6778</c:v>
                </c:pt>
                <c:pt idx="6778">
                  <c:v>6779</c:v>
                </c:pt>
                <c:pt idx="6779">
                  <c:v>6780</c:v>
                </c:pt>
                <c:pt idx="6780">
                  <c:v>6781</c:v>
                </c:pt>
                <c:pt idx="6781">
                  <c:v>6782</c:v>
                </c:pt>
                <c:pt idx="6782">
                  <c:v>6783</c:v>
                </c:pt>
                <c:pt idx="6783">
                  <c:v>6784</c:v>
                </c:pt>
                <c:pt idx="6784">
                  <c:v>6785</c:v>
                </c:pt>
                <c:pt idx="6785">
                  <c:v>6786</c:v>
                </c:pt>
                <c:pt idx="6786">
                  <c:v>6787</c:v>
                </c:pt>
                <c:pt idx="6787">
                  <c:v>6788</c:v>
                </c:pt>
                <c:pt idx="6788">
                  <c:v>6789</c:v>
                </c:pt>
                <c:pt idx="6789">
                  <c:v>6790</c:v>
                </c:pt>
                <c:pt idx="6790">
                  <c:v>6791</c:v>
                </c:pt>
                <c:pt idx="6791">
                  <c:v>6792</c:v>
                </c:pt>
                <c:pt idx="6792">
                  <c:v>6793</c:v>
                </c:pt>
                <c:pt idx="6793">
                  <c:v>6794</c:v>
                </c:pt>
                <c:pt idx="6794">
                  <c:v>6795</c:v>
                </c:pt>
                <c:pt idx="6795">
                  <c:v>6796</c:v>
                </c:pt>
                <c:pt idx="6796">
                  <c:v>6797</c:v>
                </c:pt>
                <c:pt idx="6797">
                  <c:v>6798</c:v>
                </c:pt>
                <c:pt idx="6798">
                  <c:v>6799</c:v>
                </c:pt>
                <c:pt idx="6799">
                  <c:v>6800</c:v>
                </c:pt>
                <c:pt idx="6800">
                  <c:v>6801</c:v>
                </c:pt>
                <c:pt idx="6801">
                  <c:v>6802</c:v>
                </c:pt>
                <c:pt idx="6802">
                  <c:v>6803</c:v>
                </c:pt>
                <c:pt idx="6803">
                  <c:v>6804</c:v>
                </c:pt>
                <c:pt idx="6804">
                  <c:v>6805</c:v>
                </c:pt>
                <c:pt idx="6805">
                  <c:v>6806</c:v>
                </c:pt>
                <c:pt idx="6806">
                  <c:v>6807</c:v>
                </c:pt>
                <c:pt idx="6807">
                  <c:v>6808</c:v>
                </c:pt>
                <c:pt idx="6808">
                  <c:v>6809</c:v>
                </c:pt>
                <c:pt idx="6809">
                  <c:v>6810</c:v>
                </c:pt>
                <c:pt idx="6810">
                  <c:v>6811</c:v>
                </c:pt>
                <c:pt idx="6811">
                  <c:v>6812</c:v>
                </c:pt>
                <c:pt idx="6812">
                  <c:v>6813</c:v>
                </c:pt>
                <c:pt idx="6813">
                  <c:v>6814</c:v>
                </c:pt>
                <c:pt idx="6814">
                  <c:v>6815</c:v>
                </c:pt>
                <c:pt idx="6815">
                  <c:v>6816</c:v>
                </c:pt>
                <c:pt idx="6816">
                  <c:v>6817</c:v>
                </c:pt>
                <c:pt idx="6817">
                  <c:v>6818</c:v>
                </c:pt>
                <c:pt idx="6818">
                  <c:v>6819</c:v>
                </c:pt>
                <c:pt idx="6819">
                  <c:v>6820</c:v>
                </c:pt>
                <c:pt idx="6820">
                  <c:v>6821</c:v>
                </c:pt>
                <c:pt idx="6821">
                  <c:v>6822</c:v>
                </c:pt>
                <c:pt idx="6822">
                  <c:v>6823</c:v>
                </c:pt>
                <c:pt idx="6823">
                  <c:v>6824</c:v>
                </c:pt>
                <c:pt idx="6824">
                  <c:v>6825</c:v>
                </c:pt>
                <c:pt idx="6825">
                  <c:v>6826</c:v>
                </c:pt>
                <c:pt idx="6826">
                  <c:v>6827</c:v>
                </c:pt>
                <c:pt idx="6827">
                  <c:v>6828</c:v>
                </c:pt>
                <c:pt idx="6828">
                  <c:v>6829</c:v>
                </c:pt>
                <c:pt idx="6829">
                  <c:v>6830</c:v>
                </c:pt>
                <c:pt idx="6830">
                  <c:v>6831</c:v>
                </c:pt>
                <c:pt idx="6831">
                  <c:v>6832</c:v>
                </c:pt>
                <c:pt idx="6832">
                  <c:v>6833</c:v>
                </c:pt>
                <c:pt idx="6833">
                  <c:v>6834</c:v>
                </c:pt>
                <c:pt idx="6834">
                  <c:v>6835</c:v>
                </c:pt>
                <c:pt idx="6835">
                  <c:v>6836</c:v>
                </c:pt>
                <c:pt idx="6836">
                  <c:v>6837</c:v>
                </c:pt>
                <c:pt idx="6837">
                  <c:v>6838</c:v>
                </c:pt>
                <c:pt idx="6838">
                  <c:v>6839</c:v>
                </c:pt>
                <c:pt idx="6839">
                  <c:v>6840</c:v>
                </c:pt>
                <c:pt idx="6840">
                  <c:v>6841</c:v>
                </c:pt>
                <c:pt idx="6841">
                  <c:v>6842</c:v>
                </c:pt>
                <c:pt idx="6842">
                  <c:v>6843</c:v>
                </c:pt>
                <c:pt idx="6843">
                  <c:v>6844</c:v>
                </c:pt>
                <c:pt idx="6844">
                  <c:v>6845</c:v>
                </c:pt>
                <c:pt idx="6845">
                  <c:v>6846</c:v>
                </c:pt>
                <c:pt idx="6846">
                  <c:v>6847</c:v>
                </c:pt>
                <c:pt idx="6847">
                  <c:v>6848</c:v>
                </c:pt>
                <c:pt idx="6848">
                  <c:v>6849</c:v>
                </c:pt>
                <c:pt idx="6849">
                  <c:v>6850</c:v>
                </c:pt>
                <c:pt idx="6850">
                  <c:v>6851</c:v>
                </c:pt>
                <c:pt idx="6851">
                  <c:v>6852</c:v>
                </c:pt>
                <c:pt idx="6852">
                  <c:v>6853</c:v>
                </c:pt>
                <c:pt idx="6853">
                  <c:v>6854</c:v>
                </c:pt>
                <c:pt idx="6854">
                  <c:v>6855</c:v>
                </c:pt>
                <c:pt idx="6855">
                  <c:v>6856</c:v>
                </c:pt>
                <c:pt idx="6856">
                  <c:v>6857</c:v>
                </c:pt>
                <c:pt idx="6857">
                  <c:v>6858</c:v>
                </c:pt>
                <c:pt idx="6858">
                  <c:v>6859</c:v>
                </c:pt>
                <c:pt idx="6859">
                  <c:v>6860</c:v>
                </c:pt>
                <c:pt idx="6860">
                  <c:v>6861</c:v>
                </c:pt>
                <c:pt idx="6861">
                  <c:v>6862</c:v>
                </c:pt>
                <c:pt idx="6862">
                  <c:v>6863</c:v>
                </c:pt>
                <c:pt idx="6863">
                  <c:v>6864</c:v>
                </c:pt>
                <c:pt idx="6864">
                  <c:v>6865</c:v>
                </c:pt>
                <c:pt idx="6865">
                  <c:v>6866</c:v>
                </c:pt>
                <c:pt idx="6866">
                  <c:v>6867</c:v>
                </c:pt>
                <c:pt idx="6867">
                  <c:v>6868</c:v>
                </c:pt>
                <c:pt idx="6868">
                  <c:v>6869</c:v>
                </c:pt>
                <c:pt idx="6869">
                  <c:v>6870</c:v>
                </c:pt>
                <c:pt idx="6870">
                  <c:v>6871</c:v>
                </c:pt>
                <c:pt idx="6871">
                  <c:v>6872</c:v>
                </c:pt>
                <c:pt idx="6872">
                  <c:v>6873</c:v>
                </c:pt>
                <c:pt idx="6873">
                  <c:v>6874</c:v>
                </c:pt>
                <c:pt idx="6874">
                  <c:v>6875</c:v>
                </c:pt>
                <c:pt idx="6875">
                  <c:v>6876</c:v>
                </c:pt>
                <c:pt idx="6876">
                  <c:v>6877</c:v>
                </c:pt>
                <c:pt idx="6877">
                  <c:v>6878</c:v>
                </c:pt>
                <c:pt idx="6878">
                  <c:v>6879</c:v>
                </c:pt>
                <c:pt idx="6879">
                  <c:v>6880</c:v>
                </c:pt>
                <c:pt idx="6880">
                  <c:v>6881</c:v>
                </c:pt>
                <c:pt idx="6881">
                  <c:v>6882</c:v>
                </c:pt>
                <c:pt idx="6882">
                  <c:v>6883</c:v>
                </c:pt>
                <c:pt idx="6883">
                  <c:v>6884</c:v>
                </c:pt>
                <c:pt idx="6884">
                  <c:v>6885</c:v>
                </c:pt>
                <c:pt idx="6885">
                  <c:v>6886</c:v>
                </c:pt>
                <c:pt idx="6886">
                  <c:v>6887</c:v>
                </c:pt>
                <c:pt idx="6887">
                  <c:v>6888</c:v>
                </c:pt>
                <c:pt idx="6888">
                  <c:v>6889</c:v>
                </c:pt>
                <c:pt idx="6889">
                  <c:v>6890</c:v>
                </c:pt>
                <c:pt idx="6890">
                  <c:v>6891</c:v>
                </c:pt>
                <c:pt idx="6891">
                  <c:v>6892</c:v>
                </c:pt>
                <c:pt idx="6892">
                  <c:v>6893</c:v>
                </c:pt>
                <c:pt idx="6893">
                  <c:v>6894</c:v>
                </c:pt>
                <c:pt idx="6894">
                  <c:v>6895</c:v>
                </c:pt>
                <c:pt idx="6895">
                  <c:v>6896</c:v>
                </c:pt>
                <c:pt idx="6896">
                  <c:v>6897</c:v>
                </c:pt>
                <c:pt idx="6897">
                  <c:v>6898</c:v>
                </c:pt>
                <c:pt idx="6898">
                  <c:v>6899</c:v>
                </c:pt>
                <c:pt idx="6899">
                  <c:v>6900</c:v>
                </c:pt>
                <c:pt idx="6900">
                  <c:v>6901</c:v>
                </c:pt>
                <c:pt idx="6901">
                  <c:v>6902</c:v>
                </c:pt>
                <c:pt idx="6902">
                  <c:v>6903</c:v>
                </c:pt>
                <c:pt idx="6903">
                  <c:v>6904</c:v>
                </c:pt>
                <c:pt idx="6904">
                  <c:v>6905</c:v>
                </c:pt>
                <c:pt idx="6905">
                  <c:v>6906</c:v>
                </c:pt>
                <c:pt idx="6906">
                  <c:v>6907</c:v>
                </c:pt>
                <c:pt idx="6907">
                  <c:v>6908</c:v>
                </c:pt>
                <c:pt idx="6908">
                  <c:v>6909</c:v>
                </c:pt>
                <c:pt idx="6909">
                  <c:v>6910</c:v>
                </c:pt>
                <c:pt idx="6910">
                  <c:v>6911</c:v>
                </c:pt>
                <c:pt idx="6911">
                  <c:v>6912</c:v>
                </c:pt>
                <c:pt idx="6912">
                  <c:v>6913</c:v>
                </c:pt>
                <c:pt idx="6913">
                  <c:v>6914</c:v>
                </c:pt>
                <c:pt idx="6914">
                  <c:v>6915</c:v>
                </c:pt>
                <c:pt idx="6915">
                  <c:v>6916</c:v>
                </c:pt>
                <c:pt idx="6916">
                  <c:v>6917</c:v>
                </c:pt>
                <c:pt idx="6917">
                  <c:v>6918</c:v>
                </c:pt>
                <c:pt idx="6918">
                  <c:v>6919</c:v>
                </c:pt>
                <c:pt idx="6919">
                  <c:v>6920</c:v>
                </c:pt>
                <c:pt idx="6920">
                  <c:v>6921</c:v>
                </c:pt>
                <c:pt idx="6921">
                  <c:v>6922</c:v>
                </c:pt>
                <c:pt idx="6922">
                  <c:v>6923</c:v>
                </c:pt>
                <c:pt idx="6923">
                  <c:v>6924</c:v>
                </c:pt>
                <c:pt idx="6924">
                  <c:v>6925</c:v>
                </c:pt>
                <c:pt idx="6925">
                  <c:v>6926</c:v>
                </c:pt>
                <c:pt idx="6926">
                  <c:v>6927</c:v>
                </c:pt>
                <c:pt idx="6927">
                  <c:v>6928</c:v>
                </c:pt>
                <c:pt idx="6928">
                  <c:v>6929</c:v>
                </c:pt>
                <c:pt idx="6929">
                  <c:v>6930</c:v>
                </c:pt>
                <c:pt idx="6930">
                  <c:v>6931</c:v>
                </c:pt>
                <c:pt idx="6931">
                  <c:v>6932</c:v>
                </c:pt>
                <c:pt idx="6932">
                  <c:v>6933</c:v>
                </c:pt>
                <c:pt idx="6933">
                  <c:v>6934</c:v>
                </c:pt>
                <c:pt idx="6934">
                  <c:v>6935</c:v>
                </c:pt>
                <c:pt idx="6935">
                  <c:v>6936</c:v>
                </c:pt>
                <c:pt idx="6936">
                  <c:v>6937</c:v>
                </c:pt>
                <c:pt idx="6937">
                  <c:v>6938</c:v>
                </c:pt>
                <c:pt idx="6938">
                  <c:v>6939</c:v>
                </c:pt>
                <c:pt idx="6939">
                  <c:v>6940</c:v>
                </c:pt>
                <c:pt idx="6940">
                  <c:v>6941</c:v>
                </c:pt>
                <c:pt idx="6941">
                  <c:v>6942</c:v>
                </c:pt>
                <c:pt idx="6942">
                  <c:v>6943</c:v>
                </c:pt>
                <c:pt idx="6943">
                  <c:v>6944</c:v>
                </c:pt>
                <c:pt idx="6944">
                  <c:v>6945</c:v>
                </c:pt>
                <c:pt idx="6945">
                  <c:v>6946</c:v>
                </c:pt>
                <c:pt idx="6946">
                  <c:v>6947</c:v>
                </c:pt>
                <c:pt idx="6947">
                  <c:v>6948</c:v>
                </c:pt>
                <c:pt idx="6948">
                  <c:v>6949</c:v>
                </c:pt>
                <c:pt idx="6949">
                  <c:v>6950</c:v>
                </c:pt>
                <c:pt idx="6950">
                  <c:v>6951</c:v>
                </c:pt>
                <c:pt idx="6951">
                  <c:v>6952</c:v>
                </c:pt>
                <c:pt idx="6952">
                  <c:v>6953</c:v>
                </c:pt>
                <c:pt idx="6953">
                  <c:v>6954</c:v>
                </c:pt>
                <c:pt idx="6954">
                  <c:v>6955</c:v>
                </c:pt>
                <c:pt idx="6955">
                  <c:v>6956</c:v>
                </c:pt>
                <c:pt idx="6956">
                  <c:v>6957</c:v>
                </c:pt>
                <c:pt idx="6957">
                  <c:v>6958</c:v>
                </c:pt>
                <c:pt idx="6958">
                  <c:v>6959</c:v>
                </c:pt>
                <c:pt idx="6959">
                  <c:v>6960</c:v>
                </c:pt>
                <c:pt idx="6960">
                  <c:v>6961</c:v>
                </c:pt>
                <c:pt idx="6961">
                  <c:v>6962</c:v>
                </c:pt>
                <c:pt idx="6962">
                  <c:v>6963</c:v>
                </c:pt>
                <c:pt idx="6963">
                  <c:v>6964</c:v>
                </c:pt>
                <c:pt idx="6964">
                  <c:v>6965</c:v>
                </c:pt>
                <c:pt idx="6965">
                  <c:v>6966</c:v>
                </c:pt>
                <c:pt idx="6966">
                  <c:v>6967</c:v>
                </c:pt>
                <c:pt idx="6967">
                  <c:v>6968</c:v>
                </c:pt>
                <c:pt idx="6968">
                  <c:v>6969</c:v>
                </c:pt>
                <c:pt idx="6969">
                  <c:v>6970</c:v>
                </c:pt>
                <c:pt idx="6970">
                  <c:v>6971</c:v>
                </c:pt>
                <c:pt idx="6971">
                  <c:v>6972</c:v>
                </c:pt>
                <c:pt idx="6972">
                  <c:v>6973</c:v>
                </c:pt>
                <c:pt idx="6973">
                  <c:v>6974</c:v>
                </c:pt>
                <c:pt idx="6974">
                  <c:v>6975</c:v>
                </c:pt>
                <c:pt idx="6975">
                  <c:v>6976</c:v>
                </c:pt>
                <c:pt idx="6976">
                  <c:v>6977</c:v>
                </c:pt>
                <c:pt idx="6977">
                  <c:v>6978</c:v>
                </c:pt>
                <c:pt idx="6978">
                  <c:v>6979</c:v>
                </c:pt>
                <c:pt idx="6979">
                  <c:v>6980</c:v>
                </c:pt>
                <c:pt idx="6980">
                  <c:v>6981</c:v>
                </c:pt>
                <c:pt idx="6981">
                  <c:v>6982</c:v>
                </c:pt>
                <c:pt idx="6982">
                  <c:v>6983</c:v>
                </c:pt>
                <c:pt idx="6983">
                  <c:v>6984</c:v>
                </c:pt>
                <c:pt idx="6984">
                  <c:v>6985</c:v>
                </c:pt>
                <c:pt idx="6985">
                  <c:v>6986</c:v>
                </c:pt>
                <c:pt idx="6986">
                  <c:v>6987</c:v>
                </c:pt>
                <c:pt idx="6987">
                  <c:v>6988</c:v>
                </c:pt>
                <c:pt idx="6988">
                  <c:v>6989</c:v>
                </c:pt>
                <c:pt idx="6989">
                  <c:v>6990</c:v>
                </c:pt>
                <c:pt idx="6990">
                  <c:v>6991</c:v>
                </c:pt>
                <c:pt idx="6991">
                  <c:v>6992</c:v>
                </c:pt>
                <c:pt idx="6992">
                  <c:v>6993</c:v>
                </c:pt>
                <c:pt idx="6993">
                  <c:v>6994</c:v>
                </c:pt>
                <c:pt idx="6994">
                  <c:v>6995</c:v>
                </c:pt>
                <c:pt idx="6995">
                  <c:v>6996</c:v>
                </c:pt>
                <c:pt idx="6996">
                  <c:v>6997</c:v>
                </c:pt>
                <c:pt idx="6997">
                  <c:v>6998</c:v>
                </c:pt>
                <c:pt idx="6998">
                  <c:v>6999</c:v>
                </c:pt>
                <c:pt idx="6999">
                  <c:v>7000</c:v>
                </c:pt>
                <c:pt idx="7000">
                  <c:v>7001</c:v>
                </c:pt>
                <c:pt idx="7001">
                  <c:v>7002</c:v>
                </c:pt>
                <c:pt idx="7002">
                  <c:v>7003</c:v>
                </c:pt>
                <c:pt idx="7003">
                  <c:v>7004</c:v>
                </c:pt>
                <c:pt idx="7004">
                  <c:v>7005</c:v>
                </c:pt>
                <c:pt idx="7005">
                  <c:v>7006</c:v>
                </c:pt>
                <c:pt idx="7006">
                  <c:v>7007</c:v>
                </c:pt>
                <c:pt idx="7007">
                  <c:v>7008</c:v>
                </c:pt>
                <c:pt idx="7008">
                  <c:v>7009</c:v>
                </c:pt>
                <c:pt idx="7009">
                  <c:v>7010</c:v>
                </c:pt>
                <c:pt idx="7010">
                  <c:v>7011</c:v>
                </c:pt>
                <c:pt idx="7011">
                  <c:v>7012</c:v>
                </c:pt>
                <c:pt idx="7012">
                  <c:v>7013</c:v>
                </c:pt>
                <c:pt idx="7013">
                  <c:v>7014</c:v>
                </c:pt>
                <c:pt idx="7014">
                  <c:v>7015</c:v>
                </c:pt>
                <c:pt idx="7015">
                  <c:v>7016</c:v>
                </c:pt>
                <c:pt idx="7016">
                  <c:v>7017</c:v>
                </c:pt>
                <c:pt idx="7017">
                  <c:v>7018</c:v>
                </c:pt>
                <c:pt idx="7018">
                  <c:v>7019</c:v>
                </c:pt>
                <c:pt idx="7019">
                  <c:v>7020</c:v>
                </c:pt>
                <c:pt idx="7020">
                  <c:v>7021</c:v>
                </c:pt>
                <c:pt idx="7021">
                  <c:v>7022</c:v>
                </c:pt>
                <c:pt idx="7022">
                  <c:v>7023</c:v>
                </c:pt>
                <c:pt idx="7023">
                  <c:v>7024</c:v>
                </c:pt>
                <c:pt idx="7024">
                  <c:v>7025</c:v>
                </c:pt>
                <c:pt idx="7025">
                  <c:v>7026</c:v>
                </c:pt>
                <c:pt idx="7026">
                  <c:v>7027</c:v>
                </c:pt>
                <c:pt idx="7027">
                  <c:v>7028</c:v>
                </c:pt>
                <c:pt idx="7028">
                  <c:v>7029</c:v>
                </c:pt>
                <c:pt idx="7029">
                  <c:v>7030</c:v>
                </c:pt>
                <c:pt idx="7030">
                  <c:v>7031</c:v>
                </c:pt>
                <c:pt idx="7031">
                  <c:v>7032</c:v>
                </c:pt>
                <c:pt idx="7032">
                  <c:v>7033</c:v>
                </c:pt>
                <c:pt idx="7033">
                  <c:v>7034</c:v>
                </c:pt>
                <c:pt idx="7034">
                  <c:v>7035</c:v>
                </c:pt>
                <c:pt idx="7035">
                  <c:v>7036</c:v>
                </c:pt>
                <c:pt idx="7036">
                  <c:v>7037</c:v>
                </c:pt>
                <c:pt idx="7037">
                  <c:v>7038</c:v>
                </c:pt>
                <c:pt idx="7038">
                  <c:v>7039</c:v>
                </c:pt>
                <c:pt idx="7039">
                  <c:v>7040</c:v>
                </c:pt>
                <c:pt idx="7040">
                  <c:v>7041</c:v>
                </c:pt>
                <c:pt idx="7041">
                  <c:v>7042</c:v>
                </c:pt>
                <c:pt idx="7042">
                  <c:v>7043</c:v>
                </c:pt>
                <c:pt idx="7043">
                  <c:v>7044</c:v>
                </c:pt>
                <c:pt idx="7044">
                  <c:v>7045</c:v>
                </c:pt>
                <c:pt idx="7045">
                  <c:v>7046</c:v>
                </c:pt>
                <c:pt idx="7046">
                  <c:v>7047</c:v>
                </c:pt>
                <c:pt idx="7047">
                  <c:v>7048</c:v>
                </c:pt>
                <c:pt idx="7048">
                  <c:v>7049</c:v>
                </c:pt>
                <c:pt idx="7049">
                  <c:v>7050</c:v>
                </c:pt>
                <c:pt idx="7050">
                  <c:v>7051</c:v>
                </c:pt>
                <c:pt idx="7051">
                  <c:v>7052</c:v>
                </c:pt>
                <c:pt idx="7052">
                  <c:v>7053</c:v>
                </c:pt>
                <c:pt idx="7053">
                  <c:v>7054</c:v>
                </c:pt>
                <c:pt idx="7054">
                  <c:v>7055</c:v>
                </c:pt>
                <c:pt idx="7055">
                  <c:v>7056</c:v>
                </c:pt>
                <c:pt idx="7056">
                  <c:v>7057</c:v>
                </c:pt>
                <c:pt idx="7057">
                  <c:v>7058</c:v>
                </c:pt>
                <c:pt idx="7058">
                  <c:v>7059</c:v>
                </c:pt>
                <c:pt idx="7059">
                  <c:v>7060</c:v>
                </c:pt>
                <c:pt idx="7060">
                  <c:v>7061</c:v>
                </c:pt>
                <c:pt idx="7061">
                  <c:v>7062</c:v>
                </c:pt>
                <c:pt idx="7062">
                  <c:v>7063</c:v>
                </c:pt>
                <c:pt idx="7063">
                  <c:v>7064</c:v>
                </c:pt>
                <c:pt idx="7064">
                  <c:v>7065</c:v>
                </c:pt>
                <c:pt idx="7065">
                  <c:v>7066</c:v>
                </c:pt>
                <c:pt idx="7066">
                  <c:v>7067</c:v>
                </c:pt>
                <c:pt idx="7067">
                  <c:v>7068</c:v>
                </c:pt>
                <c:pt idx="7068">
                  <c:v>7069</c:v>
                </c:pt>
                <c:pt idx="7069">
                  <c:v>7070</c:v>
                </c:pt>
                <c:pt idx="7070">
                  <c:v>7071</c:v>
                </c:pt>
                <c:pt idx="7071">
                  <c:v>7072</c:v>
                </c:pt>
                <c:pt idx="7072">
                  <c:v>7073</c:v>
                </c:pt>
                <c:pt idx="7073">
                  <c:v>7074</c:v>
                </c:pt>
                <c:pt idx="7074">
                  <c:v>7075</c:v>
                </c:pt>
                <c:pt idx="7075">
                  <c:v>7076</c:v>
                </c:pt>
                <c:pt idx="7076">
                  <c:v>7077</c:v>
                </c:pt>
                <c:pt idx="7077">
                  <c:v>7078</c:v>
                </c:pt>
                <c:pt idx="7078">
                  <c:v>7079</c:v>
                </c:pt>
                <c:pt idx="7079">
                  <c:v>7080</c:v>
                </c:pt>
                <c:pt idx="7080">
                  <c:v>7081</c:v>
                </c:pt>
                <c:pt idx="7081">
                  <c:v>7082</c:v>
                </c:pt>
                <c:pt idx="7082">
                  <c:v>7083</c:v>
                </c:pt>
                <c:pt idx="7083">
                  <c:v>7084</c:v>
                </c:pt>
                <c:pt idx="7084">
                  <c:v>7085</c:v>
                </c:pt>
                <c:pt idx="7085">
                  <c:v>7086</c:v>
                </c:pt>
                <c:pt idx="7086">
                  <c:v>7087</c:v>
                </c:pt>
                <c:pt idx="7087">
                  <c:v>7088</c:v>
                </c:pt>
                <c:pt idx="7088">
                  <c:v>7089</c:v>
                </c:pt>
                <c:pt idx="7089">
                  <c:v>7090</c:v>
                </c:pt>
                <c:pt idx="7090">
                  <c:v>7091</c:v>
                </c:pt>
                <c:pt idx="7091">
                  <c:v>7092</c:v>
                </c:pt>
                <c:pt idx="7092">
                  <c:v>7093</c:v>
                </c:pt>
                <c:pt idx="7093">
                  <c:v>7094</c:v>
                </c:pt>
                <c:pt idx="7094">
                  <c:v>7095</c:v>
                </c:pt>
                <c:pt idx="7095">
                  <c:v>7096</c:v>
                </c:pt>
                <c:pt idx="7096">
                  <c:v>7097</c:v>
                </c:pt>
                <c:pt idx="7097">
                  <c:v>7098</c:v>
                </c:pt>
                <c:pt idx="7098">
                  <c:v>7099</c:v>
                </c:pt>
                <c:pt idx="7099">
                  <c:v>7100</c:v>
                </c:pt>
                <c:pt idx="7100">
                  <c:v>7101</c:v>
                </c:pt>
                <c:pt idx="7101">
                  <c:v>7102</c:v>
                </c:pt>
                <c:pt idx="7102">
                  <c:v>7103</c:v>
                </c:pt>
                <c:pt idx="7103">
                  <c:v>7104</c:v>
                </c:pt>
                <c:pt idx="7104">
                  <c:v>7105</c:v>
                </c:pt>
                <c:pt idx="7105">
                  <c:v>7106</c:v>
                </c:pt>
                <c:pt idx="7106">
                  <c:v>7107</c:v>
                </c:pt>
                <c:pt idx="7107">
                  <c:v>7108</c:v>
                </c:pt>
                <c:pt idx="7108">
                  <c:v>7109</c:v>
                </c:pt>
                <c:pt idx="7109">
                  <c:v>7110</c:v>
                </c:pt>
                <c:pt idx="7110">
                  <c:v>7111</c:v>
                </c:pt>
                <c:pt idx="7111">
                  <c:v>7112</c:v>
                </c:pt>
                <c:pt idx="7112">
                  <c:v>7113</c:v>
                </c:pt>
                <c:pt idx="7113">
                  <c:v>7114</c:v>
                </c:pt>
                <c:pt idx="7114">
                  <c:v>7115</c:v>
                </c:pt>
                <c:pt idx="7115">
                  <c:v>7116</c:v>
                </c:pt>
                <c:pt idx="7116">
                  <c:v>7117</c:v>
                </c:pt>
                <c:pt idx="7117">
                  <c:v>7118</c:v>
                </c:pt>
                <c:pt idx="7118">
                  <c:v>7119</c:v>
                </c:pt>
                <c:pt idx="7119">
                  <c:v>7120</c:v>
                </c:pt>
                <c:pt idx="7120">
                  <c:v>7121</c:v>
                </c:pt>
                <c:pt idx="7121">
                  <c:v>7122</c:v>
                </c:pt>
                <c:pt idx="7122">
                  <c:v>7123</c:v>
                </c:pt>
                <c:pt idx="7123">
                  <c:v>7124</c:v>
                </c:pt>
                <c:pt idx="7124">
                  <c:v>7125</c:v>
                </c:pt>
                <c:pt idx="7125">
                  <c:v>7126</c:v>
                </c:pt>
                <c:pt idx="7126">
                  <c:v>7127</c:v>
                </c:pt>
                <c:pt idx="7127">
                  <c:v>7128</c:v>
                </c:pt>
                <c:pt idx="7128">
                  <c:v>7129</c:v>
                </c:pt>
                <c:pt idx="7129">
                  <c:v>7130</c:v>
                </c:pt>
                <c:pt idx="7130">
                  <c:v>7131</c:v>
                </c:pt>
                <c:pt idx="7131">
                  <c:v>7132</c:v>
                </c:pt>
                <c:pt idx="7132">
                  <c:v>7133</c:v>
                </c:pt>
                <c:pt idx="7133">
                  <c:v>7134</c:v>
                </c:pt>
                <c:pt idx="7134">
                  <c:v>7135</c:v>
                </c:pt>
                <c:pt idx="7135">
                  <c:v>7136</c:v>
                </c:pt>
                <c:pt idx="7136">
                  <c:v>7137</c:v>
                </c:pt>
                <c:pt idx="7137">
                  <c:v>7138</c:v>
                </c:pt>
                <c:pt idx="7138">
                  <c:v>7139</c:v>
                </c:pt>
                <c:pt idx="7139">
                  <c:v>7140</c:v>
                </c:pt>
                <c:pt idx="7140">
                  <c:v>7141</c:v>
                </c:pt>
                <c:pt idx="7141">
                  <c:v>7142</c:v>
                </c:pt>
                <c:pt idx="7142">
                  <c:v>7143</c:v>
                </c:pt>
                <c:pt idx="7143">
                  <c:v>7144</c:v>
                </c:pt>
                <c:pt idx="7144">
                  <c:v>7145</c:v>
                </c:pt>
                <c:pt idx="7145">
                  <c:v>7146</c:v>
                </c:pt>
                <c:pt idx="7146">
                  <c:v>7147</c:v>
                </c:pt>
                <c:pt idx="7147">
                  <c:v>7148</c:v>
                </c:pt>
                <c:pt idx="7148">
                  <c:v>7149</c:v>
                </c:pt>
                <c:pt idx="7149">
                  <c:v>7150</c:v>
                </c:pt>
                <c:pt idx="7150">
                  <c:v>7151</c:v>
                </c:pt>
                <c:pt idx="7151">
                  <c:v>7152</c:v>
                </c:pt>
                <c:pt idx="7152">
                  <c:v>7153</c:v>
                </c:pt>
                <c:pt idx="7153">
                  <c:v>7154</c:v>
                </c:pt>
                <c:pt idx="7154">
                  <c:v>7155</c:v>
                </c:pt>
                <c:pt idx="7155">
                  <c:v>7156</c:v>
                </c:pt>
                <c:pt idx="7156">
                  <c:v>7157</c:v>
                </c:pt>
                <c:pt idx="7157">
                  <c:v>7158</c:v>
                </c:pt>
                <c:pt idx="7158">
                  <c:v>7159</c:v>
                </c:pt>
                <c:pt idx="7159">
                  <c:v>7160</c:v>
                </c:pt>
                <c:pt idx="7160">
                  <c:v>7161</c:v>
                </c:pt>
                <c:pt idx="7161">
                  <c:v>7162</c:v>
                </c:pt>
                <c:pt idx="7162">
                  <c:v>7163</c:v>
                </c:pt>
                <c:pt idx="7163">
                  <c:v>7164</c:v>
                </c:pt>
                <c:pt idx="7164">
                  <c:v>7165</c:v>
                </c:pt>
                <c:pt idx="7165">
                  <c:v>7166</c:v>
                </c:pt>
                <c:pt idx="7166">
                  <c:v>7167</c:v>
                </c:pt>
                <c:pt idx="7167">
                  <c:v>7168</c:v>
                </c:pt>
                <c:pt idx="7168">
                  <c:v>7169</c:v>
                </c:pt>
                <c:pt idx="7169">
                  <c:v>7170</c:v>
                </c:pt>
                <c:pt idx="7170">
                  <c:v>7171</c:v>
                </c:pt>
                <c:pt idx="7171">
                  <c:v>7172</c:v>
                </c:pt>
                <c:pt idx="7172">
                  <c:v>7173</c:v>
                </c:pt>
                <c:pt idx="7173">
                  <c:v>7174</c:v>
                </c:pt>
                <c:pt idx="7174">
                  <c:v>7175</c:v>
                </c:pt>
                <c:pt idx="7175">
                  <c:v>7176</c:v>
                </c:pt>
                <c:pt idx="7176">
                  <c:v>7177</c:v>
                </c:pt>
                <c:pt idx="7177">
                  <c:v>7178</c:v>
                </c:pt>
                <c:pt idx="7178">
                  <c:v>7179</c:v>
                </c:pt>
                <c:pt idx="7179">
                  <c:v>7180</c:v>
                </c:pt>
                <c:pt idx="7180">
                  <c:v>7181</c:v>
                </c:pt>
                <c:pt idx="7181">
                  <c:v>7182</c:v>
                </c:pt>
                <c:pt idx="7182">
                  <c:v>7183</c:v>
                </c:pt>
                <c:pt idx="7183">
                  <c:v>7184</c:v>
                </c:pt>
                <c:pt idx="7184">
                  <c:v>7185</c:v>
                </c:pt>
                <c:pt idx="7185">
                  <c:v>7186</c:v>
                </c:pt>
                <c:pt idx="7186">
                  <c:v>7187</c:v>
                </c:pt>
                <c:pt idx="7187">
                  <c:v>7188</c:v>
                </c:pt>
                <c:pt idx="7188">
                  <c:v>7189</c:v>
                </c:pt>
                <c:pt idx="7189">
                  <c:v>7190</c:v>
                </c:pt>
                <c:pt idx="7190">
                  <c:v>7191</c:v>
                </c:pt>
                <c:pt idx="7191">
                  <c:v>7192</c:v>
                </c:pt>
                <c:pt idx="7192">
                  <c:v>7193</c:v>
                </c:pt>
                <c:pt idx="7193">
                  <c:v>7194</c:v>
                </c:pt>
                <c:pt idx="7194">
                  <c:v>7195</c:v>
                </c:pt>
                <c:pt idx="7195">
                  <c:v>7196</c:v>
                </c:pt>
                <c:pt idx="7196">
                  <c:v>7197</c:v>
                </c:pt>
                <c:pt idx="7197">
                  <c:v>7198</c:v>
                </c:pt>
                <c:pt idx="7198">
                  <c:v>7199</c:v>
                </c:pt>
                <c:pt idx="7199">
                  <c:v>7200</c:v>
                </c:pt>
                <c:pt idx="7200">
                  <c:v>7201</c:v>
                </c:pt>
                <c:pt idx="7201">
                  <c:v>7202</c:v>
                </c:pt>
                <c:pt idx="7202">
                  <c:v>7203</c:v>
                </c:pt>
                <c:pt idx="7203">
                  <c:v>7204</c:v>
                </c:pt>
                <c:pt idx="7204">
                  <c:v>7205</c:v>
                </c:pt>
                <c:pt idx="7205">
                  <c:v>7206</c:v>
                </c:pt>
                <c:pt idx="7206">
                  <c:v>7207</c:v>
                </c:pt>
                <c:pt idx="7207">
                  <c:v>7208</c:v>
                </c:pt>
                <c:pt idx="7208">
                  <c:v>7209</c:v>
                </c:pt>
                <c:pt idx="7209">
                  <c:v>7210</c:v>
                </c:pt>
                <c:pt idx="7210">
                  <c:v>7211</c:v>
                </c:pt>
                <c:pt idx="7211">
                  <c:v>7212</c:v>
                </c:pt>
                <c:pt idx="7212">
                  <c:v>7213</c:v>
                </c:pt>
                <c:pt idx="7213">
                  <c:v>7214</c:v>
                </c:pt>
                <c:pt idx="7214">
                  <c:v>7215</c:v>
                </c:pt>
                <c:pt idx="7215">
                  <c:v>7216</c:v>
                </c:pt>
                <c:pt idx="7216">
                  <c:v>7217</c:v>
                </c:pt>
                <c:pt idx="7217">
                  <c:v>7218</c:v>
                </c:pt>
                <c:pt idx="7218">
                  <c:v>7219</c:v>
                </c:pt>
                <c:pt idx="7219">
                  <c:v>7220</c:v>
                </c:pt>
                <c:pt idx="7220">
                  <c:v>7221</c:v>
                </c:pt>
                <c:pt idx="7221">
                  <c:v>7222</c:v>
                </c:pt>
                <c:pt idx="7222">
                  <c:v>7223</c:v>
                </c:pt>
                <c:pt idx="7223">
                  <c:v>7224</c:v>
                </c:pt>
                <c:pt idx="7224">
                  <c:v>7225</c:v>
                </c:pt>
                <c:pt idx="7225">
                  <c:v>7226</c:v>
                </c:pt>
                <c:pt idx="7226">
                  <c:v>7227</c:v>
                </c:pt>
                <c:pt idx="7227">
                  <c:v>7228</c:v>
                </c:pt>
                <c:pt idx="7228">
                  <c:v>7229</c:v>
                </c:pt>
                <c:pt idx="7229">
                  <c:v>7230</c:v>
                </c:pt>
                <c:pt idx="7230">
                  <c:v>7231</c:v>
                </c:pt>
                <c:pt idx="7231">
                  <c:v>7232</c:v>
                </c:pt>
                <c:pt idx="7232">
                  <c:v>7233</c:v>
                </c:pt>
                <c:pt idx="7233">
                  <c:v>7234</c:v>
                </c:pt>
                <c:pt idx="7234">
                  <c:v>7235</c:v>
                </c:pt>
                <c:pt idx="7235">
                  <c:v>7236</c:v>
                </c:pt>
                <c:pt idx="7236">
                  <c:v>7237</c:v>
                </c:pt>
                <c:pt idx="7237">
                  <c:v>7238</c:v>
                </c:pt>
                <c:pt idx="7238">
                  <c:v>7239</c:v>
                </c:pt>
                <c:pt idx="7239">
                  <c:v>7240</c:v>
                </c:pt>
                <c:pt idx="7240">
                  <c:v>7241</c:v>
                </c:pt>
                <c:pt idx="7241">
                  <c:v>7242</c:v>
                </c:pt>
                <c:pt idx="7242">
                  <c:v>7243</c:v>
                </c:pt>
                <c:pt idx="7243">
                  <c:v>7244</c:v>
                </c:pt>
                <c:pt idx="7244">
                  <c:v>7245</c:v>
                </c:pt>
                <c:pt idx="7245">
                  <c:v>7246</c:v>
                </c:pt>
                <c:pt idx="7246">
                  <c:v>7247</c:v>
                </c:pt>
                <c:pt idx="7247">
                  <c:v>7248</c:v>
                </c:pt>
                <c:pt idx="7248">
                  <c:v>7249</c:v>
                </c:pt>
                <c:pt idx="7249">
                  <c:v>7250</c:v>
                </c:pt>
                <c:pt idx="7250">
                  <c:v>7251</c:v>
                </c:pt>
                <c:pt idx="7251">
                  <c:v>7252</c:v>
                </c:pt>
                <c:pt idx="7252">
                  <c:v>7253</c:v>
                </c:pt>
                <c:pt idx="7253">
                  <c:v>7254</c:v>
                </c:pt>
                <c:pt idx="7254">
                  <c:v>7255</c:v>
                </c:pt>
                <c:pt idx="7255">
                  <c:v>7256</c:v>
                </c:pt>
                <c:pt idx="7256">
                  <c:v>7257</c:v>
                </c:pt>
                <c:pt idx="7257">
                  <c:v>7258</c:v>
                </c:pt>
                <c:pt idx="7258">
                  <c:v>7259</c:v>
                </c:pt>
                <c:pt idx="7259">
                  <c:v>7260</c:v>
                </c:pt>
                <c:pt idx="7260">
                  <c:v>7261</c:v>
                </c:pt>
                <c:pt idx="7261">
                  <c:v>7262</c:v>
                </c:pt>
                <c:pt idx="7262">
                  <c:v>7263</c:v>
                </c:pt>
                <c:pt idx="7263">
                  <c:v>7264</c:v>
                </c:pt>
                <c:pt idx="7264">
                  <c:v>7265</c:v>
                </c:pt>
                <c:pt idx="7265">
                  <c:v>7266</c:v>
                </c:pt>
                <c:pt idx="7266">
                  <c:v>7267</c:v>
                </c:pt>
                <c:pt idx="7267">
                  <c:v>7268</c:v>
                </c:pt>
                <c:pt idx="7268">
                  <c:v>7269</c:v>
                </c:pt>
                <c:pt idx="7269">
                  <c:v>7270</c:v>
                </c:pt>
                <c:pt idx="7270">
                  <c:v>7271</c:v>
                </c:pt>
                <c:pt idx="7271">
                  <c:v>7272</c:v>
                </c:pt>
                <c:pt idx="7272">
                  <c:v>7273</c:v>
                </c:pt>
                <c:pt idx="7273">
                  <c:v>7274</c:v>
                </c:pt>
                <c:pt idx="7274">
                  <c:v>7275</c:v>
                </c:pt>
                <c:pt idx="7275">
                  <c:v>7276</c:v>
                </c:pt>
                <c:pt idx="7276">
                  <c:v>7277</c:v>
                </c:pt>
                <c:pt idx="7277">
                  <c:v>7278</c:v>
                </c:pt>
                <c:pt idx="7278">
                  <c:v>7279</c:v>
                </c:pt>
                <c:pt idx="7279">
                  <c:v>7280</c:v>
                </c:pt>
                <c:pt idx="7280">
                  <c:v>7281</c:v>
                </c:pt>
                <c:pt idx="7281">
                  <c:v>7282</c:v>
                </c:pt>
                <c:pt idx="7282">
                  <c:v>7283</c:v>
                </c:pt>
                <c:pt idx="7283">
                  <c:v>7284</c:v>
                </c:pt>
                <c:pt idx="7284">
                  <c:v>7285</c:v>
                </c:pt>
                <c:pt idx="7285">
                  <c:v>7286</c:v>
                </c:pt>
                <c:pt idx="7286">
                  <c:v>7287</c:v>
                </c:pt>
                <c:pt idx="7287">
                  <c:v>7288</c:v>
                </c:pt>
                <c:pt idx="7288">
                  <c:v>7289</c:v>
                </c:pt>
                <c:pt idx="7289">
                  <c:v>7290</c:v>
                </c:pt>
                <c:pt idx="7290">
                  <c:v>7291</c:v>
                </c:pt>
                <c:pt idx="7291">
                  <c:v>7292</c:v>
                </c:pt>
                <c:pt idx="7292">
                  <c:v>7293</c:v>
                </c:pt>
                <c:pt idx="7293">
                  <c:v>7294</c:v>
                </c:pt>
                <c:pt idx="7294">
                  <c:v>7295</c:v>
                </c:pt>
                <c:pt idx="7295">
                  <c:v>7296</c:v>
                </c:pt>
                <c:pt idx="7296">
                  <c:v>7297</c:v>
                </c:pt>
                <c:pt idx="7297">
                  <c:v>7298</c:v>
                </c:pt>
                <c:pt idx="7298">
                  <c:v>7299</c:v>
                </c:pt>
                <c:pt idx="7299">
                  <c:v>7300</c:v>
                </c:pt>
                <c:pt idx="7300">
                  <c:v>7301</c:v>
                </c:pt>
                <c:pt idx="7301">
                  <c:v>7302</c:v>
                </c:pt>
                <c:pt idx="7302">
                  <c:v>7303</c:v>
                </c:pt>
                <c:pt idx="7303">
                  <c:v>7304</c:v>
                </c:pt>
                <c:pt idx="7304">
                  <c:v>7305</c:v>
                </c:pt>
                <c:pt idx="7305">
                  <c:v>7306</c:v>
                </c:pt>
                <c:pt idx="7306">
                  <c:v>7307</c:v>
                </c:pt>
                <c:pt idx="7307">
                  <c:v>7308</c:v>
                </c:pt>
                <c:pt idx="7308">
                  <c:v>7309</c:v>
                </c:pt>
                <c:pt idx="7309">
                  <c:v>7310</c:v>
                </c:pt>
                <c:pt idx="7310">
                  <c:v>7311</c:v>
                </c:pt>
                <c:pt idx="7311">
                  <c:v>7312</c:v>
                </c:pt>
                <c:pt idx="7312">
                  <c:v>7313</c:v>
                </c:pt>
                <c:pt idx="7313">
                  <c:v>7314</c:v>
                </c:pt>
                <c:pt idx="7314">
                  <c:v>7315</c:v>
                </c:pt>
                <c:pt idx="7315">
                  <c:v>7316</c:v>
                </c:pt>
                <c:pt idx="7316">
                  <c:v>7317</c:v>
                </c:pt>
                <c:pt idx="7317">
                  <c:v>7318</c:v>
                </c:pt>
                <c:pt idx="7318">
                  <c:v>7319</c:v>
                </c:pt>
                <c:pt idx="7319">
                  <c:v>7320</c:v>
                </c:pt>
                <c:pt idx="7320">
                  <c:v>7321</c:v>
                </c:pt>
                <c:pt idx="7321">
                  <c:v>7322</c:v>
                </c:pt>
                <c:pt idx="7322">
                  <c:v>7323</c:v>
                </c:pt>
                <c:pt idx="7323">
                  <c:v>7324</c:v>
                </c:pt>
                <c:pt idx="7324">
                  <c:v>7325</c:v>
                </c:pt>
                <c:pt idx="7325">
                  <c:v>7326</c:v>
                </c:pt>
                <c:pt idx="7326">
                  <c:v>7327</c:v>
                </c:pt>
                <c:pt idx="7327">
                  <c:v>7328</c:v>
                </c:pt>
                <c:pt idx="7328">
                  <c:v>7329</c:v>
                </c:pt>
                <c:pt idx="7329">
                  <c:v>7330</c:v>
                </c:pt>
                <c:pt idx="7330">
                  <c:v>7331</c:v>
                </c:pt>
                <c:pt idx="7331">
                  <c:v>7332</c:v>
                </c:pt>
                <c:pt idx="7332">
                  <c:v>7333</c:v>
                </c:pt>
                <c:pt idx="7333">
                  <c:v>7334</c:v>
                </c:pt>
                <c:pt idx="7334">
                  <c:v>7335</c:v>
                </c:pt>
                <c:pt idx="7335">
                  <c:v>7336</c:v>
                </c:pt>
                <c:pt idx="7336">
                  <c:v>7337</c:v>
                </c:pt>
                <c:pt idx="7337">
                  <c:v>7338</c:v>
                </c:pt>
                <c:pt idx="7338">
                  <c:v>7339</c:v>
                </c:pt>
                <c:pt idx="7339">
                  <c:v>7340</c:v>
                </c:pt>
                <c:pt idx="7340">
                  <c:v>7341</c:v>
                </c:pt>
                <c:pt idx="7341">
                  <c:v>7342</c:v>
                </c:pt>
                <c:pt idx="7342">
                  <c:v>7343</c:v>
                </c:pt>
                <c:pt idx="7343">
                  <c:v>7344</c:v>
                </c:pt>
                <c:pt idx="7344">
                  <c:v>7345</c:v>
                </c:pt>
                <c:pt idx="7345">
                  <c:v>7346</c:v>
                </c:pt>
                <c:pt idx="7346">
                  <c:v>7347</c:v>
                </c:pt>
                <c:pt idx="7347">
                  <c:v>7348</c:v>
                </c:pt>
                <c:pt idx="7348">
                  <c:v>7349</c:v>
                </c:pt>
                <c:pt idx="7349">
                  <c:v>7350</c:v>
                </c:pt>
                <c:pt idx="7350">
                  <c:v>7351</c:v>
                </c:pt>
                <c:pt idx="7351">
                  <c:v>7352</c:v>
                </c:pt>
                <c:pt idx="7352">
                  <c:v>7353</c:v>
                </c:pt>
                <c:pt idx="7353">
                  <c:v>7354</c:v>
                </c:pt>
                <c:pt idx="7354">
                  <c:v>7355</c:v>
                </c:pt>
                <c:pt idx="7355">
                  <c:v>7356</c:v>
                </c:pt>
                <c:pt idx="7356">
                  <c:v>7357</c:v>
                </c:pt>
                <c:pt idx="7357">
                  <c:v>7358</c:v>
                </c:pt>
                <c:pt idx="7358">
                  <c:v>7359</c:v>
                </c:pt>
                <c:pt idx="7359">
                  <c:v>7360</c:v>
                </c:pt>
                <c:pt idx="7360">
                  <c:v>7361</c:v>
                </c:pt>
                <c:pt idx="7361">
                  <c:v>7362</c:v>
                </c:pt>
                <c:pt idx="7362">
                  <c:v>7363</c:v>
                </c:pt>
                <c:pt idx="7363">
                  <c:v>7364</c:v>
                </c:pt>
                <c:pt idx="7364">
                  <c:v>7365</c:v>
                </c:pt>
                <c:pt idx="7365">
                  <c:v>7366</c:v>
                </c:pt>
                <c:pt idx="7366">
                  <c:v>7367</c:v>
                </c:pt>
                <c:pt idx="7367">
                  <c:v>7368</c:v>
                </c:pt>
                <c:pt idx="7368">
                  <c:v>7369</c:v>
                </c:pt>
                <c:pt idx="7369">
                  <c:v>7370</c:v>
                </c:pt>
                <c:pt idx="7370">
                  <c:v>7371</c:v>
                </c:pt>
                <c:pt idx="7371">
                  <c:v>7372</c:v>
                </c:pt>
                <c:pt idx="7372">
                  <c:v>7373</c:v>
                </c:pt>
                <c:pt idx="7373">
                  <c:v>7374</c:v>
                </c:pt>
                <c:pt idx="7374">
                  <c:v>7375</c:v>
                </c:pt>
                <c:pt idx="7375">
                  <c:v>7376</c:v>
                </c:pt>
                <c:pt idx="7376">
                  <c:v>7377</c:v>
                </c:pt>
                <c:pt idx="7377">
                  <c:v>7378</c:v>
                </c:pt>
                <c:pt idx="7378">
                  <c:v>7379</c:v>
                </c:pt>
                <c:pt idx="7379">
                  <c:v>7380</c:v>
                </c:pt>
                <c:pt idx="7380">
                  <c:v>7381</c:v>
                </c:pt>
                <c:pt idx="7381">
                  <c:v>7382</c:v>
                </c:pt>
                <c:pt idx="7382">
                  <c:v>7383</c:v>
                </c:pt>
                <c:pt idx="7383">
                  <c:v>7384</c:v>
                </c:pt>
                <c:pt idx="7384">
                  <c:v>7385</c:v>
                </c:pt>
                <c:pt idx="7385">
                  <c:v>7386</c:v>
                </c:pt>
                <c:pt idx="7386">
                  <c:v>7387</c:v>
                </c:pt>
                <c:pt idx="7387">
                  <c:v>7388</c:v>
                </c:pt>
                <c:pt idx="7388">
                  <c:v>7389</c:v>
                </c:pt>
                <c:pt idx="7389">
                  <c:v>7390</c:v>
                </c:pt>
                <c:pt idx="7390">
                  <c:v>7391</c:v>
                </c:pt>
                <c:pt idx="7391">
                  <c:v>7392</c:v>
                </c:pt>
                <c:pt idx="7392">
                  <c:v>7393</c:v>
                </c:pt>
                <c:pt idx="7393">
                  <c:v>7394</c:v>
                </c:pt>
                <c:pt idx="7394">
                  <c:v>7395</c:v>
                </c:pt>
                <c:pt idx="7395">
                  <c:v>7396</c:v>
                </c:pt>
                <c:pt idx="7396">
                  <c:v>7397</c:v>
                </c:pt>
                <c:pt idx="7397">
                  <c:v>7398</c:v>
                </c:pt>
                <c:pt idx="7398">
                  <c:v>7399</c:v>
                </c:pt>
                <c:pt idx="7399">
                  <c:v>7400</c:v>
                </c:pt>
                <c:pt idx="7400">
                  <c:v>7401</c:v>
                </c:pt>
                <c:pt idx="7401">
                  <c:v>7402</c:v>
                </c:pt>
                <c:pt idx="7402">
                  <c:v>7403</c:v>
                </c:pt>
                <c:pt idx="7403">
                  <c:v>7404</c:v>
                </c:pt>
                <c:pt idx="7404">
                  <c:v>7405</c:v>
                </c:pt>
                <c:pt idx="7405">
                  <c:v>7406</c:v>
                </c:pt>
                <c:pt idx="7406">
                  <c:v>7407</c:v>
                </c:pt>
                <c:pt idx="7407">
                  <c:v>7408</c:v>
                </c:pt>
                <c:pt idx="7408">
                  <c:v>7409</c:v>
                </c:pt>
                <c:pt idx="7409">
                  <c:v>7410</c:v>
                </c:pt>
                <c:pt idx="7410">
                  <c:v>7411</c:v>
                </c:pt>
                <c:pt idx="7411">
                  <c:v>7412</c:v>
                </c:pt>
                <c:pt idx="7412">
                  <c:v>7413</c:v>
                </c:pt>
                <c:pt idx="7413">
                  <c:v>7414</c:v>
                </c:pt>
                <c:pt idx="7414">
                  <c:v>7415</c:v>
                </c:pt>
                <c:pt idx="7415">
                  <c:v>7416</c:v>
                </c:pt>
                <c:pt idx="7416">
                  <c:v>7417</c:v>
                </c:pt>
                <c:pt idx="7417">
                  <c:v>7418</c:v>
                </c:pt>
                <c:pt idx="7418">
                  <c:v>7419</c:v>
                </c:pt>
                <c:pt idx="7419">
                  <c:v>7420</c:v>
                </c:pt>
                <c:pt idx="7420">
                  <c:v>7421</c:v>
                </c:pt>
                <c:pt idx="7421">
                  <c:v>7422</c:v>
                </c:pt>
                <c:pt idx="7422">
                  <c:v>7423</c:v>
                </c:pt>
                <c:pt idx="7423">
                  <c:v>7424</c:v>
                </c:pt>
                <c:pt idx="7424">
                  <c:v>7425</c:v>
                </c:pt>
                <c:pt idx="7425">
                  <c:v>7426</c:v>
                </c:pt>
                <c:pt idx="7426">
                  <c:v>7427</c:v>
                </c:pt>
                <c:pt idx="7427">
                  <c:v>7428</c:v>
                </c:pt>
                <c:pt idx="7428">
                  <c:v>7429</c:v>
                </c:pt>
                <c:pt idx="7429">
                  <c:v>7430</c:v>
                </c:pt>
                <c:pt idx="7430">
                  <c:v>7431</c:v>
                </c:pt>
                <c:pt idx="7431">
                  <c:v>7432</c:v>
                </c:pt>
                <c:pt idx="7432">
                  <c:v>7433</c:v>
                </c:pt>
                <c:pt idx="7433">
                  <c:v>7434</c:v>
                </c:pt>
                <c:pt idx="7434">
                  <c:v>7435</c:v>
                </c:pt>
                <c:pt idx="7435">
                  <c:v>7436</c:v>
                </c:pt>
                <c:pt idx="7436">
                  <c:v>7437</c:v>
                </c:pt>
                <c:pt idx="7437">
                  <c:v>7438</c:v>
                </c:pt>
                <c:pt idx="7438">
                  <c:v>7439</c:v>
                </c:pt>
                <c:pt idx="7439">
                  <c:v>7440</c:v>
                </c:pt>
                <c:pt idx="7440">
                  <c:v>7441</c:v>
                </c:pt>
                <c:pt idx="7441">
                  <c:v>7442</c:v>
                </c:pt>
                <c:pt idx="7442">
                  <c:v>7443</c:v>
                </c:pt>
                <c:pt idx="7443">
                  <c:v>7444</c:v>
                </c:pt>
                <c:pt idx="7444">
                  <c:v>7445</c:v>
                </c:pt>
                <c:pt idx="7445">
                  <c:v>7446</c:v>
                </c:pt>
                <c:pt idx="7446">
                  <c:v>7447</c:v>
                </c:pt>
                <c:pt idx="7447">
                  <c:v>7448</c:v>
                </c:pt>
                <c:pt idx="7448">
                  <c:v>7449</c:v>
                </c:pt>
                <c:pt idx="7449">
                  <c:v>7450</c:v>
                </c:pt>
                <c:pt idx="7450">
                  <c:v>7451</c:v>
                </c:pt>
                <c:pt idx="7451">
                  <c:v>7452</c:v>
                </c:pt>
                <c:pt idx="7452">
                  <c:v>7453</c:v>
                </c:pt>
                <c:pt idx="7453">
                  <c:v>7454</c:v>
                </c:pt>
                <c:pt idx="7454">
                  <c:v>7455</c:v>
                </c:pt>
                <c:pt idx="7455">
                  <c:v>7456</c:v>
                </c:pt>
                <c:pt idx="7456">
                  <c:v>7457</c:v>
                </c:pt>
                <c:pt idx="7457">
                  <c:v>7458</c:v>
                </c:pt>
                <c:pt idx="7458">
                  <c:v>7459</c:v>
                </c:pt>
                <c:pt idx="7459">
                  <c:v>7460</c:v>
                </c:pt>
                <c:pt idx="7460">
                  <c:v>7461</c:v>
                </c:pt>
                <c:pt idx="7461">
                  <c:v>7462</c:v>
                </c:pt>
                <c:pt idx="7462">
                  <c:v>7463</c:v>
                </c:pt>
                <c:pt idx="7463">
                  <c:v>7464</c:v>
                </c:pt>
                <c:pt idx="7464">
                  <c:v>7465</c:v>
                </c:pt>
                <c:pt idx="7465">
                  <c:v>7466</c:v>
                </c:pt>
                <c:pt idx="7466">
                  <c:v>7467</c:v>
                </c:pt>
                <c:pt idx="7467">
                  <c:v>7468</c:v>
                </c:pt>
                <c:pt idx="7468">
                  <c:v>7469</c:v>
                </c:pt>
                <c:pt idx="7469">
                  <c:v>7470</c:v>
                </c:pt>
                <c:pt idx="7470">
                  <c:v>7471</c:v>
                </c:pt>
                <c:pt idx="7471">
                  <c:v>7472</c:v>
                </c:pt>
                <c:pt idx="7472">
                  <c:v>7473</c:v>
                </c:pt>
                <c:pt idx="7473">
                  <c:v>7474</c:v>
                </c:pt>
                <c:pt idx="7474">
                  <c:v>7475</c:v>
                </c:pt>
                <c:pt idx="7475">
                  <c:v>7476</c:v>
                </c:pt>
                <c:pt idx="7476">
                  <c:v>7477</c:v>
                </c:pt>
                <c:pt idx="7477">
                  <c:v>7478</c:v>
                </c:pt>
                <c:pt idx="7478">
                  <c:v>7479</c:v>
                </c:pt>
                <c:pt idx="7479">
                  <c:v>7480</c:v>
                </c:pt>
                <c:pt idx="7480">
                  <c:v>7481</c:v>
                </c:pt>
                <c:pt idx="7481">
                  <c:v>7482</c:v>
                </c:pt>
                <c:pt idx="7482">
                  <c:v>7483</c:v>
                </c:pt>
                <c:pt idx="7483">
                  <c:v>7484</c:v>
                </c:pt>
                <c:pt idx="7484">
                  <c:v>7485</c:v>
                </c:pt>
                <c:pt idx="7485">
                  <c:v>7486</c:v>
                </c:pt>
                <c:pt idx="7486">
                  <c:v>7487</c:v>
                </c:pt>
                <c:pt idx="7487">
                  <c:v>7488</c:v>
                </c:pt>
                <c:pt idx="7488">
                  <c:v>7489</c:v>
                </c:pt>
                <c:pt idx="7489">
                  <c:v>7490</c:v>
                </c:pt>
                <c:pt idx="7490">
                  <c:v>7491</c:v>
                </c:pt>
                <c:pt idx="7491">
                  <c:v>7492</c:v>
                </c:pt>
                <c:pt idx="7492">
                  <c:v>7493</c:v>
                </c:pt>
                <c:pt idx="7493">
                  <c:v>7494</c:v>
                </c:pt>
                <c:pt idx="7494">
                  <c:v>7495</c:v>
                </c:pt>
                <c:pt idx="7495">
                  <c:v>7496</c:v>
                </c:pt>
                <c:pt idx="7496">
                  <c:v>7497</c:v>
                </c:pt>
                <c:pt idx="7497">
                  <c:v>7498</c:v>
                </c:pt>
                <c:pt idx="7498">
                  <c:v>7499</c:v>
                </c:pt>
                <c:pt idx="7499">
                  <c:v>7500</c:v>
                </c:pt>
                <c:pt idx="7500">
                  <c:v>7501</c:v>
                </c:pt>
                <c:pt idx="7501">
                  <c:v>7502</c:v>
                </c:pt>
                <c:pt idx="7502">
                  <c:v>7503</c:v>
                </c:pt>
                <c:pt idx="7503">
                  <c:v>7504</c:v>
                </c:pt>
                <c:pt idx="7504">
                  <c:v>7505</c:v>
                </c:pt>
                <c:pt idx="7505">
                  <c:v>7506</c:v>
                </c:pt>
                <c:pt idx="7506">
                  <c:v>7507</c:v>
                </c:pt>
                <c:pt idx="7507">
                  <c:v>7508</c:v>
                </c:pt>
                <c:pt idx="7508">
                  <c:v>7509</c:v>
                </c:pt>
                <c:pt idx="7509">
                  <c:v>7510</c:v>
                </c:pt>
                <c:pt idx="7510">
                  <c:v>7511</c:v>
                </c:pt>
                <c:pt idx="7511">
                  <c:v>7512</c:v>
                </c:pt>
                <c:pt idx="7512">
                  <c:v>7513</c:v>
                </c:pt>
                <c:pt idx="7513">
                  <c:v>7514</c:v>
                </c:pt>
                <c:pt idx="7514">
                  <c:v>7515</c:v>
                </c:pt>
                <c:pt idx="7515">
                  <c:v>7516</c:v>
                </c:pt>
                <c:pt idx="7516">
                  <c:v>7517</c:v>
                </c:pt>
                <c:pt idx="7517">
                  <c:v>7518</c:v>
                </c:pt>
                <c:pt idx="7518">
                  <c:v>7519</c:v>
                </c:pt>
                <c:pt idx="7519">
                  <c:v>7520</c:v>
                </c:pt>
                <c:pt idx="7520">
                  <c:v>7521</c:v>
                </c:pt>
                <c:pt idx="7521">
                  <c:v>7522</c:v>
                </c:pt>
                <c:pt idx="7522">
                  <c:v>7523</c:v>
                </c:pt>
                <c:pt idx="7523">
                  <c:v>7524</c:v>
                </c:pt>
                <c:pt idx="7524">
                  <c:v>7525</c:v>
                </c:pt>
                <c:pt idx="7525">
                  <c:v>7526</c:v>
                </c:pt>
                <c:pt idx="7526">
                  <c:v>7527</c:v>
                </c:pt>
                <c:pt idx="7527">
                  <c:v>7528</c:v>
                </c:pt>
                <c:pt idx="7528">
                  <c:v>7529</c:v>
                </c:pt>
                <c:pt idx="7529">
                  <c:v>7530</c:v>
                </c:pt>
                <c:pt idx="7530">
                  <c:v>7531</c:v>
                </c:pt>
                <c:pt idx="7531">
                  <c:v>7532</c:v>
                </c:pt>
                <c:pt idx="7532">
                  <c:v>7533</c:v>
                </c:pt>
                <c:pt idx="7533">
                  <c:v>7534</c:v>
                </c:pt>
                <c:pt idx="7534">
                  <c:v>7535</c:v>
                </c:pt>
                <c:pt idx="7535">
                  <c:v>7536</c:v>
                </c:pt>
                <c:pt idx="7536">
                  <c:v>7537</c:v>
                </c:pt>
                <c:pt idx="7537">
                  <c:v>7538</c:v>
                </c:pt>
                <c:pt idx="7538">
                  <c:v>7539</c:v>
                </c:pt>
                <c:pt idx="7539">
                  <c:v>7540</c:v>
                </c:pt>
                <c:pt idx="7540">
                  <c:v>7541</c:v>
                </c:pt>
                <c:pt idx="7541">
                  <c:v>7542</c:v>
                </c:pt>
                <c:pt idx="7542">
                  <c:v>7543</c:v>
                </c:pt>
                <c:pt idx="7543">
                  <c:v>7544</c:v>
                </c:pt>
                <c:pt idx="7544">
                  <c:v>7545</c:v>
                </c:pt>
                <c:pt idx="7545">
                  <c:v>7546</c:v>
                </c:pt>
                <c:pt idx="7546">
                  <c:v>7547</c:v>
                </c:pt>
                <c:pt idx="7547">
                  <c:v>7548</c:v>
                </c:pt>
                <c:pt idx="7548">
                  <c:v>7549</c:v>
                </c:pt>
                <c:pt idx="7549">
                  <c:v>7550</c:v>
                </c:pt>
                <c:pt idx="7550">
                  <c:v>7551</c:v>
                </c:pt>
                <c:pt idx="7551">
                  <c:v>7552</c:v>
                </c:pt>
                <c:pt idx="7552">
                  <c:v>7553</c:v>
                </c:pt>
                <c:pt idx="7553">
                  <c:v>7554</c:v>
                </c:pt>
                <c:pt idx="7554">
                  <c:v>7555</c:v>
                </c:pt>
                <c:pt idx="7555">
                  <c:v>7556</c:v>
                </c:pt>
                <c:pt idx="7556">
                  <c:v>7557</c:v>
                </c:pt>
                <c:pt idx="7557">
                  <c:v>7558</c:v>
                </c:pt>
                <c:pt idx="7558">
                  <c:v>7559</c:v>
                </c:pt>
                <c:pt idx="7559">
                  <c:v>7560</c:v>
                </c:pt>
                <c:pt idx="7560">
                  <c:v>7561</c:v>
                </c:pt>
                <c:pt idx="7561">
                  <c:v>7562</c:v>
                </c:pt>
                <c:pt idx="7562">
                  <c:v>7563</c:v>
                </c:pt>
                <c:pt idx="7563">
                  <c:v>7564</c:v>
                </c:pt>
                <c:pt idx="7564">
                  <c:v>7565</c:v>
                </c:pt>
                <c:pt idx="7565">
                  <c:v>7566</c:v>
                </c:pt>
                <c:pt idx="7566">
                  <c:v>7567</c:v>
                </c:pt>
                <c:pt idx="7567">
                  <c:v>7568</c:v>
                </c:pt>
                <c:pt idx="7568">
                  <c:v>7569</c:v>
                </c:pt>
                <c:pt idx="7569">
                  <c:v>7570</c:v>
                </c:pt>
                <c:pt idx="7570">
                  <c:v>7571</c:v>
                </c:pt>
                <c:pt idx="7571">
                  <c:v>7572</c:v>
                </c:pt>
                <c:pt idx="7572">
                  <c:v>7573</c:v>
                </c:pt>
                <c:pt idx="7573">
                  <c:v>7574</c:v>
                </c:pt>
                <c:pt idx="7574">
                  <c:v>7575</c:v>
                </c:pt>
                <c:pt idx="7575">
                  <c:v>7576</c:v>
                </c:pt>
                <c:pt idx="7576">
                  <c:v>7577</c:v>
                </c:pt>
                <c:pt idx="7577">
                  <c:v>7578</c:v>
                </c:pt>
                <c:pt idx="7578">
                  <c:v>7579</c:v>
                </c:pt>
                <c:pt idx="7579">
                  <c:v>7580</c:v>
                </c:pt>
                <c:pt idx="7580">
                  <c:v>7581</c:v>
                </c:pt>
                <c:pt idx="7581">
                  <c:v>7582</c:v>
                </c:pt>
                <c:pt idx="7582">
                  <c:v>7583</c:v>
                </c:pt>
                <c:pt idx="7583">
                  <c:v>7584</c:v>
                </c:pt>
                <c:pt idx="7584">
                  <c:v>7585</c:v>
                </c:pt>
                <c:pt idx="7585">
                  <c:v>7586</c:v>
                </c:pt>
                <c:pt idx="7586">
                  <c:v>7587</c:v>
                </c:pt>
                <c:pt idx="7587">
                  <c:v>7588</c:v>
                </c:pt>
                <c:pt idx="7588">
                  <c:v>7589</c:v>
                </c:pt>
                <c:pt idx="7589">
                  <c:v>7590</c:v>
                </c:pt>
                <c:pt idx="7590">
                  <c:v>7591</c:v>
                </c:pt>
                <c:pt idx="7591">
                  <c:v>7592</c:v>
                </c:pt>
                <c:pt idx="7592">
                  <c:v>7593</c:v>
                </c:pt>
                <c:pt idx="7593">
                  <c:v>7594</c:v>
                </c:pt>
                <c:pt idx="7594">
                  <c:v>7595</c:v>
                </c:pt>
                <c:pt idx="7595">
                  <c:v>7596</c:v>
                </c:pt>
                <c:pt idx="7596">
                  <c:v>7597</c:v>
                </c:pt>
                <c:pt idx="7597">
                  <c:v>7598</c:v>
                </c:pt>
                <c:pt idx="7598">
                  <c:v>7599</c:v>
                </c:pt>
                <c:pt idx="7599">
                  <c:v>7600</c:v>
                </c:pt>
                <c:pt idx="7600">
                  <c:v>7601</c:v>
                </c:pt>
                <c:pt idx="7601">
                  <c:v>7602</c:v>
                </c:pt>
                <c:pt idx="7602">
                  <c:v>7603</c:v>
                </c:pt>
                <c:pt idx="7603">
                  <c:v>7604</c:v>
                </c:pt>
                <c:pt idx="7604">
                  <c:v>7605</c:v>
                </c:pt>
                <c:pt idx="7605">
                  <c:v>7606</c:v>
                </c:pt>
                <c:pt idx="7606">
                  <c:v>7607</c:v>
                </c:pt>
                <c:pt idx="7607">
                  <c:v>7608</c:v>
                </c:pt>
                <c:pt idx="7608">
                  <c:v>7609</c:v>
                </c:pt>
                <c:pt idx="7609">
                  <c:v>7610</c:v>
                </c:pt>
                <c:pt idx="7610">
                  <c:v>7611</c:v>
                </c:pt>
                <c:pt idx="7611">
                  <c:v>7612</c:v>
                </c:pt>
                <c:pt idx="7612">
                  <c:v>7613</c:v>
                </c:pt>
                <c:pt idx="7613">
                  <c:v>7614</c:v>
                </c:pt>
                <c:pt idx="7614">
                  <c:v>7615</c:v>
                </c:pt>
                <c:pt idx="7615">
                  <c:v>7616</c:v>
                </c:pt>
                <c:pt idx="7616">
                  <c:v>7617</c:v>
                </c:pt>
                <c:pt idx="7617">
                  <c:v>7618</c:v>
                </c:pt>
                <c:pt idx="7618">
                  <c:v>7619</c:v>
                </c:pt>
                <c:pt idx="7619">
                  <c:v>7620</c:v>
                </c:pt>
                <c:pt idx="7620">
                  <c:v>7621</c:v>
                </c:pt>
                <c:pt idx="7621">
                  <c:v>7622</c:v>
                </c:pt>
                <c:pt idx="7622">
                  <c:v>7623</c:v>
                </c:pt>
                <c:pt idx="7623">
                  <c:v>7624</c:v>
                </c:pt>
                <c:pt idx="7624">
                  <c:v>7625</c:v>
                </c:pt>
                <c:pt idx="7625">
                  <c:v>7626</c:v>
                </c:pt>
                <c:pt idx="7626">
                  <c:v>7627</c:v>
                </c:pt>
                <c:pt idx="7627">
                  <c:v>7628</c:v>
                </c:pt>
                <c:pt idx="7628">
                  <c:v>7629</c:v>
                </c:pt>
                <c:pt idx="7629">
                  <c:v>7630</c:v>
                </c:pt>
                <c:pt idx="7630">
                  <c:v>7631</c:v>
                </c:pt>
                <c:pt idx="7631">
                  <c:v>7632</c:v>
                </c:pt>
                <c:pt idx="7632">
                  <c:v>7633</c:v>
                </c:pt>
                <c:pt idx="7633">
                  <c:v>7634</c:v>
                </c:pt>
                <c:pt idx="7634">
                  <c:v>7635</c:v>
                </c:pt>
                <c:pt idx="7635">
                  <c:v>7636</c:v>
                </c:pt>
                <c:pt idx="7636">
                  <c:v>7637</c:v>
                </c:pt>
                <c:pt idx="7637">
                  <c:v>7638</c:v>
                </c:pt>
                <c:pt idx="7638">
                  <c:v>7639</c:v>
                </c:pt>
                <c:pt idx="7639">
                  <c:v>7640</c:v>
                </c:pt>
                <c:pt idx="7640">
                  <c:v>7641</c:v>
                </c:pt>
                <c:pt idx="7641">
                  <c:v>7642</c:v>
                </c:pt>
                <c:pt idx="7642">
                  <c:v>7643</c:v>
                </c:pt>
                <c:pt idx="7643">
                  <c:v>7644</c:v>
                </c:pt>
                <c:pt idx="7644">
                  <c:v>7645</c:v>
                </c:pt>
                <c:pt idx="7645">
                  <c:v>7646</c:v>
                </c:pt>
                <c:pt idx="7646">
                  <c:v>7647</c:v>
                </c:pt>
                <c:pt idx="7647">
                  <c:v>7648</c:v>
                </c:pt>
                <c:pt idx="7648">
                  <c:v>7649</c:v>
                </c:pt>
                <c:pt idx="7649">
                  <c:v>7650</c:v>
                </c:pt>
                <c:pt idx="7650">
                  <c:v>7651</c:v>
                </c:pt>
                <c:pt idx="7651">
                  <c:v>7652</c:v>
                </c:pt>
                <c:pt idx="7652">
                  <c:v>7653</c:v>
                </c:pt>
                <c:pt idx="7653">
                  <c:v>7654</c:v>
                </c:pt>
                <c:pt idx="7654">
                  <c:v>7655</c:v>
                </c:pt>
                <c:pt idx="7655">
                  <c:v>7656</c:v>
                </c:pt>
                <c:pt idx="7656">
                  <c:v>7657</c:v>
                </c:pt>
                <c:pt idx="7657">
                  <c:v>7658</c:v>
                </c:pt>
                <c:pt idx="7658">
                  <c:v>7659</c:v>
                </c:pt>
                <c:pt idx="7659">
                  <c:v>7660</c:v>
                </c:pt>
                <c:pt idx="7660">
                  <c:v>7661</c:v>
                </c:pt>
                <c:pt idx="7661">
                  <c:v>7662</c:v>
                </c:pt>
                <c:pt idx="7662">
                  <c:v>7663</c:v>
                </c:pt>
                <c:pt idx="7663">
                  <c:v>7664</c:v>
                </c:pt>
                <c:pt idx="7664">
                  <c:v>7665</c:v>
                </c:pt>
                <c:pt idx="7665">
                  <c:v>7666</c:v>
                </c:pt>
                <c:pt idx="7666">
                  <c:v>7667</c:v>
                </c:pt>
                <c:pt idx="7667">
                  <c:v>7668</c:v>
                </c:pt>
                <c:pt idx="7668">
                  <c:v>7669</c:v>
                </c:pt>
                <c:pt idx="7669">
                  <c:v>7670</c:v>
                </c:pt>
                <c:pt idx="7670">
                  <c:v>7671</c:v>
                </c:pt>
                <c:pt idx="7671">
                  <c:v>7672</c:v>
                </c:pt>
                <c:pt idx="7672">
                  <c:v>7673</c:v>
                </c:pt>
                <c:pt idx="7673">
                  <c:v>7674</c:v>
                </c:pt>
                <c:pt idx="7674">
                  <c:v>7675</c:v>
                </c:pt>
                <c:pt idx="7675">
                  <c:v>7676</c:v>
                </c:pt>
                <c:pt idx="7676">
                  <c:v>7677</c:v>
                </c:pt>
                <c:pt idx="7677">
                  <c:v>7678</c:v>
                </c:pt>
                <c:pt idx="7678">
                  <c:v>7679</c:v>
                </c:pt>
                <c:pt idx="7679">
                  <c:v>7680</c:v>
                </c:pt>
                <c:pt idx="7680">
                  <c:v>7681</c:v>
                </c:pt>
                <c:pt idx="7681">
                  <c:v>7682</c:v>
                </c:pt>
                <c:pt idx="7682">
                  <c:v>7683</c:v>
                </c:pt>
                <c:pt idx="7683">
                  <c:v>7684</c:v>
                </c:pt>
                <c:pt idx="7684">
                  <c:v>7685</c:v>
                </c:pt>
                <c:pt idx="7685">
                  <c:v>7686</c:v>
                </c:pt>
                <c:pt idx="7686">
                  <c:v>7687</c:v>
                </c:pt>
                <c:pt idx="7687">
                  <c:v>7688</c:v>
                </c:pt>
                <c:pt idx="7688">
                  <c:v>7689</c:v>
                </c:pt>
                <c:pt idx="7689">
                  <c:v>7690</c:v>
                </c:pt>
                <c:pt idx="7690">
                  <c:v>7691</c:v>
                </c:pt>
                <c:pt idx="7691">
                  <c:v>7692</c:v>
                </c:pt>
                <c:pt idx="7692">
                  <c:v>7693</c:v>
                </c:pt>
                <c:pt idx="7693">
                  <c:v>7694</c:v>
                </c:pt>
                <c:pt idx="7694">
                  <c:v>7695</c:v>
                </c:pt>
                <c:pt idx="7695">
                  <c:v>7696</c:v>
                </c:pt>
                <c:pt idx="7696">
                  <c:v>7697</c:v>
                </c:pt>
                <c:pt idx="7697">
                  <c:v>7698</c:v>
                </c:pt>
                <c:pt idx="7698">
                  <c:v>7699</c:v>
                </c:pt>
                <c:pt idx="7699">
                  <c:v>7700</c:v>
                </c:pt>
                <c:pt idx="7700">
                  <c:v>7701</c:v>
                </c:pt>
                <c:pt idx="7701">
                  <c:v>7702</c:v>
                </c:pt>
                <c:pt idx="7702">
                  <c:v>7703</c:v>
                </c:pt>
                <c:pt idx="7703">
                  <c:v>7704</c:v>
                </c:pt>
                <c:pt idx="7704">
                  <c:v>7705</c:v>
                </c:pt>
                <c:pt idx="7705">
                  <c:v>7706</c:v>
                </c:pt>
                <c:pt idx="7706">
                  <c:v>7707</c:v>
                </c:pt>
                <c:pt idx="7707">
                  <c:v>7708</c:v>
                </c:pt>
                <c:pt idx="7708">
                  <c:v>7709</c:v>
                </c:pt>
                <c:pt idx="7709">
                  <c:v>7710</c:v>
                </c:pt>
                <c:pt idx="7710">
                  <c:v>7711</c:v>
                </c:pt>
                <c:pt idx="7711">
                  <c:v>7712</c:v>
                </c:pt>
                <c:pt idx="7712">
                  <c:v>7713</c:v>
                </c:pt>
                <c:pt idx="7713">
                  <c:v>7714</c:v>
                </c:pt>
                <c:pt idx="7714">
                  <c:v>7715</c:v>
                </c:pt>
                <c:pt idx="7715">
                  <c:v>7716</c:v>
                </c:pt>
                <c:pt idx="7716">
                  <c:v>7717</c:v>
                </c:pt>
                <c:pt idx="7717">
                  <c:v>7718</c:v>
                </c:pt>
                <c:pt idx="7718">
                  <c:v>7719</c:v>
                </c:pt>
                <c:pt idx="7719">
                  <c:v>7720</c:v>
                </c:pt>
                <c:pt idx="7720">
                  <c:v>7721</c:v>
                </c:pt>
                <c:pt idx="7721">
                  <c:v>7722</c:v>
                </c:pt>
                <c:pt idx="7722">
                  <c:v>7723</c:v>
                </c:pt>
                <c:pt idx="7723">
                  <c:v>7724</c:v>
                </c:pt>
                <c:pt idx="7724">
                  <c:v>7725</c:v>
                </c:pt>
                <c:pt idx="7725">
                  <c:v>7726</c:v>
                </c:pt>
                <c:pt idx="7726">
                  <c:v>7727</c:v>
                </c:pt>
                <c:pt idx="7727">
                  <c:v>7728</c:v>
                </c:pt>
                <c:pt idx="7728">
                  <c:v>7729</c:v>
                </c:pt>
                <c:pt idx="7729">
                  <c:v>7730</c:v>
                </c:pt>
                <c:pt idx="7730">
                  <c:v>7731</c:v>
                </c:pt>
                <c:pt idx="7731">
                  <c:v>7732</c:v>
                </c:pt>
                <c:pt idx="7732">
                  <c:v>7733</c:v>
                </c:pt>
                <c:pt idx="7733">
                  <c:v>7734</c:v>
                </c:pt>
                <c:pt idx="7734">
                  <c:v>7735</c:v>
                </c:pt>
                <c:pt idx="7735">
                  <c:v>7736</c:v>
                </c:pt>
                <c:pt idx="7736">
                  <c:v>7737</c:v>
                </c:pt>
                <c:pt idx="7737">
                  <c:v>7738</c:v>
                </c:pt>
                <c:pt idx="7738">
                  <c:v>7739</c:v>
                </c:pt>
                <c:pt idx="7739">
                  <c:v>7740</c:v>
                </c:pt>
                <c:pt idx="7740">
                  <c:v>7741</c:v>
                </c:pt>
                <c:pt idx="7741">
                  <c:v>7742</c:v>
                </c:pt>
                <c:pt idx="7742">
                  <c:v>7743</c:v>
                </c:pt>
                <c:pt idx="7743">
                  <c:v>7744</c:v>
                </c:pt>
                <c:pt idx="7744">
                  <c:v>7745</c:v>
                </c:pt>
                <c:pt idx="7745">
                  <c:v>7746</c:v>
                </c:pt>
                <c:pt idx="7746">
                  <c:v>7747</c:v>
                </c:pt>
                <c:pt idx="7747">
                  <c:v>7748</c:v>
                </c:pt>
                <c:pt idx="7748">
                  <c:v>7749</c:v>
                </c:pt>
                <c:pt idx="7749">
                  <c:v>7750</c:v>
                </c:pt>
                <c:pt idx="7750">
                  <c:v>7751</c:v>
                </c:pt>
                <c:pt idx="7751">
                  <c:v>7752</c:v>
                </c:pt>
                <c:pt idx="7752">
                  <c:v>7753</c:v>
                </c:pt>
                <c:pt idx="7753">
                  <c:v>7754</c:v>
                </c:pt>
                <c:pt idx="7754">
                  <c:v>7755</c:v>
                </c:pt>
                <c:pt idx="7755">
                  <c:v>7756</c:v>
                </c:pt>
                <c:pt idx="7756">
                  <c:v>7757</c:v>
                </c:pt>
                <c:pt idx="7757">
                  <c:v>7758</c:v>
                </c:pt>
                <c:pt idx="7758">
                  <c:v>7759</c:v>
                </c:pt>
                <c:pt idx="7759">
                  <c:v>7760</c:v>
                </c:pt>
                <c:pt idx="7760">
                  <c:v>7761</c:v>
                </c:pt>
                <c:pt idx="7761">
                  <c:v>7762</c:v>
                </c:pt>
                <c:pt idx="7762">
                  <c:v>7763</c:v>
                </c:pt>
                <c:pt idx="7763">
                  <c:v>7764</c:v>
                </c:pt>
                <c:pt idx="7764">
                  <c:v>7765</c:v>
                </c:pt>
                <c:pt idx="7765">
                  <c:v>7766</c:v>
                </c:pt>
                <c:pt idx="7766">
                  <c:v>7767</c:v>
                </c:pt>
                <c:pt idx="7767">
                  <c:v>7768</c:v>
                </c:pt>
                <c:pt idx="7768">
                  <c:v>7769</c:v>
                </c:pt>
                <c:pt idx="7769">
                  <c:v>7770</c:v>
                </c:pt>
                <c:pt idx="7770">
                  <c:v>7771</c:v>
                </c:pt>
                <c:pt idx="7771">
                  <c:v>7772</c:v>
                </c:pt>
                <c:pt idx="7772">
                  <c:v>7773</c:v>
                </c:pt>
                <c:pt idx="7773">
                  <c:v>7774</c:v>
                </c:pt>
                <c:pt idx="7774">
                  <c:v>7775</c:v>
                </c:pt>
                <c:pt idx="7775">
                  <c:v>7776</c:v>
                </c:pt>
                <c:pt idx="7776">
                  <c:v>7777</c:v>
                </c:pt>
                <c:pt idx="7777">
                  <c:v>7778</c:v>
                </c:pt>
                <c:pt idx="7778">
                  <c:v>7779</c:v>
                </c:pt>
                <c:pt idx="7779">
                  <c:v>7780</c:v>
                </c:pt>
                <c:pt idx="7780">
                  <c:v>7781</c:v>
                </c:pt>
                <c:pt idx="7781">
                  <c:v>7782</c:v>
                </c:pt>
                <c:pt idx="7782">
                  <c:v>7783</c:v>
                </c:pt>
                <c:pt idx="7783">
                  <c:v>7784</c:v>
                </c:pt>
                <c:pt idx="7784">
                  <c:v>7785</c:v>
                </c:pt>
                <c:pt idx="7785">
                  <c:v>7786</c:v>
                </c:pt>
                <c:pt idx="7786">
                  <c:v>7787</c:v>
                </c:pt>
                <c:pt idx="7787">
                  <c:v>7788</c:v>
                </c:pt>
                <c:pt idx="7788">
                  <c:v>7789</c:v>
                </c:pt>
                <c:pt idx="7789">
                  <c:v>7790</c:v>
                </c:pt>
                <c:pt idx="7790">
                  <c:v>7791</c:v>
                </c:pt>
                <c:pt idx="7791">
                  <c:v>7792</c:v>
                </c:pt>
                <c:pt idx="7792">
                  <c:v>7793</c:v>
                </c:pt>
                <c:pt idx="7793">
                  <c:v>7794</c:v>
                </c:pt>
                <c:pt idx="7794">
                  <c:v>7795</c:v>
                </c:pt>
                <c:pt idx="7795">
                  <c:v>7796</c:v>
                </c:pt>
                <c:pt idx="7796">
                  <c:v>7797</c:v>
                </c:pt>
                <c:pt idx="7797">
                  <c:v>7798</c:v>
                </c:pt>
                <c:pt idx="7798">
                  <c:v>7799</c:v>
                </c:pt>
                <c:pt idx="7799">
                  <c:v>7800</c:v>
                </c:pt>
                <c:pt idx="7800">
                  <c:v>7801</c:v>
                </c:pt>
                <c:pt idx="7801">
                  <c:v>7802</c:v>
                </c:pt>
                <c:pt idx="7802">
                  <c:v>7803</c:v>
                </c:pt>
                <c:pt idx="7803">
                  <c:v>7804</c:v>
                </c:pt>
                <c:pt idx="7804">
                  <c:v>7805</c:v>
                </c:pt>
                <c:pt idx="7805">
                  <c:v>7806</c:v>
                </c:pt>
                <c:pt idx="7806">
                  <c:v>7807</c:v>
                </c:pt>
                <c:pt idx="7807">
                  <c:v>7808</c:v>
                </c:pt>
                <c:pt idx="7808">
                  <c:v>7809</c:v>
                </c:pt>
                <c:pt idx="7809">
                  <c:v>7810</c:v>
                </c:pt>
                <c:pt idx="7810">
                  <c:v>7811</c:v>
                </c:pt>
                <c:pt idx="7811">
                  <c:v>7812</c:v>
                </c:pt>
                <c:pt idx="7812">
                  <c:v>7813</c:v>
                </c:pt>
                <c:pt idx="7813">
                  <c:v>7814</c:v>
                </c:pt>
                <c:pt idx="7814">
                  <c:v>7815</c:v>
                </c:pt>
                <c:pt idx="7815">
                  <c:v>7816</c:v>
                </c:pt>
                <c:pt idx="7816">
                  <c:v>7817</c:v>
                </c:pt>
                <c:pt idx="7817">
                  <c:v>7818</c:v>
                </c:pt>
                <c:pt idx="7818">
                  <c:v>7819</c:v>
                </c:pt>
                <c:pt idx="7819">
                  <c:v>7820</c:v>
                </c:pt>
                <c:pt idx="7820">
                  <c:v>7821</c:v>
                </c:pt>
                <c:pt idx="7821">
                  <c:v>7822</c:v>
                </c:pt>
                <c:pt idx="7822">
                  <c:v>7823</c:v>
                </c:pt>
                <c:pt idx="7823">
                  <c:v>7824</c:v>
                </c:pt>
                <c:pt idx="7824">
                  <c:v>7825</c:v>
                </c:pt>
                <c:pt idx="7825">
                  <c:v>7826</c:v>
                </c:pt>
                <c:pt idx="7826">
                  <c:v>7827</c:v>
                </c:pt>
                <c:pt idx="7827">
                  <c:v>7828</c:v>
                </c:pt>
                <c:pt idx="7828">
                  <c:v>7829</c:v>
                </c:pt>
                <c:pt idx="7829">
                  <c:v>7830</c:v>
                </c:pt>
                <c:pt idx="7830">
                  <c:v>7831</c:v>
                </c:pt>
                <c:pt idx="7831">
                  <c:v>7832</c:v>
                </c:pt>
                <c:pt idx="7832">
                  <c:v>7833</c:v>
                </c:pt>
                <c:pt idx="7833">
                  <c:v>7834</c:v>
                </c:pt>
                <c:pt idx="7834">
                  <c:v>7835</c:v>
                </c:pt>
                <c:pt idx="7835">
                  <c:v>7836</c:v>
                </c:pt>
                <c:pt idx="7836">
                  <c:v>7837</c:v>
                </c:pt>
                <c:pt idx="7837">
                  <c:v>7838</c:v>
                </c:pt>
                <c:pt idx="7838">
                  <c:v>7839</c:v>
                </c:pt>
                <c:pt idx="7839">
                  <c:v>7840</c:v>
                </c:pt>
                <c:pt idx="7840">
                  <c:v>7841</c:v>
                </c:pt>
                <c:pt idx="7841">
                  <c:v>7842</c:v>
                </c:pt>
                <c:pt idx="7842">
                  <c:v>7843</c:v>
                </c:pt>
                <c:pt idx="7843">
                  <c:v>7844</c:v>
                </c:pt>
                <c:pt idx="7844">
                  <c:v>7845</c:v>
                </c:pt>
                <c:pt idx="7845">
                  <c:v>7846</c:v>
                </c:pt>
                <c:pt idx="7846">
                  <c:v>7847</c:v>
                </c:pt>
                <c:pt idx="7847">
                  <c:v>7848</c:v>
                </c:pt>
                <c:pt idx="7848">
                  <c:v>7849</c:v>
                </c:pt>
                <c:pt idx="7849">
                  <c:v>7850</c:v>
                </c:pt>
                <c:pt idx="7850">
                  <c:v>7851</c:v>
                </c:pt>
                <c:pt idx="7851">
                  <c:v>7852</c:v>
                </c:pt>
                <c:pt idx="7852">
                  <c:v>7853</c:v>
                </c:pt>
                <c:pt idx="7853">
                  <c:v>7854</c:v>
                </c:pt>
                <c:pt idx="7854">
                  <c:v>7855</c:v>
                </c:pt>
                <c:pt idx="7855">
                  <c:v>7856</c:v>
                </c:pt>
                <c:pt idx="7856">
                  <c:v>7857</c:v>
                </c:pt>
                <c:pt idx="7857">
                  <c:v>7858</c:v>
                </c:pt>
                <c:pt idx="7858">
                  <c:v>7859</c:v>
                </c:pt>
                <c:pt idx="7859">
                  <c:v>7860</c:v>
                </c:pt>
                <c:pt idx="7860">
                  <c:v>7861</c:v>
                </c:pt>
                <c:pt idx="7861">
                  <c:v>7862</c:v>
                </c:pt>
                <c:pt idx="7862">
                  <c:v>7863</c:v>
                </c:pt>
                <c:pt idx="7863">
                  <c:v>7864</c:v>
                </c:pt>
                <c:pt idx="7864">
                  <c:v>7865</c:v>
                </c:pt>
                <c:pt idx="7865">
                  <c:v>7866</c:v>
                </c:pt>
                <c:pt idx="7866">
                  <c:v>7867</c:v>
                </c:pt>
                <c:pt idx="7867">
                  <c:v>7868</c:v>
                </c:pt>
                <c:pt idx="7868">
                  <c:v>7869</c:v>
                </c:pt>
                <c:pt idx="7869">
                  <c:v>7870</c:v>
                </c:pt>
                <c:pt idx="7870">
                  <c:v>7871</c:v>
                </c:pt>
                <c:pt idx="7871">
                  <c:v>7872</c:v>
                </c:pt>
                <c:pt idx="7872">
                  <c:v>7873</c:v>
                </c:pt>
                <c:pt idx="7873">
                  <c:v>7874</c:v>
                </c:pt>
                <c:pt idx="7874">
                  <c:v>7875</c:v>
                </c:pt>
                <c:pt idx="7875">
                  <c:v>7876</c:v>
                </c:pt>
                <c:pt idx="7876">
                  <c:v>7877</c:v>
                </c:pt>
                <c:pt idx="7877">
                  <c:v>7878</c:v>
                </c:pt>
                <c:pt idx="7878">
                  <c:v>7879</c:v>
                </c:pt>
                <c:pt idx="7879">
                  <c:v>7880</c:v>
                </c:pt>
                <c:pt idx="7880">
                  <c:v>7881</c:v>
                </c:pt>
                <c:pt idx="7881">
                  <c:v>7882</c:v>
                </c:pt>
                <c:pt idx="7882">
                  <c:v>7883</c:v>
                </c:pt>
                <c:pt idx="7883">
                  <c:v>7884</c:v>
                </c:pt>
                <c:pt idx="7884">
                  <c:v>7885</c:v>
                </c:pt>
                <c:pt idx="7885">
                  <c:v>7886</c:v>
                </c:pt>
                <c:pt idx="7886">
                  <c:v>7887</c:v>
                </c:pt>
                <c:pt idx="7887">
                  <c:v>7888</c:v>
                </c:pt>
                <c:pt idx="7888">
                  <c:v>7889</c:v>
                </c:pt>
                <c:pt idx="7889">
                  <c:v>7890</c:v>
                </c:pt>
                <c:pt idx="7890">
                  <c:v>7891</c:v>
                </c:pt>
                <c:pt idx="7891">
                  <c:v>7892</c:v>
                </c:pt>
                <c:pt idx="7892">
                  <c:v>7893</c:v>
                </c:pt>
                <c:pt idx="7893">
                  <c:v>7894</c:v>
                </c:pt>
                <c:pt idx="7894">
                  <c:v>7895</c:v>
                </c:pt>
                <c:pt idx="7895">
                  <c:v>7896</c:v>
                </c:pt>
                <c:pt idx="7896">
                  <c:v>7897</c:v>
                </c:pt>
                <c:pt idx="7897">
                  <c:v>7898</c:v>
                </c:pt>
                <c:pt idx="7898">
                  <c:v>7899</c:v>
                </c:pt>
                <c:pt idx="7899">
                  <c:v>7900</c:v>
                </c:pt>
                <c:pt idx="7900">
                  <c:v>7901</c:v>
                </c:pt>
                <c:pt idx="7901">
                  <c:v>7902</c:v>
                </c:pt>
                <c:pt idx="7902">
                  <c:v>7903</c:v>
                </c:pt>
                <c:pt idx="7903">
                  <c:v>7904</c:v>
                </c:pt>
                <c:pt idx="7904">
                  <c:v>7905</c:v>
                </c:pt>
                <c:pt idx="7905">
                  <c:v>7906</c:v>
                </c:pt>
                <c:pt idx="7906">
                  <c:v>7907</c:v>
                </c:pt>
                <c:pt idx="7907">
                  <c:v>7908</c:v>
                </c:pt>
                <c:pt idx="7908">
                  <c:v>7909</c:v>
                </c:pt>
                <c:pt idx="7909">
                  <c:v>7910</c:v>
                </c:pt>
                <c:pt idx="7910">
                  <c:v>7911</c:v>
                </c:pt>
                <c:pt idx="7911">
                  <c:v>7912</c:v>
                </c:pt>
                <c:pt idx="7912">
                  <c:v>7913</c:v>
                </c:pt>
                <c:pt idx="7913">
                  <c:v>7914</c:v>
                </c:pt>
                <c:pt idx="7914">
                  <c:v>7915</c:v>
                </c:pt>
                <c:pt idx="7915">
                  <c:v>7916</c:v>
                </c:pt>
                <c:pt idx="7916">
                  <c:v>7917</c:v>
                </c:pt>
                <c:pt idx="7917">
                  <c:v>7918</c:v>
                </c:pt>
                <c:pt idx="7918">
                  <c:v>7919</c:v>
                </c:pt>
                <c:pt idx="7919">
                  <c:v>7920</c:v>
                </c:pt>
                <c:pt idx="7920">
                  <c:v>7921</c:v>
                </c:pt>
                <c:pt idx="7921">
                  <c:v>7922</c:v>
                </c:pt>
                <c:pt idx="7922">
                  <c:v>7923</c:v>
                </c:pt>
                <c:pt idx="7923">
                  <c:v>7924</c:v>
                </c:pt>
                <c:pt idx="7924">
                  <c:v>7925</c:v>
                </c:pt>
                <c:pt idx="7925">
                  <c:v>7926</c:v>
                </c:pt>
                <c:pt idx="7926">
                  <c:v>7927</c:v>
                </c:pt>
                <c:pt idx="7927">
                  <c:v>7928</c:v>
                </c:pt>
                <c:pt idx="7928">
                  <c:v>7929</c:v>
                </c:pt>
                <c:pt idx="7929">
                  <c:v>7930</c:v>
                </c:pt>
                <c:pt idx="7930">
                  <c:v>7931</c:v>
                </c:pt>
                <c:pt idx="7931">
                  <c:v>7932</c:v>
                </c:pt>
                <c:pt idx="7932">
                  <c:v>7933</c:v>
                </c:pt>
                <c:pt idx="7933">
                  <c:v>7934</c:v>
                </c:pt>
                <c:pt idx="7934">
                  <c:v>7935</c:v>
                </c:pt>
                <c:pt idx="7935">
                  <c:v>7936</c:v>
                </c:pt>
                <c:pt idx="7936">
                  <c:v>7937</c:v>
                </c:pt>
                <c:pt idx="7937">
                  <c:v>7938</c:v>
                </c:pt>
                <c:pt idx="7938">
                  <c:v>7939</c:v>
                </c:pt>
                <c:pt idx="7939">
                  <c:v>7940</c:v>
                </c:pt>
                <c:pt idx="7940">
                  <c:v>7941</c:v>
                </c:pt>
                <c:pt idx="7941">
                  <c:v>7942</c:v>
                </c:pt>
                <c:pt idx="7942">
                  <c:v>7943</c:v>
                </c:pt>
                <c:pt idx="7943">
                  <c:v>7944</c:v>
                </c:pt>
                <c:pt idx="7944">
                  <c:v>7945</c:v>
                </c:pt>
                <c:pt idx="7945">
                  <c:v>7946</c:v>
                </c:pt>
                <c:pt idx="7946">
                  <c:v>7947</c:v>
                </c:pt>
                <c:pt idx="7947">
                  <c:v>7948</c:v>
                </c:pt>
                <c:pt idx="7948">
                  <c:v>7949</c:v>
                </c:pt>
                <c:pt idx="7949">
                  <c:v>7950</c:v>
                </c:pt>
                <c:pt idx="7950">
                  <c:v>7951</c:v>
                </c:pt>
                <c:pt idx="7951">
                  <c:v>7952</c:v>
                </c:pt>
                <c:pt idx="7952">
                  <c:v>7953</c:v>
                </c:pt>
                <c:pt idx="7953">
                  <c:v>7954</c:v>
                </c:pt>
                <c:pt idx="7954">
                  <c:v>7955</c:v>
                </c:pt>
                <c:pt idx="7955">
                  <c:v>7956</c:v>
                </c:pt>
                <c:pt idx="7956">
                  <c:v>7957</c:v>
                </c:pt>
                <c:pt idx="7957">
                  <c:v>7958</c:v>
                </c:pt>
                <c:pt idx="7958">
                  <c:v>7959</c:v>
                </c:pt>
                <c:pt idx="7959">
                  <c:v>7960</c:v>
                </c:pt>
                <c:pt idx="7960">
                  <c:v>7961</c:v>
                </c:pt>
                <c:pt idx="7961">
                  <c:v>7962</c:v>
                </c:pt>
                <c:pt idx="7962">
                  <c:v>7963</c:v>
                </c:pt>
                <c:pt idx="7963">
                  <c:v>7964</c:v>
                </c:pt>
                <c:pt idx="7964">
                  <c:v>7965</c:v>
                </c:pt>
                <c:pt idx="7965">
                  <c:v>7966</c:v>
                </c:pt>
                <c:pt idx="7966">
                  <c:v>7967</c:v>
                </c:pt>
                <c:pt idx="7967">
                  <c:v>7968</c:v>
                </c:pt>
                <c:pt idx="7968">
                  <c:v>7969</c:v>
                </c:pt>
                <c:pt idx="7969">
                  <c:v>7970</c:v>
                </c:pt>
                <c:pt idx="7970">
                  <c:v>7971</c:v>
                </c:pt>
                <c:pt idx="7971">
                  <c:v>7972</c:v>
                </c:pt>
                <c:pt idx="7972">
                  <c:v>7973</c:v>
                </c:pt>
                <c:pt idx="7973">
                  <c:v>7974</c:v>
                </c:pt>
                <c:pt idx="7974">
                  <c:v>7975</c:v>
                </c:pt>
                <c:pt idx="7975">
                  <c:v>7976</c:v>
                </c:pt>
                <c:pt idx="7976">
                  <c:v>7977</c:v>
                </c:pt>
                <c:pt idx="7977">
                  <c:v>7978</c:v>
                </c:pt>
                <c:pt idx="7978">
                  <c:v>7979</c:v>
                </c:pt>
                <c:pt idx="7979">
                  <c:v>7980</c:v>
                </c:pt>
                <c:pt idx="7980">
                  <c:v>7981</c:v>
                </c:pt>
                <c:pt idx="7981">
                  <c:v>7982</c:v>
                </c:pt>
                <c:pt idx="7982">
                  <c:v>7983</c:v>
                </c:pt>
                <c:pt idx="7983">
                  <c:v>7984</c:v>
                </c:pt>
                <c:pt idx="7984">
                  <c:v>7985</c:v>
                </c:pt>
                <c:pt idx="7985">
                  <c:v>7986</c:v>
                </c:pt>
                <c:pt idx="7986">
                  <c:v>7987</c:v>
                </c:pt>
                <c:pt idx="7987">
                  <c:v>7988</c:v>
                </c:pt>
                <c:pt idx="7988">
                  <c:v>7989</c:v>
                </c:pt>
                <c:pt idx="7989">
                  <c:v>7990</c:v>
                </c:pt>
                <c:pt idx="7990">
                  <c:v>7991</c:v>
                </c:pt>
                <c:pt idx="7991">
                  <c:v>7992</c:v>
                </c:pt>
                <c:pt idx="7992">
                  <c:v>7993</c:v>
                </c:pt>
                <c:pt idx="7993">
                  <c:v>7994</c:v>
                </c:pt>
                <c:pt idx="7994">
                  <c:v>7995</c:v>
                </c:pt>
                <c:pt idx="7995">
                  <c:v>7996</c:v>
                </c:pt>
                <c:pt idx="7996">
                  <c:v>7997</c:v>
                </c:pt>
                <c:pt idx="7997">
                  <c:v>7998</c:v>
                </c:pt>
                <c:pt idx="7998">
                  <c:v>7999</c:v>
                </c:pt>
                <c:pt idx="7999">
                  <c:v>8000</c:v>
                </c:pt>
                <c:pt idx="8000">
                  <c:v>8001</c:v>
                </c:pt>
                <c:pt idx="8001">
                  <c:v>8002</c:v>
                </c:pt>
                <c:pt idx="8002">
                  <c:v>8003</c:v>
                </c:pt>
                <c:pt idx="8003">
                  <c:v>8004</c:v>
                </c:pt>
                <c:pt idx="8004">
                  <c:v>8005</c:v>
                </c:pt>
                <c:pt idx="8005">
                  <c:v>8006</c:v>
                </c:pt>
                <c:pt idx="8006">
                  <c:v>8007</c:v>
                </c:pt>
                <c:pt idx="8007">
                  <c:v>8008</c:v>
                </c:pt>
                <c:pt idx="8008">
                  <c:v>8009</c:v>
                </c:pt>
                <c:pt idx="8009">
                  <c:v>8010</c:v>
                </c:pt>
                <c:pt idx="8010">
                  <c:v>8011</c:v>
                </c:pt>
                <c:pt idx="8011">
                  <c:v>8012</c:v>
                </c:pt>
                <c:pt idx="8012">
                  <c:v>8013</c:v>
                </c:pt>
                <c:pt idx="8013">
                  <c:v>8014</c:v>
                </c:pt>
                <c:pt idx="8014">
                  <c:v>8015</c:v>
                </c:pt>
                <c:pt idx="8015">
                  <c:v>8016</c:v>
                </c:pt>
                <c:pt idx="8016">
                  <c:v>8017</c:v>
                </c:pt>
                <c:pt idx="8017">
                  <c:v>8018</c:v>
                </c:pt>
                <c:pt idx="8018">
                  <c:v>8019</c:v>
                </c:pt>
                <c:pt idx="8019">
                  <c:v>8020</c:v>
                </c:pt>
                <c:pt idx="8020">
                  <c:v>8021</c:v>
                </c:pt>
                <c:pt idx="8021">
                  <c:v>8022</c:v>
                </c:pt>
                <c:pt idx="8022">
                  <c:v>8023</c:v>
                </c:pt>
                <c:pt idx="8023">
                  <c:v>8024</c:v>
                </c:pt>
                <c:pt idx="8024">
                  <c:v>8025</c:v>
                </c:pt>
                <c:pt idx="8025">
                  <c:v>8026</c:v>
                </c:pt>
                <c:pt idx="8026">
                  <c:v>8027</c:v>
                </c:pt>
                <c:pt idx="8027">
                  <c:v>8028</c:v>
                </c:pt>
                <c:pt idx="8028">
                  <c:v>8029</c:v>
                </c:pt>
                <c:pt idx="8029">
                  <c:v>8030</c:v>
                </c:pt>
                <c:pt idx="8030">
                  <c:v>8031</c:v>
                </c:pt>
                <c:pt idx="8031">
                  <c:v>8032</c:v>
                </c:pt>
                <c:pt idx="8032">
                  <c:v>8033</c:v>
                </c:pt>
                <c:pt idx="8033">
                  <c:v>8034</c:v>
                </c:pt>
                <c:pt idx="8034">
                  <c:v>8035</c:v>
                </c:pt>
                <c:pt idx="8035">
                  <c:v>8036</c:v>
                </c:pt>
                <c:pt idx="8036">
                  <c:v>8037</c:v>
                </c:pt>
                <c:pt idx="8037">
                  <c:v>8038</c:v>
                </c:pt>
                <c:pt idx="8038">
                  <c:v>8039</c:v>
                </c:pt>
                <c:pt idx="8039">
                  <c:v>8040</c:v>
                </c:pt>
                <c:pt idx="8040">
                  <c:v>8041</c:v>
                </c:pt>
                <c:pt idx="8041">
                  <c:v>8042</c:v>
                </c:pt>
                <c:pt idx="8042">
                  <c:v>8043</c:v>
                </c:pt>
                <c:pt idx="8043">
                  <c:v>8044</c:v>
                </c:pt>
                <c:pt idx="8044">
                  <c:v>8045</c:v>
                </c:pt>
                <c:pt idx="8045">
                  <c:v>8046</c:v>
                </c:pt>
                <c:pt idx="8046">
                  <c:v>8047</c:v>
                </c:pt>
                <c:pt idx="8047">
                  <c:v>8048</c:v>
                </c:pt>
                <c:pt idx="8048">
                  <c:v>8049</c:v>
                </c:pt>
                <c:pt idx="8049">
                  <c:v>8050</c:v>
                </c:pt>
                <c:pt idx="8050">
                  <c:v>8051</c:v>
                </c:pt>
                <c:pt idx="8051">
                  <c:v>8052</c:v>
                </c:pt>
                <c:pt idx="8052">
                  <c:v>8053</c:v>
                </c:pt>
                <c:pt idx="8053">
                  <c:v>8054</c:v>
                </c:pt>
                <c:pt idx="8054">
                  <c:v>8055</c:v>
                </c:pt>
                <c:pt idx="8055">
                  <c:v>8056</c:v>
                </c:pt>
                <c:pt idx="8056">
                  <c:v>8057</c:v>
                </c:pt>
                <c:pt idx="8057">
                  <c:v>8058</c:v>
                </c:pt>
                <c:pt idx="8058">
                  <c:v>8059</c:v>
                </c:pt>
                <c:pt idx="8059">
                  <c:v>8060</c:v>
                </c:pt>
                <c:pt idx="8060">
                  <c:v>8061</c:v>
                </c:pt>
                <c:pt idx="8061">
                  <c:v>8062</c:v>
                </c:pt>
                <c:pt idx="8062">
                  <c:v>8063</c:v>
                </c:pt>
                <c:pt idx="8063">
                  <c:v>8064</c:v>
                </c:pt>
                <c:pt idx="8064">
                  <c:v>8065</c:v>
                </c:pt>
                <c:pt idx="8065">
                  <c:v>8066</c:v>
                </c:pt>
                <c:pt idx="8066">
                  <c:v>8067</c:v>
                </c:pt>
                <c:pt idx="8067">
                  <c:v>8068</c:v>
                </c:pt>
                <c:pt idx="8068">
                  <c:v>8069</c:v>
                </c:pt>
                <c:pt idx="8069">
                  <c:v>8070</c:v>
                </c:pt>
                <c:pt idx="8070">
                  <c:v>8071</c:v>
                </c:pt>
                <c:pt idx="8071">
                  <c:v>8072</c:v>
                </c:pt>
                <c:pt idx="8072">
                  <c:v>8073</c:v>
                </c:pt>
                <c:pt idx="8073">
                  <c:v>8074</c:v>
                </c:pt>
                <c:pt idx="8074">
                  <c:v>8075</c:v>
                </c:pt>
                <c:pt idx="8075">
                  <c:v>8076</c:v>
                </c:pt>
                <c:pt idx="8076">
                  <c:v>8077</c:v>
                </c:pt>
                <c:pt idx="8077">
                  <c:v>8078</c:v>
                </c:pt>
                <c:pt idx="8078">
                  <c:v>8079</c:v>
                </c:pt>
                <c:pt idx="8079">
                  <c:v>8080</c:v>
                </c:pt>
                <c:pt idx="8080">
                  <c:v>8081</c:v>
                </c:pt>
                <c:pt idx="8081">
                  <c:v>8082</c:v>
                </c:pt>
                <c:pt idx="8082">
                  <c:v>8083</c:v>
                </c:pt>
                <c:pt idx="8083">
                  <c:v>8084</c:v>
                </c:pt>
                <c:pt idx="8084">
                  <c:v>8085</c:v>
                </c:pt>
                <c:pt idx="8085">
                  <c:v>8086</c:v>
                </c:pt>
                <c:pt idx="8086">
                  <c:v>8087</c:v>
                </c:pt>
                <c:pt idx="8087">
                  <c:v>8088</c:v>
                </c:pt>
                <c:pt idx="8088">
                  <c:v>8089</c:v>
                </c:pt>
                <c:pt idx="8089">
                  <c:v>8090</c:v>
                </c:pt>
                <c:pt idx="8090">
                  <c:v>8091</c:v>
                </c:pt>
                <c:pt idx="8091">
                  <c:v>8092</c:v>
                </c:pt>
                <c:pt idx="8092">
                  <c:v>8093</c:v>
                </c:pt>
                <c:pt idx="8093">
                  <c:v>8094</c:v>
                </c:pt>
                <c:pt idx="8094">
                  <c:v>8095</c:v>
                </c:pt>
                <c:pt idx="8095">
                  <c:v>8096</c:v>
                </c:pt>
                <c:pt idx="8096">
                  <c:v>8097</c:v>
                </c:pt>
                <c:pt idx="8097">
                  <c:v>8098</c:v>
                </c:pt>
                <c:pt idx="8098">
                  <c:v>8099</c:v>
                </c:pt>
                <c:pt idx="8099">
                  <c:v>8100</c:v>
                </c:pt>
                <c:pt idx="8100">
                  <c:v>8101</c:v>
                </c:pt>
                <c:pt idx="8101">
                  <c:v>8102</c:v>
                </c:pt>
                <c:pt idx="8102">
                  <c:v>8103</c:v>
                </c:pt>
                <c:pt idx="8103">
                  <c:v>8104</c:v>
                </c:pt>
                <c:pt idx="8104">
                  <c:v>8105</c:v>
                </c:pt>
                <c:pt idx="8105">
                  <c:v>8106</c:v>
                </c:pt>
                <c:pt idx="8106">
                  <c:v>8107</c:v>
                </c:pt>
                <c:pt idx="8107">
                  <c:v>8108</c:v>
                </c:pt>
                <c:pt idx="8108">
                  <c:v>8109</c:v>
                </c:pt>
                <c:pt idx="8109">
                  <c:v>8110</c:v>
                </c:pt>
                <c:pt idx="8110">
                  <c:v>8111</c:v>
                </c:pt>
                <c:pt idx="8111">
                  <c:v>8112</c:v>
                </c:pt>
                <c:pt idx="8112">
                  <c:v>8113</c:v>
                </c:pt>
                <c:pt idx="8113">
                  <c:v>8114</c:v>
                </c:pt>
                <c:pt idx="8114">
                  <c:v>8115</c:v>
                </c:pt>
                <c:pt idx="8115">
                  <c:v>8116</c:v>
                </c:pt>
                <c:pt idx="8116">
                  <c:v>8117</c:v>
                </c:pt>
                <c:pt idx="8117">
                  <c:v>8118</c:v>
                </c:pt>
                <c:pt idx="8118">
                  <c:v>8119</c:v>
                </c:pt>
                <c:pt idx="8119">
                  <c:v>8120</c:v>
                </c:pt>
                <c:pt idx="8120">
                  <c:v>8121</c:v>
                </c:pt>
                <c:pt idx="8121">
                  <c:v>8122</c:v>
                </c:pt>
                <c:pt idx="8122">
                  <c:v>8123</c:v>
                </c:pt>
                <c:pt idx="8123">
                  <c:v>8124</c:v>
                </c:pt>
                <c:pt idx="8124">
                  <c:v>8125</c:v>
                </c:pt>
                <c:pt idx="8125">
                  <c:v>8126</c:v>
                </c:pt>
                <c:pt idx="8126">
                  <c:v>8127</c:v>
                </c:pt>
                <c:pt idx="8127">
                  <c:v>8128</c:v>
                </c:pt>
                <c:pt idx="8128">
                  <c:v>8129</c:v>
                </c:pt>
                <c:pt idx="8129">
                  <c:v>8130</c:v>
                </c:pt>
                <c:pt idx="8130">
                  <c:v>8131</c:v>
                </c:pt>
                <c:pt idx="8131">
                  <c:v>8132</c:v>
                </c:pt>
                <c:pt idx="8132">
                  <c:v>8133</c:v>
                </c:pt>
                <c:pt idx="8133">
                  <c:v>8134</c:v>
                </c:pt>
                <c:pt idx="8134">
                  <c:v>8135</c:v>
                </c:pt>
                <c:pt idx="8135">
                  <c:v>8136</c:v>
                </c:pt>
                <c:pt idx="8136">
                  <c:v>8137</c:v>
                </c:pt>
                <c:pt idx="8137">
                  <c:v>8138</c:v>
                </c:pt>
                <c:pt idx="8138">
                  <c:v>8139</c:v>
                </c:pt>
                <c:pt idx="8139">
                  <c:v>8140</c:v>
                </c:pt>
                <c:pt idx="8140">
                  <c:v>8141</c:v>
                </c:pt>
                <c:pt idx="8141">
                  <c:v>8142</c:v>
                </c:pt>
                <c:pt idx="8142">
                  <c:v>8143</c:v>
                </c:pt>
                <c:pt idx="8143">
                  <c:v>8144</c:v>
                </c:pt>
                <c:pt idx="8144">
                  <c:v>8145</c:v>
                </c:pt>
                <c:pt idx="8145">
                  <c:v>8146</c:v>
                </c:pt>
                <c:pt idx="8146">
                  <c:v>8147</c:v>
                </c:pt>
                <c:pt idx="8147">
                  <c:v>8148</c:v>
                </c:pt>
                <c:pt idx="8148">
                  <c:v>8149</c:v>
                </c:pt>
                <c:pt idx="8149">
                  <c:v>8150</c:v>
                </c:pt>
                <c:pt idx="8150">
                  <c:v>8151</c:v>
                </c:pt>
                <c:pt idx="8151">
                  <c:v>8152</c:v>
                </c:pt>
                <c:pt idx="8152">
                  <c:v>8153</c:v>
                </c:pt>
                <c:pt idx="8153">
                  <c:v>8154</c:v>
                </c:pt>
                <c:pt idx="8154">
                  <c:v>8155</c:v>
                </c:pt>
                <c:pt idx="8155">
                  <c:v>8156</c:v>
                </c:pt>
                <c:pt idx="8156">
                  <c:v>8157</c:v>
                </c:pt>
                <c:pt idx="8157">
                  <c:v>8158</c:v>
                </c:pt>
                <c:pt idx="8158">
                  <c:v>8159</c:v>
                </c:pt>
                <c:pt idx="8159">
                  <c:v>8160</c:v>
                </c:pt>
                <c:pt idx="8160">
                  <c:v>8161</c:v>
                </c:pt>
                <c:pt idx="8161">
                  <c:v>8162</c:v>
                </c:pt>
                <c:pt idx="8162">
                  <c:v>8163</c:v>
                </c:pt>
                <c:pt idx="8163">
                  <c:v>8164</c:v>
                </c:pt>
                <c:pt idx="8164">
                  <c:v>8165</c:v>
                </c:pt>
                <c:pt idx="8165">
                  <c:v>8166</c:v>
                </c:pt>
                <c:pt idx="8166">
                  <c:v>8167</c:v>
                </c:pt>
                <c:pt idx="8167">
                  <c:v>8168</c:v>
                </c:pt>
                <c:pt idx="8168">
                  <c:v>8169</c:v>
                </c:pt>
                <c:pt idx="8169">
                  <c:v>8170</c:v>
                </c:pt>
                <c:pt idx="8170">
                  <c:v>8171</c:v>
                </c:pt>
                <c:pt idx="8171">
                  <c:v>8172</c:v>
                </c:pt>
                <c:pt idx="8172">
                  <c:v>8173</c:v>
                </c:pt>
                <c:pt idx="8173">
                  <c:v>8174</c:v>
                </c:pt>
                <c:pt idx="8174">
                  <c:v>8175</c:v>
                </c:pt>
                <c:pt idx="8175">
                  <c:v>8176</c:v>
                </c:pt>
                <c:pt idx="8176">
                  <c:v>8177</c:v>
                </c:pt>
                <c:pt idx="8177">
                  <c:v>8178</c:v>
                </c:pt>
                <c:pt idx="8178">
                  <c:v>8179</c:v>
                </c:pt>
                <c:pt idx="8179">
                  <c:v>8180</c:v>
                </c:pt>
                <c:pt idx="8180">
                  <c:v>8181</c:v>
                </c:pt>
                <c:pt idx="8181">
                  <c:v>8182</c:v>
                </c:pt>
                <c:pt idx="8182">
                  <c:v>8183</c:v>
                </c:pt>
                <c:pt idx="8183">
                  <c:v>8184</c:v>
                </c:pt>
                <c:pt idx="8184">
                  <c:v>8185</c:v>
                </c:pt>
                <c:pt idx="8185">
                  <c:v>8186</c:v>
                </c:pt>
                <c:pt idx="8186">
                  <c:v>8187</c:v>
                </c:pt>
                <c:pt idx="8187">
                  <c:v>8188</c:v>
                </c:pt>
                <c:pt idx="8188">
                  <c:v>8189</c:v>
                </c:pt>
                <c:pt idx="8189">
                  <c:v>8190</c:v>
                </c:pt>
                <c:pt idx="8190">
                  <c:v>8191</c:v>
                </c:pt>
                <c:pt idx="8191">
                  <c:v>8192</c:v>
                </c:pt>
                <c:pt idx="8192">
                  <c:v>8193</c:v>
                </c:pt>
                <c:pt idx="8193">
                  <c:v>8194</c:v>
                </c:pt>
                <c:pt idx="8194">
                  <c:v>8195</c:v>
                </c:pt>
                <c:pt idx="8195">
                  <c:v>8196</c:v>
                </c:pt>
                <c:pt idx="8196">
                  <c:v>8197</c:v>
                </c:pt>
                <c:pt idx="8197">
                  <c:v>8198</c:v>
                </c:pt>
                <c:pt idx="8198">
                  <c:v>8199</c:v>
                </c:pt>
                <c:pt idx="8199">
                  <c:v>8200</c:v>
                </c:pt>
                <c:pt idx="8200">
                  <c:v>8201</c:v>
                </c:pt>
                <c:pt idx="8201">
                  <c:v>8202</c:v>
                </c:pt>
                <c:pt idx="8202">
                  <c:v>8203</c:v>
                </c:pt>
                <c:pt idx="8203">
                  <c:v>8204</c:v>
                </c:pt>
                <c:pt idx="8204">
                  <c:v>8205</c:v>
                </c:pt>
                <c:pt idx="8205">
                  <c:v>8206</c:v>
                </c:pt>
                <c:pt idx="8206">
                  <c:v>8207</c:v>
                </c:pt>
                <c:pt idx="8207">
                  <c:v>8208</c:v>
                </c:pt>
                <c:pt idx="8208">
                  <c:v>8209</c:v>
                </c:pt>
                <c:pt idx="8209">
                  <c:v>8210</c:v>
                </c:pt>
                <c:pt idx="8210">
                  <c:v>8211</c:v>
                </c:pt>
                <c:pt idx="8211">
                  <c:v>8212</c:v>
                </c:pt>
                <c:pt idx="8212">
                  <c:v>8213</c:v>
                </c:pt>
                <c:pt idx="8213">
                  <c:v>8214</c:v>
                </c:pt>
                <c:pt idx="8214">
                  <c:v>8215</c:v>
                </c:pt>
                <c:pt idx="8215">
                  <c:v>8216</c:v>
                </c:pt>
                <c:pt idx="8216">
                  <c:v>8217</c:v>
                </c:pt>
                <c:pt idx="8217">
                  <c:v>8218</c:v>
                </c:pt>
                <c:pt idx="8218">
                  <c:v>8219</c:v>
                </c:pt>
                <c:pt idx="8219">
                  <c:v>8220</c:v>
                </c:pt>
                <c:pt idx="8220">
                  <c:v>8221</c:v>
                </c:pt>
                <c:pt idx="8221">
                  <c:v>8222</c:v>
                </c:pt>
                <c:pt idx="8222">
                  <c:v>8223</c:v>
                </c:pt>
                <c:pt idx="8223">
                  <c:v>8224</c:v>
                </c:pt>
                <c:pt idx="8224">
                  <c:v>8225</c:v>
                </c:pt>
                <c:pt idx="8225">
                  <c:v>8226</c:v>
                </c:pt>
                <c:pt idx="8226">
                  <c:v>8227</c:v>
                </c:pt>
                <c:pt idx="8227">
                  <c:v>8228</c:v>
                </c:pt>
                <c:pt idx="8228">
                  <c:v>8229</c:v>
                </c:pt>
                <c:pt idx="8229">
                  <c:v>8230</c:v>
                </c:pt>
                <c:pt idx="8230">
                  <c:v>8231</c:v>
                </c:pt>
                <c:pt idx="8231">
                  <c:v>8232</c:v>
                </c:pt>
                <c:pt idx="8232">
                  <c:v>8233</c:v>
                </c:pt>
                <c:pt idx="8233">
                  <c:v>8234</c:v>
                </c:pt>
                <c:pt idx="8234">
                  <c:v>8235</c:v>
                </c:pt>
                <c:pt idx="8235">
                  <c:v>8236</c:v>
                </c:pt>
                <c:pt idx="8236">
                  <c:v>8237</c:v>
                </c:pt>
                <c:pt idx="8237">
                  <c:v>8238</c:v>
                </c:pt>
                <c:pt idx="8238">
                  <c:v>8239</c:v>
                </c:pt>
                <c:pt idx="8239">
                  <c:v>8240</c:v>
                </c:pt>
                <c:pt idx="8240">
                  <c:v>8241</c:v>
                </c:pt>
                <c:pt idx="8241">
                  <c:v>8242</c:v>
                </c:pt>
                <c:pt idx="8242">
                  <c:v>8243</c:v>
                </c:pt>
                <c:pt idx="8243">
                  <c:v>8244</c:v>
                </c:pt>
                <c:pt idx="8244">
                  <c:v>8245</c:v>
                </c:pt>
                <c:pt idx="8245">
                  <c:v>8246</c:v>
                </c:pt>
                <c:pt idx="8246">
                  <c:v>8247</c:v>
                </c:pt>
                <c:pt idx="8247">
                  <c:v>8248</c:v>
                </c:pt>
                <c:pt idx="8248">
                  <c:v>8249</c:v>
                </c:pt>
                <c:pt idx="8249">
                  <c:v>8250</c:v>
                </c:pt>
                <c:pt idx="8250">
                  <c:v>8251</c:v>
                </c:pt>
                <c:pt idx="8251">
                  <c:v>8252</c:v>
                </c:pt>
                <c:pt idx="8252">
                  <c:v>8253</c:v>
                </c:pt>
                <c:pt idx="8253">
                  <c:v>8254</c:v>
                </c:pt>
                <c:pt idx="8254">
                  <c:v>8255</c:v>
                </c:pt>
                <c:pt idx="8255">
                  <c:v>8256</c:v>
                </c:pt>
                <c:pt idx="8256">
                  <c:v>8257</c:v>
                </c:pt>
                <c:pt idx="8257">
                  <c:v>8258</c:v>
                </c:pt>
                <c:pt idx="8258">
                  <c:v>8259</c:v>
                </c:pt>
                <c:pt idx="8259">
                  <c:v>8260</c:v>
                </c:pt>
                <c:pt idx="8260">
                  <c:v>8261</c:v>
                </c:pt>
                <c:pt idx="8261">
                  <c:v>8262</c:v>
                </c:pt>
                <c:pt idx="8262">
                  <c:v>8263</c:v>
                </c:pt>
                <c:pt idx="8263">
                  <c:v>8264</c:v>
                </c:pt>
                <c:pt idx="8264">
                  <c:v>8265</c:v>
                </c:pt>
                <c:pt idx="8265">
                  <c:v>8266</c:v>
                </c:pt>
                <c:pt idx="8266">
                  <c:v>8267</c:v>
                </c:pt>
                <c:pt idx="8267">
                  <c:v>8268</c:v>
                </c:pt>
                <c:pt idx="8268">
                  <c:v>8269</c:v>
                </c:pt>
                <c:pt idx="8269">
                  <c:v>8270</c:v>
                </c:pt>
                <c:pt idx="8270">
                  <c:v>8271</c:v>
                </c:pt>
                <c:pt idx="8271">
                  <c:v>8272</c:v>
                </c:pt>
                <c:pt idx="8272">
                  <c:v>8273</c:v>
                </c:pt>
                <c:pt idx="8273">
                  <c:v>8274</c:v>
                </c:pt>
                <c:pt idx="8274">
                  <c:v>8275</c:v>
                </c:pt>
                <c:pt idx="8275">
                  <c:v>8276</c:v>
                </c:pt>
                <c:pt idx="8276">
                  <c:v>8277</c:v>
                </c:pt>
                <c:pt idx="8277">
                  <c:v>8278</c:v>
                </c:pt>
                <c:pt idx="8278">
                  <c:v>8279</c:v>
                </c:pt>
                <c:pt idx="8279">
                  <c:v>8280</c:v>
                </c:pt>
                <c:pt idx="8280">
                  <c:v>8281</c:v>
                </c:pt>
                <c:pt idx="8281">
                  <c:v>8282</c:v>
                </c:pt>
                <c:pt idx="8282">
                  <c:v>8283</c:v>
                </c:pt>
                <c:pt idx="8283">
                  <c:v>8284</c:v>
                </c:pt>
                <c:pt idx="8284">
                  <c:v>8285</c:v>
                </c:pt>
                <c:pt idx="8285">
                  <c:v>8286</c:v>
                </c:pt>
                <c:pt idx="8286">
                  <c:v>8287</c:v>
                </c:pt>
                <c:pt idx="8287">
                  <c:v>8288</c:v>
                </c:pt>
                <c:pt idx="8288">
                  <c:v>8289</c:v>
                </c:pt>
                <c:pt idx="8289">
                  <c:v>8290</c:v>
                </c:pt>
                <c:pt idx="8290">
                  <c:v>8291</c:v>
                </c:pt>
                <c:pt idx="8291">
                  <c:v>8292</c:v>
                </c:pt>
                <c:pt idx="8292">
                  <c:v>8293</c:v>
                </c:pt>
                <c:pt idx="8293">
                  <c:v>8294</c:v>
                </c:pt>
                <c:pt idx="8294">
                  <c:v>8295</c:v>
                </c:pt>
                <c:pt idx="8295">
                  <c:v>8296</c:v>
                </c:pt>
                <c:pt idx="8296">
                  <c:v>8297</c:v>
                </c:pt>
                <c:pt idx="8297">
                  <c:v>8298</c:v>
                </c:pt>
                <c:pt idx="8298">
                  <c:v>8299</c:v>
                </c:pt>
                <c:pt idx="8299">
                  <c:v>8300</c:v>
                </c:pt>
                <c:pt idx="8300">
                  <c:v>8301</c:v>
                </c:pt>
                <c:pt idx="8301">
                  <c:v>8302</c:v>
                </c:pt>
                <c:pt idx="8302">
                  <c:v>8303</c:v>
                </c:pt>
                <c:pt idx="8303">
                  <c:v>8304</c:v>
                </c:pt>
                <c:pt idx="8304">
                  <c:v>8305</c:v>
                </c:pt>
                <c:pt idx="8305">
                  <c:v>8306</c:v>
                </c:pt>
                <c:pt idx="8306">
                  <c:v>8307</c:v>
                </c:pt>
                <c:pt idx="8307">
                  <c:v>8308</c:v>
                </c:pt>
                <c:pt idx="8308">
                  <c:v>8309</c:v>
                </c:pt>
                <c:pt idx="8309">
                  <c:v>8310</c:v>
                </c:pt>
                <c:pt idx="8310">
                  <c:v>8311</c:v>
                </c:pt>
                <c:pt idx="8311">
                  <c:v>8312</c:v>
                </c:pt>
                <c:pt idx="8312">
                  <c:v>8313</c:v>
                </c:pt>
                <c:pt idx="8313">
                  <c:v>8314</c:v>
                </c:pt>
                <c:pt idx="8314">
                  <c:v>8315</c:v>
                </c:pt>
                <c:pt idx="8315">
                  <c:v>8316</c:v>
                </c:pt>
                <c:pt idx="8316">
                  <c:v>8317</c:v>
                </c:pt>
                <c:pt idx="8317">
                  <c:v>8318</c:v>
                </c:pt>
                <c:pt idx="8318">
                  <c:v>8319</c:v>
                </c:pt>
                <c:pt idx="8319">
                  <c:v>8320</c:v>
                </c:pt>
                <c:pt idx="8320">
                  <c:v>8321</c:v>
                </c:pt>
                <c:pt idx="8321">
                  <c:v>8322</c:v>
                </c:pt>
                <c:pt idx="8322">
                  <c:v>8323</c:v>
                </c:pt>
                <c:pt idx="8323">
                  <c:v>8324</c:v>
                </c:pt>
                <c:pt idx="8324">
                  <c:v>8325</c:v>
                </c:pt>
                <c:pt idx="8325">
                  <c:v>8326</c:v>
                </c:pt>
                <c:pt idx="8326">
                  <c:v>8327</c:v>
                </c:pt>
                <c:pt idx="8327">
                  <c:v>8328</c:v>
                </c:pt>
                <c:pt idx="8328">
                  <c:v>8329</c:v>
                </c:pt>
                <c:pt idx="8329">
                  <c:v>8330</c:v>
                </c:pt>
                <c:pt idx="8330">
                  <c:v>8331</c:v>
                </c:pt>
                <c:pt idx="8331">
                  <c:v>8332</c:v>
                </c:pt>
                <c:pt idx="8332">
                  <c:v>8333</c:v>
                </c:pt>
                <c:pt idx="8333">
                  <c:v>8334</c:v>
                </c:pt>
                <c:pt idx="8334">
                  <c:v>8335</c:v>
                </c:pt>
                <c:pt idx="8335">
                  <c:v>8336</c:v>
                </c:pt>
                <c:pt idx="8336">
                  <c:v>8337</c:v>
                </c:pt>
                <c:pt idx="8337">
                  <c:v>8338</c:v>
                </c:pt>
                <c:pt idx="8338">
                  <c:v>8339</c:v>
                </c:pt>
                <c:pt idx="8339">
                  <c:v>8340</c:v>
                </c:pt>
                <c:pt idx="8340">
                  <c:v>8341</c:v>
                </c:pt>
                <c:pt idx="8341">
                  <c:v>8342</c:v>
                </c:pt>
                <c:pt idx="8342">
                  <c:v>8343</c:v>
                </c:pt>
                <c:pt idx="8343">
                  <c:v>8344</c:v>
                </c:pt>
                <c:pt idx="8344">
                  <c:v>8345</c:v>
                </c:pt>
                <c:pt idx="8345">
                  <c:v>8346</c:v>
                </c:pt>
                <c:pt idx="8346">
                  <c:v>8347</c:v>
                </c:pt>
                <c:pt idx="8347">
                  <c:v>8348</c:v>
                </c:pt>
                <c:pt idx="8348">
                  <c:v>8349</c:v>
                </c:pt>
                <c:pt idx="8349">
                  <c:v>8350</c:v>
                </c:pt>
                <c:pt idx="8350">
                  <c:v>8351</c:v>
                </c:pt>
                <c:pt idx="8351">
                  <c:v>8352</c:v>
                </c:pt>
                <c:pt idx="8352">
                  <c:v>8353</c:v>
                </c:pt>
                <c:pt idx="8353">
                  <c:v>8354</c:v>
                </c:pt>
                <c:pt idx="8354">
                  <c:v>8355</c:v>
                </c:pt>
                <c:pt idx="8355">
                  <c:v>8356</c:v>
                </c:pt>
                <c:pt idx="8356">
                  <c:v>8357</c:v>
                </c:pt>
                <c:pt idx="8357">
                  <c:v>8358</c:v>
                </c:pt>
                <c:pt idx="8358">
                  <c:v>8359</c:v>
                </c:pt>
                <c:pt idx="8359">
                  <c:v>8360</c:v>
                </c:pt>
                <c:pt idx="8360">
                  <c:v>8361</c:v>
                </c:pt>
                <c:pt idx="8361">
                  <c:v>8362</c:v>
                </c:pt>
                <c:pt idx="8362">
                  <c:v>8363</c:v>
                </c:pt>
                <c:pt idx="8363">
                  <c:v>8364</c:v>
                </c:pt>
                <c:pt idx="8364">
                  <c:v>8365</c:v>
                </c:pt>
                <c:pt idx="8365">
                  <c:v>8366</c:v>
                </c:pt>
                <c:pt idx="8366">
                  <c:v>8367</c:v>
                </c:pt>
                <c:pt idx="8367">
                  <c:v>8368</c:v>
                </c:pt>
                <c:pt idx="8368">
                  <c:v>8369</c:v>
                </c:pt>
                <c:pt idx="8369">
                  <c:v>8370</c:v>
                </c:pt>
                <c:pt idx="8370">
                  <c:v>8371</c:v>
                </c:pt>
                <c:pt idx="8371">
                  <c:v>8372</c:v>
                </c:pt>
                <c:pt idx="8372">
                  <c:v>8373</c:v>
                </c:pt>
                <c:pt idx="8373">
                  <c:v>8374</c:v>
                </c:pt>
                <c:pt idx="8374">
                  <c:v>8375</c:v>
                </c:pt>
                <c:pt idx="8375">
                  <c:v>8376</c:v>
                </c:pt>
                <c:pt idx="8376">
                  <c:v>8377</c:v>
                </c:pt>
                <c:pt idx="8377">
                  <c:v>8378</c:v>
                </c:pt>
                <c:pt idx="8378">
                  <c:v>8379</c:v>
                </c:pt>
                <c:pt idx="8379">
                  <c:v>8380</c:v>
                </c:pt>
                <c:pt idx="8380">
                  <c:v>8381</c:v>
                </c:pt>
                <c:pt idx="8381">
                  <c:v>8382</c:v>
                </c:pt>
                <c:pt idx="8382">
                  <c:v>8383</c:v>
                </c:pt>
                <c:pt idx="8383">
                  <c:v>8384</c:v>
                </c:pt>
                <c:pt idx="8384">
                  <c:v>8385</c:v>
                </c:pt>
                <c:pt idx="8385">
                  <c:v>8386</c:v>
                </c:pt>
                <c:pt idx="8386">
                  <c:v>8387</c:v>
                </c:pt>
                <c:pt idx="8387">
                  <c:v>8388</c:v>
                </c:pt>
                <c:pt idx="8388">
                  <c:v>8389</c:v>
                </c:pt>
                <c:pt idx="8389">
                  <c:v>8390</c:v>
                </c:pt>
                <c:pt idx="8390">
                  <c:v>8391</c:v>
                </c:pt>
                <c:pt idx="8391">
                  <c:v>8392</c:v>
                </c:pt>
                <c:pt idx="8392">
                  <c:v>8393</c:v>
                </c:pt>
                <c:pt idx="8393">
                  <c:v>8394</c:v>
                </c:pt>
                <c:pt idx="8394">
                  <c:v>8395</c:v>
                </c:pt>
                <c:pt idx="8395">
                  <c:v>8396</c:v>
                </c:pt>
                <c:pt idx="8396">
                  <c:v>8397</c:v>
                </c:pt>
                <c:pt idx="8397">
                  <c:v>8398</c:v>
                </c:pt>
                <c:pt idx="8398">
                  <c:v>8399</c:v>
                </c:pt>
                <c:pt idx="8399">
                  <c:v>8400</c:v>
                </c:pt>
                <c:pt idx="8400">
                  <c:v>8401</c:v>
                </c:pt>
                <c:pt idx="8401">
                  <c:v>8402</c:v>
                </c:pt>
                <c:pt idx="8402">
                  <c:v>8403</c:v>
                </c:pt>
                <c:pt idx="8403">
                  <c:v>8404</c:v>
                </c:pt>
                <c:pt idx="8404">
                  <c:v>8405</c:v>
                </c:pt>
                <c:pt idx="8405">
                  <c:v>8406</c:v>
                </c:pt>
                <c:pt idx="8406">
                  <c:v>8407</c:v>
                </c:pt>
                <c:pt idx="8407">
                  <c:v>8408</c:v>
                </c:pt>
                <c:pt idx="8408">
                  <c:v>8409</c:v>
                </c:pt>
                <c:pt idx="8409">
                  <c:v>8410</c:v>
                </c:pt>
                <c:pt idx="8410">
                  <c:v>8411</c:v>
                </c:pt>
                <c:pt idx="8411">
                  <c:v>8412</c:v>
                </c:pt>
                <c:pt idx="8412">
                  <c:v>8413</c:v>
                </c:pt>
                <c:pt idx="8413">
                  <c:v>8414</c:v>
                </c:pt>
                <c:pt idx="8414">
                  <c:v>8415</c:v>
                </c:pt>
                <c:pt idx="8415">
                  <c:v>8416</c:v>
                </c:pt>
                <c:pt idx="8416">
                  <c:v>8417</c:v>
                </c:pt>
                <c:pt idx="8417">
                  <c:v>8418</c:v>
                </c:pt>
                <c:pt idx="8418">
                  <c:v>8419</c:v>
                </c:pt>
                <c:pt idx="8419">
                  <c:v>8420</c:v>
                </c:pt>
                <c:pt idx="8420">
                  <c:v>8421</c:v>
                </c:pt>
                <c:pt idx="8421">
                  <c:v>8422</c:v>
                </c:pt>
                <c:pt idx="8422">
                  <c:v>8423</c:v>
                </c:pt>
                <c:pt idx="8423">
                  <c:v>8424</c:v>
                </c:pt>
                <c:pt idx="8424">
                  <c:v>8425</c:v>
                </c:pt>
                <c:pt idx="8425">
                  <c:v>8426</c:v>
                </c:pt>
                <c:pt idx="8426">
                  <c:v>8427</c:v>
                </c:pt>
                <c:pt idx="8427">
                  <c:v>8428</c:v>
                </c:pt>
                <c:pt idx="8428">
                  <c:v>8429</c:v>
                </c:pt>
                <c:pt idx="8429">
                  <c:v>8430</c:v>
                </c:pt>
                <c:pt idx="8430">
                  <c:v>8431</c:v>
                </c:pt>
                <c:pt idx="8431">
                  <c:v>8432</c:v>
                </c:pt>
                <c:pt idx="8432">
                  <c:v>8433</c:v>
                </c:pt>
                <c:pt idx="8433">
                  <c:v>8434</c:v>
                </c:pt>
                <c:pt idx="8434">
                  <c:v>8435</c:v>
                </c:pt>
                <c:pt idx="8435">
                  <c:v>8436</c:v>
                </c:pt>
                <c:pt idx="8436">
                  <c:v>8437</c:v>
                </c:pt>
                <c:pt idx="8437">
                  <c:v>8438</c:v>
                </c:pt>
                <c:pt idx="8438">
                  <c:v>8439</c:v>
                </c:pt>
                <c:pt idx="8439">
                  <c:v>8440</c:v>
                </c:pt>
                <c:pt idx="8440">
                  <c:v>8441</c:v>
                </c:pt>
                <c:pt idx="8441">
                  <c:v>8442</c:v>
                </c:pt>
                <c:pt idx="8442">
                  <c:v>8443</c:v>
                </c:pt>
                <c:pt idx="8443">
                  <c:v>8444</c:v>
                </c:pt>
                <c:pt idx="8444">
                  <c:v>8445</c:v>
                </c:pt>
                <c:pt idx="8445">
                  <c:v>8446</c:v>
                </c:pt>
                <c:pt idx="8446">
                  <c:v>8447</c:v>
                </c:pt>
                <c:pt idx="8447">
                  <c:v>8448</c:v>
                </c:pt>
                <c:pt idx="8448">
                  <c:v>8449</c:v>
                </c:pt>
                <c:pt idx="8449">
                  <c:v>8450</c:v>
                </c:pt>
                <c:pt idx="8450">
                  <c:v>8451</c:v>
                </c:pt>
                <c:pt idx="8451">
                  <c:v>8452</c:v>
                </c:pt>
                <c:pt idx="8452">
                  <c:v>8453</c:v>
                </c:pt>
                <c:pt idx="8453">
                  <c:v>8454</c:v>
                </c:pt>
                <c:pt idx="8454">
                  <c:v>8455</c:v>
                </c:pt>
                <c:pt idx="8455">
                  <c:v>8456</c:v>
                </c:pt>
                <c:pt idx="8456">
                  <c:v>8457</c:v>
                </c:pt>
                <c:pt idx="8457">
                  <c:v>8458</c:v>
                </c:pt>
                <c:pt idx="8458">
                  <c:v>8459</c:v>
                </c:pt>
                <c:pt idx="8459">
                  <c:v>8460</c:v>
                </c:pt>
                <c:pt idx="8460">
                  <c:v>8461</c:v>
                </c:pt>
                <c:pt idx="8461">
                  <c:v>8462</c:v>
                </c:pt>
                <c:pt idx="8462">
                  <c:v>8463</c:v>
                </c:pt>
                <c:pt idx="8463">
                  <c:v>8464</c:v>
                </c:pt>
                <c:pt idx="8464">
                  <c:v>8465</c:v>
                </c:pt>
                <c:pt idx="8465">
                  <c:v>8466</c:v>
                </c:pt>
                <c:pt idx="8466">
                  <c:v>8467</c:v>
                </c:pt>
                <c:pt idx="8467">
                  <c:v>8468</c:v>
                </c:pt>
                <c:pt idx="8468">
                  <c:v>8469</c:v>
                </c:pt>
                <c:pt idx="8469">
                  <c:v>8470</c:v>
                </c:pt>
                <c:pt idx="8470">
                  <c:v>8471</c:v>
                </c:pt>
                <c:pt idx="8471">
                  <c:v>8472</c:v>
                </c:pt>
                <c:pt idx="8472">
                  <c:v>8473</c:v>
                </c:pt>
                <c:pt idx="8473">
                  <c:v>8474</c:v>
                </c:pt>
                <c:pt idx="8474">
                  <c:v>8475</c:v>
                </c:pt>
                <c:pt idx="8475">
                  <c:v>8476</c:v>
                </c:pt>
                <c:pt idx="8476">
                  <c:v>8477</c:v>
                </c:pt>
                <c:pt idx="8477">
                  <c:v>8478</c:v>
                </c:pt>
                <c:pt idx="8478">
                  <c:v>8479</c:v>
                </c:pt>
                <c:pt idx="8479">
                  <c:v>8480</c:v>
                </c:pt>
                <c:pt idx="8480">
                  <c:v>8481</c:v>
                </c:pt>
                <c:pt idx="8481">
                  <c:v>8482</c:v>
                </c:pt>
                <c:pt idx="8482">
                  <c:v>8483</c:v>
                </c:pt>
                <c:pt idx="8483">
                  <c:v>8484</c:v>
                </c:pt>
                <c:pt idx="8484">
                  <c:v>8485</c:v>
                </c:pt>
                <c:pt idx="8485">
                  <c:v>8486</c:v>
                </c:pt>
                <c:pt idx="8486">
                  <c:v>8487</c:v>
                </c:pt>
                <c:pt idx="8487">
                  <c:v>8488</c:v>
                </c:pt>
                <c:pt idx="8488">
                  <c:v>8489</c:v>
                </c:pt>
                <c:pt idx="8489">
                  <c:v>8490</c:v>
                </c:pt>
                <c:pt idx="8490">
                  <c:v>8491</c:v>
                </c:pt>
                <c:pt idx="8491">
                  <c:v>8492</c:v>
                </c:pt>
                <c:pt idx="8492">
                  <c:v>8493</c:v>
                </c:pt>
                <c:pt idx="8493">
                  <c:v>8494</c:v>
                </c:pt>
                <c:pt idx="8494">
                  <c:v>8495</c:v>
                </c:pt>
                <c:pt idx="8495">
                  <c:v>8496</c:v>
                </c:pt>
                <c:pt idx="8496">
                  <c:v>8497</c:v>
                </c:pt>
                <c:pt idx="8497">
                  <c:v>8498</c:v>
                </c:pt>
                <c:pt idx="8498">
                  <c:v>8499</c:v>
                </c:pt>
                <c:pt idx="8499">
                  <c:v>8500</c:v>
                </c:pt>
                <c:pt idx="8500">
                  <c:v>8501</c:v>
                </c:pt>
                <c:pt idx="8501">
                  <c:v>8502</c:v>
                </c:pt>
                <c:pt idx="8502">
                  <c:v>8503</c:v>
                </c:pt>
                <c:pt idx="8503">
                  <c:v>8504</c:v>
                </c:pt>
                <c:pt idx="8504">
                  <c:v>8505</c:v>
                </c:pt>
                <c:pt idx="8505">
                  <c:v>8506</c:v>
                </c:pt>
                <c:pt idx="8506">
                  <c:v>8507</c:v>
                </c:pt>
                <c:pt idx="8507">
                  <c:v>8508</c:v>
                </c:pt>
                <c:pt idx="8508">
                  <c:v>8509</c:v>
                </c:pt>
                <c:pt idx="8509">
                  <c:v>8510</c:v>
                </c:pt>
                <c:pt idx="8510">
                  <c:v>8511</c:v>
                </c:pt>
                <c:pt idx="8511">
                  <c:v>8512</c:v>
                </c:pt>
                <c:pt idx="8512">
                  <c:v>8513</c:v>
                </c:pt>
                <c:pt idx="8513">
                  <c:v>8514</c:v>
                </c:pt>
                <c:pt idx="8514">
                  <c:v>8515</c:v>
                </c:pt>
                <c:pt idx="8515">
                  <c:v>8516</c:v>
                </c:pt>
                <c:pt idx="8516">
                  <c:v>8517</c:v>
                </c:pt>
                <c:pt idx="8517">
                  <c:v>8518</c:v>
                </c:pt>
                <c:pt idx="8518">
                  <c:v>8519</c:v>
                </c:pt>
                <c:pt idx="8519">
                  <c:v>8520</c:v>
                </c:pt>
                <c:pt idx="8520">
                  <c:v>8521</c:v>
                </c:pt>
                <c:pt idx="8521">
                  <c:v>8522</c:v>
                </c:pt>
                <c:pt idx="8522">
                  <c:v>8523</c:v>
                </c:pt>
                <c:pt idx="8523">
                  <c:v>8524</c:v>
                </c:pt>
                <c:pt idx="8524">
                  <c:v>8525</c:v>
                </c:pt>
                <c:pt idx="8525">
                  <c:v>8526</c:v>
                </c:pt>
                <c:pt idx="8526">
                  <c:v>8527</c:v>
                </c:pt>
                <c:pt idx="8527">
                  <c:v>8528</c:v>
                </c:pt>
                <c:pt idx="8528">
                  <c:v>8529</c:v>
                </c:pt>
                <c:pt idx="8529">
                  <c:v>8530</c:v>
                </c:pt>
                <c:pt idx="8530">
                  <c:v>8531</c:v>
                </c:pt>
                <c:pt idx="8531">
                  <c:v>8532</c:v>
                </c:pt>
                <c:pt idx="8532">
                  <c:v>8533</c:v>
                </c:pt>
                <c:pt idx="8533">
                  <c:v>8534</c:v>
                </c:pt>
                <c:pt idx="8534">
                  <c:v>8535</c:v>
                </c:pt>
                <c:pt idx="8535">
                  <c:v>8536</c:v>
                </c:pt>
                <c:pt idx="8536">
                  <c:v>8537</c:v>
                </c:pt>
                <c:pt idx="8537">
                  <c:v>8538</c:v>
                </c:pt>
                <c:pt idx="8538">
                  <c:v>8539</c:v>
                </c:pt>
                <c:pt idx="8539">
                  <c:v>8540</c:v>
                </c:pt>
                <c:pt idx="8540">
                  <c:v>8541</c:v>
                </c:pt>
                <c:pt idx="8541">
                  <c:v>8542</c:v>
                </c:pt>
                <c:pt idx="8542">
                  <c:v>8543</c:v>
                </c:pt>
                <c:pt idx="8543">
                  <c:v>8544</c:v>
                </c:pt>
                <c:pt idx="8544">
                  <c:v>8545</c:v>
                </c:pt>
                <c:pt idx="8545">
                  <c:v>8546</c:v>
                </c:pt>
                <c:pt idx="8546">
                  <c:v>8547</c:v>
                </c:pt>
                <c:pt idx="8547">
                  <c:v>8548</c:v>
                </c:pt>
                <c:pt idx="8548">
                  <c:v>8549</c:v>
                </c:pt>
                <c:pt idx="8549">
                  <c:v>8550</c:v>
                </c:pt>
                <c:pt idx="8550">
                  <c:v>8551</c:v>
                </c:pt>
                <c:pt idx="8551">
                  <c:v>8552</c:v>
                </c:pt>
                <c:pt idx="8552">
                  <c:v>8553</c:v>
                </c:pt>
                <c:pt idx="8553">
                  <c:v>8554</c:v>
                </c:pt>
                <c:pt idx="8554">
                  <c:v>8555</c:v>
                </c:pt>
                <c:pt idx="8555">
                  <c:v>8556</c:v>
                </c:pt>
                <c:pt idx="8556">
                  <c:v>8557</c:v>
                </c:pt>
                <c:pt idx="8557">
                  <c:v>8558</c:v>
                </c:pt>
                <c:pt idx="8558">
                  <c:v>8559</c:v>
                </c:pt>
                <c:pt idx="8559">
                  <c:v>8560</c:v>
                </c:pt>
                <c:pt idx="8560">
                  <c:v>8561</c:v>
                </c:pt>
                <c:pt idx="8561">
                  <c:v>8562</c:v>
                </c:pt>
                <c:pt idx="8562">
                  <c:v>8563</c:v>
                </c:pt>
                <c:pt idx="8563">
                  <c:v>8564</c:v>
                </c:pt>
                <c:pt idx="8564">
                  <c:v>8565</c:v>
                </c:pt>
                <c:pt idx="8565">
                  <c:v>8566</c:v>
                </c:pt>
                <c:pt idx="8566">
                  <c:v>8567</c:v>
                </c:pt>
                <c:pt idx="8567">
                  <c:v>8568</c:v>
                </c:pt>
                <c:pt idx="8568">
                  <c:v>8569</c:v>
                </c:pt>
                <c:pt idx="8569">
                  <c:v>8570</c:v>
                </c:pt>
                <c:pt idx="8570">
                  <c:v>8571</c:v>
                </c:pt>
                <c:pt idx="8571">
                  <c:v>8572</c:v>
                </c:pt>
                <c:pt idx="8572">
                  <c:v>8573</c:v>
                </c:pt>
                <c:pt idx="8573">
                  <c:v>8574</c:v>
                </c:pt>
                <c:pt idx="8574">
                  <c:v>8575</c:v>
                </c:pt>
                <c:pt idx="8575">
                  <c:v>8576</c:v>
                </c:pt>
                <c:pt idx="8576">
                  <c:v>8577</c:v>
                </c:pt>
                <c:pt idx="8577">
                  <c:v>8578</c:v>
                </c:pt>
                <c:pt idx="8578">
                  <c:v>8579</c:v>
                </c:pt>
                <c:pt idx="8579">
                  <c:v>8580</c:v>
                </c:pt>
                <c:pt idx="8580">
                  <c:v>8581</c:v>
                </c:pt>
                <c:pt idx="8581">
                  <c:v>8582</c:v>
                </c:pt>
                <c:pt idx="8582">
                  <c:v>8583</c:v>
                </c:pt>
                <c:pt idx="8583">
                  <c:v>8584</c:v>
                </c:pt>
                <c:pt idx="8584">
                  <c:v>8585</c:v>
                </c:pt>
                <c:pt idx="8585">
                  <c:v>8586</c:v>
                </c:pt>
                <c:pt idx="8586">
                  <c:v>8587</c:v>
                </c:pt>
                <c:pt idx="8587">
                  <c:v>8588</c:v>
                </c:pt>
                <c:pt idx="8588">
                  <c:v>8589</c:v>
                </c:pt>
                <c:pt idx="8589">
                  <c:v>8590</c:v>
                </c:pt>
                <c:pt idx="8590">
                  <c:v>8591</c:v>
                </c:pt>
                <c:pt idx="8591">
                  <c:v>8592</c:v>
                </c:pt>
                <c:pt idx="8592">
                  <c:v>8593</c:v>
                </c:pt>
                <c:pt idx="8593">
                  <c:v>8594</c:v>
                </c:pt>
                <c:pt idx="8594">
                  <c:v>8595</c:v>
                </c:pt>
                <c:pt idx="8595">
                  <c:v>8596</c:v>
                </c:pt>
                <c:pt idx="8596">
                  <c:v>8597</c:v>
                </c:pt>
                <c:pt idx="8597">
                  <c:v>8598</c:v>
                </c:pt>
                <c:pt idx="8598">
                  <c:v>8599</c:v>
                </c:pt>
                <c:pt idx="8599">
                  <c:v>8600</c:v>
                </c:pt>
                <c:pt idx="8600">
                  <c:v>8601</c:v>
                </c:pt>
                <c:pt idx="8601">
                  <c:v>8602</c:v>
                </c:pt>
                <c:pt idx="8602">
                  <c:v>8603</c:v>
                </c:pt>
                <c:pt idx="8603">
                  <c:v>8604</c:v>
                </c:pt>
                <c:pt idx="8604">
                  <c:v>8605</c:v>
                </c:pt>
                <c:pt idx="8605">
                  <c:v>8606</c:v>
                </c:pt>
                <c:pt idx="8606">
                  <c:v>8607</c:v>
                </c:pt>
                <c:pt idx="8607">
                  <c:v>8608</c:v>
                </c:pt>
                <c:pt idx="8608">
                  <c:v>8609</c:v>
                </c:pt>
                <c:pt idx="8609">
                  <c:v>8610</c:v>
                </c:pt>
                <c:pt idx="8610">
                  <c:v>8611</c:v>
                </c:pt>
                <c:pt idx="8611">
                  <c:v>8612</c:v>
                </c:pt>
                <c:pt idx="8612">
                  <c:v>8613</c:v>
                </c:pt>
                <c:pt idx="8613">
                  <c:v>8614</c:v>
                </c:pt>
                <c:pt idx="8614">
                  <c:v>8615</c:v>
                </c:pt>
                <c:pt idx="8615">
                  <c:v>8616</c:v>
                </c:pt>
                <c:pt idx="8616">
                  <c:v>8617</c:v>
                </c:pt>
                <c:pt idx="8617">
                  <c:v>8618</c:v>
                </c:pt>
                <c:pt idx="8618">
                  <c:v>8619</c:v>
                </c:pt>
                <c:pt idx="8619">
                  <c:v>8620</c:v>
                </c:pt>
                <c:pt idx="8620">
                  <c:v>8621</c:v>
                </c:pt>
                <c:pt idx="8621">
                  <c:v>8622</c:v>
                </c:pt>
                <c:pt idx="8622">
                  <c:v>8623</c:v>
                </c:pt>
                <c:pt idx="8623">
                  <c:v>8624</c:v>
                </c:pt>
                <c:pt idx="8624">
                  <c:v>8625</c:v>
                </c:pt>
                <c:pt idx="8625">
                  <c:v>8626</c:v>
                </c:pt>
                <c:pt idx="8626">
                  <c:v>8627</c:v>
                </c:pt>
                <c:pt idx="8627">
                  <c:v>8628</c:v>
                </c:pt>
                <c:pt idx="8628">
                  <c:v>8629</c:v>
                </c:pt>
                <c:pt idx="8629">
                  <c:v>8630</c:v>
                </c:pt>
                <c:pt idx="8630">
                  <c:v>8631</c:v>
                </c:pt>
                <c:pt idx="8631">
                  <c:v>8632</c:v>
                </c:pt>
                <c:pt idx="8632">
                  <c:v>8633</c:v>
                </c:pt>
                <c:pt idx="8633">
                  <c:v>8634</c:v>
                </c:pt>
                <c:pt idx="8634">
                  <c:v>8635</c:v>
                </c:pt>
                <c:pt idx="8635">
                  <c:v>8636</c:v>
                </c:pt>
                <c:pt idx="8636">
                  <c:v>8637</c:v>
                </c:pt>
                <c:pt idx="8637">
                  <c:v>8638</c:v>
                </c:pt>
                <c:pt idx="8638">
                  <c:v>8639</c:v>
                </c:pt>
                <c:pt idx="8639">
                  <c:v>8640</c:v>
                </c:pt>
                <c:pt idx="8640">
                  <c:v>8641</c:v>
                </c:pt>
                <c:pt idx="8641">
                  <c:v>8642</c:v>
                </c:pt>
                <c:pt idx="8642">
                  <c:v>8643</c:v>
                </c:pt>
                <c:pt idx="8643">
                  <c:v>8644</c:v>
                </c:pt>
                <c:pt idx="8644">
                  <c:v>8645</c:v>
                </c:pt>
                <c:pt idx="8645">
                  <c:v>8646</c:v>
                </c:pt>
                <c:pt idx="8646">
                  <c:v>8647</c:v>
                </c:pt>
                <c:pt idx="8647">
                  <c:v>8648</c:v>
                </c:pt>
                <c:pt idx="8648">
                  <c:v>8649</c:v>
                </c:pt>
                <c:pt idx="8649">
                  <c:v>8650</c:v>
                </c:pt>
                <c:pt idx="8650">
                  <c:v>8651</c:v>
                </c:pt>
                <c:pt idx="8651">
                  <c:v>8652</c:v>
                </c:pt>
                <c:pt idx="8652">
                  <c:v>8653</c:v>
                </c:pt>
                <c:pt idx="8653">
                  <c:v>8654</c:v>
                </c:pt>
                <c:pt idx="8654">
                  <c:v>8655</c:v>
                </c:pt>
                <c:pt idx="8655">
                  <c:v>8656</c:v>
                </c:pt>
                <c:pt idx="8656">
                  <c:v>8657</c:v>
                </c:pt>
                <c:pt idx="8657">
                  <c:v>8658</c:v>
                </c:pt>
                <c:pt idx="8658">
                  <c:v>8659</c:v>
                </c:pt>
                <c:pt idx="8659">
                  <c:v>8660</c:v>
                </c:pt>
                <c:pt idx="8660">
                  <c:v>8661</c:v>
                </c:pt>
                <c:pt idx="8661">
                  <c:v>8662</c:v>
                </c:pt>
                <c:pt idx="8662">
                  <c:v>8663</c:v>
                </c:pt>
                <c:pt idx="8663">
                  <c:v>8664</c:v>
                </c:pt>
                <c:pt idx="8664">
                  <c:v>8665</c:v>
                </c:pt>
                <c:pt idx="8665">
                  <c:v>8666</c:v>
                </c:pt>
                <c:pt idx="8666">
                  <c:v>8667</c:v>
                </c:pt>
                <c:pt idx="8667">
                  <c:v>8668</c:v>
                </c:pt>
                <c:pt idx="8668">
                  <c:v>8669</c:v>
                </c:pt>
                <c:pt idx="8669">
                  <c:v>8670</c:v>
                </c:pt>
                <c:pt idx="8670">
                  <c:v>8671</c:v>
                </c:pt>
                <c:pt idx="8671">
                  <c:v>8672</c:v>
                </c:pt>
                <c:pt idx="8672">
                  <c:v>8673</c:v>
                </c:pt>
                <c:pt idx="8673">
                  <c:v>8674</c:v>
                </c:pt>
                <c:pt idx="8674">
                  <c:v>8675</c:v>
                </c:pt>
                <c:pt idx="8675">
                  <c:v>8676</c:v>
                </c:pt>
                <c:pt idx="8676">
                  <c:v>8677</c:v>
                </c:pt>
                <c:pt idx="8677">
                  <c:v>8678</c:v>
                </c:pt>
                <c:pt idx="8678">
                  <c:v>8679</c:v>
                </c:pt>
                <c:pt idx="8679">
                  <c:v>8680</c:v>
                </c:pt>
                <c:pt idx="8680">
                  <c:v>8681</c:v>
                </c:pt>
                <c:pt idx="8681">
                  <c:v>8682</c:v>
                </c:pt>
                <c:pt idx="8682">
                  <c:v>8683</c:v>
                </c:pt>
                <c:pt idx="8683">
                  <c:v>8684</c:v>
                </c:pt>
                <c:pt idx="8684">
                  <c:v>8685</c:v>
                </c:pt>
                <c:pt idx="8685">
                  <c:v>8686</c:v>
                </c:pt>
                <c:pt idx="8686">
                  <c:v>8687</c:v>
                </c:pt>
                <c:pt idx="8687">
                  <c:v>8688</c:v>
                </c:pt>
                <c:pt idx="8688">
                  <c:v>8689</c:v>
                </c:pt>
                <c:pt idx="8689">
                  <c:v>8690</c:v>
                </c:pt>
                <c:pt idx="8690">
                  <c:v>8691</c:v>
                </c:pt>
                <c:pt idx="8691">
                  <c:v>8692</c:v>
                </c:pt>
                <c:pt idx="8692">
                  <c:v>8693</c:v>
                </c:pt>
                <c:pt idx="8693">
                  <c:v>8694</c:v>
                </c:pt>
                <c:pt idx="8694">
                  <c:v>8695</c:v>
                </c:pt>
                <c:pt idx="8695">
                  <c:v>8696</c:v>
                </c:pt>
                <c:pt idx="8696">
                  <c:v>8697</c:v>
                </c:pt>
                <c:pt idx="8697">
                  <c:v>8698</c:v>
                </c:pt>
                <c:pt idx="8698">
                  <c:v>8699</c:v>
                </c:pt>
                <c:pt idx="8699">
                  <c:v>8700</c:v>
                </c:pt>
                <c:pt idx="8700">
                  <c:v>8701</c:v>
                </c:pt>
                <c:pt idx="8701">
                  <c:v>8702</c:v>
                </c:pt>
                <c:pt idx="8702">
                  <c:v>8703</c:v>
                </c:pt>
                <c:pt idx="8703">
                  <c:v>8704</c:v>
                </c:pt>
                <c:pt idx="8704">
                  <c:v>8705</c:v>
                </c:pt>
                <c:pt idx="8705">
                  <c:v>8706</c:v>
                </c:pt>
                <c:pt idx="8706">
                  <c:v>8707</c:v>
                </c:pt>
                <c:pt idx="8707">
                  <c:v>8708</c:v>
                </c:pt>
                <c:pt idx="8708">
                  <c:v>8709</c:v>
                </c:pt>
                <c:pt idx="8709">
                  <c:v>8710</c:v>
                </c:pt>
                <c:pt idx="8710">
                  <c:v>8711</c:v>
                </c:pt>
                <c:pt idx="8711">
                  <c:v>8712</c:v>
                </c:pt>
                <c:pt idx="8712">
                  <c:v>8713</c:v>
                </c:pt>
                <c:pt idx="8713">
                  <c:v>8714</c:v>
                </c:pt>
                <c:pt idx="8714">
                  <c:v>8715</c:v>
                </c:pt>
                <c:pt idx="8715">
                  <c:v>8716</c:v>
                </c:pt>
                <c:pt idx="8716">
                  <c:v>8717</c:v>
                </c:pt>
                <c:pt idx="8717">
                  <c:v>8718</c:v>
                </c:pt>
                <c:pt idx="8718">
                  <c:v>8719</c:v>
                </c:pt>
                <c:pt idx="8719">
                  <c:v>8720</c:v>
                </c:pt>
                <c:pt idx="8720">
                  <c:v>8721</c:v>
                </c:pt>
                <c:pt idx="8721">
                  <c:v>8722</c:v>
                </c:pt>
                <c:pt idx="8722">
                  <c:v>8723</c:v>
                </c:pt>
                <c:pt idx="8723">
                  <c:v>8724</c:v>
                </c:pt>
                <c:pt idx="8724">
                  <c:v>8725</c:v>
                </c:pt>
                <c:pt idx="8725">
                  <c:v>8726</c:v>
                </c:pt>
                <c:pt idx="8726">
                  <c:v>8727</c:v>
                </c:pt>
                <c:pt idx="8727">
                  <c:v>8728</c:v>
                </c:pt>
                <c:pt idx="8728">
                  <c:v>8729</c:v>
                </c:pt>
                <c:pt idx="8729">
                  <c:v>8730</c:v>
                </c:pt>
                <c:pt idx="8730">
                  <c:v>8731</c:v>
                </c:pt>
                <c:pt idx="8731">
                  <c:v>8732</c:v>
                </c:pt>
                <c:pt idx="8732">
                  <c:v>8733</c:v>
                </c:pt>
                <c:pt idx="8733">
                  <c:v>8734</c:v>
                </c:pt>
                <c:pt idx="8734">
                  <c:v>8735</c:v>
                </c:pt>
                <c:pt idx="8735">
                  <c:v>8736</c:v>
                </c:pt>
                <c:pt idx="8736">
                  <c:v>8737</c:v>
                </c:pt>
                <c:pt idx="8737">
                  <c:v>8738</c:v>
                </c:pt>
                <c:pt idx="8738">
                  <c:v>8739</c:v>
                </c:pt>
                <c:pt idx="8739">
                  <c:v>8740</c:v>
                </c:pt>
                <c:pt idx="8740">
                  <c:v>8741</c:v>
                </c:pt>
                <c:pt idx="8741">
                  <c:v>8742</c:v>
                </c:pt>
                <c:pt idx="8742">
                  <c:v>8743</c:v>
                </c:pt>
                <c:pt idx="8743">
                  <c:v>8744</c:v>
                </c:pt>
                <c:pt idx="8744">
                  <c:v>8745</c:v>
                </c:pt>
                <c:pt idx="8745">
                  <c:v>8746</c:v>
                </c:pt>
                <c:pt idx="8746">
                  <c:v>8747</c:v>
                </c:pt>
                <c:pt idx="8747">
                  <c:v>8748</c:v>
                </c:pt>
                <c:pt idx="8748">
                  <c:v>8749</c:v>
                </c:pt>
                <c:pt idx="8749">
                  <c:v>8750</c:v>
                </c:pt>
                <c:pt idx="8750">
                  <c:v>8751</c:v>
                </c:pt>
                <c:pt idx="8751">
                  <c:v>8752</c:v>
                </c:pt>
                <c:pt idx="8752">
                  <c:v>8753</c:v>
                </c:pt>
                <c:pt idx="8753">
                  <c:v>8754</c:v>
                </c:pt>
                <c:pt idx="8754">
                  <c:v>8755</c:v>
                </c:pt>
                <c:pt idx="8755">
                  <c:v>8756</c:v>
                </c:pt>
                <c:pt idx="8756">
                  <c:v>8757</c:v>
                </c:pt>
                <c:pt idx="8757">
                  <c:v>8758</c:v>
                </c:pt>
                <c:pt idx="8758">
                  <c:v>8759</c:v>
                </c:pt>
                <c:pt idx="8759">
                  <c:v>8760</c:v>
                </c:pt>
                <c:pt idx="8760">
                  <c:v>8761</c:v>
                </c:pt>
                <c:pt idx="8761">
                  <c:v>8762</c:v>
                </c:pt>
                <c:pt idx="8762">
                  <c:v>8763</c:v>
                </c:pt>
                <c:pt idx="8763">
                  <c:v>8764</c:v>
                </c:pt>
                <c:pt idx="8764">
                  <c:v>8765</c:v>
                </c:pt>
                <c:pt idx="8765">
                  <c:v>8766</c:v>
                </c:pt>
                <c:pt idx="8766">
                  <c:v>8767</c:v>
                </c:pt>
                <c:pt idx="8767">
                  <c:v>8768</c:v>
                </c:pt>
                <c:pt idx="8768">
                  <c:v>8769</c:v>
                </c:pt>
                <c:pt idx="8769">
                  <c:v>8770</c:v>
                </c:pt>
                <c:pt idx="8770">
                  <c:v>8771</c:v>
                </c:pt>
                <c:pt idx="8771">
                  <c:v>8772</c:v>
                </c:pt>
                <c:pt idx="8772">
                  <c:v>8773</c:v>
                </c:pt>
                <c:pt idx="8773">
                  <c:v>8774</c:v>
                </c:pt>
                <c:pt idx="8774">
                  <c:v>8775</c:v>
                </c:pt>
                <c:pt idx="8775">
                  <c:v>8776</c:v>
                </c:pt>
                <c:pt idx="8776">
                  <c:v>8777</c:v>
                </c:pt>
                <c:pt idx="8777">
                  <c:v>8778</c:v>
                </c:pt>
                <c:pt idx="8778">
                  <c:v>8779</c:v>
                </c:pt>
                <c:pt idx="8779">
                  <c:v>8780</c:v>
                </c:pt>
                <c:pt idx="8780">
                  <c:v>8781</c:v>
                </c:pt>
                <c:pt idx="8781">
                  <c:v>8782</c:v>
                </c:pt>
                <c:pt idx="8782">
                  <c:v>8783</c:v>
                </c:pt>
                <c:pt idx="8783">
                  <c:v>8784</c:v>
                </c:pt>
                <c:pt idx="8784">
                  <c:v>8785</c:v>
                </c:pt>
                <c:pt idx="8785">
                  <c:v>8786</c:v>
                </c:pt>
                <c:pt idx="8786">
                  <c:v>8787</c:v>
                </c:pt>
                <c:pt idx="8787">
                  <c:v>8788</c:v>
                </c:pt>
                <c:pt idx="8788">
                  <c:v>8789</c:v>
                </c:pt>
                <c:pt idx="8789">
                  <c:v>8790</c:v>
                </c:pt>
                <c:pt idx="8790">
                  <c:v>8791</c:v>
                </c:pt>
                <c:pt idx="8791">
                  <c:v>8792</c:v>
                </c:pt>
                <c:pt idx="8792">
                  <c:v>8793</c:v>
                </c:pt>
                <c:pt idx="8793">
                  <c:v>8794</c:v>
                </c:pt>
                <c:pt idx="8794">
                  <c:v>8795</c:v>
                </c:pt>
                <c:pt idx="8795">
                  <c:v>8796</c:v>
                </c:pt>
                <c:pt idx="8796">
                  <c:v>8797</c:v>
                </c:pt>
                <c:pt idx="8797">
                  <c:v>8798</c:v>
                </c:pt>
                <c:pt idx="8798">
                  <c:v>8799</c:v>
                </c:pt>
                <c:pt idx="8799">
                  <c:v>8800</c:v>
                </c:pt>
                <c:pt idx="8800">
                  <c:v>8801</c:v>
                </c:pt>
                <c:pt idx="8801">
                  <c:v>8802</c:v>
                </c:pt>
                <c:pt idx="8802">
                  <c:v>8803</c:v>
                </c:pt>
                <c:pt idx="8803">
                  <c:v>8804</c:v>
                </c:pt>
                <c:pt idx="8804">
                  <c:v>8805</c:v>
                </c:pt>
                <c:pt idx="8805">
                  <c:v>8806</c:v>
                </c:pt>
                <c:pt idx="8806">
                  <c:v>8807</c:v>
                </c:pt>
                <c:pt idx="8807">
                  <c:v>8808</c:v>
                </c:pt>
                <c:pt idx="8808">
                  <c:v>8809</c:v>
                </c:pt>
                <c:pt idx="8809">
                  <c:v>8810</c:v>
                </c:pt>
                <c:pt idx="8810">
                  <c:v>8811</c:v>
                </c:pt>
                <c:pt idx="8811">
                  <c:v>8812</c:v>
                </c:pt>
                <c:pt idx="8812">
                  <c:v>8813</c:v>
                </c:pt>
                <c:pt idx="8813">
                  <c:v>8814</c:v>
                </c:pt>
                <c:pt idx="8814">
                  <c:v>8815</c:v>
                </c:pt>
                <c:pt idx="8815">
                  <c:v>8816</c:v>
                </c:pt>
                <c:pt idx="8816">
                  <c:v>8817</c:v>
                </c:pt>
                <c:pt idx="8817">
                  <c:v>8818</c:v>
                </c:pt>
                <c:pt idx="8818">
                  <c:v>8819</c:v>
                </c:pt>
                <c:pt idx="8819">
                  <c:v>8820</c:v>
                </c:pt>
                <c:pt idx="8820">
                  <c:v>8821</c:v>
                </c:pt>
                <c:pt idx="8821">
                  <c:v>8822</c:v>
                </c:pt>
                <c:pt idx="8822">
                  <c:v>8823</c:v>
                </c:pt>
                <c:pt idx="8823">
                  <c:v>8824</c:v>
                </c:pt>
                <c:pt idx="8824">
                  <c:v>8825</c:v>
                </c:pt>
                <c:pt idx="8825">
                  <c:v>8826</c:v>
                </c:pt>
                <c:pt idx="8826">
                  <c:v>8827</c:v>
                </c:pt>
                <c:pt idx="8827">
                  <c:v>8828</c:v>
                </c:pt>
                <c:pt idx="8828">
                  <c:v>8829</c:v>
                </c:pt>
                <c:pt idx="8829">
                  <c:v>8830</c:v>
                </c:pt>
                <c:pt idx="8830">
                  <c:v>8831</c:v>
                </c:pt>
                <c:pt idx="8831">
                  <c:v>8832</c:v>
                </c:pt>
                <c:pt idx="8832">
                  <c:v>8833</c:v>
                </c:pt>
                <c:pt idx="8833">
                  <c:v>8834</c:v>
                </c:pt>
                <c:pt idx="8834">
                  <c:v>8835</c:v>
                </c:pt>
                <c:pt idx="8835">
                  <c:v>8836</c:v>
                </c:pt>
                <c:pt idx="8836">
                  <c:v>8837</c:v>
                </c:pt>
                <c:pt idx="8837">
                  <c:v>8838</c:v>
                </c:pt>
                <c:pt idx="8838">
                  <c:v>8839</c:v>
                </c:pt>
                <c:pt idx="8839">
                  <c:v>8840</c:v>
                </c:pt>
                <c:pt idx="8840">
                  <c:v>8841</c:v>
                </c:pt>
                <c:pt idx="8841">
                  <c:v>8842</c:v>
                </c:pt>
                <c:pt idx="8842">
                  <c:v>8843</c:v>
                </c:pt>
                <c:pt idx="8843">
                  <c:v>8844</c:v>
                </c:pt>
                <c:pt idx="8844">
                  <c:v>8845</c:v>
                </c:pt>
                <c:pt idx="8845">
                  <c:v>8846</c:v>
                </c:pt>
                <c:pt idx="8846">
                  <c:v>8847</c:v>
                </c:pt>
                <c:pt idx="8847">
                  <c:v>8848</c:v>
                </c:pt>
                <c:pt idx="8848">
                  <c:v>8849</c:v>
                </c:pt>
                <c:pt idx="8849">
                  <c:v>8850</c:v>
                </c:pt>
                <c:pt idx="8850">
                  <c:v>8851</c:v>
                </c:pt>
                <c:pt idx="8851">
                  <c:v>8852</c:v>
                </c:pt>
                <c:pt idx="8852">
                  <c:v>8853</c:v>
                </c:pt>
                <c:pt idx="8853">
                  <c:v>8854</c:v>
                </c:pt>
                <c:pt idx="8854">
                  <c:v>8855</c:v>
                </c:pt>
                <c:pt idx="8855">
                  <c:v>8856</c:v>
                </c:pt>
                <c:pt idx="8856">
                  <c:v>8857</c:v>
                </c:pt>
                <c:pt idx="8857">
                  <c:v>8858</c:v>
                </c:pt>
                <c:pt idx="8858">
                  <c:v>8859</c:v>
                </c:pt>
                <c:pt idx="8859">
                  <c:v>8860</c:v>
                </c:pt>
                <c:pt idx="8860">
                  <c:v>8861</c:v>
                </c:pt>
                <c:pt idx="8861">
                  <c:v>8862</c:v>
                </c:pt>
                <c:pt idx="8862">
                  <c:v>8863</c:v>
                </c:pt>
                <c:pt idx="8863">
                  <c:v>8864</c:v>
                </c:pt>
                <c:pt idx="8864">
                  <c:v>8865</c:v>
                </c:pt>
                <c:pt idx="8865">
                  <c:v>8866</c:v>
                </c:pt>
                <c:pt idx="8866">
                  <c:v>8867</c:v>
                </c:pt>
                <c:pt idx="8867">
                  <c:v>8868</c:v>
                </c:pt>
                <c:pt idx="8868">
                  <c:v>8869</c:v>
                </c:pt>
                <c:pt idx="8869">
                  <c:v>8870</c:v>
                </c:pt>
                <c:pt idx="8870">
                  <c:v>8871</c:v>
                </c:pt>
                <c:pt idx="8871">
                  <c:v>8872</c:v>
                </c:pt>
                <c:pt idx="8872">
                  <c:v>8873</c:v>
                </c:pt>
                <c:pt idx="8873">
                  <c:v>8874</c:v>
                </c:pt>
                <c:pt idx="8874">
                  <c:v>8875</c:v>
                </c:pt>
                <c:pt idx="8875">
                  <c:v>8876</c:v>
                </c:pt>
                <c:pt idx="8876">
                  <c:v>8877</c:v>
                </c:pt>
                <c:pt idx="8877">
                  <c:v>8878</c:v>
                </c:pt>
                <c:pt idx="8878">
                  <c:v>8879</c:v>
                </c:pt>
                <c:pt idx="8879">
                  <c:v>8880</c:v>
                </c:pt>
                <c:pt idx="8880">
                  <c:v>8881</c:v>
                </c:pt>
                <c:pt idx="8881">
                  <c:v>8882</c:v>
                </c:pt>
                <c:pt idx="8882">
                  <c:v>8883</c:v>
                </c:pt>
                <c:pt idx="8883">
                  <c:v>8884</c:v>
                </c:pt>
                <c:pt idx="8884">
                  <c:v>8885</c:v>
                </c:pt>
                <c:pt idx="8885">
                  <c:v>8886</c:v>
                </c:pt>
                <c:pt idx="8886">
                  <c:v>8887</c:v>
                </c:pt>
                <c:pt idx="8887">
                  <c:v>8888</c:v>
                </c:pt>
                <c:pt idx="8888">
                  <c:v>8889</c:v>
                </c:pt>
                <c:pt idx="8889">
                  <c:v>8890</c:v>
                </c:pt>
                <c:pt idx="8890">
                  <c:v>8891</c:v>
                </c:pt>
                <c:pt idx="8891">
                  <c:v>8892</c:v>
                </c:pt>
                <c:pt idx="8892">
                  <c:v>8893</c:v>
                </c:pt>
                <c:pt idx="8893">
                  <c:v>8894</c:v>
                </c:pt>
                <c:pt idx="8894">
                  <c:v>8895</c:v>
                </c:pt>
                <c:pt idx="8895">
                  <c:v>8896</c:v>
                </c:pt>
                <c:pt idx="8896">
                  <c:v>8897</c:v>
                </c:pt>
                <c:pt idx="8897">
                  <c:v>8898</c:v>
                </c:pt>
                <c:pt idx="8898">
                  <c:v>8899</c:v>
                </c:pt>
                <c:pt idx="8899">
                  <c:v>8900</c:v>
                </c:pt>
                <c:pt idx="8900">
                  <c:v>8901</c:v>
                </c:pt>
                <c:pt idx="8901">
                  <c:v>8902</c:v>
                </c:pt>
                <c:pt idx="8902">
                  <c:v>8903</c:v>
                </c:pt>
                <c:pt idx="8903">
                  <c:v>8904</c:v>
                </c:pt>
                <c:pt idx="8904">
                  <c:v>8905</c:v>
                </c:pt>
                <c:pt idx="8905">
                  <c:v>8906</c:v>
                </c:pt>
                <c:pt idx="8906">
                  <c:v>8907</c:v>
                </c:pt>
                <c:pt idx="8907">
                  <c:v>8908</c:v>
                </c:pt>
                <c:pt idx="8908">
                  <c:v>8909</c:v>
                </c:pt>
                <c:pt idx="8909">
                  <c:v>8910</c:v>
                </c:pt>
                <c:pt idx="8910">
                  <c:v>8911</c:v>
                </c:pt>
                <c:pt idx="8911">
                  <c:v>8912</c:v>
                </c:pt>
                <c:pt idx="8912">
                  <c:v>8913</c:v>
                </c:pt>
                <c:pt idx="8913">
                  <c:v>8914</c:v>
                </c:pt>
                <c:pt idx="8914">
                  <c:v>8915</c:v>
                </c:pt>
                <c:pt idx="8915">
                  <c:v>8916</c:v>
                </c:pt>
                <c:pt idx="8916">
                  <c:v>8917</c:v>
                </c:pt>
                <c:pt idx="8917">
                  <c:v>8918</c:v>
                </c:pt>
                <c:pt idx="8918">
                  <c:v>8919</c:v>
                </c:pt>
                <c:pt idx="8919">
                  <c:v>8920</c:v>
                </c:pt>
                <c:pt idx="8920">
                  <c:v>8921</c:v>
                </c:pt>
                <c:pt idx="8921">
                  <c:v>8922</c:v>
                </c:pt>
                <c:pt idx="8922">
                  <c:v>8923</c:v>
                </c:pt>
                <c:pt idx="8923">
                  <c:v>8924</c:v>
                </c:pt>
                <c:pt idx="8924">
                  <c:v>8925</c:v>
                </c:pt>
                <c:pt idx="8925">
                  <c:v>8926</c:v>
                </c:pt>
                <c:pt idx="8926">
                  <c:v>8927</c:v>
                </c:pt>
                <c:pt idx="8927">
                  <c:v>8928</c:v>
                </c:pt>
                <c:pt idx="8928">
                  <c:v>8929</c:v>
                </c:pt>
                <c:pt idx="8929">
                  <c:v>8930</c:v>
                </c:pt>
                <c:pt idx="8930">
                  <c:v>8931</c:v>
                </c:pt>
                <c:pt idx="8931">
                  <c:v>8932</c:v>
                </c:pt>
                <c:pt idx="8932">
                  <c:v>8933</c:v>
                </c:pt>
                <c:pt idx="8933">
                  <c:v>8934</c:v>
                </c:pt>
                <c:pt idx="8934">
                  <c:v>8935</c:v>
                </c:pt>
                <c:pt idx="8935">
                  <c:v>8936</c:v>
                </c:pt>
                <c:pt idx="8936">
                  <c:v>8937</c:v>
                </c:pt>
                <c:pt idx="8937">
                  <c:v>8938</c:v>
                </c:pt>
                <c:pt idx="8938">
                  <c:v>8939</c:v>
                </c:pt>
                <c:pt idx="8939">
                  <c:v>8940</c:v>
                </c:pt>
                <c:pt idx="8940">
                  <c:v>8941</c:v>
                </c:pt>
                <c:pt idx="8941">
                  <c:v>8942</c:v>
                </c:pt>
                <c:pt idx="8942">
                  <c:v>8943</c:v>
                </c:pt>
                <c:pt idx="8943">
                  <c:v>8944</c:v>
                </c:pt>
                <c:pt idx="8944">
                  <c:v>8945</c:v>
                </c:pt>
                <c:pt idx="8945">
                  <c:v>8946</c:v>
                </c:pt>
                <c:pt idx="8946">
                  <c:v>8947</c:v>
                </c:pt>
                <c:pt idx="8947">
                  <c:v>8948</c:v>
                </c:pt>
                <c:pt idx="8948">
                  <c:v>8949</c:v>
                </c:pt>
                <c:pt idx="8949">
                  <c:v>8950</c:v>
                </c:pt>
                <c:pt idx="8950">
                  <c:v>8951</c:v>
                </c:pt>
                <c:pt idx="8951">
                  <c:v>8952</c:v>
                </c:pt>
                <c:pt idx="8952">
                  <c:v>8953</c:v>
                </c:pt>
                <c:pt idx="8953">
                  <c:v>8954</c:v>
                </c:pt>
                <c:pt idx="8954">
                  <c:v>8955</c:v>
                </c:pt>
                <c:pt idx="8955">
                  <c:v>8956</c:v>
                </c:pt>
                <c:pt idx="8956">
                  <c:v>8957</c:v>
                </c:pt>
                <c:pt idx="8957">
                  <c:v>8958</c:v>
                </c:pt>
                <c:pt idx="8958">
                  <c:v>8959</c:v>
                </c:pt>
                <c:pt idx="8959">
                  <c:v>8960</c:v>
                </c:pt>
                <c:pt idx="8960">
                  <c:v>8961</c:v>
                </c:pt>
                <c:pt idx="8961">
                  <c:v>8962</c:v>
                </c:pt>
                <c:pt idx="8962">
                  <c:v>8963</c:v>
                </c:pt>
                <c:pt idx="8963">
                  <c:v>8964</c:v>
                </c:pt>
                <c:pt idx="8964">
                  <c:v>8965</c:v>
                </c:pt>
                <c:pt idx="8965">
                  <c:v>8966</c:v>
                </c:pt>
                <c:pt idx="8966">
                  <c:v>8967</c:v>
                </c:pt>
                <c:pt idx="8967">
                  <c:v>8968</c:v>
                </c:pt>
                <c:pt idx="8968">
                  <c:v>8969</c:v>
                </c:pt>
                <c:pt idx="8969">
                  <c:v>8970</c:v>
                </c:pt>
                <c:pt idx="8970">
                  <c:v>8971</c:v>
                </c:pt>
                <c:pt idx="8971">
                  <c:v>8972</c:v>
                </c:pt>
                <c:pt idx="8972">
                  <c:v>8973</c:v>
                </c:pt>
                <c:pt idx="8973">
                  <c:v>8974</c:v>
                </c:pt>
                <c:pt idx="8974">
                  <c:v>8975</c:v>
                </c:pt>
                <c:pt idx="8975">
                  <c:v>8976</c:v>
                </c:pt>
                <c:pt idx="8976">
                  <c:v>8977</c:v>
                </c:pt>
                <c:pt idx="8977">
                  <c:v>8978</c:v>
                </c:pt>
                <c:pt idx="8978">
                  <c:v>8979</c:v>
                </c:pt>
                <c:pt idx="8979">
                  <c:v>8980</c:v>
                </c:pt>
                <c:pt idx="8980">
                  <c:v>8981</c:v>
                </c:pt>
                <c:pt idx="8981">
                  <c:v>8982</c:v>
                </c:pt>
                <c:pt idx="8982">
                  <c:v>8983</c:v>
                </c:pt>
                <c:pt idx="8983">
                  <c:v>8984</c:v>
                </c:pt>
                <c:pt idx="8984">
                  <c:v>8985</c:v>
                </c:pt>
                <c:pt idx="8985">
                  <c:v>8986</c:v>
                </c:pt>
                <c:pt idx="8986">
                  <c:v>8987</c:v>
                </c:pt>
                <c:pt idx="8987">
                  <c:v>8988</c:v>
                </c:pt>
                <c:pt idx="8988">
                  <c:v>8989</c:v>
                </c:pt>
                <c:pt idx="8989">
                  <c:v>8990</c:v>
                </c:pt>
                <c:pt idx="8990">
                  <c:v>8991</c:v>
                </c:pt>
                <c:pt idx="8991">
                  <c:v>8992</c:v>
                </c:pt>
                <c:pt idx="8992">
                  <c:v>8993</c:v>
                </c:pt>
                <c:pt idx="8993">
                  <c:v>8994</c:v>
                </c:pt>
                <c:pt idx="8994">
                  <c:v>8995</c:v>
                </c:pt>
                <c:pt idx="8995">
                  <c:v>8996</c:v>
                </c:pt>
                <c:pt idx="8996">
                  <c:v>8997</c:v>
                </c:pt>
                <c:pt idx="8997">
                  <c:v>8998</c:v>
                </c:pt>
                <c:pt idx="8998">
                  <c:v>8999</c:v>
                </c:pt>
                <c:pt idx="8999">
                  <c:v>9000</c:v>
                </c:pt>
                <c:pt idx="9000">
                  <c:v>9001</c:v>
                </c:pt>
                <c:pt idx="9001">
                  <c:v>9002</c:v>
                </c:pt>
                <c:pt idx="9002">
                  <c:v>9003</c:v>
                </c:pt>
                <c:pt idx="9003">
                  <c:v>9004</c:v>
                </c:pt>
                <c:pt idx="9004">
                  <c:v>9005</c:v>
                </c:pt>
                <c:pt idx="9005">
                  <c:v>9006</c:v>
                </c:pt>
                <c:pt idx="9006">
                  <c:v>9007</c:v>
                </c:pt>
                <c:pt idx="9007">
                  <c:v>9008</c:v>
                </c:pt>
                <c:pt idx="9008">
                  <c:v>9009</c:v>
                </c:pt>
                <c:pt idx="9009">
                  <c:v>9010</c:v>
                </c:pt>
                <c:pt idx="9010">
                  <c:v>9011</c:v>
                </c:pt>
                <c:pt idx="9011">
                  <c:v>9012</c:v>
                </c:pt>
                <c:pt idx="9012">
                  <c:v>9013</c:v>
                </c:pt>
                <c:pt idx="9013">
                  <c:v>9014</c:v>
                </c:pt>
                <c:pt idx="9014">
                  <c:v>9015</c:v>
                </c:pt>
                <c:pt idx="9015">
                  <c:v>9016</c:v>
                </c:pt>
                <c:pt idx="9016">
                  <c:v>9017</c:v>
                </c:pt>
                <c:pt idx="9017">
                  <c:v>9018</c:v>
                </c:pt>
                <c:pt idx="9018">
                  <c:v>9019</c:v>
                </c:pt>
                <c:pt idx="9019">
                  <c:v>9020</c:v>
                </c:pt>
                <c:pt idx="9020">
                  <c:v>9021</c:v>
                </c:pt>
                <c:pt idx="9021">
                  <c:v>9022</c:v>
                </c:pt>
                <c:pt idx="9022">
                  <c:v>9023</c:v>
                </c:pt>
                <c:pt idx="9023">
                  <c:v>9024</c:v>
                </c:pt>
                <c:pt idx="9024">
                  <c:v>9025</c:v>
                </c:pt>
                <c:pt idx="9025">
                  <c:v>9026</c:v>
                </c:pt>
                <c:pt idx="9026">
                  <c:v>9027</c:v>
                </c:pt>
                <c:pt idx="9027">
                  <c:v>9028</c:v>
                </c:pt>
                <c:pt idx="9028">
                  <c:v>9029</c:v>
                </c:pt>
                <c:pt idx="9029">
                  <c:v>9030</c:v>
                </c:pt>
                <c:pt idx="9030">
                  <c:v>9031</c:v>
                </c:pt>
                <c:pt idx="9031">
                  <c:v>9032</c:v>
                </c:pt>
                <c:pt idx="9032">
                  <c:v>9033</c:v>
                </c:pt>
                <c:pt idx="9033">
                  <c:v>9034</c:v>
                </c:pt>
                <c:pt idx="9034">
                  <c:v>9035</c:v>
                </c:pt>
                <c:pt idx="9035">
                  <c:v>9036</c:v>
                </c:pt>
                <c:pt idx="9036">
                  <c:v>9037</c:v>
                </c:pt>
                <c:pt idx="9037">
                  <c:v>9038</c:v>
                </c:pt>
                <c:pt idx="9038">
                  <c:v>9039</c:v>
                </c:pt>
                <c:pt idx="9039">
                  <c:v>9040</c:v>
                </c:pt>
                <c:pt idx="9040">
                  <c:v>9041</c:v>
                </c:pt>
                <c:pt idx="9041">
                  <c:v>9042</c:v>
                </c:pt>
                <c:pt idx="9042">
                  <c:v>9043</c:v>
                </c:pt>
                <c:pt idx="9043">
                  <c:v>9044</c:v>
                </c:pt>
                <c:pt idx="9044">
                  <c:v>9045</c:v>
                </c:pt>
                <c:pt idx="9045">
                  <c:v>9046</c:v>
                </c:pt>
                <c:pt idx="9046">
                  <c:v>9047</c:v>
                </c:pt>
                <c:pt idx="9047">
                  <c:v>9048</c:v>
                </c:pt>
                <c:pt idx="9048">
                  <c:v>9049</c:v>
                </c:pt>
                <c:pt idx="9049">
                  <c:v>9050</c:v>
                </c:pt>
                <c:pt idx="9050">
                  <c:v>9051</c:v>
                </c:pt>
                <c:pt idx="9051">
                  <c:v>9052</c:v>
                </c:pt>
                <c:pt idx="9052">
                  <c:v>9053</c:v>
                </c:pt>
                <c:pt idx="9053">
                  <c:v>9054</c:v>
                </c:pt>
                <c:pt idx="9054">
                  <c:v>9055</c:v>
                </c:pt>
                <c:pt idx="9055">
                  <c:v>9056</c:v>
                </c:pt>
                <c:pt idx="9056">
                  <c:v>9057</c:v>
                </c:pt>
                <c:pt idx="9057">
                  <c:v>9058</c:v>
                </c:pt>
                <c:pt idx="9058">
                  <c:v>9059</c:v>
                </c:pt>
                <c:pt idx="9059">
                  <c:v>9060</c:v>
                </c:pt>
                <c:pt idx="9060">
                  <c:v>9061</c:v>
                </c:pt>
                <c:pt idx="9061">
                  <c:v>9062</c:v>
                </c:pt>
                <c:pt idx="9062">
                  <c:v>9063</c:v>
                </c:pt>
                <c:pt idx="9063">
                  <c:v>9064</c:v>
                </c:pt>
                <c:pt idx="9064">
                  <c:v>9065</c:v>
                </c:pt>
                <c:pt idx="9065">
                  <c:v>9066</c:v>
                </c:pt>
                <c:pt idx="9066">
                  <c:v>9067</c:v>
                </c:pt>
                <c:pt idx="9067">
                  <c:v>9068</c:v>
                </c:pt>
                <c:pt idx="9068">
                  <c:v>9069</c:v>
                </c:pt>
                <c:pt idx="9069">
                  <c:v>9070</c:v>
                </c:pt>
                <c:pt idx="9070">
                  <c:v>9071</c:v>
                </c:pt>
                <c:pt idx="9071">
                  <c:v>9072</c:v>
                </c:pt>
                <c:pt idx="9072">
                  <c:v>9073</c:v>
                </c:pt>
                <c:pt idx="9073">
                  <c:v>9074</c:v>
                </c:pt>
                <c:pt idx="9074">
                  <c:v>9075</c:v>
                </c:pt>
                <c:pt idx="9075">
                  <c:v>9076</c:v>
                </c:pt>
                <c:pt idx="9076">
                  <c:v>9077</c:v>
                </c:pt>
                <c:pt idx="9077">
                  <c:v>9078</c:v>
                </c:pt>
                <c:pt idx="9078">
                  <c:v>9079</c:v>
                </c:pt>
                <c:pt idx="9079">
                  <c:v>9080</c:v>
                </c:pt>
                <c:pt idx="9080">
                  <c:v>9081</c:v>
                </c:pt>
                <c:pt idx="9081">
                  <c:v>9082</c:v>
                </c:pt>
                <c:pt idx="9082">
                  <c:v>9083</c:v>
                </c:pt>
                <c:pt idx="9083">
                  <c:v>9084</c:v>
                </c:pt>
                <c:pt idx="9084">
                  <c:v>9085</c:v>
                </c:pt>
                <c:pt idx="9085">
                  <c:v>9086</c:v>
                </c:pt>
                <c:pt idx="9086">
                  <c:v>9087</c:v>
                </c:pt>
                <c:pt idx="9087">
                  <c:v>9088</c:v>
                </c:pt>
                <c:pt idx="9088">
                  <c:v>9089</c:v>
                </c:pt>
                <c:pt idx="9089">
                  <c:v>9090</c:v>
                </c:pt>
                <c:pt idx="9090">
                  <c:v>9091</c:v>
                </c:pt>
                <c:pt idx="9091">
                  <c:v>9092</c:v>
                </c:pt>
                <c:pt idx="9092">
                  <c:v>9093</c:v>
                </c:pt>
                <c:pt idx="9093">
                  <c:v>9094</c:v>
                </c:pt>
                <c:pt idx="9094">
                  <c:v>9095</c:v>
                </c:pt>
                <c:pt idx="9095">
                  <c:v>9096</c:v>
                </c:pt>
                <c:pt idx="9096">
                  <c:v>9097</c:v>
                </c:pt>
                <c:pt idx="9097">
                  <c:v>9098</c:v>
                </c:pt>
                <c:pt idx="9098">
                  <c:v>9099</c:v>
                </c:pt>
                <c:pt idx="9099">
                  <c:v>9100</c:v>
                </c:pt>
                <c:pt idx="9100">
                  <c:v>9101</c:v>
                </c:pt>
                <c:pt idx="9101">
                  <c:v>9102</c:v>
                </c:pt>
                <c:pt idx="9102">
                  <c:v>9103</c:v>
                </c:pt>
                <c:pt idx="9103">
                  <c:v>9104</c:v>
                </c:pt>
                <c:pt idx="9104">
                  <c:v>9105</c:v>
                </c:pt>
                <c:pt idx="9105">
                  <c:v>9106</c:v>
                </c:pt>
                <c:pt idx="9106">
                  <c:v>9107</c:v>
                </c:pt>
                <c:pt idx="9107">
                  <c:v>9108</c:v>
                </c:pt>
                <c:pt idx="9108">
                  <c:v>9109</c:v>
                </c:pt>
                <c:pt idx="9109">
                  <c:v>9110</c:v>
                </c:pt>
                <c:pt idx="9110">
                  <c:v>9111</c:v>
                </c:pt>
                <c:pt idx="9111">
                  <c:v>9112</c:v>
                </c:pt>
                <c:pt idx="9112">
                  <c:v>9113</c:v>
                </c:pt>
                <c:pt idx="9113">
                  <c:v>9114</c:v>
                </c:pt>
                <c:pt idx="9114">
                  <c:v>9115</c:v>
                </c:pt>
                <c:pt idx="9115">
                  <c:v>9116</c:v>
                </c:pt>
                <c:pt idx="9116">
                  <c:v>9117</c:v>
                </c:pt>
                <c:pt idx="9117">
                  <c:v>9118</c:v>
                </c:pt>
                <c:pt idx="9118">
                  <c:v>9119</c:v>
                </c:pt>
                <c:pt idx="9119">
                  <c:v>9120</c:v>
                </c:pt>
                <c:pt idx="9120">
                  <c:v>9121</c:v>
                </c:pt>
                <c:pt idx="9121">
                  <c:v>9122</c:v>
                </c:pt>
                <c:pt idx="9122">
                  <c:v>9123</c:v>
                </c:pt>
                <c:pt idx="9123">
                  <c:v>9124</c:v>
                </c:pt>
                <c:pt idx="9124">
                  <c:v>9125</c:v>
                </c:pt>
                <c:pt idx="9125">
                  <c:v>9126</c:v>
                </c:pt>
                <c:pt idx="9126">
                  <c:v>9127</c:v>
                </c:pt>
                <c:pt idx="9127">
                  <c:v>9128</c:v>
                </c:pt>
                <c:pt idx="9128">
                  <c:v>9129</c:v>
                </c:pt>
                <c:pt idx="9129">
                  <c:v>9130</c:v>
                </c:pt>
                <c:pt idx="9130">
                  <c:v>9131</c:v>
                </c:pt>
                <c:pt idx="9131">
                  <c:v>9132</c:v>
                </c:pt>
                <c:pt idx="9132">
                  <c:v>9133</c:v>
                </c:pt>
                <c:pt idx="9133">
                  <c:v>9134</c:v>
                </c:pt>
                <c:pt idx="9134">
                  <c:v>9135</c:v>
                </c:pt>
                <c:pt idx="9135">
                  <c:v>9136</c:v>
                </c:pt>
                <c:pt idx="9136">
                  <c:v>9137</c:v>
                </c:pt>
                <c:pt idx="9137">
                  <c:v>9138</c:v>
                </c:pt>
                <c:pt idx="9138">
                  <c:v>9139</c:v>
                </c:pt>
                <c:pt idx="9139">
                  <c:v>9140</c:v>
                </c:pt>
                <c:pt idx="9140">
                  <c:v>9141</c:v>
                </c:pt>
                <c:pt idx="9141">
                  <c:v>9142</c:v>
                </c:pt>
                <c:pt idx="9142">
                  <c:v>9143</c:v>
                </c:pt>
                <c:pt idx="9143">
                  <c:v>9144</c:v>
                </c:pt>
                <c:pt idx="9144">
                  <c:v>9145</c:v>
                </c:pt>
                <c:pt idx="9145">
                  <c:v>9146</c:v>
                </c:pt>
                <c:pt idx="9146">
                  <c:v>9147</c:v>
                </c:pt>
                <c:pt idx="9147">
                  <c:v>9148</c:v>
                </c:pt>
                <c:pt idx="9148">
                  <c:v>9149</c:v>
                </c:pt>
                <c:pt idx="9149">
                  <c:v>9150</c:v>
                </c:pt>
                <c:pt idx="9150">
                  <c:v>9151</c:v>
                </c:pt>
                <c:pt idx="9151">
                  <c:v>9152</c:v>
                </c:pt>
                <c:pt idx="9152">
                  <c:v>9153</c:v>
                </c:pt>
                <c:pt idx="9153">
                  <c:v>9154</c:v>
                </c:pt>
                <c:pt idx="9154">
                  <c:v>9155</c:v>
                </c:pt>
                <c:pt idx="9155">
                  <c:v>9156</c:v>
                </c:pt>
                <c:pt idx="9156">
                  <c:v>9157</c:v>
                </c:pt>
                <c:pt idx="9157">
                  <c:v>9158</c:v>
                </c:pt>
                <c:pt idx="9158">
                  <c:v>9159</c:v>
                </c:pt>
                <c:pt idx="9159">
                  <c:v>9160</c:v>
                </c:pt>
                <c:pt idx="9160">
                  <c:v>9161</c:v>
                </c:pt>
                <c:pt idx="9161">
                  <c:v>9162</c:v>
                </c:pt>
                <c:pt idx="9162">
                  <c:v>9163</c:v>
                </c:pt>
                <c:pt idx="9163">
                  <c:v>9164</c:v>
                </c:pt>
                <c:pt idx="9164">
                  <c:v>9165</c:v>
                </c:pt>
                <c:pt idx="9165">
                  <c:v>9166</c:v>
                </c:pt>
                <c:pt idx="9166">
                  <c:v>9167</c:v>
                </c:pt>
                <c:pt idx="9167">
                  <c:v>9168</c:v>
                </c:pt>
                <c:pt idx="9168">
                  <c:v>9169</c:v>
                </c:pt>
                <c:pt idx="9169">
                  <c:v>9170</c:v>
                </c:pt>
                <c:pt idx="9170">
                  <c:v>9171</c:v>
                </c:pt>
                <c:pt idx="9171">
                  <c:v>9172</c:v>
                </c:pt>
                <c:pt idx="9172">
                  <c:v>9173</c:v>
                </c:pt>
                <c:pt idx="9173">
                  <c:v>9174</c:v>
                </c:pt>
                <c:pt idx="9174">
                  <c:v>9175</c:v>
                </c:pt>
                <c:pt idx="9175">
                  <c:v>9176</c:v>
                </c:pt>
                <c:pt idx="9176">
                  <c:v>9177</c:v>
                </c:pt>
                <c:pt idx="9177">
                  <c:v>9178</c:v>
                </c:pt>
                <c:pt idx="9178">
                  <c:v>9179</c:v>
                </c:pt>
                <c:pt idx="9179">
                  <c:v>9180</c:v>
                </c:pt>
                <c:pt idx="9180">
                  <c:v>9181</c:v>
                </c:pt>
                <c:pt idx="9181">
                  <c:v>9182</c:v>
                </c:pt>
                <c:pt idx="9182">
                  <c:v>9183</c:v>
                </c:pt>
                <c:pt idx="9183">
                  <c:v>9184</c:v>
                </c:pt>
                <c:pt idx="9184">
                  <c:v>9185</c:v>
                </c:pt>
                <c:pt idx="9185">
                  <c:v>9186</c:v>
                </c:pt>
                <c:pt idx="9186">
                  <c:v>9187</c:v>
                </c:pt>
                <c:pt idx="9187">
                  <c:v>9188</c:v>
                </c:pt>
                <c:pt idx="9188">
                  <c:v>9189</c:v>
                </c:pt>
                <c:pt idx="9189">
                  <c:v>9190</c:v>
                </c:pt>
                <c:pt idx="9190">
                  <c:v>9191</c:v>
                </c:pt>
                <c:pt idx="9191">
                  <c:v>9192</c:v>
                </c:pt>
                <c:pt idx="9192">
                  <c:v>9193</c:v>
                </c:pt>
                <c:pt idx="9193">
                  <c:v>9194</c:v>
                </c:pt>
                <c:pt idx="9194">
                  <c:v>9195</c:v>
                </c:pt>
                <c:pt idx="9195">
                  <c:v>9196</c:v>
                </c:pt>
                <c:pt idx="9196">
                  <c:v>9197</c:v>
                </c:pt>
                <c:pt idx="9197">
                  <c:v>9198</c:v>
                </c:pt>
                <c:pt idx="9198">
                  <c:v>9199</c:v>
                </c:pt>
                <c:pt idx="9199">
                  <c:v>9200</c:v>
                </c:pt>
                <c:pt idx="9200">
                  <c:v>9201</c:v>
                </c:pt>
                <c:pt idx="9201">
                  <c:v>9202</c:v>
                </c:pt>
                <c:pt idx="9202">
                  <c:v>9203</c:v>
                </c:pt>
                <c:pt idx="9203">
                  <c:v>9204</c:v>
                </c:pt>
                <c:pt idx="9204">
                  <c:v>9205</c:v>
                </c:pt>
                <c:pt idx="9205">
                  <c:v>9206</c:v>
                </c:pt>
                <c:pt idx="9206">
                  <c:v>9207</c:v>
                </c:pt>
                <c:pt idx="9207">
                  <c:v>9208</c:v>
                </c:pt>
                <c:pt idx="9208">
                  <c:v>9209</c:v>
                </c:pt>
                <c:pt idx="9209">
                  <c:v>9210</c:v>
                </c:pt>
                <c:pt idx="9210">
                  <c:v>9211</c:v>
                </c:pt>
                <c:pt idx="9211">
                  <c:v>9212</c:v>
                </c:pt>
                <c:pt idx="9212">
                  <c:v>9213</c:v>
                </c:pt>
                <c:pt idx="9213">
                  <c:v>9214</c:v>
                </c:pt>
                <c:pt idx="9214">
                  <c:v>9215</c:v>
                </c:pt>
                <c:pt idx="9215">
                  <c:v>9216</c:v>
                </c:pt>
                <c:pt idx="9216">
                  <c:v>9217</c:v>
                </c:pt>
                <c:pt idx="9217">
                  <c:v>9218</c:v>
                </c:pt>
                <c:pt idx="9218">
                  <c:v>9219</c:v>
                </c:pt>
                <c:pt idx="9219">
                  <c:v>9220</c:v>
                </c:pt>
                <c:pt idx="9220">
                  <c:v>9221</c:v>
                </c:pt>
                <c:pt idx="9221">
                  <c:v>9222</c:v>
                </c:pt>
                <c:pt idx="9222">
                  <c:v>9223</c:v>
                </c:pt>
                <c:pt idx="9223">
                  <c:v>9224</c:v>
                </c:pt>
                <c:pt idx="9224">
                  <c:v>9225</c:v>
                </c:pt>
                <c:pt idx="9225">
                  <c:v>9226</c:v>
                </c:pt>
                <c:pt idx="9226">
                  <c:v>9227</c:v>
                </c:pt>
                <c:pt idx="9227">
                  <c:v>9228</c:v>
                </c:pt>
                <c:pt idx="9228">
                  <c:v>9229</c:v>
                </c:pt>
                <c:pt idx="9229">
                  <c:v>9230</c:v>
                </c:pt>
                <c:pt idx="9230">
                  <c:v>9231</c:v>
                </c:pt>
                <c:pt idx="9231">
                  <c:v>9232</c:v>
                </c:pt>
                <c:pt idx="9232">
                  <c:v>9233</c:v>
                </c:pt>
                <c:pt idx="9233">
                  <c:v>9234</c:v>
                </c:pt>
                <c:pt idx="9234">
                  <c:v>9235</c:v>
                </c:pt>
                <c:pt idx="9235">
                  <c:v>9236</c:v>
                </c:pt>
                <c:pt idx="9236">
                  <c:v>9237</c:v>
                </c:pt>
                <c:pt idx="9237">
                  <c:v>9238</c:v>
                </c:pt>
                <c:pt idx="9238">
                  <c:v>9239</c:v>
                </c:pt>
                <c:pt idx="9239">
                  <c:v>9240</c:v>
                </c:pt>
                <c:pt idx="9240">
                  <c:v>9241</c:v>
                </c:pt>
                <c:pt idx="9241">
                  <c:v>9242</c:v>
                </c:pt>
                <c:pt idx="9242">
                  <c:v>9243</c:v>
                </c:pt>
                <c:pt idx="9243">
                  <c:v>9244</c:v>
                </c:pt>
                <c:pt idx="9244">
                  <c:v>9245</c:v>
                </c:pt>
                <c:pt idx="9245">
                  <c:v>9246</c:v>
                </c:pt>
                <c:pt idx="9246">
                  <c:v>9247</c:v>
                </c:pt>
                <c:pt idx="9247">
                  <c:v>9248</c:v>
                </c:pt>
                <c:pt idx="9248">
                  <c:v>9249</c:v>
                </c:pt>
                <c:pt idx="9249">
                  <c:v>9250</c:v>
                </c:pt>
                <c:pt idx="9250">
                  <c:v>9251</c:v>
                </c:pt>
                <c:pt idx="9251">
                  <c:v>9252</c:v>
                </c:pt>
                <c:pt idx="9252">
                  <c:v>9253</c:v>
                </c:pt>
                <c:pt idx="9253">
                  <c:v>9254</c:v>
                </c:pt>
                <c:pt idx="9254">
                  <c:v>9255</c:v>
                </c:pt>
                <c:pt idx="9255">
                  <c:v>9256</c:v>
                </c:pt>
                <c:pt idx="9256">
                  <c:v>9257</c:v>
                </c:pt>
                <c:pt idx="9257">
                  <c:v>9258</c:v>
                </c:pt>
                <c:pt idx="9258">
                  <c:v>9259</c:v>
                </c:pt>
                <c:pt idx="9259">
                  <c:v>9260</c:v>
                </c:pt>
                <c:pt idx="9260">
                  <c:v>9261</c:v>
                </c:pt>
                <c:pt idx="9261">
                  <c:v>9262</c:v>
                </c:pt>
                <c:pt idx="9262">
                  <c:v>9263</c:v>
                </c:pt>
                <c:pt idx="9263">
                  <c:v>9264</c:v>
                </c:pt>
                <c:pt idx="9264">
                  <c:v>9265</c:v>
                </c:pt>
                <c:pt idx="9265">
                  <c:v>9266</c:v>
                </c:pt>
                <c:pt idx="9266">
                  <c:v>9267</c:v>
                </c:pt>
                <c:pt idx="9267">
                  <c:v>9268</c:v>
                </c:pt>
                <c:pt idx="9268">
                  <c:v>9269</c:v>
                </c:pt>
                <c:pt idx="9269">
                  <c:v>9270</c:v>
                </c:pt>
                <c:pt idx="9270">
                  <c:v>9271</c:v>
                </c:pt>
                <c:pt idx="9271">
                  <c:v>9272</c:v>
                </c:pt>
                <c:pt idx="9272">
                  <c:v>9273</c:v>
                </c:pt>
                <c:pt idx="9273">
                  <c:v>9274</c:v>
                </c:pt>
                <c:pt idx="9274">
                  <c:v>9275</c:v>
                </c:pt>
                <c:pt idx="9275">
                  <c:v>9276</c:v>
                </c:pt>
                <c:pt idx="9276">
                  <c:v>9277</c:v>
                </c:pt>
                <c:pt idx="9277">
                  <c:v>9278</c:v>
                </c:pt>
                <c:pt idx="9278">
                  <c:v>9279</c:v>
                </c:pt>
                <c:pt idx="9279">
                  <c:v>9280</c:v>
                </c:pt>
                <c:pt idx="9280">
                  <c:v>9281</c:v>
                </c:pt>
                <c:pt idx="9281">
                  <c:v>9282</c:v>
                </c:pt>
                <c:pt idx="9282">
                  <c:v>9283</c:v>
                </c:pt>
                <c:pt idx="9283">
                  <c:v>9284</c:v>
                </c:pt>
                <c:pt idx="9284">
                  <c:v>9285</c:v>
                </c:pt>
                <c:pt idx="9285">
                  <c:v>9286</c:v>
                </c:pt>
                <c:pt idx="9286">
                  <c:v>9287</c:v>
                </c:pt>
                <c:pt idx="9287">
                  <c:v>9288</c:v>
                </c:pt>
                <c:pt idx="9288">
                  <c:v>9289</c:v>
                </c:pt>
                <c:pt idx="9289">
                  <c:v>9290</c:v>
                </c:pt>
                <c:pt idx="9290">
                  <c:v>9291</c:v>
                </c:pt>
                <c:pt idx="9291">
                  <c:v>9292</c:v>
                </c:pt>
                <c:pt idx="9292">
                  <c:v>9293</c:v>
                </c:pt>
                <c:pt idx="9293">
                  <c:v>9294</c:v>
                </c:pt>
                <c:pt idx="9294">
                  <c:v>9295</c:v>
                </c:pt>
                <c:pt idx="9295">
                  <c:v>9296</c:v>
                </c:pt>
                <c:pt idx="9296">
                  <c:v>9297</c:v>
                </c:pt>
                <c:pt idx="9297">
                  <c:v>9298</c:v>
                </c:pt>
                <c:pt idx="9298">
                  <c:v>9299</c:v>
                </c:pt>
                <c:pt idx="9299">
                  <c:v>9300</c:v>
                </c:pt>
                <c:pt idx="9300">
                  <c:v>9301</c:v>
                </c:pt>
                <c:pt idx="9301">
                  <c:v>9302</c:v>
                </c:pt>
                <c:pt idx="9302">
                  <c:v>9303</c:v>
                </c:pt>
                <c:pt idx="9303">
                  <c:v>9304</c:v>
                </c:pt>
                <c:pt idx="9304">
                  <c:v>9305</c:v>
                </c:pt>
                <c:pt idx="9305">
                  <c:v>9306</c:v>
                </c:pt>
                <c:pt idx="9306">
                  <c:v>9307</c:v>
                </c:pt>
                <c:pt idx="9307">
                  <c:v>9308</c:v>
                </c:pt>
                <c:pt idx="9308">
                  <c:v>9309</c:v>
                </c:pt>
                <c:pt idx="9309">
                  <c:v>9310</c:v>
                </c:pt>
                <c:pt idx="9310">
                  <c:v>9311</c:v>
                </c:pt>
                <c:pt idx="9311">
                  <c:v>9312</c:v>
                </c:pt>
                <c:pt idx="9312">
                  <c:v>9313</c:v>
                </c:pt>
                <c:pt idx="9313">
                  <c:v>9314</c:v>
                </c:pt>
                <c:pt idx="9314">
                  <c:v>9315</c:v>
                </c:pt>
                <c:pt idx="9315">
                  <c:v>9316</c:v>
                </c:pt>
                <c:pt idx="9316">
                  <c:v>9317</c:v>
                </c:pt>
                <c:pt idx="9317">
                  <c:v>9318</c:v>
                </c:pt>
                <c:pt idx="9318">
                  <c:v>9319</c:v>
                </c:pt>
                <c:pt idx="9319">
                  <c:v>9320</c:v>
                </c:pt>
                <c:pt idx="9320">
                  <c:v>9321</c:v>
                </c:pt>
                <c:pt idx="9321">
                  <c:v>9322</c:v>
                </c:pt>
                <c:pt idx="9322">
                  <c:v>9323</c:v>
                </c:pt>
                <c:pt idx="9323">
                  <c:v>9324</c:v>
                </c:pt>
                <c:pt idx="9324">
                  <c:v>9325</c:v>
                </c:pt>
                <c:pt idx="9325">
                  <c:v>9326</c:v>
                </c:pt>
                <c:pt idx="9326">
                  <c:v>9327</c:v>
                </c:pt>
                <c:pt idx="9327">
                  <c:v>9328</c:v>
                </c:pt>
                <c:pt idx="9328">
                  <c:v>9329</c:v>
                </c:pt>
                <c:pt idx="9329">
                  <c:v>9330</c:v>
                </c:pt>
                <c:pt idx="9330">
                  <c:v>9331</c:v>
                </c:pt>
                <c:pt idx="9331">
                  <c:v>9332</c:v>
                </c:pt>
                <c:pt idx="9332">
                  <c:v>9333</c:v>
                </c:pt>
                <c:pt idx="9333">
                  <c:v>9334</c:v>
                </c:pt>
                <c:pt idx="9334">
                  <c:v>9335</c:v>
                </c:pt>
                <c:pt idx="9335">
                  <c:v>9336</c:v>
                </c:pt>
                <c:pt idx="9336">
                  <c:v>9337</c:v>
                </c:pt>
                <c:pt idx="9337">
                  <c:v>9338</c:v>
                </c:pt>
                <c:pt idx="9338">
                  <c:v>9339</c:v>
                </c:pt>
                <c:pt idx="9339">
                  <c:v>9340</c:v>
                </c:pt>
                <c:pt idx="9340">
                  <c:v>9341</c:v>
                </c:pt>
                <c:pt idx="9341">
                  <c:v>9342</c:v>
                </c:pt>
                <c:pt idx="9342">
                  <c:v>9343</c:v>
                </c:pt>
                <c:pt idx="9343">
                  <c:v>9344</c:v>
                </c:pt>
                <c:pt idx="9344">
                  <c:v>9345</c:v>
                </c:pt>
                <c:pt idx="9345">
                  <c:v>9346</c:v>
                </c:pt>
                <c:pt idx="9346">
                  <c:v>9347</c:v>
                </c:pt>
                <c:pt idx="9347">
                  <c:v>9348</c:v>
                </c:pt>
                <c:pt idx="9348">
                  <c:v>9349</c:v>
                </c:pt>
                <c:pt idx="9349">
                  <c:v>9350</c:v>
                </c:pt>
                <c:pt idx="9350">
                  <c:v>9351</c:v>
                </c:pt>
                <c:pt idx="9351">
                  <c:v>9352</c:v>
                </c:pt>
                <c:pt idx="9352">
                  <c:v>9353</c:v>
                </c:pt>
                <c:pt idx="9353">
                  <c:v>9354</c:v>
                </c:pt>
                <c:pt idx="9354">
                  <c:v>9355</c:v>
                </c:pt>
                <c:pt idx="9355">
                  <c:v>9356</c:v>
                </c:pt>
                <c:pt idx="9356">
                  <c:v>9357</c:v>
                </c:pt>
                <c:pt idx="9357">
                  <c:v>9358</c:v>
                </c:pt>
                <c:pt idx="9358">
                  <c:v>9359</c:v>
                </c:pt>
                <c:pt idx="9359">
                  <c:v>9360</c:v>
                </c:pt>
                <c:pt idx="9360">
                  <c:v>9361</c:v>
                </c:pt>
                <c:pt idx="9361">
                  <c:v>9362</c:v>
                </c:pt>
                <c:pt idx="9362">
                  <c:v>9363</c:v>
                </c:pt>
                <c:pt idx="9363">
                  <c:v>9364</c:v>
                </c:pt>
                <c:pt idx="9364">
                  <c:v>9365</c:v>
                </c:pt>
                <c:pt idx="9365">
                  <c:v>9366</c:v>
                </c:pt>
                <c:pt idx="9366">
                  <c:v>9367</c:v>
                </c:pt>
                <c:pt idx="9367">
                  <c:v>9368</c:v>
                </c:pt>
                <c:pt idx="9368">
                  <c:v>9369</c:v>
                </c:pt>
                <c:pt idx="9369">
                  <c:v>9370</c:v>
                </c:pt>
                <c:pt idx="9370">
                  <c:v>9371</c:v>
                </c:pt>
                <c:pt idx="9371">
                  <c:v>9372</c:v>
                </c:pt>
                <c:pt idx="9372">
                  <c:v>9373</c:v>
                </c:pt>
                <c:pt idx="9373">
                  <c:v>9374</c:v>
                </c:pt>
                <c:pt idx="9374">
                  <c:v>9375</c:v>
                </c:pt>
                <c:pt idx="9375">
                  <c:v>9376</c:v>
                </c:pt>
                <c:pt idx="9376">
                  <c:v>9377</c:v>
                </c:pt>
                <c:pt idx="9377">
                  <c:v>9378</c:v>
                </c:pt>
                <c:pt idx="9378">
                  <c:v>9379</c:v>
                </c:pt>
                <c:pt idx="9379">
                  <c:v>9380</c:v>
                </c:pt>
                <c:pt idx="9380">
                  <c:v>9381</c:v>
                </c:pt>
                <c:pt idx="9381">
                  <c:v>9382</c:v>
                </c:pt>
                <c:pt idx="9382">
                  <c:v>9383</c:v>
                </c:pt>
                <c:pt idx="9383">
                  <c:v>9384</c:v>
                </c:pt>
                <c:pt idx="9384">
                  <c:v>9385</c:v>
                </c:pt>
                <c:pt idx="9385">
                  <c:v>9386</c:v>
                </c:pt>
                <c:pt idx="9386">
                  <c:v>9387</c:v>
                </c:pt>
                <c:pt idx="9387">
                  <c:v>9388</c:v>
                </c:pt>
                <c:pt idx="9388">
                  <c:v>9389</c:v>
                </c:pt>
                <c:pt idx="9389">
                  <c:v>9390</c:v>
                </c:pt>
                <c:pt idx="9390">
                  <c:v>9391</c:v>
                </c:pt>
                <c:pt idx="9391">
                  <c:v>9392</c:v>
                </c:pt>
                <c:pt idx="9392">
                  <c:v>9393</c:v>
                </c:pt>
                <c:pt idx="9393">
                  <c:v>9394</c:v>
                </c:pt>
                <c:pt idx="9394">
                  <c:v>9395</c:v>
                </c:pt>
                <c:pt idx="9395">
                  <c:v>9396</c:v>
                </c:pt>
                <c:pt idx="9396">
                  <c:v>9397</c:v>
                </c:pt>
                <c:pt idx="9397">
                  <c:v>9398</c:v>
                </c:pt>
                <c:pt idx="9398">
                  <c:v>9399</c:v>
                </c:pt>
                <c:pt idx="9399">
                  <c:v>9400</c:v>
                </c:pt>
                <c:pt idx="9400">
                  <c:v>9401</c:v>
                </c:pt>
                <c:pt idx="9401">
                  <c:v>9402</c:v>
                </c:pt>
                <c:pt idx="9402">
                  <c:v>9403</c:v>
                </c:pt>
                <c:pt idx="9403">
                  <c:v>9404</c:v>
                </c:pt>
                <c:pt idx="9404">
                  <c:v>9405</c:v>
                </c:pt>
                <c:pt idx="9405">
                  <c:v>9406</c:v>
                </c:pt>
                <c:pt idx="9406">
                  <c:v>9407</c:v>
                </c:pt>
                <c:pt idx="9407">
                  <c:v>9408</c:v>
                </c:pt>
                <c:pt idx="9408">
                  <c:v>9409</c:v>
                </c:pt>
                <c:pt idx="9409">
                  <c:v>9410</c:v>
                </c:pt>
                <c:pt idx="9410">
                  <c:v>9411</c:v>
                </c:pt>
                <c:pt idx="9411">
                  <c:v>9412</c:v>
                </c:pt>
                <c:pt idx="9412">
                  <c:v>9413</c:v>
                </c:pt>
                <c:pt idx="9413">
                  <c:v>9414</c:v>
                </c:pt>
                <c:pt idx="9414">
                  <c:v>9415</c:v>
                </c:pt>
                <c:pt idx="9415">
                  <c:v>9416</c:v>
                </c:pt>
                <c:pt idx="9416">
                  <c:v>9417</c:v>
                </c:pt>
                <c:pt idx="9417">
                  <c:v>9418</c:v>
                </c:pt>
                <c:pt idx="9418">
                  <c:v>9419</c:v>
                </c:pt>
                <c:pt idx="9419">
                  <c:v>9420</c:v>
                </c:pt>
                <c:pt idx="9420">
                  <c:v>9421</c:v>
                </c:pt>
                <c:pt idx="9421">
                  <c:v>9422</c:v>
                </c:pt>
                <c:pt idx="9422">
                  <c:v>9423</c:v>
                </c:pt>
                <c:pt idx="9423">
                  <c:v>9424</c:v>
                </c:pt>
                <c:pt idx="9424">
                  <c:v>9425</c:v>
                </c:pt>
                <c:pt idx="9425">
                  <c:v>9426</c:v>
                </c:pt>
                <c:pt idx="9426">
                  <c:v>9427</c:v>
                </c:pt>
                <c:pt idx="9427">
                  <c:v>9428</c:v>
                </c:pt>
                <c:pt idx="9428">
                  <c:v>9429</c:v>
                </c:pt>
                <c:pt idx="9429">
                  <c:v>9430</c:v>
                </c:pt>
                <c:pt idx="9430">
                  <c:v>9431</c:v>
                </c:pt>
                <c:pt idx="9431">
                  <c:v>9432</c:v>
                </c:pt>
                <c:pt idx="9432">
                  <c:v>9433</c:v>
                </c:pt>
                <c:pt idx="9433">
                  <c:v>9434</c:v>
                </c:pt>
                <c:pt idx="9434">
                  <c:v>9435</c:v>
                </c:pt>
                <c:pt idx="9435">
                  <c:v>9436</c:v>
                </c:pt>
                <c:pt idx="9436">
                  <c:v>9437</c:v>
                </c:pt>
                <c:pt idx="9437">
                  <c:v>9438</c:v>
                </c:pt>
                <c:pt idx="9438">
                  <c:v>9439</c:v>
                </c:pt>
                <c:pt idx="9439">
                  <c:v>9440</c:v>
                </c:pt>
                <c:pt idx="9440">
                  <c:v>9441</c:v>
                </c:pt>
                <c:pt idx="9441">
                  <c:v>9442</c:v>
                </c:pt>
                <c:pt idx="9442">
                  <c:v>9443</c:v>
                </c:pt>
                <c:pt idx="9443">
                  <c:v>9444</c:v>
                </c:pt>
                <c:pt idx="9444">
                  <c:v>9445</c:v>
                </c:pt>
                <c:pt idx="9445">
                  <c:v>9446</c:v>
                </c:pt>
                <c:pt idx="9446">
                  <c:v>9447</c:v>
                </c:pt>
                <c:pt idx="9447">
                  <c:v>9448</c:v>
                </c:pt>
                <c:pt idx="9448">
                  <c:v>9449</c:v>
                </c:pt>
                <c:pt idx="9449">
                  <c:v>9450</c:v>
                </c:pt>
                <c:pt idx="9450">
                  <c:v>9451</c:v>
                </c:pt>
                <c:pt idx="9451">
                  <c:v>9452</c:v>
                </c:pt>
                <c:pt idx="9452">
                  <c:v>9453</c:v>
                </c:pt>
                <c:pt idx="9453">
                  <c:v>9454</c:v>
                </c:pt>
                <c:pt idx="9454">
                  <c:v>9455</c:v>
                </c:pt>
                <c:pt idx="9455">
                  <c:v>9456</c:v>
                </c:pt>
                <c:pt idx="9456">
                  <c:v>9457</c:v>
                </c:pt>
                <c:pt idx="9457">
                  <c:v>9458</c:v>
                </c:pt>
                <c:pt idx="9458">
                  <c:v>9459</c:v>
                </c:pt>
                <c:pt idx="9459">
                  <c:v>9460</c:v>
                </c:pt>
                <c:pt idx="9460">
                  <c:v>9461</c:v>
                </c:pt>
                <c:pt idx="9461">
                  <c:v>9462</c:v>
                </c:pt>
                <c:pt idx="9462">
                  <c:v>9463</c:v>
                </c:pt>
                <c:pt idx="9463">
                  <c:v>9464</c:v>
                </c:pt>
                <c:pt idx="9464">
                  <c:v>9465</c:v>
                </c:pt>
                <c:pt idx="9465">
                  <c:v>9466</c:v>
                </c:pt>
                <c:pt idx="9466">
                  <c:v>9467</c:v>
                </c:pt>
                <c:pt idx="9467">
                  <c:v>9468</c:v>
                </c:pt>
                <c:pt idx="9468">
                  <c:v>9469</c:v>
                </c:pt>
                <c:pt idx="9469">
                  <c:v>9470</c:v>
                </c:pt>
                <c:pt idx="9470">
                  <c:v>9471</c:v>
                </c:pt>
                <c:pt idx="9471">
                  <c:v>9472</c:v>
                </c:pt>
                <c:pt idx="9472">
                  <c:v>9473</c:v>
                </c:pt>
                <c:pt idx="9473">
                  <c:v>9474</c:v>
                </c:pt>
                <c:pt idx="9474">
                  <c:v>9475</c:v>
                </c:pt>
                <c:pt idx="9475">
                  <c:v>9476</c:v>
                </c:pt>
                <c:pt idx="9476">
                  <c:v>9477</c:v>
                </c:pt>
                <c:pt idx="9477">
                  <c:v>9478</c:v>
                </c:pt>
                <c:pt idx="9478">
                  <c:v>9479</c:v>
                </c:pt>
                <c:pt idx="9479">
                  <c:v>9480</c:v>
                </c:pt>
                <c:pt idx="9480">
                  <c:v>9481</c:v>
                </c:pt>
                <c:pt idx="9481">
                  <c:v>9482</c:v>
                </c:pt>
                <c:pt idx="9482">
                  <c:v>9483</c:v>
                </c:pt>
                <c:pt idx="9483">
                  <c:v>9484</c:v>
                </c:pt>
                <c:pt idx="9484">
                  <c:v>9485</c:v>
                </c:pt>
                <c:pt idx="9485">
                  <c:v>9486</c:v>
                </c:pt>
                <c:pt idx="9486">
                  <c:v>9487</c:v>
                </c:pt>
                <c:pt idx="9487">
                  <c:v>9488</c:v>
                </c:pt>
                <c:pt idx="9488">
                  <c:v>9489</c:v>
                </c:pt>
                <c:pt idx="9489">
                  <c:v>9490</c:v>
                </c:pt>
                <c:pt idx="9490">
                  <c:v>9491</c:v>
                </c:pt>
                <c:pt idx="9491">
                  <c:v>9492</c:v>
                </c:pt>
                <c:pt idx="9492">
                  <c:v>9493</c:v>
                </c:pt>
                <c:pt idx="9493">
                  <c:v>9494</c:v>
                </c:pt>
                <c:pt idx="9494">
                  <c:v>9495</c:v>
                </c:pt>
                <c:pt idx="9495">
                  <c:v>9496</c:v>
                </c:pt>
                <c:pt idx="9496">
                  <c:v>9497</c:v>
                </c:pt>
                <c:pt idx="9497">
                  <c:v>9498</c:v>
                </c:pt>
                <c:pt idx="9498">
                  <c:v>9499</c:v>
                </c:pt>
                <c:pt idx="9499">
                  <c:v>9500</c:v>
                </c:pt>
                <c:pt idx="9500">
                  <c:v>9501</c:v>
                </c:pt>
                <c:pt idx="9501">
                  <c:v>9502</c:v>
                </c:pt>
                <c:pt idx="9502">
                  <c:v>9503</c:v>
                </c:pt>
                <c:pt idx="9503">
                  <c:v>9504</c:v>
                </c:pt>
                <c:pt idx="9504">
                  <c:v>9505</c:v>
                </c:pt>
                <c:pt idx="9505">
                  <c:v>9506</c:v>
                </c:pt>
                <c:pt idx="9506">
                  <c:v>9507</c:v>
                </c:pt>
                <c:pt idx="9507">
                  <c:v>9508</c:v>
                </c:pt>
                <c:pt idx="9508">
                  <c:v>9509</c:v>
                </c:pt>
                <c:pt idx="9509">
                  <c:v>9510</c:v>
                </c:pt>
                <c:pt idx="9510">
                  <c:v>9511</c:v>
                </c:pt>
                <c:pt idx="9511">
                  <c:v>9512</c:v>
                </c:pt>
                <c:pt idx="9512">
                  <c:v>9513</c:v>
                </c:pt>
                <c:pt idx="9513">
                  <c:v>9514</c:v>
                </c:pt>
                <c:pt idx="9514">
                  <c:v>9515</c:v>
                </c:pt>
                <c:pt idx="9515">
                  <c:v>9516</c:v>
                </c:pt>
                <c:pt idx="9516">
                  <c:v>9517</c:v>
                </c:pt>
                <c:pt idx="9517">
                  <c:v>9518</c:v>
                </c:pt>
                <c:pt idx="9518">
                  <c:v>9519</c:v>
                </c:pt>
                <c:pt idx="9519">
                  <c:v>9520</c:v>
                </c:pt>
                <c:pt idx="9520">
                  <c:v>9521</c:v>
                </c:pt>
                <c:pt idx="9521">
                  <c:v>9522</c:v>
                </c:pt>
                <c:pt idx="9522">
                  <c:v>9523</c:v>
                </c:pt>
                <c:pt idx="9523">
                  <c:v>9524</c:v>
                </c:pt>
                <c:pt idx="9524">
                  <c:v>9525</c:v>
                </c:pt>
                <c:pt idx="9525">
                  <c:v>9526</c:v>
                </c:pt>
                <c:pt idx="9526">
                  <c:v>9527</c:v>
                </c:pt>
                <c:pt idx="9527">
                  <c:v>9528</c:v>
                </c:pt>
                <c:pt idx="9528">
                  <c:v>9529</c:v>
                </c:pt>
                <c:pt idx="9529">
                  <c:v>9530</c:v>
                </c:pt>
                <c:pt idx="9530">
                  <c:v>9531</c:v>
                </c:pt>
                <c:pt idx="9531">
                  <c:v>9532</c:v>
                </c:pt>
                <c:pt idx="9532">
                  <c:v>9533</c:v>
                </c:pt>
                <c:pt idx="9533">
                  <c:v>9534</c:v>
                </c:pt>
                <c:pt idx="9534">
                  <c:v>9535</c:v>
                </c:pt>
                <c:pt idx="9535">
                  <c:v>9536</c:v>
                </c:pt>
                <c:pt idx="9536">
                  <c:v>9537</c:v>
                </c:pt>
                <c:pt idx="9537">
                  <c:v>9538</c:v>
                </c:pt>
                <c:pt idx="9538">
                  <c:v>9539</c:v>
                </c:pt>
                <c:pt idx="9539">
                  <c:v>9540</c:v>
                </c:pt>
                <c:pt idx="9540">
                  <c:v>9541</c:v>
                </c:pt>
                <c:pt idx="9541">
                  <c:v>9542</c:v>
                </c:pt>
                <c:pt idx="9542">
                  <c:v>9543</c:v>
                </c:pt>
                <c:pt idx="9543">
                  <c:v>9544</c:v>
                </c:pt>
                <c:pt idx="9544">
                  <c:v>9545</c:v>
                </c:pt>
                <c:pt idx="9545">
                  <c:v>9546</c:v>
                </c:pt>
                <c:pt idx="9546">
                  <c:v>9547</c:v>
                </c:pt>
                <c:pt idx="9547">
                  <c:v>9548</c:v>
                </c:pt>
                <c:pt idx="9548">
                  <c:v>9549</c:v>
                </c:pt>
                <c:pt idx="9549">
                  <c:v>9550</c:v>
                </c:pt>
                <c:pt idx="9550">
                  <c:v>9551</c:v>
                </c:pt>
                <c:pt idx="9551">
                  <c:v>9552</c:v>
                </c:pt>
                <c:pt idx="9552">
                  <c:v>9553</c:v>
                </c:pt>
                <c:pt idx="9553">
                  <c:v>9554</c:v>
                </c:pt>
                <c:pt idx="9554">
                  <c:v>9555</c:v>
                </c:pt>
                <c:pt idx="9555">
                  <c:v>9556</c:v>
                </c:pt>
                <c:pt idx="9556">
                  <c:v>9557</c:v>
                </c:pt>
                <c:pt idx="9557">
                  <c:v>9558</c:v>
                </c:pt>
                <c:pt idx="9558">
                  <c:v>9559</c:v>
                </c:pt>
                <c:pt idx="9559">
                  <c:v>9560</c:v>
                </c:pt>
                <c:pt idx="9560">
                  <c:v>9561</c:v>
                </c:pt>
                <c:pt idx="9561">
                  <c:v>9562</c:v>
                </c:pt>
                <c:pt idx="9562">
                  <c:v>9563</c:v>
                </c:pt>
                <c:pt idx="9563">
                  <c:v>9564</c:v>
                </c:pt>
                <c:pt idx="9564">
                  <c:v>9565</c:v>
                </c:pt>
                <c:pt idx="9565">
                  <c:v>9566</c:v>
                </c:pt>
                <c:pt idx="9566">
                  <c:v>9567</c:v>
                </c:pt>
                <c:pt idx="9567">
                  <c:v>9568</c:v>
                </c:pt>
                <c:pt idx="9568">
                  <c:v>9569</c:v>
                </c:pt>
                <c:pt idx="9569">
                  <c:v>9570</c:v>
                </c:pt>
                <c:pt idx="9570">
                  <c:v>9571</c:v>
                </c:pt>
                <c:pt idx="9571">
                  <c:v>9572</c:v>
                </c:pt>
                <c:pt idx="9572">
                  <c:v>9573</c:v>
                </c:pt>
                <c:pt idx="9573">
                  <c:v>9574</c:v>
                </c:pt>
                <c:pt idx="9574">
                  <c:v>9575</c:v>
                </c:pt>
                <c:pt idx="9575">
                  <c:v>9576</c:v>
                </c:pt>
                <c:pt idx="9576">
                  <c:v>9577</c:v>
                </c:pt>
                <c:pt idx="9577">
                  <c:v>9578</c:v>
                </c:pt>
                <c:pt idx="9578">
                  <c:v>9579</c:v>
                </c:pt>
                <c:pt idx="9579">
                  <c:v>9580</c:v>
                </c:pt>
                <c:pt idx="9580">
                  <c:v>9581</c:v>
                </c:pt>
                <c:pt idx="9581">
                  <c:v>9582</c:v>
                </c:pt>
                <c:pt idx="9582">
                  <c:v>9583</c:v>
                </c:pt>
                <c:pt idx="9583">
                  <c:v>9584</c:v>
                </c:pt>
                <c:pt idx="9584">
                  <c:v>9585</c:v>
                </c:pt>
                <c:pt idx="9585">
                  <c:v>9586</c:v>
                </c:pt>
                <c:pt idx="9586">
                  <c:v>9587</c:v>
                </c:pt>
                <c:pt idx="9587">
                  <c:v>9588</c:v>
                </c:pt>
                <c:pt idx="9588">
                  <c:v>9589</c:v>
                </c:pt>
                <c:pt idx="9589">
                  <c:v>9590</c:v>
                </c:pt>
                <c:pt idx="9590">
                  <c:v>9591</c:v>
                </c:pt>
                <c:pt idx="9591">
                  <c:v>9592</c:v>
                </c:pt>
                <c:pt idx="9592">
                  <c:v>9593</c:v>
                </c:pt>
                <c:pt idx="9593">
                  <c:v>9594</c:v>
                </c:pt>
                <c:pt idx="9594">
                  <c:v>9595</c:v>
                </c:pt>
                <c:pt idx="9595">
                  <c:v>9596</c:v>
                </c:pt>
                <c:pt idx="9596">
                  <c:v>9597</c:v>
                </c:pt>
                <c:pt idx="9597">
                  <c:v>9598</c:v>
                </c:pt>
                <c:pt idx="9598">
                  <c:v>9599</c:v>
                </c:pt>
                <c:pt idx="9599">
                  <c:v>9600</c:v>
                </c:pt>
                <c:pt idx="9600">
                  <c:v>9601</c:v>
                </c:pt>
                <c:pt idx="9601">
                  <c:v>9602</c:v>
                </c:pt>
                <c:pt idx="9602">
                  <c:v>9603</c:v>
                </c:pt>
                <c:pt idx="9603">
                  <c:v>9604</c:v>
                </c:pt>
                <c:pt idx="9604">
                  <c:v>9605</c:v>
                </c:pt>
                <c:pt idx="9605">
                  <c:v>9606</c:v>
                </c:pt>
                <c:pt idx="9606">
                  <c:v>9607</c:v>
                </c:pt>
                <c:pt idx="9607">
                  <c:v>9608</c:v>
                </c:pt>
                <c:pt idx="9608">
                  <c:v>9609</c:v>
                </c:pt>
                <c:pt idx="9609">
                  <c:v>9610</c:v>
                </c:pt>
                <c:pt idx="9610">
                  <c:v>9611</c:v>
                </c:pt>
                <c:pt idx="9611">
                  <c:v>9612</c:v>
                </c:pt>
                <c:pt idx="9612">
                  <c:v>9613</c:v>
                </c:pt>
                <c:pt idx="9613">
                  <c:v>9614</c:v>
                </c:pt>
                <c:pt idx="9614">
                  <c:v>9615</c:v>
                </c:pt>
                <c:pt idx="9615">
                  <c:v>9616</c:v>
                </c:pt>
                <c:pt idx="9616">
                  <c:v>9617</c:v>
                </c:pt>
                <c:pt idx="9617">
                  <c:v>9618</c:v>
                </c:pt>
                <c:pt idx="9618">
                  <c:v>9619</c:v>
                </c:pt>
                <c:pt idx="9619">
                  <c:v>9620</c:v>
                </c:pt>
                <c:pt idx="9620">
                  <c:v>9621</c:v>
                </c:pt>
                <c:pt idx="9621">
                  <c:v>9622</c:v>
                </c:pt>
                <c:pt idx="9622">
                  <c:v>9623</c:v>
                </c:pt>
                <c:pt idx="9623">
                  <c:v>9624</c:v>
                </c:pt>
                <c:pt idx="9624">
                  <c:v>9625</c:v>
                </c:pt>
                <c:pt idx="9625">
                  <c:v>9626</c:v>
                </c:pt>
                <c:pt idx="9626">
                  <c:v>9627</c:v>
                </c:pt>
                <c:pt idx="9627">
                  <c:v>9628</c:v>
                </c:pt>
                <c:pt idx="9628">
                  <c:v>9629</c:v>
                </c:pt>
                <c:pt idx="9629">
                  <c:v>9630</c:v>
                </c:pt>
                <c:pt idx="9630">
                  <c:v>9631</c:v>
                </c:pt>
                <c:pt idx="9631">
                  <c:v>9632</c:v>
                </c:pt>
                <c:pt idx="9632">
                  <c:v>9633</c:v>
                </c:pt>
                <c:pt idx="9633">
                  <c:v>9634</c:v>
                </c:pt>
                <c:pt idx="9634">
                  <c:v>9635</c:v>
                </c:pt>
                <c:pt idx="9635">
                  <c:v>9636</c:v>
                </c:pt>
                <c:pt idx="9636">
                  <c:v>9637</c:v>
                </c:pt>
                <c:pt idx="9637">
                  <c:v>9638</c:v>
                </c:pt>
                <c:pt idx="9638">
                  <c:v>9639</c:v>
                </c:pt>
                <c:pt idx="9639">
                  <c:v>9640</c:v>
                </c:pt>
                <c:pt idx="9640">
                  <c:v>9641</c:v>
                </c:pt>
                <c:pt idx="9641">
                  <c:v>9642</c:v>
                </c:pt>
                <c:pt idx="9642">
                  <c:v>9643</c:v>
                </c:pt>
                <c:pt idx="9643">
                  <c:v>9644</c:v>
                </c:pt>
                <c:pt idx="9644">
                  <c:v>9645</c:v>
                </c:pt>
                <c:pt idx="9645">
                  <c:v>9646</c:v>
                </c:pt>
                <c:pt idx="9646">
                  <c:v>9647</c:v>
                </c:pt>
                <c:pt idx="9647">
                  <c:v>9648</c:v>
                </c:pt>
                <c:pt idx="9648">
                  <c:v>9649</c:v>
                </c:pt>
                <c:pt idx="9649">
                  <c:v>9650</c:v>
                </c:pt>
                <c:pt idx="9650">
                  <c:v>9651</c:v>
                </c:pt>
                <c:pt idx="9651">
                  <c:v>9652</c:v>
                </c:pt>
                <c:pt idx="9652">
                  <c:v>9653</c:v>
                </c:pt>
                <c:pt idx="9653">
                  <c:v>9654</c:v>
                </c:pt>
                <c:pt idx="9654">
                  <c:v>9655</c:v>
                </c:pt>
                <c:pt idx="9655">
                  <c:v>9656</c:v>
                </c:pt>
                <c:pt idx="9656">
                  <c:v>9657</c:v>
                </c:pt>
                <c:pt idx="9657">
                  <c:v>9658</c:v>
                </c:pt>
                <c:pt idx="9658">
                  <c:v>9659</c:v>
                </c:pt>
                <c:pt idx="9659">
                  <c:v>9660</c:v>
                </c:pt>
                <c:pt idx="9660">
                  <c:v>9661</c:v>
                </c:pt>
                <c:pt idx="9661">
                  <c:v>9662</c:v>
                </c:pt>
                <c:pt idx="9662">
                  <c:v>9663</c:v>
                </c:pt>
                <c:pt idx="9663">
                  <c:v>9664</c:v>
                </c:pt>
                <c:pt idx="9664">
                  <c:v>9665</c:v>
                </c:pt>
                <c:pt idx="9665">
                  <c:v>9666</c:v>
                </c:pt>
                <c:pt idx="9666">
                  <c:v>9667</c:v>
                </c:pt>
                <c:pt idx="9667">
                  <c:v>9668</c:v>
                </c:pt>
                <c:pt idx="9668">
                  <c:v>9669</c:v>
                </c:pt>
                <c:pt idx="9669">
                  <c:v>9670</c:v>
                </c:pt>
                <c:pt idx="9670">
                  <c:v>9671</c:v>
                </c:pt>
                <c:pt idx="9671">
                  <c:v>9672</c:v>
                </c:pt>
                <c:pt idx="9672">
                  <c:v>9673</c:v>
                </c:pt>
                <c:pt idx="9673">
                  <c:v>9674</c:v>
                </c:pt>
                <c:pt idx="9674">
                  <c:v>9675</c:v>
                </c:pt>
                <c:pt idx="9675">
                  <c:v>9676</c:v>
                </c:pt>
                <c:pt idx="9676">
                  <c:v>9677</c:v>
                </c:pt>
                <c:pt idx="9677">
                  <c:v>9678</c:v>
                </c:pt>
                <c:pt idx="9678">
                  <c:v>9679</c:v>
                </c:pt>
                <c:pt idx="9679">
                  <c:v>9680</c:v>
                </c:pt>
                <c:pt idx="9680">
                  <c:v>9681</c:v>
                </c:pt>
                <c:pt idx="9681">
                  <c:v>9682</c:v>
                </c:pt>
                <c:pt idx="9682">
                  <c:v>9683</c:v>
                </c:pt>
                <c:pt idx="9683">
                  <c:v>9684</c:v>
                </c:pt>
                <c:pt idx="9684">
                  <c:v>9685</c:v>
                </c:pt>
                <c:pt idx="9685">
                  <c:v>9686</c:v>
                </c:pt>
                <c:pt idx="9686">
                  <c:v>9687</c:v>
                </c:pt>
                <c:pt idx="9687">
                  <c:v>9688</c:v>
                </c:pt>
                <c:pt idx="9688">
                  <c:v>9689</c:v>
                </c:pt>
                <c:pt idx="9689">
                  <c:v>9690</c:v>
                </c:pt>
                <c:pt idx="9690">
                  <c:v>9691</c:v>
                </c:pt>
                <c:pt idx="9691">
                  <c:v>9692</c:v>
                </c:pt>
                <c:pt idx="9692">
                  <c:v>9693</c:v>
                </c:pt>
                <c:pt idx="9693">
                  <c:v>9694</c:v>
                </c:pt>
                <c:pt idx="9694">
                  <c:v>9695</c:v>
                </c:pt>
                <c:pt idx="9695">
                  <c:v>9696</c:v>
                </c:pt>
                <c:pt idx="9696">
                  <c:v>9697</c:v>
                </c:pt>
                <c:pt idx="9697">
                  <c:v>9698</c:v>
                </c:pt>
                <c:pt idx="9698">
                  <c:v>9699</c:v>
                </c:pt>
                <c:pt idx="9699">
                  <c:v>9700</c:v>
                </c:pt>
                <c:pt idx="9700">
                  <c:v>9701</c:v>
                </c:pt>
                <c:pt idx="9701">
                  <c:v>9702</c:v>
                </c:pt>
                <c:pt idx="9702">
                  <c:v>9703</c:v>
                </c:pt>
                <c:pt idx="9703">
                  <c:v>9704</c:v>
                </c:pt>
                <c:pt idx="9704">
                  <c:v>9705</c:v>
                </c:pt>
                <c:pt idx="9705">
                  <c:v>9706</c:v>
                </c:pt>
                <c:pt idx="9706">
                  <c:v>9707</c:v>
                </c:pt>
                <c:pt idx="9707">
                  <c:v>9708</c:v>
                </c:pt>
                <c:pt idx="9708">
                  <c:v>9709</c:v>
                </c:pt>
                <c:pt idx="9709">
                  <c:v>9710</c:v>
                </c:pt>
                <c:pt idx="9710">
                  <c:v>9711</c:v>
                </c:pt>
                <c:pt idx="9711">
                  <c:v>9712</c:v>
                </c:pt>
                <c:pt idx="9712">
                  <c:v>9713</c:v>
                </c:pt>
                <c:pt idx="9713">
                  <c:v>9714</c:v>
                </c:pt>
                <c:pt idx="9714">
                  <c:v>9715</c:v>
                </c:pt>
                <c:pt idx="9715">
                  <c:v>9716</c:v>
                </c:pt>
                <c:pt idx="9716">
                  <c:v>9717</c:v>
                </c:pt>
                <c:pt idx="9717">
                  <c:v>9718</c:v>
                </c:pt>
                <c:pt idx="9718">
                  <c:v>9719</c:v>
                </c:pt>
                <c:pt idx="9719">
                  <c:v>9720</c:v>
                </c:pt>
                <c:pt idx="9720">
                  <c:v>9721</c:v>
                </c:pt>
                <c:pt idx="9721">
                  <c:v>9722</c:v>
                </c:pt>
                <c:pt idx="9722">
                  <c:v>9723</c:v>
                </c:pt>
                <c:pt idx="9723">
                  <c:v>9724</c:v>
                </c:pt>
                <c:pt idx="9724">
                  <c:v>9725</c:v>
                </c:pt>
                <c:pt idx="9725">
                  <c:v>9726</c:v>
                </c:pt>
                <c:pt idx="9726">
                  <c:v>9727</c:v>
                </c:pt>
                <c:pt idx="9727">
                  <c:v>9728</c:v>
                </c:pt>
                <c:pt idx="9728">
                  <c:v>9729</c:v>
                </c:pt>
                <c:pt idx="9729">
                  <c:v>9730</c:v>
                </c:pt>
                <c:pt idx="9730">
                  <c:v>9731</c:v>
                </c:pt>
                <c:pt idx="9731">
                  <c:v>9732</c:v>
                </c:pt>
                <c:pt idx="9732">
                  <c:v>9733</c:v>
                </c:pt>
                <c:pt idx="9733">
                  <c:v>9734</c:v>
                </c:pt>
                <c:pt idx="9734">
                  <c:v>9735</c:v>
                </c:pt>
                <c:pt idx="9735">
                  <c:v>9736</c:v>
                </c:pt>
                <c:pt idx="9736">
                  <c:v>9737</c:v>
                </c:pt>
                <c:pt idx="9737">
                  <c:v>9738</c:v>
                </c:pt>
                <c:pt idx="9738">
                  <c:v>9739</c:v>
                </c:pt>
                <c:pt idx="9739">
                  <c:v>9740</c:v>
                </c:pt>
                <c:pt idx="9740">
                  <c:v>9741</c:v>
                </c:pt>
                <c:pt idx="9741">
                  <c:v>9742</c:v>
                </c:pt>
                <c:pt idx="9742">
                  <c:v>9743</c:v>
                </c:pt>
                <c:pt idx="9743">
                  <c:v>9744</c:v>
                </c:pt>
                <c:pt idx="9744">
                  <c:v>9745</c:v>
                </c:pt>
                <c:pt idx="9745">
                  <c:v>9746</c:v>
                </c:pt>
                <c:pt idx="9746">
                  <c:v>9747</c:v>
                </c:pt>
                <c:pt idx="9747">
                  <c:v>9748</c:v>
                </c:pt>
                <c:pt idx="9748">
                  <c:v>9749</c:v>
                </c:pt>
                <c:pt idx="9749">
                  <c:v>9750</c:v>
                </c:pt>
                <c:pt idx="9750">
                  <c:v>9751</c:v>
                </c:pt>
                <c:pt idx="9751">
                  <c:v>9752</c:v>
                </c:pt>
                <c:pt idx="9752">
                  <c:v>9753</c:v>
                </c:pt>
                <c:pt idx="9753">
                  <c:v>9754</c:v>
                </c:pt>
                <c:pt idx="9754">
                  <c:v>9755</c:v>
                </c:pt>
                <c:pt idx="9755">
                  <c:v>9756</c:v>
                </c:pt>
                <c:pt idx="9756">
                  <c:v>9757</c:v>
                </c:pt>
                <c:pt idx="9757">
                  <c:v>9758</c:v>
                </c:pt>
                <c:pt idx="9758">
                  <c:v>9759</c:v>
                </c:pt>
                <c:pt idx="9759">
                  <c:v>9760</c:v>
                </c:pt>
                <c:pt idx="9760">
                  <c:v>9761</c:v>
                </c:pt>
                <c:pt idx="9761">
                  <c:v>9762</c:v>
                </c:pt>
                <c:pt idx="9762">
                  <c:v>9763</c:v>
                </c:pt>
                <c:pt idx="9763">
                  <c:v>9764</c:v>
                </c:pt>
                <c:pt idx="9764">
                  <c:v>9765</c:v>
                </c:pt>
                <c:pt idx="9765">
                  <c:v>9766</c:v>
                </c:pt>
                <c:pt idx="9766">
                  <c:v>9767</c:v>
                </c:pt>
                <c:pt idx="9767">
                  <c:v>9768</c:v>
                </c:pt>
                <c:pt idx="9768">
                  <c:v>9769</c:v>
                </c:pt>
                <c:pt idx="9769">
                  <c:v>9770</c:v>
                </c:pt>
                <c:pt idx="9770">
                  <c:v>9771</c:v>
                </c:pt>
                <c:pt idx="9771">
                  <c:v>9772</c:v>
                </c:pt>
                <c:pt idx="9772">
                  <c:v>9773</c:v>
                </c:pt>
                <c:pt idx="9773">
                  <c:v>9774</c:v>
                </c:pt>
                <c:pt idx="9774">
                  <c:v>9775</c:v>
                </c:pt>
                <c:pt idx="9775">
                  <c:v>9776</c:v>
                </c:pt>
                <c:pt idx="9776">
                  <c:v>9777</c:v>
                </c:pt>
                <c:pt idx="9777">
                  <c:v>9778</c:v>
                </c:pt>
                <c:pt idx="9778">
                  <c:v>9779</c:v>
                </c:pt>
                <c:pt idx="9779">
                  <c:v>9780</c:v>
                </c:pt>
                <c:pt idx="9780">
                  <c:v>9781</c:v>
                </c:pt>
                <c:pt idx="9781">
                  <c:v>9782</c:v>
                </c:pt>
                <c:pt idx="9782">
                  <c:v>9783</c:v>
                </c:pt>
                <c:pt idx="9783">
                  <c:v>9784</c:v>
                </c:pt>
                <c:pt idx="9784">
                  <c:v>9785</c:v>
                </c:pt>
                <c:pt idx="9785">
                  <c:v>9786</c:v>
                </c:pt>
                <c:pt idx="9786">
                  <c:v>9787</c:v>
                </c:pt>
                <c:pt idx="9787">
                  <c:v>9788</c:v>
                </c:pt>
                <c:pt idx="9788">
                  <c:v>9789</c:v>
                </c:pt>
                <c:pt idx="9789">
                  <c:v>9790</c:v>
                </c:pt>
                <c:pt idx="9790">
                  <c:v>9791</c:v>
                </c:pt>
                <c:pt idx="9791">
                  <c:v>9792</c:v>
                </c:pt>
                <c:pt idx="9792">
                  <c:v>9793</c:v>
                </c:pt>
                <c:pt idx="9793">
                  <c:v>9794</c:v>
                </c:pt>
                <c:pt idx="9794">
                  <c:v>9795</c:v>
                </c:pt>
                <c:pt idx="9795">
                  <c:v>9796</c:v>
                </c:pt>
                <c:pt idx="9796">
                  <c:v>9797</c:v>
                </c:pt>
                <c:pt idx="9797">
                  <c:v>9798</c:v>
                </c:pt>
                <c:pt idx="9798">
                  <c:v>9799</c:v>
                </c:pt>
                <c:pt idx="9799">
                  <c:v>9800</c:v>
                </c:pt>
                <c:pt idx="9800">
                  <c:v>9801</c:v>
                </c:pt>
                <c:pt idx="9801">
                  <c:v>9802</c:v>
                </c:pt>
                <c:pt idx="9802">
                  <c:v>9803</c:v>
                </c:pt>
                <c:pt idx="9803">
                  <c:v>9804</c:v>
                </c:pt>
                <c:pt idx="9804">
                  <c:v>9805</c:v>
                </c:pt>
                <c:pt idx="9805">
                  <c:v>9806</c:v>
                </c:pt>
                <c:pt idx="9806">
                  <c:v>9807</c:v>
                </c:pt>
                <c:pt idx="9807">
                  <c:v>9808</c:v>
                </c:pt>
                <c:pt idx="9808">
                  <c:v>9809</c:v>
                </c:pt>
                <c:pt idx="9809">
                  <c:v>9810</c:v>
                </c:pt>
                <c:pt idx="9810">
                  <c:v>9811</c:v>
                </c:pt>
                <c:pt idx="9811">
                  <c:v>9812</c:v>
                </c:pt>
                <c:pt idx="9812">
                  <c:v>9813</c:v>
                </c:pt>
                <c:pt idx="9813">
                  <c:v>9814</c:v>
                </c:pt>
                <c:pt idx="9814">
                  <c:v>9815</c:v>
                </c:pt>
                <c:pt idx="9815">
                  <c:v>9816</c:v>
                </c:pt>
                <c:pt idx="9816">
                  <c:v>9817</c:v>
                </c:pt>
                <c:pt idx="9817">
                  <c:v>9818</c:v>
                </c:pt>
                <c:pt idx="9818">
                  <c:v>9819</c:v>
                </c:pt>
                <c:pt idx="9819">
                  <c:v>9820</c:v>
                </c:pt>
                <c:pt idx="9820">
                  <c:v>9821</c:v>
                </c:pt>
                <c:pt idx="9821">
                  <c:v>9822</c:v>
                </c:pt>
                <c:pt idx="9822">
                  <c:v>9823</c:v>
                </c:pt>
                <c:pt idx="9823">
                  <c:v>9824</c:v>
                </c:pt>
                <c:pt idx="9824">
                  <c:v>9825</c:v>
                </c:pt>
                <c:pt idx="9825">
                  <c:v>9826</c:v>
                </c:pt>
                <c:pt idx="9826">
                  <c:v>9827</c:v>
                </c:pt>
                <c:pt idx="9827">
                  <c:v>9828</c:v>
                </c:pt>
                <c:pt idx="9828">
                  <c:v>9829</c:v>
                </c:pt>
                <c:pt idx="9829">
                  <c:v>9830</c:v>
                </c:pt>
                <c:pt idx="9830">
                  <c:v>9831</c:v>
                </c:pt>
                <c:pt idx="9831">
                  <c:v>9832</c:v>
                </c:pt>
                <c:pt idx="9832">
                  <c:v>9833</c:v>
                </c:pt>
                <c:pt idx="9833">
                  <c:v>9834</c:v>
                </c:pt>
                <c:pt idx="9834">
                  <c:v>9835</c:v>
                </c:pt>
                <c:pt idx="9835">
                  <c:v>9836</c:v>
                </c:pt>
                <c:pt idx="9836">
                  <c:v>9837</c:v>
                </c:pt>
                <c:pt idx="9837">
                  <c:v>9838</c:v>
                </c:pt>
                <c:pt idx="9838">
                  <c:v>9839</c:v>
                </c:pt>
                <c:pt idx="9839">
                  <c:v>9840</c:v>
                </c:pt>
                <c:pt idx="9840">
                  <c:v>9841</c:v>
                </c:pt>
                <c:pt idx="9841">
                  <c:v>9842</c:v>
                </c:pt>
                <c:pt idx="9842">
                  <c:v>9843</c:v>
                </c:pt>
                <c:pt idx="9843">
                  <c:v>9844</c:v>
                </c:pt>
                <c:pt idx="9844">
                  <c:v>9845</c:v>
                </c:pt>
                <c:pt idx="9845">
                  <c:v>9846</c:v>
                </c:pt>
                <c:pt idx="9846">
                  <c:v>9847</c:v>
                </c:pt>
                <c:pt idx="9847">
                  <c:v>9848</c:v>
                </c:pt>
                <c:pt idx="9848">
                  <c:v>9849</c:v>
                </c:pt>
                <c:pt idx="9849">
                  <c:v>9850</c:v>
                </c:pt>
                <c:pt idx="9850">
                  <c:v>9851</c:v>
                </c:pt>
                <c:pt idx="9851">
                  <c:v>9852</c:v>
                </c:pt>
                <c:pt idx="9852">
                  <c:v>9853</c:v>
                </c:pt>
                <c:pt idx="9853">
                  <c:v>9854</c:v>
                </c:pt>
                <c:pt idx="9854">
                  <c:v>9855</c:v>
                </c:pt>
                <c:pt idx="9855">
                  <c:v>9856</c:v>
                </c:pt>
                <c:pt idx="9856">
                  <c:v>9857</c:v>
                </c:pt>
                <c:pt idx="9857">
                  <c:v>9858</c:v>
                </c:pt>
                <c:pt idx="9858">
                  <c:v>9859</c:v>
                </c:pt>
                <c:pt idx="9859">
                  <c:v>9860</c:v>
                </c:pt>
                <c:pt idx="9860">
                  <c:v>9861</c:v>
                </c:pt>
                <c:pt idx="9861">
                  <c:v>9862</c:v>
                </c:pt>
                <c:pt idx="9862">
                  <c:v>9863</c:v>
                </c:pt>
                <c:pt idx="9863">
                  <c:v>9864</c:v>
                </c:pt>
                <c:pt idx="9864">
                  <c:v>9865</c:v>
                </c:pt>
                <c:pt idx="9865">
                  <c:v>9866</c:v>
                </c:pt>
                <c:pt idx="9866">
                  <c:v>9867</c:v>
                </c:pt>
                <c:pt idx="9867">
                  <c:v>9868</c:v>
                </c:pt>
                <c:pt idx="9868">
                  <c:v>9869</c:v>
                </c:pt>
                <c:pt idx="9869">
                  <c:v>9870</c:v>
                </c:pt>
                <c:pt idx="9870">
                  <c:v>9871</c:v>
                </c:pt>
                <c:pt idx="9871">
                  <c:v>9872</c:v>
                </c:pt>
                <c:pt idx="9872">
                  <c:v>9873</c:v>
                </c:pt>
                <c:pt idx="9873">
                  <c:v>9874</c:v>
                </c:pt>
                <c:pt idx="9874">
                  <c:v>9875</c:v>
                </c:pt>
                <c:pt idx="9875">
                  <c:v>9876</c:v>
                </c:pt>
                <c:pt idx="9876">
                  <c:v>9877</c:v>
                </c:pt>
                <c:pt idx="9877">
                  <c:v>9878</c:v>
                </c:pt>
                <c:pt idx="9878">
                  <c:v>9879</c:v>
                </c:pt>
                <c:pt idx="9879">
                  <c:v>9880</c:v>
                </c:pt>
                <c:pt idx="9880">
                  <c:v>9881</c:v>
                </c:pt>
                <c:pt idx="9881">
                  <c:v>9882</c:v>
                </c:pt>
                <c:pt idx="9882">
                  <c:v>9883</c:v>
                </c:pt>
                <c:pt idx="9883">
                  <c:v>9884</c:v>
                </c:pt>
                <c:pt idx="9884">
                  <c:v>9885</c:v>
                </c:pt>
                <c:pt idx="9885">
                  <c:v>9886</c:v>
                </c:pt>
                <c:pt idx="9886">
                  <c:v>9887</c:v>
                </c:pt>
                <c:pt idx="9887">
                  <c:v>9888</c:v>
                </c:pt>
                <c:pt idx="9888">
                  <c:v>9889</c:v>
                </c:pt>
                <c:pt idx="9889">
                  <c:v>9890</c:v>
                </c:pt>
                <c:pt idx="9890">
                  <c:v>9891</c:v>
                </c:pt>
                <c:pt idx="9891">
                  <c:v>9892</c:v>
                </c:pt>
                <c:pt idx="9892">
                  <c:v>9893</c:v>
                </c:pt>
                <c:pt idx="9893">
                  <c:v>9894</c:v>
                </c:pt>
                <c:pt idx="9894">
                  <c:v>9895</c:v>
                </c:pt>
                <c:pt idx="9895">
                  <c:v>9896</c:v>
                </c:pt>
                <c:pt idx="9896">
                  <c:v>9897</c:v>
                </c:pt>
                <c:pt idx="9897">
                  <c:v>9898</c:v>
                </c:pt>
                <c:pt idx="9898">
                  <c:v>9899</c:v>
                </c:pt>
                <c:pt idx="9899">
                  <c:v>9900</c:v>
                </c:pt>
                <c:pt idx="9900">
                  <c:v>9901</c:v>
                </c:pt>
                <c:pt idx="9901">
                  <c:v>9902</c:v>
                </c:pt>
                <c:pt idx="9902">
                  <c:v>9903</c:v>
                </c:pt>
                <c:pt idx="9903">
                  <c:v>9904</c:v>
                </c:pt>
                <c:pt idx="9904">
                  <c:v>9905</c:v>
                </c:pt>
                <c:pt idx="9905">
                  <c:v>9906</c:v>
                </c:pt>
                <c:pt idx="9906">
                  <c:v>9907</c:v>
                </c:pt>
                <c:pt idx="9907">
                  <c:v>9908</c:v>
                </c:pt>
                <c:pt idx="9908">
                  <c:v>9909</c:v>
                </c:pt>
                <c:pt idx="9909">
                  <c:v>9910</c:v>
                </c:pt>
                <c:pt idx="9910">
                  <c:v>9911</c:v>
                </c:pt>
                <c:pt idx="9911">
                  <c:v>9912</c:v>
                </c:pt>
                <c:pt idx="9912">
                  <c:v>9913</c:v>
                </c:pt>
                <c:pt idx="9913">
                  <c:v>9914</c:v>
                </c:pt>
                <c:pt idx="9914">
                  <c:v>9915</c:v>
                </c:pt>
                <c:pt idx="9915">
                  <c:v>9916</c:v>
                </c:pt>
                <c:pt idx="9916">
                  <c:v>9917</c:v>
                </c:pt>
                <c:pt idx="9917">
                  <c:v>9918</c:v>
                </c:pt>
                <c:pt idx="9918">
                  <c:v>9919</c:v>
                </c:pt>
                <c:pt idx="9919">
                  <c:v>9920</c:v>
                </c:pt>
                <c:pt idx="9920">
                  <c:v>9921</c:v>
                </c:pt>
                <c:pt idx="9921">
                  <c:v>9922</c:v>
                </c:pt>
                <c:pt idx="9922">
                  <c:v>9923</c:v>
                </c:pt>
                <c:pt idx="9923">
                  <c:v>9924</c:v>
                </c:pt>
                <c:pt idx="9924">
                  <c:v>9925</c:v>
                </c:pt>
                <c:pt idx="9925">
                  <c:v>9926</c:v>
                </c:pt>
                <c:pt idx="9926">
                  <c:v>9927</c:v>
                </c:pt>
                <c:pt idx="9927">
                  <c:v>9928</c:v>
                </c:pt>
                <c:pt idx="9928">
                  <c:v>9929</c:v>
                </c:pt>
                <c:pt idx="9929">
                  <c:v>9930</c:v>
                </c:pt>
                <c:pt idx="9930">
                  <c:v>9931</c:v>
                </c:pt>
                <c:pt idx="9931">
                  <c:v>9932</c:v>
                </c:pt>
                <c:pt idx="9932">
                  <c:v>9933</c:v>
                </c:pt>
                <c:pt idx="9933">
                  <c:v>9934</c:v>
                </c:pt>
                <c:pt idx="9934">
                  <c:v>9935</c:v>
                </c:pt>
                <c:pt idx="9935">
                  <c:v>9936</c:v>
                </c:pt>
                <c:pt idx="9936">
                  <c:v>9937</c:v>
                </c:pt>
                <c:pt idx="9937">
                  <c:v>9938</c:v>
                </c:pt>
                <c:pt idx="9938">
                  <c:v>9939</c:v>
                </c:pt>
                <c:pt idx="9939">
                  <c:v>9940</c:v>
                </c:pt>
                <c:pt idx="9940">
                  <c:v>9941</c:v>
                </c:pt>
                <c:pt idx="9941">
                  <c:v>9942</c:v>
                </c:pt>
                <c:pt idx="9942">
                  <c:v>9943</c:v>
                </c:pt>
                <c:pt idx="9943">
                  <c:v>9944</c:v>
                </c:pt>
                <c:pt idx="9944">
                  <c:v>9945</c:v>
                </c:pt>
                <c:pt idx="9945">
                  <c:v>9946</c:v>
                </c:pt>
                <c:pt idx="9946">
                  <c:v>9947</c:v>
                </c:pt>
                <c:pt idx="9947">
                  <c:v>9948</c:v>
                </c:pt>
                <c:pt idx="9948">
                  <c:v>9949</c:v>
                </c:pt>
                <c:pt idx="9949">
                  <c:v>9950</c:v>
                </c:pt>
                <c:pt idx="9950">
                  <c:v>9951</c:v>
                </c:pt>
                <c:pt idx="9951">
                  <c:v>9952</c:v>
                </c:pt>
                <c:pt idx="9952">
                  <c:v>9953</c:v>
                </c:pt>
                <c:pt idx="9953">
                  <c:v>9954</c:v>
                </c:pt>
                <c:pt idx="9954">
                  <c:v>9955</c:v>
                </c:pt>
                <c:pt idx="9955">
                  <c:v>9956</c:v>
                </c:pt>
                <c:pt idx="9956">
                  <c:v>9957</c:v>
                </c:pt>
                <c:pt idx="9957">
                  <c:v>9958</c:v>
                </c:pt>
                <c:pt idx="9958">
                  <c:v>9959</c:v>
                </c:pt>
                <c:pt idx="9959">
                  <c:v>9960</c:v>
                </c:pt>
                <c:pt idx="9960">
                  <c:v>9961</c:v>
                </c:pt>
                <c:pt idx="9961">
                  <c:v>9962</c:v>
                </c:pt>
                <c:pt idx="9962">
                  <c:v>9963</c:v>
                </c:pt>
                <c:pt idx="9963">
                  <c:v>9964</c:v>
                </c:pt>
                <c:pt idx="9964">
                  <c:v>9965</c:v>
                </c:pt>
                <c:pt idx="9965">
                  <c:v>9966</c:v>
                </c:pt>
                <c:pt idx="9966">
                  <c:v>9967</c:v>
                </c:pt>
                <c:pt idx="9967">
                  <c:v>9968</c:v>
                </c:pt>
                <c:pt idx="9968">
                  <c:v>9969</c:v>
                </c:pt>
                <c:pt idx="9969">
                  <c:v>9970</c:v>
                </c:pt>
                <c:pt idx="9970">
                  <c:v>9971</c:v>
                </c:pt>
                <c:pt idx="9971">
                  <c:v>9972</c:v>
                </c:pt>
                <c:pt idx="9972">
                  <c:v>9973</c:v>
                </c:pt>
                <c:pt idx="9973">
                  <c:v>9974</c:v>
                </c:pt>
                <c:pt idx="9974">
                  <c:v>9975</c:v>
                </c:pt>
                <c:pt idx="9975">
                  <c:v>9976</c:v>
                </c:pt>
                <c:pt idx="9976">
                  <c:v>9977</c:v>
                </c:pt>
                <c:pt idx="9977">
                  <c:v>9978</c:v>
                </c:pt>
                <c:pt idx="9978">
                  <c:v>9979</c:v>
                </c:pt>
                <c:pt idx="9979">
                  <c:v>9980</c:v>
                </c:pt>
                <c:pt idx="9980">
                  <c:v>9981</c:v>
                </c:pt>
                <c:pt idx="9981">
                  <c:v>9982</c:v>
                </c:pt>
                <c:pt idx="9982">
                  <c:v>9983</c:v>
                </c:pt>
                <c:pt idx="9983">
                  <c:v>9984</c:v>
                </c:pt>
                <c:pt idx="9984">
                  <c:v>9985</c:v>
                </c:pt>
                <c:pt idx="9985">
                  <c:v>9986</c:v>
                </c:pt>
                <c:pt idx="9986">
                  <c:v>9987</c:v>
                </c:pt>
                <c:pt idx="9987">
                  <c:v>9988</c:v>
                </c:pt>
                <c:pt idx="9988">
                  <c:v>9989</c:v>
                </c:pt>
                <c:pt idx="9989">
                  <c:v>9990</c:v>
                </c:pt>
                <c:pt idx="9990">
                  <c:v>9991</c:v>
                </c:pt>
                <c:pt idx="9991">
                  <c:v>9992</c:v>
                </c:pt>
                <c:pt idx="9992">
                  <c:v>9993</c:v>
                </c:pt>
                <c:pt idx="9993">
                  <c:v>9994</c:v>
                </c:pt>
                <c:pt idx="9994">
                  <c:v>9995</c:v>
                </c:pt>
                <c:pt idx="9995">
                  <c:v>9996</c:v>
                </c:pt>
                <c:pt idx="9996">
                  <c:v>9997</c:v>
                </c:pt>
                <c:pt idx="9997">
                  <c:v>9998</c:v>
                </c:pt>
                <c:pt idx="9998">
                  <c:v>9999</c:v>
                </c:pt>
                <c:pt idx="9999">
                  <c:v>10000</c:v>
                </c:pt>
                <c:pt idx="10000">
                  <c:v>10001</c:v>
                </c:pt>
                <c:pt idx="10001">
                  <c:v>10002</c:v>
                </c:pt>
                <c:pt idx="10002">
                  <c:v>10003</c:v>
                </c:pt>
                <c:pt idx="10003">
                  <c:v>10004</c:v>
                </c:pt>
                <c:pt idx="10004">
                  <c:v>10005</c:v>
                </c:pt>
                <c:pt idx="10005">
                  <c:v>10006</c:v>
                </c:pt>
                <c:pt idx="10006">
                  <c:v>10007</c:v>
                </c:pt>
                <c:pt idx="10007">
                  <c:v>10008</c:v>
                </c:pt>
                <c:pt idx="10008">
                  <c:v>10009</c:v>
                </c:pt>
                <c:pt idx="10009">
                  <c:v>10010</c:v>
                </c:pt>
                <c:pt idx="10010">
                  <c:v>10011</c:v>
                </c:pt>
                <c:pt idx="10011">
                  <c:v>10012</c:v>
                </c:pt>
                <c:pt idx="10012">
                  <c:v>10013</c:v>
                </c:pt>
                <c:pt idx="10013">
                  <c:v>10014</c:v>
                </c:pt>
                <c:pt idx="10014">
                  <c:v>10015</c:v>
                </c:pt>
                <c:pt idx="10015">
                  <c:v>10016</c:v>
                </c:pt>
                <c:pt idx="10016">
                  <c:v>10017</c:v>
                </c:pt>
                <c:pt idx="10017">
                  <c:v>10018</c:v>
                </c:pt>
                <c:pt idx="10018">
                  <c:v>10019</c:v>
                </c:pt>
                <c:pt idx="10019">
                  <c:v>10020</c:v>
                </c:pt>
                <c:pt idx="10020">
                  <c:v>10021</c:v>
                </c:pt>
                <c:pt idx="10021">
                  <c:v>10022</c:v>
                </c:pt>
                <c:pt idx="10022">
                  <c:v>10023</c:v>
                </c:pt>
                <c:pt idx="10023">
                  <c:v>10024</c:v>
                </c:pt>
                <c:pt idx="10024">
                  <c:v>10025</c:v>
                </c:pt>
                <c:pt idx="10025">
                  <c:v>10026</c:v>
                </c:pt>
                <c:pt idx="10026">
                  <c:v>10027</c:v>
                </c:pt>
                <c:pt idx="10027">
                  <c:v>10028</c:v>
                </c:pt>
                <c:pt idx="10028">
                  <c:v>10029</c:v>
                </c:pt>
                <c:pt idx="10029">
                  <c:v>10030</c:v>
                </c:pt>
                <c:pt idx="10030">
                  <c:v>10031</c:v>
                </c:pt>
                <c:pt idx="10031">
                  <c:v>10032</c:v>
                </c:pt>
                <c:pt idx="10032">
                  <c:v>10033</c:v>
                </c:pt>
                <c:pt idx="10033">
                  <c:v>10034</c:v>
                </c:pt>
                <c:pt idx="10034">
                  <c:v>10035</c:v>
                </c:pt>
                <c:pt idx="10035">
                  <c:v>10036</c:v>
                </c:pt>
                <c:pt idx="10036">
                  <c:v>10037</c:v>
                </c:pt>
                <c:pt idx="10037">
                  <c:v>10038</c:v>
                </c:pt>
                <c:pt idx="10038">
                  <c:v>10039</c:v>
                </c:pt>
                <c:pt idx="10039">
                  <c:v>10040</c:v>
                </c:pt>
                <c:pt idx="10040">
                  <c:v>10041</c:v>
                </c:pt>
                <c:pt idx="10041">
                  <c:v>10042</c:v>
                </c:pt>
                <c:pt idx="10042">
                  <c:v>10043</c:v>
                </c:pt>
                <c:pt idx="10043">
                  <c:v>10044</c:v>
                </c:pt>
                <c:pt idx="10044">
                  <c:v>10045</c:v>
                </c:pt>
                <c:pt idx="10045">
                  <c:v>10046</c:v>
                </c:pt>
                <c:pt idx="10046">
                  <c:v>10047</c:v>
                </c:pt>
                <c:pt idx="10047">
                  <c:v>10048</c:v>
                </c:pt>
                <c:pt idx="10048">
                  <c:v>10049</c:v>
                </c:pt>
                <c:pt idx="10049">
                  <c:v>10050</c:v>
                </c:pt>
                <c:pt idx="10050">
                  <c:v>10051</c:v>
                </c:pt>
                <c:pt idx="10051">
                  <c:v>10052</c:v>
                </c:pt>
                <c:pt idx="10052">
                  <c:v>10053</c:v>
                </c:pt>
                <c:pt idx="10053">
                  <c:v>10054</c:v>
                </c:pt>
                <c:pt idx="10054">
                  <c:v>10055</c:v>
                </c:pt>
                <c:pt idx="10055">
                  <c:v>10056</c:v>
                </c:pt>
                <c:pt idx="10056">
                  <c:v>10057</c:v>
                </c:pt>
                <c:pt idx="10057">
                  <c:v>10058</c:v>
                </c:pt>
                <c:pt idx="10058">
                  <c:v>10059</c:v>
                </c:pt>
                <c:pt idx="10059">
                  <c:v>10060</c:v>
                </c:pt>
                <c:pt idx="10060">
                  <c:v>10061</c:v>
                </c:pt>
                <c:pt idx="10061">
                  <c:v>10062</c:v>
                </c:pt>
                <c:pt idx="10062">
                  <c:v>10063</c:v>
                </c:pt>
                <c:pt idx="10063">
                  <c:v>10064</c:v>
                </c:pt>
                <c:pt idx="10064">
                  <c:v>10065</c:v>
                </c:pt>
                <c:pt idx="10065">
                  <c:v>10066</c:v>
                </c:pt>
                <c:pt idx="10066">
                  <c:v>10067</c:v>
                </c:pt>
                <c:pt idx="10067">
                  <c:v>10068</c:v>
                </c:pt>
                <c:pt idx="10068">
                  <c:v>10069</c:v>
                </c:pt>
                <c:pt idx="10069">
                  <c:v>10070</c:v>
                </c:pt>
                <c:pt idx="10070">
                  <c:v>10071</c:v>
                </c:pt>
                <c:pt idx="10071">
                  <c:v>10072</c:v>
                </c:pt>
                <c:pt idx="10072">
                  <c:v>10073</c:v>
                </c:pt>
                <c:pt idx="10073">
                  <c:v>10074</c:v>
                </c:pt>
                <c:pt idx="10074">
                  <c:v>10075</c:v>
                </c:pt>
                <c:pt idx="10075">
                  <c:v>10076</c:v>
                </c:pt>
                <c:pt idx="10076">
                  <c:v>10077</c:v>
                </c:pt>
                <c:pt idx="10077">
                  <c:v>10078</c:v>
                </c:pt>
                <c:pt idx="10078">
                  <c:v>10079</c:v>
                </c:pt>
                <c:pt idx="10079">
                  <c:v>10080</c:v>
                </c:pt>
                <c:pt idx="10080">
                  <c:v>10081</c:v>
                </c:pt>
                <c:pt idx="10081">
                  <c:v>10082</c:v>
                </c:pt>
                <c:pt idx="10082">
                  <c:v>10083</c:v>
                </c:pt>
                <c:pt idx="10083">
                  <c:v>10084</c:v>
                </c:pt>
                <c:pt idx="10084">
                  <c:v>10085</c:v>
                </c:pt>
                <c:pt idx="10085">
                  <c:v>10086</c:v>
                </c:pt>
                <c:pt idx="10086">
                  <c:v>10087</c:v>
                </c:pt>
                <c:pt idx="10087">
                  <c:v>10088</c:v>
                </c:pt>
                <c:pt idx="10088">
                  <c:v>10089</c:v>
                </c:pt>
                <c:pt idx="10089">
                  <c:v>10090</c:v>
                </c:pt>
                <c:pt idx="10090">
                  <c:v>10091</c:v>
                </c:pt>
                <c:pt idx="10091">
                  <c:v>10092</c:v>
                </c:pt>
                <c:pt idx="10092">
                  <c:v>10093</c:v>
                </c:pt>
                <c:pt idx="10093">
                  <c:v>10094</c:v>
                </c:pt>
                <c:pt idx="10094">
                  <c:v>10095</c:v>
                </c:pt>
                <c:pt idx="10095">
                  <c:v>10096</c:v>
                </c:pt>
                <c:pt idx="10096">
                  <c:v>10097</c:v>
                </c:pt>
                <c:pt idx="10097">
                  <c:v>10098</c:v>
                </c:pt>
                <c:pt idx="10098">
                  <c:v>10099</c:v>
                </c:pt>
                <c:pt idx="10099">
                  <c:v>10100</c:v>
                </c:pt>
                <c:pt idx="10100">
                  <c:v>10101</c:v>
                </c:pt>
                <c:pt idx="10101">
                  <c:v>10102</c:v>
                </c:pt>
                <c:pt idx="10102">
                  <c:v>10103</c:v>
                </c:pt>
                <c:pt idx="10103">
                  <c:v>10104</c:v>
                </c:pt>
                <c:pt idx="10104">
                  <c:v>10105</c:v>
                </c:pt>
                <c:pt idx="10105">
                  <c:v>10106</c:v>
                </c:pt>
                <c:pt idx="10106">
                  <c:v>10107</c:v>
                </c:pt>
                <c:pt idx="10107">
                  <c:v>10108</c:v>
                </c:pt>
                <c:pt idx="10108">
                  <c:v>10109</c:v>
                </c:pt>
                <c:pt idx="10109">
                  <c:v>10110</c:v>
                </c:pt>
                <c:pt idx="10110">
                  <c:v>10111</c:v>
                </c:pt>
                <c:pt idx="10111">
                  <c:v>10112</c:v>
                </c:pt>
                <c:pt idx="10112">
                  <c:v>10113</c:v>
                </c:pt>
                <c:pt idx="10113">
                  <c:v>10114</c:v>
                </c:pt>
                <c:pt idx="10114">
                  <c:v>10115</c:v>
                </c:pt>
                <c:pt idx="10115">
                  <c:v>10116</c:v>
                </c:pt>
                <c:pt idx="10116">
                  <c:v>10117</c:v>
                </c:pt>
                <c:pt idx="10117">
                  <c:v>10118</c:v>
                </c:pt>
                <c:pt idx="10118">
                  <c:v>10119</c:v>
                </c:pt>
                <c:pt idx="10119">
                  <c:v>10120</c:v>
                </c:pt>
                <c:pt idx="10120">
                  <c:v>10121</c:v>
                </c:pt>
                <c:pt idx="10121">
                  <c:v>10122</c:v>
                </c:pt>
                <c:pt idx="10122">
                  <c:v>10123</c:v>
                </c:pt>
                <c:pt idx="10123">
                  <c:v>10124</c:v>
                </c:pt>
                <c:pt idx="10124">
                  <c:v>10125</c:v>
                </c:pt>
                <c:pt idx="10125">
                  <c:v>10126</c:v>
                </c:pt>
                <c:pt idx="10126">
                  <c:v>10127</c:v>
                </c:pt>
                <c:pt idx="10127">
                  <c:v>10128</c:v>
                </c:pt>
                <c:pt idx="10128">
                  <c:v>10129</c:v>
                </c:pt>
                <c:pt idx="10129">
                  <c:v>10130</c:v>
                </c:pt>
                <c:pt idx="10130">
                  <c:v>10131</c:v>
                </c:pt>
                <c:pt idx="10131">
                  <c:v>10132</c:v>
                </c:pt>
                <c:pt idx="10132">
                  <c:v>10133</c:v>
                </c:pt>
                <c:pt idx="10133">
                  <c:v>10134</c:v>
                </c:pt>
                <c:pt idx="10134">
                  <c:v>10135</c:v>
                </c:pt>
                <c:pt idx="10135">
                  <c:v>10136</c:v>
                </c:pt>
                <c:pt idx="10136">
                  <c:v>10137</c:v>
                </c:pt>
                <c:pt idx="10137">
                  <c:v>10138</c:v>
                </c:pt>
                <c:pt idx="10138">
                  <c:v>10139</c:v>
                </c:pt>
                <c:pt idx="10139">
                  <c:v>10140</c:v>
                </c:pt>
                <c:pt idx="10140">
                  <c:v>10141</c:v>
                </c:pt>
                <c:pt idx="10141">
                  <c:v>10142</c:v>
                </c:pt>
                <c:pt idx="10142">
                  <c:v>10143</c:v>
                </c:pt>
                <c:pt idx="10143">
                  <c:v>10144</c:v>
                </c:pt>
                <c:pt idx="10144">
                  <c:v>10145</c:v>
                </c:pt>
                <c:pt idx="10145">
                  <c:v>10146</c:v>
                </c:pt>
                <c:pt idx="10146">
                  <c:v>10147</c:v>
                </c:pt>
                <c:pt idx="10147">
                  <c:v>10148</c:v>
                </c:pt>
                <c:pt idx="10148">
                  <c:v>10149</c:v>
                </c:pt>
                <c:pt idx="10149">
                  <c:v>10150</c:v>
                </c:pt>
                <c:pt idx="10150">
                  <c:v>10151</c:v>
                </c:pt>
                <c:pt idx="10151">
                  <c:v>10152</c:v>
                </c:pt>
                <c:pt idx="10152">
                  <c:v>10153</c:v>
                </c:pt>
                <c:pt idx="10153">
                  <c:v>10154</c:v>
                </c:pt>
                <c:pt idx="10154">
                  <c:v>10155</c:v>
                </c:pt>
                <c:pt idx="10155">
                  <c:v>10156</c:v>
                </c:pt>
                <c:pt idx="10156">
                  <c:v>10157</c:v>
                </c:pt>
                <c:pt idx="10157">
                  <c:v>10158</c:v>
                </c:pt>
                <c:pt idx="10158">
                  <c:v>10159</c:v>
                </c:pt>
                <c:pt idx="10159">
                  <c:v>10160</c:v>
                </c:pt>
                <c:pt idx="10160">
                  <c:v>10161</c:v>
                </c:pt>
                <c:pt idx="10161">
                  <c:v>10162</c:v>
                </c:pt>
                <c:pt idx="10162">
                  <c:v>10163</c:v>
                </c:pt>
                <c:pt idx="10163">
                  <c:v>10164</c:v>
                </c:pt>
                <c:pt idx="10164">
                  <c:v>10165</c:v>
                </c:pt>
                <c:pt idx="10165">
                  <c:v>10166</c:v>
                </c:pt>
                <c:pt idx="10166">
                  <c:v>10167</c:v>
                </c:pt>
                <c:pt idx="10167">
                  <c:v>10168</c:v>
                </c:pt>
                <c:pt idx="10168">
                  <c:v>10169</c:v>
                </c:pt>
                <c:pt idx="10169">
                  <c:v>10170</c:v>
                </c:pt>
                <c:pt idx="10170">
                  <c:v>10171</c:v>
                </c:pt>
                <c:pt idx="10171">
                  <c:v>10172</c:v>
                </c:pt>
                <c:pt idx="10172">
                  <c:v>10173</c:v>
                </c:pt>
                <c:pt idx="10173">
                  <c:v>10174</c:v>
                </c:pt>
                <c:pt idx="10174">
                  <c:v>10175</c:v>
                </c:pt>
                <c:pt idx="10175">
                  <c:v>10176</c:v>
                </c:pt>
                <c:pt idx="10176">
                  <c:v>10177</c:v>
                </c:pt>
                <c:pt idx="10177">
                  <c:v>10178</c:v>
                </c:pt>
                <c:pt idx="10178">
                  <c:v>10179</c:v>
                </c:pt>
                <c:pt idx="10179">
                  <c:v>10180</c:v>
                </c:pt>
                <c:pt idx="10180">
                  <c:v>10181</c:v>
                </c:pt>
                <c:pt idx="10181">
                  <c:v>10182</c:v>
                </c:pt>
                <c:pt idx="10182">
                  <c:v>10183</c:v>
                </c:pt>
                <c:pt idx="10183">
                  <c:v>10184</c:v>
                </c:pt>
                <c:pt idx="10184">
                  <c:v>10185</c:v>
                </c:pt>
                <c:pt idx="10185">
                  <c:v>10186</c:v>
                </c:pt>
                <c:pt idx="10186">
                  <c:v>10187</c:v>
                </c:pt>
                <c:pt idx="10187">
                  <c:v>10188</c:v>
                </c:pt>
                <c:pt idx="10188">
                  <c:v>10189</c:v>
                </c:pt>
                <c:pt idx="10189">
                  <c:v>10190</c:v>
                </c:pt>
                <c:pt idx="10190">
                  <c:v>10191</c:v>
                </c:pt>
                <c:pt idx="10191">
                  <c:v>10192</c:v>
                </c:pt>
                <c:pt idx="10192">
                  <c:v>10193</c:v>
                </c:pt>
                <c:pt idx="10193">
                  <c:v>10194</c:v>
                </c:pt>
                <c:pt idx="10194">
                  <c:v>10195</c:v>
                </c:pt>
                <c:pt idx="10195">
                  <c:v>10196</c:v>
                </c:pt>
                <c:pt idx="10196">
                  <c:v>10197</c:v>
                </c:pt>
                <c:pt idx="10197">
                  <c:v>10198</c:v>
                </c:pt>
                <c:pt idx="10198">
                  <c:v>10199</c:v>
                </c:pt>
                <c:pt idx="10199">
                  <c:v>10200</c:v>
                </c:pt>
                <c:pt idx="10200">
                  <c:v>10201</c:v>
                </c:pt>
                <c:pt idx="10201">
                  <c:v>10202</c:v>
                </c:pt>
                <c:pt idx="10202">
                  <c:v>10203</c:v>
                </c:pt>
                <c:pt idx="10203">
                  <c:v>10204</c:v>
                </c:pt>
                <c:pt idx="10204">
                  <c:v>10205</c:v>
                </c:pt>
                <c:pt idx="10205">
                  <c:v>10206</c:v>
                </c:pt>
                <c:pt idx="10206">
                  <c:v>10207</c:v>
                </c:pt>
                <c:pt idx="10207">
                  <c:v>10208</c:v>
                </c:pt>
                <c:pt idx="10208">
                  <c:v>10209</c:v>
                </c:pt>
                <c:pt idx="10209">
                  <c:v>10210</c:v>
                </c:pt>
                <c:pt idx="10210">
                  <c:v>10211</c:v>
                </c:pt>
                <c:pt idx="10211">
                  <c:v>10212</c:v>
                </c:pt>
                <c:pt idx="10212">
                  <c:v>10213</c:v>
                </c:pt>
                <c:pt idx="10213">
                  <c:v>10214</c:v>
                </c:pt>
                <c:pt idx="10214">
                  <c:v>10215</c:v>
                </c:pt>
                <c:pt idx="10215">
                  <c:v>10216</c:v>
                </c:pt>
                <c:pt idx="10216">
                  <c:v>10217</c:v>
                </c:pt>
                <c:pt idx="10217">
                  <c:v>10218</c:v>
                </c:pt>
                <c:pt idx="10218">
                  <c:v>10219</c:v>
                </c:pt>
                <c:pt idx="10219">
                  <c:v>10220</c:v>
                </c:pt>
                <c:pt idx="10220">
                  <c:v>10221</c:v>
                </c:pt>
                <c:pt idx="10221">
                  <c:v>10222</c:v>
                </c:pt>
                <c:pt idx="10222">
                  <c:v>10223</c:v>
                </c:pt>
                <c:pt idx="10223">
                  <c:v>10224</c:v>
                </c:pt>
                <c:pt idx="10224">
                  <c:v>10225</c:v>
                </c:pt>
                <c:pt idx="10225">
                  <c:v>10226</c:v>
                </c:pt>
                <c:pt idx="10226">
                  <c:v>10227</c:v>
                </c:pt>
                <c:pt idx="10227">
                  <c:v>10228</c:v>
                </c:pt>
                <c:pt idx="10228">
                  <c:v>10229</c:v>
                </c:pt>
                <c:pt idx="10229">
                  <c:v>10230</c:v>
                </c:pt>
                <c:pt idx="10230">
                  <c:v>10231</c:v>
                </c:pt>
                <c:pt idx="10231">
                  <c:v>10232</c:v>
                </c:pt>
                <c:pt idx="10232">
                  <c:v>10233</c:v>
                </c:pt>
                <c:pt idx="10233">
                  <c:v>10234</c:v>
                </c:pt>
                <c:pt idx="10234">
                  <c:v>10235</c:v>
                </c:pt>
                <c:pt idx="10235">
                  <c:v>10236</c:v>
                </c:pt>
                <c:pt idx="10236">
                  <c:v>10237</c:v>
                </c:pt>
                <c:pt idx="10237">
                  <c:v>10238</c:v>
                </c:pt>
                <c:pt idx="10238">
                  <c:v>10239</c:v>
                </c:pt>
                <c:pt idx="10239">
                  <c:v>10240</c:v>
                </c:pt>
                <c:pt idx="10240">
                  <c:v>10241</c:v>
                </c:pt>
                <c:pt idx="10241">
                  <c:v>10242</c:v>
                </c:pt>
                <c:pt idx="10242">
                  <c:v>10243</c:v>
                </c:pt>
                <c:pt idx="10243">
                  <c:v>10244</c:v>
                </c:pt>
                <c:pt idx="10244">
                  <c:v>10245</c:v>
                </c:pt>
                <c:pt idx="10245">
                  <c:v>10246</c:v>
                </c:pt>
                <c:pt idx="10246">
                  <c:v>10247</c:v>
                </c:pt>
                <c:pt idx="10247">
                  <c:v>10248</c:v>
                </c:pt>
                <c:pt idx="10248">
                  <c:v>10249</c:v>
                </c:pt>
                <c:pt idx="10249">
                  <c:v>10250</c:v>
                </c:pt>
                <c:pt idx="10250">
                  <c:v>10251</c:v>
                </c:pt>
                <c:pt idx="10251">
                  <c:v>10252</c:v>
                </c:pt>
                <c:pt idx="10252">
                  <c:v>10253</c:v>
                </c:pt>
                <c:pt idx="10253">
                  <c:v>10254</c:v>
                </c:pt>
                <c:pt idx="10254">
                  <c:v>10255</c:v>
                </c:pt>
                <c:pt idx="10255">
                  <c:v>10256</c:v>
                </c:pt>
                <c:pt idx="10256">
                  <c:v>10257</c:v>
                </c:pt>
                <c:pt idx="10257">
                  <c:v>10258</c:v>
                </c:pt>
                <c:pt idx="10258">
                  <c:v>10259</c:v>
                </c:pt>
                <c:pt idx="10259">
                  <c:v>10260</c:v>
                </c:pt>
                <c:pt idx="10260">
                  <c:v>10261</c:v>
                </c:pt>
                <c:pt idx="10261">
                  <c:v>10262</c:v>
                </c:pt>
                <c:pt idx="10262">
                  <c:v>10263</c:v>
                </c:pt>
                <c:pt idx="10263">
                  <c:v>10264</c:v>
                </c:pt>
                <c:pt idx="10264">
                  <c:v>10265</c:v>
                </c:pt>
                <c:pt idx="10265">
                  <c:v>10266</c:v>
                </c:pt>
                <c:pt idx="10266">
                  <c:v>10267</c:v>
                </c:pt>
                <c:pt idx="10267">
                  <c:v>10268</c:v>
                </c:pt>
                <c:pt idx="10268">
                  <c:v>10269</c:v>
                </c:pt>
                <c:pt idx="10269">
                  <c:v>10270</c:v>
                </c:pt>
                <c:pt idx="10270">
                  <c:v>10271</c:v>
                </c:pt>
                <c:pt idx="10271">
                  <c:v>10272</c:v>
                </c:pt>
                <c:pt idx="10272">
                  <c:v>10273</c:v>
                </c:pt>
                <c:pt idx="10273">
                  <c:v>10274</c:v>
                </c:pt>
                <c:pt idx="10274">
                  <c:v>10275</c:v>
                </c:pt>
                <c:pt idx="10275">
                  <c:v>10276</c:v>
                </c:pt>
                <c:pt idx="10276">
                  <c:v>10277</c:v>
                </c:pt>
                <c:pt idx="10277">
                  <c:v>10278</c:v>
                </c:pt>
                <c:pt idx="10278">
                  <c:v>10279</c:v>
                </c:pt>
                <c:pt idx="10279">
                  <c:v>10280</c:v>
                </c:pt>
                <c:pt idx="10280">
                  <c:v>10281</c:v>
                </c:pt>
                <c:pt idx="10281">
                  <c:v>10282</c:v>
                </c:pt>
                <c:pt idx="10282">
                  <c:v>10283</c:v>
                </c:pt>
                <c:pt idx="10283">
                  <c:v>10284</c:v>
                </c:pt>
                <c:pt idx="10284">
                  <c:v>10285</c:v>
                </c:pt>
                <c:pt idx="10285">
                  <c:v>10286</c:v>
                </c:pt>
                <c:pt idx="10286">
                  <c:v>10287</c:v>
                </c:pt>
                <c:pt idx="10287">
                  <c:v>10288</c:v>
                </c:pt>
                <c:pt idx="10288">
                  <c:v>10289</c:v>
                </c:pt>
                <c:pt idx="10289">
                  <c:v>10290</c:v>
                </c:pt>
                <c:pt idx="10290">
                  <c:v>10291</c:v>
                </c:pt>
                <c:pt idx="10291">
                  <c:v>10292</c:v>
                </c:pt>
                <c:pt idx="10292">
                  <c:v>10293</c:v>
                </c:pt>
                <c:pt idx="10293">
                  <c:v>10294</c:v>
                </c:pt>
                <c:pt idx="10294">
                  <c:v>10295</c:v>
                </c:pt>
                <c:pt idx="10295">
                  <c:v>10296</c:v>
                </c:pt>
                <c:pt idx="10296">
                  <c:v>10297</c:v>
                </c:pt>
                <c:pt idx="10297">
                  <c:v>10298</c:v>
                </c:pt>
                <c:pt idx="10298">
                  <c:v>10299</c:v>
                </c:pt>
                <c:pt idx="10299">
                  <c:v>10300</c:v>
                </c:pt>
                <c:pt idx="10300">
                  <c:v>10301</c:v>
                </c:pt>
                <c:pt idx="10301">
                  <c:v>10302</c:v>
                </c:pt>
                <c:pt idx="10302">
                  <c:v>10303</c:v>
                </c:pt>
                <c:pt idx="10303">
                  <c:v>10304</c:v>
                </c:pt>
                <c:pt idx="10304">
                  <c:v>10305</c:v>
                </c:pt>
                <c:pt idx="10305">
                  <c:v>10306</c:v>
                </c:pt>
                <c:pt idx="10306">
                  <c:v>10307</c:v>
                </c:pt>
                <c:pt idx="10307">
                  <c:v>10308</c:v>
                </c:pt>
                <c:pt idx="10308">
                  <c:v>10309</c:v>
                </c:pt>
                <c:pt idx="10309">
                  <c:v>10310</c:v>
                </c:pt>
                <c:pt idx="10310">
                  <c:v>10311</c:v>
                </c:pt>
                <c:pt idx="10311">
                  <c:v>10312</c:v>
                </c:pt>
                <c:pt idx="10312">
                  <c:v>10313</c:v>
                </c:pt>
                <c:pt idx="10313">
                  <c:v>10314</c:v>
                </c:pt>
                <c:pt idx="10314">
                  <c:v>10315</c:v>
                </c:pt>
                <c:pt idx="10315">
                  <c:v>10316</c:v>
                </c:pt>
                <c:pt idx="10316">
                  <c:v>10317</c:v>
                </c:pt>
                <c:pt idx="10317">
                  <c:v>10318</c:v>
                </c:pt>
                <c:pt idx="10318">
                  <c:v>10319</c:v>
                </c:pt>
                <c:pt idx="10319">
                  <c:v>10320</c:v>
                </c:pt>
                <c:pt idx="10320">
                  <c:v>10321</c:v>
                </c:pt>
                <c:pt idx="10321">
                  <c:v>10322</c:v>
                </c:pt>
                <c:pt idx="10322">
                  <c:v>10323</c:v>
                </c:pt>
                <c:pt idx="10323">
                  <c:v>10324</c:v>
                </c:pt>
                <c:pt idx="10324">
                  <c:v>10325</c:v>
                </c:pt>
                <c:pt idx="10325">
                  <c:v>10326</c:v>
                </c:pt>
                <c:pt idx="10326">
                  <c:v>10327</c:v>
                </c:pt>
                <c:pt idx="10327">
                  <c:v>10328</c:v>
                </c:pt>
                <c:pt idx="10328">
                  <c:v>10329</c:v>
                </c:pt>
                <c:pt idx="10329">
                  <c:v>10330</c:v>
                </c:pt>
                <c:pt idx="10330">
                  <c:v>10331</c:v>
                </c:pt>
                <c:pt idx="10331">
                  <c:v>10332</c:v>
                </c:pt>
                <c:pt idx="10332">
                  <c:v>10333</c:v>
                </c:pt>
                <c:pt idx="10333">
                  <c:v>10334</c:v>
                </c:pt>
                <c:pt idx="10334">
                  <c:v>10335</c:v>
                </c:pt>
                <c:pt idx="10335">
                  <c:v>10336</c:v>
                </c:pt>
                <c:pt idx="10336">
                  <c:v>10337</c:v>
                </c:pt>
                <c:pt idx="10337">
                  <c:v>10338</c:v>
                </c:pt>
                <c:pt idx="10338">
                  <c:v>10339</c:v>
                </c:pt>
                <c:pt idx="10339">
                  <c:v>10340</c:v>
                </c:pt>
                <c:pt idx="10340">
                  <c:v>10341</c:v>
                </c:pt>
                <c:pt idx="10341">
                  <c:v>10342</c:v>
                </c:pt>
                <c:pt idx="10342">
                  <c:v>10343</c:v>
                </c:pt>
                <c:pt idx="10343">
                  <c:v>10344</c:v>
                </c:pt>
                <c:pt idx="10344">
                  <c:v>10345</c:v>
                </c:pt>
                <c:pt idx="10345">
                  <c:v>10346</c:v>
                </c:pt>
                <c:pt idx="10346">
                  <c:v>10347</c:v>
                </c:pt>
                <c:pt idx="10347">
                  <c:v>10348</c:v>
                </c:pt>
                <c:pt idx="10348">
                  <c:v>10349</c:v>
                </c:pt>
                <c:pt idx="10349">
                  <c:v>10350</c:v>
                </c:pt>
                <c:pt idx="10350">
                  <c:v>10351</c:v>
                </c:pt>
                <c:pt idx="10351">
                  <c:v>10352</c:v>
                </c:pt>
                <c:pt idx="10352">
                  <c:v>10353</c:v>
                </c:pt>
                <c:pt idx="10353">
                  <c:v>10354</c:v>
                </c:pt>
                <c:pt idx="10354">
                  <c:v>10355</c:v>
                </c:pt>
                <c:pt idx="10355">
                  <c:v>10356</c:v>
                </c:pt>
                <c:pt idx="10356">
                  <c:v>10357</c:v>
                </c:pt>
                <c:pt idx="10357">
                  <c:v>10358</c:v>
                </c:pt>
                <c:pt idx="10358">
                  <c:v>10359</c:v>
                </c:pt>
                <c:pt idx="10359">
                  <c:v>10360</c:v>
                </c:pt>
                <c:pt idx="10360">
                  <c:v>10361</c:v>
                </c:pt>
                <c:pt idx="10361">
                  <c:v>10362</c:v>
                </c:pt>
                <c:pt idx="10362">
                  <c:v>10363</c:v>
                </c:pt>
                <c:pt idx="10363">
                  <c:v>10364</c:v>
                </c:pt>
                <c:pt idx="10364">
                  <c:v>10365</c:v>
                </c:pt>
                <c:pt idx="10365">
                  <c:v>10366</c:v>
                </c:pt>
                <c:pt idx="10366">
                  <c:v>10367</c:v>
                </c:pt>
                <c:pt idx="10367">
                  <c:v>10368</c:v>
                </c:pt>
                <c:pt idx="10368">
                  <c:v>10369</c:v>
                </c:pt>
                <c:pt idx="10369">
                  <c:v>10370</c:v>
                </c:pt>
                <c:pt idx="10370">
                  <c:v>10371</c:v>
                </c:pt>
                <c:pt idx="10371">
                  <c:v>10372</c:v>
                </c:pt>
                <c:pt idx="10372">
                  <c:v>10373</c:v>
                </c:pt>
                <c:pt idx="10373">
                  <c:v>10374</c:v>
                </c:pt>
                <c:pt idx="10374">
                  <c:v>10375</c:v>
                </c:pt>
                <c:pt idx="10375">
                  <c:v>10376</c:v>
                </c:pt>
                <c:pt idx="10376">
                  <c:v>10377</c:v>
                </c:pt>
                <c:pt idx="10377">
                  <c:v>10378</c:v>
                </c:pt>
                <c:pt idx="10378">
                  <c:v>10379</c:v>
                </c:pt>
                <c:pt idx="10379">
                  <c:v>10380</c:v>
                </c:pt>
                <c:pt idx="10380">
                  <c:v>10381</c:v>
                </c:pt>
                <c:pt idx="10381">
                  <c:v>10382</c:v>
                </c:pt>
                <c:pt idx="10382">
                  <c:v>10383</c:v>
                </c:pt>
                <c:pt idx="10383">
                  <c:v>10384</c:v>
                </c:pt>
                <c:pt idx="10384">
                  <c:v>10385</c:v>
                </c:pt>
                <c:pt idx="10385">
                  <c:v>10386</c:v>
                </c:pt>
                <c:pt idx="10386">
                  <c:v>10387</c:v>
                </c:pt>
                <c:pt idx="10387">
                  <c:v>10388</c:v>
                </c:pt>
                <c:pt idx="10388">
                  <c:v>10389</c:v>
                </c:pt>
                <c:pt idx="10389">
                  <c:v>10390</c:v>
                </c:pt>
                <c:pt idx="10390">
                  <c:v>10391</c:v>
                </c:pt>
                <c:pt idx="10391">
                  <c:v>10392</c:v>
                </c:pt>
                <c:pt idx="10392">
                  <c:v>10393</c:v>
                </c:pt>
                <c:pt idx="10393">
                  <c:v>10394</c:v>
                </c:pt>
                <c:pt idx="10394">
                  <c:v>10395</c:v>
                </c:pt>
                <c:pt idx="10395">
                  <c:v>10396</c:v>
                </c:pt>
                <c:pt idx="10396">
                  <c:v>10397</c:v>
                </c:pt>
                <c:pt idx="10397">
                  <c:v>10398</c:v>
                </c:pt>
                <c:pt idx="10398">
                  <c:v>10399</c:v>
                </c:pt>
                <c:pt idx="10399">
                  <c:v>10400</c:v>
                </c:pt>
                <c:pt idx="10400">
                  <c:v>10401</c:v>
                </c:pt>
                <c:pt idx="10401">
                  <c:v>10402</c:v>
                </c:pt>
                <c:pt idx="10402">
                  <c:v>10403</c:v>
                </c:pt>
                <c:pt idx="10403">
                  <c:v>10404</c:v>
                </c:pt>
                <c:pt idx="10404">
                  <c:v>10405</c:v>
                </c:pt>
                <c:pt idx="10405">
                  <c:v>10406</c:v>
                </c:pt>
                <c:pt idx="10406">
                  <c:v>10407</c:v>
                </c:pt>
                <c:pt idx="10407">
                  <c:v>10408</c:v>
                </c:pt>
                <c:pt idx="10408">
                  <c:v>10409</c:v>
                </c:pt>
                <c:pt idx="10409">
                  <c:v>10410</c:v>
                </c:pt>
                <c:pt idx="10410">
                  <c:v>10411</c:v>
                </c:pt>
                <c:pt idx="10411">
                  <c:v>10412</c:v>
                </c:pt>
                <c:pt idx="10412">
                  <c:v>10413</c:v>
                </c:pt>
                <c:pt idx="10413">
                  <c:v>10414</c:v>
                </c:pt>
                <c:pt idx="10414">
                  <c:v>10415</c:v>
                </c:pt>
                <c:pt idx="10415">
                  <c:v>10416</c:v>
                </c:pt>
                <c:pt idx="10416">
                  <c:v>10417</c:v>
                </c:pt>
                <c:pt idx="10417">
                  <c:v>10418</c:v>
                </c:pt>
                <c:pt idx="10418">
                  <c:v>10419</c:v>
                </c:pt>
                <c:pt idx="10419">
                  <c:v>10420</c:v>
                </c:pt>
                <c:pt idx="10420">
                  <c:v>10421</c:v>
                </c:pt>
                <c:pt idx="10421">
                  <c:v>10422</c:v>
                </c:pt>
                <c:pt idx="10422">
                  <c:v>10423</c:v>
                </c:pt>
                <c:pt idx="10423">
                  <c:v>10424</c:v>
                </c:pt>
                <c:pt idx="10424">
                  <c:v>10425</c:v>
                </c:pt>
                <c:pt idx="10425">
                  <c:v>10426</c:v>
                </c:pt>
                <c:pt idx="10426">
                  <c:v>10427</c:v>
                </c:pt>
                <c:pt idx="10427">
                  <c:v>10428</c:v>
                </c:pt>
                <c:pt idx="10428">
                  <c:v>10429</c:v>
                </c:pt>
                <c:pt idx="10429">
                  <c:v>10430</c:v>
                </c:pt>
                <c:pt idx="10430">
                  <c:v>10431</c:v>
                </c:pt>
                <c:pt idx="10431">
                  <c:v>10432</c:v>
                </c:pt>
                <c:pt idx="10432">
                  <c:v>10433</c:v>
                </c:pt>
                <c:pt idx="10433">
                  <c:v>10434</c:v>
                </c:pt>
                <c:pt idx="10434">
                  <c:v>10435</c:v>
                </c:pt>
                <c:pt idx="10435">
                  <c:v>10436</c:v>
                </c:pt>
                <c:pt idx="10436">
                  <c:v>10437</c:v>
                </c:pt>
                <c:pt idx="10437">
                  <c:v>10438</c:v>
                </c:pt>
                <c:pt idx="10438">
                  <c:v>10439</c:v>
                </c:pt>
                <c:pt idx="10439">
                  <c:v>10440</c:v>
                </c:pt>
                <c:pt idx="10440">
                  <c:v>10441</c:v>
                </c:pt>
                <c:pt idx="10441">
                  <c:v>10442</c:v>
                </c:pt>
                <c:pt idx="10442">
                  <c:v>10443</c:v>
                </c:pt>
                <c:pt idx="10443">
                  <c:v>10444</c:v>
                </c:pt>
                <c:pt idx="10444">
                  <c:v>10445</c:v>
                </c:pt>
                <c:pt idx="10445">
                  <c:v>10446</c:v>
                </c:pt>
                <c:pt idx="10446">
                  <c:v>10447</c:v>
                </c:pt>
                <c:pt idx="10447">
                  <c:v>10448</c:v>
                </c:pt>
                <c:pt idx="10448">
                  <c:v>10449</c:v>
                </c:pt>
                <c:pt idx="10449">
                  <c:v>10450</c:v>
                </c:pt>
                <c:pt idx="10450">
                  <c:v>10451</c:v>
                </c:pt>
                <c:pt idx="10451">
                  <c:v>10452</c:v>
                </c:pt>
                <c:pt idx="10452">
                  <c:v>10453</c:v>
                </c:pt>
                <c:pt idx="10453">
                  <c:v>10454</c:v>
                </c:pt>
                <c:pt idx="10454">
                  <c:v>10455</c:v>
                </c:pt>
                <c:pt idx="10455">
                  <c:v>10456</c:v>
                </c:pt>
                <c:pt idx="10456">
                  <c:v>10457</c:v>
                </c:pt>
                <c:pt idx="10457">
                  <c:v>10458</c:v>
                </c:pt>
                <c:pt idx="10458">
                  <c:v>10459</c:v>
                </c:pt>
                <c:pt idx="10459">
                  <c:v>10460</c:v>
                </c:pt>
                <c:pt idx="10460">
                  <c:v>10461</c:v>
                </c:pt>
                <c:pt idx="10461">
                  <c:v>10462</c:v>
                </c:pt>
                <c:pt idx="10462">
                  <c:v>10463</c:v>
                </c:pt>
                <c:pt idx="10463">
                  <c:v>10464</c:v>
                </c:pt>
                <c:pt idx="10464">
                  <c:v>10465</c:v>
                </c:pt>
                <c:pt idx="10465">
                  <c:v>10466</c:v>
                </c:pt>
                <c:pt idx="10466">
                  <c:v>10467</c:v>
                </c:pt>
                <c:pt idx="10467">
                  <c:v>10468</c:v>
                </c:pt>
                <c:pt idx="10468">
                  <c:v>10469</c:v>
                </c:pt>
                <c:pt idx="10469">
                  <c:v>10470</c:v>
                </c:pt>
                <c:pt idx="10470">
                  <c:v>10471</c:v>
                </c:pt>
                <c:pt idx="10471">
                  <c:v>10472</c:v>
                </c:pt>
                <c:pt idx="10472">
                  <c:v>10473</c:v>
                </c:pt>
                <c:pt idx="10473">
                  <c:v>10474</c:v>
                </c:pt>
                <c:pt idx="10474">
                  <c:v>10475</c:v>
                </c:pt>
                <c:pt idx="10475">
                  <c:v>10476</c:v>
                </c:pt>
                <c:pt idx="10476">
                  <c:v>10477</c:v>
                </c:pt>
                <c:pt idx="10477">
                  <c:v>10478</c:v>
                </c:pt>
                <c:pt idx="10478">
                  <c:v>10479</c:v>
                </c:pt>
                <c:pt idx="10479">
                  <c:v>10480</c:v>
                </c:pt>
                <c:pt idx="10480">
                  <c:v>10481</c:v>
                </c:pt>
                <c:pt idx="10481">
                  <c:v>10482</c:v>
                </c:pt>
                <c:pt idx="10482">
                  <c:v>10483</c:v>
                </c:pt>
                <c:pt idx="10483">
                  <c:v>10484</c:v>
                </c:pt>
                <c:pt idx="10484">
                  <c:v>10485</c:v>
                </c:pt>
                <c:pt idx="10485">
                  <c:v>10486</c:v>
                </c:pt>
                <c:pt idx="10486">
                  <c:v>10487</c:v>
                </c:pt>
                <c:pt idx="10487">
                  <c:v>10488</c:v>
                </c:pt>
                <c:pt idx="10488">
                  <c:v>10489</c:v>
                </c:pt>
                <c:pt idx="10489">
                  <c:v>10490</c:v>
                </c:pt>
                <c:pt idx="10490">
                  <c:v>10491</c:v>
                </c:pt>
                <c:pt idx="10491">
                  <c:v>10492</c:v>
                </c:pt>
                <c:pt idx="10492">
                  <c:v>10493</c:v>
                </c:pt>
                <c:pt idx="10493">
                  <c:v>10494</c:v>
                </c:pt>
                <c:pt idx="10494">
                  <c:v>10495</c:v>
                </c:pt>
                <c:pt idx="10495">
                  <c:v>10496</c:v>
                </c:pt>
                <c:pt idx="10496">
                  <c:v>10497</c:v>
                </c:pt>
                <c:pt idx="10497">
                  <c:v>10498</c:v>
                </c:pt>
                <c:pt idx="10498">
                  <c:v>10499</c:v>
                </c:pt>
                <c:pt idx="10499">
                  <c:v>10500</c:v>
                </c:pt>
                <c:pt idx="10500">
                  <c:v>10501</c:v>
                </c:pt>
                <c:pt idx="10501">
                  <c:v>10502</c:v>
                </c:pt>
                <c:pt idx="10502">
                  <c:v>10503</c:v>
                </c:pt>
                <c:pt idx="10503">
                  <c:v>10504</c:v>
                </c:pt>
                <c:pt idx="10504">
                  <c:v>10505</c:v>
                </c:pt>
                <c:pt idx="10505">
                  <c:v>10506</c:v>
                </c:pt>
                <c:pt idx="10506">
                  <c:v>10507</c:v>
                </c:pt>
                <c:pt idx="10507">
                  <c:v>10508</c:v>
                </c:pt>
                <c:pt idx="10508">
                  <c:v>10509</c:v>
                </c:pt>
                <c:pt idx="10509">
                  <c:v>10510</c:v>
                </c:pt>
                <c:pt idx="10510">
                  <c:v>10511</c:v>
                </c:pt>
                <c:pt idx="10511">
                  <c:v>10512</c:v>
                </c:pt>
                <c:pt idx="10512">
                  <c:v>10513</c:v>
                </c:pt>
                <c:pt idx="10513">
                  <c:v>10514</c:v>
                </c:pt>
                <c:pt idx="10514">
                  <c:v>10515</c:v>
                </c:pt>
                <c:pt idx="10515">
                  <c:v>10516</c:v>
                </c:pt>
                <c:pt idx="10516">
                  <c:v>10517</c:v>
                </c:pt>
                <c:pt idx="10517">
                  <c:v>10518</c:v>
                </c:pt>
                <c:pt idx="10518">
                  <c:v>10519</c:v>
                </c:pt>
                <c:pt idx="10519">
                  <c:v>10520</c:v>
                </c:pt>
                <c:pt idx="10520">
                  <c:v>10521</c:v>
                </c:pt>
                <c:pt idx="10521">
                  <c:v>10522</c:v>
                </c:pt>
                <c:pt idx="10522">
                  <c:v>10523</c:v>
                </c:pt>
                <c:pt idx="10523">
                  <c:v>10524</c:v>
                </c:pt>
                <c:pt idx="10524">
                  <c:v>10525</c:v>
                </c:pt>
                <c:pt idx="10525">
                  <c:v>10526</c:v>
                </c:pt>
                <c:pt idx="10526">
                  <c:v>10527</c:v>
                </c:pt>
                <c:pt idx="10527">
                  <c:v>10528</c:v>
                </c:pt>
                <c:pt idx="10528">
                  <c:v>10529</c:v>
                </c:pt>
                <c:pt idx="10529">
                  <c:v>10530</c:v>
                </c:pt>
                <c:pt idx="10530">
                  <c:v>10531</c:v>
                </c:pt>
                <c:pt idx="10531">
                  <c:v>10532</c:v>
                </c:pt>
                <c:pt idx="10532">
                  <c:v>10533</c:v>
                </c:pt>
                <c:pt idx="10533">
                  <c:v>10534</c:v>
                </c:pt>
                <c:pt idx="10534">
                  <c:v>10535</c:v>
                </c:pt>
                <c:pt idx="10535">
                  <c:v>10536</c:v>
                </c:pt>
                <c:pt idx="10536">
                  <c:v>10537</c:v>
                </c:pt>
                <c:pt idx="10537">
                  <c:v>10538</c:v>
                </c:pt>
                <c:pt idx="10538">
                  <c:v>10539</c:v>
                </c:pt>
                <c:pt idx="10539">
                  <c:v>10540</c:v>
                </c:pt>
                <c:pt idx="10540">
                  <c:v>10541</c:v>
                </c:pt>
                <c:pt idx="10541">
                  <c:v>10542</c:v>
                </c:pt>
                <c:pt idx="10542">
                  <c:v>10543</c:v>
                </c:pt>
                <c:pt idx="10543">
                  <c:v>10544</c:v>
                </c:pt>
                <c:pt idx="10544">
                  <c:v>10545</c:v>
                </c:pt>
                <c:pt idx="10545">
                  <c:v>10546</c:v>
                </c:pt>
                <c:pt idx="10546">
                  <c:v>10547</c:v>
                </c:pt>
                <c:pt idx="10547">
                  <c:v>10548</c:v>
                </c:pt>
                <c:pt idx="10548">
                  <c:v>10549</c:v>
                </c:pt>
                <c:pt idx="10549">
                  <c:v>10550</c:v>
                </c:pt>
                <c:pt idx="10550">
                  <c:v>10551</c:v>
                </c:pt>
                <c:pt idx="10551">
                  <c:v>10552</c:v>
                </c:pt>
                <c:pt idx="10552">
                  <c:v>10553</c:v>
                </c:pt>
                <c:pt idx="10553">
                  <c:v>10554</c:v>
                </c:pt>
                <c:pt idx="10554">
                  <c:v>10555</c:v>
                </c:pt>
                <c:pt idx="10555">
                  <c:v>10556</c:v>
                </c:pt>
                <c:pt idx="10556">
                  <c:v>10557</c:v>
                </c:pt>
                <c:pt idx="10557">
                  <c:v>10558</c:v>
                </c:pt>
                <c:pt idx="10558">
                  <c:v>10559</c:v>
                </c:pt>
                <c:pt idx="10559">
                  <c:v>10560</c:v>
                </c:pt>
                <c:pt idx="10560">
                  <c:v>10561</c:v>
                </c:pt>
                <c:pt idx="10561">
                  <c:v>10562</c:v>
                </c:pt>
                <c:pt idx="10562">
                  <c:v>10563</c:v>
                </c:pt>
                <c:pt idx="10563">
                  <c:v>10564</c:v>
                </c:pt>
                <c:pt idx="10564">
                  <c:v>10565</c:v>
                </c:pt>
                <c:pt idx="10565">
                  <c:v>10566</c:v>
                </c:pt>
                <c:pt idx="10566">
                  <c:v>10567</c:v>
                </c:pt>
                <c:pt idx="10567">
                  <c:v>10568</c:v>
                </c:pt>
                <c:pt idx="10568">
                  <c:v>10569</c:v>
                </c:pt>
                <c:pt idx="10569">
                  <c:v>10570</c:v>
                </c:pt>
                <c:pt idx="10570">
                  <c:v>10571</c:v>
                </c:pt>
                <c:pt idx="10571">
                  <c:v>10572</c:v>
                </c:pt>
                <c:pt idx="10572">
                  <c:v>10573</c:v>
                </c:pt>
                <c:pt idx="10573">
                  <c:v>10574</c:v>
                </c:pt>
                <c:pt idx="10574">
                  <c:v>10575</c:v>
                </c:pt>
                <c:pt idx="10575">
                  <c:v>10576</c:v>
                </c:pt>
                <c:pt idx="10576">
                  <c:v>10577</c:v>
                </c:pt>
                <c:pt idx="10577">
                  <c:v>10578</c:v>
                </c:pt>
                <c:pt idx="10578">
                  <c:v>10579</c:v>
                </c:pt>
                <c:pt idx="10579">
                  <c:v>10580</c:v>
                </c:pt>
                <c:pt idx="10580">
                  <c:v>10581</c:v>
                </c:pt>
                <c:pt idx="10581">
                  <c:v>10582</c:v>
                </c:pt>
                <c:pt idx="10582">
                  <c:v>10583</c:v>
                </c:pt>
                <c:pt idx="10583">
                  <c:v>10584</c:v>
                </c:pt>
                <c:pt idx="10584">
                  <c:v>10585</c:v>
                </c:pt>
                <c:pt idx="10585">
                  <c:v>10586</c:v>
                </c:pt>
                <c:pt idx="10586">
                  <c:v>10587</c:v>
                </c:pt>
                <c:pt idx="10587">
                  <c:v>10588</c:v>
                </c:pt>
                <c:pt idx="10588">
                  <c:v>10589</c:v>
                </c:pt>
                <c:pt idx="10589">
                  <c:v>10590</c:v>
                </c:pt>
                <c:pt idx="10590">
                  <c:v>10591</c:v>
                </c:pt>
                <c:pt idx="10591">
                  <c:v>10592</c:v>
                </c:pt>
                <c:pt idx="10592">
                  <c:v>10593</c:v>
                </c:pt>
                <c:pt idx="10593">
                  <c:v>10594</c:v>
                </c:pt>
                <c:pt idx="10594">
                  <c:v>10595</c:v>
                </c:pt>
                <c:pt idx="10595">
                  <c:v>10596</c:v>
                </c:pt>
                <c:pt idx="10596">
                  <c:v>10597</c:v>
                </c:pt>
                <c:pt idx="10597">
                  <c:v>10598</c:v>
                </c:pt>
                <c:pt idx="10598">
                  <c:v>10599</c:v>
                </c:pt>
                <c:pt idx="10599">
                  <c:v>10600</c:v>
                </c:pt>
                <c:pt idx="10600">
                  <c:v>10601</c:v>
                </c:pt>
                <c:pt idx="10601">
                  <c:v>10602</c:v>
                </c:pt>
                <c:pt idx="10602">
                  <c:v>10603</c:v>
                </c:pt>
                <c:pt idx="10603">
                  <c:v>10604</c:v>
                </c:pt>
                <c:pt idx="10604">
                  <c:v>10605</c:v>
                </c:pt>
                <c:pt idx="10605">
                  <c:v>10606</c:v>
                </c:pt>
                <c:pt idx="10606">
                  <c:v>10607</c:v>
                </c:pt>
                <c:pt idx="10607">
                  <c:v>10608</c:v>
                </c:pt>
                <c:pt idx="10608">
                  <c:v>10609</c:v>
                </c:pt>
                <c:pt idx="10609">
                  <c:v>10610</c:v>
                </c:pt>
                <c:pt idx="10610">
                  <c:v>10611</c:v>
                </c:pt>
                <c:pt idx="10611">
                  <c:v>10612</c:v>
                </c:pt>
                <c:pt idx="10612">
                  <c:v>10613</c:v>
                </c:pt>
                <c:pt idx="10613">
                  <c:v>10614</c:v>
                </c:pt>
                <c:pt idx="10614">
                  <c:v>10615</c:v>
                </c:pt>
                <c:pt idx="10615">
                  <c:v>10616</c:v>
                </c:pt>
                <c:pt idx="10616">
                  <c:v>10617</c:v>
                </c:pt>
                <c:pt idx="10617">
                  <c:v>10618</c:v>
                </c:pt>
                <c:pt idx="10618">
                  <c:v>10619</c:v>
                </c:pt>
                <c:pt idx="10619">
                  <c:v>10620</c:v>
                </c:pt>
                <c:pt idx="10620">
                  <c:v>10621</c:v>
                </c:pt>
                <c:pt idx="10621">
                  <c:v>10622</c:v>
                </c:pt>
                <c:pt idx="10622">
                  <c:v>10623</c:v>
                </c:pt>
                <c:pt idx="10623">
                  <c:v>10624</c:v>
                </c:pt>
                <c:pt idx="10624">
                  <c:v>10625</c:v>
                </c:pt>
                <c:pt idx="10625">
                  <c:v>10626</c:v>
                </c:pt>
                <c:pt idx="10626">
                  <c:v>10627</c:v>
                </c:pt>
                <c:pt idx="10627">
                  <c:v>10628</c:v>
                </c:pt>
                <c:pt idx="10628">
                  <c:v>10629</c:v>
                </c:pt>
                <c:pt idx="10629">
                  <c:v>10630</c:v>
                </c:pt>
                <c:pt idx="10630">
                  <c:v>10631</c:v>
                </c:pt>
                <c:pt idx="10631">
                  <c:v>10632</c:v>
                </c:pt>
                <c:pt idx="10632">
                  <c:v>10633</c:v>
                </c:pt>
                <c:pt idx="10633">
                  <c:v>10634</c:v>
                </c:pt>
                <c:pt idx="10634">
                  <c:v>10635</c:v>
                </c:pt>
                <c:pt idx="10635">
                  <c:v>10636</c:v>
                </c:pt>
                <c:pt idx="10636">
                  <c:v>10637</c:v>
                </c:pt>
                <c:pt idx="10637">
                  <c:v>10638</c:v>
                </c:pt>
                <c:pt idx="10638">
                  <c:v>10639</c:v>
                </c:pt>
                <c:pt idx="10639">
                  <c:v>10640</c:v>
                </c:pt>
                <c:pt idx="10640">
                  <c:v>10641</c:v>
                </c:pt>
                <c:pt idx="10641">
                  <c:v>10642</c:v>
                </c:pt>
                <c:pt idx="10642">
                  <c:v>10643</c:v>
                </c:pt>
                <c:pt idx="10643">
                  <c:v>10644</c:v>
                </c:pt>
                <c:pt idx="10644">
                  <c:v>10645</c:v>
                </c:pt>
                <c:pt idx="10645">
                  <c:v>10646</c:v>
                </c:pt>
                <c:pt idx="10646">
                  <c:v>10647</c:v>
                </c:pt>
                <c:pt idx="10647">
                  <c:v>10648</c:v>
                </c:pt>
                <c:pt idx="10648">
                  <c:v>10649</c:v>
                </c:pt>
                <c:pt idx="10649">
                  <c:v>10650</c:v>
                </c:pt>
                <c:pt idx="10650">
                  <c:v>10651</c:v>
                </c:pt>
                <c:pt idx="10651">
                  <c:v>10652</c:v>
                </c:pt>
                <c:pt idx="10652">
                  <c:v>10653</c:v>
                </c:pt>
                <c:pt idx="10653">
                  <c:v>10654</c:v>
                </c:pt>
                <c:pt idx="10654">
                  <c:v>10655</c:v>
                </c:pt>
                <c:pt idx="10655">
                  <c:v>10656</c:v>
                </c:pt>
                <c:pt idx="10656">
                  <c:v>10657</c:v>
                </c:pt>
                <c:pt idx="10657">
                  <c:v>10658</c:v>
                </c:pt>
                <c:pt idx="10658">
                  <c:v>10659</c:v>
                </c:pt>
                <c:pt idx="10659">
                  <c:v>10660</c:v>
                </c:pt>
                <c:pt idx="10660">
                  <c:v>10661</c:v>
                </c:pt>
                <c:pt idx="10661">
                  <c:v>10662</c:v>
                </c:pt>
                <c:pt idx="10662">
                  <c:v>10663</c:v>
                </c:pt>
                <c:pt idx="10663">
                  <c:v>10664</c:v>
                </c:pt>
                <c:pt idx="10664">
                  <c:v>10665</c:v>
                </c:pt>
                <c:pt idx="10665">
                  <c:v>10666</c:v>
                </c:pt>
                <c:pt idx="10666">
                  <c:v>10667</c:v>
                </c:pt>
                <c:pt idx="10667">
                  <c:v>10668</c:v>
                </c:pt>
                <c:pt idx="10668">
                  <c:v>10669</c:v>
                </c:pt>
                <c:pt idx="10669">
                  <c:v>10670</c:v>
                </c:pt>
                <c:pt idx="10670">
                  <c:v>10671</c:v>
                </c:pt>
                <c:pt idx="10671">
                  <c:v>10672</c:v>
                </c:pt>
                <c:pt idx="10672">
                  <c:v>10673</c:v>
                </c:pt>
                <c:pt idx="10673">
                  <c:v>10674</c:v>
                </c:pt>
                <c:pt idx="10674">
                  <c:v>10675</c:v>
                </c:pt>
                <c:pt idx="10675">
                  <c:v>10676</c:v>
                </c:pt>
                <c:pt idx="10676">
                  <c:v>10677</c:v>
                </c:pt>
                <c:pt idx="10677">
                  <c:v>10678</c:v>
                </c:pt>
                <c:pt idx="10678">
                  <c:v>10679</c:v>
                </c:pt>
                <c:pt idx="10679">
                  <c:v>10680</c:v>
                </c:pt>
                <c:pt idx="10680">
                  <c:v>10681</c:v>
                </c:pt>
                <c:pt idx="10681">
                  <c:v>10682</c:v>
                </c:pt>
                <c:pt idx="10682">
                  <c:v>10683</c:v>
                </c:pt>
                <c:pt idx="10683">
                  <c:v>10684</c:v>
                </c:pt>
                <c:pt idx="10684">
                  <c:v>10685</c:v>
                </c:pt>
                <c:pt idx="10685">
                  <c:v>10686</c:v>
                </c:pt>
                <c:pt idx="10686">
                  <c:v>10687</c:v>
                </c:pt>
                <c:pt idx="10687">
                  <c:v>10688</c:v>
                </c:pt>
                <c:pt idx="10688">
                  <c:v>10689</c:v>
                </c:pt>
                <c:pt idx="10689">
                  <c:v>10690</c:v>
                </c:pt>
                <c:pt idx="10690">
                  <c:v>10691</c:v>
                </c:pt>
                <c:pt idx="10691">
                  <c:v>10692</c:v>
                </c:pt>
                <c:pt idx="10692">
                  <c:v>10693</c:v>
                </c:pt>
                <c:pt idx="10693">
                  <c:v>10694</c:v>
                </c:pt>
                <c:pt idx="10694">
                  <c:v>10695</c:v>
                </c:pt>
                <c:pt idx="10695">
                  <c:v>10696</c:v>
                </c:pt>
                <c:pt idx="10696">
                  <c:v>10697</c:v>
                </c:pt>
                <c:pt idx="10697">
                  <c:v>10698</c:v>
                </c:pt>
                <c:pt idx="10698">
                  <c:v>10699</c:v>
                </c:pt>
                <c:pt idx="10699">
                  <c:v>10700</c:v>
                </c:pt>
                <c:pt idx="10700">
                  <c:v>10701</c:v>
                </c:pt>
                <c:pt idx="10701">
                  <c:v>10702</c:v>
                </c:pt>
                <c:pt idx="10702">
                  <c:v>10703</c:v>
                </c:pt>
                <c:pt idx="10703">
                  <c:v>10704</c:v>
                </c:pt>
                <c:pt idx="10704">
                  <c:v>10705</c:v>
                </c:pt>
                <c:pt idx="10705">
                  <c:v>10706</c:v>
                </c:pt>
                <c:pt idx="10706">
                  <c:v>10707</c:v>
                </c:pt>
                <c:pt idx="10707">
                  <c:v>10708</c:v>
                </c:pt>
                <c:pt idx="10708">
                  <c:v>10709</c:v>
                </c:pt>
                <c:pt idx="10709">
                  <c:v>10710</c:v>
                </c:pt>
                <c:pt idx="10710">
                  <c:v>10711</c:v>
                </c:pt>
                <c:pt idx="10711">
                  <c:v>10712</c:v>
                </c:pt>
                <c:pt idx="10712">
                  <c:v>10713</c:v>
                </c:pt>
                <c:pt idx="10713">
                  <c:v>10714</c:v>
                </c:pt>
                <c:pt idx="10714">
                  <c:v>10715</c:v>
                </c:pt>
                <c:pt idx="10715">
                  <c:v>10716</c:v>
                </c:pt>
                <c:pt idx="10716">
                  <c:v>10717</c:v>
                </c:pt>
                <c:pt idx="10717">
                  <c:v>10718</c:v>
                </c:pt>
                <c:pt idx="10718">
                  <c:v>10719</c:v>
                </c:pt>
              </c:numCache>
            </c:numRef>
          </c:xVal>
          <c:yVal>
            <c:numRef>
              <c:f>0</c:f>
              <c:numCache>
                <c:formatCode>General</c:formatCode>
                <c:ptCount val="10719"/>
                <c:pt idx="0">
                  <c:v>0.570333333333334</c:v>
                </c:pt>
                <c:pt idx="1">
                  <c:v>0.557666666666667</c:v>
                </c:pt>
                <c:pt idx="2">
                  <c:v>0.547</c:v>
                </c:pt>
                <c:pt idx="3">
                  <c:v>0.534333333333333</c:v>
                </c:pt>
                <c:pt idx="4">
                  <c:v>0.526</c:v>
                </c:pt>
                <c:pt idx="5">
                  <c:v>0.514333333333333</c:v>
                </c:pt>
                <c:pt idx="6">
                  <c:v>0.512333333333333</c:v>
                </c:pt>
                <c:pt idx="7">
                  <c:v>0.501333333333333</c:v>
                </c:pt>
                <c:pt idx="8">
                  <c:v>0.5</c:v>
                </c:pt>
                <c:pt idx="9">
                  <c:v>0.492666666666667</c:v>
                </c:pt>
                <c:pt idx="10">
                  <c:v>0.487666666666667</c:v>
                </c:pt>
                <c:pt idx="11">
                  <c:v>0.483666666666667</c:v>
                </c:pt>
                <c:pt idx="12">
                  <c:v>0.487333333333333</c:v>
                </c:pt>
                <c:pt idx="13">
                  <c:v>0.499333333333333</c:v>
                </c:pt>
                <c:pt idx="14">
                  <c:v>0.508</c:v>
                </c:pt>
                <c:pt idx="15">
                  <c:v>0.512333333333333</c:v>
                </c:pt>
                <c:pt idx="16">
                  <c:v>0.531333333333333</c:v>
                </c:pt>
                <c:pt idx="17">
                  <c:v>0.545</c:v>
                </c:pt>
                <c:pt idx="18">
                  <c:v>0.548333333333333</c:v>
                </c:pt>
                <c:pt idx="19">
                  <c:v>0.562666666666667</c:v>
                </c:pt>
                <c:pt idx="20">
                  <c:v>0.576</c:v>
                </c:pt>
                <c:pt idx="21">
                  <c:v>0.586666666666667</c:v>
                </c:pt>
                <c:pt idx="22">
                  <c:v>0.601666666666667</c:v>
                </c:pt>
                <c:pt idx="23">
                  <c:v>0.608</c:v>
                </c:pt>
                <c:pt idx="24">
                  <c:v>0.62</c:v>
                </c:pt>
                <c:pt idx="25">
                  <c:v>0.635666666666667</c:v>
                </c:pt>
                <c:pt idx="26">
                  <c:v>0.639333333333334</c:v>
                </c:pt>
                <c:pt idx="27">
                  <c:v>0.646</c:v>
                </c:pt>
                <c:pt idx="28">
                  <c:v>0.645333333333334</c:v>
                </c:pt>
                <c:pt idx="29">
                  <c:v>0.632666666666667</c:v>
                </c:pt>
                <c:pt idx="30">
                  <c:v>0.64</c:v>
                </c:pt>
                <c:pt idx="31">
                  <c:v>0.644</c:v>
                </c:pt>
                <c:pt idx="32">
                  <c:v>0.650333333333334</c:v>
                </c:pt>
                <c:pt idx="33">
                  <c:v>0.645</c:v>
                </c:pt>
                <c:pt idx="34">
                  <c:v>0.638666666666667</c:v>
                </c:pt>
                <c:pt idx="35">
                  <c:v>0.634333333333333</c:v>
                </c:pt>
                <c:pt idx="36">
                  <c:v>0.627333333333334</c:v>
                </c:pt>
                <c:pt idx="37">
                  <c:v>0.632</c:v>
                </c:pt>
                <c:pt idx="38">
                  <c:v>0.642333333333334</c:v>
                </c:pt>
                <c:pt idx="39">
                  <c:v>0.646666666666667</c:v>
                </c:pt>
                <c:pt idx="40">
                  <c:v>0.642333333333334</c:v>
                </c:pt>
                <c:pt idx="41">
                  <c:v>0.643333333333334</c:v>
                </c:pt>
                <c:pt idx="42">
                  <c:v>0.631666666666667</c:v>
                </c:pt>
                <c:pt idx="43">
                  <c:v>0.636333333333334</c:v>
                </c:pt>
                <c:pt idx="44">
                  <c:v>0.635666666666667</c:v>
                </c:pt>
                <c:pt idx="45">
                  <c:v>0.646</c:v>
                </c:pt>
                <c:pt idx="46">
                  <c:v>0.648666666666667</c:v>
                </c:pt>
                <c:pt idx="47">
                  <c:v>0.642</c:v>
                </c:pt>
                <c:pt idx="48">
                  <c:v>0.648666666666667</c:v>
                </c:pt>
                <c:pt idx="49">
                  <c:v>0.673</c:v>
                </c:pt>
                <c:pt idx="50">
                  <c:v>0.674333333333334</c:v>
                </c:pt>
                <c:pt idx="51">
                  <c:v>0.685</c:v>
                </c:pt>
                <c:pt idx="52">
                  <c:v>0.679666666666667</c:v>
                </c:pt>
                <c:pt idx="53">
                  <c:v>0.689</c:v>
                </c:pt>
                <c:pt idx="54">
                  <c:v>0.696</c:v>
                </c:pt>
                <c:pt idx="55">
                  <c:v>0.703</c:v>
                </c:pt>
                <c:pt idx="56">
                  <c:v>0.707333333333334</c:v>
                </c:pt>
                <c:pt idx="57">
                  <c:v>0.718333333333334</c:v>
                </c:pt>
                <c:pt idx="58">
                  <c:v>0.715666666666667</c:v>
                </c:pt>
                <c:pt idx="59">
                  <c:v>0.717</c:v>
                </c:pt>
                <c:pt idx="60">
                  <c:v>0.733333333333334</c:v>
                </c:pt>
                <c:pt idx="61">
                  <c:v>0.752666666666667</c:v>
                </c:pt>
                <c:pt idx="62">
                  <c:v>0.761</c:v>
                </c:pt>
                <c:pt idx="63">
                  <c:v>0.760666666666667</c:v>
                </c:pt>
                <c:pt idx="64">
                  <c:v>0.768333333333334</c:v>
                </c:pt>
                <c:pt idx="65">
                  <c:v>0.768666666666667</c:v>
                </c:pt>
                <c:pt idx="66">
                  <c:v>0.769</c:v>
                </c:pt>
                <c:pt idx="67">
                  <c:v>0.782</c:v>
                </c:pt>
                <c:pt idx="68">
                  <c:v>0.787</c:v>
                </c:pt>
                <c:pt idx="69">
                  <c:v>0.776666666666667</c:v>
                </c:pt>
                <c:pt idx="70">
                  <c:v>0.779666666666667</c:v>
                </c:pt>
                <c:pt idx="71">
                  <c:v>0.767666666666667</c:v>
                </c:pt>
                <c:pt idx="72">
                  <c:v>0.762333333333334</c:v>
                </c:pt>
                <c:pt idx="73">
                  <c:v>0.767666666666667</c:v>
                </c:pt>
                <c:pt idx="74">
                  <c:v>0.772666666666667</c:v>
                </c:pt>
                <c:pt idx="75">
                  <c:v>0.763666666666667</c:v>
                </c:pt>
                <c:pt idx="76">
                  <c:v>0.760333333333334</c:v>
                </c:pt>
                <c:pt idx="77">
                  <c:v>0.754</c:v>
                </c:pt>
                <c:pt idx="78">
                  <c:v>0.748666666666667</c:v>
                </c:pt>
                <c:pt idx="79">
                  <c:v>0.757666666666667</c:v>
                </c:pt>
                <c:pt idx="80">
                  <c:v>0.756666666666667</c:v>
                </c:pt>
                <c:pt idx="81">
                  <c:v>0.746333333333333</c:v>
                </c:pt>
                <c:pt idx="82">
                  <c:v>0.744</c:v>
                </c:pt>
                <c:pt idx="83">
                  <c:v>0.748333333333334</c:v>
                </c:pt>
                <c:pt idx="84">
                  <c:v>0.746666666666667</c:v>
                </c:pt>
                <c:pt idx="85">
                  <c:v>0.736</c:v>
                </c:pt>
                <c:pt idx="86">
                  <c:v>0.720333333333334</c:v>
                </c:pt>
                <c:pt idx="87">
                  <c:v>0.721</c:v>
                </c:pt>
                <c:pt idx="88">
                  <c:v>0.72</c:v>
                </c:pt>
                <c:pt idx="89">
                  <c:v>0.711</c:v>
                </c:pt>
                <c:pt idx="90">
                  <c:v>0.704333333333334</c:v>
                </c:pt>
                <c:pt idx="91">
                  <c:v>0.710333333333334</c:v>
                </c:pt>
                <c:pt idx="92">
                  <c:v>0.712</c:v>
                </c:pt>
                <c:pt idx="93">
                  <c:v>0.712</c:v>
                </c:pt>
                <c:pt idx="94">
                  <c:v>0.7</c:v>
                </c:pt>
                <c:pt idx="95">
                  <c:v>0.705333333333334</c:v>
                </c:pt>
                <c:pt idx="96">
                  <c:v>0.711333333333334</c:v>
                </c:pt>
                <c:pt idx="97">
                  <c:v>0.716333333333334</c:v>
                </c:pt>
                <c:pt idx="98">
                  <c:v>0.714333333333334</c:v>
                </c:pt>
                <c:pt idx="99">
                  <c:v>0.705</c:v>
                </c:pt>
                <c:pt idx="100">
                  <c:v>0.693666666666667</c:v>
                </c:pt>
                <c:pt idx="101">
                  <c:v>0.681666666666666</c:v>
                </c:pt>
                <c:pt idx="102">
                  <c:v>0.684333333333333</c:v>
                </c:pt>
                <c:pt idx="103">
                  <c:v>0.682333333333333</c:v>
                </c:pt>
                <c:pt idx="104">
                  <c:v>0.684666666666667</c:v>
                </c:pt>
                <c:pt idx="105">
                  <c:v>0.698666666666667</c:v>
                </c:pt>
                <c:pt idx="106">
                  <c:v>0.701333333333334</c:v>
                </c:pt>
                <c:pt idx="107">
                  <c:v>0.687</c:v>
                </c:pt>
                <c:pt idx="108">
                  <c:v>0.689333333333333</c:v>
                </c:pt>
                <c:pt idx="109">
                  <c:v>0.701666666666667</c:v>
                </c:pt>
                <c:pt idx="110">
                  <c:v>0.698666666666667</c:v>
                </c:pt>
                <c:pt idx="111">
                  <c:v>0.686666666666667</c:v>
                </c:pt>
                <c:pt idx="112">
                  <c:v>0.683666666666667</c:v>
                </c:pt>
                <c:pt idx="113">
                  <c:v>0.682333333333334</c:v>
                </c:pt>
                <c:pt idx="114">
                  <c:v>0.670333333333334</c:v>
                </c:pt>
                <c:pt idx="115">
                  <c:v>0.659333333333334</c:v>
                </c:pt>
                <c:pt idx="116">
                  <c:v>0.647666666666667</c:v>
                </c:pt>
                <c:pt idx="117">
                  <c:v>0.636333333333334</c:v>
                </c:pt>
                <c:pt idx="118">
                  <c:v>0.623333333333334</c:v>
                </c:pt>
                <c:pt idx="119">
                  <c:v>0.618333333333334</c:v>
                </c:pt>
                <c:pt idx="120">
                  <c:v>0.626333333333333</c:v>
                </c:pt>
                <c:pt idx="121">
                  <c:v>0.625333333333334</c:v>
                </c:pt>
                <c:pt idx="122">
                  <c:v>0.618666666666667</c:v>
                </c:pt>
                <c:pt idx="123">
                  <c:v>0.61</c:v>
                </c:pt>
                <c:pt idx="124">
                  <c:v>0.606333333333333</c:v>
                </c:pt>
                <c:pt idx="125">
                  <c:v>0.598333333333333</c:v>
                </c:pt>
                <c:pt idx="126">
                  <c:v>0.592666666666667</c:v>
                </c:pt>
                <c:pt idx="127">
                  <c:v>0.588333333333333</c:v>
                </c:pt>
                <c:pt idx="128">
                  <c:v>0.575</c:v>
                </c:pt>
                <c:pt idx="129">
                  <c:v>0.564</c:v>
                </c:pt>
                <c:pt idx="130">
                  <c:v>0.564666666666667</c:v>
                </c:pt>
                <c:pt idx="131">
                  <c:v>0.568666666666667</c:v>
                </c:pt>
                <c:pt idx="132">
                  <c:v>0.580333333333333</c:v>
                </c:pt>
                <c:pt idx="133">
                  <c:v>0.570333333333333</c:v>
                </c:pt>
                <c:pt idx="134">
                  <c:v>0.571</c:v>
                </c:pt>
                <c:pt idx="135">
                  <c:v>0.581333333333333</c:v>
                </c:pt>
                <c:pt idx="136">
                  <c:v>0.592333333333333</c:v>
                </c:pt>
                <c:pt idx="137">
                  <c:v>0.606</c:v>
                </c:pt>
                <c:pt idx="138">
                  <c:v>0.612333333333334</c:v>
                </c:pt>
                <c:pt idx="139">
                  <c:v>0.615666666666667</c:v>
                </c:pt>
                <c:pt idx="140">
                  <c:v>0.636</c:v>
                </c:pt>
                <c:pt idx="141">
                  <c:v>0.641666666666667</c:v>
                </c:pt>
                <c:pt idx="142">
                  <c:v>0.658666666666667</c:v>
                </c:pt>
                <c:pt idx="143">
                  <c:v>0.669666666666667</c:v>
                </c:pt>
                <c:pt idx="144">
                  <c:v>0.676666666666667</c:v>
                </c:pt>
                <c:pt idx="145">
                  <c:v>0.688333333333333</c:v>
                </c:pt>
                <c:pt idx="146">
                  <c:v>0.693333333333333</c:v>
                </c:pt>
                <c:pt idx="147">
                  <c:v>0.707</c:v>
                </c:pt>
                <c:pt idx="148">
                  <c:v>0.708</c:v>
                </c:pt>
                <c:pt idx="149">
                  <c:v>0.706333333333334</c:v>
                </c:pt>
                <c:pt idx="150">
                  <c:v>0.706</c:v>
                </c:pt>
                <c:pt idx="151">
                  <c:v>0.716</c:v>
                </c:pt>
                <c:pt idx="152">
                  <c:v>0.726666666666667</c:v>
                </c:pt>
                <c:pt idx="153">
                  <c:v>0.723</c:v>
                </c:pt>
                <c:pt idx="154">
                  <c:v>0.730666666666667</c:v>
                </c:pt>
                <c:pt idx="155">
                  <c:v>0.728</c:v>
                </c:pt>
                <c:pt idx="156">
                  <c:v>0.723</c:v>
                </c:pt>
                <c:pt idx="157">
                  <c:v>0.729666666666667</c:v>
                </c:pt>
                <c:pt idx="158">
                  <c:v>0.734666666666667</c:v>
                </c:pt>
                <c:pt idx="159">
                  <c:v>0.753</c:v>
                </c:pt>
                <c:pt idx="160">
                  <c:v>0.757333333333334</c:v>
                </c:pt>
                <c:pt idx="161">
                  <c:v>0.747666666666667</c:v>
                </c:pt>
                <c:pt idx="162">
                  <c:v>0.734333333333334</c:v>
                </c:pt>
                <c:pt idx="163">
                  <c:v>0.73</c:v>
                </c:pt>
                <c:pt idx="164">
                  <c:v>0.735</c:v>
                </c:pt>
                <c:pt idx="165">
                  <c:v>0.731666666666667</c:v>
                </c:pt>
                <c:pt idx="166">
                  <c:v>0.723666666666667</c:v>
                </c:pt>
                <c:pt idx="167">
                  <c:v>0.729666666666667</c:v>
                </c:pt>
                <c:pt idx="168">
                  <c:v>0.753</c:v>
                </c:pt>
                <c:pt idx="169">
                  <c:v>0.755666666666667</c:v>
                </c:pt>
                <c:pt idx="170">
                  <c:v>0.769</c:v>
                </c:pt>
                <c:pt idx="171">
                  <c:v>0.766</c:v>
                </c:pt>
                <c:pt idx="172">
                  <c:v>0.765333333333334</c:v>
                </c:pt>
                <c:pt idx="173">
                  <c:v>0.761</c:v>
                </c:pt>
                <c:pt idx="174">
                  <c:v>0.773333333333334</c:v>
                </c:pt>
                <c:pt idx="175">
                  <c:v>0.791</c:v>
                </c:pt>
                <c:pt idx="176">
                  <c:v>0.807</c:v>
                </c:pt>
                <c:pt idx="177">
                  <c:v>0.796666666666667</c:v>
                </c:pt>
                <c:pt idx="178">
                  <c:v>0.796666666666667</c:v>
                </c:pt>
                <c:pt idx="179">
                  <c:v>0.784666666666667</c:v>
                </c:pt>
                <c:pt idx="180">
                  <c:v>0.774666666666667</c:v>
                </c:pt>
                <c:pt idx="181">
                  <c:v>0.787</c:v>
                </c:pt>
                <c:pt idx="182">
                  <c:v>0.808</c:v>
                </c:pt>
                <c:pt idx="183">
                  <c:v>0.813666666666667</c:v>
                </c:pt>
                <c:pt idx="184">
                  <c:v>0.813333333333333</c:v>
                </c:pt>
                <c:pt idx="185">
                  <c:v>0.812</c:v>
                </c:pt>
                <c:pt idx="186">
                  <c:v>0.819333333333333</c:v>
                </c:pt>
                <c:pt idx="187">
                  <c:v>0.829</c:v>
                </c:pt>
                <c:pt idx="188">
                  <c:v>0.821666666666667</c:v>
                </c:pt>
                <c:pt idx="189">
                  <c:v>0.835333333333334</c:v>
                </c:pt>
                <c:pt idx="190">
                  <c:v>0.840666666666667</c:v>
                </c:pt>
                <c:pt idx="191">
                  <c:v>0.844333333333334</c:v>
                </c:pt>
                <c:pt idx="192">
                  <c:v>0.835333333333334</c:v>
                </c:pt>
                <c:pt idx="193">
                  <c:v>0.838</c:v>
                </c:pt>
                <c:pt idx="194">
                  <c:v>0.837666666666667</c:v>
                </c:pt>
                <c:pt idx="195">
                  <c:v>0.83</c:v>
                </c:pt>
                <c:pt idx="196">
                  <c:v>0.826666666666667</c:v>
                </c:pt>
                <c:pt idx="197">
                  <c:v>0.842333333333334</c:v>
                </c:pt>
                <c:pt idx="198">
                  <c:v>0.858</c:v>
                </c:pt>
                <c:pt idx="199">
                  <c:v>0.873</c:v>
                </c:pt>
                <c:pt idx="200">
                  <c:v>0.878333333333334</c:v>
                </c:pt>
                <c:pt idx="201">
                  <c:v>0.881333333333333</c:v>
                </c:pt>
                <c:pt idx="202">
                  <c:v>0.874</c:v>
                </c:pt>
                <c:pt idx="203">
                  <c:v>0.881333333333333</c:v>
                </c:pt>
                <c:pt idx="204">
                  <c:v>0.899666666666666</c:v>
                </c:pt>
                <c:pt idx="205">
                  <c:v>0.913333333333333</c:v>
                </c:pt>
                <c:pt idx="206">
                  <c:v>0.912</c:v>
                </c:pt>
                <c:pt idx="207">
                  <c:v>0.910333333333333</c:v>
                </c:pt>
                <c:pt idx="208">
                  <c:v>0.901</c:v>
                </c:pt>
                <c:pt idx="209">
                  <c:v>0.897</c:v>
                </c:pt>
                <c:pt idx="210">
                  <c:v>0.909333333333333</c:v>
                </c:pt>
                <c:pt idx="211">
                  <c:v>0.918333333333333</c:v>
                </c:pt>
                <c:pt idx="212">
                  <c:v>0.937666666666666</c:v>
                </c:pt>
                <c:pt idx="213">
                  <c:v>0.956666666666666</c:v>
                </c:pt>
                <c:pt idx="214">
                  <c:v>0.965333333333334</c:v>
                </c:pt>
                <c:pt idx="215">
                  <c:v>0.978</c:v>
                </c:pt>
                <c:pt idx="216">
                  <c:v>0.980333333333333</c:v>
                </c:pt>
                <c:pt idx="217">
                  <c:v>0.979</c:v>
                </c:pt>
                <c:pt idx="218">
                  <c:v>0.974333333333334</c:v>
                </c:pt>
                <c:pt idx="219">
                  <c:v>0.969</c:v>
                </c:pt>
                <c:pt idx="220">
                  <c:v>0.968666666666667</c:v>
                </c:pt>
                <c:pt idx="221">
                  <c:v>0.960666666666667</c:v>
                </c:pt>
                <c:pt idx="222">
                  <c:v>0.949333333333333</c:v>
                </c:pt>
                <c:pt idx="223">
                  <c:v>0.945333333333333</c:v>
                </c:pt>
                <c:pt idx="224">
                  <c:v>0.936333333333333</c:v>
                </c:pt>
                <c:pt idx="225">
                  <c:v>0.928</c:v>
                </c:pt>
                <c:pt idx="226">
                  <c:v>0.934333333333333</c:v>
                </c:pt>
                <c:pt idx="227">
                  <c:v>0.935</c:v>
                </c:pt>
                <c:pt idx="228">
                  <c:v>0.938333333333334</c:v>
                </c:pt>
                <c:pt idx="229">
                  <c:v>0.938333333333334</c:v>
                </c:pt>
                <c:pt idx="230">
                  <c:v>0.942</c:v>
                </c:pt>
                <c:pt idx="231">
                  <c:v>0.939666666666666</c:v>
                </c:pt>
                <c:pt idx="232">
                  <c:v>0.938333333333333</c:v>
                </c:pt>
                <c:pt idx="233">
                  <c:v>0.937</c:v>
                </c:pt>
                <c:pt idx="234">
                  <c:v>0.954</c:v>
                </c:pt>
                <c:pt idx="235">
                  <c:v>0.957</c:v>
                </c:pt>
                <c:pt idx="236">
                  <c:v>0.951666666666667</c:v>
                </c:pt>
                <c:pt idx="237">
                  <c:v>0.948</c:v>
                </c:pt>
                <c:pt idx="238">
                  <c:v>0.950333333333334</c:v>
                </c:pt>
                <c:pt idx="239">
                  <c:v>0.968666666666667</c:v>
                </c:pt>
                <c:pt idx="240">
                  <c:v>0.968333333333334</c:v>
                </c:pt>
                <c:pt idx="241">
                  <c:v>0.969</c:v>
                </c:pt>
                <c:pt idx="242">
                  <c:v>0.973666666666667</c:v>
                </c:pt>
                <c:pt idx="243">
                  <c:v>0.985</c:v>
                </c:pt>
                <c:pt idx="244">
                  <c:v>0.984666666666667</c:v>
                </c:pt>
                <c:pt idx="245">
                  <c:v>0.985333333333333</c:v>
                </c:pt>
                <c:pt idx="246">
                  <c:v>0.981</c:v>
                </c:pt>
                <c:pt idx="247">
                  <c:v>0.997666666666667</c:v>
                </c:pt>
                <c:pt idx="248">
                  <c:v>1.005</c:v>
                </c:pt>
                <c:pt idx="249">
                  <c:v>1.01066666666667</c:v>
                </c:pt>
                <c:pt idx="250">
                  <c:v>1.01833333333333</c:v>
                </c:pt>
                <c:pt idx="251">
                  <c:v>1.00633333333333</c:v>
                </c:pt>
                <c:pt idx="252">
                  <c:v>1.00566666666667</c:v>
                </c:pt>
                <c:pt idx="253">
                  <c:v>1</c:v>
                </c:pt>
                <c:pt idx="254">
                  <c:v>0.992666666666667</c:v>
                </c:pt>
                <c:pt idx="255">
                  <c:v>0.999333333333333</c:v>
                </c:pt>
                <c:pt idx="256">
                  <c:v>1.01033333333333</c:v>
                </c:pt>
                <c:pt idx="257">
                  <c:v>1.02233333333333</c:v>
                </c:pt>
                <c:pt idx="258">
                  <c:v>1.043</c:v>
                </c:pt>
                <c:pt idx="259">
                  <c:v>1.03066666666667</c:v>
                </c:pt>
                <c:pt idx="260">
                  <c:v>1.02733333333333</c:v>
                </c:pt>
                <c:pt idx="261">
                  <c:v>1.01433333333333</c:v>
                </c:pt>
                <c:pt idx="262">
                  <c:v>1.02166666666667</c:v>
                </c:pt>
                <c:pt idx="263">
                  <c:v>1.02166666666667</c:v>
                </c:pt>
                <c:pt idx="264">
                  <c:v>1.01866666666667</c:v>
                </c:pt>
                <c:pt idx="265">
                  <c:v>1.00833333333333</c:v>
                </c:pt>
                <c:pt idx="266">
                  <c:v>1.01166666666667</c:v>
                </c:pt>
                <c:pt idx="267">
                  <c:v>0.993666666666667</c:v>
                </c:pt>
                <c:pt idx="268">
                  <c:v>0.979666666666667</c:v>
                </c:pt>
                <c:pt idx="269">
                  <c:v>0.972666666666667</c:v>
                </c:pt>
                <c:pt idx="270">
                  <c:v>0.939333333333333</c:v>
                </c:pt>
                <c:pt idx="271">
                  <c:v>0.946333333333334</c:v>
                </c:pt>
                <c:pt idx="272">
                  <c:v>0.938666666666666</c:v>
                </c:pt>
                <c:pt idx="273">
                  <c:v>0.940333333333333</c:v>
                </c:pt>
                <c:pt idx="274">
                  <c:v>0.940333333333333</c:v>
                </c:pt>
                <c:pt idx="275">
                  <c:v>0.926</c:v>
                </c:pt>
                <c:pt idx="276">
                  <c:v>0.916666666666666</c:v>
                </c:pt>
                <c:pt idx="277">
                  <c:v>0.901333333333334</c:v>
                </c:pt>
                <c:pt idx="278">
                  <c:v>0.889666666666667</c:v>
                </c:pt>
                <c:pt idx="279">
                  <c:v>0.877333333333334</c:v>
                </c:pt>
                <c:pt idx="280">
                  <c:v>0.89</c:v>
                </c:pt>
                <c:pt idx="281">
                  <c:v>0.904666666666667</c:v>
                </c:pt>
                <c:pt idx="282">
                  <c:v>0.925</c:v>
                </c:pt>
                <c:pt idx="283">
                  <c:v>0.918333333333334</c:v>
                </c:pt>
                <c:pt idx="284">
                  <c:v>0.915333333333333</c:v>
                </c:pt>
                <c:pt idx="285">
                  <c:v>0.919333333333333</c:v>
                </c:pt>
                <c:pt idx="286">
                  <c:v>0.914333333333333</c:v>
                </c:pt>
                <c:pt idx="287">
                  <c:v>0.921333333333333</c:v>
                </c:pt>
                <c:pt idx="288">
                  <c:v>0.946666666666667</c:v>
                </c:pt>
                <c:pt idx="289">
                  <c:v>0.947333333333334</c:v>
                </c:pt>
                <c:pt idx="290">
                  <c:v>0.972333333333334</c:v>
                </c:pt>
                <c:pt idx="291">
                  <c:v>0.996</c:v>
                </c:pt>
                <c:pt idx="292">
                  <c:v>0.994666666666667</c:v>
                </c:pt>
                <c:pt idx="293">
                  <c:v>0.994333333333333</c:v>
                </c:pt>
                <c:pt idx="294">
                  <c:v>0.991333333333333</c:v>
                </c:pt>
                <c:pt idx="295">
                  <c:v>1.005</c:v>
                </c:pt>
                <c:pt idx="296">
                  <c:v>1.01</c:v>
                </c:pt>
                <c:pt idx="297">
                  <c:v>1.02733333333333</c:v>
                </c:pt>
                <c:pt idx="298">
                  <c:v>1.03066666666667</c:v>
                </c:pt>
                <c:pt idx="299">
                  <c:v>1.046</c:v>
                </c:pt>
                <c:pt idx="300">
                  <c:v>1.04233333333333</c:v>
                </c:pt>
                <c:pt idx="301">
                  <c:v>1.047</c:v>
                </c:pt>
                <c:pt idx="302">
                  <c:v>1.04233333333333</c:v>
                </c:pt>
                <c:pt idx="303">
                  <c:v>1.06033333333333</c:v>
                </c:pt>
                <c:pt idx="304">
                  <c:v>1.066</c:v>
                </c:pt>
                <c:pt idx="305">
                  <c:v>1.08</c:v>
                </c:pt>
                <c:pt idx="306">
                  <c:v>1.08733333333333</c:v>
                </c:pt>
                <c:pt idx="307">
                  <c:v>1.09666666666667</c:v>
                </c:pt>
                <c:pt idx="308">
                  <c:v>1.09266666666667</c:v>
                </c:pt>
                <c:pt idx="309">
                  <c:v>1.09133333333333</c:v>
                </c:pt>
                <c:pt idx="310">
                  <c:v>1.09666666666667</c:v>
                </c:pt>
                <c:pt idx="311">
                  <c:v>1.08766666666667</c:v>
                </c:pt>
                <c:pt idx="312">
                  <c:v>1.08333333333333</c:v>
                </c:pt>
                <c:pt idx="313">
                  <c:v>1.09466666666667</c:v>
                </c:pt>
                <c:pt idx="314">
                  <c:v>1.11233333333333</c:v>
                </c:pt>
                <c:pt idx="315">
                  <c:v>1.102</c:v>
                </c:pt>
                <c:pt idx="316">
                  <c:v>1.093</c:v>
                </c:pt>
                <c:pt idx="317">
                  <c:v>1.09066666666667</c:v>
                </c:pt>
                <c:pt idx="318">
                  <c:v>1.08933333333333</c:v>
                </c:pt>
                <c:pt idx="319">
                  <c:v>1.08466666666667</c:v>
                </c:pt>
                <c:pt idx="320">
                  <c:v>1.08466666666667</c:v>
                </c:pt>
                <c:pt idx="321">
                  <c:v>1.09766666666667</c:v>
                </c:pt>
                <c:pt idx="322">
                  <c:v>1.09866666666667</c:v>
                </c:pt>
                <c:pt idx="323">
                  <c:v>1.095</c:v>
                </c:pt>
                <c:pt idx="324">
                  <c:v>1.09566666666667</c:v>
                </c:pt>
                <c:pt idx="325">
                  <c:v>1.08933333333333</c:v>
                </c:pt>
                <c:pt idx="326">
                  <c:v>1.08966666666667</c:v>
                </c:pt>
                <c:pt idx="327">
                  <c:v>1.08933333333333</c:v>
                </c:pt>
                <c:pt idx="328">
                  <c:v>1.07833333333333</c:v>
                </c:pt>
                <c:pt idx="329">
                  <c:v>1.07</c:v>
                </c:pt>
                <c:pt idx="330">
                  <c:v>1.07133333333333</c:v>
                </c:pt>
                <c:pt idx="331">
                  <c:v>1.07933333333333</c:v>
                </c:pt>
                <c:pt idx="332">
                  <c:v>1.07166666666667</c:v>
                </c:pt>
                <c:pt idx="333">
                  <c:v>1.065</c:v>
                </c:pt>
                <c:pt idx="334">
                  <c:v>1.06433333333333</c:v>
                </c:pt>
                <c:pt idx="335">
                  <c:v>1.06233333333333</c:v>
                </c:pt>
                <c:pt idx="336">
                  <c:v>1.06666666666667</c:v>
                </c:pt>
                <c:pt idx="337">
                  <c:v>1.07333333333333</c:v>
                </c:pt>
                <c:pt idx="338">
                  <c:v>1.08033333333333</c:v>
                </c:pt>
                <c:pt idx="339">
                  <c:v>1.07133333333333</c:v>
                </c:pt>
                <c:pt idx="340">
                  <c:v>1.05633333333333</c:v>
                </c:pt>
                <c:pt idx="341">
                  <c:v>1.02633333333333</c:v>
                </c:pt>
                <c:pt idx="342">
                  <c:v>0.999333333333333</c:v>
                </c:pt>
                <c:pt idx="343">
                  <c:v>0.988333333333334</c:v>
                </c:pt>
                <c:pt idx="344">
                  <c:v>0.986</c:v>
                </c:pt>
                <c:pt idx="345">
                  <c:v>0.961333333333334</c:v>
                </c:pt>
                <c:pt idx="346">
                  <c:v>0.951666666666667</c:v>
                </c:pt>
                <c:pt idx="347">
                  <c:v>0.934333333333333</c:v>
                </c:pt>
                <c:pt idx="348">
                  <c:v>0.936333333333333</c:v>
                </c:pt>
                <c:pt idx="349">
                  <c:v>0.945666666666667</c:v>
                </c:pt>
                <c:pt idx="350">
                  <c:v>0.936</c:v>
                </c:pt>
                <c:pt idx="351">
                  <c:v>0.913666666666667</c:v>
                </c:pt>
                <c:pt idx="352">
                  <c:v>0.903</c:v>
                </c:pt>
                <c:pt idx="353">
                  <c:v>0.900666666666666</c:v>
                </c:pt>
                <c:pt idx="354">
                  <c:v>0.875333333333333</c:v>
                </c:pt>
                <c:pt idx="355">
                  <c:v>0.858</c:v>
                </c:pt>
                <c:pt idx="356">
                  <c:v>0.845</c:v>
                </c:pt>
                <c:pt idx="357">
                  <c:v>0.819333333333333</c:v>
                </c:pt>
                <c:pt idx="358">
                  <c:v>0.812666666666667</c:v>
                </c:pt>
                <c:pt idx="359">
                  <c:v>0.803666666666667</c:v>
                </c:pt>
                <c:pt idx="360">
                  <c:v>0.804</c:v>
                </c:pt>
                <c:pt idx="361">
                  <c:v>0.805333333333333</c:v>
                </c:pt>
                <c:pt idx="362">
                  <c:v>0.816666666666667</c:v>
                </c:pt>
                <c:pt idx="363">
                  <c:v>0.807666666666667</c:v>
                </c:pt>
                <c:pt idx="364">
                  <c:v>0.794</c:v>
                </c:pt>
                <c:pt idx="365">
                  <c:v>0.825333333333333</c:v>
                </c:pt>
                <c:pt idx="366">
                  <c:v>0.817666666666667</c:v>
                </c:pt>
                <c:pt idx="367">
                  <c:v>0.821666666666667</c:v>
                </c:pt>
                <c:pt idx="368">
                  <c:v>0.817666666666667</c:v>
                </c:pt>
                <c:pt idx="369">
                  <c:v>0.812</c:v>
                </c:pt>
                <c:pt idx="370">
                  <c:v>0.790333333333333</c:v>
                </c:pt>
                <c:pt idx="371">
                  <c:v>0.794666666666667</c:v>
                </c:pt>
                <c:pt idx="372">
                  <c:v>0.790333333333333</c:v>
                </c:pt>
                <c:pt idx="373">
                  <c:v>0.795</c:v>
                </c:pt>
                <c:pt idx="374">
                  <c:v>0.790666666666667</c:v>
                </c:pt>
                <c:pt idx="375">
                  <c:v>0.793333333333333</c:v>
                </c:pt>
                <c:pt idx="376">
                  <c:v>0.807</c:v>
                </c:pt>
                <c:pt idx="377">
                  <c:v>0.820333333333334</c:v>
                </c:pt>
                <c:pt idx="378">
                  <c:v>0.806</c:v>
                </c:pt>
                <c:pt idx="379">
                  <c:v>0.804666666666667</c:v>
                </c:pt>
                <c:pt idx="380">
                  <c:v>0.811</c:v>
                </c:pt>
                <c:pt idx="381">
                  <c:v>0.819666666666667</c:v>
                </c:pt>
                <c:pt idx="382">
                  <c:v>0.816666666666667</c:v>
                </c:pt>
                <c:pt idx="383">
                  <c:v>0.818666666666667</c:v>
                </c:pt>
                <c:pt idx="384">
                  <c:v>0.814333333333333</c:v>
                </c:pt>
                <c:pt idx="385">
                  <c:v>0.813333333333333</c:v>
                </c:pt>
                <c:pt idx="386">
                  <c:v>0.815</c:v>
                </c:pt>
                <c:pt idx="387">
                  <c:v>0.822666666666667</c:v>
                </c:pt>
                <c:pt idx="388">
                  <c:v>0.810666666666667</c:v>
                </c:pt>
                <c:pt idx="389">
                  <c:v>0.788333333333333</c:v>
                </c:pt>
                <c:pt idx="390">
                  <c:v>0.803333333333333</c:v>
                </c:pt>
                <c:pt idx="391">
                  <c:v>0.816</c:v>
                </c:pt>
                <c:pt idx="392">
                  <c:v>0.813666666666667</c:v>
                </c:pt>
                <c:pt idx="393">
                  <c:v>0.809333333333333</c:v>
                </c:pt>
                <c:pt idx="394">
                  <c:v>0.817</c:v>
                </c:pt>
                <c:pt idx="395">
                  <c:v>0.834</c:v>
                </c:pt>
                <c:pt idx="396">
                  <c:v>0.834333333333333</c:v>
                </c:pt>
                <c:pt idx="397">
                  <c:v>0.829</c:v>
                </c:pt>
                <c:pt idx="398">
                  <c:v>0.829333333333334</c:v>
                </c:pt>
                <c:pt idx="399">
                  <c:v>0.823666666666667</c:v>
                </c:pt>
                <c:pt idx="400">
                  <c:v>0.815666666666667</c:v>
                </c:pt>
                <c:pt idx="401">
                  <c:v>0.814</c:v>
                </c:pt>
                <c:pt idx="402">
                  <c:v>0.803</c:v>
                </c:pt>
                <c:pt idx="403">
                  <c:v>0.795666666666667</c:v>
                </c:pt>
                <c:pt idx="404">
                  <c:v>0.802</c:v>
                </c:pt>
                <c:pt idx="405">
                  <c:v>0.794333333333333</c:v>
                </c:pt>
                <c:pt idx="406">
                  <c:v>0.788333333333333</c:v>
                </c:pt>
                <c:pt idx="407">
                  <c:v>0.784333333333334</c:v>
                </c:pt>
                <c:pt idx="408">
                  <c:v>0.788</c:v>
                </c:pt>
                <c:pt idx="409">
                  <c:v>0.794</c:v>
                </c:pt>
                <c:pt idx="410">
                  <c:v>0.792</c:v>
                </c:pt>
                <c:pt idx="411">
                  <c:v>0.780333333333333</c:v>
                </c:pt>
                <c:pt idx="412">
                  <c:v>0.792</c:v>
                </c:pt>
                <c:pt idx="413">
                  <c:v>0.791666666666667</c:v>
                </c:pt>
                <c:pt idx="414">
                  <c:v>0.801333333333333</c:v>
                </c:pt>
                <c:pt idx="415">
                  <c:v>0.792333333333333</c:v>
                </c:pt>
                <c:pt idx="416">
                  <c:v>0.783</c:v>
                </c:pt>
                <c:pt idx="417">
                  <c:v>0.783666666666667</c:v>
                </c:pt>
                <c:pt idx="418">
                  <c:v>0.771</c:v>
                </c:pt>
                <c:pt idx="419">
                  <c:v>0.779666666666667</c:v>
                </c:pt>
                <c:pt idx="420">
                  <c:v>0.787333333333333</c:v>
                </c:pt>
                <c:pt idx="421">
                  <c:v>0.780333333333334</c:v>
                </c:pt>
                <c:pt idx="422">
                  <c:v>0.781</c:v>
                </c:pt>
                <c:pt idx="423">
                  <c:v>0.800333333333333</c:v>
                </c:pt>
                <c:pt idx="424">
                  <c:v>0.793</c:v>
                </c:pt>
                <c:pt idx="425">
                  <c:v>0.797</c:v>
                </c:pt>
                <c:pt idx="426">
                  <c:v>0.79</c:v>
                </c:pt>
                <c:pt idx="427">
                  <c:v>0.789</c:v>
                </c:pt>
                <c:pt idx="428">
                  <c:v>0.777666666666667</c:v>
                </c:pt>
                <c:pt idx="429">
                  <c:v>0.774666666666667</c:v>
                </c:pt>
                <c:pt idx="430">
                  <c:v>0.783333333333333</c:v>
                </c:pt>
                <c:pt idx="431">
                  <c:v>0.785</c:v>
                </c:pt>
                <c:pt idx="432">
                  <c:v>0.772</c:v>
                </c:pt>
                <c:pt idx="433">
                  <c:v>0.768</c:v>
                </c:pt>
                <c:pt idx="434">
                  <c:v>0.758333333333334</c:v>
                </c:pt>
                <c:pt idx="435">
                  <c:v>0.748333333333334</c:v>
                </c:pt>
                <c:pt idx="436">
                  <c:v>0.749333333333334</c:v>
                </c:pt>
                <c:pt idx="437">
                  <c:v>0.740333333333334</c:v>
                </c:pt>
                <c:pt idx="438">
                  <c:v>0.747333333333334</c:v>
                </c:pt>
                <c:pt idx="439">
                  <c:v>0.754333333333334</c:v>
                </c:pt>
                <c:pt idx="440">
                  <c:v>0.744666666666667</c:v>
                </c:pt>
                <c:pt idx="441">
                  <c:v>0.74</c:v>
                </c:pt>
                <c:pt idx="442">
                  <c:v>0.739333333333333</c:v>
                </c:pt>
                <c:pt idx="443">
                  <c:v>0.725</c:v>
                </c:pt>
                <c:pt idx="444">
                  <c:v>0.726</c:v>
                </c:pt>
                <c:pt idx="445">
                  <c:v>0.714333333333334</c:v>
                </c:pt>
                <c:pt idx="446">
                  <c:v>0.708666666666667</c:v>
                </c:pt>
                <c:pt idx="447">
                  <c:v>0.71</c:v>
                </c:pt>
                <c:pt idx="448">
                  <c:v>0.722333333333334</c:v>
                </c:pt>
                <c:pt idx="449">
                  <c:v>0.728333333333334</c:v>
                </c:pt>
                <c:pt idx="450">
                  <c:v>0.714666666666667</c:v>
                </c:pt>
                <c:pt idx="451">
                  <c:v>0.713666666666667</c:v>
                </c:pt>
                <c:pt idx="452">
                  <c:v>0.707666666666667</c:v>
                </c:pt>
                <c:pt idx="453">
                  <c:v>0.719666666666667</c:v>
                </c:pt>
                <c:pt idx="454">
                  <c:v>0.71</c:v>
                </c:pt>
                <c:pt idx="455">
                  <c:v>0.721666666666667</c:v>
                </c:pt>
                <c:pt idx="456">
                  <c:v>0.711</c:v>
                </c:pt>
                <c:pt idx="457">
                  <c:v>0.715666666666667</c:v>
                </c:pt>
                <c:pt idx="458">
                  <c:v>0.711333333333334</c:v>
                </c:pt>
                <c:pt idx="459">
                  <c:v>0.713</c:v>
                </c:pt>
                <c:pt idx="460">
                  <c:v>0.721</c:v>
                </c:pt>
                <c:pt idx="461">
                  <c:v>0.735666666666667</c:v>
                </c:pt>
                <c:pt idx="462">
                  <c:v>0.736</c:v>
                </c:pt>
                <c:pt idx="463">
                  <c:v>0.73</c:v>
                </c:pt>
                <c:pt idx="464">
                  <c:v>0.724</c:v>
                </c:pt>
                <c:pt idx="465">
                  <c:v>0.719333333333334</c:v>
                </c:pt>
                <c:pt idx="466">
                  <c:v>0.716666666666667</c:v>
                </c:pt>
                <c:pt idx="467">
                  <c:v>0.717666666666667</c:v>
                </c:pt>
                <c:pt idx="468">
                  <c:v>0.704</c:v>
                </c:pt>
                <c:pt idx="469">
                  <c:v>0.710666666666667</c:v>
                </c:pt>
                <c:pt idx="470">
                  <c:v>0.713</c:v>
                </c:pt>
                <c:pt idx="471">
                  <c:v>0.725</c:v>
                </c:pt>
                <c:pt idx="472">
                  <c:v>0.719666666666667</c:v>
                </c:pt>
                <c:pt idx="473">
                  <c:v>0.715</c:v>
                </c:pt>
                <c:pt idx="474">
                  <c:v>0.718666666666667</c:v>
                </c:pt>
                <c:pt idx="475">
                  <c:v>0.727333333333333</c:v>
                </c:pt>
                <c:pt idx="476">
                  <c:v>0.727666666666667</c:v>
                </c:pt>
                <c:pt idx="477">
                  <c:v>0.736</c:v>
                </c:pt>
                <c:pt idx="478">
                  <c:v>0.762666666666667</c:v>
                </c:pt>
                <c:pt idx="479">
                  <c:v>0.772666666666667</c:v>
                </c:pt>
                <c:pt idx="480">
                  <c:v>0.766333333333334</c:v>
                </c:pt>
                <c:pt idx="481">
                  <c:v>0.769333333333334</c:v>
                </c:pt>
                <c:pt idx="482">
                  <c:v>0.767666666666667</c:v>
                </c:pt>
                <c:pt idx="483">
                  <c:v>0.776</c:v>
                </c:pt>
                <c:pt idx="484">
                  <c:v>0.795333333333333</c:v>
                </c:pt>
                <c:pt idx="485">
                  <c:v>0.816</c:v>
                </c:pt>
                <c:pt idx="486">
                  <c:v>0.839666666666667</c:v>
                </c:pt>
                <c:pt idx="487">
                  <c:v>0.853333333333334</c:v>
                </c:pt>
                <c:pt idx="488">
                  <c:v>0.859</c:v>
                </c:pt>
                <c:pt idx="489">
                  <c:v>0.855</c:v>
                </c:pt>
                <c:pt idx="490">
                  <c:v>0.859</c:v>
                </c:pt>
                <c:pt idx="491">
                  <c:v>0.851</c:v>
                </c:pt>
                <c:pt idx="492">
                  <c:v>0.852666666666667</c:v>
                </c:pt>
                <c:pt idx="493">
                  <c:v>0.860333333333334</c:v>
                </c:pt>
                <c:pt idx="494">
                  <c:v>0.861</c:v>
                </c:pt>
                <c:pt idx="495">
                  <c:v>0.859666666666667</c:v>
                </c:pt>
                <c:pt idx="496">
                  <c:v>0.869</c:v>
                </c:pt>
                <c:pt idx="497">
                  <c:v>0.857666666666667</c:v>
                </c:pt>
                <c:pt idx="498">
                  <c:v>0.836666666666667</c:v>
                </c:pt>
                <c:pt idx="499">
                  <c:v>0.828333333333334</c:v>
                </c:pt>
                <c:pt idx="500">
                  <c:v>0.833333333333334</c:v>
                </c:pt>
                <c:pt idx="501">
                  <c:v>0.823</c:v>
                </c:pt>
                <c:pt idx="502">
                  <c:v>0.812</c:v>
                </c:pt>
                <c:pt idx="503">
                  <c:v>0.806666666666667</c:v>
                </c:pt>
                <c:pt idx="504">
                  <c:v>0.795666666666667</c:v>
                </c:pt>
                <c:pt idx="505">
                  <c:v>0.792</c:v>
                </c:pt>
                <c:pt idx="506">
                  <c:v>0.77</c:v>
                </c:pt>
                <c:pt idx="507">
                  <c:v>0.753666666666667</c:v>
                </c:pt>
                <c:pt idx="508">
                  <c:v>0.747</c:v>
                </c:pt>
                <c:pt idx="509">
                  <c:v>0.746</c:v>
                </c:pt>
                <c:pt idx="510">
                  <c:v>0.741333333333334</c:v>
                </c:pt>
                <c:pt idx="511">
                  <c:v>0.740666666666667</c:v>
                </c:pt>
                <c:pt idx="512">
                  <c:v>0.737333333333334</c:v>
                </c:pt>
                <c:pt idx="513">
                  <c:v>0.726</c:v>
                </c:pt>
                <c:pt idx="514">
                  <c:v>0.713</c:v>
                </c:pt>
                <c:pt idx="515">
                  <c:v>0.718333333333334</c:v>
                </c:pt>
                <c:pt idx="516">
                  <c:v>0.742666666666667</c:v>
                </c:pt>
                <c:pt idx="517">
                  <c:v>0.754</c:v>
                </c:pt>
                <c:pt idx="518">
                  <c:v>0.789333333333333</c:v>
                </c:pt>
                <c:pt idx="519">
                  <c:v>0.825</c:v>
                </c:pt>
                <c:pt idx="520">
                  <c:v>0.832</c:v>
                </c:pt>
                <c:pt idx="521">
                  <c:v>0.867333333333334</c:v>
                </c:pt>
                <c:pt idx="522">
                  <c:v>0.886</c:v>
                </c:pt>
                <c:pt idx="523">
                  <c:v>0.912666666666667</c:v>
                </c:pt>
                <c:pt idx="524">
                  <c:v>0.958333333333333</c:v>
                </c:pt>
                <c:pt idx="525">
                  <c:v>0.976333333333334</c:v>
                </c:pt>
                <c:pt idx="526">
                  <c:v>1.01666666666667</c:v>
                </c:pt>
                <c:pt idx="527">
                  <c:v>1.05333333333333</c:v>
                </c:pt>
                <c:pt idx="528">
                  <c:v>1.102</c:v>
                </c:pt>
                <c:pt idx="529">
                  <c:v>1.10566666666667</c:v>
                </c:pt>
                <c:pt idx="530">
                  <c:v>1.10866666666667</c:v>
                </c:pt>
                <c:pt idx="531">
                  <c:v>1.121</c:v>
                </c:pt>
                <c:pt idx="532">
                  <c:v>1.138</c:v>
                </c:pt>
                <c:pt idx="533">
                  <c:v>1.163</c:v>
                </c:pt>
                <c:pt idx="534">
                  <c:v>1.174</c:v>
                </c:pt>
                <c:pt idx="535">
                  <c:v>1.17866666666667</c:v>
                </c:pt>
                <c:pt idx="536">
                  <c:v>1.17533333333333</c:v>
                </c:pt>
                <c:pt idx="537">
                  <c:v>1.169</c:v>
                </c:pt>
                <c:pt idx="538">
                  <c:v>1.16733333333333</c:v>
                </c:pt>
                <c:pt idx="539">
                  <c:v>1.13966666666667</c:v>
                </c:pt>
                <c:pt idx="540">
                  <c:v>1.14533333333333</c:v>
                </c:pt>
                <c:pt idx="541">
                  <c:v>1.119</c:v>
                </c:pt>
                <c:pt idx="542">
                  <c:v>1.11433333333333</c:v>
                </c:pt>
                <c:pt idx="543">
                  <c:v>1.099</c:v>
                </c:pt>
                <c:pt idx="544">
                  <c:v>1.06933333333333</c:v>
                </c:pt>
                <c:pt idx="545">
                  <c:v>1.08233333333333</c:v>
                </c:pt>
                <c:pt idx="546">
                  <c:v>1.05766666666667</c:v>
                </c:pt>
                <c:pt idx="547">
                  <c:v>1.01933333333333</c:v>
                </c:pt>
                <c:pt idx="548">
                  <c:v>0.981333333333333</c:v>
                </c:pt>
                <c:pt idx="549">
                  <c:v>0.962</c:v>
                </c:pt>
                <c:pt idx="550">
                  <c:v>0.964333333333334</c:v>
                </c:pt>
                <c:pt idx="551">
                  <c:v>0.959</c:v>
                </c:pt>
                <c:pt idx="552">
                  <c:v>0.938333333333333</c:v>
                </c:pt>
                <c:pt idx="553">
                  <c:v>0.939</c:v>
                </c:pt>
                <c:pt idx="554">
                  <c:v>0.942666666666667</c:v>
                </c:pt>
                <c:pt idx="555">
                  <c:v>0.952666666666667</c:v>
                </c:pt>
                <c:pt idx="556">
                  <c:v>0.96</c:v>
                </c:pt>
                <c:pt idx="557">
                  <c:v>0.929666666666666</c:v>
                </c:pt>
                <c:pt idx="558">
                  <c:v>0.902666666666666</c:v>
                </c:pt>
                <c:pt idx="559">
                  <c:v>0.888666666666667</c:v>
                </c:pt>
                <c:pt idx="560">
                  <c:v>0.869666666666667</c:v>
                </c:pt>
                <c:pt idx="561">
                  <c:v>0.864</c:v>
                </c:pt>
                <c:pt idx="562">
                  <c:v>0.855333333333334</c:v>
                </c:pt>
                <c:pt idx="563">
                  <c:v>0.858</c:v>
                </c:pt>
                <c:pt idx="564">
                  <c:v>0.856</c:v>
                </c:pt>
                <c:pt idx="565">
                  <c:v>0.822666666666667</c:v>
                </c:pt>
                <c:pt idx="566">
                  <c:v>0.803333333333333</c:v>
                </c:pt>
                <c:pt idx="567">
                  <c:v>0.810333333333333</c:v>
                </c:pt>
                <c:pt idx="568">
                  <c:v>0.800333333333333</c:v>
                </c:pt>
                <c:pt idx="569">
                  <c:v>0.823</c:v>
                </c:pt>
                <c:pt idx="570">
                  <c:v>0.807333333333334</c:v>
                </c:pt>
                <c:pt idx="571">
                  <c:v>0.781333333333334</c:v>
                </c:pt>
                <c:pt idx="572">
                  <c:v>0.791</c:v>
                </c:pt>
                <c:pt idx="573">
                  <c:v>0.799666666666667</c:v>
                </c:pt>
                <c:pt idx="574">
                  <c:v>0.783</c:v>
                </c:pt>
                <c:pt idx="575">
                  <c:v>0.763666666666667</c:v>
                </c:pt>
                <c:pt idx="576">
                  <c:v>0.744666666666667</c:v>
                </c:pt>
                <c:pt idx="577">
                  <c:v>0.759</c:v>
                </c:pt>
                <c:pt idx="578">
                  <c:v>0.764</c:v>
                </c:pt>
                <c:pt idx="579">
                  <c:v>0.764666666666667</c:v>
                </c:pt>
                <c:pt idx="580">
                  <c:v>0.747333333333334</c:v>
                </c:pt>
                <c:pt idx="581">
                  <c:v>0.738333333333334</c:v>
                </c:pt>
                <c:pt idx="582">
                  <c:v>0.750333333333334</c:v>
                </c:pt>
                <c:pt idx="583">
                  <c:v>0.761666666666667</c:v>
                </c:pt>
                <c:pt idx="584">
                  <c:v>0.781</c:v>
                </c:pt>
                <c:pt idx="585">
                  <c:v>0.782</c:v>
                </c:pt>
                <c:pt idx="586">
                  <c:v>0.802</c:v>
                </c:pt>
                <c:pt idx="587">
                  <c:v>0.806</c:v>
                </c:pt>
                <c:pt idx="588">
                  <c:v>0.82</c:v>
                </c:pt>
                <c:pt idx="589">
                  <c:v>0.807666666666667</c:v>
                </c:pt>
                <c:pt idx="590">
                  <c:v>0.813</c:v>
                </c:pt>
                <c:pt idx="591">
                  <c:v>0.830333333333333</c:v>
                </c:pt>
                <c:pt idx="592">
                  <c:v>0.875666666666667</c:v>
                </c:pt>
                <c:pt idx="593">
                  <c:v>0.874333333333333</c:v>
                </c:pt>
                <c:pt idx="594">
                  <c:v>0.863666666666667</c:v>
                </c:pt>
                <c:pt idx="595">
                  <c:v>0.87</c:v>
                </c:pt>
                <c:pt idx="596">
                  <c:v>0.912666666666667</c:v>
                </c:pt>
                <c:pt idx="597">
                  <c:v>0.910666666666666</c:v>
                </c:pt>
                <c:pt idx="598">
                  <c:v>0.970333333333334</c:v>
                </c:pt>
                <c:pt idx="599">
                  <c:v>0.984666666666667</c:v>
                </c:pt>
                <c:pt idx="600">
                  <c:v>0.974333333333334</c:v>
                </c:pt>
                <c:pt idx="601">
                  <c:v>0.939</c:v>
                </c:pt>
                <c:pt idx="602">
                  <c:v>0.962666666666667</c:v>
                </c:pt>
                <c:pt idx="603">
                  <c:v>0.967666666666667</c:v>
                </c:pt>
                <c:pt idx="604">
                  <c:v>0.918</c:v>
                </c:pt>
                <c:pt idx="605">
                  <c:v>0.886</c:v>
                </c:pt>
                <c:pt idx="606">
                  <c:v>0.864666666666667</c:v>
                </c:pt>
                <c:pt idx="607">
                  <c:v>0.843</c:v>
                </c:pt>
                <c:pt idx="608">
                  <c:v>0.846</c:v>
                </c:pt>
                <c:pt idx="609">
                  <c:v>0.849</c:v>
                </c:pt>
                <c:pt idx="610">
                  <c:v>0.827</c:v>
                </c:pt>
                <c:pt idx="611">
                  <c:v>0.794333333333333</c:v>
                </c:pt>
                <c:pt idx="612">
                  <c:v>0.698666666666667</c:v>
                </c:pt>
                <c:pt idx="613">
                  <c:v>0.687</c:v>
                </c:pt>
                <c:pt idx="614">
                  <c:v>0.720666666666667</c:v>
                </c:pt>
                <c:pt idx="615">
                  <c:v>0.746333333333333</c:v>
                </c:pt>
                <c:pt idx="616">
                  <c:v>0.772666666666667</c:v>
                </c:pt>
                <c:pt idx="617">
                  <c:v>0.763</c:v>
                </c:pt>
                <c:pt idx="618">
                  <c:v>0.744</c:v>
                </c:pt>
                <c:pt idx="619">
                  <c:v>0.723</c:v>
                </c:pt>
                <c:pt idx="620">
                  <c:v>0.721</c:v>
                </c:pt>
                <c:pt idx="621">
                  <c:v>0.686666666666667</c:v>
                </c:pt>
                <c:pt idx="622">
                  <c:v>0.720666666666667</c:v>
                </c:pt>
                <c:pt idx="623">
                  <c:v>0.741666666666667</c:v>
                </c:pt>
                <c:pt idx="624">
                  <c:v>0.768</c:v>
                </c:pt>
                <c:pt idx="625">
                  <c:v>0.807666666666667</c:v>
                </c:pt>
                <c:pt idx="626">
                  <c:v>0.835333333333334</c:v>
                </c:pt>
                <c:pt idx="627">
                  <c:v>0.903666666666667</c:v>
                </c:pt>
                <c:pt idx="628">
                  <c:v>0.916</c:v>
                </c:pt>
                <c:pt idx="629">
                  <c:v>0.927</c:v>
                </c:pt>
                <c:pt idx="630">
                  <c:v>0.973333333333334</c:v>
                </c:pt>
                <c:pt idx="631">
                  <c:v>1.02766666666667</c:v>
                </c:pt>
                <c:pt idx="632">
                  <c:v>1.02</c:v>
                </c:pt>
                <c:pt idx="633">
                  <c:v>1.04133333333333</c:v>
                </c:pt>
                <c:pt idx="634">
                  <c:v>1.045</c:v>
                </c:pt>
                <c:pt idx="635">
                  <c:v>1.06033333333333</c:v>
                </c:pt>
                <c:pt idx="636">
                  <c:v>1.07666666666667</c:v>
                </c:pt>
                <c:pt idx="637">
                  <c:v>1.12166666666667</c:v>
                </c:pt>
                <c:pt idx="638">
                  <c:v>1.20033333333333</c:v>
                </c:pt>
                <c:pt idx="639">
                  <c:v>1.24466666666667</c:v>
                </c:pt>
                <c:pt idx="640">
                  <c:v>1.33033333333333</c:v>
                </c:pt>
                <c:pt idx="641">
                  <c:v>1.38033333333333</c:v>
                </c:pt>
                <c:pt idx="642">
                  <c:v>1.40866666666667</c:v>
                </c:pt>
                <c:pt idx="643">
                  <c:v>1.406</c:v>
                </c:pt>
                <c:pt idx="644">
                  <c:v>1.37133333333333</c:v>
                </c:pt>
                <c:pt idx="645">
                  <c:v>1.38133333333333</c:v>
                </c:pt>
                <c:pt idx="646">
                  <c:v>1.32</c:v>
                </c:pt>
                <c:pt idx="647">
                  <c:v>1.328</c:v>
                </c:pt>
                <c:pt idx="648">
                  <c:v>1.34333333333333</c:v>
                </c:pt>
                <c:pt idx="649">
                  <c:v>1.39933333333333</c:v>
                </c:pt>
                <c:pt idx="650">
                  <c:v>1.37066666666667</c:v>
                </c:pt>
                <c:pt idx="651">
                  <c:v>1.313</c:v>
                </c:pt>
                <c:pt idx="652">
                  <c:v>1.33566666666667</c:v>
                </c:pt>
                <c:pt idx="653">
                  <c:v>1.36033333333333</c:v>
                </c:pt>
                <c:pt idx="654">
                  <c:v>1.363</c:v>
                </c:pt>
                <c:pt idx="655">
                  <c:v>1.38366666666667</c:v>
                </c:pt>
                <c:pt idx="656">
                  <c:v>1.419</c:v>
                </c:pt>
                <c:pt idx="657">
                  <c:v>1.43166666666667</c:v>
                </c:pt>
                <c:pt idx="658">
                  <c:v>1.419</c:v>
                </c:pt>
                <c:pt idx="659">
                  <c:v>1.443</c:v>
                </c:pt>
                <c:pt idx="660">
                  <c:v>1.41966666666667</c:v>
                </c:pt>
                <c:pt idx="661">
                  <c:v>1.424</c:v>
                </c:pt>
                <c:pt idx="662">
                  <c:v>1.41566666666667</c:v>
                </c:pt>
                <c:pt idx="663">
                  <c:v>1.42066666666667</c:v>
                </c:pt>
                <c:pt idx="664">
                  <c:v>1.453</c:v>
                </c:pt>
                <c:pt idx="665">
                  <c:v>1.499</c:v>
                </c:pt>
                <c:pt idx="666">
                  <c:v>1.53066666666667</c:v>
                </c:pt>
                <c:pt idx="667">
                  <c:v>1.54</c:v>
                </c:pt>
                <c:pt idx="668">
                  <c:v>1.53233333333333</c:v>
                </c:pt>
                <c:pt idx="669">
                  <c:v>1.51666666666667</c:v>
                </c:pt>
                <c:pt idx="670">
                  <c:v>1.52733333333333</c:v>
                </c:pt>
                <c:pt idx="671">
                  <c:v>1.595</c:v>
                </c:pt>
                <c:pt idx="672">
                  <c:v>1.61733333333333</c:v>
                </c:pt>
                <c:pt idx="673">
                  <c:v>1.57933333333333</c:v>
                </c:pt>
                <c:pt idx="674">
                  <c:v>1.595</c:v>
                </c:pt>
                <c:pt idx="675">
                  <c:v>1.574</c:v>
                </c:pt>
                <c:pt idx="676">
                  <c:v>1.57433333333333</c:v>
                </c:pt>
                <c:pt idx="677">
                  <c:v>1.55333333333333</c:v>
                </c:pt>
                <c:pt idx="678">
                  <c:v>1.54533333333333</c:v>
                </c:pt>
                <c:pt idx="679">
                  <c:v>1.541</c:v>
                </c:pt>
                <c:pt idx="680">
                  <c:v>1.559</c:v>
                </c:pt>
                <c:pt idx="681">
                  <c:v>1.57366666666667</c:v>
                </c:pt>
                <c:pt idx="682">
                  <c:v>1.575</c:v>
                </c:pt>
                <c:pt idx="683">
                  <c:v>1.585</c:v>
                </c:pt>
                <c:pt idx="684">
                  <c:v>1.634</c:v>
                </c:pt>
                <c:pt idx="685">
                  <c:v>1.628</c:v>
                </c:pt>
                <c:pt idx="686">
                  <c:v>1.59333333333333</c:v>
                </c:pt>
                <c:pt idx="687">
                  <c:v>1.61733333333333</c:v>
                </c:pt>
                <c:pt idx="688">
                  <c:v>1.63666666666667</c:v>
                </c:pt>
                <c:pt idx="689">
                  <c:v>1.655</c:v>
                </c:pt>
                <c:pt idx="690">
                  <c:v>1.68933333333333</c:v>
                </c:pt>
                <c:pt idx="691">
                  <c:v>1.68166666666667</c:v>
                </c:pt>
                <c:pt idx="692">
                  <c:v>1.65833333333333</c:v>
                </c:pt>
                <c:pt idx="693">
                  <c:v>1.66233333333333</c:v>
                </c:pt>
                <c:pt idx="694">
                  <c:v>1.662</c:v>
                </c:pt>
                <c:pt idx="695">
                  <c:v>1.712</c:v>
                </c:pt>
                <c:pt idx="696">
                  <c:v>1.71066666666667</c:v>
                </c:pt>
                <c:pt idx="697">
                  <c:v>1.721</c:v>
                </c:pt>
                <c:pt idx="698">
                  <c:v>1.74633333333333</c:v>
                </c:pt>
                <c:pt idx="699">
                  <c:v>1.72666666666667</c:v>
                </c:pt>
                <c:pt idx="700">
                  <c:v>1.76166666666667</c:v>
                </c:pt>
                <c:pt idx="701">
                  <c:v>1.79533333333333</c:v>
                </c:pt>
                <c:pt idx="702">
                  <c:v>1.79866666666667</c:v>
                </c:pt>
                <c:pt idx="703">
                  <c:v>1.756</c:v>
                </c:pt>
                <c:pt idx="704">
                  <c:v>1.74766666666667</c:v>
                </c:pt>
                <c:pt idx="705">
                  <c:v>1.752</c:v>
                </c:pt>
                <c:pt idx="706">
                  <c:v>1.751</c:v>
                </c:pt>
                <c:pt idx="707">
                  <c:v>1.74966666666667</c:v>
                </c:pt>
                <c:pt idx="708">
                  <c:v>1.75166666666667</c:v>
                </c:pt>
                <c:pt idx="709">
                  <c:v>1.776</c:v>
                </c:pt>
                <c:pt idx="710">
                  <c:v>1.771</c:v>
                </c:pt>
                <c:pt idx="711">
                  <c:v>1.77633333333333</c:v>
                </c:pt>
                <c:pt idx="712">
                  <c:v>1.789</c:v>
                </c:pt>
                <c:pt idx="713">
                  <c:v>1.85566666666667</c:v>
                </c:pt>
                <c:pt idx="714">
                  <c:v>1.91033333333333</c:v>
                </c:pt>
                <c:pt idx="715">
                  <c:v>1.92966666666667</c:v>
                </c:pt>
                <c:pt idx="716">
                  <c:v>1.972</c:v>
                </c:pt>
                <c:pt idx="717">
                  <c:v>2.00833333333333</c:v>
                </c:pt>
                <c:pt idx="718">
                  <c:v>2.06566666666667</c:v>
                </c:pt>
                <c:pt idx="719">
                  <c:v>2.093</c:v>
                </c:pt>
                <c:pt idx="720">
                  <c:v>2.07633333333333</c:v>
                </c:pt>
                <c:pt idx="721">
                  <c:v>2.049</c:v>
                </c:pt>
                <c:pt idx="722">
                  <c:v>2.038</c:v>
                </c:pt>
                <c:pt idx="723">
                  <c:v>2.096</c:v>
                </c:pt>
                <c:pt idx="724">
                  <c:v>2.10033333333333</c:v>
                </c:pt>
                <c:pt idx="725">
                  <c:v>2.116</c:v>
                </c:pt>
                <c:pt idx="726">
                  <c:v>2.187</c:v>
                </c:pt>
                <c:pt idx="727">
                  <c:v>2.22966666666667</c:v>
                </c:pt>
                <c:pt idx="728">
                  <c:v>2.27066666666667</c:v>
                </c:pt>
                <c:pt idx="729">
                  <c:v>2.30666666666667</c:v>
                </c:pt>
                <c:pt idx="730">
                  <c:v>2.30366666666667</c:v>
                </c:pt>
                <c:pt idx="731">
                  <c:v>2.35766666666667</c:v>
                </c:pt>
                <c:pt idx="732">
                  <c:v>2.34366666666667</c:v>
                </c:pt>
                <c:pt idx="733">
                  <c:v>2.32333333333333</c:v>
                </c:pt>
                <c:pt idx="734">
                  <c:v>2.27</c:v>
                </c:pt>
                <c:pt idx="735">
                  <c:v>2.31766666666667</c:v>
                </c:pt>
                <c:pt idx="736">
                  <c:v>2.25966666666667</c:v>
                </c:pt>
                <c:pt idx="737">
                  <c:v>2.24</c:v>
                </c:pt>
                <c:pt idx="738">
                  <c:v>2.17433333333333</c:v>
                </c:pt>
                <c:pt idx="739">
                  <c:v>2.19566666666667</c:v>
                </c:pt>
                <c:pt idx="740">
                  <c:v>2.19166666666667</c:v>
                </c:pt>
                <c:pt idx="741">
                  <c:v>2.19</c:v>
                </c:pt>
                <c:pt idx="742">
                  <c:v>2.20933333333333</c:v>
                </c:pt>
                <c:pt idx="743">
                  <c:v>2.17933333333333</c:v>
                </c:pt>
                <c:pt idx="744">
                  <c:v>2.18033333333333</c:v>
                </c:pt>
                <c:pt idx="745">
                  <c:v>2.21833333333333</c:v>
                </c:pt>
                <c:pt idx="746">
                  <c:v>2.17766666666667</c:v>
                </c:pt>
                <c:pt idx="747">
                  <c:v>2.139</c:v>
                </c:pt>
                <c:pt idx="748">
                  <c:v>2.11733333333333</c:v>
                </c:pt>
                <c:pt idx="749">
                  <c:v>2.06866666666667</c:v>
                </c:pt>
                <c:pt idx="750">
                  <c:v>2.037</c:v>
                </c:pt>
                <c:pt idx="751">
                  <c:v>2.005</c:v>
                </c:pt>
                <c:pt idx="752">
                  <c:v>1.978</c:v>
                </c:pt>
                <c:pt idx="753">
                  <c:v>1.96466666666667</c:v>
                </c:pt>
                <c:pt idx="754">
                  <c:v>1.949</c:v>
                </c:pt>
                <c:pt idx="755">
                  <c:v>1.9</c:v>
                </c:pt>
                <c:pt idx="756">
                  <c:v>1.85433333333333</c:v>
                </c:pt>
                <c:pt idx="757">
                  <c:v>1.83533333333333</c:v>
                </c:pt>
                <c:pt idx="758">
                  <c:v>1.815</c:v>
                </c:pt>
                <c:pt idx="759">
                  <c:v>1.76366666666667</c:v>
                </c:pt>
                <c:pt idx="760">
                  <c:v>1.784</c:v>
                </c:pt>
                <c:pt idx="761">
                  <c:v>1.79166666666667</c:v>
                </c:pt>
                <c:pt idx="762">
                  <c:v>1.75966666666667</c:v>
                </c:pt>
                <c:pt idx="763">
                  <c:v>1.72033333333333</c:v>
                </c:pt>
                <c:pt idx="764">
                  <c:v>1.72633333333333</c:v>
                </c:pt>
                <c:pt idx="765">
                  <c:v>1.677</c:v>
                </c:pt>
                <c:pt idx="766">
                  <c:v>1.66366666666667</c:v>
                </c:pt>
                <c:pt idx="767">
                  <c:v>1.64833333333333</c:v>
                </c:pt>
                <c:pt idx="768">
                  <c:v>1.63666666666667</c:v>
                </c:pt>
                <c:pt idx="769">
                  <c:v>1.64033333333333</c:v>
                </c:pt>
                <c:pt idx="770">
                  <c:v>1.657</c:v>
                </c:pt>
                <c:pt idx="771">
                  <c:v>1.63533333333333</c:v>
                </c:pt>
                <c:pt idx="772">
                  <c:v>1.62833333333333</c:v>
                </c:pt>
                <c:pt idx="773">
                  <c:v>1.67133333333333</c:v>
                </c:pt>
                <c:pt idx="774">
                  <c:v>1.72733333333333</c:v>
                </c:pt>
                <c:pt idx="775">
                  <c:v>1.74133333333333</c:v>
                </c:pt>
                <c:pt idx="776">
                  <c:v>1.77033333333333</c:v>
                </c:pt>
                <c:pt idx="777">
                  <c:v>1.805</c:v>
                </c:pt>
                <c:pt idx="778">
                  <c:v>1.87766666666667</c:v>
                </c:pt>
                <c:pt idx="779">
                  <c:v>1.89533333333333</c:v>
                </c:pt>
                <c:pt idx="780">
                  <c:v>1.87966666666667</c:v>
                </c:pt>
                <c:pt idx="781">
                  <c:v>1.87533333333333</c:v>
                </c:pt>
                <c:pt idx="782">
                  <c:v>1.90766666666667</c:v>
                </c:pt>
                <c:pt idx="783">
                  <c:v>1.98233333333333</c:v>
                </c:pt>
                <c:pt idx="784">
                  <c:v>2.04966666666667</c:v>
                </c:pt>
                <c:pt idx="785">
                  <c:v>2.12566666666667</c:v>
                </c:pt>
                <c:pt idx="786">
                  <c:v>2.208</c:v>
                </c:pt>
                <c:pt idx="787">
                  <c:v>2.24966666666667</c:v>
                </c:pt>
                <c:pt idx="788">
                  <c:v>2.327</c:v>
                </c:pt>
                <c:pt idx="789">
                  <c:v>2.318</c:v>
                </c:pt>
                <c:pt idx="790">
                  <c:v>2.31233333333333</c:v>
                </c:pt>
                <c:pt idx="791">
                  <c:v>2.36333333333333</c:v>
                </c:pt>
                <c:pt idx="792">
                  <c:v>2.398</c:v>
                </c:pt>
                <c:pt idx="793">
                  <c:v>2.44366666666667</c:v>
                </c:pt>
                <c:pt idx="794">
                  <c:v>2.462</c:v>
                </c:pt>
                <c:pt idx="795">
                  <c:v>2.46433333333333</c:v>
                </c:pt>
                <c:pt idx="796">
                  <c:v>2.52366666666667</c:v>
                </c:pt>
                <c:pt idx="797">
                  <c:v>2.563</c:v>
                </c:pt>
                <c:pt idx="798">
                  <c:v>2.543</c:v>
                </c:pt>
                <c:pt idx="799">
                  <c:v>2.56666666666667</c:v>
                </c:pt>
                <c:pt idx="800">
                  <c:v>2.61433333333333</c:v>
                </c:pt>
                <c:pt idx="801">
                  <c:v>2.621</c:v>
                </c:pt>
                <c:pt idx="802">
                  <c:v>2.61866666666667</c:v>
                </c:pt>
                <c:pt idx="803">
                  <c:v>2.59533333333333</c:v>
                </c:pt>
                <c:pt idx="804">
                  <c:v>2.55733333333333</c:v>
                </c:pt>
                <c:pt idx="805">
                  <c:v>2.55833333333333</c:v>
                </c:pt>
                <c:pt idx="806">
                  <c:v>2.46466666666667</c:v>
                </c:pt>
                <c:pt idx="807">
                  <c:v>2.427</c:v>
                </c:pt>
                <c:pt idx="808">
                  <c:v>2.37833333333333</c:v>
                </c:pt>
                <c:pt idx="809">
                  <c:v>2.38433333333333</c:v>
                </c:pt>
                <c:pt idx="810">
                  <c:v>2.40366666666667</c:v>
                </c:pt>
                <c:pt idx="811">
                  <c:v>2.351</c:v>
                </c:pt>
                <c:pt idx="812">
                  <c:v>2.334</c:v>
                </c:pt>
                <c:pt idx="813">
                  <c:v>2.329</c:v>
                </c:pt>
                <c:pt idx="814">
                  <c:v>2.28833333333333</c:v>
                </c:pt>
                <c:pt idx="815">
                  <c:v>2.27433333333333</c:v>
                </c:pt>
                <c:pt idx="816">
                  <c:v>2.21266666666667</c:v>
                </c:pt>
                <c:pt idx="817">
                  <c:v>2.152</c:v>
                </c:pt>
                <c:pt idx="818">
                  <c:v>2.14833333333333</c:v>
                </c:pt>
                <c:pt idx="819">
                  <c:v>2.15666666666667</c:v>
                </c:pt>
                <c:pt idx="820">
                  <c:v>2.14733333333333</c:v>
                </c:pt>
                <c:pt idx="821">
                  <c:v>2.13333333333333</c:v>
                </c:pt>
                <c:pt idx="822">
                  <c:v>2.08233333333333</c:v>
                </c:pt>
                <c:pt idx="823">
                  <c:v>2.035</c:v>
                </c:pt>
                <c:pt idx="824">
                  <c:v>2.02333333333333</c:v>
                </c:pt>
                <c:pt idx="825">
                  <c:v>1.95033333333333</c:v>
                </c:pt>
                <c:pt idx="826">
                  <c:v>1.953</c:v>
                </c:pt>
                <c:pt idx="827">
                  <c:v>1.918</c:v>
                </c:pt>
                <c:pt idx="828">
                  <c:v>1.89133333333333</c:v>
                </c:pt>
                <c:pt idx="829">
                  <c:v>1.83966666666667</c:v>
                </c:pt>
                <c:pt idx="830">
                  <c:v>1.79066666666667</c:v>
                </c:pt>
                <c:pt idx="831">
                  <c:v>1.75166666666667</c:v>
                </c:pt>
                <c:pt idx="832">
                  <c:v>1.75033333333333</c:v>
                </c:pt>
                <c:pt idx="833">
                  <c:v>1.68366666666667</c:v>
                </c:pt>
                <c:pt idx="834">
                  <c:v>1.63166666666667</c:v>
                </c:pt>
                <c:pt idx="835">
                  <c:v>1.641</c:v>
                </c:pt>
                <c:pt idx="836">
                  <c:v>1.60766666666667</c:v>
                </c:pt>
                <c:pt idx="837">
                  <c:v>1.57</c:v>
                </c:pt>
                <c:pt idx="838">
                  <c:v>1.51166666666667</c:v>
                </c:pt>
                <c:pt idx="839">
                  <c:v>1.45266666666667</c:v>
                </c:pt>
                <c:pt idx="840">
                  <c:v>1.42966666666667</c:v>
                </c:pt>
                <c:pt idx="841">
                  <c:v>1.387</c:v>
                </c:pt>
                <c:pt idx="842">
                  <c:v>1.395</c:v>
                </c:pt>
                <c:pt idx="843">
                  <c:v>1.42266666666667</c:v>
                </c:pt>
                <c:pt idx="844">
                  <c:v>1.419</c:v>
                </c:pt>
                <c:pt idx="845">
                  <c:v>1.40866666666667</c:v>
                </c:pt>
                <c:pt idx="846">
                  <c:v>1.39133333333333</c:v>
                </c:pt>
                <c:pt idx="847">
                  <c:v>1.38133333333333</c:v>
                </c:pt>
                <c:pt idx="848">
                  <c:v>1.35966666666667</c:v>
                </c:pt>
                <c:pt idx="849">
                  <c:v>1.36933333333333</c:v>
                </c:pt>
                <c:pt idx="850">
                  <c:v>1.35333333333333</c:v>
                </c:pt>
                <c:pt idx="851">
                  <c:v>1.35166666666667</c:v>
                </c:pt>
                <c:pt idx="852">
                  <c:v>1.36</c:v>
                </c:pt>
                <c:pt idx="853">
                  <c:v>1.36033333333333</c:v>
                </c:pt>
                <c:pt idx="854">
                  <c:v>1.341</c:v>
                </c:pt>
                <c:pt idx="855">
                  <c:v>1.324</c:v>
                </c:pt>
                <c:pt idx="856">
                  <c:v>1.31366666666667</c:v>
                </c:pt>
                <c:pt idx="857">
                  <c:v>1.34733333333333</c:v>
                </c:pt>
                <c:pt idx="858">
                  <c:v>1.372</c:v>
                </c:pt>
                <c:pt idx="859">
                  <c:v>1.38766666666667</c:v>
                </c:pt>
                <c:pt idx="860">
                  <c:v>1.368</c:v>
                </c:pt>
                <c:pt idx="861">
                  <c:v>1.37666666666667</c:v>
                </c:pt>
                <c:pt idx="862">
                  <c:v>1.39766666666667</c:v>
                </c:pt>
                <c:pt idx="863">
                  <c:v>1.40466666666667</c:v>
                </c:pt>
                <c:pt idx="864">
                  <c:v>1.38833333333333</c:v>
                </c:pt>
                <c:pt idx="865">
                  <c:v>1.41066666666667</c:v>
                </c:pt>
                <c:pt idx="866">
                  <c:v>1.42433333333333</c:v>
                </c:pt>
                <c:pt idx="867">
                  <c:v>1.40466666666667</c:v>
                </c:pt>
                <c:pt idx="868">
                  <c:v>1.42333333333333</c:v>
                </c:pt>
                <c:pt idx="869">
                  <c:v>1.43666666666667</c:v>
                </c:pt>
                <c:pt idx="870">
                  <c:v>1.43366666666667</c:v>
                </c:pt>
                <c:pt idx="871">
                  <c:v>1.45566666666667</c:v>
                </c:pt>
                <c:pt idx="872">
                  <c:v>1.45266666666667</c:v>
                </c:pt>
                <c:pt idx="873">
                  <c:v>1.43633333333333</c:v>
                </c:pt>
                <c:pt idx="874">
                  <c:v>1.443</c:v>
                </c:pt>
                <c:pt idx="875">
                  <c:v>1.42933333333333</c:v>
                </c:pt>
                <c:pt idx="876">
                  <c:v>1.44033333333333</c:v>
                </c:pt>
                <c:pt idx="877">
                  <c:v>1.45</c:v>
                </c:pt>
                <c:pt idx="878">
                  <c:v>1.471</c:v>
                </c:pt>
                <c:pt idx="879">
                  <c:v>1.463</c:v>
                </c:pt>
                <c:pt idx="880">
                  <c:v>1.458</c:v>
                </c:pt>
                <c:pt idx="881">
                  <c:v>1.44333333333333</c:v>
                </c:pt>
                <c:pt idx="882">
                  <c:v>1.42366666666667</c:v>
                </c:pt>
                <c:pt idx="883">
                  <c:v>1.40566666666667</c:v>
                </c:pt>
                <c:pt idx="884">
                  <c:v>1.424</c:v>
                </c:pt>
                <c:pt idx="885">
                  <c:v>1.42066666666667</c:v>
                </c:pt>
                <c:pt idx="886">
                  <c:v>1.40733333333333</c:v>
                </c:pt>
                <c:pt idx="887">
                  <c:v>1.42966666666667</c:v>
                </c:pt>
                <c:pt idx="888">
                  <c:v>1.437</c:v>
                </c:pt>
                <c:pt idx="889">
                  <c:v>1.43666666666667</c:v>
                </c:pt>
                <c:pt idx="890">
                  <c:v>1.40133333333333</c:v>
                </c:pt>
                <c:pt idx="891">
                  <c:v>1.41666666666667</c:v>
                </c:pt>
                <c:pt idx="892">
                  <c:v>1.41366666666667</c:v>
                </c:pt>
                <c:pt idx="893">
                  <c:v>1.39933333333333</c:v>
                </c:pt>
                <c:pt idx="894">
                  <c:v>1.38666666666667</c:v>
                </c:pt>
                <c:pt idx="895">
                  <c:v>1.40933333333333</c:v>
                </c:pt>
                <c:pt idx="896">
                  <c:v>1.43866666666667</c:v>
                </c:pt>
                <c:pt idx="897">
                  <c:v>1.439</c:v>
                </c:pt>
                <c:pt idx="898">
                  <c:v>1.43933333333333</c:v>
                </c:pt>
                <c:pt idx="899">
                  <c:v>1.46666666666667</c:v>
                </c:pt>
                <c:pt idx="900">
                  <c:v>1.461</c:v>
                </c:pt>
                <c:pt idx="901">
                  <c:v>1.465</c:v>
                </c:pt>
                <c:pt idx="902">
                  <c:v>1.472</c:v>
                </c:pt>
                <c:pt idx="903">
                  <c:v>1.48733333333333</c:v>
                </c:pt>
                <c:pt idx="904">
                  <c:v>1.47733333333333</c:v>
                </c:pt>
                <c:pt idx="905">
                  <c:v>1.47733333333333</c:v>
                </c:pt>
                <c:pt idx="906">
                  <c:v>1.486</c:v>
                </c:pt>
                <c:pt idx="907">
                  <c:v>1.48666666666667</c:v>
                </c:pt>
                <c:pt idx="908">
                  <c:v>1.452</c:v>
                </c:pt>
                <c:pt idx="909">
                  <c:v>1.43233333333333</c:v>
                </c:pt>
                <c:pt idx="910">
                  <c:v>1.48033333333333</c:v>
                </c:pt>
                <c:pt idx="911">
                  <c:v>1.49833333333333</c:v>
                </c:pt>
                <c:pt idx="912">
                  <c:v>1.48633333333333</c:v>
                </c:pt>
                <c:pt idx="913">
                  <c:v>1.46666666666667</c:v>
                </c:pt>
                <c:pt idx="914">
                  <c:v>1.448</c:v>
                </c:pt>
                <c:pt idx="915">
                  <c:v>1.44</c:v>
                </c:pt>
                <c:pt idx="916">
                  <c:v>1.43766666666667</c:v>
                </c:pt>
                <c:pt idx="917">
                  <c:v>1.43733333333333</c:v>
                </c:pt>
                <c:pt idx="918">
                  <c:v>1.449</c:v>
                </c:pt>
                <c:pt idx="919">
                  <c:v>1.436</c:v>
                </c:pt>
                <c:pt idx="920">
                  <c:v>1.42333333333333</c:v>
                </c:pt>
                <c:pt idx="921">
                  <c:v>1.41833333333333</c:v>
                </c:pt>
                <c:pt idx="922">
                  <c:v>1.41966666666667</c:v>
                </c:pt>
                <c:pt idx="923">
                  <c:v>1.43666666666667</c:v>
                </c:pt>
                <c:pt idx="924">
                  <c:v>1.48966666666667</c:v>
                </c:pt>
                <c:pt idx="925">
                  <c:v>1.49366666666667</c:v>
                </c:pt>
                <c:pt idx="926">
                  <c:v>1.49866666666667</c:v>
                </c:pt>
                <c:pt idx="927">
                  <c:v>1.501</c:v>
                </c:pt>
                <c:pt idx="928">
                  <c:v>1.49566666666667</c:v>
                </c:pt>
                <c:pt idx="929">
                  <c:v>1.47266666666667</c:v>
                </c:pt>
                <c:pt idx="930">
                  <c:v>1.50833333333333</c:v>
                </c:pt>
                <c:pt idx="931">
                  <c:v>1.506</c:v>
                </c:pt>
                <c:pt idx="932">
                  <c:v>1.53033333333333</c:v>
                </c:pt>
                <c:pt idx="933">
                  <c:v>1.551</c:v>
                </c:pt>
                <c:pt idx="934">
                  <c:v>1.56733333333333</c:v>
                </c:pt>
                <c:pt idx="935">
                  <c:v>1.52766666666667</c:v>
                </c:pt>
                <c:pt idx="936">
                  <c:v>1.51466666666667</c:v>
                </c:pt>
                <c:pt idx="937">
                  <c:v>1.50866666666667</c:v>
                </c:pt>
                <c:pt idx="938">
                  <c:v>1.50566666666667</c:v>
                </c:pt>
                <c:pt idx="939">
                  <c:v>1.515</c:v>
                </c:pt>
                <c:pt idx="940">
                  <c:v>1.54266666666667</c:v>
                </c:pt>
                <c:pt idx="941">
                  <c:v>1.50566666666667</c:v>
                </c:pt>
                <c:pt idx="942">
                  <c:v>1.48266666666667</c:v>
                </c:pt>
                <c:pt idx="943">
                  <c:v>1.45266666666667</c:v>
                </c:pt>
                <c:pt idx="944">
                  <c:v>1.44233333333333</c:v>
                </c:pt>
                <c:pt idx="945">
                  <c:v>1.46066666666667</c:v>
                </c:pt>
                <c:pt idx="946">
                  <c:v>1.48966666666667</c:v>
                </c:pt>
                <c:pt idx="947">
                  <c:v>1.481</c:v>
                </c:pt>
                <c:pt idx="948">
                  <c:v>1.48166666666667</c:v>
                </c:pt>
                <c:pt idx="949">
                  <c:v>1.46566666666667</c:v>
                </c:pt>
                <c:pt idx="950">
                  <c:v>1.44333333333333</c:v>
                </c:pt>
                <c:pt idx="951">
                  <c:v>1.40066666666667</c:v>
                </c:pt>
                <c:pt idx="952">
                  <c:v>1.39433333333333</c:v>
                </c:pt>
                <c:pt idx="953">
                  <c:v>1.372</c:v>
                </c:pt>
                <c:pt idx="954">
                  <c:v>1.34733333333333</c:v>
                </c:pt>
                <c:pt idx="955">
                  <c:v>1.338</c:v>
                </c:pt>
                <c:pt idx="956">
                  <c:v>1.35333333333333</c:v>
                </c:pt>
                <c:pt idx="957">
                  <c:v>1.37566666666667</c:v>
                </c:pt>
                <c:pt idx="958">
                  <c:v>1.40733333333333</c:v>
                </c:pt>
                <c:pt idx="959">
                  <c:v>1.388</c:v>
                </c:pt>
                <c:pt idx="960">
                  <c:v>1.38</c:v>
                </c:pt>
                <c:pt idx="961">
                  <c:v>1.425</c:v>
                </c:pt>
                <c:pt idx="962">
                  <c:v>1.45</c:v>
                </c:pt>
                <c:pt idx="963">
                  <c:v>1.46633333333333</c:v>
                </c:pt>
                <c:pt idx="964">
                  <c:v>1.47033333333333</c:v>
                </c:pt>
                <c:pt idx="965">
                  <c:v>1.45966666666667</c:v>
                </c:pt>
                <c:pt idx="966">
                  <c:v>1.43566666666667</c:v>
                </c:pt>
                <c:pt idx="967">
                  <c:v>1.41933333333333</c:v>
                </c:pt>
                <c:pt idx="968">
                  <c:v>1.53233333333333</c:v>
                </c:pt>
                <c:pt idx="969">
                  <c:v>1.55233333333333</c:v>
                </c:pt>
                <c:pt idx="970">
                  <c:v>1.551</c:v>
                </c:pt>
                <c:pt idx="971">
                  <c:v>1.50433333333333</c:v>
                </c:pt>
                <c:pt idx="972">
                  <c:v>1.494</c:v>
                </c:pt>
                <c:pt idx="973">
                  <c:v>1.51266666666667</c:v>
                </c:pt>
                <c:pt idx="974">
                  <c:v>1.48533333333333</c:v>
                </c:pt>
                <c:pt idx="975">
                  <c:v>1.442</c:v>
                </c:pt>
                <c:pt idx="976">
                  <c:v>1.45466666666667</c:v>
                </c:pt>
                <c:pt idx="977">
                  <c:v>1.45433333333333</c:v>
                </c:pt>
                <c:pt idx="978">
                  <c:v>1.41</c:v>
                </c:pt>
                <c:pt idx="979">
                  <c:v>1.41433333333333</c:v>
                </c:pt>
                <c:pt idx="980">
                  <c:v>1.45733333333333</c:v>
                </c:pt>
                <c:pt idx="981">
                  <c:v>1.46866666666667</c:v>
                </c:pt>
                <c:pt idx="982">
                  <c:v>1.52</c:v>
                </c:pt>
                <c:pt idx="983">
                  <c:v>1.54066666666667</c:v>
                </c:pt>
                <c:pt idx="984">
                  <c:v>1.531</c:v>
                </c:pt>
                <c:pt idx="985">
                  <c:v>1.51833333333333</c:v>
                </c:pt>
                <c:pt idx="986">
                  <c:v>1.504</c:v>
                </c:pt>
                <c:pt idx="987">
                  <c:v>1.53233333333333</c:v>
                </c:pt>
                <c:pt idx="988">
                  <c:v>1.527</c:v>
                </c:pt>
                <c:pt idx="989">
                  <c:v>1.47866666666667</c:v>
                </c:pt>
                <c:pt idx="990">
                  <c:v>1.48833333333333</c:v>
                </c:pt>
                <c:pt idx="991">
                  <c:v>1.53833333333333</c:v>
                </c:pt>
                <c:pt idx="992">
                  <c:v>1.61033333333333</c:v>
                </c:pt>
                <c:pt idx="993">
                  <c:v>1.655</c:v>
                </c:pt>
                <c:pt idx="994">
                  <c:v>1.73033333333333</c:v>
                </c:pt>
                <c:pt idx="995">
                  <c:v>1.77966666666667</c:v>
                </c:pt>
                <c:pt idx="996">
                  <c:v>1.81333333333333</c:v>
                </c:pt>
                <c:pt idx="997">
                  <c:v>1.82466666666667</c:v>
                </c:pt>
                <c:pt idx="998">
                  <c:v>1.857</c:v>
                </c:pt>
                <c:pt idx="999">
                  <c:v>1.85633333333333</c:v>
                </c:pt>
                <c:pt idx="1000">
                  <c:v>1.88266666666667</c:v>
                </c:pt>
                <c:pt idx="1001">
                  <c:v>1.85633333333333</c:v>
                </c:pt>
                <c:pt idx="1002">
                  <c:v>1.85733333333333</c:v>
                </c:pt>
                <c:pt idx="1003">
                  <c:v>1.85466666666667</c:v>
                </c:pt>
                <c:pt idx="1004">
                  <c:v>1.88933333333333</c:v>
                </c:pt>
                <c:pt idx="1005">
                  <c:v>1.947</c:v>
                </c:pt>
                <c:pt idx="1006">
                  <c:v>1.95533333333333</c:v>
                </c:pt>
                <c:pt idx="1007">
                  <c:v>1.92766666666667</c:v>
                </c:pt>
                <c:pt idx="1008">
                  <c:v>1.93666666666667</c:v>
                </c:pt>
                <c:pt idx="1009">
                  <c:v>1.914</c:v>
                </c:pt>
                <c:pt idx="1010">
                  <c:v>1.92633333333333</c:v>
                </c:pt>
                <c:pt idx="1011">
                  <c:v>1.93366666666667</c:v>
                </c:pt>
                <c:pt idx="1012">
                  <c:v>1.919</c:v>
                </c:pt>
                <c:pt idx="1013">
                  <c:v>1.88166666666667</c:v>
                </c:pt>
                <c:pt idx="1014">
                  <c:v>1.809</c:v>
                </c:pt>
                <c:pt idx="1015">
                  <c:v>1.823</c:v>
                </c:pt>
                <c:pt idx="1016">
                  <c:v>1.805</c:v>
                </c:pt>
                <c:pt idx="1017">
                  <c:v>1.776</c:v>
                </c:pt>
                <c:pt idx="1018">
                  <c:v>1.753</c:v>
                </c:pt>
                <c:pt idx="1019">
                  <c:v>1.76066666666667</c:v>
                </c:pt>
                <c:pt idx="1020">
                  <c:v>1.69266666666667</c:v>
                </c:pt>
                <c:pt idx="1021">
                  <c:v>1.667</c:v>
                </c:pt>
                <c:pt idx="1022">
                  <c:v>1.7</c:v>
                </c:pt>
                <c:pt idx="1023">
                  <c:v>1.702</c:v>
                </c:pt>
                <c:pt idx="1024">
                  <c:v>1.69333333333333</c:v>
                </c:pt>
                <c:pt idx="1025">
                  <c:v>1.653</c:v>
                </c:pt>
                <c:pt idx="1026">
                  <c:v>1.661</c:v>
                </c:pt>
                <c:pt idx="1027">
                  <c:v>1.66866666666667</c:v>
                </c:pt>
                <c:pt idx="1028">
                  <c:v>1.713</c:v>
                </c:pt>
                <c:pt idx="1029">
                  <c:v>1.72466666666667</c:v>
                </c:pt>
                <c:pt idx="1030">
                  <c:v>1.81833333333333</c:v>
                </c:pt>
                <c:pt idx="1031">
                  <c:v>1.80233333333333</c:v>
                </c:pt>
                <c:pt idx="1032">
                  <c:v>1.782</c:v>
                </c:pt>
                <c:pt idx="1033">
                  <c:v>1.77</c:v>
                </c:pt>
                <c:pt idx="1034">
                  <c:v>1.81666666666667</c:v>
                </c:pt>
                <c:pt idx="1035">
                  <c:v>1.81666666666667</c:v>
                </c:pt>
                <c:pt idx="1036">
                  <c:v>1.806</c:v>
                </c:pt>
                <c:pt idx="1037">
                  <c:v>1.881</c:v>
                </c:pt>
                <c:pt idx="1038">
                  <c:v>1.896</c:v>
                </c:pt>
                <c:pt idx="1039">
                  <c:v>1.858</c:v>
                </c:pt>
                <c:pt idx="1040">
                  <c:v>1.90633333333333</c:v>
                </c:pt>
                <c:pt idx="1041">
                  <c:v>1.96966666666667</c:v>
                </c:pt>
                <c:pt idx="1042">
                  <c:v>1.964</c:v>
                </c:pt>
                <c:pt idx="1043">
                  <c:v>1.962</c:v>
                </c:pt>
                <c:pt idx="1044">
                  <c:v>1.96266666666667</c:v>
                </c:pt>
                <c:pt idx="1045">
                  <c:v>1.96933333333333</c:v>
                </c:pt>
                <c:pt idx="1046">
                  <c:v>1.91666666666667</c:v>
                </c:pt>
                <c:pt idx="1047">
                  <c:v>1.94133333333333</c:v>
                </c:pt>
                <c:pt idx="1048">
                  <c:v>1.88533333333333</c:v>
                </c:pt>
                <c:pt idx="1049">
                  <c:v>1.859</c:v>
                </c:pt>
                <c:pt idx="1050">
                  <c:v>1.849</c:v>
                </c:pt>
                <c:pt idx="1051">
                  <c:v>1.782</c:v>
                </c:pt>
                <c:pt idx="1052">
                  <c:v>1.79266666666667</c:v>
                </c:pt>
                <c:pt idx="1053">
                  <c:v>1.84166666666667</c:v>
                </c:pt>
                <c:pt idx="1054">
                  <c:v>1.85433333333333</c:v>
                </c:pt>
                <c:pt idx="1055">
                  <c:v>1.82466666666667</c:v>
                </c:pt>
                <c:pt idx="1056">
                  <c:v>1.85766666666667</c:v>
                </c:pt>
                <c:pt idx="1057">
                  <c:v>1.78833333333333</c:v>
                </c:pt>
                <c:pt idx="1058">
                  <c:v>1.771</c:v>
                </c:pt>
                <c:pt idx="1059">
                  <c:v>1.76033333333333</c:v>
                </c:pt>
                <c:pt idx="1060">
                  <c:v>1.71833333333333</c:v>
                </c:pt>
                <c:pt idx="1061">
                  <c:v>1.68566666666667</c:v>
                </c:pt>
                <c:pt idx="1062">
                  <c:v>1.667</c:v>
                </c:pt>
                <c:pt idx="1063">
                  <c:v>1.65533333333333</c:v>
                </c:pt>
                <c:pt idx="1064">
                  <c:v>1.688</c:v>
                </c:pt>
                <c:pt idx="1065">
                  <c:v>1.65066666666667</c:v>
                </c:pt>
                <c:pt idx="1066">
                  <c:v>1.60833333333333</c:v>
                </c:pt>
                <c:pt idx="1067">
                  <c:v>1.558</c:v>
                </c:pt>
                <c:pt idx="1068">
                  <c:v>1.55566666666667</c:v>
                </c:pt>
                <c:pt idx="1069">
                  <c:v>1.551</c:v>
                </c:pt>
                <c:pt idx="1070">
                  <c:v>1.49933333333333</c:v>
                </c:pt>
                <c:pt idx="1071">
                  <c:v>1.522</c:v>
                </c:pt>
                <c:pt idx="1072">
                  <c:v>1.55733333333333</c:v>
                </c:pt>
                <c:pt idx="1073">
                  <c:v>1.53</c:v>
                </c:pt>
                <c:pt idx="1074">
                  <c:v>1.51466666666667</c:v>
                </c:pt>
                <c:pt idx="1075">
                  <c:v>1.519</c:v>
                </c:pt>
                <c:pt idx="1076">
                  <c:v>1.51</c:v>
                </c:pt>
                <c:pt idx="1077">
                  <c:v>1.50933333333333</c:v>
                </c:pt>
                <c:pt idx="1078">
                  <c:v>1.54533333333333</c:v>
                </c:pt>
                <c:pt idx="1079">
                  <c:v>1.56866666666667</c:v>
                </c:pt>
                <c:pt idx="1080">
                  <c:v>1.58566666666667</c:v>
                </c:pt>
                <c:pt idx="1081">
                  <c:v>1.567</c:v>
                </c:pt>
                <c:pt idx="1082">
                  <c:v>1.594</c:v>
                </c:pt>
                <c:pt idx="1083">
                  <c:v>1.58733333333333</c:v>
                </c:pt>
                <c:pt idx="1084">
                  <c:v>1.51233333333333</c:v>
                </c:pt>
                <c:pt idx="1085">
                  <c:v>1.52833333333333</c:v>
                </c:pt>
                <c:pt idx="1086">
                  <c:v>1.54533333333333</c:v>
                </c:pt>
                <c:pt idx="1087">
                  <c:v>1.587</c:v>
                </c:pt>
                <c:pt idx="1088">
                  <c:v>1.61033333333333</c:v>
                </c:pt>
                <c:pt idx="1089">
                  <c:v>1.60933333333333</c:v>
                </c:pt>
                <c:pt idx="1090">
                  <c:v>1.623</c:v>
                </c:pt>
                <c:pt idx="1091">
                  <c:v>1.638</c:v>
                </c:pt>
                <c:pt idx="1092">
                  <c:v>1.64766666666667</c:v>
                </c:pt>
                <c:pt idx="1093">
                  <c:v>1.65533333333333</c:v>
                </c:pt>
                <c:pt idx="1094">
                  <c:v>1.65866666666667</c:v>
                </c:pt>
                <c:pt idx="1095">
                  <c:v>1.603</c:v>
                </c:pt>
                <c:pt idx="1096">
                  <c:v>1.57766666666667</c:v>
                </c:pt>
                <c:pt idx="1097">
                  <c:v>1.59066666666667</c:v>
                </c:pt>
                <c:pt idx="1098">
                  <c:v>1.60333333333333</c:v>
                </c:pt>
                <c:pt idx="1099">
                  <c:v>1.59866666666667</c:v>
                </c:pt>
                <c:pt idx="1100">
                  <c:v>1.611</c:v>
                </c:pt>
                <c:pt idx="1101">
                  <c:v>1.62566666666667</c:v>
                </c:pt>
                <c:pt idx="1102">
                  <c:v>1.61433333333333</c:v>
                </c:pt>
                <c:pt idx="1103">
                  <c:v>1.612</c:v>
                </c:pt>
                <c:pt idx="1104">
                  <c:v>1.67233333333333</c:v>
                </c:pt>
                <c:pt idx="1105">
                  <c:v>1.704</c:v>
                </c:pt>
                <c:pt idx="1106">
                  <c:v>1.67066666666667</c:v>
                </c:pt>
                <c:pt idx="1107">
                  <c:v>1.68466666666667</c:v>
                </c:pt>
                <c:pt idx="1108">
                  <c:v>1.67933333333333</c:v>
                </c:pt>
                <c:pt idx="1109">
                  <c:v>1.675</c:v>
                </c:pt>
                <c:pt idx="1110">
                  <c:v>1.72466666666667</c:v>
                </c:pt>
                <c:pt idx="1111">
                  <c:v>1.701</c:v>
                </c:pt>
                <c:pt idx="1112">
                  <c:v>1.74066666666667</c:v>
                </c:pt>
                <c:pt idx="1113">
                  <c:v>1.786</c:v>
                </c:pt>
                <c:pt idx="1114">
                  <c:v>1.72666666666667</c:v>
                </c:pt>
                <c:pt idx="1115">
                  <c:v>1.694</c:v>
                </c:pt>
                <c:pt idx="1116">
                  <c:v>1.729</c:v>
                </c:pt>
                <c:pt idx="1117">
                  <c:v>1.766</c:v>
                </c:pt>
                <c:pt idx="1118">
                  <c:v>1.757</c:v>
                </c:pt>
                <c:pt idx="1119">
                  <c:v>1.75433333333333</c:v>
                </c:pt>
                <c:pt idx="1120">
                  <c:v>1.745</c:v>
                </c:pt>
                <c:pt idx="1121">
                  <c:v>1.758</c:v>
                </c:pt>
                <c:pt idx="1122">
                  <c:v>1.79966666666667</c:v>
                </c:pt>
                <c:pt idx="1123">
                  <c:v>1.788</c:v>
                </c:pt>
                <c:pt idx="1124">
                  <c:v>1.71866666666667</c:v>
                </c:pt>
                <c:pt idx="1125">
                  <c:v>1.66433333333333</c:v>
                </c:pt>
                <c:pt idx="1126">
                  <c:v>1.68866666666667</c:v>
                </c:pt>
                <c:pt idx="1127">
                  <c:v>1.73833333333333</c:v>
                </c:pt>
                <c:pt idx="1128">
                  <c:v>1.751</c:v>
                </c:pt>
                <c:pt idx="1129">
                  <c:v>1.762</c:v>
                </c:pt>
                <c:pt idx="1130">
                  <c:v>1.732</c:v>
                </c:pt>
                <c:pt idx="1131">
                  <c:v>1.79333333333333</c:v>
                </c:pt>
                <c:pt idx="1132">
                  <c:v>1.74066666666667</c:v>
                </c:pt>
                <c:pt idx="1133">
                  <c:v>1.70466666666667</c:v>
                </c:pt>
                <c:pt idx="1134">
                  <c:v>1.713</c:v>
                </c:pt>
                <c:pt idx="1135">
                  <c:v>1.77166666666667</c:v>
                </c:pt>
                <c:pt idx="1136">
                  <c:v>1.75166666666667</c:v>
                </c:pt>
                <c:pt idx="1137">
                  <c:v>1.71433333333333</c:v>
                </c:pt>
                <c:pt idx="1138">
                  <c:v>1.705</c:v>
                </c:pt>
                <c:pt idx="1139">
                  <c:v>1.66566666666667</c:v>
                </c:pt>
                <c:pt idx="1140">
                  <c:v>1.67166666666667</c:v>
                </c:pt>
                <c:pt idx="1141">
                  <c:v>1.68166666666667</c:v>
                </c:pt>
                <c:pt idx="1142">
                  <c:v>1.70633333333333</c:v>
                </c:pt>
                <c:pt idx="1143">
                  <c:v>1.66</c:v>
                </c:pt>
                <c:pt idx="1144">
                  <c:v>1.64066666666667</c:v>
                </c:pt>
                <c:pt idx="1145">
                  <c:v>1.65366666666667</c:v>
                </c:pt>
                <c:pt idx="1146">
                  <c:v>1.66466666666667</c:v>
                </c:pt>
                <c:pt idx="1147">
                  <c:v>1.68</c:v>
                </c:pt>
                <c:pt idx="1148">
                  <c:v>1.68</c:v>
                </c:pt>
                <c:pt idx="1149">
                  <c:v>1.686</c:v>
                </c:pt>
                <c:pt idx="1150">
                  <c:v>1.68633333333333</c:v>
                </c:pt>
                <c:pt idx="1151">
                  <c:v>1.71333333333333</c:v>
                </c:pt>
                <c:pt idx="1152">
                  <c:v>1.736</c:v>
                </c:pt>
                <c:pt idx="1153">
                  <c:v>1.75866666666667</c:v>
                </c:pt>
                <c:pt idx="1154">
                  <c:v>1.80433333333333</c:v>
                </c:pt>
                <c:pt idx="1155">
                  <c:v>1.795</c:v>
                </c:pt>
                <c:pt idx="1156">
                  <c:v>1.828</c:v>
                </c:pt>
                <c:pt idx="1157">
                  <c:v>1.85166666666667</c:v>
                </c:pt>
                <c:pt idx="1158">
                  <c:v>1.72533333333333</c:v>
                </c:pt>
                <c:pt idx="1159">
                  <c:v>1.763</c:v>
                </c:pt>
                <c:pt idx="1160">
                  <c:v>1.77366666666667</c:v>
                </c:pt>
                <c:pt idx="1161">
                  <c:v>1.75633333333333</c:v>
                </c:pt>
                <c:pt idx="1162">
                  <c:v>1.71333333333333</c:v>
                </c:pt>
                <c:pt idx="1163">
                  <c:v>1.69</c:v>
                </c:pt>
                <c:pt idx="1164">
                  <c:v>1.65133333333333</c:v>
                </c:pt>
                <c:pt idx="1165">
                  <c:v>1.63133333333333</c:v>
                </c:pt>
                <c:pt idx="1166">
                  <c:v>1.62133333333333</c:v>
                </c:pt>
                <c:pt idx="1167">
                  <c:v>1.607</c:v>
                </c:pt>
                <c:pt idx="1168">
                  <c:v>1.613</c:v>
                </c:pt>
                <c:pt idx="1169">
                  <c:v>1.60733333333333</c:v>
                </c:pt>
                <c:pt idx="1170">
                  <c:v>1.622</c:v>
                </c:pt>
                <c:pt idx="1171">
                  <c:v>1.64566666666667</c:v>
                </c:pt>
                <c:pt idx="1172">
                  <c:v>1.58533333333333</c:v>
                </c:pt>
                <c:pt idx="1173">
                  <c:v>1.58333333333333</c:v>
                </c:pt>
                <c:pt idx="1174">
                  <c:v>1.54766666666667</c:v>
                </c:pt>
                <c:pt idx="1175">
                  <c:v>1.52466666666667</c:v>
                </c:pt>
                <c:pt idx="1176">
                  <c:v>1.46366666666667</c:v>
                </c:pt>
                <c:pt idx="1177">
                  <c:v>1.45366666666667</c:v>
                </c:pt>
                <c:pt idx="1178">
                  <c:v>1.51833333333333</c:v>
                </c:pt>
                <c:pt idx="1179">
                  <c:v>1.499</c:v>
                </c:pt>
                <c:pt idx="1180">
                  <c:v>1.51433333333333</c:v>
                </c:pt>
                <c:pt idx="1181">
                  <c:v>1.514</c:v>
                </c:pt>
                <c:pt idx="1182">
                  <c:v>1.51766666666667</c:v>
                </c:pt>
                <c:pt idx="1183">
                  <c:v>1.53833333333333</c:v>
                </c:pt>
                <c:pt idx="1184">
                  <c:v>1.539</c:v>
                </c:pt>
                <c:pt idx="1185">
                  <c:v>1.53433333333333</c:v>
                </c:pt>
                <c:pt idx="1186">
                  <c:v>1.53933333333333</c:v>
                </c:pt>
                <c:pt idx="1187">
                  <c:v>1.56366666666667</c:v>
                </c:pt>
                <c:pt idx="1188">
                  <c:v>1.55733333333333</c:v>
                </c:pt>
                <c:pt idx="1189">
                  <c:v>1.531</c:v>
                </c:pt>
                <c:pt idx="1190">
                  <c:v>1.53133333333333</c:v>
                </c:pt>
                <c:pt idx="1191">
                  <c:v>1.51933333333333</c:v>
                </c:pt>
                <c:pt idx="1192">
                  <c:v>1.54666666666667</c:v>
                </c:pt>
                <c:pt idx="1193">
                  <c:v>1.587</c:v>
                </c:pt>
                <c:pt idx="1194">
                  <c:v>1.61066666666667</c:v>
                </c:pt>
                <c:pt idx="1195">
                  <c:v>1.629</c:v>
                </c:pt>
                <c:pt idx="1196">
                  <c:v>1.665</c:v>
                </c:pt>
                <c:pt idx="1197">
                  <c:v>1.71333333333333</c:v>
                </c:pt>
                <c:pt idx="1198">
                  <c:v>1.70266666666667</c:v>
                </c:pt>
                <c:pt idx="1199">
                  <c:v>1.68466666666667</c:v>
                </c:pt>
                <c:pt idx="1200">
                  <c:v>1.67066666666667</c:v>
                </c:pt>
                <c:pt idx="1201">
                  <c:v>1.639</c:v>
                </c:pt>
                <c:pt idx="1202">
                  <c:v>1.629</c:v>
                </c:pt>
                <c:pt idx="1203">
                  <c:v>1.64266666666667</c:v>
                </c:pt>
                <c:pt idx="1204">
                  <c:v>1.69433333333333</c:v>
                </c:pt>
                <c:pt idx="1205">
                  <c:v>1.76</c:v>
                </c:pt>
                <c:pt idx="1206">
                  <c:v>1.80766666666667</c:v>
                </c:pt>
                <c:pt idx="1207">
                  <c:v>1.83233333333333</c:v>
                </c:pt>
                <c:pt idx="1208">
                  <c:v>1.90166666666667</c:v>
                </c:pt>
                <c:pt idx="1209">
                  <c:v>1.95933333333333</c:v>
                </c:pt>
                <c:pt idx="1210">
                  <c:v>2.017</c:v>
                </c:pt>
                <c:pt idx="1211">
                  <c:v>2.07533333333333</c:v>
                </c:pt>
                <c:pt idx="1212">
                  <c:v>2.14433333333333</c:v>
                </c:pt>
                <c:pt idx="1213">
                  <c:v>2.18566666666667</c:v>
                </c:pt>
                <c:pt idx="1214">
                  <c:v>2.18533333333333</c:v>
                </c:pt>
                <c:pt idx="1215">
                  <c:v>2.236</c:v>
                </c:pt>
                <c:pt idx="1216">
                  <c:v>2.267</c:v>
                </c:pt>
                <c:pt idx="1217">
                  <c:v>2.25366666666667</c:v>
                </c:pt>
                <c:pt idx="1218">
                  <c:v>2.259</c:v>
                </c:pt>
                <c:pt idx="1219">
                  <c:v>2.30666666666667</c:v>
                </c:pt>
                <c:pt idx="1220">
                  <c:v>2.33166666666667</c:v>
                </c:pt>
                <c:pt idx="1221">
                  <c:v>2.35966666666667</c:v>
                </c:pt>
                <c:pt idx="1222">
                  <c:v>2.41866666666667</c:v>
                </c:pt>
                <c:pt idx="1223">
                  <c:v>2.436</c:v>
                </c:pt>
                <c:pt idx="1224">
                  <c:v>2.458</c:v>
                </c:pt>
                <c:pt idx="1225">
                  <c:v>2.44333333333333</c:v>
                </c:pt>
                <c:pt idx="1226">
                  <c:v>2.46333333333333</c:v>
                </c:pt>
                <c:pt idx="1227">
                  <c:v>2.46133333333333</c:v>
                </c:pt>
                <c:pt idx="1228">
                  <c:v>2.44966666666667</c:v>
                </c:pt>
                <c:pt idx="1229">
                  <c:v>2.46333333333333</c:v>
                </c:pt>
                <c:pt idx="1230">
                  <c:v>2.47633333333333</c:v>
                </c:pt>
                <c:pt idx="1231">
                  <c:v>2.493</c:v>
                </c:pt>
                <c:pt idx="1232">
                  <c:v>2.481</c:v>
                </c:pt>
                <c:pt idx="1233">
                  <c:v>2.495</c:v>
                </c:pt>
                <c:pt idx="1234">
                  <c:v>2.538</c:v>
                </c:pt>
                <c:pt idx="1235">
                  <c:v>2.515</c:v>
                </c:pt>
                <c:pt idx="1236">
                  <c:v>2.52833333333333</c:v>
                </c:pt>
                <c:pt idx="1237">
                  <c:v>2.561</c:v>
                </c:pt>
                <c:pt idx="1238">
                  <c:v>2.61733333333333</c:v>
                </c:pt>
                <c:pt idx="1239">
                  <c:v>2.643</c:v>
                </c:pt>
                <c:pt idx="1240">
                  <c:v>2.66066666666667</c:v>
                </c:pt>
                <c:pt idx="1241">
                  <c:v>2.68933333333333</c:v>
                </c:pt>
                <c:pt idx="1242">
                  <c:v>2.742</c:v>
                </c:pt>
                <c:pt idx="1243">
                  <c:v>2.75933333333333</c:v>
                </c:pt>
                <c:pt idx="1244">
                  <c:v>2.77</c:v>
                </c:pt>
                <c:pt idx="1245">
                  <c:v>2.75966666666667</c:v>
                </c:pt>
                <c:pt idx="1246">
                  <c:v>2.77766666666667</c:v>
                </c:pt>
                <c:pt idx="1247">
                  <c:v>2.75466666666667</c:v>
                </c:pt>
                <c:pt idx="1248">
                  <c:v>2.76933333333333</c:v>
                </c:pt>
                <c:pt idx="1249">
                  <c:v>2.74166666666667</c:v>
                </c:pt>
                <c:pt idx="1250">
                  <c:v>2.714</c:v>
                </c:pt>
                <c:pt idx="1251">
                  <c:v>2.68266666666667</c:v>
                </c:pt>
                <c:pt idx="1252">
                  <c:v>2.709</c:v>
                </c:pt>
                <c:pt idx="1253">
                  <c:v>2.627</c:v>
                </c:pt>
                <c:pt idx="1254">
                  <c:v>2.56866666666667</c:v>
                </c:pt>
                <c:pt idx="1255">
                  <c:v>2.58433333333333</c:v>
                </c:pt>
                <c:pt idx="1256">
                  <c:v>2.55633333333333</c:v>
                </c:pt>
                <c:pt idx="1257">
                  <c:v>2.537</c:v>
                </c:pt>
                <c:pt idx="1258">
                  <c:v>2.49933333333333</c:v>
                </c:pt>
                <c:pt idx="1259">
                  <c:v>2.448</c:v>
                </c:pt>
                <c:pt idx="1260">
                  <c:v>2.40533333333333</c:v>
                </c:pt>
                <c:pt idx="1261">
                  <c:v>2.392</c:v>
                </c:pt>
                <c:pt idx="1262">
                  <c:v>2.33166666666667</c:v>
                </c:pt>
                <c:pt idx="1263">
                  <c:v>2.268</c:v>
                </c:pt>
                <c:pt idx="1264">
                  <c:v>2.21066666666667</c:v>
                </c:pt>
                <c:pt idx="1265">
                  <c:v>2.152</c:v>
                </c:pt>
                <c:pt idx="1266">
                  <c:v>2.094</c:v>
                </c:pt>
                <c:pt idx="1267">
                  <c:v>2.08833333333333</c:v>
                </c:pt>
                <c:pt idx="1268">
                  <c:v>2.05366666666667</c:v>
                </c:pt>
                <c:pt idx="1269">
                  <c:v>1.99933333333333</c:v>
                </c:pt>
                <c:pt idx="1270">
                  <c:v>1.99366666666667</c:v>
                </c:pt>
                <c:pt idx="1271">
                  <c:v>1.95566666666667</c:v>
                </c:pt>
                <c:pt idx="1272">
                  <c:v>1.89066666666667</c:v>
                </c:pt>
                <c:pt idx="1273">
                  <c:v>1.876</c:v>
                </c:pt>
                <c:pt idx="1274">
                  <c:v>1.925</c:v>
                </c:pt>
                <c:pt idx="1275">
                  <c:v>1.881</c:v>
                </c:pt>
                <c:pt idx="1276">
                  <c:v>1.86766666666667</c:v>
                </c:pt>
                <c:pt idx="1277">
                  <c:v>1.88533333333333</c:v>
                </c:pt>
                <c:pt idx="1278">
                  <c:v>1.90033333333333</c:v>
                </c:pt>
                <c:pt idx="1279">
                  <c:v>1.90666666666667</c:v>
                </c:pt>
                <c:pt idx="1280">
                  <c:v>1.94433333333333</c:v>
                </c:pt>
                <c:pt idx="1281">
                  <c:v>1.944</c:v>
                </c:pt>
                <c:pt idx="1282">
                  <c:v>1.92033333333333</c:v>
                </c:pt>
                <c:pt idx="1283">
                  <c:v>1.95866666666667</c:v>
                </c:pt>
                <c:pt idx="1284">
                  <c:v>1.992</c:v>
                </c:pt>
                <c:pt idx="1285">
                  <c:v>2.03333333333333</c:v>
                </c:pt>
                <c:pt idx="1286">
                  <c:v>2.065</c:v>
                </c:pt>
                <c:pt idx="1287">
                  <c:v>2.04866666666667</c:v>
                </c:pt>
                <c:pt idx="1288">
                  <c:v>2.06166666666667</c:v>
                </c:pt>
                <c:pt idx="1289">
                  <c:v>2.06333333333333</c:v>
                </c:pt>
                <c:pt idx="1290">
                  <c:v>2.07233333333333</c:v>
                </c:pt>
                <c:pt idx="1291">
                  <c:v>2.075</c:v>
                </c:pt>
                <c:pt idx="1292">
                  <c:v>2.117</c:v>
                </c:pt>
                <c:pt idx="1293">
                  <c:v>2.16966666666667</c:v>
                </c:pt>
                <c:pt idx="1294">
                  <c:v>2.13633333333333</c:v>
                </c:pt>
                <c:pt idx="1295">
                  <c:v>2.15366666666667</c:v>
                </c:pt>
                <c:pt idx="1296">
                  <c:v>2.16133333333333</c:v>
                </c:pt>
                <c:pt idx="1297">
                  <c:v>2.13166666666667</c:v>
                </c:pt>
                <c:pt idx="1298">
                  <c:v>2.141</c:v>
                </c:pt>
                <c:pt idx="1299">
                  <c:v>2.11066666666667</c:v>
                </c:pt>
                <c:pt idx="1300">
                  <c:v>2.1</c:v>
                </c:pt>
                <c:pt idx="1301">
                  <c:v>2.101</c:v>
                </c:pt>
                <c:pt idx="1302">
                  <c:v>2.15633333333333</c:v>
                </c:pt>
                <c:pt idx="1303">
                  <c:v>2.12133333333333</c:v>
                </c:pt>
                <c:pt idx="1304">
                  <c:v>2.06466666666667</c:v>
                </c:pt>
                <c:pt idx="1305">
                  <c:v>2.03966666666667</c:v>
                </c:pt>
                <c:pt idx="1306">
                  <c:v>2.022</c:v>
                </c:pt>
                <c:pt idx="1307">
                  <c:v>2.02833333333333</c:v>
                </c:pt>
                <c:pt idx="1308">
                  <c:v>2.016</c:v>
                </c:pt>
                <c:pt idx="1309">
                  <c:v>2.02566666666667</c:v>
                </c:pt>
                <c:pt idx="1310">
                  <c:v>2.04133333333333</c:v>
                </c:pt>
                <c:pt idx="1311">
                  <c:v>2.03833333333333</c:v>
                </c:pt>
                <c:pt idx="1312">
                  <c:v>2.00733333333333</c:v>
                </c:pt>
                <c:pt idx="1313">
                  <c:v>1.96333333333333</c:v>
                </c:pt>
                <c:pt idx="1314">
                  <c:v>1.96733333333333</c:v>
                </c:pt>
                <c:pt idx="1315">
                  <c:v>1.96533333333333</c:v>
                </c:pt>
                <c:pt idx="1316">
                  <c:v>1.96733333333333</c:v>
                </c:pt>
                <c:pt idx="1317">
                  <c:v>2.02066666666667</c:v>
                </c:pt>
                <c:pt idx="1318">
                  <c:v>1.97</c:v>
                </c:pt>
                <c:pt idx="1319">
                  <c:v>1.948</c:v>
                </c:pt>
                <c:pt idx="1320">
                  <c:v>1.96</c:v>
                </c:pt>
                <c:pt idx="1321">
                  <c:v>1.91</c:v>
                </c:pt>
                <c:pt idx="1322">
                  <c:v>1.80966666666667</c:v>
                </c:pt>
                <c:pt idx="1323">
                  <c:v>1.808</c:v>
                </c:pt>
                <c:pt idx="1324">
                  <c:v>1.84633333333333</c:v>
                </c:pt>
                <c:pt idx="1325">
                  <c:v>1.85</c:v>
                </c:pt>
                <c:pt idx="1326">
                  <c:v>1.78866666666667</c:v>
                </c:pt>
                <c:pt idx="1327">
                  <c:v>1.755</c:v>
                </c:pt>
                <c:pt idx="1328">
                  <c:v>1.76133333333333</c:v>
                </c:pt>
                <c:pt idx="1329">
                  <c:v>1.74266666666667</c:v>
                </c:pt>
                <c:pt idx="1330">
                  <c:v>1.73133333333333</c:v>
                </c:pt>
                <c:pt idx="1331">
                  <c:v>1.69433333333333</c:v>
                </c:pt>
                <c:pt idx="1332">
                  <c:v>1.67466666666667</c:v>
                </c:pt>
                <c:pt idx="1333">
                  <c:v>1.656</c:v>
                </c:pt>
                <c:pt idx="1334">
                  <c:v>1.61366666666667</c:v>
                </c:pt>
                <c:pt idx="1335">
                  <c:v>1.57033333333333</c:v>
                </c:pt>
                <c:pt idx="1336">
                  <c:v>1.55566666666667</c:v>
                </c:pt>
                <c:pt idx="1337">
                  <c:v>1.49233333333333</c:v>
                </c:pt>
                <c:pt idx="1338">
                  <c:v>1.45866666666667</c:v>
                </c:pt>
                <c:pt idx="1339">
                  <c:v>1.444</c:v>
                </c:pt>
                <c:pt idx="1340">
                  <c:v>1.418</c:v>
                </c:pt>
                <c:pt idx="1341">
                  <c:v>1.40466666666667</c:v>
                </c:pt>
                <c:pt idx="1342">
                  <c:v>1.40066666666667</c:v>
                </c:pt>
                <c:pt idx="1343">
                  <c:v>1.38366666666667</c:v>
                </c:pt>
                <c:pt idx="1344">
                  <c:v>1.40533333333333</c:v>
                </c:pt>
                <c:pt idx="1345">
                  <c:v>1.41366666666667</c:v>
                </c:pt>
                <c:pt idx="1346">
                  <c:v>1.45866666666667</c:v>
                </c:pt>
                <c:pt idx="1347">
                  <c:v>1.47066666666667</c:v>
                </c:pt>
                <c:pt idx="1348">
                  <c:v>1.452</c:v>
                </c:pt>
                <c:pt idx="1349">
                  <c:v>1.43466666666667</c:v>
                </c:pt>
                <c:pt idx="1350">
                  <c:v>1.40766666666667</c:v>
                </c:pt>
                <c:pt idx="1351">
                  <c:v>1.384</c:v>
                </c:pt>
                <c:pt idx="1352">
                  <c:v>1.435</c:v>
                </c:pt>
                <c:pt idx="1353">
                  <c:v>1.44966666666667</c:v>
                </c:pt>
                <c:pt idx="1354">
                  <c:v>1.501</c:v>
                </c:pt>
                <c:pt idx="1355">
                  <c:v>1.52666666666667</c:v>
                </c:pt>
                <c:pt idx="1356">
                  <c:v>1.547</c:v>
                </c:pt>
                <c:pt idx="1357">
                  <c:v>1.57033333333333</c:v>
                </c:pt>
                <c:pt idx="1358">
                  <c:v>1.61</c:v>
                </c:pt>
                <c:pt idx="1359">
                  <c:v>1.62033333333333</c:v>
                </c:pt>
                <c:pt idx="1360">
                  <c:v>1.612</c:v>
                </c:pt>
                <c:pt idx="1361">
                  <c:v>1.6</c:v>
                </c:pt>
                <c:pt idx="1362">
                  <c:v>1.614</c:v>
                </c:pt>
                <c:pt idx="1363">
                  <c:v>1.62833333333333</c:v>
                </c:pt>
                <c:pt idx="1364">
                  <c:v>1.61866666666667</c:v>
                </c:pt>
                <c:pt idx="1365">
                  <c:v>1.57066666666667</c:v>
                </c:pt>
                <c:pt idx="1366">
                  <c:v>1.56333333333333</c:v>
                </c:pt>
                <c:pt idx="1367">
                  <c:v>1.58666666666667</c:v>
                </c:pt>
                <c:pt idx="1368">
                  <c:v>1.621</c:v>
                </c:pt>
                <c:pt idx="1369">
                  <c:v>1.61566666666667</c:v>
                </c:pt>
                <c:pt idx="1370">
                  <c:v>1.661</c:v>
                </c:pt>
                <c:pt idx="1371">
                  <c:v>1.687</c:v>
                </c:pt>
                <c:pt idx="1372">
                  <c:v>1.65866666666667</c:v>
                </c:pt>
                <c:pt idx="1373">
                  <c:v>1.65666666666667</c:v>
                </c:pt>
                <c:pt idx="1374">
                  <c:v>1.62933333333333</c:v>
                </c:pt>
                <c:pt idx="1375">
                  <c:v>1.62566666666667</c:v>
                </c:pt>
                <c:pt idx="1376">
                  <c:v>1.61566666666667</c:v>
                </c:pt>
                <c:pt idx="1377">
                  <c:v>1.56633333333333</c:v>
                </c:pt>
                <c:pt idx="1378">
                  <c:v>1.51333333333333</c:v>
                </c:pt>
                <c:pt idx="1379">
                  <c:v>1.48333333333333</c:v>
                </c:pt>
                <c:pt idx="1380">
                  <c:v>1.462</c:v>
                </c:pt>
                <c:pt idx="1381">
                  <c:v>1.484</c:v>
                </c:pt>
                <c:pt idx="1382">
                  <c:v>1.49033333333333</c:v>
                </c:pt>
                <c:pt idx="1383">
                  <c:v>1.48833333333333</c:v>
                </c:pt>
                <c:pt idx="1384">
                  <c:v>1.471</c:v>
                </c:pt>
                <c:pt idx="1385">
                  <c:v>1.45133333333333</c:v>
                </c:pt>
                <c:pt idx="1386">
                  <c:v>1.44633333333333</c:v>
                </c:pt>
                <c:pt idx="1387">
                  <c:v>1.41633333333333</c:v>
                </c:pt>
                <c:pt idx="1388">
                  <c:v>1.391</c:v>
                </c:pt>
                <c:pt idx="1389">
                  <c:v>1.374</c:v>
                </c:pt>
                <c:pt idx="1390">
                  <c:v>1.35233333333333</c:v>
                </c:pt>
                <c:pt idx="1391">
                  <c:v>1.32166666666667</c:v>
                </c:pt>
                <c:pt idx="1392">
                  <c:v>1.34733333333333</c:v>
                </c:pt>
                <c:pt idx="1393">
                  <c:v>1.32866666666667</c:v>
                </c:pt>
                <c:pt idx="1394">
                  <c:v>1.341</c:v>
                </c:pt>
                <c:pt idx="1395">
                  <c:v>1.309</c:v>
                </c:pt>
                <c:pt idx="1396">
                  <c:v>1.31466666666667</c:v>
                </c:pt>
                <c:pt idx="1397">
                  <c:v>1.348</c:v>
                </c:pt>
                <c:pt idx="1398">
                  <c:v>1.36</c:v>
                </c:pt>
                <c:pt idx="1399">
                  <c:v>1.447</c:v>
                </c:pt>
                <c:pt idx="1400">
                  <c:v>1.48366666666667</c:v>
                </c:pt>
                <c:pt idx="1401">
                  <c:v>1.48933333333333</c:v>
                </c:pt>
                <c:pt idx="1402">
                  <c:v>1.517</c:v>
                </c:pt>
                <c:pt idx="1403">
                  <c:v>1.51633333333333</c:v>
                </c:pt>
                <c:pt idx="1404">
                  <c:v>1.52066666666667</c:v>
                </c:pt>
                <c:pt idx="1405">
                  <c:v>1.57</c:v>
                </c:pt>
                <c:pt idx="1406">
                  <c:v>1.56633333333333</c:v>
                </c:pt>
                <c:pt idx="1407">
                  <c:v>1.58066666666667</c:v>
                </c:pt>
                <c:pt idx="1408">
                  <c:v>1.60033333333333</c:v>
                </c:pt>
                <c:pt idx="1409">
                  <c:v>1.61166666666667</c:v>
                </c:pt>
                <c:pt idx="1410">
                  <c:v>1.565</c:v>
                </c:pt>
                <c:pt idx="1411">
                  <c:v>1.57033333333333</c:v>
                </c:pt>
                <c:pt idx="1412">
                  <c:v>1.56333333333333</c:v>
                </c:pt>
                <c:pt idx="1413">
                  <c:v>1.58133333333333</c:v>
                </c:pt>
                <c:pt idx="1414">
                  <c:v>1.59466666666667</c:v>
                </c:pt>
                <c:pt idx="1415">
                  <c:v>1.59566666666667</c:v>
                </c:pt>
                <c:pt idx="1416">
                  <c:v>1.591</c:v>
                </c:pt>
                <c:pt idx="1417">
                  <c:v>1.57766666666667</c:v>
                </c:pt>
                <c:pt idx="1418">
                  <c:v>1.58633333333333</c:v>
                </c:pt>
                <c:pt idx="1419">
                  <c:v>1.52733333333333</c:v>
                </c:pt>
                <c:pt idx="1420">
                  <c:v>1.51933333333333</c:v>
                </c:pt>
                <c:pt idx="1421">
                  <c:v>1.52533333333333</c:v>
                </c:pt>
                <c:pt idx="1422">
                  <c:v>1.48033333333333</c:v>
                </c:pt>
                <c:pt idx="1423">
                  <c:v>1.477</c:v>
                </c:pt>
                <c:pt idx="1424">
                  <c:v>1.46033333333333</c:v>
                </c:pt>
                <c:pt idx="1425">
                  <c:v>1.405</c:v>
                </c:pt>
                <c:pt idx="1426">
                  <c:v>1.39733333333333</c:v>
                </c:pt>
                <c:pt idx="1427">
                  <c:v>1.39466666666667</c:v>
                </c:pt>
                <c:pt idx="1428">
                  <c:v>1.36466666666667</c:v>
                </c:pt>
                <c:pt idx="1429">
                  <c:v>1.34033333333333</c:v>
                </c:pt>
                <c:pt idx="1430">
                  <c:v>1.36633333333333</c:v>
                </c:pt>
                <c:pt idx="1431">
                  <c:v>1.38966666666667</c:v>
                </c:pt>
                <c:pt idx="1432">
                  <c:v>1.40833333333333</c:v>
                </c:pt>
                <c:pt idx="1433">
                  <c:v>1.408</c:v>
                </c:pt>
                <c:pt idx="1434">
                  <c:v>1.41433333333333</c:v>
                </c:pt>
                <c:pt idx="1435">
                  <c:v>1.438</c:v>
                </c:pt>
                <c:pt idx="1436">
                  <c:v>1.46133333333333</c:v>
                </c:pt>
                <c:pt idx="1437">
                  <c:v>1.45566666666667</c:v>
                </c:pt>
                <c:pt idx="1438">
                  <c:v>1.44333333333333</c:v>
                </c:pt>
                <c:pt idx="1439">
                  <c:v>1.43966666666667</c:v>
                </c:pt>
                <c:pt idx="1440">
                  <c:v>1.422</c:v>
                </c:pt>
                <c:pt idx="1441">
                  <c:v>1.39433333333333</c:v>
                </c:pt>
                <c:pt idx="1442">
                  <c:v>1.43666666666667</c:v>
                </c:pt>
                <c:pt idx="1443">
                  <c:v>1.448</c:v>
                </c:pt>
                <c:pt idx="1444">
                  <c:v>1.42933333333333</c:v>
                </c:pt>
                <c:pt idx="1445">
                  <c:v>1.49466666666667</c:v>
                </c:pt>
                <c:pt idx="1446">
                  <c:v>1.51733333333333</c:v>
                </c:pt>
                <c:pt idx="1447">
                  <c:v>1.54666666666667</c:v>
                </c:pt>
                <c:pt idx="1448">
                  <c:v>1.53833333333333</c:v>
                </c:pt>
                <c:pt idx="1449">
                  <c:v>1.54233333333333</c:v>
                </c:pt>
                <c:pt idx="1450">
                  <c:v>1.56966666666667</c:v>
                </c:pt>
                <c:pt idx="1451">
                  <c:v>1.556</c:v>
                </c:pt>
                <c:pt idx="1452">
                  <c:v>1.54933333333333</c:v>
                </c:pt>
                <c:pt idx="1453">
                  <c:v>1.52566666666667</c:v>
                </c:pt>
                <c:pt idx="1454">
                  <c:v>1.49466666666667</c:v>
                </c:pt>
                <c:pt idx="1455">
                  <c:v>1.45833333333333</c:v>
                </c:pt>
                <c:pt idx="1456">
                  <c:v>1.43966666666667</c:v>
                </c:pt>
                <c:pt idx="1457">
                  <c:v>1.44266666666667</c:v>
                </c:pt>
                <c:pt idx="1458">
                  <c:v>1.442</c:v>
                </c:pt>
                <c:pt idx="1459">
                  <c:v>1.48433333333333</c:v>
                </c:pt>
                <c:pt idx="1460">
                  <c:v>1.483</c:v>
                </c:pt>
                <c:pt idx="1461">
                  <c:v>1.47666666666667</c:v>
                </c:pt>
                <c:pt idx="1462">
                  <c:v>1.48433333333333</c:v>
                </c:pt>
                <c:pt idx="1463">
                  <c:v>1.466</c:v>
                </c:pt>
                <c:pt idx="1464">
                  <c:v>1.5</c:v>
                </c:pt>
                <c:pt idx="1465">
                  <c:v>1.49733333333333</c:v>
                </c:pt>
                <c:pt idx="1466">
                  <c:v>1.475</c:v>
                </c:pt>
                <c:pt idx="1467">
                  <c:v>1.465</c:v>
                </c:pt>
                <c:pt idx="1468">
                  <c:v>1.479</c:v>
                </c:pt>
                <c:pt idx="1469">
                  <c:v>1.50266666666667</c:v>
                </c:pt>
                <c:pt idx="1470">
                  <c:v>1.507</c:v>
                </c:pt>
                <c:pt idx="1471">
                  <c:v>1.49966666666667</c:v>
                </c:pt>
                <c:pt idx="1472">
                  <c:v>1.508</c:v>
                </c:pt>
                <c:pt idx="1473">
                  <c:v>1.53233333333333</c:v>
                </c:pt>
                <c:pt idx="1474">
                  <c:v>1.54933333333333</c:v>
                </c:pt>
                <c:pt idx="1475">
                  <c:v>1.584</c:v>
                </c:pt>
                <c:pt idx="1476">
                  <c:v>1.64033333333333</c:v>
                </c:pt>
                <c:pt idx="1477">
                  <c:v>1.643</c:v>
                </c:pt>
                <c:pt idx="1478">
                  <c:v>1.66466666666667</c:v>
                </c:pt>
                <c:pt idx="1479">
                  <c:v>1.632</c:v>
                </c:pt>
                <c:pt idx="1480">
                  <c:v>1.644</c:v>
                </c:pt>
                <c:pt idx="1481">
                  <c:v>1.67033333333333</c:v>
                </c:pt>
                <c:pt idx="1482">
                  <c:v>1.68866666666667</c:v>
                </c:pt>
                <c:pt idx="1483">
                  <c:v>1.66</c:v>
                </c:pt>
                <c:pt idx="1484">
                  <c:v>1.67066666666667</c:v>
                </c:pt>
                <c:pt idx="1485">
                  <c:v>1.65133333333333</c:v>
                </c:pt>
                <c:pt idx="1486">
                  <c:v>1.61933333333333</c:v>
                </c:pt>
                <c:pt idx="1487">
                  <c:v>1.64166666666667</c:v>
                </c:pt>
                <c:pt idx="1488">
                  <c:v>1.60266666666667</c:v>
                </c:pt>
                <c:pt idx="1489">
                  <c:v>1.61266666666667</c:v>
                </c:pt>
                <c:pt idx="1490">
                  <c:v>1.60933333333333</c:v>
                </c:pt>
                <c:pt idx="1491">
                  <c:v>1.597</c:v>
                </c:pt>
                <c:pt idx="1492">
                  <c:v>1.607</c:v>
                </c:pt>
                <c:pt idx="1493">
                  <c:v>1.56966666666667</c:v>
                </c:pt>
                <c:pt idx="1494">
                  <c:v>1.54266666666667</c:v>
                </c:pt>
                <c:pt idx="1495">
                  <c:v>1.56166666666667</c:v>
                </c:pt>
                <c:pt idx="1496">
                  <c:v>1.51466666666667</c:v>
                </c:pt>
                <c:pt idx="1497">
                  <c:v>1.48366666666667</c:v>
                </c:pt>
                <c:pt idx="1498">
                  <c:v>1.49533333333333</c:v>
                </c:pt>
                <c:pt idx="1499">
                  <c:v>1.48466666666667</c:v>
                </c:pt>
                <c:pt idx="1500">
                  <c:v>1.51333333333333</c:v>
                </c:pt>
                <c:pt idx="1501">
                  <c:v>1.50766666666667</c:v>
                </c:pt>
                <c:pt idx="1502">
                  <c:v>1.48233333333333</c:v>
                </c:pt>
                <c:pt idx="1503">
                  <c:v>1.496</c:v>
                </c:pt>
                <c:pt idx="1504">
                  <c:v>1.50833333333333</c:v>
                </c:pt>
                <c:pt idx="1505">
                  <c:v>1.541</c:v>
                </c:pt>
                <c:pt idx="1506">
                  <c:v>1.551</c:v>
                </c:pt>
                <c:pt idx="1507">
                  <c:v>1.544</c:v>
                </c:pt>
                <c:pt idx="1508">
                  <c:v>1.55166666666667</c:v>
                </c:pt>
                <c:pt idx="1509">
                  <c:v>1.585</c:v>
                </c:pt>
                <c:pt idx="1510">
                  <c:v>1.56766666666667</c:v>
                </c:pt>
                <c:pt idx="1511">
                  <c:v>1.578</c:v>
                </c:pt>
                <c:pt idx="1512">
                  <c:v>1.58266666666667</c:v>
                </c:pt>
                <c:pt idx="1513">
                  <c:v>1.625</c:v>
                </c:pt>
                <c:pt idx="1514">
                  <c:v>1.678</c:v>
                </c:pt>
                <c:pt idx="1515">
                  <c:v>1.666</c:v>
                </c:pt>
                <c:pt idx="1516">
                  <c:v>1.69166666666667</c:v>
                </c:pt>
                <c:pt idx="1517">
                  <c:v>1.729</c:v>
                </c:pt>
                <c:pt idx="1518">
                  <c:v>1.766</c:v>
                </c:pt>
                <c:pt idx="1519">
                  <c:v>1.76966666666667</c:v>
                </c:pt>
                <c:pt idx="1520">
                  <c:v>1.76166666666667</c:v>
                </c:pt>
                <c:pt idx="1521">
                  <c:v>1.777</c:v>
                </c:pt>
                <c:pt idx="1522">
                  <c:v>1.81366666666667</c:v>
                </c:pt>
                <c:pt idx="1523">
                  <c:v>1.816</c:v>
                </c:pt>
                <c:pt idx="1524">
                  <c:v>1.795</c:v>
                </c:pt>
                <c:pt idx="1525">
                  <c:v>1.79466666666667</c:v>
                </c:pt>
                <c:pt idx="1526">
                  <c:v>1.796</c:v>
                </c:pt>
                <c:pt idx="1527">
                  <c:v>1.81466666666667</c:v>
                </c:pt>
                <c:pt idx="1528">
                  <c:v>1.83266666666667</c:v>
                </c:pt>
                <c:pt idx="1529">
                  <c:v>1.829</c:v>
                </c:pt>
                <c:pt idx="1530">
                  <c:v>1.80133333333333</c:v>
                </c:pt>
                <c:pt idx="1531">
                  <c:v>1.804</c:v>
                </c:pt>
                <c:pt idx="1532">
                  <c:v>1.76533333333333</c:v>
                </c:pt>
                <c:pt idx="1533">
                  <c:v>1.73266666666667</c:v>
                </c:pt>
                <c:pt idx="1534">
                  <c:v>1.671</c:v>
                </c:pt>
                <c:pt idx="1535">
                  <c:v>1.69466666666667</c:v>
                </c:pt>
                <c:pt idx="1536">
                  <c:v>1.695</c:v>
                </c:pt>
                <c:pt idx="1537">
                  <c:v>1.69033333333333</c:v>
                </c:pt>
                <c:pt idx="1538">
                  <c:v>1.61933333333333</c:v>
                </c:pt>
                <c:pt idx="1539">
                  <c:v>1.56766666666667</c:v>
                </c:pt>
                <c:pt idx="1540">
                  <c:v>1.56733333333333</c:v>
                </c:pt>
                <c:pt idx="1541">
                  <c:v>1.54933333333333</c:v>
                </c:pt>
                <c:pt idx="1542">
                  <c:v>1.52</c:v>
                </c:pt>
                <c:pt idx="1543">
                  <c:v>1.50133333333333</c:v>
                </c:pt>
                <c:pt idx="1544">
                  <c:v>1.494</c:v>
                </c:pt>
                <c:pt idx="1545">
                  <c:v>1.472</c:v>
                </c:pt>
                <c:pt idx="1546">
                  <c:v>1.47166666666667</c:v>
                </c:pt>
                <c:pt idx="1547">
                  <c:v>1.465</c:v>
                </c:pt>
                <c:pt idx="1548">
                  <c:v>1.47466666666667</c:v>
                </c:pt>
                <c:pt idx="1549">
                  <c:v>1.47466666666667</c:v>
                </c:pt>
                <c:pt idx="1550">
                  <c:v>1.48533333333333</c:v>
                </c:pt>
                <c:pt idx="1551">
                  <c:v>1.514</c:v>
                </c:pt>
                <c:pt idx="1552">
                  <c:v>1.53766666666667</c:v>
                </c:pt>
                <c:pt idx="1553">
                  <c:v>1.542</c:v>
                </c:pt>
                <c:pt idx="1554">
                  <c:v>1.55033333333333</c:v>
                </c:pt>
                <c:pt idx="1555">
                  <c:v>1.55333333333333</c:v>
                </c:pt>
                <c:pt idx="1556">
                  <c:v>1.524</c:v>
                </c:pt>
                <c:pt idx="1557">
                  <c:v>1.497</c:v>
                </c:pt>
                <c:pt idx="1558">
                  <c:v>1.52166666666667</c:v>
                </c:pt>
                <c:pt idx="1559">
                  <c:v>1.52266666666667</c:v>
                </c:pt>
                <c:pt idx="1560">
                  <c:v>1.52533333333333</c:v>
                </c:pt>
                <c:pt idx="1561">
                  <c:v>1.47033333333333</c:v>
                </c:pt>
                <c:pt idx="1562">
                  <c:v>1.45133333333333</c:v>
                </c:pt>
                <c:pt idx="1563">
                  <c:v>1.447</c:v>
                </c:pt>
                <c:pt idx="1564">
                  <c:v>1.45</c:v>
                </c:pt>
                <c:pt idx="1565">
                  <c:v>1.44966666666667</c:v>
                </c:pt>
                <c:pt idx="1566">
                  <c:v>1.433</c:v>
                </c:pt>
                <c:pt idx="1567">
                  <c:v>1.39033333333333</c:v>
                </c:pt>
                <c:pt idx="1568">
                  <c:v>1.387</c:v>
                </c:pt>
                <c:pt idx="1569">
                  <c:v>1.39466666666667</c:v>
                </c:pt>
                <c:pt idx="1570">
                  <c:v>1.40133333333333</c:v>
                </c:pt>
                <c:pt idx="1571">
                  <c:v>1.37133333333333</c:v>
                </c:pt>
                <c:pt idx="1572">
                  <c:v>1.39566666666667</c:v>
                </c:pt>
                <c:pt idx="1573">
                  <c:v>1.43466666666667</c:v>
                </c:pt>
                <c:pt idx="1574">
                  <c:v>1.51266666666667</c:v>
                </c:pt>
                <c:pt idx="1575">
                  <c:v>1.53066666666667</c:v>
                </c:pt>
                <c:pt idx="1576">
                  <c:v>1.601</c:v>
                </c:pt>
                <c:pt idx="1577">
                  <c:v>1.61833333333333</c:v>
                </c:pt>
                <c:pt idx="1578">
                  <c:v>1.67233333333333</c:v>
                </c:pt>
                <c:pt idx="1579">
                  <c:v>1.73333333333333</c:v>
                </c:pt>
                <c:pt idx="1580">
                  <c:v>1.79466666666667</c:v>
                </c:pt>
                <c:pt idx="1581">
                  <c:v>1.87466666666667</c:v>
                </c:pt>
                <c:pt idx="1582">
                  <c:v>1.93466666666667</c:v>
                </c:pt>
                <c:pt idx="1583">
                  <c:v>1.98033333333333</c:v>
                </c:pt>
                <c:pt idx="1584">
                  <c:v>2.005</c:v>
                </c:pt>
                <c:pt idx="1585">
                  <c:v>2.04466666666667</c:v>
                </c:pt>
                <c:pt idx="1586">
                  <c:v>2.087</c:v>
                </c:pt>
                <c:pt idx="1587">
                  <c:v>2.152</c:v>
                </c:pt>
                <c:pt idx="1588">
                  <c:v>2.198</c:v>
                </c:pt>
                <c:pt idx="1589">
                  <c:v>2.21833333333333</c:v>
                </c:pt>
                <c:pt idx="1590">
                  <c:v>2.239</c:v>
                </c:pt>
                <c:pt idx="1591">
                  <c:v>2.30966666666667</c:v>
                </c:pt>
                <c:pt idx="1592">
                  <c:v>2.329</c:v>
                </c:pt>
                <c:pt idx="1593">
                  <c:v>2.337</c:v>
                </c:pt>
                <c:pt idx="1594">
                  <c:v>2.317</c:v>
                </c:pt>
                <c:pt idx="1595">
                  <c:v>2.31733333333333</c:v>
                </c:pt>
                <c:pt idx="1596">
                  <c:v>2.29</c:v>
                </c:pt>
                <c:pt idx="1597">
                  <c:v>2.305</c:v>
                </c:pt>
                <c:pt idx="1598">
                  <c:v>2.32166666666667</c:v>
                </c:pt>
                <c:pt idx="1599">
                  <c:v>2.29933333333333</c:v>
                </c:pt>
                <c:pt idx="1600">
                  <c:v>2.289</c:v>
                </c:pt>
                <c:pt idx="1601">
                  <c:v>2.29133333333333</c:v>
                </c:pt>
                <c:pt idx="1602">
                  <c:v>2.295</c:v>
                </c:pt>
                <c:pt idx="1603">
                  <c:v>2.36366666666667</c:v>
                </c:pt>
                <c:pt idx="1604">
                  <c:v>2.35966666666667</c:v>
                </c:pt>
                <c:pt idx="1605">
                  <c:v>2.34966666666667</c:v>
                </c:pt>
                <c:pt idx="1606">
                  <c:v>2.31966666666667</c:v>
                </c:pt>
                <c:pt idx="1607">
                  <c:v>2.26433333333333</c:v>
                </c:pt>
                <c:pt idx="1608">
                  <c:v>2.18666666666667</c:v>
                </c:pt>
                <c:pt idx="1609">
                  <c:v>2.10666666666667</c:v>
                </c:pt>
                <c:pt idx="1610">
                  <c:v>2.114</c:v>
                </c:pt>
                <c:pt idx="1611">
                  <c:v>2.02866666666667</c:v>
                </c:pt>
                <c:pt idx="1612">
                  <c:v>1.99333333333333</c:v>
                </c:pt>
                <c:pt idx="1613">
                  <c:v>1.97133333333333</c:v>
                </c:pt>
                <c:pt idx="1614">
                  <c:v>1.94866666666667</c:v>
                </c:pt>
                <c:pt idx="1615">
                  <c:v>1.613</c:v>
                </c:pt>
                <c:pt idx="1616">
                  <c:v>0.968666666666667</c:v>
                </c:pt>
                <c:pt idx="1617">
                  <c:v>0.944333333333334</c:v>
                </c:pt>
                <c:pt idx="1618">
                  <c:v>0.991333333333333</c:v>
                </c:pt>
                <c:pt idx="1619">
                  <c:v>1.02433333333333</c:v>
                </c:pt>
                <c:pt idx="1620">
                  <c:v>1.07433333333333</c:v>
                </c:pt>
                <c:pt idx="1621">
                  <c:v>1.066</c:v>
                </c:pt>
                <c:pt idx="1622">
                  <c:v>1.084</c:v>
                </c:pt>
                <c:pt idx="1623">
                  <c:v>1.11833333333333</c:v>
                </c:pt>
                <c:pt idx="1624">
                  <c:v>1.12266666666667</c:v>
                </c:pt>
                <c:pt idx="1625">
                  <c:v>1.13033333333333</c:v>
                </c:pt>
                <c:pt idx="1626">
                  <c:v>1.122</c:v>
                </c:pt>
                <c:pt idx="1627">
                  <c:v>1.14</c:v>
                </c:pt>
                <c:pt idx="1628">
                  <c:v>1.16766666666667</c:v>
                </c:pt>
                <c:pt idx="1629">
                  <c:v>1.12433333333333</c:v>
                </c:pt>
                <c:pt idx="1630">
                  <c:v>1.13266666666667</c:v>
                </c:pt>
                <c:pt idx="1631">
                  <c:v>1.14066666666667</c:v>
                </c:pt>
                <c:pt idx="1632">
                  <c:v>1.158</c:v>
                </c:pt>
                <c:pt idx="1633">
                  <c:v>1.18066666666667</c:v>
                </c:pt>
                <c:pt idx="1634">
                  <c:v>1.21666666666667</c:v>
                </c:pt>
                <c:pt idx="1635">
                  <c:v>1.22666666666667</c:v>
                </c:pt>
                <c:pt idx="1636">
                  <c:v>1.20966666666667</c:v>
                </c:pt>
                <c:pt idx="1637">
                  <c:v>1.22466666666667</c:v>
                </c:pt>
                <c:pt idx="1638">
                  <c:v>1.16933333333333</c:v>
                </c:pt>
                <c:pt idx="1639">
                  <c:v>1.13</c:v>
                </c:pt>
                <c:pt idx="1640">
                  <c:v>1.09933333333333</c:v>
                </c:pt>
                <c:pt idx="1641">
                  <c:v>1.092</c:v>
                </c:pt>
                <c:pt idx="1642">
                  <c:v>1.022</c:v>
                </c:pt>
                <c:pt idx="1643">
                  <c:v>0.923666666666666</c:v>
                </c:pt>
                <c:pt idx="1644">
                  <c:v>0.916</c:v>
                </c:pt>
                <c:pt idx="1645">
                  <c:v>0.932666666666666</c:v>
                </c:pt>
                <c:pt idx="1646">
                  <c:v>0.931666666666666</c:v>
                </c:pt>
                <c:pt idx="1647">
                  <c:v>0.936333333333333</c:v>
                </c:pt>
                <c:pt idx="1648">
                  <c:v>0.928</c:v>
                </c:pt>
                <c:pt idx="1649">
                  <c:v>0.927666666666666</c:v>
                </c:pt>
                <c:pt idx="1650">
                  <c:v>0.87</c:v>
                </c:pt>
                <c:pt idx="1651">
                  <c:v>0.775333333333334</c:v>
                </c:pt>
                <c:pt idx="1652">
                  <c:v>0.75</c:v>
                </c:pt>
                <c:pt idx="1653">
                  <c:v>0.710333333333334</c:v>
                </c:pt>
                <c:pt idx="1654">
                  <c:v>0.683333333333334</c:v>
                </c:pt>
                <c:pt idx="1655">
                  <c:v>0.669</c:v>
                </c:pt>
                <c:pt idx="1656">
                  <c:v>0.667</c:v>
                </c:pt>
                <c:pt idx="1657">
                  <c:v>0.679333333333334</c:v>
                </c:pt>
                <c:pt idx="1658">
                  <c:v>0.710333333333334</c:v>
                </c:pt>
                <c:pt idx="1659">
                  <c:v>0.695333333333334</c:v>
                </c:pt>
                <c:pt idx="1660">
                  <c:v>0.659333333333334</c:v>
                </c:pt>
                <c:pt idx="1661">
                  <c:v>0.654333333333333</c:v>
                </c:pt>
                <c:pt idx="1662">
                  <c:v>0.657333333333333</c:v>
                </c:pt>
                <c:pt idx="1663">
                  <c:v>0.701</c:v>
                </c:pt>
                <c:pt idx="1664">
                  <c:v>0.698</c:v>
                </c:pt>
                <c:pt idx="1665">
                  <c:v>0.685333333333333</c:v>
                </c:pt>
                <c:pt idx="1666">
                  <c:v>0.687</c:v>
                </c:pt>
                <c:pt idx="1667">
                  <c:v>0.718</c:v>
                </c:pt>
                <c:pt idx="1668">
                  <c:v>0.714666666666667</c:v>
                </c:pt>
                <c:pt idx="1669">
                  <c:v>0.723333333333334</c:v>
                </c:pt>
                <c:pt idx="1670">
                  <c:v>0.779333333333334</c:v>
                </c:pt>
                <c:pt idx="1671">
                  <c:v>0.894666666666666</c:v>
                </c:pt>
                <c:pt idx="1672">
                  <c:v>0.959333333333333</c:v>
                </c:pt>
                <c:pt idx="1673">
                  <c:v>1.02433333333333</c:v>
                </c:pt>
                <c:pt idx="1674">
                  <c:v>1.05366666666667</c:v>
                </c:pt>
                <c:pt idx="1675">
                  <c:v>1.13033333333333</c:v>
                </c:pt>
                <c:pt idx="1676">
                  <c:v>1.14166666666667</c:v>
                </c:pt>
                <c:pt idx="1677">
                  <c:v>1.16633333333333</c:v>
                </c:pt>
                <c:pt idx="1678">
                  <c:v>1.13766666666667</c:v>
                </c:pt>
                <c:pt idx="1679">
                  <c:v>1.177</c:v>
                </c:pt>
                <c:pt idx="1680">
                  <c:v>1.217</c:v>
                </c:pt>
                <c:pt idx="1681">
                  <c:v>1.28633333333333</c:v>
                </c:pt>
                <c:pt idx="1682">
                  <c:v>1.307</c:v>
                </c:pt>
                <c:pt idx="1683">
                  <c:v>1.38</c:v>
                </c:pt>
                <c:pt idx="1684">
                  <c:v>1.38633333333333</c:v>
                </c:pt>
                <c:pt idx="1685">
                  <c:v>1.42833333333333</c:v>
                </c:pt>
                <c:pt idx="1686">
                  <c:v>1.39566666666667</c:v>
                </c:pt>
                <c:pt idx="1687">
                  <c:v>1.436</c:v>
                </c:pt>
                <c:pt idx="1688">
                  <c:v>1.41066666666667</c:v>
                </c:pt>
                <c:pt idx="1689">
                  <c:v>1.40133333333333</c:v>
                </c:pt>
                <c:pt idx="1690">
                  <c:v>1.37733333333333</c:v>
                </c:pt>
                <c:pt idx="1691">
                  <c:v>1.393</c:v>
                </c:pt>
                <c:pt idx="1692">
                  <c:v>1.362</c:v>
                </c:pt>
                <c:pt idx="1693">
                  <c:v>1.347</c:v>
                </c:pt>
                <c:pt idx="1694">
                  <c:v>1.37333333333333</c:v>
                </c:pt>
                <c:pt idx="1695">
                  <c:v>1.312</c:v>
                </c:pt>
                <c:pt idx="1696">
                  <c:v>1.26933333333333</c:v>
                </c:pt>
                <c:pt idx="1697">
                  <c:v>1.265</c:v>
                </c:pt>
                <c:pt idx="1698">
                  <c:v>1.28533333333333</c:v>
                </c:pt>
                <c:pt idx="1699">
                  <c:v>1.31266666666667</c:v>
                </c:pt>
                <c:pt idx="1700">
                  <c:v>1.31</c:v>
                </c:pt>
                <c:pt idx="1701">
                  <c:v>1.29833333333333</c:v>
                </c:pt>
                <c:pt idx="1702">
                  <c:v>1.262</c:v>
                </c:pt>
                <c:pt idx="1703">
                  <c:v>1.257</c:v>
                </c:pt>
                <c:pt idx="1704">
                  <c:v>1.26833333333333</c:v>
                </c:pt>
                <c:pt idx="1705">
                  <c:v>1.30733333333333</c:v>
                </c:pt>
                <c:pt idx="1706">
                  <c:v>1.31733333333333</c:v>
                </c:pt>
                <c:pt idx="1707">
                  <c:v>1.225</c:v>
                </c:pt>
                <c:pt idx="1708">
                  <c:v>1.20633333333333</c:v>
                </c:pt>
                <c:pt idx="1709">
                  <c:v>1.21033333333333</c:v>
                </c:pt>
                <c:pt idx="1710">
                  <c:v>1.21366666666667</c:v>
                </c:pt>
                <c:pt idx="1711">
                  <c:v>1.216</c:v>
                </c:pt>
                <c:pt idx="1712">
                  <c:v>1.213</c:v>
                </c:pt>
                <c:pt idx="1713">
                  <c:v>1.23533333333333</c:v>
                </c:pt>
                <c:pt idx="1714">
                  <c:v>1.23</c:v>
                </c:pt>
                <c:pt idx="1715">
                  <c:v>1.246</c:v>
                </c:pt>
                <c:pt idx="1716">
                  <c:v>1.278</c:v>
                </c:pt>
                <c:pt idx="1717">
                  <c:v>1.324</c:v>
                </c:pt>
                <c:pt idx="1718">
                  <c:v>1.31233333333333</c:v>
                </c:pt>
                <c:pt idx="1719">
                  <c:v>1.29033333333333</c:v>
                </c:pt>
                <c:pt idx="1720">
                  <c:v>1.29166666666667</c:v>
                </c:pt>
                <c:pt idx="1721">
                  <c:v>1.26866666666667</c:v>
                </c:pt>
                <c:pt idx="1722">
                  <c:v>1.25233333333333</c:v>
                </c:pt>
                <c:pt idx="1723">
                  <c:v>1.26166666666667</c:v>
                </c:pt>
                <c:pt idx="1724">
                  <c:v>1.29866666666667</c:v>
                </c:pt>
                <c:pt idx="1725">
                  <c:v>1.279</c:v>
                </c:pt>
                <c:pt idx="1726">
                  <c:v>1.26066666666667</c:v>
                </c:pt>
                <c:pt idx="1727">
                  <c:v>1.357</c:v>
                </c:pt>
                <c:pt idx="1728">
                  <c:v>1.413</c:v>
                </c:pt>
                <c:pt idx="1729">
                  <c:v>1.418</c:v>
                </c:pt>
                <c:pt idx="1730">
                  <c:v>1.424</c:v>
                </c:pt>
                <c:pt idx="1731">
                  <c:v>1.38733333333333</c:v>
                </c:pt>
                <c:pt idx="1732">
                  <c:v>1.35033333333333</c:v>
                </c:pt>
                <c:pt idx="1733">
                  <c:v>1.33166666666667</c:v>
                </c:pt>
                <c:pt idx="1734">
                  <c:v>1.35133333333333</c:v>
                </c:pt>
                <c:pt idx="1735">
                  <c:v>1.34</c:v>
                </c:pt>
                <c:pt idx="1736">
                  <c:v>1.295</c:v>
                </c:pt>
                <c:pt idx="1737">
                  <c:v>1.29266666666667</c:v>
                </c:pt>
                <c:pt idx="1738">
                  <c:v>1.25666666666667</c:v>
                </c:pt>
                <c:pt idx="1739">
                  <c:v>1.30833333333333</c:v>
                </c:pt>
                <c:pt idx="1740">
                  <c:v>1.34133333333333</c:v>
                </c:pt>
                <c:pt idx="1741">
                  <c:v>1.36466666666667</c:v>
                </c:pt>
                <c:pt idx="1742">
                  <c:v>1.42066666666667</c:v>
                </c:pt>
                <c:pt idx="1743">
                  <c:v>1.46</c:v>
                </c:pt>
                <c:pt idx="1744">
                  <c:v>1.434</c:v>
                </c:pt>
                <c:pt idx="1745">
                  <c:v>1.42033333333333</c:v>
                </c:pt>
                <c:pt idx="1746">
                  <c:v>1.439</c:v>
                </c:pt>
                <c:pt idx="1747">
                  <c:v>1.488</c:v>
                </c:pt>
                <c:pt idx="1748">
                  <c:v>1.478</c:v>
                </c:pt>
                <c:pt idx="1749">
                  <c:v>1.47866666666667</c:v>
                </c:pt>
                <c:pt idx="1750">
                  <c:v>1.51333333333333</c:v>
                </c:pt>
                <c:pt idx="1751">
                  <c:v>1.51866666666667</c:v>
                </c:pt>
                <c:pt idx="1752">
                  <c:v>1.56066666666667</c:v>
                </c:pt>
                <c:pt idx="1753">
                  <c:v>1.56233333333333</c:v>
                </c:pt>
                <c:pt idx="1754">
                  <c:v>1.54133333333333</c:v>
                </c:pt>
                <c:pt idx="1755">
                  <c:v>1.514</c:v>
                </c:pt>
                <c:pt idx="1756">
                  <c:v>1.541</c:v>
                </c:pt>
                <c:pt idx="1757">
                  <c:v>1.52433333333333</c:v>
                </c:pt>
                <c:pt idx="1758">
                  <c:v>1.55366666666667</c:v>
                </c:pt>
                <c:pt idx="1759">
                  <c:v>1.53733333333333</c:v>
                </c:pt>
                <c:pt idx="1760">
                  <c:v>1.47833333333333</c:v>
                </c:pt>
                <c:pt idx="1761">
                  <c:v>1.49233333333333</c:v>
                </c:pt>
                <c:pt idx="1762">
                  <c:v>1.46533333333333</c:v>
                </c:pt>
                <c:pt idx="1763">
                  <c:v>1.421</c:v>
                </c:pt>
                <c:pt idx="1764">
                  <c:v>1.41033333333333</c:v>
                </c:pt>
                <c:pt idx="1765">
                  <c:v>1.382</c:v>
                </c:pt>
                <c:pt idx="1766">
                  <c:v>1.35933333333333</c:v>
                </c:pt>
                <c:pt idx="1767">
                  <c:v>1.28033333333333</c:v>
                </c:pt>
                <c:pt idx="1768">
                  <c:v>1.24</c:v>
                </c:pt>
                <c:pt idx="1769">
                  <c:v>1.213</c:v>
                </c:pt>
                <c:pt idx="1770">
                  <c:v>1.189</c:v>
                </c:pt>
                <c:pt idx="1771">
                  <c:v>1.21266666666667</c:v>
                </c:pt>
                <c:pt idx="1772">
                  <c:v>1.2</c:v>
                </c:pt>
                <c:pt idx="1773">
                  <c:v>1.218</c:v>
                </c:pt>
                <c:pt idx="1774">
                  <c:v>1.22633333333333</c:v>
                </c:pt>
                <c:pt idx="1775">
                  <c:v>1.209</c:v>
                </c:pt>
                <c:pt idx="1776">
                  <c:v>1.23733333333333</c:v>
                </c:pt>
                <c:pt idx="1777">
                  <c:v>1.26466666666667</c:v>
                </c:pt>
                <c:pt idx="1778">
                  <c:v>1.286</c:v>
                </c:pt>
                <c:pt idx="1779">
                  <c:v>1.32866666666667</c:v>
                </c:pt>
                <c:pt idx="1780">
                  <c:v>1.34466666666667</c:v>
                </c:pt>
                <c:pt idx="1781">
                  <c:v>1.34566666666667</c:v>
                </c:pt>
                <c:pt idx="1782">
                  <c:v>1.32833333333333</c:v>
                </c:pt>
                <c:pt idx="1783">
                  <c:v>1.34</c:v>
                </c:pt>
                <c:pt idx="1784">
                  <c:v>1.426</c:v>
                </c:pt>
                <c:pt idx="1785">
                  <c:v>1.651</c:v>
                </c:pt>
                <c:pt idx="1786">
                  <c:v>1.70566666666667</c:v>
                </c:pt>
                <c:pt idx="1787">
                  <c:v>1.809</c:v>
                </c:pt>
                <c:pt idx="1788">
                  <c:v>1.90733333333333</c:v>
                </c:pt>
                <c:pt idx="1789">
                  <c:v>1.967</c:v>
                </c:pt>
                <c:pt idx="1790">
                  <c:v>2.00333333333333</c:v>
                </c:pt>
                <c:pt idx="1791">
                  <c:v>2.02233333333333</c:v>
                </c:pt>
                <c:pt idx="1792">
                  <c:v>2.06466666666667</c:v>
                </c:pt>
                <c:pt idx="1793">
                  <c:v>2.103</c:v>
                </c:pt>
                <c:pt idx="1794">
                  <c:v>2.17266666666667</c:v>
                </c:pt>
                <c:pt idx="1795">
                  <c:v>2.16866666666667</c:v>
                </c:pt>
                <c:pt idx="1796">
                  <c:v>2.14666666666667</c:v>
                </c:pt>
                <c:pt idx="1797">
                  <c:v>2.12233333333333</c:v>
                </c:pt>
                <c:pt idx="1798">
                  <c:v>2.13266666666667</c:v>
                </c:pt>
                <c:pt idx="1799">
                  <c:v>2.08066666666667</c:v>
                </c:pt>
                <c:pt idx="1800">
                  <c:v>2.05533333333333</c:v>
                </c:pt>
                <c:pt idx="1801">
                  <c:v>2.03466666666667</c:v>
                </c:pt>
                <c:pt idx="1802">
                  <c:v>2.00233333333333</c:v>
                </c:pt>
                <c:pt idx="1803">
                  <c:v>1.993</c:v>
                </c:pt>
                <c:pt idx="1804">
                  <c:v>2.00366666666667</c:v>
                </c:pt>
                <c:pt idx="1805">
                  <c:v>2.014</c:v>
                </c:pt>
                <c:pt idx="1806">
                  <c:v>2.02666666666667</c:v>
                </c:pt>
                <c:pt idx="1807">
                  <c:v>2.033</c:v>
                </c:pt>
                <c:pt idx="1808">
                  <c:v>2.06633333333333</c:v>
                </c:pt>
                <c:pt idx="1809">
                  <c:v>2.16333333333333</c:v>
                </c:pt>
                <c:pt idx="1810">
                  <c:v>2.20733333333333</c:v>
                </c:pt>
                <c:pt idx="1811">
                  <c:v>2.31833333333333</c:v>
                </c:pt>
                <c:pt idx="1812">
                  <c:v>2.38366666666667</c:v>
                </c:pt>
                <c:pt idx="1813">
                  <c:v>2.467</c:v>
                </c:pt>
                <c:pt idx="1814">
                  <c:v>2.51166666666667</c:v>
                </c:pt>
                <c:pt idx="1815">
                  <c:v>2.59533333333333</c:v>
                </c:pt>
                <c:pt idx="1816">
                  <c:v>2.66566666666667</c:v>
                </c:pt>
                <c:pt idx="1817">
                  <c:v>2.72</c:v>
                </c:pt>
                <c:pt idx="1818">
                  <c:v>2.78566666666667</c:v>
                </c:pt>
                <c:pt idx="1819">
                  <c:v>2.846</c:v>
                </c:pt>
                <c:pt idx="1820">
                  <c:v>2.89433333333333</c:v>
                </c:pt>
                <c:pt idx="1821">
                  <c:v>2.92466666666667</c:v>
                </c:pt>
                <c:pt idx="1822">
                  <c:v>2.984</c:v>
                </c:pt>
                <c:pt idx="1823">
                  <c:v>2.997</c:v>
                </c:pt>
                <c:pt idx="1824">
                  <c:v>2.974</c:v>
                </c:pt>
                <c:pt idx="1825">
                  <c:v>2.94933333333333</c:v>
                </c:pt>
                <c:pt idx="1826">
                  <c:v>2.941</c:v>
                </c:pt>
                <c:pt idx="1827">
                  <c:v>2.97466666666667</c:v>
                </c:pt>
                <c:pt idx="1828">
                  <c:v>2.97033333333333</c:v>
                </c:pt>
                <c:pt idx="1829">
                  <c:v>2.91766666666667</c:v>
                </c:pt>
                <c:pt idx="1830">
                  <c:v>2.87833333333333</c:v>
                </c:pt>
                <c:pt idx="1831">
                  <c:v>2.87366666666667</c:v>
                </c:pt>
                <c:pt idx="1832">
                  <c:v>2.879</c:v>
                </c:pt>
                <c:pt idx="1833">
                  <c:v>2.89233333333333</c:v>
                </c:pt>
                <c:pt idx="1834">
                  <c:v>2.94966666666667</c:v>
                </c:pt>
                <c:pt idx="1835">
                  <c:v>2.96833333333333</c:v>
                </c:pt>
                <c:pt idx="1836">
                  <c:v>2.89</c:v>
                </c:pt>
                <c:pt idx="1837">
                  <c:v>2.89133333333333</c:v>
                </c:pt>
                <c:pt idx="1838">
                  <c:v>2.882</c:v>
                </c:pt>
                <c:pt idx="1839">
                  <c:v>2.87333333333333</c:v>
                </c:pt>
                <c:pt idx="1840">
                  <c:v>2.90366666666667</c:v>
                </c:pt>
                <c:pt idx="1841">
                  <c:v>2.859</c:v>
                </c:pt>
                <c:pt idx="1842">
                  <c:v>2.855</c:v>
                </c:pt>
                <c:pt idx="1843">
                  <c:v>2.85766666666667</c:v>
                </c:pt>
                <c:pt idx="1844">
                  <c:v>2.85633333333333</c:v>
                </c:pt>
                <c:pt idx="1845">
                  <c:v>2.82933333333333</c:v>
                </c:pt>
                <c:pt idx="1846">
                  <c:v>2.81233333333333</c:v>
                </c:pt>
                <c:pt idx="1847">
                  <c:v>2.797</c:v>
                </c:pt>
                <c:pt idx="1848">
                  <c:v>2.78833333333333</c:v>
                </c:pt>
                <c:pt idx="1849">
                  <c:v>2.763</c:v>
                </c:pt>
                <c:pt idx="1850">
                  <c:v>2.74066666666667</c:v>
                </c:pt>
                <c:pt idx="1851">
                  <c:v>2.73166666666667</c:v>
                </c:pt>
                <c:pt idx="1852">
                  <c:v>2.68766666666667</c:v>
                </c:pt>
                <c:pt idx="1853">
                  <c:v>2.62633333333333</c:v>
                </c:pt>
                <c:pt idx="1854">
                  <c:v>2.518</c:v>
                </c:pt>
                <c:pt idx="1855">
                  <c:v>2.45433333333333</c:v>
                </c:pt>
                <c:pt idx="1856">
                  <c:v>2.429</c:v>
                </c:pt>
                <c:pt idx="1857">
                  <c:v>2.40266666666667</c:v>
                </c:pt>
                <c:pt idx="1858">
                  <c:v>2.334</c:v>
                </c:pt>
                <c:pt idx="1859">
                  <c:v>2.27766666666667</c:v>
                </c:pt>
                <c:pt idx="1860">
                  <c:v>2.19333333333333</c:v>
                </c:pt>
                <c:pt idx="1861">
                  <c:v>2.18633333333333</c:v>
                </c:pt>
                <c:pt idx="1862">
                  <c:v>2.17366666666667</c:v>
                </c:pt>
                <c:pt idx="1863">
                  <c:v>2.13166666666667</c:v>
                </c:pt>
                <c:pt idx="1864">
                  <c:v>2.09833333333333</c:v>
                </c:pt>
                <c:pt idx="1865">
                  <c:v>2.08366666666667</c:v>
                </c:pt>
                <c:pt idx="1866">
                  <c:v>2.06466666666667</c:v>
                </c:pt>
                <c:pt idx="1867">
                  <c:v>2.03266666666667</c:v>
                </c:pt>
                <c:pt idx="1868">
                  <c:v>2.035</c:v>
                </c:pt>
                <c:pt idx="1869">
                  <c:v>2.028</c:v>
                </c:pt>
                <c:pt idx="1870">
                  <c:v>2.029</c:v>
                </c:pt>
                <c:pt idx="1871">
                  <c:v>2.03566666666667</c:v>
                </c:pt>
                <c:pt idx="1872">
                  <c:v>2.04666666666667</c:v>
                </c:pt>
                <c:pt idx="1873">
                  <c:v>2.05733333333333</c:v>
                </c:pt>
                <c:pt idx="1874">
                  <c:v>2.03066666666667</c:v>
                </c:pt>
                <c:pt idx="1875">
                  <c:v>2.021</c:v>
                </c:pt>
                <c:pt idx="1876">
                  <c:v>2.05</c:v>
                </c:pt>
                <c:pt idx="1877">
                  <c:v>2.08766666666667</c:v>
                </c:pt>
                <c:pt idx="1878">
                  <c:v>2.148</c:v>
                </c:pt>
                <c:pt idx="1879">
                  <c:v>2.16733333333333</c:v>
                </c:pt>
                <c:pt idx="1880">
                  <c:v>2.20333333333333</c:v>
                </c:pt>
                <c:pt idx="1881">
                  <c:v>2.227</c:v>
                </c:pt>
                <c:pt idx="1882">
                  <c:v>2.20866666666667</c:v>
                </c:pt>
                <c:pt idx="1883">
                  <c:v>2.21666666666667</c:v>
                </c:pt>
                <c:pt idx="1884">
                  <c:v>2.15633333333333</c:v>
                </c:pt>
                <c:pt idx="1885">
                  <c:v>2.10966666666667</c:v>
                </c:pt>
                <c:pt idx="1886">
                  <c:v>2.056</c:v>
                </c:pt>
                <c:pt idx="1887">
                  <c:v>2.01866666666667</c:v>
                </c:pt>
                <c:pt idx="1888">
                  <c:v>1.94833333333333</c:v>
                </c:pt>
                <c:pt idx="1889">
                  <c:v>1.908</c:v>
                </c:pt>
                <c:pt idx="1890">
                  <c:v>1.85766666666667</c:v>
                </c:pt>
                <c:pt idx="1891">
                  <c:v>1.81033333333333</c:v>
                </c:pt>
                <c:pt idx="1892">
                  <c:v>1.73266666666667</c:v>
                </c:pt>
                <c:pt idx="1893">
                  <c:v>1.68466666666667</c:v>
                </c:pt>
                <c:pt idx="1894">
                  <c:v>1.67333333333333</c:v>
                </c:pt>
                <c:pt idx="1895">
                  <c:v>1.656</c:v>
                </c:pt>
                <c:pt idx="1896">
                  <c:v>1.603</c:v>
                </c:pt>
                <c:pt idx="1897">
                  <c:v>1.51166666666667</c:v>
                </c:pt>
                <c:pt idx="1898">
                  <c:v>1.42333333333333</c:v>
                </c:pt>
                <c:pt idx="1899">
                  <c:v>1.39766666666667</c:v>
                </c:pt>
                <c:pt idx="1900">
                  <c:v>1.37633333333333</c:v>
                </c:pt>
                <c:pt idx="1901">
                  <c:v>1.34566666666667</c:v>
                </c:pt>
                <c:pt idx="1902">
                  <c:v>1.317</c:v>
                </c:pt>
                <c:pt idx="1903">
                  <c:v>1.28866666666667</c:v>
                </c:pt>
                <c:pt idx="1904">
                  <c:v>1.274</c:v>
                </c:pt>
                <c:pt idx="1905">
                  <c:v>1.30933333333333</c:v>
                </c:pt>
                <c:pt idx="1906">
                  <c:v>1.34133333333333</c:v>
                </c:pt>
                <c:pt idx="1907">
                  <c:v>1.35733333333333</c:v>
                </c:pt>
                <c:pt idx="1908">
                  <c:v>1.35</c:v>
                </c:pt>
                <c:pt idx="1909">
                  <c:v>1.34766666666667</c:v>
                </c:pt>
                <c:pt idx="1910">
                  <c:v>1.31366666666667</c:v>
                </c:pt>
                <c:pt idx="1911">
                  <c:v>1.30366666666667</c:v>
                </c:pt>
                <c:pt idx="1912">
                  <c:v>1.31666666666667</c:v>
                </c:pt>
                <c:pt idx="1913">
                  <c:v>1.35233333333333</c:v>
                </c:pt>
                <c:pt idx="1914">
                  <c:v>1.352</c:v>
                </c:pt>
                <c:pt idx="1915">
                  <c:v>1.35566666666667</c:v>
                </c:pt>
                <c:pt idx="1916">
                  <c:v>1.34533333333333</c:v>
                </c:pt>
                <c:pt idx="1917">
                  <c:v>1.35966666666667</c:v>
                </c:pt>
                <c:pt idx="1918">
                  <c:v>1.40766666666667</c:v>
                </c:pt>
                <c:pt idx="1919">
                  <c:v>1.40766666666667</c:v>
                </c:pt>
                <c:pt idx="1920">
                  <c:v>1.39966666666667</c:v>
                </c:pt>
                <c:pt idx="1921">
                  <c:v>1.37666666666667</c:v>
                </c:pt>
                <c:pt idx="1922">
                  <c:v>1.36166666666667</c:v>
                </c:pt>
                <c:pt idx="1923">
                  <c:v>1.35633333333333</c:v>
                </c:pt>
                <c:pt idx="1924">
                  <c:v>1.35633333333333</c:v>
                </c:pt>
                <c:pt idx="1925">
                  <c:v>1.33866666666667</c:v>
                </c:pt>
                <c:pt idx="1926">
                  <c:v>1.329</c:v>
                </c:pt>
                <c:pt idx="1927">
                  <c:v>1.35133333333333</c:v>
                </c:pt>
                <c:pt idx="1928">
                  <c:v>1.353</c:v>
                </c:pt>
                <c:pt idx="1929">
                  <c:v>1.36166666666667</c:v>
                </c:pt>
                <c:pt idx="1930">
                  <c:v>1.367</c:v>
                </c:pt>
                <c:pt idx="1931">
                  <c:v>1.38566666666667</c:v>
                </c:pt>
                <c:pt idx="1932">
                  <c:v>1.383</c:v>
                </c:pt>
                <c:pt idx="1933">
                  <c:v>1.37933333333333</c:v>
                </c:pt>
                <c:pt idx="1934">
                  <c:v>1.35366666666667</c:v>
                </c:pt>
                <c:pt idx="1935">
                  <c:v>1.36533333333333</c:v>
                </c:pt>
                <c:pt idx="1936">
                  <c:v>1.38966666666667</c:v>
                </c:pt>
                <c:pt idx="1937">
                  <c:v>1.399</c:v>
                </c:pt>
                <c:pt idx="1938">
                  <c:v>1.40133333333333</c:v>
                </c:pt>
                <c:pt idx="1939">
                  <c:v>1.41333333333333</c:v>
                </c:pt>
                <c:pt idx="1940">
                  <c:v>1.38866666666667</c:v>
                </c:pt>
                <c:pt idx="1941">
                  <c:v>1.38833333333333</c:v>
                </c:pt>
                <c:pt idx="1942">
                  <c:v>1.37833333333333</c:v>
                </c:pt>
                <c:pt idx="1943">
                  <c:v>1.34866666666667</c:v>
                </c:pt>
                <c:pt idx="1944">
                  <c:v>1.33966666666667</c:v>
                </c:pt>
                <c:pt idx="1945">
                  <c:v>1.36533333333333</c:v>
                </c:pt>
                <c:pt idx="1946">
                  <c:v>1.382</c:v>
                </c:pt>
                <c:pt idx="1947">
                  <c:v>1.386</c:v>
                </c:pt>
                <c:pt idx="1948">
                  <c:v>1.41066666666667</c:v>
                </c:pt>
                <c:pt idx="1949">
                  <c:v>1.416</c:v>
                </c:pt>
                <c:pt idx="1950">
                  <c:v>1.43433333333333</c:v>
                </c:pt>
                <c:pt idx="1951">
                  <c:v>1.451</c:v>
                </c:pt>
                <c:pt idx="1952">
                  <c:v>1.47266666666667</c:v>
                </c:pt>
                <c:pt idx="1953">
                  <c:v>1.48333333333333</c:v>
                </c:pt>
                <c:pt idx="1954">
                  <c:v>1.49933333333333</c:v>
                </c:pt>
                <c:pt idx="1955">
                  <c:v>1.52733333333333</c:v>
                </c:pt>
                <c:pt idx="1956">
                  <c:v>1.54066666666667</c:v>
                </c:pt>
                <c:pt idx="1957">
                  <c:v>1.55666666666667</c:v>
                </c:pt>
                <c:pt idx="1958">
                  <c:v>1.58533333333333</c:v>
                </c:pt>
                <c:pt idx="1959">
                  <c:v>1.61366666666667</c:v>
                </c:pt>
                <c:pt idx="1960">
                  <c:v>1.59833333333333</c:v>
                </c:pt>
                <c:pt idx="1961">
                  <c:v>1.62466666666667</c:v>
                </c:pt>
                <c:pt idx="1962">
                  <c:v>1.64766666666667</c:v>
                </c:pt>
                <c:pt idx="1963">
                  <c:v>1.70566666666667</c:v>
                </c:pt>
                <c:pt idx="1964">
                  <c:v>1.74366666666667</c:v>
                </c:pt>
                <c:pt idx="1965">
                  <c:v>1.718</c:v>
                </c:pt>
                <c:pt idx="1966">
                  <c:v>1.69</c:v>
                </c:pt>
                <c:pt idx="1967">
                  <c:v>1.68</c:v>
                </c:pt>
                <c:pt idx="1968">
                  <c:v>1.65866666666667</c:v>
                </c:pt>
                <c:pt idx="1969">
                  <c:v>1.63</c:v>
                </c:pt>
                <c:pt idx="1970">
                  <c:v>1.65</c:v>
                </c:pt>
                <c:pt idx="1971">
                  <c:v>1.674</c:v>
                </c:pt>
                <c:pt idx="1972">
                  <c:v>1.666</c:v>
                </c:pt>
                <c:pt idx="1973">
                  <c:v>1.66366666666667</c:v>
                </c:pt>
                <c:pt idx="1974">
                  <c:v>1.661</c:v>
                </c:pt>
                <c:pt idx="1975">
                  <c:v>1.613</c:v>
                </c:pt>
                <c:pt idx="1976">
                  <c:v>1.58666666666667</c:v>
                </c:pt>
                <c:pt idx="1977">
                  <c:v>1.56833333333333</c:v>
                </c:pt>
                <c:pt idx="1978">
                  <c:v>1.549</c:v>
                </c:pt>
                <c:pt idx="1979">
                  <c:v>1.53833333333333</c:v>
                </c:pt>
                <c:pt idx="1980">
                  <c:v>1.541</c:v>
                </c:pt>
                <c:pt idx="1981">
                  <c:v>1.54433333333333</c:v>
                </c:pt>
                <c:pt idx="1982">
                  <c:v>1.54066666666667</c:v>
                </c:pt>
                <c:pt idx="1983">
                  <c:v>1.505</c:v>
                </c:pt>
                <c:pt idx="1984">
                  <c:v>1.484</c:v>
                </c:pt>
                <c:pt idx="1985">
                  <c:v>1.50466666666667</c:v>
                </c:pt>
                <c:pt idx="1986">
                  <c:v>1.492</c:v>
                </c:pt>
                <c:pt idx="1987">
                  <c:v>1.49533333333333</c:v>
                </c:pt>
                <c:pt idx="1988">
                  <c:v>1.50766666666667</c:v>
                </c:pt>
                <c:pt idx="1989">
                  <c:v>1.52566666666667</c:v>
                </c:pt>
                <c:pt idx="1990">
                  <c:v>1.543</c:v>
                </c:pt>
                <c:pt idx="1991">
                  <c:v>1.50166666666667</c:v>
                </c:pt>
                <c:pt idx="1992">
                  <c:v>1.51766666666667</c:v>
                </c:pt>
                <c:pt idx="1993">
                  <c:v>1.484</c:v>
                </c:pt>
                <c:pt idx="1994">
                  <c:v>1.48466666666667</c:v>
                </c:pt>
                <c:pt idx="1995">
                  <c:v>1.49533333333333</c:v>
                </c:pt>
                <c:pt idx="1996">
                  <c:v>1.52166666666667</c:v>
                </c:pt>
                <c:pt idx="1997">
                  <c:v>1.51833333333333</c:v>
                </c:pt>
                <c:pt idx="1998">
                  <c:v>1.49833333333333</c:v>
                </c:pt>
                <c:pt idx="1999">
                  <c:v>1.48266666666667</c:v>
                </c:pt>
                <c:pt idx="2000">
                  <c:v>1.454</c:v>
                </c:pt>
                <c:pt idx="2001">
                  <c:v>1.46833333333333</c:v>
                </c:pt>
                <c:pt idx="2002">
                  <c:v>1.45566666666667</c:v>
                </c:pt>
                <c:pt idx="2003">
                  <c:v>1.472</c:v>
                </c:pt>
                <c:pt idx="2004">
                  <c:v>1.46533333333333</c:v>
                </c:pt>
                <c:pt idx="2005">
                  <c:v>1.45466666666667</c:v>
                </c:pt>
                <c:pt idx="2006">
                  <c:v>1.484</c:v>
                </c:pt>
                <c:pt idx="2007">
                  <c:v>1.49233333333333</c:v>
                </c:pt>
                <c:pt idx="2008">
                  <c:v>1.482</c:v>
                </c:pt>
                <c:pt idx="2009">
                  <c:v>1.46366666666667</c:v>
                </c:pt>
                <c:pt idx="2010">
                  <c:v>1.49266666666667</c:v>
                </c:pt>
                <c:pt idx="2011">
                  <c:v>1.479</c:v>
                </c:pt>
                <c:pt idx="2012">
                  <c:v>1.48866666666667</c:v>
                </c:pt>
                <c:pt idx="2013">
                  <c:v>1.49666666666667</c:v>
                </c:pt>
                <c:pt idx="2014">
                  <c:v>1.49433333333333</c:v>
                </c:pt>
                <c:pt idx="2015">
                  <c:v>1.46566666666667</c:v>
                </c:pt>
                <c:pt idx="2016">
                  <c:v>1.44133333333333</c:v>
                </c:pt>
                <c:pt idx="2017">
                  <c:v>1.44833333333333</c:v>
                </c:pt>
                <c:pt idx="2018">
                  <c:v>1.453</c:v>
                </c:pt>
                <c:pt idx="2019">
                  <c:v>1.45466666666667</c:v>
                </c:pt>
                <c:pt idx="2020">
                  <c:v>1.47366666666667</c:v>
                </c:pt>
                <c:pt idx="2021">
                  <c:v>1.48</c:v>
                </c:pt>
                <c:pt idx="2022">
                  <c:v>1.469</c:v>
                </c:pt>
                <c:pt idx="2023">
                  <c:v>1.46433333333333</c:v>
                </c:pt>
                <c:pt idx="2024">
                  <c:v>1.488</c:v>
                </c:pt>
                <c:pt idx="2025">
                  <c:v>1.515</c:v>
                </c:pt>
                <c:pt idx="2026">
                  <c:v>1.481</c:v>
                </c:pt>
                <c:pt idx="2027">
                  <c:v>1.496</c:v>
                </c:pt>
                <c:pt idx="2028">
                  <c:v>1.50133333333333</c:v>
                </c:pt>
                <c:pt idx="2029">
                  <c:v>1.49966666666667</c:v>
                </c:pt>
                <c:pt idx="2030">
                  <c:v>1.47366666666667</c:v>
                </c:pt>
                <c:pt idx="2031">
                  <c:v>1.47666666666667</c:v>
                </c:pt>
                <c:pt idx="2032">
                  <c:v>1.43366666666667</c:v>
                </c:pt>
                <c:pt idx="2033">
                  <c:v>1.40166666666667</c:v>
                </c:pt>
                <c:pt idx="2034">
                  <c:v>1.399</c:v>
                </c:pt>
                <c:pt idx="2035">
                  <c:v>1.39266666666667</c:v>
                </c:pt>
                <c:pt idx="2036">
                  <c:v>1.43466666666667</c:v>
                </c:pt>
                <c:pt idx="2037">
                  <c:v>1.42733333333333</c:v>
                </c:pt>
                <c:pt idx="2038">
                  <c:v>1.404</c:v>
                </c:pt>
                <c:pt idx="2039">
                  <c:v>1.38566666666667</c:v>
                </c:pt>
                <c:pt idx="2040">
                  <c:v>1.36533333333333</c:v>
                </c:pt>
                <c:pt idx="2041">
                  <c:v>1.36066666666667</c:v>
                </c:pt>
                <c:pt idx="2042">
                  <c:v>1.35733333333333</c:v>
                </c:pt>
                <c:pt idx="2043">
                  <c:v>1.36266666666667</c:v>
                </c:pt>
                <c:pt idx="2044">
                  <c:v>1.34733333333333</c:v>
                </c:pt>
                <c:pt idx="2045">
                  <c:v>1.33733333333333</c:v>
                </c:pt>
                <c:pt idx="2046">
                  <c:v>1.35633333333333</c:v>
                </c:pt>
                <c:pt idx="2047">
                  <c:v>1.374</c:v>
                </c:pt>
                <c:pt idx="2048">
                  <c:v>1.34</c:v>
                </c:pt>
                <c:pt idx="2049">
                  <c:v>1.34166666666667</c:v>
                </c:pt>
                <c:pt idx="2050">
                  <c:v>1.33533333333333</c:v>
                </c:pt>
                <c:pt idx="2051">
                  <c:v>1.32266666666667</c:v>
                </c:pt>
                <c:pt idx="2052">
                  <c:v>1.32533333333333</c:v>
                </c:pt>
                <c:pt idx="2053">
                  <c:v>1.35233333333333</c:v>
                </c:pt>
                <c:pt idx="2054">
                  <c:v>1.35733333333333</c:v>
                </c:pt>
                <c:pt idx="2055">
                  <c:v>1.38333333333333</c:v>
                </c:pt>
                <c:pt idx="2056">
                  <c:v>1.38566666666667</c:v>
                </c:pt>
                <c:pt idx="2057">
                  <c:v>1.41366666666667</c:v>
                </c:pt>
                <c:pt idx="2058">
                  <c:v>1.43966666666667</c:v>
                </c:pt>
                <c:pt idx="2059">
                  <c:v>1.44533333333333</c:v>
                </c:pt>
                <c:pt idx="2060">
                  <c:v>1.459</c:v>
                </c:pt>
                <c:pt idx="2061">
                  <c:v>1.488</c:v>
                </c:pt>
                <c:pt idx="2062">
                  <c:v>1.49133333333333</c:v>
                </c:pt>
                <c:pt idx="2063">
                  <c:v>1.478</c:v>
                </c:pt>
                <c:pt idx="2064">
                  <c:v>1.44366666666667</c:v>
                </c:pt>
                <c:pt idx="2065">
                  <c:v>1.44566666666667</c:v>
                </c:pt>
                <c:pt idx="2066">
                  <c:v>1.47366666666667</c:v>
                </c:pt>
                <c:pt idx="2067">
                  <c:v>1.47233333333333</c:v>
                </c:pt>
                <c:pt idx="2068">
                  <c:v>1.51666666666667</c:v>
                </c:pt>
                <c:pt idx="2069">
                  <c:v>1.50733333333333</c:v>
                </c:pt>
                <c:pt idx="2070">
                  <c:v>1.523</c:v>
                </c:pt>
                <c:pt idx="2071">
                  <c:v>1.53666666666667</c:v>
                </c:pt>
                <c:pt idx="2072">
                  <c:v>1.51433333333333</c:v>
                </c:pt>
                <c:pt idx="2073">
                  <c:v>1.53133333333333</c:v>
                </c:pt>
                <c:pt idx="2074">
                  <c:v>1.555</c:v>
                </c:pt>
                <c:pt idx="2075">
                  <c:v>1.56033333333333</c:v>
                </c:pt>
                <c:pt idx="2076">
                  <c:v>1.57433333333333</c:v>
                </c:pt>
                <c:pt idx="2077">
                  <c:v>1.545</c:v>
                </c:pt>
                <c:pt idx="2078">
                  <c:v>1.52133333333333</c:v>
                </c:pt>
                <c:pt idx="2079">
                  <c:v>1.51533333333333</c:v>
                </c:pt>
                <c:pt idx="2080">
                  <c:v>1.53033333333333</c:v>
                </c:pt>
                <c:pt idx="2081">
                  <c:v>1.5</c:v>
                </c:pt>
                <c:pt idx="2082">
                  <c:v>1.481</c:v>
                </c:pt>
                <c:pt idx="2083">
                  <c:v>1.49433333333333</c:v>
                </c:pt>
                <c:pt idx="2084">
                  <c:v>1.53766666666667</c:v>
                </c:pt>
                <c:pt idx="2085">
                  <c:v>1.55966666666667</c:v>
                </c:pt>
                <c:pt idx="2086">
                  <c:v>1.54033333333333</c:v>
                </c:pt>
                <c:pt idx="2087">
                  <c:v>1.53633333333333</c:v>
                </c:pt>
                <c:pt idx="2088">
                  <c:v>1.491</c:v>
                </c:pt>
                <c:pt idx="2089">
                  <c:v>1.491</c:v>
                </c:pt>
                <c:pt idx="2090">
                  <c:v>1.49</c:v>
                </c:pt>
                <c:pt idx="2091">
                  <c:v>1.46733333333333</c:v>
                </c:pt>
                <c:pt idx="2092">
                  <c:v>1.496</c:v>
                </c:pt>
                <c:pt idx="2093">
                  <c:v>1.52433333333333</c:v>
                </c:pt>
                <c:pt idx="2094">
                  <c:v>1.51466666666667</c:v>
                </c:pt>
                <c:pt idx="2095">
                  <c:v>1.51666666666667</c:v>
                </c:pt>
                <c:pt idx="2096">
                  <c:v>1.49266666666667</c:v>
                </c:pt>
                <c:pt idx="2097">
                  <c:v>1.515</c:v>
                </c:pt>
                <c:pt idx="2098">
                  <c:v>1.512</c:v>
                </c:pt>
                <c:pt idx="2099">
                  <c:v>1.51633333333333</c:v>
                </c:pt>
                <c:pt idx="2100">
                  <c:v>1.51033333333333</c:v>
                </c:pt>
                <c:pt idx="2101">
                  <c:v>1.50966666666667</c:v>
                </c:pt>
                <c:pt idx="2102">
                  <c:v>1.49633333333333</c:v>
                </c:pt>
                <c:pt idx="2103">
                  <c:v>1.49066666666667</c:v>
                </c:pt>
                <c:pt idx="2104">
                  <c:v>1.49666666666667</c:v>
                </c:pt>
                <c:pt idx="2105">
                  <c:v>1.47766666666667</c:v>
                </c:pt>
                <c:pt idx="2106">
                  <c:v>1.465</c:v>
                </c:pt>
                <c:pt idx="2107">
                  <c:v>1.451</c:v>
                </c:pt>
                <c:pt idx="2108">
                  <c:v>1.466</c:v>
                </c:pt>
                <c:pt idx="2109">
                  <c:v>1.46466666666667</c:v>
                </c:pt>
                <c:pt idx="2110">
                  <c:v>1.48833333333333</c:v>
                </c:pt>
                <c:pt idx="2111">
                  <c:v>1.50833333333333</c:v>
                </c:pt>
                <c:pt idx="2112">
                  <c:v>1.49766666666667</c:v>
                </c:pt>
                <c:pt idx="2113">
                  <c:v>1.47533333333333</c:v>
                </c:pt>
                <c:pt idx="2114">
                  <c:v>1.48366666666667</c:v>
                </c:pt>
                <c:pt idx="2115">
                  <c:v>1.48166666666667</c:v>
                </c:pt>
                <c:pt idx="2116">
                  <c:v>1.504</c:v>
                </c:pt>
                <c:pt idx="2117">
                  <c:v>1.524</c:v>
                </c:pt>
                <c:pt idx="2118">
                  <c:v>1.56266666666667</c:v>
                </c:pt>
                <c:pt idx="2119">
                  <c:v>1.60266666666667</c:v>
                </c:pt>
                <c:pt idx="2120">
                  <c:v>1.58766666666667</c:v>
                </c:pt>
                <c:pt idx="2121">
                  <c:v>1.60733333333333</c:v>
                </c:pt>
                <c:pt idx="2122">
                  <c:v>1.587</c:v>
                </c:pt>
                <c:pt idx="2123">
                  <c:v>1.581</c:v>
                </c:pt>
                <c:pt idx="2124">
                  <c:v>1.559</c:v>
                </c:pt>
                <c:pt idx="2125">
                  <c:v>1.56133333333333</c:v>
                </c:pt>
                <c:pt idx="2126">
                  <c:v>1.56366666666667</c:v>
                </c:pt>
                <c:pt idx="2127">
                  <c:v>1.571</c:v>
                </c:pt>
                <c:pt idx="2128">
                  <c:v>1.54666666666667</c:v>
                </c:pt>
                <c:pt idx="2129">
                  <c:v>1.527</c:v>
                </c:pt>
                <c:pt idx="2130">
                  <c:v>1.52566666666667</c:v>
                </c:pt>
                <c:pt idx="2131">
                  <c:v>1.53733333333333</c:v>
                </c:pt>
                <c:pt idx="2132">
                  <c:v>1.541</c:v>
                </c:pt>
                <c:pt idx="2133">
                  <c:v>1.568</c:v>
                </c:pt>
                <c:pt idx="2134">
                  <c:v>1.528</c:v>
                </c:pt>
                <c:pt idx="2135">
                  <c:v>1.53566666666667</c:v>
                </c:pt>
                <c:pt idx="2136">
                  <c:v>1.52833333333333</c:v>
                </c:pt>
                <c:pt idx="2137">
                  <c:v>1.46966666666667</c:v>
                </c:pt>
                <c:pt idx="2138">
                  <c:v>1.41233333333333</c:v>
                </c:pt>
                <c:pt idx="2139">
                  <c:v>1.379</c:v>
                </c:pt>
                <c:pt idx="2140">
                  <c:v>1.36933333333333</c:v>
                </c:pt>
                <c:pt idx="2141">
                  <c:v>1.37566666666667</c:v>
                </c:pt>
                <c:pt idx="2142">
                  <c:v>1.398</c:v>
                </c:pt>
                <c:pt idx="2143">
                  <c:v>1.452</c:v>
                </c:pt>
                <c:pt idx="2144">
                  <c:v>1.455</c:v>
                </c:pt>
                <c:pt idx="2145">
                  <c:v>1.464</c:v>
                </c:pt>
                <c:pt idx="2146">
                  <c:v>1.44766666666667</c:v>
                </c:pt>
                <c:pt idx="2147">
                  <c:v>1.46333333333333</c:v>
                </c:pt>
                <c:pt idx="2148">
                  <c:v>1.47433333333333</c:v>
                </c:pt>
                <c:pt idx="2149">
                  <c:v>1.50333333333333</c:v>
                </c:pt>
                <c:pt idx="2150">
                  <c:v>1.52233333333333</c:v>
                </c:pt>
                <c:pt idx="2151">
                  <c:v>1.50466666666667</c:v>
                </c:pt>
                <c:pt idx="2152">
                  <c:v>1.46166666666667</c:v>
                </c:pt>
                <c:pt idx="2153">
                  <c:v>1.442</c:v>
                </c:pt>
                <c:pt idx="2154">
                  <c:v>1.435</c:v>
                </c:pt>
                <c:pt idx="2155">
                  <c:v>1.456</c:v>
                </c:pt>
                <c:pt idx="2156">
                  <c:v>1.48133333333333</c:v>
                </c:pt>
                <c:pt idx="2157">
                  <c:v>1.463</c:v>
                </c:pt>
                <c:pt idx="2158">
                  <c:v>1.446</c:v>
                </c:pt>
                <c:pt idx="2159">
                  <c:v>1.46266666666667</c:v>
                </c:pt>
                <c:pt idx="2160">
                  <c:v>1.479</c:v>
                </c:pt>
                <c:pt idx="2161">
                  <c:v>1.471</c:v>
                </c:pt>
                <c:pt idx="2162">
                  <c:v>1.47033333333333</c:v>
                </c:pt>
                <c:pt idx="2163">
                  <c:v>1.44533333333333</c:v>
                </c:pt>
                <c:pt idx="2164">
                  <c:v>1.44466666666667</c:v>
                </c:pt>
                <c:pt idx="2165">
                  <c:v>1.40733333333333</c:v>
                </c:pt>
                <c:pt idx="2166">
                  <c:v>1.42433333333333</c:v>
                </c:pt>
                <c:pt idx="2167">
                  <c:v>1.45033333333333</c:v>
                </c:pt>
                <c:pt idx="2168">
                  <c:v>1.442</c:v>
                </c:pt>
                <c:pt idx="2169">
                  <c:v>1.41233333333333</c:v>
                </c:pt>
                <c:pt idx="2170">
                  <c:v>1.38566666666667</c:v>
                </c:pt>
                <c:pt idx="2171">
                  <c:v>1.365</c:v>
                </c:pt>
                <c:pt idx="2172">
                  <c:v>1.35</c:v>
                </c:pt>
                <c:pt idx="2173">
                  <c:v>1.352</c:v>
                </c:pt>
                <c:pt idx="2174">
                  <c:v>1.36333333333333</c:v>
                </c:pt>
                <c:pt idx="2175">
                  <c:v>1.378</c:v>
                </c:pt>
                <c:pt idx="2176">
                  <c:v>1.322</c:v>
                </c:pt>
                <c:pt idx="2177">
                  <c:v>1.35133333333333</c:v>
                </c:pt>
                <c:pt idx="2178">
                  <c:v>1.40166666666667</c:v>
                </c:pt>
                <c:pt idx="2179">
                  <c:v>1.39</c:v>
                </c:pt>
                <c:pt idx="2180">
                  <c:v>1.35</c:v>
                </c:pt>
                <c:pt idx="2181">
                  <c:v>1.32766666666667</c:v>
                </c:pt>
                <c:pt idx="2182">
                  <c:v>1.33433333333333</c:v>
                </c:pt>
                <c:pt idx="2183">
                  <c:v>1.33666666666667</c:v>
                </c:pt>
                <c:pt idx="2184">
                  <c:v>1.345</c:v>
                </c:pt>
                <c:pt idx="2185">
                  <c:v>1.372</c:v>
                </c:pt>
                <c:pt idx="2186">
                  <c:v>1.40966666666667</c:v>
                </c:pt>
                <c:pt idx="2187">
                  <c:v>1.40066666666667</c:v>
                </c:pt>
                <c:pt idx="2188">
                  <c:v>1.40033333333333</c:v>
                </c:pt>
                <c:pt idx="2189">
                  <c:v>1.44433333333333</c:v>
                </c:pt>
                <c:pt idx="2190">
                  <c:v>1.46666666666667</c:v>
                </c:pt>
                <c:pt idx="2191">
                  <c:v>1.506</c:v>
                </c:pt>
                <c:pt idx="2192">
                  <c:v>1.535</c:v>
                </c:pt>
                <c:pt idx="2193">
                  <c:v>1.53933333333333</c:v>
                </c:pt>
                <c:pt idx="2194">
                  <c:v>1.58933333333333</c:v>
                </c:pt>
                <c:pt idx="2195">
                  <c:v>1.588</c:v>
                </c:pt>
                <c:pt idx="2196">
                  <c:v>1.59166666666667</c:v>
                </c:pt>
                <c:pt idx="2197">
                  <c:v>1.59366666666667</c:v>
                </c:pt>
                <c:pt idx="2198">
                  <c:v>1.57433333333333</c:v>
                </c:pt>
                <c:pt idx="2199">
                  <c:v>1.57066666666667</c:v>
                </c:pt>
                <c:pt idx="2200">
                  <c:v>1.58966666666667</c:v>
                </c:pt>
                <c:pt idx="2201">
                  <c:v>1.62333333333333</c:v>
                </c:pt>
                <c:pt idx="2202">
                  <c:v>1.602</c:v>
                </c:pt>
                <c:pt idx="2203">
                  <c:v>1.58266666666667</c:v>
                </c:pt>
                <c:pt idx="2204">
                  <c:v>1.59166666666667</c:v>
                </c:pt>
                <c:pt idx="2205">
                  <c:v>1.556</c:v>
                </c:pt>
                <c:pt idx="2206">
                  <c:v>1.532</c:v>
                </c:pt>
                <c:pt idx="2207">
                  <c:v>1.491</c:v>
                </c:pt>
                <c:pt idx="2208">
                  <c:v>1.48166666666667</c:v>
                </c:pt>
                <c:pt idx="2209">
                  <c:v>1.46033333333333</c:v>
                </c:pt>
                <c:pt idx="2210">
                  <c:v>1.458</c:v>
                </c:pt>
                <c:pt idx="2211">
                  <c:v>1.45</c:v>
                </c:pt>
                <c:pt idx="2212">
                  <c:v>1.43633333333333</c:v>
                </c:pt>
                <c:pt idx="2213">
                  <c:v>1.48866666666667</c:v>
                </c:pt>
                <c:pt idx="2214">
                  <c:v>1.48233333333333</c:v>
                </c:pt>
                <c:pt idx="2215">
                  <c:v>1.459</c:v>
                </c:pt>
                <c:pt idx="2216">
                  <c:v>1.42866666666667</c:v>
                </c:pt>
                <c:pt idx="2217">
                  <c:v>1.45833333333333</c:v>
                </c:pt>
                <c:pt idx="2218">
                  <c:v>1.483</c:v>
                </c:pt>
                <c:pt idx="2219">
                  <c:v>1.51133333333333</c:v>
                </c:pt>
                <c:pt idx="2220">
                  <c:v>1.51766666666667</c:v>
                </c:pt>
                <c:pt idx="2221">
                  <c:v>1.52933333333333</c:v>
                </c:pt>
                <c:pt idx="2222">
                  <c:v>1.53366666666667</c:v>
                </c:pt>
                <c:pt idx="2223">
                  <c:v>1.51333333333333</c:v>
                </c:pt>
                <c:pt idx="2224">
                  <c:v>1.54533333333333</c:v>
                </c:pt>
                <c:pt idx="2225">
                  <c:v>1.59433333333333</c:v>
                </c:pt>
                <c:pt idx="2226">
                  <c:v>1.67133333333333</c:v>
                </c:pt>
                <c:pt idx="2227">
                  <c:v>1.71866666666667</c:v>
                </c:pt>
                <c:pt idx="2228">
                  <c:v>1.73466666666667</c:v>
                </c:pt>
                <c:pt idx="2229">
                  <c:v>1.74133333333333</c:v>
                </c:pt>
                <c:pt idx="2230">
                  <c:v>1.80933333333333</c:v>
                </c:pt>
                <c:pt idx="2231">
                  <c:v>1.83866666666667</c:v>
                </c:pt>
                <c:pt idx="2232">
                  <c:v>1.84233333333333</c:v>
                </c:pt>
                <c:pt idx="2233">
                  <c:v>1.83366666666667</c:v>
                </c:pt>
                <c:pt idx="2234">
                  <c:v>1.82266666666667</c:v>
                </c:pt>
                <c:pt idx="2235">
                  <c:v>1.82466666666667</c:v>
                </c:pt>
                <c:pt idx="2236">
                  <c:v>1.86433333333333</c:v>
                </c:pt>
                <c:pt idx="2237">
                  <c:v>1.902</c:v>
                </c:pt>
                <c:pt idx="2238">
                  <c:v>1.87</c:v>
                </c:pt>
                <c:pt idx="2239">
                  <c:v>1.86366666666667</c:v>
                </c:pt>
                <c:pt idx="2240">
                  <c:v>1.89566666666667</c:v>
                </c:pt>
                <c:pt idx="2241">
                  <c:v>1.95833333333333</c:v>
                </c:pt>
                <c:pt idx="2242">
                  <c:v>1.94933333333333</c:v>
                </c:pt>
                <c:pt idx="2243">
                  <c:v>1.99366666666667</c:v>
                </c:pt>
                <c:pt idx="2244">
                  <c:v>2.01166666666667</c:v>
                </c:pt>
                <c:pt idx="2245">
                  <c:v>1.981</c:v>
                </c:pt>
                <c:pt idx="2246">
                  <c:v>1.98133333333333</c:v>
                </c:pt>
                <c:pt idx="2247">
                  <c:v>2.015</c:v>
                </c:pt>
                <c:pt idx="2248">
                  <c:v>2.01666666666667</c:v>
                </c:pt>
                <c:pt idx="2249">
                  <c:v>2.02533333333333</c:v>
                </c:pt>
                <c:pt idx="2250">
                  <c:v>1.99266666666667</c:v>
                </c:pt>
                <c:pt idx="2251">
                  <c:v>1.95633333333333</c:v>
                </c:pt>
                <c:pt idx="2252">
                  <c:v>1.94466666666667</c:v>
                </c:pt>
                <c:pt idx="2253">
                  <c:v>1.98966666666667</c:v>
                </c:pt>
                <c:pt idx="2254">
                  <c:v>1.98266666666667</c:v>
                </c:pt>
                <c:pt idx="2255">
                  <c:v>1.993</c:v>
                </c:pt>
                <c:pt idx="2256">
                  <c:v>2.04133333333333</c:v>
                </c:pt>
                <c:pt idx="2257">
                  <c:v>2.08033333333333</c:v>
                </c:pt>
                <c:pt idx="2258">
                  <c:v>2.143</c:v>
                </c:pt>
                <c:pt idx="2259">
                  <c:v>2.169</c:v>
                </c:pt>
                <c:pt idx="2260">
                  <c:v>2.17666666666667</c:v>
                </c:pt>
                <c:pt idx="2261">
                  <c:v>2.128</c:v>
                </c:pt>
                <c:pt idx="2262">
                  <c:v>2.14066666666667</c:v>
                </c:pt>
                <c:pt idx="2263">
                  <c:v>2.19766666666667</c:v>
                </c:pt>
                <c:pt idx="2264">
                  <c:v>2.183</c:v>
                </c:pt>
                <c:pt idx="2265">
                  <c:v>2.19666666666667</c:v>
                </c:pt>
                <c:pt idx="2266">
                  <c:v>2.18933333333333</c:v>
                </c:pt>
                <c:pt idx="2267">
                  <c:v>2.14966666666667</c:v>
                </c:pt>
                <c:pt idx="2268">
                  <c:v>2.13033333333333</c:v>
                </c:pt>
                <c:pt idx="2269">
                  <c:v>2.12</c:v>
                </c:pt>
                <c:pt idx="2270">
                  <c:v>2.09033333333333</c:v>
                </c:pt>
                <c:pt idx="2271">
                  <c:v>2.05966666666667</c:v>
                </c:pt>
                <c:pt idx="2272">
                  <c:v>2.063</c:v>
                </c:pt>
                <c:pt idx="2273">
                  <c:v>2.04233333333333</c:v>
                </c:pt>
                <c:pt idx="2274">
                  <c:v>2.03033333333333</c:v>
                </c:pt>
                <c:pt idx="2275">
                  <c:v>2.03</c:v>
                </c:pt>
                <c:pt idx="2276">
                  <c:v>1.981</c:v>
                </c:pt>
                <c:pt idx="2277">
                  <c:v>1.91833333333333</c:v>
                </c:pt>
                <c:pt idx="2278">
                  <c:v>1.843</c:v>
                </c:pt>
                <c:pt idx="2279">
                  <c:v>1.825</c:v>
                </c:pt>
                <c:pt idx="2280">
                  <c:v>1.82533333333333</c:v>
                </c:pt>
                <c:pt idx="2281">
                  <c:v>1.80466666666667</c:v>
                </c:pt>
                <c:pt idx="2282">
                  <c:v>1.77666666666667</c:v>
                </c:pt>
                <c:pt idx="2283">
                  <c:v>1.75</c:v>
                </c:pt>
                <c:pt idx="2284">
                  <c:v>1.71033333333333</c:v>
                </c:pt>
                <c:pt idx="2285">
                  <c:v>1.70133333333333</c:v>
                </c:pt>
                <c:pt idx="2286">
                  <c:v>1.69833333333333</c:v>
                </c:pt>
                <c:pt idx="2287">
                  <c:v>1.64433333333333</c:v>
                </c:pt>
                <c:pt idx="2288">
                  <c:v>1.61366666666667</c:v>
                </c:pt>
                <c:pt idx="2289">
                  <c:v>1.59966666666667</c:v>
                </c:pt>
                <c:pt idx="2290">
                  <c:v>1.60966666666667</c:v>
                </c:pt>
                <c:pt idx="2291">
                  <c:v>1.66</c:v>
                </c:pt>
                <c:pt idx="2292">
                  <c:v>1.64866666666667</c:v>
                </c:pt>
                <c:pt idx="2293">
                  <c:v>1.62933333333333</c:v>
                </c:pt>
                <c:pt idx="2294">
                  <c:v>1.59933333333333</c:v>
                </c:pt>
                <c:pt idx="2295">
                  <c:v>1.581</c:v>
                </c:pt>
                <c:pt idx="2296">
                  <c:v>1.60766666666667</c:v>
                </c:pt>
                <c:pt idx="2297">
                  <c:v>1.614</c:v>
                </c:pt>
                <c:pt idx="2298">
                  <c:v>1.63133333333333</c:v>
                </c:pt>
                <c:pt idx="2299">
                  <c:v>1.62733333333333</c:v>
                </c:pt>
                <c:pt idx="2300">
                  <c:v>1.585</c:v>
                </c:pt>
                <c:pt idx="2301">
                  <c:v>1.58133333333333</c:v>
                </c:pt>
                <c:pt idx="2302">
                  <c:v>1.608</c:v>
                </c:pt>
                <c:pt idx="2303">
                  <c:v>1.625</c:v>
                </c:pt>
                <c:pt idx="2304">
                  <c:v>1.657</c:v>
                </c:pt>
                <c:pt idx="2305">
                  <c:v>1.661</c:v>
                </c:pt>
                <c:pt idx="2306">
                  <c:v>1.65366666666667</c:v>
                </c:pt>
                <c:pt idx="2307">
                  <c:v>1.664</c:v>
                </c:pt>
                <c:pt idx="2308">
                  <c:v>1.70666666666667</c:v>
                </c:pt>
                <c:pt idx="2309">
                  <c:v>1.715</c:v>
                </c:pt>
                <c:pt idx="2310">
                  <c:v>1.75033333333333</c:v>
                </c:pt>
                <c:pt idx="2311">
                  <c:v>1.76966666666667</c:v>
                </c:pt>
                <c:pt idx="2312">
                  <c:v>1.704</c:v>
                </c:pt>
                <c:pt idx="2313">
                  <c:v>1.71033333333333</c:v>
                </c:pt>
                <c:pt idx="2314">
                  <c:v>1.70966666666667</c:v>
                </c:pt>
                <c:pt idx="2315">
                  <c:v>1.68333333333333</c:v>
                </c:pt>
                <c:pt idx="2316">
                  <c:v>1.64066666666667</c:v>
                </c:pt>
                <c:pt idx="2317">
                  <c:v>1.63366666666667</c:v>
                </c:pt>
                <c:pt idx="2318">
                  <c:v>1.63133333333333</c:v>
                </c:pt>
                <c:pt idx="2319">
                  <c:v>1.652</c:v>
                </c:pt>
                <c:pt idx="2320">
                  <c:v>1.67833333333333</c:v>
                </c:pt>
                <c:pt idx="2321">
                  <c:v>1.64033333333333</c:v>
                </c:pt>
                <c:pt idx="2322">
                  <c:v>1.622</c:v>
                </c:pt>
                <c:pt idx="2323">
                  <c:v>1.592</c:v>
                </c:pt>
                <c:pt idx="2324">
                  <c:v>1.612</c:v>
                </c:pt>
                <c:pt idx="2325">
                  <c:v>1.58133333333333</c:v>
                </c:pt>
                <c:pt idx="2326">
                  <c:v>1.612</c:v>
                </c:pt>
                <c:pt idx="2327">
                  <c:v>1.64</c:v>
                </c:pt>
                <c:pt idx="2328">
                  <c:v>1.65433333333333</c:v>
                </c:pt>
                <c:pt idx="2329">
                  <c:v>1.64266666666667</c:v>
                </c:pt>
                <c:pt idx="2330">
                  <c:v>1.64</c:v>
                </c:pt>
                <c:pt idx="2331">
                  <c:v>1.56866666666667</c:v>
                </c:pt>
                <c:pt idx="2332">
                  <c:v>1.604</c:v>
                </c:pt>
                <c:pt idx="2333">
                  <c:v>1.68933333333333</c:v>
                </c:pt>
                <c:pt idx="2334">
                  <c:v>1.72966666666667</c:v>
                </c:pt>
                <c:pt idx="2335">
                  <c:v>1.778</c:v>
                </c:pt>
                <c:pt idx="2336">
                  <c:v>1.802</c:v>
                </c:pt>
                <c:pt idx="2337">
                  <c:v>1.80266666666667</c:v>
                </c:pt>
                <c:pt idx="2338">
                  <c:v>1.79866666666667</c:v>
                </c:pt>
                <c:pt idx="2339">
                  <c:v>1.77166666666667</c:v>
                </c:pt>
                <c:pt idx="2340">
                  <c:v>1.74033333333333</c:v>
                </c:pt>
                <c:pt idx="2341">
                  <c:v>1.76966666666667</c:v>
                </c:pt>
                <c:pt idx="2342">
                  <c:v>1.81566666666667</c:v>
                </c:pt>
                <c:pt idx="2343">
                  <c:v>1.79433333333333</c:v>
                </c:pt>
                <c:pt idx="2344">
                  <c:v>1.76966666666667</c:v>
                </c:pt>
                <c:pt idx="2345">
                  <c:v>1.78633333333333</c:v>
                </c:pt>
                <c:pt idx="2346">
                  <c:v>1.75866666666667</c:v>
                </c:pt>
                <c:pt idx="2347">
                  <c:v>1.77933333333333</c:v>
                </c:pt>
                <c:pt idx="2348">
                  <c:v>1.80433333333333</c:v>
                </c:pt>
                <c:pt idx="2349">
                  <c:v>1.78533333333333</c:v>
                </c:pt>
                <c:pt idx="2350">
                  <c:v>1.80266666666667</c:v>
                </c:pt>
                <c:pt idx="2351">
                  <c:v>1.83066666666667</c:v>
                </c:pt>
                <c:pt idx="2352">
                  <c:v>1.80733333333333</c:v>
                </c:pt>
                <c:pt idx="2353">
                  <c:v>1.75666666666667</c:v>
                </c:pt>
                <c:pt idx="2354">
                  <c:v>1.784</c:v>
                </c:pt>
                <c:pt idx="2355">
                  <c:v>1.789</c:v>
                </c:pt>
                <c:pt idx="2356">
                  <c:v>1.804</c:v>
                </c:pt>
                <c:pt idx="2357">
                  <c:v>1.83233333333333</c:v>
                </c:pt>
                <c:pt idx="2358">
                  <c:v>1.81166666666667</c:v>
                </c:pt>
                <c:pt idx="2359">
                  <c:v>1.80166666666667</c:v>
                </c:pt>
                <c:pt idx="2360">
                  <c:v>1.809</c:v>
                </c:pt>
                <c:pt idx="2361">
                  <c:v>1.80133333333333</c:v>
                </c:pt>
                <c:pt idx="2362">
                  <c:v>1.79833333333333</c:v>
                </c:pt>
                <c:pt idx="2363">
                  <c:v>1.78866666666667</c:v>
                </c:pt>
                <c:pt idx="2364">
                  <c:v>1.75733333333333</c:v>
                </c:pt>
                <c:pt idx="2365">
                  <c:v>1.731</c:v>
                </c:pt>
                <c:pt idx="2366">
                  <c:v>1.724</c:v>
                </c:pt>
                <c:pt idx="2367">
                  <c:v>1.699</c:v>
                </c:pt>
                <c:pt idx="2368">
                  <c:v>1.67166666666667</c:v>
                </c:pt>
                <c:pt idx="2369">
                  <c:v>1.685</c:v>
                </c:pt>
                <c:pt idx="2370">
                  <c:v>1.66866666666667</c:v>
                </c:pt>
                <c:pt idx="2371">
                  <c:v>1.69766666666667</c:v>
                </c:pt>
                <c:pt idx="2372">
                  <c:v>1.69966666666667</c:v>
                </c:pt>
                <c:pt idx="2373">
                  <c:v>1.69766666666667</c:v>
                </c:pt>
                <c:pt idx="2374">
                  <c:v>1.63533333333333</c:v>
                </c:pt>
                <c:pt idx="2375">
                  <c:v>1.60966666666667</c:v>
                </c:pt>
                <c:pt idx="2376">
                  <c:v>1.56533333333333</c:v>
                </c:pt>
                <c:pt idx="2377">
                  <c:v>1.53566666666667</c:v>
                </c:pt>
                <c:pt idx="2378">
                  <c:v>1.51766666666667</c:v>
                </c:pt>
                <c:pt idx="2379">
                  <c:v>1.48033333333333</c:v>
                </c:pt>
                <c:pt idx="2380">
                  <c:v>1.52433333333333</c:v>
                </c:pt>
                <c:pt idx="2381">
                  <c:v>1.49266666666667</c:v>
                </c:pt>
                <c:pt idx="2382">
                  <c:v>1.481</c:v>
                </c:pt>
                <c:pt idx="2383">
                  <c:v>1.51533333333333</c:v>
                </c:pt>
                <c:pt idx="2384">
                  <c:v>1.55033333333333</c:v>
                </c:pt>
                <c:pt idx="2385">
                  <c:v>1.571</c:v>
                </c:pt>
                <c:pt idx="2386">
                  <c:v>1.53233333333333</c:v>
                </c:pt>
                <c:pt idx="2387">
                  <c:v>1.52266666666667</c:v>
                </c:pt>
                <c:pt idx="2388">
                  <c:v>1.49133333333333</c:v>
                </c:pt>
                <c:pt idx="2389">
                  <c:v>1.47366666666667</c:v>
                </c:pt>
                <c:pt idx="2390">
                  <c:v>1.46333333333333</c:v>
                </c:pt>
                <c:pt idx="2391">
                  <c:v>1.457</c:v>
                </c:pt>
                <c:pt idx="2392">
                  <c:v>1.452</c:v>
                </c:pt>
                <c:pt idx="2393">
                  <c:v>1.416</c:v>
                </c:pt>
                <c:pt idx="2394">
                  <c:v>1.436</c:v>
                </c:pt>
                <c:pt idx="2395">
                  <c:v>1.42666666666667</c:v>
                </c:pt>
                <c:pt idx="2396">
                  <c:v>1.436</c:v>
                </c:pt>
                <c:pt idx="2397">
                  <c:v>1.47466666666667</c:v>
                </c:pt>
                <c:pt idx="2398">
                  <c:v>1.46466666666667</c:v>
                </c:pt>
                <c:pt idx="2399">
                  <c:v>1.51866666666667</c:v>
                </c:pt>
                <c:pt idx="2400">
                  <c:v>1.515</c:v>
                </c:pt>
                <c:pt idx="2401">
                  <c:v>1.50533333333333</c:v>
                </c:pt>
                <c:pt idx="2402">
                  <c:v>1.55666666666667</c:v>
                </c:pt>
                <c:pt idx="2403">
                  <c:v>1.56666666666667</c:v>
                </c:pt>
                <c:pt idx="2404">
                  <c:v>1.541</c:v>
                </c:pt>
                <c:pt idx="2405">
                  <c:v>1.52166666666667</c:v>
                </c:pt>
                <c:pt idx="2406">
                  <c:v>1.57933333333333</c:v>
                </c:pt>
                <c:pt idx="2407">
                  <c:v>1.57166666666667</c:v>
                </c:pt>
                <c:pt idx="2408">
                  <c:v>1.58633333333333</c:v>
                </c:pt>
                <c:pt idx="2409">
                  <c:v>1.57166666666667</c:v>
                </c:pt>
                <c:pt idx="2410">
                  <c:v>1.54733333333333</c:v>
                </c:pt>
                <c:pt idx="2411">
                  <c:v>1.52866666666667</c:v>
                </c:pt>
                <c:pt idx="2412">
                  <c:v>1.49333333333333</c:v>
                </c:pt>
                <c:pt idx="2413">
                  <c:v>1.50333333333333</c:v>
                </c:pt>
                <c:pt idx="2414">
                  <c:v>1.49433333333333</c:v>
                </c:pt>
                <c:pt idx="2415">
                  <c:v>1.48966666666667</c:v>
                </c:pt>
                <c:pt idx="2416">
                  <c:v>1.505</c:v>
                </c:pt>
                <c:pt idx="2417">
                  <c:v>1.48766666666667</c:v>
                </c:pt>
                <c:pt idx="2418">
                  <c:v>1.475</c:v>
                </c:pt>
                <c:pt idx="2419">
                  <c:v>1.488</c:v>
                </c:pt>
                <c:pt idx="2420">
                  <c:v>1.44266666666667</c:v>
                </c:pt>
                <c:pt idx="2421">
                  <c:v>1.45266666666667</c:v>
                </c:pt>
                <c:pt idx="2422">
                  <c:v>1.426</c:v>
                </c:pt>
                <c:pt idx="2423">
                  <c:v>1.407</c:v>
                </c:pt>
                <c:pt idx="2424">
                  <c:v>1.395</c:v>
                </c:pt>
                <c:pt idx="2425">
                  <c:v>1.396</c:v>
                </c:pt>
                <c:pt idx="2426">
                  <c:v>1.37133333333333</c:v>
                </c:pt>
                <c:pt idx="2427">
                  <c:v>1.37166666666667</c:v>
                </c:pt>
                <c:pt idx="2428">
                  <c:v>1.38433333333333</c:v>
                </c:pt>
                <c:pt idx="2429">
                  <c:v>1.386</c:v>
                </c:pt>
                <c:pt idx="2430">
                  <c:v>1.396</c:v>
                </c:pt>
                <c:pt idx="2431">
                  <c:v>1.377</c:v>
                </c:pt>
                <c:pt idx="2432">
                  <c:v>1.4</c:v>
                </c:pt>
                <c:pt idx="2433">
                  <c:v>1.431</c:v>
                </c:pt>
                <c:pt idx="2434">
                  <c:v>1.45566666666667</c:v>
                </c:pt>
                <c:pt idx="2435">
                  <c:v>1.48133333333333</c:v>
                </c:pt>
                <c:pt idx="2436">
                  <c:v>1.51866666666667</c:v>
                </c:pt>
                <c:pt idx="2437">
                  <c:v>1.55966666666667</c:v>
                </c:pt>
                <c:pt idx="2438">
                  <c:v>1.594</c:v>
                </c:pt>
                <c:pt idx="2439">
                  <c:v>1.60233333333333</c:v>
                </c:pt>
                <c:pt idx="2440">
                  <c:v>1.64933333333333</c:v>
                </c:pt>
                <c:pt idx="2441">
                  <c:v>1.64233333333333</c:v>
                </c:pt>
                <c:pt idx="2442">
                  <c:v>1.66766666666667</c:v>
                </c:pt>
                <c:pt idx="2443">
                  <c:v>1.73233333333333</c:v>
                </c:pt>
                <c:pt idx="2444">
                  <c:v>1.82166666666667</c:v>
                </c:pt>
                <c:pt idx="2445">
                  <c:v>1.86333333333333</c:v>
                </c:pt>
                <c:pt idx="2446">
                  <c:v>1.859</c:v>
                </c:pt>
                <c:pt idx="2447">
                  <c:v>1.872</c:v>
                </c:pt>
                <c:pt idx="2448">
                  <c:v>1.87633333333333</c:v>
                </c:pt>
                <c:pt idx="2449">
                  <c:v>1.91833333333333</c:v>
                </c:pt>
                <c:pt idx="2450">
                  <c:v>2.01266666666667</c:v>
                </c:pt>
                <c:pt idx="2451">
                  <c:v>2.096</c:v>
                </c:pt>
                <c:pt idx="2452">
                  <c:v>2.17266666666667</c:v>
                </c:pt>
                <c:pt idx="2453">
                  <c:v>2.249</c:v>
                </c:pt>
                <c:pt idx="2454">
                  <c:v>2.30766666666667</c:v>
                </c:pt>
                <c:pt idx="2455">
                  <c:v>2.354</c:v>
                </c:pt>
                <c:pt idx="2456">
                  <c:v>2.36933333333333</c:v>
                </c:pt>
                <c:pt idx="2457">
                  <c:v>2.38066666666667</c:v>
                </c:pt>
                <c:pt idx="2458">
                  <c:v>2.41466666666667</c:v>
                </c:pt>
                <c:pt idx="2459">
                  <c:v>2.46766666666667</c:v>
                </c:pt>
                <c:pt idx="2460">
                  <c:v>2.56233333333333</c:v>
                </c:pt>
                <c:pt idx="2461">
                  <c:v>2.664</c:v>
                </c:pt>
                <c:pt idx="2462">
                  <c:v>2.69733333333333</c:v>
                </c:pt>
                <c:pt idx="2463">
                  <c:v>2.671</c:v>
                </c:pt>
                <c:pt idx="2464">
                  <c:v>2.62933333333333</c:v>
                </c:pt>
                <c:pt idx="2465">
                  <c:v>2.69266666666667</c:v>
                </c:pt>
                <c:pt idx="2466">
                  <c:v>2.727</c:v>
                </c:pt>
                <c:pt idx="2467">
                  <c:v>2.802</c:v>
                </c:pt>
                <c:pt idx="2468">
                  <c:v>2.87633333333333</c:v>
                </c:pt>
                <c:pt idx="2469">
                  <c:v>2.883</c:v>
                </c:pt>
                <c:pt idx="2470">
                  <c:v>2.83333333333333</c:v>
                </c:pt>
                <c:pt idx="2471">
                  <c:v>2.82233333333333</c:v>
                </c:pt>
                <c:pt idx="2472">
                  <c:v>2.82933333333333</c:v>
                </c:pt>
                <c:pt idx="2473">
                  <c:v>2.79766666666667</c:v>
                </c:pt>
                <c:pt idx="2474">
                  <c:v>2.76833333333333</c:v>
                </c:pt>
                <c:pt idx="2475">
                  <c:v>2.74166666666667</c:v>
                </c:pt>
                <c:pt idx="2476">
                  <c:v>2.75866666666667</c:v>
                </c:pt>
                <c:pt idx="2477">
                  <c:v>2.80766666666667</c:v>
                </c:pt>
                <c:pt idx="2478">
                  <c:v>2.802</c:v>
                </c:pt>
                <c:pt idx="2479">
                  <c:v>2.773</c:v>
                </c:pt>
                <c:pt idx="2480">
                  <c:v>2.736</c:v>
                </c:pt>
                <c:pt idx="2481">
                  <c:v>2.70666666666667</c:v>
                </c:pt>
                <c:pt idx="2482">
                  <c:v>2.7</c:v>
                </c:pt>
                <c:pt idx="2483">
                  <c:v>2.71933333333333</c:v>
                </c:pt>
                <c:pt idx="2484">
                  <c:v>2.74</c:v>
                </c:pt>
                <c:pt idx="2485">
                  <c:v>2.67033333333333</c:v>
                </c:pt>
                <c:pt idx="2486">
                  <c:v>2.60533333333333</c:v>
                </c:pt>
                <c:pt idx="2487">
                  <c:v>2.59233333333333</c:v>
                </c:pt>
                <c:pt idx="2488">
                  <c:v>2.57666666666667</c:v>
                </c:pt>
                <c:pt idx="2489">
                  <c:v>2.541</c:v>
                </c:pt>
                <c:pt idx="2490">
                  <c:v>2.53266666666667</c:v>
                </c:pt>
                <c:pt idx="2491">
                  <c:v>2.501</c:v>
                </c:pt>
                <c:pt idx="2492">
                  <c:v>2.45</c:v>
                </c:pt>
                <c:pt idx="2493">
                  <c:v>2.4</c:v>
                </c:pt>
                <c:pt idx="2494">
                  <c:v>2.36466666666667</c:v>
                </c:pt>
                <c:pt idx="2495">
                  <c:v>2.359</c:v>
                </c:pt>
                <c:pt idx="2496">
                  <c:v>2.29966666666667</c:v>
                </c:pt>
                <c:pt idx="2497">
                  <c:v>2.22533333333333</c:v>
                </c:pt>
                <c:pt idx="2498">
                  <c:v>2.18433333333333</c:v>
                </c:pt>
                <c:pt idx="2499">
                  <c:v>2.14266666666667</c:v>
                </c:pt>
                <c:pt idx="2500">
                  <c:v>2.103</c:v>
                </c:pt>
                <c:pt idx="2501">
                  <c:v>2.05966666666667</c:v>
                </c:pt>
                <c:pt idx="2502">
                  <c:v>2.00566666666667</c:v>
                </c:pt>
                <c:pt idx="2503">
                  <c:v>1.973</c:v>
                </c:pt>
                <c:pt idx="2504">
                  <c:v>1.908</c:v>
                </c:pt>
                <c:pt idx="2505">
                  <c:v>1.86366666666667</c:v>
                </c:pt>
                <c:pt idx="2506">
                  <c:v>1.86633333333333</c:v>
                </c:pt>
                <c:pt idx="2507">
                  <c:v>1.833</c:v>
                </c:pt>
                <c:pt idx="2508">
                  <c:v>1.792</c:v>
                </c:pt>
                <c:pt idx="2509">
                  <c:v>1.76366666666667</c:v>
                </c:pt>
                <c:pt idx="2510">
                  <c:v>1.80733333333333</c:v>
                </c:pt>
                <c:pt idx="2511">
                  <c:v>1.79833333333333</c:v>
                </c:pt>
                <c:pt idx="2512">
                  <c:v>1.80733333333333</c:v>
                </c:pt>
                <c:pt idx="2513">
                  <c:v>1.826</c:v>
                </c:pt>
                <c:pt idx="2514">
                  <c:v>1.81233333333333</c:v>
                </c:pt>
                <c:pt idx="2515">
                  <c:v>1.80233333333333</c:v>
                </c:pt>
                <c:pt idx="2516">
                  <c:v>1.80066666666667</c:v>
                </c:pt>
                <c:pt idx="2517">
                  <c:v>1.864</c:v>
                </c:pt>
                <c:pt idx="2518">
                  <c:v>1.879</c:v>
                </c:pt>
                <c:pt idx="2519">
                  <c:v>1.95533333333333</c:v>
                </c:pt>
                <c:pt idx="2520">
                  <c:v>1.97333333333333</c:v>
                </c:pt>
                <c:pt idx="2521">
                  <c:v>1.98933333333333</c:v>
                </c:pt>
                <c:pt idx="2522">
                  <c:v>1.95066666666667</c:v>
                </c:pt>
                <c:pt idx="2523">
                  <c:v>1.97733333333333</c:v>
                </c:pt>
                <c:pt idx="2524">
                  <c:v>2.04066666666667</c:v>
                </c:pt>
                <c:pt idx="2525">
                  <c:v>2.129</c:v>
                </c:pt>
                <c:pt idx="2526">
                  <c:v>2.19333333333333</c:v>
                </c:pt>
                <c:pt idx="2527">
                  <c:v>2.218</c:v>
                </c:pt>
                <c:pt idx="2528">
                  <c:v>2.25933333333333</c:v>
                </c:pt>
                <c:pt idx="2529">
                  <c:v>2.31766666666667</c:v>
                </c:pt>
                <c:pt idx="2530">
                  <c:v>2.28033333333333</c:v>
                </c:pt>
                <c:pt idx="2531">
                  <c:v>2.317</c:v>
                </c:pt>
                <c:pt idx="2532">
                  <c:v>2.34133333333333</c:v>
                </c:pt>
                <c:pt idx="2533">
                  <c:v>2.352</c:v>
                </c:pt>
                <c:pt idx="2534">
                  <c:v>2.36966666666667</c:v>
                </c:pt>
                <c:pt idx="2535">
                  <c:v>2.407</c:v>
                </c:pt>
                <c:pt idx="2536">
                  <c:v>2.42033333333333</c:v>
                </c:pt>
                <c:pt idx="2537">
                  <c:v>2.42733333333333</c:v>
                </c:pt>
                <c:pt idx="2538">
                  <c:v>2.458</c:v>
                </c:pt>
                <c:pt idx="2539">
                  <c:v>2.465</c:v>
                </c:pt>
                <c:pt idx="2540">
                  <c:v>2.47766666666667</c:v>
                </c:pt>
                <c:pt idx="2541">
                  <c:v>2.522</c:v>
                </c:pt>
                <c:pt idx="2542">
                  <c:v>2.55733333333333</c:v>
                </c:pt>
                <c:pt idx="2543">
                  <c:v>2.564</c:v>
                </c:pt>
                <c:pt idx="2544">
                  <c:v>2.54166666666667</c:v>
                </c:pt>
                <c:pt idx="2545">
                  <c:v>2.53433333333333</c:v>
                </c:pt>
                <c:pt idx="2546">
                  <c:v>2.485</c:v>
                </c:pt>
                <c:pt idx="2547">
                  <c:v>2.46033333333333</c:v>
                </c:pt>
                <c:pt idx="2548">
                  <c:v>2.45566666666667</c:v>
                </c:pt>
                <c:pt idx="2549">
                  <c:v>2.40266666666667</c:v>
                </c:pt>
                <c:pt idx="2550">
                  <c:v>2.39833333333333</c:v>
                </c:pt>
                <c:pt idx="2551">
                  <c:v>2.375</c:v>
                </c:pt>
                <c:pt idx="2552">
                  <c:v>2.36166666666667</c:v>
                </c:pt>
                <c:pt idx="2553">
                  <c:v>2.32466666666667</c:v>
                </c:pt>
                <c:pt idx="2554">
                  <c:v>2.31166666666667</c:v>
                </c:pt>
                <c:pt idx="2555">
                  <c:v>2.27466666666667</c:v>
                </c:pt>
                <c:pt idx="2556">
                  <c:v>2.26633333333333</c:v>
                </c:pt>
                <c:pt idx="2557">
                  <c:v>2.23133333333333</c:v>
                </c:pt>
                <c:pt idx="2558">
                  <c:v>2.138</c:v>
                </c:pt>
                <c:pt idx="2559">
                  <c:v>2.06733333333333</c:v>
                </c:pt>
                <c:pt idx="2560">
                  <c:v>2.00466666666667</c:v>
                </c:pt>
                <c:pt idx="2561">
                  <c:v>1.92033333333333</c:v>
                </c:pt>
                <c:pt idx="2562">
                  <c:v>1.84866666666667</c:v>
                </c:pt>
                <c:pt idx="2563">
                  <c:v>1.83766666666667</c:v>
                </c:pt>
                <c:pt idx="2564">
                  <c:v>1.81233333333333</c:v>
                </c:pt>
                <c:pt idx="2565">
                  <c:v>1.795</c:v>
                </c:pt>
                <c:pt idx="2566">
                  <c:v>1.76666666666667</c:v>
                </c:pt>
                <c:pt idx="2567">
                  <c:v>1.76133333333333</c:v>
                </c:pt>
                <c:pt idx="2568">
                  <c:v>1.725</c:v>
                </c:pt>
                <c:pt idx="2569">
                  <c:v>1.696</c:v>
                </c:pt>
                <c:pt idx="2570">
                  <c:v>1.66933333333333</c:v>
                </c:pt>
                <c:pt idx="2571">
                  <c:v>1.66833333333333</c:v>
                </c:pt>
                <c:pt idx="2572">
                  <c:v>1.63433333333333</c:v>
                </c:pt>
                <c:pt idx="2573">
                  <c:v>1.65266666666667</c:v>
                </c:pt>
                <c:pt idx="2574">
                  <c:v>1.64566666666667</c:v>
                </c:pt>
                <c:pt idx="2575">
                  <c:v>1.65633333333333</c:v>
                </c:pt>
                <c:pt idx="2576">
                  <c:v>1.62733333333333</c:v>
                </c:pt>
                <c:pt idx="2577">
                  <c:v>1.63433333333333</c:v>
                </c:pt>
                <c:pt idx="2578">
                  <c:v>1.656</c:v>
                </c:pt>
                <c:pt idx="2579">
                  <c:v>1.63766666666667</c:v>
                </c:pt>
                <c:pt idx="2580">
                  <c:v>1.659</c:v>
                </c:pt>
                <c:pt idx="2581">
                  <c:v>1.68233333333333</c:v>
                </c:pt>
                <c:pt idx="2582">
                  <c:v>1.69566666666667</c:v>
                </c:pt>
                <c:pt idx="2583">
                  <c:v>1.69733333333333</c:v>
                </c:pt>
                <c:pt idx="2584">
                  <c:v>1.693</c:v>
                </c:pt>
                <c:pt idx="2585">
                  <c:v>1.666</c:v>
                </c:pt>
                <c:pt idx="2586">
                  <c:v>1.63133333333333</c:v>
                </c:pt>
                <c:pt idx="2587">
                  <c:v>1.63233333333333</c:v>
                </c:pt>
                <c:pt idx="2588">
                  <c:v>1.63966666666667</c:v>
                </c:pt>
                <c:pt idx="2589">
                  <c:v>1.66466666666667</c:v>
                </c:pt>
                <c:pt idx="2590">
                  <c:v>1.63333333333333</c:v>
                </c:pt>
                <c:pt idx="2591">
                  <c:v>1.658</c:v>
                </c:pt>
                <c:pt idx="2592">
                  <c:v>1.66266666666667</c:v>
                </c:pt>
                <c:pt idx="2593">
                  <c:v>1.63033333333333</c:v>
                </c:pt>
                <c:pt idx="2594">
                  <c:v>1.61966666666667</c:v>
                </c:pt>
                <c:pt idx="2595">
                  <c:v>1.609</c:v>
                </c:pt>
                <c:pt idx="2596">
                  <c:v>1.63333333333333</c:v>
                </c:pt>
                <c:pt idx="2597">
                  <c:v>1.62966666666667</c:v>
                </c:pt>
                <c:pt idx="2598">
                  <c:v>1.65066666666667</c:v>
                </c:pt>
                <c:pt idx="2599">
                  <c:v>1.66433333333333</c:v>
                </c:pt>
                <c:pt idx="2600">
                  <c:v>1.67933333333333</c:v>
                </c:pt>
                <c:pt idx="2601">
                  <c:v>1.66533333333333</c:v>
                </c:pt>
                <c:pt idx="2602">
                  <c:v>1.627</c:v>
                </c:pt>
                <c:pt idx="2603">
                  <c:v>1.59266666666667</c:v>
                </c:pt>
                <c:pt idx="2604">
                  <c:v>1.62933333333333</c:v>
                </c:pt>
                <c:pt idx="2605">
                  <c:v>1.653</c:v>
                </c:pt>
                <c:pt idx="2606">
                  <c:v>1.70633333333333</c:v>
                </c:pt>
                <c:pt idx="2607">
                  <c:v>1.705</c:v>
                </c:pt>
                <c:pt idx="2608">
                  <c:v>1.71466666666667</c:v>
                </c:pt>
                <c:pt idx="2609">
                  <c:v>1.70266666666667</c:v>
                </c:pt>
                <c:pt idx="2610">
                  <c:v>1.72233333333333</c:v>
                </c:pt>
                <c:pt idx="2611">
                  <c:v>1.75133333333333</c:v>
                </c:pt>
                <c:pt idx="2612">
                  <c:v>1.74466666666667</c:v>
                </c:pt>
                <c:pt idx="2613">
                  <c:v>1.737</c:v>
                </c:pt>
                <c:pt idx="2614">
                  <c:v>1.77033333333333</c:v>
                </c:pt>
                <c:pt idx="2615">
                  <c:v>1.76066666666667</c:v>
                </c:pt>
                <c:pt idx="2616">
                  <c:v>1.77833333333333</c:v>
                </c:pt>
                <c:pt idx="2617">
                  <c:v>1.74166666666667</c:v>
                </c:pt>
                <c:pt idx="2618">
                  <c:v>1.766</c:v>
                </c:pt>
                <c:pt idx="2619">
                  <c:v>1.75966666666667</c:v>
                </c:pt>
                <c:pt idx="2620">
                  <c:v>1.787</c:v>
                </c:pt>
                <c:pt idx="2621">
                  <c:v>1.79266666666667</c:v>
                </c:pt>
                <c:pt idx="2622">
                  <c:v>1.851</c:v>
                </c:pt>
                <c:pt idx="2623">
                  <c:v>1.91233333333333</c:v>
                </c:pt>
                <c:pt idx="2624">
                  <c:v>1.892</c:v>
                </c:pt>
                <c:pt idx="2625">
                  <c:v>1.91833333333333</c:v>
                </c:pt>
                <c:pt idx="2626">
                  <c:v>1.893</c:v>
                </c:pt>
                <c:pt idx="2627">
                  <c:v>1.87266666666667</c:v>
                </c:pt>
                <c:pt idx="2628">
                  <c:v>1.872</c:v>
                </c:pt>
                <c:pt idx="2629">
                  <c:v>1.86066666666667</c:v>
                </c:pt>
                <c:pt idx="2630">
                  <c:v>1.854</c:v>
                </c:pt>
                <c:pt idx="2631">
                  <c:v>1.86233333333333</c:v>
                </c:pt>
                <c:pt idx="2632">
                  <c:v>1.85733333333333</c:v>
                </c:pt>
                <c:pt idx="2633">
                  <c:v>1.89</c:v>
                </c:pt>
                <c:pt idx="2634">
                  <c:v>1.88233333333333</c:v>
                </c:pt>
                <c:pt idx="2635">
                  <c:v>1.88366666666667</c:v>
                </c:pt>
                <c:pt idx="2636">
                  <c:v>1.83566666666667</c:v>
                </c:pt>
                <c:pt idx="2637">
                  <c:v>1.84166666666667</c:v>
                </c:pt>
                <c:pt idx="2638">
                  <c:v>1.842</c:v>
                </c:pt>
                <c:pt idx="2639">
                  <c:v>1.84166666666667</c:v>
                </c:pt>
                <c:pt idx="2640">
                  <c:v>1.827</c:v>
                </c:pt>
                <c:pt idx="2641">
                  <c:v>1.794</c:v>
                </c:pt>
                <c:pt idx="2642">
                  <c:v>1.79333333333333</c:v>
                </c:pt>
                <c:pt idx="2643">
                  <c:v>1.775</c:v>
                </c:pt>
                <c:pt idx="2644">
                  <c:v>1.78366666666667</c:v>
                </c:pt>
                <c:pt idx="2645">
                  <c:v>1.79666666666667</c:v>
                </c:pt>
                <c:pt idx="2646">
                  <c:v>1.76166666666667</c:v>
                </c:pt>
                <c:pt idx="2647">
                  <c:v>1.754</c:v>
                </c:pt>
                <c:pt idx="2648">
                  <c:v>1.741</c:v>
                </c:pt>
                <c:pt idx="2649">
                  <c:v>1.711</c:v>
                </c:pt>
                <c:pt idx="2650">
                  <c:v>1.69733333333333</c:v>
                </c:pt>
                <c:pt idx="2651">
                  <c:v>1.68966666666667</c:v>
                </c:pt>
                <c:pt idx="2652">
                  <c:v>1.689</c:v>
                </c:pt>
                <c:pt idx="2653">
                  <c:v>1.636</c:v>
                </c:pt>
                <c:pt idx="2654">
                  <c:v>1.59733333333333</c:v>
                </c:pt>
                <c:pt idx="2655">
                  <c:v>1.61366666666667</c:v>
                </c:pt>
                <c:pt idx="2656">
                  <c:v>1.62</c:v>
                </c:pt>
                <c:pt idx="2657">
                  <c:v>1.651</c:v>
                </c:pt>
                <c:pt idx="2658">
                  <c:v>1.65233333333333</c:v>
                </c:pt>
                <c:pt idx="2659">
                  <c:v>1.67166666666667</c:v>
                </c:pt>
                <c:pt idx="2660">
                  <c:v>1.67</c:v>
                </c:pt>
                <c:pt idx="2661">
                  <c:v>1.68333333333333</c:v>
                </c:pt>
                <c:pt idx="2662">
                  <c:v>1.69433333333333</c:v>
                </c:pt>
                <c:pt idx="2663">
                  <c:v>1.668</c:v>
                </c:pt>
                <c:pt idx="2664">
                  <c:v>1.64366666666667</c:v>
                </c:pt>
                <c:pt idx="2665">
                  <c:v>1.62133333333333</c:v>
                </c:pt>
                <c:pt idx="2666">
                  <c:v>1.59733333333333</c:v>
                </c:pt>
                <c:pt idx="2667">
                  <c:v>1.6</c:v>
                </c:pt>
                <c:pt idx="2668">
                  <c:v>1.64966666666667</c:v>
                </c:pt>
                <c:pt idx="2669">
                  <c:v>1.682</c:v>
                </c:pt>
                <c:pt idx="2670">
                  <c:v>1.741</c:v>
                </c:pt>
                <c:pt idx="2671">
                  <c:v>1.75566666666667</c:v>
                </c:pt>
                <c:pt idx="2672">
                  <c:v>1.76</c:v>
                </c:pt>
                <c:pt idx="2673">
                  <c:v>1.79233333333333</c:v>
                </c:pt>
                <c:pt idx="2674">
                  <c:v>1.84366666666667</c:v>
                </c:pt>
                <c:pt idx="2675">
                  <c:v>1.847</c:v>
                </c:pt>
                <c:pt idx="2676">
                  <c:v>1.86466666666667</c:v>
                </c:pt>
                <c:pt idx="2677">
                  <c:v>1.86733333333333</c:v>
                </c:pt>
                <c:pt idx="2678">
                  <c:v>1.861</c:v>
                </c:pt>
                <c:pt idx="2679">
                  <c:v>1.844</c:v>
                </c:pt>
                <c:pt idx="2680">
                  <c:v>1.78266666666667</c:v>
                </c:pt>
                <c:pt idx="2681">
                  <c:v>1.74333333333333</c:v>
                </c:pt>
                <c:pt idx="2682">
                  <c:v>1.71866666666667</c:v>
                </c:pt>
                <c:pt idx="2683">
                  <c:v>1.752</c:v>
                </c:pt>
                <c:pt idx="2684">
                  <c:v>1.756</c:v>
                </c:pt>
                <c:pt idx="2685">
                  <c:v>1.73633333333333</c:v>
                </c:pt>
                <c:pt idx="2686">
                  <c:v>1.75366666666667</c:v>
                </c:pt>
                <c:pt idx="2687">
                  <c:v>1.78633333333333</c:v>
                </c:pt>
                <c:pt idx="2688">
                  <c:v>1.75</c:v>
                </c:pt>
                <c:pt idx="2689">
                  <c:v>1.736</c:v>
                </c:pt>
                <c:pt idx="2690">
                  <c:v>1.69266666666667</c:v>
                </c:pt>
                <c:pt idx="2691">
                  <c:v>1.66733333333333</c:v>
                </c:pt>
                <c:pt idx="2692">
                  <c:v>1.65133333333333</c:v>
                </c:pt>
                <c:pt idx="2693">
                  <c:v>1.55633333333333</c:v>
                </c:pt>
                <c:pt idx="2694">
                  <c:v>1.508</c:v>
                </c:pt>
                <c:pt idx="2695">
                  <c:v>1.48933333333333</c:v>
                </c:pt>
                <c:pt idx="2696">
                  <c:v>1.486</c:v>
                </c:pt>
                <c:pt idx="2697">
                  <c:v>1.47833333333333</c:v>
                </c:pt>
                <c:pt idx="2698">
                  <c:v>1.423</c:v>
                </c:pt>
                <c:pt idx="2699">
                  <c:v>1.40766666666667</c:v>
                </c:pt>
                <c:pt idx="2700">
                  <c:v>1.437</c:v>
                </c:pt>
                <c:pt idx="2701">
                  <c:v>1.46033333333333</c:v>
                </c:pt>
                <c:pt idx="2702">
                  <c:v>1.48833333333333</c:v>
                </c:pt>
                <c:pt idx="2703">
                  <c:v>1.49966666666667</c:v>
                </c:pt>
                <c:pt idx="2704">
                  <c:v>1.46966666666667</c:v>
                </c:pt>
                <c:pt idx="2705">
                  <c:v>1.48133333333333</c:v>
                </c:pt>
                <c:pt idx="2706">
                  <c:v>1.46366666666667</c:v>
                </c:pt>
                <c:pt idx="2707">
                  <c:v>1.45066666666667</c:v>
                </c:pt>
                <c:pt idx="2708">
                  <c:v>1.476</c:v>
                </c:pt>
                <c:pt idx="2709">
                  <c:v>1.46866666666667</c:v>
                </c:pt>
                <c:pt idx="2710">
                  <c:v>1.511</c:v>
                </c:pt>
                <c:pt idx="2711">
                  <c:v>1.494</c:v>
                </c:pt>
                <c:pt idx="2712">
                  <c:v>1.49866666666667</c:v>
                </c:pt>
                <c:pt idx="2713">
                  <c:v>1.56266666666667</c:v>
                </c:pt>
                <c:pt idx="2714">
                  <c:v>1.602</c:v>
                </c:pt>
                <c:pt idx="2715">
                  <c:v>1.59833333333333</c:v>
                </c:pt>
                <c:pt idx="2716">
                  <c:v>1.569</c:v>
                </c:pt>
                <c:pt idx="2717">
                  <c:v>1.61166666666667</c:v>
                </c:pt>
                <c:pt idx="2718">
                  <c:v>1.619</c:v>
                </c:pt>
                <c:pt idx="2719">
                  <c:v>1.62933333333333</c:v>
                </c:pt>
                <c:pt idx="2720">
                  <c:v>1.66633333333333</c:v>
                </c:pt>
                <c:pt idx="2721">
                  <c:v>1.666</c:v>
                </c:pt>
                <c:pt idx="2722">
                  <c:v>1.61333333333333</c:v>
                </c:pt>
                <c:pt idx="2723">
                  <c:v>1.574</c:v>
                </c:pt>
                <c:pt idx="2724">
                  <c:v>1.62366666666667</c:v>
                </c:pt>
                <c:pt idx="2725">
                  <c:v>1.61266666666667</c:v>
                </c:pt>
                <c:pt idx="2726">
                  <c:v>1.62033333333333</c:v>
                </c:pt>
                <c:pt idx="2727">
                  <c:v>1.57866666666667</c:v>
                </c:pt>
                <c:pt idx="2728">
                  <c:v>1.54266666666667</c:v>
                </c:pt>
                <c:pt idx="2729">
                  <c:v>1.518</c:v>
                </c:pt>
                <c:pt idx="2730">
                  <c:v>1.48933333333333</c:v>
                </c:pt>
                <c:pt idx="2731">
                  <c:v>1.463</c:v>
                </c:pt>
                <c:pt idx="2732">
                  <c:v>1.46933333333333</c:v>
                </c:pt>
                <c:pt idx="2733">
                  <c:v>1.45233333333333</c:v>
                </c:pt>
                <c:pt idx="2734">
                  <c:v>1.41466666666667</c:v>
                </c:pt>
                <c:pt idx="2735">
                  <c:v>1.39533333333333</c:v>
                </c:pt>
                <c:pt idx="2736">
                  <c:v>1.385</c:v>
                </c:pt>
                <c:pt idx="2737">
                  <c:v>1.326</c:v>
                </c:pt>
                <c:pt idx="2738">
                  <c:v>1.34166666666667</c:v>
                </c:pt>
                <c:pt idx="2739">
                  <c:v>1.32733333333333</c:v>
                </c:pt>
                <c:pt idx="2740">
                  <c:v>1.284</c:v>
                </c:pt>
                <c:pt idx="2741">
                  <c:v>1.24633333333333</c:v>
                </c:pt>
                <c:pt idx="2742">
                  <c:v>1.27333333333333</c:v>
                </c:pt>
                <c:pt idx="2743">
                  <c:v>1.287</c:v>
                </c:pt>
                <c:pt idx="2744">
                  <c:v>1.23533333333333</c:v>
                </c:pt>
                <c:pt idx="2745">
                  <c:v>1.19433333333333</c:v>
                </c:pt>
                <c:pt idx="2746">
                  <c:v>1.149</c:v>
                </c:pt>
                <c:pt idx="2747">
                  <c:v>1.17666666666667</c:v>
                </c:pt>
                <c:pt idx="2748">
                  <c:v>1.16733333333333</c:v>
                </c:pt>
                <c:pt idx="2749">
                  <c:v>1.17266666666667</c:v>
                </c:pt>
                <c:pt idx="2750">
                  <c:v>1.15066666666667</c:v>
                </c:pt>
                <c:pt idx="2751">
                  <c:v>1.13566666666667</c:v>
                </c:pt>
                <c:pt idx="2752">
                  <c:v>1.10933333333333</c:v>
                </c:pt>
                <c:pt idx="2753">
                  <c:v>1.08433333333333</c:v>
                </c:pt>
                <c:pt idx="2754">
                  <c:v>1.092</c:v>
                </c:pt>
                <c:pt idx="2755">
                  <c:v>1.11866666666667</c:v>
                </c:pt>
                <c:pt idx="2756">
                  <c:v>1.127</c:v>
                </c:pt>
                <c:pt idx="2757">
                  <c:v>1.14033333333333</c:v>
                </c:pt>
                <c:pt idx="2758">
                  <c:v>1.115</c:v>
                </c:pt>
                <c:pt idx="2759">
                  <c:v>1.10033333333333</c:v>
                </c:pt>
                <c:pt idx="2760">
                  <c:v>1.09866666666667</c:v>
                </c:pt>
                <c:pt idx="2761">
                  <c:v>1.09233333333333</c:v>
                </c:pt>
                <c:pt idx="2762">
                  <c:v>1.104</c:v>
                </c:pt>
                <c:pt idx="2763">
                  <c:v>1.101</c:v>
                </c:pt>
                <c:pt idx="2764">
                  <c:v>1.08266666666667</c:v>
                </c:pt>
                <c:pt idx="2765">
                  <c:v>1.09033333333333</c:v>
                </c:pt>
                <c:pt idx="2766">
                  <c:v>1.104</c:v>
                </c:pt>
                <c:pt idx="2767">
                  <c:v>1.10066666666667</c:v>
                </c:pt>
                <c:pt idx="2768">
                  <c:v>1.113</c:v>
                </c:pt>
                <c:pt idx="2769">
                  <c:v>1.09633333333333</c:v>
                </c:pt>
                <c:pt idx="2770">
                  <c:v>1.09566666666667</c:v>
                </c:pt>
                <c:pt idx="2771">
                  <c:v>1.111</c:v>
                </c:pt>
                <c:pt idx="2772">
                  <c:v>1.12333333333333</c:v>
                </c:pt>
                <c:pt idx="2773">
                  <c:v>1.13</c:v>
                </c:pt>
                <c:pt idx="2774">
                  <c:v>1.13033333333333</c:v>
                </c:pt>
                <c:pt idx="2775">
                  <c:v>1.112</c:v>
                </c:pt>
                <c:pt idx="2776">
                  <c:v>1.11366666666667</c:v>
                </c:pt>
                <c:pt idx="2777">
                  <c:v>1.11433333333333</c:v>
                </c:pt>
                <c:pt idx="2778">
                  <c:v>1.12566666666667</c:v>
                </c:pt>
                <c:pt idx="2779">
                  <c:v>1.111</c:v>
                </c:pt>
                <c:pt idx="2780">
                  <c:v>1.09966666666667</c:v>
                </c:pt>
                <c:pt idx="2781">
                  <c:v>1.09233333333333</c:v>
                </c:pt>
                <c:pt idx="2782">
                  <c:v>1.08733333333333</c:v>
                </c:pt>
                <c:pt idx="2783">
                  <c:v>1.08133333333333</c:v>
                </c:pt>
                <c:pt idx="2784">
                  <c:v>1.07833333333333</c:v>
                </c:pt>
                <c:pt idx="2785">
                  <c:v>1.07166666666667</c:v>
                </c:pt>
                <c:pt idx="2786">
                  <c:v>1.06633333333333</c:v>
                </c:pt>
                <c:pt idx="2787">
                  <c:v>1.06033333333333</c:v>
                </c:pt>
                <c:pt idx="2788">
                  <c:v>1.04266666666667</c:v>
                </c:pt>
                <c:pt idx="2789">
                  <c:v>1.027</c:v>
                </c:pt>
                <c:pt idx="2790">
                  <c:v>1.02866666666667</c:v>
                </c:pt>
                <c:pt idx="2791">
                  <c:v>1.02466666666667</c:v>
                </c:pt>
                <c:pt idx="2792">
                  <c:v>1.01366666666667</c:v>
                </c:pt>
                <c:pt idx="2793">
                  <c:v>1.01033333333333</c:v>
                </c:pt>
                <c:pt idx="2794">
                  <c:v>1.00166666666667</c:v>
                </c:pt>
                <c:pt idx="2795">
                  <c:v>0.993666666666667</c:v>
                </c:pt>
                <c:pt idx="2796">
                  <c:v>0.98</c:v>
                </c:pt>
                <c:pt idx="2797">
                  <c:v>0.969666666666667</c:v>
                </c:pt>
                <c:pt idx="2798">
                  <c:v>0.96</c:v>
                </c:pt>
                <c:pt idx="2799">
                  <c:v>0.969666666666667</c:v>
                </c:pt>
                <c:pt idx="2800">
                  <c:v>1.00666666666667</c:v>
                </c:pt>
                <c:pt idx="2801">
                  <c:v>1.01</c:v>
                </c:pt>
                <c:pt idx="2802">
                  <c:v>1.00766666666667</c:v>
                </c:pt>
                <c:pt idx="2803">
                  <c:v>0.974333333333334</c:v>
                </c:pt>
                <c:pt idx="2804">
                  <c:v>0.963666666666667</c:v>
                </c:pt>
                <c:pt idx="2805">
                  <c:v>0.972666666666667</c:v>
                </c:pt>
                <c:pt idx="2806">
                  <c:v>0.991</c:v>
                </c:pt>
                <c:pt idx="2807">
                  <c:v>0.994666666666667</c:v>
                </c:pt>
                <c:pt idx="2808">
                  <c:v>1.026</c:v>
                </c:pt>
                <c:pt idx="2809">
                  <c:v>1.03333333333333</c:v>
                </c:pt>
                <c:pt idx="2810">
                  <c:v>1.02466666666667</c:v>
                </c:pt>
                <c:pt idx="2811">
                  <c:v>1.041</c:v>
                </c:pt>
                <c:pt idx="2812">
                  <c:v>1.01833333333333</c:v>
                </c:pt>
                <c:pt idx="2813">
                  <c:v>1.02666666666667</c:v>
                </c:pt>
                <c:pt idx="2814">
                  <c:v>1.04266666666667</c:v>
                </c:pt>
                <c:pt idx="2815">
                  <c:v>1.05566666666667</c:v>
                </c:pt>
                <c:pt idx="2816">
                  <c:v>1.059</c:v>
                </c:pt>
                <c:pt idx="2817">
                  <c:v>1.066</c:v>
                </c:pt>
                <c:pt idx="2818">
                  <c:v>1.06033333333333</c:v>
                </c:pt>
                <c:pt idx="2819">
                  <c:v>1.062</c:v>
                </c:pt>
                <c:pt idx="2820">
                  <c:v>1.012</c:v>
                </c:pt>
                <c:pt idx="2821">
                  <c:v>1.01966666666667</c:v>
                </c:pt>
                <c:pt idx="2822">
                  <c:v>1.037</c:v>
                </c:pt>
                <c:pt idx="2823">
                  <c:v>1.08233333333333</c:v>
                </c:pt>
                <c:pt idx="2824">
                  <c:v>1.097</c:v>
                </c:pt>
                <c:pt idx="2825">
                  <c:v>1.11233333333333</c:v>
                </c:pt>
                <c:pt idx="2826">
                  <c:v>1.094</c:v>
                </c:pt>
                <c:pt idx="2827">
                  <c:v>1.085</c:v>
                </c:pt>
                <c:pt idx="2828">
                  <c:v>1.085</c:v>
                </c:pt>
                <c:pt idx="2829">
                  <c:v>1.08233333333333</c:v>
                </c:pt>
                <c:pt idx="2830">
                  <c:v>1.105</c:v>
                </c:pt>
                <c:pt idx="2831">
                  <c:v>1.089</c:v>
                </c:pt>
                <c:pt idx="2832">
                  <c:v>1.077</c:v>
                </c:pt>
                <c:pt idx="2833">
                  <c:v>1.076</c:v>
                </c:pt>
                <c:pt idx="2834">
                  <c:v>1.065</c:v>
                </c:pt>
                <c:pt idx="2835">
                  <c:v>1.03633333333333</c:v>
                </c:pt>
                <c:pt idx="2836">
                  <c:v>1.02833333333333</c:v>
                </c:pt>
                <c:pt idx="2837">
                  <c:v>1.007</c:v>
                </c:pt>
                <c:pt idx="2838">
                  <c:v>1.012</c:v>
                </c:pt>
                <c:pt idx="2839">
                  <c:v>1.01766666666667</c:v>
                </c:pt>
                <c:pt idx="2840">
                  <c:v>1.024</c:v>
                </c:pt>
                <c:pt idx="2841">
                  <c:v>0.999666666666667</c:v>
                </c:pt>
                <c:pt idx="2842">
                  <c:v>0.973</c:v>
                </c:pt>
                <c:pt idx="2843">
                  <c:v>0.946666666666667</c:v>
                </c:pt>
                <c:pt idx="2844">
                  <c:v>0.937</c:v>
                </c:pt>
                <c:pt idx="2845">
                  <c:v>0.919333333333333</c:v>
                </c:pt>
                <c:pt idx="2846">
                  <c:v>0.895333333333334</c:v>
                </c:pt>
                <c:pt idx="2847">
                  <c:v>0.900666666666666</c:v>
                </c:pt>
                <c:pt idx="2848">
                  <c:v>0.902</c:v>
                </c:pt>
                <c:pt idx="2849">
                  <c:v>0.869666666666667</c:v>
                </c:pt>
                <c:pt idx="2850">
                  <c:v>0.867666666666667</c:v>
                </c:pt>
                <c:pt idx="2851">
                  <c:v>0.899333333333333</c:v>
                </c:pt>
                <c:pt idx="2852">
                  <c:v>0.923666666666666</c:v>
                </c:pt>
                <c:pt idx="2853">
                  <c:v>0.922333333333333</c:v>
                </c:pt>
                <c:pt idx="2854">
                  <c:v>0.900333333333333</c:v>
                </c:pt>
                <c:pt idx="2855">
                  <c:v>0.903333333333333</c:v>
                </c:pt>
                <c:pt idx="2856">
                  <c:v>0.922</c:v>
                </c:pt>
                <c:pt idx="2857">
                  <c:v>0.950333333333334</c:v>
                </c:pt>
                <c:pt idx="2858">
                  <c:v>0.946</c:v>
                </c:pt>
                <c:pt idx="2859">
                  <c:v>0.949333333333333</c:v>
                </c:pt>
                <c:pt idx="2860">
                  <c:v>0.929333333333333</c:v>
                </c:pt>
                <c:pt idx="2861">
                  <c:v>0.94</c:v>
                </c:pt>
                <c:pt idx="2862">
                  <c:v>0.952666666666667</c:v>
                </c:pt>
                <c:pt idx="2863">
                  <c:v>0.964333333333334</c:v>
                </c:pt>
                <c:pt idx="2864">
                  <c:v>0.97</c:v>
                </c:pt>
                <c:pt idx="2865">
                  <c:v>0.949333333333334</c:v>
                </c:pt>
                <c:pt idx="2866">
                  <c:v>0.94</c:v>
                </c:pt>
                <c:pt idx="2867">
                  <c:v>0.955</c:v>
                </c:pt>
                <c:pt idx="2868">
                  <c:v>0.947</c:v>
                </c:pt>
                <c:pt idx="2869">
                  <c:v>0.945666666666667</c:v>
                </c:pt>
                <c:pt idx="2870">
                  <c:v>0.934333333333333</c:v>
                </c:pt>
                <c:pt idx="2871">
                  <c:v>0.9</c:v>
                </c:pt>
                <c:pt idx="2872">
                  <c:v>0.876666666666667</c:v>
                </c:pt>
                <c:pt idx="2873">
                  <c:v>0.896</c:v>
                </c:pt>
                <c:pt idx="2874">
                  <c:v>0.927</c:v>
                </c:pt>
                <c:pt idx="2875">
                  <c:v>0.964333333333334</c:v>
                </c:pt>
                <c:pt idx="2876">
                  <c:v>0.944666666666666</c:v>
                </c:pt>
                <c:pt idx="2877">
                  <c:v>0.915333333333333</c:v>
                </c:pt>
                <c:pt idx="2878">
                  <c:v>0.910666666666666</c:v>
                </c:pt>
                <c:pt idx="2879">
                  <c:v>0.895666666666667</c:v>
                </c:pt>
                <c:pt idx="2880">
                  <c:v>0.865666666666667</c:v>
                </c:pt>
                <c:pt idx="2881">
                  <c:v>0.870333333333334</c:v>
                </c:pt>
                <c:pt idx="2882">
                  <c:v>0.871666666666667</c:v>
                </c:pt>
                <c:pt idx="2883">
                  <c:v>0.847</c:v>
                </c:pt>
                <c:pt idx="2884">
                  <c:v>0.827</c:v>
                </c:pt>
                <c:pt idx="2885">
                  <c:v>0.839333333333334</c:v>
                </c:pt>
                <c:pt idx="2886">
                  <c:v>0.926666666666666</c:v>
                </c:pt>
                <c:pt idx="2887">
                  <c:v>0.937333333333333</c:v>
                </c:pt>
                <c:pt idx="2888">
                  <c:v>0.931333333333333</c:v>
                </c:pt>
                <c:pt idx="2889">
                  <c:v>0.913333333333333</c:v>
                </c:pt>
                <c:pt idx="2890">
                  <c:v>0.907666666666666</c:v>
                </c:pt>
                <c:pt idx="2891">
                  <c:v>0.893333333333333</c:v>
                </c:pt>
                <c:pt idx="2892">
                  <c:v>0.884666666666667</c:v>
                </c:pt>
                <c:pt idx="2893">
                  <c:v>0.895666666666667</c:v>
                </c:pt>
                <c:pt idx="2894">
                  <c:v>0.903333333333333</c:v>
                </c:pt>
                <c:pt idx="2895">
                  <c:v>0.93</c:v>
                </c:pt>
                <c:pt idx="2896">
                  <c:v>0.971</c:v>
                </c:pt>
                <c:pt idx="2897">
                  <c:v>0.959666666666667</c:v>
                </c:pt>
                <c:pt idx="2898">
                  <c:v>0.931666666666666</c:v>
                </c:pt>
                <c:pt idx="2899">
                  <c:v>0.909</c:v>
                </c:pt>
                <c:pt idx="2900">
                  <c:v>0.878333333333334</c:v>
                </c:pt>
                <c:pt idx="2901">
                  <c:v>0.854333333333334</c:v>
                </c:pt>
                <c:pt idx="2902">
                  <c:v>0.867333333333334</c:v>
                </c:pt>
                <c:pt idx="2903">
                  <c:v>0.877666666666667</c:v>
                </c:pt>
                <c:pt idx="2904">
                  <c:v>0.882666666666667</c:v>
                </c:pt>
                <c:pt idx="2905">
                  <c:v>0.866666666666667</c:v>
                </c:pt>
                <c:pt idx="2906">
                  <c:v>0.857</c:v>
                </c:pt>
                <c:pt idx="2907">
                  <c:v>0.851</c:v>
                </c:pt>
                <c:pt idx="2908">
                  <c:v>0.843</c:v>
                </c:pt>
                <c:pt idx="2909">
                  <c:v>0.829</c:v>
                </c:pt>
                <c:pt idx="2910">
                  <c:v>0.828</c:v>
                </c:pt>
                <c:pt idx="2911">
                  <c:v>0.835333333333334</c:v>
                </c:pt>
                <c:pt idx="2912">
                  <c:v>0.816333333333333</c:v>
                </c:pt>
                <c:pt idx="2913">
                  <c:v>0.816666666666667</c:v>
                </c:pt>
                <c:pt idx="2914">
                  <c:v>0.806333333333333</c:v>
                </c:pt>
                <c:pt idx="2915">
                  <c:v>0.787666666666667</c:v>
                </c:pt>
                <c:pt idx="2916">
                  <c:v>0.747</c:v>
                </c:pt>
                <c:pt idx="2917">
                  <c:v>0.751666666666667</c:v>
                </c:pt>
                <c:pt idx="2918">
                  <c:v>0.740666666666667</c:v>
                </c:pt>
                <c:pt idx="2919">
                  <c:v>0.743</c:v>
                </c:pt>
                <c:pt idx="2920">
                  <c:v>0.779</c:v>
                </c:pt>
                <c:pt idx="2921">
                  <c:v>0.780333333333333</c:v>
                </c:pt>
                <c:pt idx="2922">
                  <c:v>0.766333333333334</c:v>
                </c:pt>
                <c:pt idx="2923">
                  <c:v>0.765333333333334</c:v>
                </c:pt>
                <c:pt idx="2924">
                  <c:v>0.763666666666667</c:v>
                </c:pt>
                <c:pt idx="2925">
                  <c:v>0.772</c:v>
                </c:pt>
                <c:pt idx="2926">
                  <c:v>0.806666666666667</c:v>
                </c:pt>
                <c:pt idx="2927">
                  <c:v>0.808</c:v>
                </c:pt>
                <c:pt idx="2928">
                  <c:v>0.817</c:v>
                </c:pt>
                <c:pt idx="2929">
                  <c:v>0.842333333333334</c:v>
                </c:pt>
                <c:pt idx="2930">
                  <c:v>0.846</c:v>
                </c:pt>
                <c:pt idx="2931">
                  <c:v>0.848666666666666</c:v>
                </c:pt>
                <c:pt idx="2932">
                  <c:v>0.866333333333334</c:v>
                </c:pt>
                <c:pt idx="2933">
                  <c:v>0.892666666666666</c:v>
                </c:pt>
                <c:pt idx="2934">
                  <c:v>0.905666666666667</c:v>
                </c:pt>
                <c:pt idx="2935">
                  <c:v>0.929666666666666</c:v>
                </c:pt>
                <c:pt idx="2936">
                  <c:v>0.933666666666666</c:v>
                </c:pt>
                <c:pt idx="2937">
                  <c:v>0.927333333333333</c:v>
                </c:pt>
                <c:pt idx="2938">
                  <c:v>0.916333333333333</c:v>
                </c:pt>
                <c:pt idx="2939">
                  <c:v>0.960333333333334</c:v>
                </c:pt>
                <c:pt idx="2940">
                  <c:v>0.951666666666667</c:v>
                </c:pt>
                <c:pt idx="2941">
                  <c:v>0.970333333333334</c:v>
                </c:pt>
                <c:pt idx="2942">
                  <c:v>0.976</c:v>
                </c:pt>
                <c:pt idx="2943">
                  <c:v>0.987666666666667</c:v>
                </c:pt>
                <c:pt idx="2944">
                  <c:v>1.00366666666667</c:v>
                </c:pt>
                <c:pt idx="2945">
                  <c:v>1.02033333333333</c:v>
                </c:pt>
                <c:pt idx="2946">
                  <c:v>1</c:v>
                </c:pt>
                <c:pt idx="2947">
                  <c:v>0.994</c:v>
                </c:pt>
                <c:pt idx="2948">
                  <c:v>0.981</c:v>
                </c:pt>
                <c:pt idx="2949">
                  <c:v>0.97</c:v>
                </c:pt>
                <c:pt idx="2950">
                  <c:v>0.973</c:v>
                </c:pt>
                <c:pt idx="2951">
                  <c:v>0.968333333333334</c:v>
                </c:pt>
                <c:pt idx="2952">
                  <c:v>0.961333333333334</c:v>
                </c:pt>
                <c:pt idx="2953">
                  <c:v>0.948</c:v>
                </c:pt>
                <c:pt idx="2954">
                  <c:v>0.927</c:v>
                </c:pt>
                <c:pt idx="2955">
                  <c:v>0.926666666666666</c:v>
                </c:pt>
                <c:pt idx="2956">
                  <c:v>0.900333333333334</c:v>
                </c:pt>
                <c:pt idx="2957">
                  <c:v>0.901666666666666</c:v>
                </c:pt>
                <c:pt idx="2958">
                  <c:v>0.912</c:v>
                </c:pt>
                <c:pt idx="2959">
                  <c:v>0.899666666666666</c:v>
                </c:pt>
                <c:pt idx="2960">
                  <c:v>0.867</c:v>
                </c:pt>
                <c:pt idx="2961">
                  <c:v>0.858</c:v>
                </c:pt>
                <c:pt idx="2962">
                  <c:v>0.842333333333334</c:v>
                </c:pt>
                <c:pt idx="2963">
                  <c:v>0.857</c:v>
                </c:pt>
                <c:pt idx="2964">
                  <c:v>0.852</c:v>
                </c:pt>
                <c:pt idx="2965">
                  <c:v>0.855666666666667</c:v>
                </c:pt>
                <c:pt idx="2966">
                  <c:v>0.884666666666667</c:v>
                </c:pt>
                <c:pt idx="2967">
                  <c:v>0.902666666666666</c:v>
                </c:pt>
                <c:pt idx="2968">
                  <c:v>0.902333333333334</c:v>
                </c:pt>
                <c:pt idx="2969">
                  <c:v>0.914333333333333</c:v>
                </c:pt>
                <c:pt idx="2970">
                  <c:v>0.907</c:v>
                </c:pt>
                <c:pt idx="2971">
                  <c:v>0.907333333333333</c:v>
                </c:pt>
                <c:pt idx="2972">
                  <c:v>0.928666666666666</c:v>
                </c:pt>
                <c:pt idx="2973">
                  <c:v>0.939333333333333</c:v>
                </c:pt>
                <c:pt idx="2974">
                  <c:v>0.946666666666667</c:v>
                </c:pt>
                <c:pt idx="2975">
                  <c:v>0.946</c:v>
                </c:pt>
                <c:pt idx="2976">
                  <c:v>1.01066666666667</c:v>
                </c:pt>
                <c:pt idx="2977">
                  <c:v>1.003</c:v>
                </c:pt>
                <c:pt idx="2978">
                  <c:v>0.984666666666667</c:v>
                </c:pt>
                <c:pt idx="2979">
                  <c:v>0.975333333333334</c:v>
                </c:pt>
                <c:pt idx="2980">
                  <c:v>0.971333333333334</c:v>
                </c:pt>
                <c:pt idx="2981">
                  <c:v>0.977333333333334</c:v>
                </c:pt>
                <c:pt idx="2982">
                  <c:v>0.967666666666667</c:v>
                </c:pt>
                <c:pt idx="2983">
                  <c:v>0.991333333333333</c:v>
                </c:pt>
                <c:pt idx="2984">
                  <c:v>1.02566666666667</c:v>
                </c:pt>
                <c:pt idx="2985">
                  <c:v>1.00233333333333</c:v>
                </c:pt>
                <c:pt idx="2986">
                  <c:v>0.983333333333334</c:v>
                </c:pt>
                <c:pt idx="2987">
                  <c:v>0.958</c:v>
                </c:pt>
                <c:pt idx="2988">
                  <c:v>0.94</c:v>
                </c:pt>
                <c:pt idx="2989">
                  <c:v>0.940333333333333</c:v>
                </c:pt>
                <c:pt idx="2990">
                  <c:v>0.963</c:v>
                </c:pt>
                <c:pt idx="2991">
                  <c:v>0.969666666666667</c:v>
                </c:pt>
                <c:pt idx="2992">
                  <c:v>0.959666666666667</c:v>
                </c:pt>
                <c:pt idx="2993">
                  <c:v>0.956666666666667</c:v>
                </c:pt>
                <c:pt idx="2994">
                  <c:v>0.942</c:v>
                </c:pt>
                <c:pt idx="2995">
                  <c:v>0.927666666666666</c:v>
                </c:pt>
                <c:pt idx="2996">
                  <c:v>0.901666666666666</c:v>
                </c:pt>
                <c:pt idx="2997">
                  <c:v>0.927333333333333</c:v>
                </c:pt>
                <c:pt idx="2998">
                  <c:v>0.939333333333333</c:v>
                </c:pt>
                <c:pt idx="2999">
                  <c:v>0.977666666666667</c:v>
                </c:pt>
                <c:pt idx="3000">
                  <c:v>1.03233333333333</c:v>
                </c:pt>
                <c:pt idx="3001">
                  <c:v>1.041</c:v>
                </c:pt>
                <c:pt idx="3002">
                  <c:v>1.03066666666667</c:v>
                </c:pt>
                <c:pt idx="3003">
                  <c:v>1.04733333333333</c:v>
                </c:pt>
                <c:pt idx="3004">
                  <c:v>1.00133333333333</c:v>
                </c:pt>
                <c:pt idx="3005">
                  <c:v>1.02733333333333</c:v>
                </c:pt>
                <c:pt idx="3006">
                  <c:v>1.048</c:v>
                </c:pt>
                <c:pt idx="3007">
                  <c:v>1.063</c:v>
                </c:pt>
                <c:pt idx="3008">
                  <c:v>1.074</c:v>
                </c:pt>
                <c:pt idx="3009">
                  <c:v>1.11133333333333</c:v>
                </c:pt>
                <c:pt idx="3010">
                  <c:v>1.10166666666667</c:v>
                </c:pt>
                <c:pt idx="3011">
                  <c:v>1.11466666666667</c:v>
                </c:pt>
                <c:pt idx="3012">
                  <c:v>1.12833333333333</c:v>
                </c:pt>
                <c:pt idx="3013">
                  <c:v>1.13133333333333</c:v>
                </c:pt>
                <c:pt idx="3014">
                  <c:v>1.16133333333333</c:v>
                </c:pt>
                <c:pt idx="3015">
                  <c:v>1.19966666666667</c:v>
                </c:pt>
                <c:pt idx="3016">
                  <c:v>1.202</c:v>
                </c:pt>
                <c:pt idx="3017">
                  <c:v>1.16066666666667</c:v>
                </c:pt>
                <c:pt idx="3018">
                  <c:v>1.17133333333333</c:v>
                </c:pt>
                <c:pt idx="3019">
                  <c:v>1.16633333333333</c:v>
                </c:pt>
                <c:pt idx="3020">
                  <c:v>1.128</c:v>
                </c:pt>
                <c:pt idx="3021">
                  <c:v>1.152</c:v>
                </c:pt>
                <c:pt idx="3022">
                  <c:v>1.15366666666667</c:v>
                </c:pt>
                <c:pt idx="3023">
                  <c:v>1.16866666666667</c:v>
                </c:pt>
                <c:pt idx="3024">
                  <c:v>1.191</c:v>
                </c:pt>
                <c:pt idx="3025">
                  <c:v>1.18766666666667</c:v>
                </c:pt>
                <c:pt idx="3026">
                  <c:v>1.20366666666667</c:v>
                </c:pt>
                <c:pt idx="3027">
                  <c:v>1.18466666666667</c:v>
                </c:pt>
                <c:pt idx="3028">
                  <c:v>1.15466666666667</c:v>
                </c:pt>
                <c:pt idx="3029">
                  <c:v>1.143</c:v>
                </c:pt>
                <c:pt idx="3030">
                  <c:v>1.16533333333333</c:v>
                </c:pt>
                <c:pt idx="3031">
                  <c:v>1.13</c:v>
                </c:pt>
                <c:pt idx="3032">
                  <c:v>1.124</c:v>
                </c:pt>
                <c:pt idx="3033">
                  <c:v>1.127</c:v>
                </c:pt>
                <c:pt idx="3034">
                  <c:v>1.14433333333333</c:v>
                </c:pt>
                <c:pt idx="3035">
                  <c:v>1.12433333333333</c:v>
                </c:pt>
                <c:pt idx="3036">
                  <c:v>1.09966666666667</c:v>
                </c:pt>
                <c:pt idx="3037">
                  <c:v>1.143</c:v>
                </c:pt>
                <c:pt idx="3038">
                  <c:v>1.14</c:v>
                </c:pt>
                <c:pt idx="3039">
                  <c:v>1.11933333333333</c:v>
                </c:pt>
                <c:pt idx="3040">
                  <c:v>1.12133333333333</c:v>
                </c:pt>
                <c:pt idx="3041">
                  <c:v>1.09366666666667</c:v>
                </c:pt>
                <c:pt idx="3042">
                  <c:v>1.11766666666667</c:v>
                </c:pt>
                <c:pt idx="3043">
                  <c:v>1.14866666666667</c:v>
                </c:pt>
                <c:pt idx="3044">
                  <c:v>1.13566666666667</c:v>
                </c:pt>
                <c:pt idx="3045">
                  <c:v>1.11666666666667</c:v>
                </c:pt>
                <c:pt idx="3046">
                  <c:v>1.08766666666667</c:v>
                </c:pt>
                <c:pt idx="3047">
                  <c:v>1.09433333333333</c:v>
                </c:pt>
                <c:pt idx="3048">
                  <c:v>1.11133333333333</c:v>
                </c:pt>
                <c:pt idx="3049">
                  <c:v>1.136</c:v>
                </c:pt>
                <c:pt idx="3050">
                  <c:v>1.13466666666667</c:v>
                </c:pt>
                <c:pt idx="3051">
                  <c:v>1.12633333333333</c:v>
                </c:pt>
                <c:pt idx="3052">
                  <c:v>1.151</c:v>
                </c:pt>
                <c:pt idx="3053">
                  <c:v>1.141</c:v>
                </c:pt>
                <c:pt idx="3054">
                  <c:v>1.106</c:v>
                </c:pt>
                <c:pt idx="3055">
                  <c:v>1.10833333333333</c:v>
                </c:pt>
                <c:pt idx="3056">
                  <c:v>1.09233333333333</c:v>
                </c:pt>
                <c:pt idx="3057">
                  <c:v>1.117</c:v>
                </c:pt>
                <c:pt idx="3058">
                  <c:v>1.12</c:v>
                </c:pt>
                <c:pt idx="3059">
                  <c:v>1.15666666666667</c:v>
                </c:pt>
                <c:pt idx="3060">
                  <c:v>1.17033333333333</c:v>
                </c:pt>
                <c:pt idx="3061">
                  <c:v>1.16133333333333</c:v>
                </c:pt>
                <c:pt idx="3062">
                  <c:v>1.14433333333333</c:v>
                </c:pt>
                <c:pt idx="3063">
                  <c:v>1.14266666666667</c:v>
                </c:pt>
                <c:pt idx="3064">
                  <c:v>1.16266666666667</c:v>
                </c:pt>
                <c:pt idx="3065">
                  <c:v>1.214</c:v>
                </c:pt>
                <c:pt idx="3066">
                  <c:v>1.23566666666667</c:v>
                </c:pt>
                <c:pt idx="3067">
                  <c:v>1.22666666666667</c:v>
                </c:pt>
                <c:pt idx="3068">
                  <c:v>1.253</c:v>
                </c:pt>
                <c:pt idx="3069">
                  <c:v>1.251</c:v>
                </c:pt>
                <c:pt idx="3070">
                  <c:v>1.246</c:v>
                </c:pt>
                <c:pt idx="3071">
                  <c:v>1.278</c:v>
                </c:pt>
                <c:pt idx="3072">
                  <c:v>1.278</c:v>
                </c:pt>
                <c:pt idx="3073">
                  <c:v>1.29233333333333</c:v>
                </c:pt>
                <c:pt idx="3074">
                  <c:v>1.294</c:v>
                </c:pt>
                <c:pt idx="3075">
                  <c:v>1.29333333333333</c:v>
                </c:pt>
                <c:pt idx="3076">
                  <c:v>1.312</c:v>
                </c:pt>
                <c:pt idx="3077">
                  <c:v>1.30333333333333</c:v>
                </c:pt>
                <c:pt idx="3078">
                  <c:v>1.277</c:v>
                </c:pt>
                <c:pt idx="3079">
                  <c:v>1.25833333333333</c:v>
                </c:pt>
                <c:pt idx="3080">
                  <c:v>1.21933333333333</c:v>
                </c:pt>
                <c:pt idx="3081">
                  <c:v>1.23733333333333</c:v>
                </c:pt>
                <c:pt idx="3082">
                  <c:v>1.25466666666667</c:v>
                </c:pt>
                <c:pt idx="3083">
                  <c:v>1.25266666666667</c:v>
                </c:pt>
                <c:pt idx="3084">
                  <c:v>1.22766666666667</c:v>
                </c:pt>
                <c:pt idx="3085">
                  <c:v>1.18133333333333</c:v>
                </c:pt>
                <c:pt idx="3086">
                  <c:v>1.139</c:v>
                </c:pt>
                <c:pt idx="3087">
                  <c:v>1.15333333333333</c:v>
                </c:pt>
                <c:pt idx="3088">
                  <c:v>1.152</c:v>
                </c:pt>
                <c:pt idx="3089">
                  <c:v>1.15533333333333</c:v>
                </c:pt>
                <c:pt idx="3090">
                  <c:v>1.161</c:v>
                </c:pt>
                <c:pt idx="3091">
                  <c:v>1.13166666666667</c:v>
                </c:pt>
                <c:pt idx="3092">
                  <c:v>1.13233333333333</c:v>
                </c:pt>
                <c:pt idx="3093">
                  <c:v>1.14666666666667</c:v>
                </c:pt>
                <c:pt idx="3094">
                  <c:v>1.15866666666667</c:v>
                </c:pt>
                <c:pt idx="3095">
                  <c:v>1.144</c:v>
                </c:pt>
                <c:pt idx="3096">
                  <c:v>1.13066666666667</c:v>
                </c:pt>
                <c:pt idx="3097">
                  <c:v>1.12833333333333</c:v>
                </c:pt>
                <c:pt idx="3098">
                  <c:v>1.128</c:v>
                </c:pt>
                <c:pt idx="3099">
                  <c:v>1.174</c:v>
                </c:pt>
                <c:pt idx="3100">
                  <c:v>1.216</c:v>
                </c:pt>
                <c:pt idx="3101">
                  <c:v>1.229</c:v>
                </c:pt>
                <c:pt idx="3102">
                  <c:v>1.23466666666667</c:v>
                </c:pt>
                <c:pt idx="3103">
                  <c:v>1.227</c:v>
                </c:pt>
                <c:pt idx="3104">
                  <c:v>1.20933333333333</c:v>
                </c:pt>
                <c:pt idx="3105">
                  <c:v>1.18466666666667</c:v>
                </c:pt>
                <c:pt idx="3106">
                  <c:v>1.20166666666667</c:v>
                </c:pt>
                <c:pt idx="3107">
                  <c:v>1.22433333333333</c:v>
                </c:pt>
                <c:pt idx="3108">
                  <c:v>1.23466666666667</c:v>
                </c:pt>
                <c:pt idx="3109">
                  <c:v>1.241</c:v>
                </c:pt>
                <c:pt idx="3110">
                  <c:v>1.21766666666667</c:v>
                </c:pt>
                <c:pt idx="3111">
                  <c:v>1.23433333333333</c:v>
                </c:pt>
                <c:pt idx="3112">
                  <c:v>1.251</c:v>
                </c:pt>
                <c:pt idx="3113">
                  <c:v>1.23366666666667</c:v>
                </c:pt>
                <c:pt idx="3114">
                  <c:v>1.239</c:v>
                </c:pt>
                <c:pt idx="3115">
                  <c:v>1.25066666666667</c:v>
                </c:pt>
                <c:pt idx="3116">
                  <c:v>1.268</c:v>
                </c:pt>
                <c:pt idx="3117">
                  <c:v>1.283</c:v>
                </c:pt>
                <c:pt idx="3118">
                  <c:v>1.282</c:v>
                </c:pt>
                <c:pt idx="3119">
                  <c:v>1.23466666666667</c:v>
                </c:pt>
                <c:pt idx="3120">
                  <c:v>1.22533333333333</c:v>
                </c:pt>
                <c:pt idx="3121">
                  <c:v>1.21066666666667</c:v>
                </c:pt>
                <c:pt idx="3122">
                  <c:v>1.21633333333333</c:v>
                </c:pt>
                <c:pt idx="3123">
                  <c:v>1.214</c:v>
                </c:pt>
                <c:pt idx="3124">
                  <c:v>1.20133333333333</c:v>
                </c:pt>
                <c:pt idx="3125">
                  <c:v>1.23666666666667</c:v>
                </c:pt>
                <c:pt idx="3126">
                  <c:v>1.24633333333333</c:v>
                </c:pt>
                <c:pt idx="3127">
                  <c:v>1.20866666666667</c:v>
                </c:pt>
                <c:pt idx="3128">
                  <c:v>1.16733333333333</c:v>
                </c:pt>
                <c:pt idx="3129">
                  <c:v>1.13866666666667</c:v>
                </c:pt>
                <c:pt idx="3130">
                  <c:v>1.12266666666667</c:v>
                </c:pt>
                <c:pt idx="3131">
                  <c:v>1.10733333333333</c:v>
                </c:pt>
                <c:pt idx="3132">
                  <c:v>1.09466666666667</c:v>
                </c:pt>
                <c:pt idx="3133">
                  <c:v>1.10266666666667</c:v>
                </c:pt>
                <c:pt idx="3134">
                  <c:v>1.09</c:v>
                </c:pt>
                <c:pt idx="3135">
                  <c:v>1.086</c:v>
                </c:pt>
                <c:pt idx="3136">
                  <c:v>1.07166666666667</c:v>
                </c:pt>
                <c:pt idx="3137">
                  <c:v>1.03966666666667</c:v>
                </c:pt>
                <c:pt idx="3138">
                  <c:v>1.03366666666667</c:v>
                </c:pt>
                <c:pt idx="3139">
                  <c:v>1.035</c:v>
                </c:pt>
                <c:pt idx="3140">
                  <c:v>1.02433333333333</c:v>
                </c:pt>
                <c:pt idx="3141">
                  <c:v>1.02666666666667</c:v>
                </c:pt>
                <c:pt idx="3142">
                  <c:v>1.011</c:v>
                </c:pt>
                <c:pt idx="3143">
                  <c:v>0.975333333333334</c:v>
                </c:pt>
                <c:pt idx="3144">
                  <c:v>0.961666666666667</c:v>
                </c:pt>
                <c:pt idx="3145">
                  <c:v>0.953666666666666</c:v>
                </c:pt>
                <c:pt idx="3146">
                  <c:v>0.957666666666667</c:v>
                </c:pt>
                <c:pt idx="3147">
                  <c:v>0.95</c:v>
                </c:pt>
                <c:pt idx="3148">
                  <c:v>0.952666666666667</c:v>
                </c:pt>
                <c:pt idx="3149">
                  <c:v>0.946</c:v>
                </c:pt>
                <c:pt idx="3150">
                  <c:v>0.964666666666667</c:v>
                </c:pt>
                <c:pt idx="3151">
                  <c:v>0.968333333333334</c:v>
                </c:pt>
                <c:pt idx="3152">
                  <c:v>0.980333333333333</c:v>
                </c:pt>
                <c:pt idx="3153">
                  <c:v>0.973333333333334</c:v>
                </c:pt>
                <c:pt idx="3154">
                  <c:v>0.964</c:v>
                </c:pt>
                <c:pt idx="3155">
                  <c:v>0.954333333333334</c:v>
                </c:pt>
                <c:pt idx="3156">
                  <c:v>0.925666666666666</c:v>
                </c:pt>
                <c:pt idx="3157">
                  <c:v>0.939666666666667</c:v>
                </c:pt>
                <c:pt idx="3158">
                  <c:v>0.941333333333334</c:v>
                </c:pt>
                <c:pt idx="3159">
                  <c:v>0.917333333333333</c:v>
                </c:pt>
                <c:pt idx="3160">
                  <c:v>0.918</c:v>
                </c:pt>
                <c:pt idx="3161">
                  <c:v>0.934333333333333</c:v>
                </c:pt>
                <c:pt idx="3162">
                  <c:v>0.929</c:v>
                </c:pt>
                <c:pt idx="3163">
                  <c:v>0.934666666666666</c:v>
                </c:pt>
                <c:pt idx="3164">
                  <c:v>0.977333333333334</c:v>
                </c:pt>
                <c:pt idx="3165">
                  <c:v>0.999</c:v>
                </c:pt>
                <c:pt idx="3166">
                  <c:v>0.991</c:v>
                </c:pt>
                <c:pt idx="3167">
                  <c:v>0.996</c:v>
                </c:pt>
                <c:pt idx="3168">
                  <c:v>0.996666666666667</c:v>
                </c:pt>
                <c:pt idx="3169">
                  <c:v>1.016</c:v>
                </c:pt>
                <c:pt idx="3170">
                  <c:v>0.988666666666667</c:v>
                </c:pt>
                <c:pt idx="3171">
                  <c:v>0.97</c:v>
                </c:pt>
                <c:pt idx="3172">
                  <c:v>0.944666666666666</c:v>
                </c:pt>
                <c:pt idx="3173">
                  <c:v>0.935</c:v>
                </c:pt>
                <c:pt idx="3174">
                  <c:v>0.884333333333333</c:v>
                </c:pt>
                <c:pt idx="3175">
                  <c:v>0.897</c:v>
                </c:pt>
                <c:pt idx="3176">
                  <c:v>0.931333333333333</c:v>
                </c:pt>
                <c:pt idx="3177">
                  <c:v>0.955333333333334</c:v>
                </c:pt>
                <c:pt idx="3178">
                  <c:v>0.991666666666667</c:v>
                </c:pt>
                <c:pt idx="3179">
                  <c:v>0.993</c:v>
                </c:pt>
                <c:pt idx="3180">
                  <c:v>0.990333333333334</c:v>
                </c:pt>
                <c:pt idx="3181">
                  <c:v>0.985666666666667</c:v>
                </c:pt>
                <c:pt idx="3182">
                  <c:v>0.968</c:v>
                </c:pt>
                <c:pt idx="3183">
                  <c:v>0.960666666666667</c:v>
                </c:pt>
                <c:pt idx="3184">
                  <c:v>0.939333333333333</c:v>
                </c:pt>
                <c:pt idx="3185">
                  <c:v>0.916333333333333</c:v>
                </c:pt>
                <c:pt idx="3186">
                  <c:v>0.923666666666666</c:v>
                </c:pt>
                <c:pt idx="3187">
                  <c:v>0.908666666666666</c:v>
                </c:pt>
                <c:pt idx="3188">
                  <c:v>0.928</c:v>
                </c:pt>
                <c:pt idx="3189">
                  <c:v>0.935333333333333</c:v>
                </c:pt>
                <c:pt idx="3190">
                  <c:v>0.953666666666666</c:v>
                </c:pt>
                <c:pt idx="3191">
                  <c:v>0.975333333333334</c:v>
                </c:pt>
                <c:pt idx="3192">
                  <c:v>0.99</c:v>
                </c:pt>
                <c:pt idx="3193">
                  <c:v>1.01333333333333</c:v>
                </c:pt>
                <c:pt idx="3194">
                  <c:v>1.104</c:v>
                </c:pt>
                <c:pt idx="3195">
                  <c:v>1.10666666666667</c:v>
                </c:pt>
                <c:pt idx="3196">
                  <c:v>1.08766666666667</c:v>
                </c:pt>
                <c:pt idx="3197">
                  <c:v>1.10233333333333</c:v>
                </c:pt>
                <c:pt idx="3198">
                  <c:v>1.05233333333333</c:v>
                </c:pt>
                <c:pt idx="3199">
                  <c:v>1.064</c:v>
                </c:pt>
                <c:pt idx="3200">
                  <c:v>1.10666666666667</c:v>
                </c:pt>
                <c:pt idx="3201">
                  <c:v>1.106</c:v>
                </c:pt>
                <c:pt idx="3202">
                  <c:v>1.073</c:v>
                </c:pt>
                <c:pt idx="3203">
                  <c:v>1.06933333333333</c:v>
                </c:pt>
                <c:pt idx="3204">
                  <c:v>1.072</c:v>
                </c:pt>
                <c:pt idx="3205">
                  <c:v>1.05933333333333</c:v>
                </c:pt>
                <c:pt idx="3206">
                  <c:v>1.044</c:v>
                </c:pt>
                <c:pt idx="3207">
                  <c:v>1.03933333333333</c:v>
                </c:pt>
                <c:pt idx="3208">
                  <c:v>1.03466666666667</c:v>
                </c:pt>
                <c:pt idx="3209">
                  <c:v>1.028</c:v>
                </c:pt>
                <c:pt idx="3210">
                  <c:v>1.03133333333333</c:v>
                </c:pt>
                <c:pt idx="3211">
                  <c:v>1.07733333333333</c:v>
                </c:pt>
                <c:pt idx="3212">
                  <c:v>1.06466666666667</c:v>
                </c:pt>
                <c:pt idx="3213">
                  <c:v>1.04966666666667</c:v>
                </c:pt>
                <c:pt idx="3214">
                  <c:v>0.982</c:v>
                </c:pt>
                <c:pt idx="3215">
                  <c:v>0.987666666666667</c:v>
                </c:pt>
                <c:pt idx="3216">
                  <c:v>0.997</c:v>
                </c:pt>
                <c:pt idx="3217">
                  <c:v>0.968333333333334</c:v>
                </c:pt>
                <c:pt idx="3218">
                  <c:v>0.988</c:v>
                </c:pt>
                <c:pt idx="3219">
                  <c:v>0.979333333333334</c:v>
                </c:pt>
                <c:pt idx="3220">
                  <c:v>0.952333333333334</c:v>
                </c:pt>
                <c:pt idx="3221">
                  <c:v>0.944</c:v>
                </c:pt>
                <c:pt idx="3222">
                  <c:v>0.987</c:v>
                </c:pt>
                <c:pt idx="3223">
                  <c:v>1.01133333333333</c:v>
                </c:pt>
                <c:pt idx="3224">
                  <c:v>1.02066666666667</c:v>
                </c:pt>
                <c:pt idx="3225">
                  <c:v>1.04633333333333</c:v>
                </c:pt>
                <c:pt idx="3226">
                  <c:v>1.06566666666667</c:v>
                </c:pt>
                <c:pt idx="3227">
                  <c:v>1.071</c:v>
                </c:pt>
                <c:pt idx="3228">
                  <c:v>1.10833333333333</c:v>
                </c:pt>
                <c:pt idx="3229">
                  <c:v>1.11633333333333</c:v>
                </c:pt>
                <c:pt idx="3230">
                  <c:v>1.123</c:v>
                </c:pt>
                <c:pt idx="3231">
                  <c:v>1.094</c:v>
                </c:pt>
                <c:pt idx="3232">
                  <c:v>1.085</c:v>
                </c:pt>
                <c:pt idx="3233">
                  <c:v>1.109</c:v>
                </c:pt>
                <c:pt idx="3234">
                  <c:v>1.12866666666667</c:v>
                </c:pt>
                <c:pt idx="3235">
                  <c:v>1.11433333333333</c:v>
                </c:pt>
                <c:pt idx="3236">
                  <c:v>1.12333333333333</c:v>
                </c:pt>
                <c:pt idx="3237">
                  <c:v>1.13766666666667</c:v>
                </c:pt>
                <c:pt idx="3238">
                  <c:v>1.137</c:v>
                </c:pt>
                <c:pt idx="3239">
                  <c:v>1.13633333333333</c:v>
                </c:pt>
                <c:pt idx="3240">
                  <c:v>1.17433333333333</c:v>
                </c:pt>
                <c:pt idx="3241">
                  <c:v>1.19566666666667</c:v>
                </c:pt>
                <c:pt idx="3242">
                  <c:v>1.17166666666667</c:v>
                </c:pt>
                <c:pt idx="3243">
                  <c:v>1.15766666666667</c:v>
                </c:pt>
                <c:pt idx="3244">
                  <c:v>1.158</c:v>
                </c:pt>
                <c:pt idx="3245">
                  <c:v>1.17133333333333</c:v>
                </c:pt>
                <c:pt idx="3246">
                  <c:v>1.15466666666667</c:v>
                </c:pt>
                <c:pt idx="3247">
                  <c:v>1.17533333333333</c:v>
                </c:pt>
                <c:pt idx="3248">
                  <c:v>1.168</c:v>
                </c:pt>
                <c:pt idx="3249">
                  <c:v>1.146</c:v>
                </c:pt>
                <c:pt idx="3250">
                  <c:v>1.12566666666667</c:v>
                </c:pt>
                <c:pt idx="3251">
                  <c:v>1.089</c:v>
                </c:pt>
                <c:pt idx="3252">
                  <c:v>1.045</c:v>
                </c:pt>
                <c:pt idx="3253">
                  <c:v>1.022</c:v>
                </c:pt>
                <c:pt idx="3254">
                  <c:v>1.01733333333333</c:v>
                </c:pt>
                <c:pt idx="3255">
                  <c:v>1.016</c:v>
                </c:pt>
                <c:pt idx="3256">
                  <c:v>1.00833333333333</c:v>
                </c:pt>
                <c:pt idx="3257">
                  <c:v>0.997333333333333</c:v>
                </c:pt>
                <c:pt idx="3258">
                  <c:v>0.973</c:v>
                </c:pt>
                <c:pt idx="3259">
                  <c:v>0.951333333333334</c:v>
                </c:pt>
                <c:pt idx="3260">
                  <c:v>0.948666666666667</c:v>
                </c:pt>
                <c:pt idx="3261">
                  <c:v>0.916333333333333</c:v>
                </c:pt>
                <c:pt idx="3262">
                  <c:v>0.902666666666666</c:v>
                </c:pt>
                <c:pt idx="3263">
                  <c:v>0.915333333333333</c:v>
                </c:pt>
                <c:pt idx="3264">
                  <c:v>0.907666666666666</c:v>
                </c:pt>
                <c:pt idx="3265">
                  <c:v>0.882</c:v>
                </c:pt>
                <c:pt idx="3266">
                  <c:v>0.876666666666667</c:v>
                </c:pt>
                <c:pt idx="3267">
                  <c:v>0.878666666666667</c:v>
                </c:pt>
                <c:pt idx="3268">
                  <c:v>0.860333333333334</c:v>
                </c:pt>
                <c:pt idx="3269">
                  <c:v>0.874333333333333</c:v>
                </c:pt>
                <c:pt idx="3270">
                  <c:v>0.879666666666667</c:v>
                </c:pt>
                <c:pt idx="3271">
                  <c:v>0.886333333333333</c:v>
                </c:pt>
                <c:pt idx="3272">
                  <c:v>0.929666666666666</c:v>
                </c:pt>
                <c:pt idx="3273">
                  <c:v>0.933666666666667</c:v>
                </c:pt>
                <c:pt idx="3274">
                  <c:v>0.897333333333333</c:v>
                </c:pt>
                <c:pt idx="3275">
                  <c:v>0.89</c:v>
                </c:pt>
                <c:pt idx="3276">
                  <c:v>0.877</c:v>
                </c:pt>
                <c:pt idx="3277">
                  <c:v>0.854333333333334</c:v>
                </c:pt>
                <c:pt idx="3278">
                  <c:v>0.863</c:v>
                </c:pt>
                <c:pt idx="3279">
                  <c:v>0.866</c:v>
                </c:pt>
                <c:pt idx="3280">
                  <c:v>0.853666666666667</c:v>
                </c:pt>
                <c:pt idx="3281">
                  <c:v>0.837333333333334</c:v>
                </c:pt>
                <c:pt idx="3282">
                  <c:v>0.817666666666667</c:v>
                </c:pt>
                <c:pt idx="3283">
                  <c:v>0.805333333333333</c:v>
                </c:pt>
                <c:pt idx="3284">
                  <c:v>0.792333333333333</c:v>
                </c:pt>
                <c:pt idx="3285">
                  <c:v>0.782666666666667</c:v>
                </c:pt>
                <c:pt idx="3286">
                  <c:v>0.754333333333334</c:v>
                </c:pt>
                <c:pt idx="3287">
                  <c:v>0.737333333333334</c:v>
                </c:pt>
                <c:pt idx="3288">
                  <c:v>0.724333333333334</c:v>
                </c:pt>
                <c:pt idx="3289">
                  <c:v>0.709666666666667</c:v>
                </c:pt>
                <c:pt idx="3290">
                  <c:v>0.713</c:v>
                </c:pt>
                <c:pt idx="3291">
                  <c:v>0.694</c:v>
                </c:pt>
                <c:pt idx="3292">
                  <c:v>0.684</c:v>
                </c:pt>
                <c:pt idx="3293">
                  <c:v>0.695</c:v>
                </c:pt>
                <c:pt idx="3294">
                  <c:v>0.698333333333334</c:v>
                </c:pt>
                <c:pt idx="3295">
                  <c:v>0.707666666666667</c:v>
                </c:pt>
                <c:pt idx="3296">
                  <c:v>0.707333333333334</c:v>
                </c:pt>
                <c:pt idx="3297">
                  <c:v>0.725666666666667</c:v>
                </c:pt>
                <c:pt idx="3298">
                  <c:v>0.725</c:v>
                </c:pt>
                <c:pt idx="3299">
                  <c:v>0.750666666666667</c:v>
                </c:pt>
                <c:pt idx="3300">
                  <c:v>0.772</c:v>
                </c:pt>
                <c:pt idx="3301">
                  <c:v>0.763333333333333</c:v>
                </c:pt>
                <c:pt idx="3302">
                  <c:v>0.774333333333334</c:v>
                </c:pt>
                <c:pt idx="3303">
                  <c:v>0.770333333333334</c:v>
                </c:pt>
                <c:pt idx="3304">
                  <c:v>0.772333333333334</c:v>
                </c:pt>
                <c:pt idx="3305">
                  <c:v>0.794333333333333</c:v>
                </c:pt>
                <c:pt idx="3306">
                  <c:v>0.814333333333333</c:v>
                </c:pt>
                <c:pt idx="3307">
                  <c:v>0.814</c:v>
                </c:pt>
                <c:pt idx="3308">
                  <c:v>0.823666666666667</c:v>
                </c:pt>
                <c:pt idx="3309">
                  <c:v>0.821666666666667</c:v>
                </c:pt>
                <c:pt idx="3310">
                  <c:v>0.795333333333333</c:v>
                </c:pt>
                <c:pt idx="3311">
                  <c:v>0.802333333333333</c:v>
                </c:pt>
                <c:pt idx="3312">
                  <c:v>0.802666666666667</c:v>
                </c:pt>
                <c:pt idx="3313">
                  <c:v>0.815333333333333</c:v>
                </c:pt>
                <c:pt idx="3314">
                  <c:v>0.813333333333333</c:v>
                </c:pt>
                <c:pt idx="3315">
                  <c:v>0.83</c:v>
                </c:pt>
                <c:pt idx="3316">
                  <c:v>0.823666666666667</c:v>
                </c:pt>
                <c:pt idx="3317">
                  <c:v>0.807333333333333</c:v>
                </c:pt>
                <c:pt idx="3318">
                  <c:v>0.809666666666667</c:v>
                </c:pt>
                <c:pt idx="3319">
                  <c:v>0.796333333333333</c:v>
                </c:pt>
                <c:pt idx="3320">
                  <c:v>0.775666666666667</c:v>
                </c:pt>
                <c:pt idx="3321">
                  <c:v>0.784</c:v>
                </c:pt>
                <c:pt idx="3322">
                  <c:v>0.783666666666667</c:v>
                </c:pt>
                <c:pt idx="3323">
                  <c:v>0.803666666666667</c:v>
                </c:pt>
                <c:pt idx="3324">
                  <c:v>0.805</c:v>
                </c:pt>
                <c:pt idx="3325">
                  <c:v>0.795</c:v>
                </c:pt>
                <c:pt idx="3326">
                  <c:v>0.796333333333333</c:v>
                </c:pt>
                <c:pt idx="3327">
                  <c:v>0.796333333333333</c:v>
                </c:pt>
                <c:pt idx="3328">
                  <c:v>0.793333333333333</c:v>
                </c:pt>
                <c:pt idx="3329">
                  <c:v>0.8</c:v>
                </c:pt>
                <c:pt idx="3330">
                  <c:v>0.808666666666667</c:v>
                </c:pt>
                <c:pt idx="3331">
                  <c:v>0.808333333333333</c:v>
                </c:pt>
                <c:pt idx="3332">
                  <c:v>0.797666666666667</c:v>
                </c:pt>
                <c:pt idx="3333">
                  <c:v>0.792333333333333</c:v>
                </c:pt>
                <c:pt idx="3334">
                  <c:v>0.806333333333333</c:v>
                </c:pt>
                <c:pt idx="3335">
                  <c:v>0.794666666666667</c:v>
                </c:pt>
                <c:pt idx="3336">
                  <c:v>0.783</c:v>
                </c:pt>
                <c:pt idx="3337">
                  <c:v>0.795666666666667</c:v>
                </c:pt>
                <c:pt idx="3338">
                  <c:v>0.782</c:v>
                </c:pt>
                <c:pt idx="3339">
                  <c:v>0.783</c:v>
                </c:pt>
                <c:pt idx="3340">
                  <c:v>0.790333333333333</c:v>
                </c:pt>
                <c:pt idx="3341">
                  <c:v>0.799</c:v>
                </c:pt>
                <c:pt idx="3342">
                  <c:v>0.798333333333333</c:v>
                </c:pt>
                <c:pt idx="3343">
                  <c:v>0.795</c:v>
                </c:pt>
                <c:pt idx="3344">
                  <c:v>0.804</c:v>
                </c:pt>
                <c:pt idx="3345">
                  <c:v>0.818</c:v>
                </c:pt>
                <c:pt idx="3346">
                  <c:v>0.843</c:v>
                </c:pt>
                <c:pt idx="3347">
                  <c:v>0.864</c:v>
                </c:pt>
                <c:pt idx="3348">
                  <c:v>0.891</c:v>
                </c:pt>
                <c:pt idx="3349">
                  <c:v>0.911333333333333</c:v>
                </c:pt>
                <c:pt idx="3350">
                  <c:v>0.923333333333333</c:v>
                </c:pt>
                <c:pt idx="3351">
                  <c:v>0.942666666666666</c:v>
                </c:pt>
                <c:pt idx="3352">
                  <c:v>0.958333333333333</c:v>
                </c:pt>
                <c:pt idx="3353">
                  <c:v>0.978</c:v>
                </c:pt>
                <c:pt idx="3354">
                  <c:v>0.965</c:v>
                </c:pt>
                <c:pt idx="3355">
                  <c:v>0.975666666666667</c:v>
                </c:pt>
                <c:pt idx="3356">
                  <c:v>0.983666666666667</c:v>
                </c:pt>
                <c:pt idx="3357">
                  <c:v>0.994666666666667</c:v>
                </c:pt>
                <c:pt idx="3358">
                  <c:v>0.987666666666666</c:v>
                </c:pt>
                <c:pt idx="3359">
                  <c:v>0.973</c:v>
                </c:pt>
                <c:pt idx="3360">
                  <c:v>0.966</c:v>
                </c:pt>
                <c:pt idx="3361">
                  <c:v>0.958</c:v>
                </c:pt>
                <c:pt idx="3362">
                  <c:v>0.966333333333334</c:v>
                </c:pt>
                <c:pt idx="3363">
                  <c:v>0.927333333333333</c:v>
                </c:pt>
                <c:pt idx="3364">
                  <c:v>0.885</c:v>
                </c:pt>
                <c:pt idx="3365">
                  <c:v>0.822</c:v>
                </c:pt>
                <c:pt idx="3366">
                  <c:v>0.774</c:v>
                </c:pt>
                <c:pt idx="3367">
                  <c:v>0.718666666666667</c:v>
                </c:pt>
                <c:pt idx="3368">
                  <c:v>0.667333333333333</c:v>
                </c:pt>
                <c:pt idx="3369">
                  <c:v>0.765</c:v>
                </c:pt>
                <c:pt idx="3370">
                  <c:v>0.746666666666667</c:v>
                </c:pt>
                <c:pt idx="3371">
                  <c:v>0.73</c:v>
                </c:pt>
                <c:pt idx="3372">
                  <c:v>0.718666666666667</c:v>
                </c:pt>
                <c:pt idx="3373">
                  <c:v>0.707666666666667</c:v>
                </c:pt>
                <c:pt idx="3374">
                  <c:v>0.710666666666667</c:v>
                </c:pt>
                <c:pt idx="3375">
                  <c:v>0.699333333333334</c:v>
                </c:pt>
                <c:pt idx="3376">
                  <c:v>0.698333333333334</c:v>
                </c:pt>
                <c:pt idx="3377">
                  <c:v>0.682666666666667</c:v>
                </c:pt>
                <c:pt idx="3378">
                  <c:v>0.681666666666666</c:v>
                </c:pt>
                <c:pt idx="3379">
                  <c:v>0.693333333333334</c:v>
                </c:pt>
                <c:pt idx="3380">
                  <c:v>0.703666666666667</c:v>
                </c:pt>
                <c:pt idx="3381">
                  <c:v>0.692666666666667</c:v>
                </c:pt>
                <c:pt idx="3382">
                  <c:v>0.679666666666667</c:v>
                </c:pt>
                <c:pt idx="3383">
                  <c:v>0.709333333333333</c:v>
                </c:pt>
                <c:pt idx="3384">
                  <c:v>0.737333333333334</c:v>
                </c:pt>
                <c:pt idx="3385">
                  <c:v>0.769666666666667</c:v>
                </c:pt>
                <c:pt idx="3386">
                  <c:v>0.797333333333333</c:v>
                </c:pt>
                <c:pt idx="3387">
                  <c:v>0.806333333333333</c:v>
                </c:pt>
                <c:pt idx="3388">
                  <c:v>0.832</c:v>
                </c:pt>
                <c:pt idx="3389">
                  <c:v>0.744666666666667</c:v>
                </c:pt>
                <c:pt idx="3390">
                  <c:v>0.702666666666667</c:v>
                </c:pt>
                <c:pt idx="3391">
                  <c:v>0.701333333333334</c:v>
                </c:pt>
                <c:pt idx="3392">
                  <c:v>0.706666666666667</c:v>
                </c:pt>
                <c:pt idx="3393">
                  <c:v>0.709</c:v>
                </c:pt>
                <c:pt idx="3394">
                  <c:v>0.693666666666667</c:v>
                </c:pt>
                <c:pt idx="3395">
                  <c:v>0.686</c:v>
                </c:pt>
                <c:pt idx="3396">
                  <c:v>0.702</c:v>
                </c:pt>
                <c:pt idx="3397">
                  <c:v>0.708</c:v>
                </c:pt>
                <c:pt idx="3398">
                  <c:v>0.722666666666667</c:v>
                </c:pt>
                <c:pt idx="3399">
                  <c:v>0.734</c:v>
                </c:pt>
                <c:pt idx="3400">
                  <c:v>0.737666666666667</c:v>
                </c:pt>
                <c:pt idx="3401">
                  <c:v>0.723666666666667</c:v>
                </c:pt>
                <c:pt idx="3402">
                  <c:v>0.725</c:v>
                </c:pt>
                <c:pt idx="3403">
                  <c:v>0.717666666666667</c:v>
                </c:pt>
                <c:pt idx="3404">
                  <c:v>0.716</c:v>
                </c:pt>
                <c:pt idx="3405">
                  <c:v>0.726333333333333</c:v>
                </c:pt>
                <c:pt idx="3406">
                  <c:v>0.728666666666667</c:v>
                </c:pt>
                <c:pt idx="3407">
                  <c:v>0.739666666666667</c:v>
                </c:pt>
                <c:pt idx="3408">
                  <c:v>0.762666666666667</c:v>
                </c:pt>
                <c:pt idx="3409">
                  <c:v>0.768</c:v>
                </c:pt>
                <c:pt idx="3410">
                  <c:v>0.777333333333334</c:v>
                </c:pt>
                <c:pt idx="3411">
                  <c:v>0.759</c:v>
                </c:pt>
                <c:pt idx="3412">
                  <c:v>0.758</c:v>
                </c:pt>
                <c:pt idx="3413">
                  <c:v>0.755</c:v>
                </c:pt>
                <c:pt idx="3414">
                  <c:v>0.748333333333334</c:v>
                </c:pt>
                <c:pt idx="3415">
                  <c:v>0.746</c:v>
                </c:pt>
                <c:pt idx="3416">
                  <c:v>0.727666666666667</c:v>
                </c:pt>
                <c:pt idx="3417">
                  <c:v>0.708</c:v>
                </c:pt>
                <c:pt idx="3418">
                  <c:v>0.702</c:v>
                </c:pt>
                <c:pt idx="3419">
                  <c:v>0.688666666666667</c:v>
                </c:pt>
                <c:pt idx="3420">
                  <c:v>0.676</c:v>
                </c:pt>
                <c:pt idx="3421">
                  <c:v>0.675666666666667</c:v>
                </c:pt>
                <c:pt idx="3422">
                  <c:v>0.684333333333333</c:v>
                </c:pt>
                <c:pt idx="3423">
                  <c:v>0.67</c:v>
                </c:pt>
                <c:pt idx="3424">
                  <c:v>0.661</c:v>
                </c:pt>
                <c:pt idx="3425">
                  <c:v>0.656</c:v>
                </c:pt>
                <c:pt idx="3426">
                  <c:v>0.647333333333334</c:v>
                </c:pt>
                <c:pt idx="3427">
                  <c:v>0.652</c:v>
                </c:pt>
                <c:pt idx="3428">
                  <c:v>0.639333333333334</c:v>
                </c:pt>
                <c:pt idx="3429">
                  <c:v>0.628</c:v>
                </c:pt>
                <c:pt idx="3430">
                  <c:v>0.624333333333334</c:v>
                </c:pt>
                <c:pt idx="3431">
                  <c:v>0.618333333333333</c:v>
                </c:pt>
                <c:pt idx="3432">
                  <c:v>0.608</c:v>
                </c:pt>
                <c:pt idx="3433">
                  <c:v>0.579666666666667</c:v>
                </c:pt>
                <c:pt idx="3434">
                  <c:v>0.576</c:v>
                </c:pt>
                <c:pt idx="3435">
                  <c:v>0.573</c:v>
                </c:pt>
                <c:pt idx="3436">
                  <c:v>0.587</c:v>
                </c:pt>
                <c:pt idx="3437">
                  <c:v>0.587666666666667</c:v>
                </c:pt>
                <c:pt idx="3438">
                  <c:v>0.579333333333334</c:v>
                </c:pt>
                <c:pt idx="3439">
                  <c:v>0.580333333333333</c:v>
                </c:pt>
                <c:pt idx="3440">
                  <c:v>0.572666666666667</c:v>
                </c:pt>
                <c:pt idx="3441">
                  <c:v>0.566</c:v>
                </c:pt>
                <c:pt idx="3442">
                  <c:v>0.546666666666667</c:v>
                </c:pt>
                <c:pt idx="3443">
                  <c:v>0.548333333333333</c:v>
                </c:pt>
                <c:pt idx="3444">
                  <c:v>0.558</c:v>
                </c:pt>
                <c:pt idx="3445">
                  <c:v>0.537333333333333</c:v>
                </c:pt>
                <c:pt idx="3446">
                  <c:v>0.525</c:v>
                </c:pt>
                <c:pt idx="3447">
                  <c:v>0.51</c:v>
                </c:pt>
                <c:pt idx="3448">
                  <c:v>0.496666666666667</c:v>
                </c:pt>
                <c:pt idx="3449">
                  <c:v>0.477666666666667</c:v>
                </c:pt>
                <c:pt idx="3450">
                  <c:v>0.462333333333333</c:v>
                </c:pt>
                <c:pt idx="3451">
                  <c:v>0.45</c:v>
                </c:pt>
                <c:pt idx="3452">
                  <c:v>0.474</c:v>
                </c:pt>
                <c:pt idx="3453">
                  <c:v>0.479</c:v>
                </c:pt>
                <c:pt idx="3454">
                  <c:v>0.484</c:v>
                </c:pt>
                <c:pt idx="3455">
                  <c:v>0.481</c:v>
                </c:pt>
                <c:pt idx="3456">
                  <c:v>0.487333333333333</c:v>
                </c:pt>
                <c:pt idx="3457">
                  <c:v>0.489666666666667</c:v>
                </c:pt>
                <c:pt idx="3458">
                  <c:v>0.486</c:v>
                </c:pt>
                <c:pt idx="3459">
                  <c:v>0.49</c:v>
                </c:pt>
                <c:pt idx="3460">
                  <c:v>0.492</c:v>
                </c:pt>
                <c:pt idx="3461">
                  <c:v>0.492666666666667</c:v>
                </c:pt>
                <c:pt idx="3462">
                  <c:v>0.491333333333333</c:v>
                </c:pt>
                <c:pt idx="3463">
                  <c:v>0.508</c:v>
                </c:pt>
                <c:pt idx="3464">
                  <c:v>0.49</c:v>
                </c:pt>
                <c:pt idx="3465">
                  <c:v>0.498666666666667</c:v>
                </c:pt>
                <c:pt idx="3466">
                  <c:v>0.503</c:v>
                </c:pt>
                <c:pt idx="3467">
                  <c:v>0.518333333333333</c:v>
                </c:pt>
                <c:pt idx="3468">
                  <c:v>0.532666666666666</c:v>
                </c:pt>
                <c:pt idx="3469">
                  <c:v>0.551666666666667</c:v>
                </c:pt>
                <c:pt idx="3470">
                  <c:v>0.564</c:v>
                </c:pt>
                <c:pt idx="3471">
                  <c:v>0.579333333333334</c:v>
                </c:pt>
                <c:pt idx="3472">
                  <c:v>0.586666666666667</c:v>
                </c:pt>
                <c:pt idx="3473">
                  <c:v>0.565666666666667</c:v>
                </c:pt>
                <c:pt idx="3474">
                  <c:v>0.565</c:v>
                </c:pt>
                <c:pt idx="3475">
                  <c:v>0.574</c:v>
                </c:pt>
                <c:pt idx="3476">
                  <c:v>0.573333333333334</c:v>
                </c:pt>
                <c:pt idx="3477">
                  <c:v>0.565</c:v>
                </c:pt>
                <c:pt idx="3478">
                  <c:v>0.576</c:v>
                </c:pt>
                <c:pt idx="3479">
                  <c:v>0.585</c:v>
                </c:pt>
                <c:pt idx="3480">
                  <c:v>0.579333333333334</c:v>
                </c:pt>
                <c:pt idx="3481">
                  <c:v>0.592</c:v>
                </c:pt>
                <c:pt idx="3482">
                  <c:v>0.588666666666667</c:v>
                </c:pt>
                <c:pt idx="3483">
                  <c:v>0.589</c:v>
                </c:pt>
                <c:pt idx="3484">
                  <c:v>0.594333333333333</c:v>
                </c:pt>
                <c:pt idx="3485">
                  <c:v>0.591666666666667</c:v>
                </c:pt>
                <c:pt idx="3486">
                  <c:v>0.597333333333333</c:v>
                </c:pt>
                <c:pt idx="3487">
                  <c:v>0.597</c:v>
                </c:pt>
                <c:pt idx="3488">
                  <c:v>0.598</c:v>
                </c:pt>
                <c:pt idx="3489">
                  <c:v>0.608666666666667</c:v>
                </c:pt>
                <c:pt idx="3490">
                  <c:v>0.608</c:v>
                </c:pt>
                <c:pt idx="3491">
                  <c:v>0.611666666666667</c:v>
                </c:pt>
                <c:pt idx="3492">
                  <c:v>0.603333333333334</c:v>
                </c:pt>
                <c:pt idx="3493">
                  <c:v>0.609</c:v>
                </c:pt>
                <c:pt idx="3494">
                  <c:v>0.612</c:v>
                </c:pt>
                <c:pt idx="3495">
                  <c:v>0.616333333333334</c:v>
                </c:pt>
                <c:pt idx="3496">
                  <c:v>0.598333333333333</c:v>
                </c:pt>
                <c:pt idx="3497">
                  <c:v>0.584333333333333</c:v>
                </c:pt>
                <c:pt idx="3498">
                  <c:v>0.587</c:v>
                </c:pt>
                <c:pt idx="3499">
                  <c:v>0.57</c:v>
                </c:pt>
                <c:pt idx="3500">
                  <c:v>0.571333333333334</c:v>
                </c:pt>
                <c:pt idx="3501">
                  <c:v>0.559</c:v>
                </c:pt>
                <c:pt idx="3502">
                  <c:v>0.554333333333333</c:v>
                </c:pt>
                <c:pt idx="3503">
                  <c:v>0.560666666666667</c:v>
                </c:pt>
                <c:pt idx="3504">
                  <c:v>0.570666666666667</c:v>
                </c:pt>
                <c:pt idx="3505">
                  <c:v>0.579333333333334</c:v>
                </c:pt>
                <c:pt idx="3506">
                  <c:v>0.586333333333333</c:v>
                </c:pt>
                <c:pt idx="3507">
                  <c:v>0.583</c:v>
                </c:pt>
                <c:pt idx="3508">
                  <c:v>0.573333333333334</c:v>
                </c:pt>
                <c:pt idx="3509">
                  <c:v>0.563</c:v>
                </c:pt>
                <c:pt idx="3510">
                  <c:v>0.554333333333333</c:v>
                </c:pt>
                <c:pt idx="3511">
                  <c:v>0.544</c:v>
                </c:pt>
                <c:pt idx="3512">
                  <c:v>0.535333333333333</c:v>
                </c:pt>
                <c:pt idx="3513">
                  <c:v>0.523</c:v>
                </c:pt>
                <c:pt idx="3514">
                  <c:v>0.510333333333333</c:v>
                </c:pt>
                <c:pt idx="3515">
                  <c:v>0.503666666666666</c:v>
                </c:pt>
                <c:pt idx="3516">
                  <c:v>0.496333333333333</c:v>
                </c:pt>
                <c:pt idx="3517">
                  <c:v>0.498333333333333</c:v>
                </c:pt>
                <c:pt idx="3518">
                  <c:v>0.501333333333333</c:v>
                </c:pt>
                <c:pt idx="3519">
                  <c:v>0.509666666666667</c:v>
                </c:pt>
                <c:pt idx="3520">
                  <c:v>0.493333333333333</c:v>
                </c:pt>
                <c:pt idx="3521">
                  <c:v>0.491333333333333</c:v>
                </c:pt>
                <c:pt idx="3522">
                  <c:v>0.483666666666667</c:v>
                </c:pt>
                <c:pt idx="3523">
                  <c:v>0.47</c:v>
                </c:pt>
                <c:pt idx="3524">
                  <c:v>0.439</c:v>
                </c:pt>
                <c:pt idx="3525">
                  <c:v>0.431333333333333</c:v>
                </c:pt>
                <c:pt idx="3526">
                  <c:v>0.431666666666667</c:v>
                </c:pt>
                <c:pt idx="3527">
                  <c:v>0.422666666666667</c:v>
                </c:pt>
                <c:pt idx="3528">
                  <c:v>0.419666666666667</c:v>
                </c:pt>
                <c:pt idx="3529">
                  <c:v>0.419</c:v>
                </c:pt>
                <c:pt idx="3530">
                  <c:v>0.433333333333333</c:v>
                </c:pt>
                <c:pt idx="3531">
                  <c:v>0.427</c:v>
                </c:pt>
                <c:pt idx="3532">
                  <c:v>0.415666666666667</c:v>
                </c:pt>
                <c:pt idx="3533">
                  <c:v>0.417666666666667</c:v>
                </c:pt>
                <c:pt idx="3534">
                  <c:v>0.417666666666667</c:v>
                </c:pt>
                <c:pt idx="3535">
                  <c:v>0.419333333333333</c:v>
                </c:pt>
                <c:pt idx="3536">
                  <c:v>0.421333333333333</c:v>
                </c:pt>
                <c:pt idx="3537">
                  <c:v>0.441666666666667</c:v>
                </c:pt>
                <c:pt idx="3538">
                  <c:v>0.445</c:v>
                </c:pt>
                <c:pt idx="3539">
                  <c:v>0.433333333333333</c:v>
                </c:pt>
                <c:pt idx="3540">
                  <c:v>0.441666666666667</c:v>
                </c:pt>
                <c:pt idx="3541">
                  <c:v>0.448666666666667</c:v>
                </c:pt>
                <c:pt idx="3542">
                  <c:v>0.459</c:v>
                </c:pt>
                <c:pt idx="3543">
                  <c:v>0.466</c:v>
                </c:pt>
                <c:pt idx="3544">
                  <c:v>0.479333333333333</c:v>
                </c:pt>
                <c:pt idx="3545">
                  <c:v>0.487666666666667</c:v>
                </c:pt>
                <c:pt idx="3546">
                  <c:v>0.485</c:v>
                </c:pt>
                <c:pt idx="3547">
                  <c:v>0.484333333333333</c:v>
                </c:pt>
                <c:pt idx="3548">
                  <c:v/>
                </c:pt>
                <c:pt idx="3549">
                  <c:v>0.185333333333333</c:v>
                </c:pt>
                <c:pt idx="3550">
                  <c:v>0.214333333333333</c:v>
                </c:pt>
                <c:pt idx="3551">
                  <c:v>0.261666666666667</c:v>
                </c:pt>
                <c:pt idx="3552">
                  <c:v>0.311</c:v>
                </c:pt>
                <c:pt idx="3553">
                  <c:v>0.362</c:v>
                </c:pt>
                <c:pt idx="3554">
                  <c:v>0.418333333333333</c:v>
                </c:pt>
                <c:pt idx="3555">
                  <c:v>0.464</c:v>
                </c:pt>
                <c:pt idx="3556">
                  <c:v>0.522333333333333</c:v>
                </c:pt>
                <c:pt idx="3557">
                  <c:v>0.566333333333333</c:v>
                </c:pt>
                <c:pt idx="3558">
                  <c:v>0.597</c:v>
                </c:pt>
                <c:pt idx="3559">
                  <c:v>0.621666666666667</c:v>
                </c:pt>
                <c:pt idx="3560">
                  <c:v>0.640666666666667</c:v>
                </c:pt>
                <c:pt idx="3561">
                  <c:v>0.693</c:v>
                </c:pt>
                <c:pt idx="3562">
                  <c:v>0.751333333333333</c:v>
                </c:pt>
                <c:pt idx="3563">
                  <c:v>0.747666666666667</c:v>
                </c:pt>
                <c:pt idx="3564">
                  <c:v>0.755666666666667</c:v>
                </c:pt>
                <c:pt idx="3565">
                  <c:v>0.743</c:v>
                </c:pt>
                <c:pt idx="3566">
                  <c:v>0.740666666666667</c:v>
                </c:pt>
                <c:pt idx="3567">
                  <c:v>0.761666666666667</c:v>
                </c:pt>
                <c:pt idx="3568">
                  <c:v>0.784</c:v>
                </c:pt>
                <c:pt idx="3569">
                  <c:v>0.772</c:v>
                </c:pt>
                <c:pt idx="3570">
                  <c:v>0.787333333333333</c:v>
                </c:pt>
                <c:pt idx="3571">
                  <c:v>0.774</c:v>
                </c:pt>
                <c:pt idx="3572">
                  <c:v>0.748666666666667</c:v>
                </c:pt>
                <c:pt idx="3573">
                  <c:v>0.74</c:v>
                </c:pt>
                <c:pt idx="3574">
                  <c:v>0.734</c:v>
                </c:pt>
                <c:pt idx="3575">
                  <c:v>0.744</c:v>
                </c:pt>
                <c:pt idx="3576">
                  <c:v>0.738333333333334</c:v>
                </c:pt>
                <c:pt idx="3577">
                  <c:v>0.730666666666667</c:v>
                </c:pt>
                <c:pt idx="3578">
                  <c:v>0.744</c:v>
                </c:pt>
                <c:pt idx="3579">
                  <c:v>0.771333333333334</c:v>
                </c:pt>
                <c:pt idx="3580">
                  <c:v>0.760666666666667</c:v>
                </c:pt>
                <c:pt idx="3581">
                  <c:v>0.757</c:v>
                </c:pt>
                <c:pt idx="3582">
                  <c:v>0.634333333333334</c:v>
                </c:pt>
                <c:pt idx="3583">
                  <c:v>0.634</c:v>
                </c:pt>
                <c:pt idx="3584">
                  <c:v>0.631333333333334</c:v>
                </c:pt>
                <c:pt idx="3585">
                  <c:v>0.635</c:v>
                </c:pt>
                <c:pt idx="3586">
                  <c:v>0.644333333333334</c:v>
                </c:pt>
                <c:pt idx="3587">
                  <c:v>0.62</c:v>
                </c:pt>
                <c:pt idx="3588">
                  <c:v>0.629333333333334</c:v>
                </c:pt>
                <c:pt idx="3589">
                  <c:v>0.7</c:v>
                </c:pt>
                <c:pt idx="3590">
                  <c:v>0.714666666666667</c:v>
                </c:pt>
                <c:pt idx="3591">
                  <c:v>0.716666666666667</c:v>
                </c:pt>
                <c:pt idx="3592">
                  <c:v>0.737666666666667</c:v>
                </c:pt>
                <c:pt idx="3593">
                  <c:v>0.779333333333334</c:v>
                </c:pt>
                <c:pt idx="3594">
                  <c:v>0.775333333333334</c:v>
                </c:pt>
                <c:pt idx="3595">
                  <c:v>0.779333333333334</c:v>
                </c:pt>
                <c:pt idx="3596">
                  <c:v>0.783</c:v>
                </c:pt>
                <c:pt idx="3597">
                  <c:v>0.779333333333334</c:v>
                </c:pt>
                <c:pt idx="3598">
                  <c:v>0.810666666666667</c:v>
                </c:pt>
                <c:pt idx="3599">
                  <c:v>0.825</c:v>
                </c:pt>
                <c:pt idx="3600">
                  <c:v>0.844666666666667</c:v>
                </c:pt>
                <c:pt idx="3601">
                  <c:v>0.834666666666667</c:v>
                </c:pt>
                <c:pt idx="3602">
                  <c:v>0.842333333333334</c:v>
                </c:pt>
                <c:pt idx="3603">
                  <c:v>0.846666666666667</c:v>
                </c:pt>
                <c:pt idx="3604">
                  <c:v>0.879</c:v>
                </c:pt>
                <c:pt idx="3605">
                  <c:v>0.897333333333333</c:v>
                </c:pt>
                <c:pt idx="3606">
                  <c:v>0.899333333333333</c:v>
                </c:pt>
                <c:pt idx="3607">
                  <c:v>0.916666666666666</c:v>
                </c:pt>
                <c:pt idx="3608">
                  <c:v>0.908</c:v>
                </c:pt>
                <c:pt idx="3609">
                  <c:v>0.867333333333334</c:v>
                </c:pt>
                <c:pt idx="3610">
                  <c:v>0.843666666666667</c:v>
                </c:pt>
                <c:pt idx="3611">
                  <c:v>0.852</c:v>
                </c:pt>
                <c:pt idx="3612">
                  <c:v>0.860666666666667</c:v>
                </c:pt>
                <c:pt idx="3613">
                  <c:v>0.860333333333334</c:v>
                </c:pt>
                <c:pt idx="3614">
                  <c:v>0.881333333333333</c:v>
                </c:pt>
                <c:pt idx="3615">
                  <c:v>0.868333333333334</c:v>
                </c:pt>
                <c:pt idx="3616">
                  <c:v>0.872666666666667</c:v>
                </c:pt>
                <c:pt idx="3617">
                  <c:v>0.897333333333333</c:v>
                </c:pt>
                <c:pt idx="3618">
                  <c:v>0.883</c:v>
                </c:pt>
                <c:pt idx="3619">
                  <c:v>0.839666666666667</c:v>
                </c:pt>
                <c:pt idx="3620">
                  <c:v>0.822</c:v>
                </c:pt>
                <c:pt idx="3621">
                  <c:v>0.826666666666667</c:v>
                </c:pt>
                <c:pt idx="3622">
                  <c:v>0.822666666666667</c:v>
                </c:pt>
                <c:pt idx="3623">
                  <c:v>0.809</c:v>
                </c:pt>
                <c:pt idx="3624">
                  <c:v>0.799</c:v>
                </c:pt>
                <c:pt idx="3625">
                  <c:v>0.801</c:v>
                </c:pt>
                <c:pt idx="3626">
                  <c:v>0.798</c:v>
                </c:pt>
                <c:pt idx="3627">
                  <c:v>0.800333333333333</c:v>
                </c:pt>
                <c:pt idx="3628">
                  <c:v>0.790666666666667</c:v>
                </c:pt>
                <c:pt idx="3629">
                  <c:v>0.785333333333333</c:v>
                </c:pt>
                <c:pt idx="3630">
                  <c:v>0.781666666666667</c:v>
                </c:pt>
                <c:pt idx="3631">
                  <c:v>0.766333333333334</c:v>
                </c:pt>
                <c:pt idx="3632">
                  <c:v>0.787666666666667</c:v>
                </c:pt>
                <c:pt idx="3633">
                  <c:v>0.787</c:v>
                </c:pt>
                <c:pt idx="3634">
                  <c:v>0.771</c:v>
                </c:pt>
                <c:pt idx="3635">
                  <c:v>0.756</c:v>
                </c:pt>
                <c:pt idx="3636">
                  <c:v>0.729666666666667</c:v>
                </c:pt>
                <c:pt idx="3637">
                  <c:v>0.701</c:v>
                </c:pt>
                <c:pt idx="3638">
                  <c:v>0.713333333333334</c:v>
                </c:pt>
                <c:pt idx="3639">
                  <c:v>0.732</c:v>
                </c:pt>
                <c:pt idx="3640">
                  <c:v>0.758333333333334</c:v>
                </c:pt>
                <c:pt idx="3641">
                  <c:v>0.750333333333334</c:v>
                </c:pt>
                <c:pt idx="3642">
                  <c:v>0.781666666666667</c:v>
                </c:pt>
                <c:pt idx="3643">
                  <c:v>0.798</c:v>
                </c:pt>
                <c:pt idx="3644">
                  <c:v>0.806333333333333</c:v>
                </c:pt>
                <c:pt idx="3645">
                  <c:v>0.781</c:v>
                </c:pt>
                <c:pt idx="3646">
                  <c:v>0.781666666666667</c:v>
                </c:pt>
                <c:pt idx="3647">
                  <c:v>0.752</c:v>
                </c:pt>
                <c:pt idx="3648">
                  <c:v>0.736666666666667</c:v>
                </c:pt>
                <c:pt idx="3649">
                  <c:v>0.728666666666667</c:v>
                </c:pt>
                <c:pt idx="3650">
                  <c:v>0.740666666666667</c:v>
                </c:pt>
                <c:pt idx="3651">
                  <c:v>0.754</c:v>
                </c:pt>
                <c:pt idx="3652">
                  <c:v>0.756333333333334</c:v>
                </c:pt>
                <c:pt idx="3653">
                  <c:v>0.747666666666667</c:v>
                </c:pt>
                <c:pt idx="3654">
                  <c:v>0.734</c:v>
                </c:pt>
                <c:pt idx="3655">
                  <c:v>0.735666666666667</c:v>
                </c:pt>
                <c:pt idx="3656">
                  <c:v>0.755333333333333</c:v>
                </c:pt>
                <c:pt idx="3657">
                  <c:v>0.760333333333334</c:v>
                </c:pt>
                <c:pt idx="3658">
                  <c:v>0.743666666666667</c:v>
                </c:pt>
                <c:pt idx="3659">
                  <c:v>0.742</c:v>
                </c:pt>
                <c:pt idx="3660">
                  <c:v>0.767666666666667</c:v>
                </c:pt>
                <c:pt idx="3661">
                  <c:v>0.772</c:v>
                </c:pt>
                <c:pt idx="3662">
                  <c:v>0.751666666666667</c:v>
                </c:pt>
                <c:pt idx="3663">
                  <c:v>0.722333333333334</c:v>
                </c:pt>
                <c:pt idx="3664">
                  <c:v>0.712</c:v>
                </c:pt>
                <c:pt idx="3665">
                  <c:v>0.713333333333334</c:v>
                </c:pt>
                <c:pt idx="3666">
                  <c:v>0.708</c:v>
                </c:pt>
                <c:pt idx="3667">
                  <c:v>0.732666666666667</c:v>
                </c:pt>
                <c:pt idx="3668">
                  <c:v>0.746</c:v>
                </c:pt>
                <c:pt idx="3669">
                  <c:v>0.762333333333334</c:v>
                </c:pt>
                <c:pt idx="3670">
                  <c:v>0.762666666666667</c:v>
                </c:pt>
                <c:pt idx="3671">
                  <c:v>0.753</c:v>
                </c:pt>
                <c:pt idx="3672">
                  <c:v>0.731</c:v>
                </c:pt>
                <c:pt idx="3673">
                  <c:v>0.747666666666667</c:v>
                </c:pt>
                <c:pt idx="3674">
                  <c:v>0.737666666666667</c:v>
                </c:pt>
                <c:pt idx="3675">
                  <c:v>0.752666666666667</c:v>
                </c:pt>
                <c:pt idx="3676">
                  <c:v>0.759</c:v>
                </c:pt>
                <c:pt idx="3677">
                  <c:v>0.763</c:v>
                </c:pt>
                <c:pt idx="3678">
                  <c:v>0.763333333333333</c:v>
                </c:pt>
                <c:pt idx="3679">
                  <c:v>0.783</c:v>
                </c:pt>
                <c:pt idx="3680">
                  <c:v>0.747</c:v>
                </c:pt>
                <c:pt idx="3681">
                  <c:v>0.738</c:v>
                </c:pt>
                <c:pt idx="3682">
                  <c:v>0.748666666666667</c:v>
                </c:pt>
                <c:pt idx="3683">
                  <c:v>0.781333333333333</c:v>
                </c:pt>
                <c:pt idx="3684">
                  <c:v>0.811333333333333</c:v>
                </c:pt>
                <c:pt idx="3685">
                  <c:v>0.795666666666667</c:v>
                </c:pt>
                <c:pt idx="3686">
                  <c:v>0.795666666666667</c:v>
                </c:pt>
                <c:pt idx="3687">
                  <c:v>0.787</c:v>
                </c:pt>
                <c:pt idx="3688">
                  <c:v>0.796666666666667</c:v>
                </c:pt>
                <c:pt idx="3689">
                  <c:v>0.796333333333333</c:v>
                </c:pt>
                <c:pt idx="3690">
                  <c:v>0.782</c:v>
                </c:pt>
                <c:pt idx="3691">
                  <c:v>0.731</c:v>
                </c:pt>
                <c:pt idx="3692">
                  <c:v>0.709</c:v>
                </c:pt>
                <c:pt idx="3693">
                  <c:v>0.697666666666667</c:v>
                </c:pt>
                <c:pt idx="3694">
                  <c:v>0.699</c:v>
                </c:pt>
                <c:pt idx="3695">
                  <c:v>0.642666666666667</c:v>
                </c:pt>
                <c:pt idx="3696">
                  <c:v>0.627666666666667</c:v>
                </c:pt>
                <c:pt idx="3697">
                  <c:v>0.635666666666667</c:v>
                </c:pt>
                <c:pt idx="3698">
                  <c:v>0.625</c:v>
                </c:pt>
                <c:pt idx="3699">
                  <c:v>0.605</c:v>
                </c:pt>
                <c:pt idx="3700">
                  <c:v>0.597</c:v>
                </c:pt>
                <c:pt idx="3701">
                  <c:v>0.606333333333333</c:v>
                </c:pt>
                <c:pt idx="3702">
                  <c:v>0.597666666666667</c:v>
                </c:pt>
                <c:pt idx="3703">
                  <c:v>0.598333333333333</c:v>
                </c:pt>
                <c:pt idx="3704">
                  <c:v>0.577</c:v>
                </c:pt>
                <c:pt idx="3705">
                  <c:v>0.587333333333333</c:v>
                </c:pt>
                <c:pt idx="3706">
                  <c:v>0.717333333333334</c:v>
                </c:pt>
                <c:pt idx="3707">
                  <c:v>0.721</c:v>
                </c:pt>
                <c:pt idx="3708">
                  <c:v>0.720666666666667</c:v>
                </c:pt>
                <c:pt idx="3709">
                  <c:v>0.717</c:v>
                </c:pt>
                <c:pt idx="3710">
                  <c:v>0.742</c:v>
                </c:pt>
                <c:pt idx="3711">
                  <c:v>0.797</c:v>
                </c:pt>
                <c:pt idx="3712">
                  <c:v>1.08466666666667</c:v>
                </c:pt>
                <c:pt idx="3713">
                  <c:v>1.11933333333333</c:v>
                </c:pt>
                <c:pt idx="3714">
                  <c:v>1.144</c:v>
                </c:pt>
                <c:pt idx="3715">
                  <c:v>1.18266666666667</c:v>
                </c:pt>
                <c:pt idx="3716">
                  <c:v>1.216</c:v>
                </c:pt>
                <c:pt idx="3717">
                  <c:v>1.226</c:v>
                </c:pt>
                <c:pt idx="3718">
                  <c:v>1.26366666666667</c:v>
                </c:pt>
                <c:pt idx="3719">
                  <c:v>1.28433333333333</c:v>
                </c:pt>
                <c:pt idx="3720">
                  <c:v>1.26933333333333</c:v>
                </c:pt>
                <c:pt idx="3721">
                  <c:v>1.279</c:v>
                </c:pt>
                <c:pt idx="3722">
                  <c:v>1.37266666666667</c:v>
                </c:pt>
                <c:pt idx="3723">
                  <c:v>1.403</c:v>
                </c:pt>
                <c:pt idx="3724">
                  <c:v>1.411</c:v>
                </c:pt>
                <c:pt idx="3725">
                  <c:v>1.421</c:v>
                </c:pt>
                <c:pt idx="3726">
                  <c:v>1.33833333333333</c:v>
                </c:pt>
                <c:pt idx="3727">
                  <c:v>1.262</c:v>
                </c:pt>
                <c:pt idx="3728">
                  <c:v>1.27266666666667</c:v>
                </c:pt>
                <c:pt idx="3729">
                  <c:v>1.24866666666667</c:v>
                </c:pt>
                <c:pt idx="3730">
                  <c:v>1.25</c:v>
                </c:pt>
                <c:pt idx="3731">
                  <c:v>1.224</c:v>
                </c:pt>
                <c:pt idx="3732">
                  <c:v>1.04966666666667</c:v>
                </c:pt>
                <c:pt idx="3733">
                  <c:v>0.934666666666666</c:v>
                </c:pt>
                <c:pt idx="3734">
                  <c:v>0.861666666666667</c:v>
                </c:pt>
                <c:pt idx="3735">
                  <c:v>0.866666666666667</c:v>
                </c:pt>
                <c:pt idx="3736">
                  <c:v>0.852333333333334</c:v>
                </c:pt>
                <c:pt idx="3737">
                  <c:v>0.839666666666667</c:v>
                </c:pt>
                <c:pt idx="3738">
                  <c:v>0.815333333333333</c:v>
                </c:pt>
                <c:pt idx="3739">
                  <c:v>0.802666666666667</c:v>
                </c:pt>
                <c:pt idx="3740">
                  <c:v>0.793666666666667</c:v>
                </c:pt>
                <c:pt idx="3741">
                  <c:v>0.738</c:v>
                </c:pt>
                <c:pt idx="3742">
                  <c:v>0.692</c:v>
                </c:pt>
                <c:pt idx="3743">
                  <c:v>0.662333333333334</c:v>
                </c:pt>
                <c:pt idx="3744">
                  <c:v>0.637666666666667</c:v>
                </c:pt>
                <c:pt idx="3745">
                  <c:v>0.631</c:v>
                </c:pt>
                <c:pt idx="3746">
                  <c:v>0.64</c:v>
                </c:pt>
                <c:pt idx="3747">
                  <c:v>0.629333333333334</c:v>
                </c:pt>
                <c:pt idx="3748">
                  <c:v>0.635</c:v>
                </c:pt>
                <c:pt idx="3749">
                  <c:v>0.611333333333334</c:v>
                </c:pt>
                <c:pt idx="3750">
                  <c:v>0.627333333333334</c:v>
                </c:pt>
                <c:pt idx="3751">
                  <c:v>0.657</c:v>
                </c:pt>
                <c:pt idx="3752">
                  <c:v>0.639</c:v>
                </c:pt>
                <c:pt idx="3753">
                  <c:v>0.662666666666667</c:v>
                </c:pt>
                <c:pt idx="3754">
                  <c:v>0.663</c:v>
                </c:pt>
                <c:pt idx="3755">
                  <c:v>0.663</c:v>
                </c:pt>
                <c:pt idx="3756">
                  <c:v>0.647</c:v>
                </c:pt>
                <c:pt idx="3757">
                  <c:v>0.647666666666667</c:v>
                </c:pt>
                <c:pt idx="3758">
                  <c:v>0.64</c:v>
                </c:pt>
                <c:pt idx="3759">
                  <c:v>0.678</c:v>
                </c:pt>
                <c:pt idx="3760">
                  <c:v>0.698666666666667</c:v>
                </c:pt>
                <c:pt idx="3761">
                  <c:v>0.743666666666667</c:v>
                </c:pt>
                <c:pt idx="3762">
                  <c:v>0.774</c:v>
                </c:pt>
                <c:pt idx="3763">
                  <c:v>0.817666666666667</c:v>
                </c:pt>
                <c:pt idx="3764">
                  <c:v>0.816</c:v>
                </c:pt>
                <c:pt idx="3765">
                  <c:v>0.834</c:v>
                </c:pt>
                <c:pt idx="3766">
                  <c:v>0.834</c:v>
                </c:pt>
                <c:pt idx="3767">
                  <c:v>0.836</c:v>
                </c:pt>
                <c:pt idx="3768">
                  <c:v>0.842333333333334</c:v>
                </c:pt>
                <c:pt idx="3769">
                  <c:v>0.862333333333334</c:v>
                </c:pt>
                <c:pt idx="3770">
                  <c:v>0.889333333333333</c:v>
                </c:pt>
                <c:pt idx="3771">
                  <c:v>0.864</c:v>
                </c:pt>
                <c:pt idx="3772">
                  <c:v>0.894</c:v>
                </c:pt>
                <c:pt idx="3773">
                  <c:v>0.94</c:v>
                </c:pt>
                <c:pt idx="3774">
                  <c:v>0.949333333333333</c:v>
                </c:pt>
                <c:pt idx="3775">
                  <c:v>0.945333333333333</c:v>
                </c:pt>
                <c:pt idx="3776">
                  <c:v>0.976666666666667</c:v>
                </c:pt>
                <c:pt idx="3777">
                  <c:v>0.991333333333333</c:v>
                </c:pt>
                <c:pt idx="3778">
                  <c:v>1.03633333333333</c:v>
                </c:pt>
                <c:pt idx="3779">
                  <c:v>1.00333333333333</c:v>
                </c:pt>
                <c:pt idx="3780">
                  <c:v>0.959333333333333</c:v>
                </c:pt>
                <c:pt idx="3781">
                  <c:v>0.953333333333334</c:v>
                </c:pt>
                <c:pt idx="3782">
                  <c:v>1.004</c:v>
                </c:pt>
                <c:pt idx="3783">
                  <c:v>0.955333333333334</c:v>
                </c:pt>
                <c:pt idx="3784">
                  <c:v>0.955</c:v>
                </c:pt>
                <c:pt idx="3785">
                  <c:v>0.950333333333334</c:v>
                </c:pt>
                <c:pt idx="3786">
                  <c:v>0.983</c:v>
                </c:pt>
                <c:pt idx="3787">
                  <c:v>0.99</c:v>
                </c:pt>
                <c:pt idx="3788">
                  <c:v>1.001</c:v>
                </c:pt>
                <c:pt idx="3789">
                  <c:v>1.389</c:v>
                </c:pt>
                <c:pt idx="3790">
                  <c:v>1.363</c:v>
                </c:pt>
                <c:pt idx="3791">
                  <c:v>1.347</c:v>
                </c:pt>
                <c:pt idx="3792">
                  <c:v>1.33566666666667</c:v>
                </c:pt>
                <c:pt idx="3793">
                  <c:v>1.31733333333333</c:v>
                </c:pt>
                <c:pt idx="3794">
                  <c:v>1.326</c:v>
                </c:pt>
                <c:pt idx="3795">
                  <c:v>1.33466666666667</c:v>
                </c:pt>
                <c:pt idx="3796">
                  <c:v>1.33066666666667</c:v>
                </c:pt>
                <c:pt idx="3797">
                  <c:v>1.307</c:v>
                </c:pt>
                <c:pt idx="3798">
                  <c:v>1.262</c:v>
                </c:pt>
                <c:pt idx="3799">
                  <c:v>1.28566666666667</c:v>
                </c:pt>
                <c:pt idx="3800">
                  <c:v>1.348</c:v>
                </c:pt>
                <c:pt idx="3801">
                  <c:v>1.34</c:v>
                </c:pt>
                <c:pt idx="3802">
                  <c:v>1.279</c:v>
                </c:pt>
                <c:pt idx="3803">
                  <c:v>1.24333333333333</c:v>
                </c:pt>
                <c:pt idx="3804">
                  <c:v>1.25733333333333</c:v>
                </c:pt>
                <c:pt idx="3805">
                  <c:v>1.34333333333333</c:v>
                </c:pt>
                <c:pt idx="3806">
                  <c:v>1.32933333333333</c:v>
                </c:pt>
                <c:pt idx="3807">
                  <c:v>1.32533333333333</c:v>
                </c:pt>
                <c:pt idx="3808">
                  <c:v>1.349</c:v>
                </c:pt>
                <c:pt idx="3809">
                  <c:v>1.10466666666667</c:v>
                </c:pt>
                <c:pt idx="3810">
                  <c:v>0.991333333333333</c:v>
                </c:pt>
                <c:pt idx="3811">
                  <c:v>1.00366666666667</c:v>
                </c:pt>
                <c:pt idx="3812">
                  <c:v>1.00833333333333</c:v>
                </c:pt>
                <c:pt idx="3813">
                  <c:v>1.02666666666667</c:v>
                </c:pt>
                <c:pt idx="3814">
                  <c:v>1.00266666666667</c:v>
                </c:pt>
                <c:pt idx="3815">
                  <c:v>0.993333333333333</c:v>
                </c:pt>
                <c:pt idx="3816">
                  <c:v>1.01166666666667</c:v>
                </c:pt>
                <c:pt idx="3817">
                  <c:v>1.02266666666667</c:v>
                </c:pt>
                <c:pt idx="3818">
                  <c:v>1.024</c:v>
                </c:pt>
                <c:pt idx="3819">
                  <c:v>1.04266666666667</c:v>
                </c:pt>
                <c:pt idx="3820">
                  <c:v>0.999</c:v>
                </c:pt>
                <c:pt idx="3821">
                  <c:v>0.991666666666667</c:v>
                </c:pt>
                <c:pt idx="3822">
                  <c:v>1.00133333333333</c:v>
                </c:pt>
                <c:pt idx="3823">
                  <c:v>1.031</c:v>
                </c:pt>
                <c:pt idx="3824">
                  <c:v>1.02766666666667</c:v>
                </c:pt>
                <c:pt idx="3825">
                  <c:v>0.914666666666667</c:v>
                </c:pt>
                <c:pt idx="3826">
                  <c:v>0.91</c:v>
                </c:pt>
                <c:pt idx="3827">
                  <c:v>0.918666666666666</c:v>
                </c:pt>
                <c:pt idx="3828">
                  <c:v>0.897666666666667</c:v>
                </c:pt>
                <c:pt idx="3829">
                  <c:v>0.876</c:v>
                </c:pt>
                <c:pt idx="3830">
                  <c:v>0.875333333333334</c:v>
                </c:pt>
                <c:pt idx="3831">
                  <c:v>0.898</c:v>
                </c:pt>
                <c:pt idx="3832">
                  <c:v>0.89</c:v>
                </c:pt>
                <c:pt idx="3833">
                  <c:v>0.921666666666666</c:v>
                </c:pt>
                <c:pt idx="3834">
                  <c:v>0.924</c:v>
                </c:pt>
                <c:pt idx="3835">
                  <c:v>1.008</c:v>
                </c:pt>
                <c:pt idx="3836">
                  <c:v>1.02933333333333</c:v>
                </c:pt>
                <c:pt idx="3837">
                  <c:v>1.04733333333333</c:v>
                </c:pt>
                <c:pt idx="3838">
                  <c:v>1.04933333333333</c:v>
                </c:pt>
                <c:pt idx="3839">
                  <c:v>1.065</c:v>
                </c:pt>
                <c:pt idx="3840">
                  <c:v>1.07866666666667</c:v>
                </c:pt>
                <c:pt idx="3841">
                  <c:v>1.08966666666667</c:v>
                </c:pt>
                <c:pt idx="3842">
                  <c:v>1.07366666666667</c:v>
                </c:pt>
                <c:pt idx="3843">
                  <c:v>1.04833333333333</c:v>
                </c:pt>
                <c:pt idx="3844">
                  <c:v>1.06866666666667</c:v>
                </c:pt>
                <c:pt idx="3845">
                  <c:v>1.04266666666667</c:v>
                </c:pt>
                <c:pt idx="3846">
                  <c:v>1.041</c:v>
                </c:pt>
                <c:pt idx="3847">
                  <c:v>1.05533333333333</c:v>
                </c:pt>
                <c:pt idx="3848">
                  <c:v>1.06866666666667</c:v>
                </c:pt>
                <c:pt idx="3849">
                  <c:v>1.04633333333333</c:v>
                </c:pt>
                <c:pt idx="3850">
                  <c:v>1.03066666666667</c:v>
                </c:pt>
                <c:pt idx="3851">
                  <c:v>1.03666666666667</c:v>
                </c:pt>
                <c:pt idx="3852">
                  <c:v>1.02366666666667</c:v>
                </c:pt>
                <c:pt idx="3853">
                  <c:v>0.977666666666667</c:v>
                </c:pt>
                <c:pt idx="3854">
                  <c:v>0.955666666666667</c:v>
                </c:pt>
                <c:pt idx="3855">
                  <c:v>0.881333333333333</c:v>
                </c:pt>
                <c:pt idx="3856">
                  <c:v>0.852</c:v>
                </c:pt>
                <c:pt idx="3857">
                  <c:v>0.849666666666666</c:v>
                </c:pt>
                <c:pt idx="3858">
                  <c:v>0.853</c:v>
                </c:pt>
                <c:pt idx="3859">
                  <c:v>0.825</c:v>
                </c:pt>
                <c:pt idx="3860">
                  <c:v>0.816666666666667</c:v>
                </c:pt>
                <c:pt idx="3861">
                  <c:v>0.791666666666667</c:v>
                </c:pt>
                <c:pt idx="3862">
                  <c:v>0.768666666666667</c:v>
                </c:pt>
                <c:pt idx="3863">
                  <c:v>0.772666666666667</c:v>
                </c:pt>
                <c:pt idx="3864">
                  <c:v>0.718</c:v>
                </c:pt>
                <c:pt idx="3865">
                  <c:v>0.717333333333334</c:v>
                </c:pt>
                <c:pt idx="3866">
                  <c:v>0.689666666666667</c:v>
                </c:pt>
                <c:pt idx="3867">
                  <c:v>0.684666666666667</c:v>
                </c:pt>
                <c:pt idx="3868">
                  <c:v>0.671</c:v>
                </c:pt>
                <c:pt idx="3869">
                  <c:v>0.691666666666667</c:v>
                </c:pt>
                <c:pt idx="3870">
                  <c:v>0.691333333333333</c:v>
                </c:pt>
                <c:pt idx="3871">
                  <c:v>0.703666666666667</c:v>
                </c:pt>
                <c:pt idx="3872">
                  <c:v>0.69</c:v>
                </c:pt>
                <c:pt idx="3873">
                  <c:v>0.691333333333333</c:v>
                </c:pt>
                <c:pt idx="3874">
                  <c:v>0.681666666666666</c:v>
                </c:pt>
                <c:pt idx="3875">
                  <c:v>0.706333333333334</c:v>
                </c:pt>
                <c:pt idx="3876">
                  <c:v>0.707666666666667</c:v>
                </c:pt>
                <c:pt idx="3877">
                  <c:v>0.700333333333333</c:v>
                </c:pt>
                <c:pt idx="3878">
                  <c:v>0.680333333333334</c:v>
                </c:pt>
                <c:pt idx="3879">
                  <c:v>0.683333333333333</c:v>
                </c:pt>
                <c:pt idx="3880">
                  <c:v>0.737666666666667</c:v>
                </c:pt>
                <c:pt idx="3881">
                  <c:v>0.762333333333334</c:v>
                </c:pt>
                <c:pt idx="3882">
                  <c:v>0.811</c:v>
                </c:pt>
                <c:pt idx="3883">
                  <c:v>0.830666666666667</c:v>
                </c:pt>
                <c:pt idx="3884">
                  <c:v>0.863</c:v>
                </c:pt>
                <c:pt idx="3885">
                  <c:v>0.884333333333333</c:v>
                </c:pt>
                <c:pt idx="3886">
                  <c:v>0.899</c:v>
                </c:pt>
                <c:pt idx="3887">
                  <c:v>0.913666666666667</c:v>
                </c:pt>
                <c:pt idx="3888">
                  <c:v>0.949</c:v>
                </c:pt>
                <c:pt idx="3889">
                  <c:v>0.943333333333334</c:v>
                </c:pt>
                <c:pt idx="3890">
                  <c:v>0.892333333333334</c:v>
                </c:pt>
                <c:pt idx="3891">
                  <c:v>0.891333333333333</c:v>
                </c:pt>
                <c:pt idx="3892">
                  <c:v>0.940666666666666</c:v>
                </c:pt>
                <c:pt idx="3893">
                  <c:v>1.00166666666667</c:v>
                </c:pt>
                <c:pt idx="3894">
                  <c:v>1.015</c:v>
                </c:pt>
                <c:pt idx="3895">
                  <c:v>1.00766666666667</c:v>
                </c:pt>
                <c:pt idx="3896">
                  <c:v>1.00766666666667</c:v>
                </c:pt>
                <c:pt idx="3897">
                  <c:v>1.01233333333333</c:v>
                </c:pt>
                <c:pt idx="3898">
                  <c:v>1.02066666666667</c:v>
                </c:pt>
                <c:pt idx="3899">
                  <c:v>1.02066666666667</c:v>
                </c:pt>
                <c:pt idx="3900">
                  <c:v>1.01</c:v>
                </c:pt>
                <c:pt idx="3901">
                  <c:v>0.982</c:v>
                </c:pt>
                <c:pt idx="3902">
                  <c:v>1.069</c:v>
                </c:pt>
                <c:pt idx="3903">
                  <c:v>1.11466666666667</c:v>
                </c:pt>
                <c:pt idx="3904">
                  <c:v>1.15866666666667</c:v>
                </c:pt>
                <c:pt idx="3905">
                  <c:v>1.16133333333333</c:v>
                </c:pt>
                <c:pt idx="3906">
                  <c:v>1.156</c:v>
                </c:pt>
                <c:pt idx="3907">
                  <c:v>1.155</c:v>
                </c:pt>
                <c:pt idx="3908">
                  <c:v>1.13433333333333</c:v>
                </c:pt>
                <c:pt idx="3909">
                  <c:v>1.09366666666667</c:v>
                </c:pt>
                <c:pt idx="3910">
                  <c:v>1.17733333333333</c:v>
                </c:pt>
                <c:pt idx="3911">
                  <c:v>1.20433333333333</c:v>
                </c:pt>
                <c:pt idx="3912">
                  <c:v>1.258</c:v>
                </c:pt>
                <c:pt idx="3913">
                  <c:v>1.19233333333333</c:v>
                </c:pt>
                <c:pt idx="3914">
                  <c:v>1.20066666666667</c:v>
                </c:pt>
                <c:pt idx="3915">
                  <c:v>1.20133333333333</c:v>
                </c:pt>
                <c:pt idx="3916">
                  <c:v>1.18566666666667</c:v>
                </c:pt>
                <c:pt idx="3917">
                  <c:v>1.16966666666667</c:v>
                </c:pt>
                <c:pt idx="3918">
                  <c:v>1.18033333333333</c:v>
                </c:pt>
                <c:pt idx="3919">
                  <c:v>1.18233333333333</c:v>
                </c:pt>
                <c:pt idx="3920">
                  <c:v>1.17566666666667</c:v>
                </c:pt>
                <c:pt idx="3921">
                  <c:v>1.16466666666667</c:v>
                </c:pt>
                <c:pt idx="3922">
                  <c:v>1.09566666666667</c:v>
                </c:pt>
                <c:pt idx="3923">
                  <c:v>0.981333333333333</c:v>
                </c:pt>
                <c:pt idx="3924">
                  <c:v>0.963666666666667</c:v>
                </c:pt>
                <c:pt idx="3925">
                  <c:v>0.93</c:v>
                </c:pt>
                <c:pt idx="3926">
                  <c:v>0.946</c:v>
                </c:pt>
                <c:pt idx="3927">
                  <c:v>0.924</c:v>
                </c:pt>
                <c:pt idx="3928">
                  <c:v>0.919666666666667</c:v>
                </c:pt>
                <c:pt idx="3929">
                  <c:v>0.938333333333334</c:v>
                </c:pt>
                <c:pt idx="3930">
                  <c:v>0.909333333333333</c:v>
                </c:pt>
                <c:pt idx="3931">
                  <c:v>0.884666666666667</c:v>
                </c:pt>
                <c:pt idx="3932">
                  <c:v>0.843</c:v>
                </c:pt>
                <c:pt idx="3933">
                  <c:v>0.785666666666667</c:v>
                </c:pt>
                <c:pt idx="3934">
                  <c:v>0.806</c:v>
                </c:pt>
                <c:pt idx="3935">
                  <c:v>0.815666666666667</c:v>
                </c:pt>
                <c:pt idx="3936">
                  <c:v>0.836</c:v>
                </c:pt>
                <c:pt idx="3937">
                  <c:v>0.859666666666667</c:v>
                </c:pt>
                <c:pt idx="3938">
                  <c:v>0.864</c:v>
                </c:pt>
                <c:pt idx="3939">
                  <c:v>0.843</c:v>
                </c:pt>
                <c:pt idx="3940">
                  <c:v>0.828666666666667</c:v>
                </c:pt>
                <c:pt idx="3941">
                  <c:v>0.826</c:v>
                </c:pt>
                <c:pt idx="3942">
                  <c:v>0.811333333333333</c:v>
                </c:pt>
                <c:pt idx="3943">
                  <c:v>0.820333333333334</c:v>
                </c:pt>
                <c:pt idx="3944">
                  <c:v>0.838333333333334</c:v>
                </c:pt>
                <c:pt idx="3945">
                  <c:v>0.813</c:v>
                </c:pt>
                <c:pt idx="3946">
                  <c:v>0.818333333333333</c:v>
                </c:pt>
                <c:pt idx="3947">
                  <c:v>0.809666666666667</c:v>
                </c:pt>
                <c:pt idx="3948">
                  <c:v>0.819</c:v>
                </c:pt>
                <c:pt idx="3949">
                  <c:v>0.817666666666667</c:v>
                </c:pt>
                <c:pt idx="3950">
                  <c:v>0.791</c:v>
                </c:pt>
                <c:pt idx="3951">
                  <c:v>0.769</c:v>
                </c:pt>
                <c:pt idx="3952">
                  <c:v>0.759</c:v>
                </c:pt>
                <c:pt idx="3953">
                  <c:v>0.762666666666667</c:v>
                </c:pt>
                <c:pt idx="3954">
                  <c:v>0.741333333333334</c:v>
                </c:pt>
                <c:pt idx="3955">
                  <c:v>0.730333333333334</c:v>
                </c:pt>
                <c:pt idx="3956">
                  <c:v>0.716333333333334</c:v>
                </c:pt>
                <c:pt idx="3957">
                  <c:v>0.705333333333334</c:v>
                </c:pt>
                <c:pt idx="3958">
                  <c:v>0.691666666666667</c:v>
                </c:pt>
                <c:pt idx="3959">
                  <c:v>0.756333333333334</c:v>
                </c:pt>
                <c:pt idx="3960">
                  <c:v>0.797333333333333</c:v>
                </c:pt>
                <c:pt idx="3961">
                  <c:v>0.819</c:v>
                </c:pt>
                <c:pt idx="3962">
                  <c:v>0.838333333333333</c:v>
                </c:pt>
                <c:pt idx="3963">
                  <c:v>0.855666666666667</c:v>
                </c:pt>
                <c:pt idx="3964">
                  <c:v>0.822</c:v>
                </c:pt>
                <c:pt idx="3965">
                  <c:v>0.813333333333333</c:v>
                </c:pt>
                <c:pt idx="3966">
                  <c:v>0.816</c:v>
                </c:pt>
                <c:pt idx="3967">
                  <c:v>0.840333333333334</c:v>
                </c:pt>
                <c:pt idx="3968">
                  <c:v>0.835</c:v>
                </c:pt>
                <c:pt idx="3969">
                  <c:v>0.878333333333334</c:v>
                </c:pt>
                <c:pt idx="3970">
                  <c:v>0.893</c:v>
                </c:pt>
                <c:pt idx="3971">
                  <c:v>0.917666666666666</c:v>
                </c:pt>
                <c:pt idx="3972">
                  <c:v>0.966333333333334</c:v>
                </c:pt>
                <c:pt idx="3973">
                  <c:v>0.975333333333334</c:v>
                </c:pt>
                <c:pt idx="3974">
                  <c:v>0.959666666666667</c:v>
                </c:pt>
                <c:pt idx="3975">
                  <c:v>0.964</c:v>
                </c:pt>
                <c:pt idx="3976">
                  <c:v>0.956333333333334</c:v>
                </c:pt>
                <c:pt idx="3977">
                  <c:v>0.996</c:v>
                </c:pt>
                <c:pt idx="3978">
                  <c:v>1.05033333333333</c:v>
                </c:pt>
                <c:pt idx="3979">
                  <c:v>1.06433333333333</c:v>
                </c:pt>
                <c:pt idx="3980">
                  <c:v>1.11033333333333</c:v>
                </c:pt>
                <c:pt idx="3981">
                  <c:v>1.15133333333333</c:v>
                </c:pt>
                <c:pt idx="3982">
                  <c:v>1.194</c:v>
                </c:pt>
                <c:pt idx="3983">
                  <c:v>1.229</c:v>
                </c:pt>
                <c:pt idx="3984">
                  <c:v>1.32766666666667</c:v>
                </c:pt>
                <c:pt idx="3985">
                  <c:v>1.32866666666667</c:v>
                </c:pt>
                <c:pt idx="3986">
                  <c:v>1.388</c:v>
                </c:pt>
                <c:pt idx="3987">
                  <c:v>1.83933333333333</c:v>
                </c:pt>
                <c:pt idx="3988">
                  <c:v>1.92533333333333</c:v>
                </c:pt>
                <c:pt idx="3989">
                  <c:v>2.37633333333333</c:v>
                </c:pt>
                <c:pt idx="3990">
                  <c:v>2.43066666666667</c:v>
                </c:pt>
                <c:pt idx="3991">
                  <c:v>2.595</c:v>
                </c:pt>
                <c:pt idx="3992">
                  <c:v>2.62066666666667</c:v>
                </c:pt>
                <c:pt idx="3993">
                  <c:v>2.67333333333333</c:v>
                </c:pt>
                <c:pt idx="3994">
                  <c:v>2.74333333333333</c:v>
                </c:pt>
                <c:pt idx="3995">
                  <c:v>2.76533333333333</c:v>
                </c:pt>
                <c:pt idx="3996">
                  <c:v>2.856</c:v>
                </c:pt>
                <c:pt idx="3997">
                  <c:v>2.872</c:v>
                </c:pt>
                <c:pt idx="3998">
                  <c:v>2.9</c:v>
                </c:pt>
                <c:pt idx="3999">
                  <c:v>2.91133333333333</c:v>
                </c:pt>
                <c:pt idx="4000">
                  <c:v>2.93766666666667</c:v>
                </c:pt>
                <c:pt idx="4001">
                  <c:v>3.00833333333333</c:v>
                </c:pt>
                <c:pt idx="4002">
                  <c:v>3.00866666666667</c:v>
                </c:pt>
                <c:pt idx="4003">
                  <c:v>3.08866666666667</c:v>
                </c:pt>
                <c:pt idx="4004">
                  <c:v>3.11633333333333</c:v>
                </c:pt>
                <c:pt idx="4005">
                  <c:v>3.15733333333333</c:v>
                </c:pt>
                <c:pt idx="4006">
                  <c:v>3.15033333333333</c:v>
                </c:pt>
                <c:pt idx="4007">
                  <c:v>2.84366666666667</c:v>
                </c:pt>
                <c:pt idx="4008">
                  <c:v>2.71133333333333</c:v>
                </c:pt>
                <c:pt idx="4009">
                  <c:v>2.40366666666667</c:v>
                </c:pt>
                <c:pt idx="4010">
                  <c:v>2.23433333333333</c:v>
                </c:pt>
                <c:pt idx="4011">
                  <c:v>2.152</c:v>
                </c:pt>
                <c:pt idx="4012">
                  <c:v>2.20366666666667</c:v>
                </c:pt>
                <c:pt idx="4013">
                  <c:v>2.20266666666667</c:v>
                </c:pt>
                <c:pt idx="4014">
                  <c:v>2.22833333333333</c:v>
                </c:pt>
                <c:pt idx="4015">
                  <c:v>2.31866666666667</c:v>
                </c:pt>
                <c:pt idx="4016">
                  <c:v>2.294</c:v>
                </c:pt>
                <c:pt idx="4017">
                  <c:v>2.267</c:v>
                </c:pt>
                <c:pt idx="4018">
                  <c:v>2.24466666666667</c:v>
                </c:pt>
                <c:pt idx="4019">
                  <c:v>2.20933333333333</c:v>
                </c:pt>
                <c:pt idx="4020">
                  <c:v>2.237</c:v>
                </c:pt>
                <c:pt idx="4021">
                  <c:v>2.13333333333333</c:v>
                </c:pt>
                <c:pt idx="4022">
                  <c:v>2.17566666666667</c:v>
                </c:pt>
                <c:pt idx="4023">
                  <c:v>2.14</c:v>
                </c:pt>
                <c:pt idx="4024">
                  <c:v>2.10233333333333</c:v>
                </c:pt>
                <c:pt idx="4025">
                  <c:v>2.08933333333333</c:v>
                </c:pt>
                <c:pt idx="4026">
                  <c:v>2.09366666666667</c:v>
                </c:pt>
                <c:pt idx="4027">
                  <c:v>2.14566666666667</c:v>
                </c:pt>
                <c:pt idx="4028">
                  <c:v>2.191</c:v>
                </c:pt>
                <c:pt idx="4029">
                  <c:v>2.23933333333333</c:v>
                </c:pt>
                <c:pt idx="4030">
                  <c:v>2.311</c:v>
                </c:pt>
                <c:pt idx="4031">
                  <c:v>2.339</c:v>
                </c:pt>
                <c:pt idx="4032">
                  <c:v>2.31433333333333</c:v>
                </c:pt>
                <c:pt idx="4033">
                  <c:v>2.28533333333333</c:v>
                </c:pt>
                <c:pt idx="4034">
                  <c:v>2.26666666666667</c:v>
                </c:pt>
                <c:pt idx="4035">
                  <c:v>2.23166666666667</c:v>
                </c:pt>
                <c:pt idx="4036">
                  <c:v>2.25633333333333</c:v>
                </c:pt>
                <c:pt idx="4037">
                  <c:v>2.264</c:v>
                </c:pt>
                <c:pt idx="4038">
                  <c:v>2.24766666666667</c:v>
                </c:pt>
                <c:pt idx="4039">
                  <c:v>2.355</c:v>
                </c:pt>
                <c:pt idx="4040">
                  <c:v>2.31233333333333</c:v>
                </c:pt>
                <c:pt idx="4041">
                  <c:v>2.24833333333333</c:v>
                </c:pt>
                <c:pt idx="4042">
                  <c:v>2.25566666666667</c:v>
                </c:pt>
                <c:pt idx="4043">
                  <c:v>2.287</c:v>
                </c:pt>
                <c:pt idx="4044">
                  <c:v>2.2</c:v>
                </c:pt>
                <c:pt idx="4045">
                  <c:v>2.17766666666667</c:v>
                </c:pt>
                <c:pt idx="4046">
                  <c:v>2.22466666666667</c:v>
                </c:pt>
                <c:pt idx="4047">
                  <c:v>2.249</c:v>
                </c:pt>
                <c:pt idx="4048">
                  <c:v>2.188</c:v>
                </c:pt>
                <c:pt idx="4049">
                  <c:v>2.173</c:v>
                </c:pt>
                <c:pt idx="4050">
                  <c:v>2.08533333333333</c:v>
                </c:pt>
                <c:pt idx="4051">
                  <c:v>2.00833333333333</c:v>
                </c:pt>
                <c:pt idx="4052">
                  <c:v>2.036</c:v>
                </c:pt>
                <c:pt idx="4053">
                  <c:v>2.01</c:v>
                </c:pt>
                <c:pt idx="4054">
                  <c:v>2.01333333333333</c:v>
                </c:pt>
                <c:pt idx="4055">
                  <c:v>1.99966666666667</c:v>
                </c:pt>
                <c:pt idx="4056">
                  <c:v>1.915</c:v>
                </c:pt>
                <c:pt idx="4057">
                  <c:v>1.90133333333333</c:v>
                </c:pt>
                <c:pt idx="4058">
                  <c:v>1.92833333333333</c:v>
                </c:pt>
                <c:pt idx="4059">
                  <c:v>1.81466666666667</c:v>
                </c:pt>
                <c:pt idx="4060">
                  <c:v>1.74766666666667</c:v>
                </c:pt>
                <c:pt idx="4061">
                  <c:v>1.77533333333333</c:v>
                </c:pt>
                <c:pt idx="4062">
                  <c:v>1.81433333333333</c:v>
                </c:pt>
                <c:pt idx="4063">
                  <c:v>1.72733333333333</c:v>
                </c:pt>
                <c:pt idx="4064">
                  <c:v>1.774</c:v>
                </c:pt>
                <c:pt idx="4065">
                  <c:v>1.82433333333333</c:v>
                </c:pt>
                <c:pt idx="4066">
                  <c:v>1.78</c:v>
                </c:pt>
                <c:pt idx="4067">
                  <c:v>1.79233333333333</c:v>
                </c:pt>
                <c:pt idx="4068">
                  <c:v>1.82366666666667</c:v>
                </c:pt>
                <c:pt idx="4069">
                  <c:v>1.80166666666667</c:v>
                </c:pt>
                <c:pt idx="4070">
                  <c:v>1.875</c:v>
                </c:pt>
                <c:pt idx="4071">
                  <c:v>1.91333333333333</c:v>
                </c:pt>
                <c:pt idx="4072">
                  <c:v>1.90533333333333</c:v>
                </c:pt>
                <c:pt idx="4073">
                  <c:v>1.87033333333333</c:v>
                </c:pt>
                <c:pt idx="4074">
                  <c:v>1.89766666666667</c:v>
                </c:pt>
                <c:pt idx="4075">
                  <c:v>1.942</c:v>
                </c:pt>
                <c:pt idx="4076">
                  <c:v>1.87933333333333</c:v>
                </c:pt>
                <c:pt idx="4077">
                  <c:v>1.95533333333333</c:v>
                </c:pt>
                <c:pt idx="4078">
                  <c:v>1.98933333333333</c:v>
                </c:pt>
                <c:pt idx="4079">
                  <c:v>2.05933333333333</c:v>
                </c:pt>
                <c:pt idx="4080">
                  <c:v>2.06433333333333</c:v>
                </c:pt>
                <c:pt idx="4081">
                  <c:v>2.076</c:v>
                </c:pt>
                <c:pt idx="4082">
                  <c:v>2.025</c:v>
                </c:pt>
                <c:pt idx="4083">
                  <c:v>2.01133333333333</c:v>
                </c:pt>
                <c:pt idx="4084">
                  <c:v>1.95533333333333</c:v>
                </c:pt>
                <c:pt idx="4085">
                  <c:v>1.98733333333333</c:v>
                </c:pt>
                <c:pt idx="4086">
                  <c:v>1.96933333333333</c:v>
                </c:pt>
                <c:pt idx="4087">
                  <c:v>1.91233333333333</c:v>
                </c:pt>
                <c:pt idx="4088">
                  <c:v>1.80433333333333</c:v>
                </c:pt>
                <c:pt idx="4089">
                  <c:v>1.8</c:v>
                </c:pt>
                <c:pt idx="4090">
                  <c:v>1.66933333333333</c:v>
                </c:pt>
                <c:pt idx="4091">
                  <c:v>1.62433333333333</c:v>
                </c:pt>
                <c:pt idx="4092">
                  <c:v>1.596</c:v>
                </c:pt>
                <c:pt idx="4093">
                  <c:v>1.63233333333333</c:v>
                </c:pt>
                <c:pt idx="4094">
                  <c:v>1.63033333333333</c:v>
                </c:pt>
                <c:pt idx="4095">
                  <c:v>1.56766666666667</c:v>
                </c:pt>
                <c:pt idx="4096">
                  <c:v>1.55233333333333</c:v>
                </c:pt>
                <c:pt idx="4097">
                  <c:v>1.60466666666667</c:v>
                </c:pt>
                <c:pt idx="4098">
                  <c:v>1.49233333333333</c:v>
                </c:pt>
                <c:pt idx="4099">
                  <c:v>1.41366666666667</c:v>
                </c:pt>
                <c:pt idx="4100">
                  <c:v>1.40633333333333</c:v>
                </c:pt>
                <c:pt idx="4101">
                  <c:v>1.46466666666667</c:v>
                </c:pt>
                <c:pt idx="4102">
                  <c:v>1.439</c:v>
                </c:pt>
                <c:pt idx="4103">
                  <c:v>1.45</c:v>
                </c:pt>
                <c:pt idx="4104">
                  <c:v>1.468</c:v>
                </c:pt>
                <c:pt idx="4105">
                  <c:v>1.41666666666667</c:v>
                </c:pt>
                <c:pt idx="4106">
                  <c:v>1.36433333333333</c:v>
                </c:pt>
                <c:pt idx="4107">
                  <c:v>1.39166666666667</c:v>
                </c:pt>
                <c:pt idx="4108">
                  <c:v>1.374</c:v>
                </c:pt>
                <c:pt idx="4109">
                  <c:v>1.36733333333333</c:v>
                </c:pt>
                <c:pt idx="4110">
                  <c:v>1.36133333333333</c:v>
                </c:pt>
                <c:pt idx="4111">
                  <c:v>1.35633333333333</c:v>
                </c:pt>
                <c:pt idx="4112">
                  <c:v>1.32666666666667</c:v>
                </c:pt>
                <c:pt idx="4113">
                  <c:v>1.271</c:v>
                </c:pt>
                <c:pt idx="4114">
                  <c:v>1.21766666666667</c:v>
                </c:pt>
                <c:pt idx="4115">
                  <c:v>1.138</c:v>
                </c:pt>
                <c:pt idx="4116">
                  <c:v>1.143</c:v>
                </c:pt>
                <c:pt idx="4117">
                  <c:v>1.082</c:v>
                </c:pt>
                <c:pt idx="4118">
                  <c:v>1.03333333333333</c:v>
                </c:pt>
                <c:pt idx="4119">
                  <c:v>1.07566666666667</c:v>
                </c:pt>
                <c:pt idx="4120">
                  <c:v>1.03833333333333</c:v>
                </c:pt>
                <c:pt idx="4121">
                  <c:v>0.938333333333333</c:v>
                </c:pt>
                <c:pt idx="4122">
                  <c:v>0.875</c:v>
                </c:pt>
                <c:pt idx="4123">
                  <c:v>0.876</c:v>
                </c:pt>
                <c:pt idx="4124">
                  <c:v>0.836666666666667</c:v>
                </c:pt>
                <c:pt idx="4125">
                  <c:v>0.822666666666667</c:v>
                </c:pt>
                <c:pt idx="4126">
                  <c:v>0.816</c:v>
                </c:pt>
                <c:pt idx="4127">
                  <c:v>0.783333333333333</c:v>
                </c:pt>
                <c:pt idx="4128">
                  <c:v>0.780666666666667</c:v>
                </c:pt>
                <c:pt idx="4129">
                  <c:v>0.814333333333333</c:v>
                </c:pt>
                <c:pt idx="4130">
                  <c:v>0.810333333333333</c:v>
                </c:pt>
                <c:pt idx="4131">
                  <c:v>0.806333333333333</c:v>
                </c:pt>
                <c:pt idx="4132">
                  <c:v>0.829</c:v>
                </c:pt>
                <c:pt idx="4133">
                  <c:v>0.823666666666667</c:v>
                </c:pt>
                <c:pt idx="4134">
                  <c:v>0.792666666666667</c:v>
                </c:pt>
                <c:pt idx="4135">
                  <c:v>0.843</c:v>
                </c:pt>
                <c:pt idx="4136">
                  <c:v>0.891666666666667</c:v>
                </c:pt>
                <c:pt idx="4137">
                  <c:v>0.930333333333333</c:v>
                </c:pt>
                <c:pt idx="4138">
                  <c:v>0.927333333333333</c:v>
                </c:pt>
                <c:pt idx="4139">
                  <c:v>0.924333333333333</c:v>
                </c:pt>
                <c:pt idx="4140">
                  <c:v>0.922</c:v>
                </c:pt>
                <c:pt idx="4141">
                  <c:v>0.939333333333333</c:v>
                </c:pt>
                <c:pt idx="4142">
                  <c:v>1.03466666666667</c:v>
                </c:pt>
                <c:pt idx="4143">
                  <c:v>1.03266666666667</c:v>
                </c:pt>
                <c:pt idx="4144">
                  <c:v>1.03666666666667</c:v>
                </c:pt>
                <c:pt idx="4145">
                  <c:v>1.03966666666667</c:v>
                </c:pt>
                <c:pt idx="4146">
                  <c:v>1.02866666666667</c:v>
                </c:pt>
                <c:pt idx="4147">
                  <c:v>1.18533333333333</c:v>
                </c:pt>
                <c:pt idx="4148">
                  <c:v>1.262</c:v>
                </c:pt>
                <c:pt idx="4149">
                  <c:v>1.28166666666667</c:v>
                </c:pt>
                <c:pt idx="4150">
                  <c:v>1.266</c:v>
                </c:pt>
                <c:pt idx="4151">
                  <c:v>1.30733333333333</c:v>
                </c:pt>
                <c:pt idx="4152">
                  <c:v>1.31133333333333</c:v>
                </c:pt>
                <c:pt idx="4153">
                  <c:v>1.318</c:v>
                </c:pt>
                <c:pt idx="4154">
                  <c:v>1.337</c:v>
                </c:pt>
                <c:pt idx="4155">
                  <c:v>1.30633333333333</c:v>
                </c:pt>
                <c:pt idx="4156">
                  <c:v>1.30366666666667</c:v>
                </c:pt>
                <c:pt idx="4157">
                  <c:v>1.40033333333333</c:v>
                </c:pt>
                <c:pt idx="4158">
                  <c:v>1.412</c:v>
                </c:pt>
                <c:pt idx="4159">
                  <c:v>1.46966666666667</c:v>
                </c:pt>
                <c:pt idx="4160">
                  <c:v>1.507</c:v>
                </c:pt>
                <c:pt idx="4161">
                  <c:v>1.51733333333333</c:v>
                </c:pt>
                <c:pt idx="4162">
                  <c:v>1.56066666666667</c:v>
                </c:pt>
                <c:pt idx="4163">
                  <c:v>1.56266666666667</c:v>
                </c:pt>
                <c:pt idx="4164">
                  <c:v>1.579</c:v>
                </c:pt>
                <c:pt idx="4165">
                  <c:v>1.59966666666667</c:v>
                </c:pt>
                <c:pt idx="4166">
                  <c:v>1.654</c:v>
                </c:pt>
                <c:pt idx="4167">
                  <c:v>1.64566666666667</c:v>
                </c:pt>
                <c:pt idx="4168">
                  <c:v>1.54833333333333</c:v>
                </c:pt>
                <c:pt idx="4169">
                  <c:v>1.507</c:v>
                </c:pt>
                <c:pt idx="4170">
                  <c:v>1.506</c:v>
                </c:pt>
                <c:pt idx="4171">
                  <c:v>1.53633333333333</c:v>
                </c:pt>
                <c:pt idx="4172">
                  <c:v>1.58866666666667</c:v>
                </c:pt>
                <c:pt idx="4173">
                  <c:v>1.67666666666667</c:v>
                </c:pt>
                <c:pt idx="4174">
                  <c:v>1.693</c:v>
                </c:pt>
                <c:pt idx="4175">
                  <c:v>1.70566666666667</c:v>
                </c:pt>
                <c:pt idx="4176">
                  <c:v>1.76433333333333</c:v>
                </c:pt>
                <c:pt idx="4177">
                  <c:v>1.62333333333333</c:v>
                </c:pt>
                <c:pt idx="4178">
                  <c:v>1.621</c:v>
                </c:pt>
                <c:pt idx="4179">
                  <c:v>1.637</c:v>
                </c:pt>
                <c:pt idx="4180">
                  <c:v>1.59733333333333</c:v>
                </c:pt>
                <c:pt idx="4181">
                  <c:v>1.58766666666667</c:v>
                </c:pt>
                <c:pt idx="4182">
                  <c:v>1.66933333333333</c:v>
                </c:pt>
                <c:pt idx="4183">
                  <c:v>1.71166666666667</c:v>
                </c:pt>
                <c:pt idx="4184">
                  <c:v>1.73266666666667</c:v>
                </c:pt>
                <c:pt idx="4185">
                  <c:v>1.697</c:v>
                </c:pt>
                <c:pt idx="4186">
                  <c:v>1.68033333333333</c:v>
                </c:pt>
                <c:pt idx="4187">
                  <c:v>1.652</c:v>
                </c:pt>
                <c:pt idx="4188">
                  <c:v>1.62</c:v>
                </c:pt>
                <c:pt idx="4189">
                  <c:v>1.61666666666667</c:v>
                </c:pt>
                <c:pt idx="4190">
                  <c:v>1.62966666666667</c:v>
                </c:pt>
                <c:pt idx="4191">
                  <c:v>1.582</c:v>
                </c:pt>
                <c:pt idx="4192">
                  <c:v>1.54533333333333</c:v>
                </c:pt>
                <c:pt idx="4193">
                  <c:v>1.42866666666667</c:v>
                </c:pt>
                <c:pt idx="4194">
                  <c:v>1.39766666666667</c:v>
                </c:pt>
                <c:pt idx="4195">
                  <c:v>1.38433333333333</c:v>
                </c:pt>
                <c:pt idx="4196">
                  <c:v>1.319</c:v>
                </c:pt>
                <c:pt idx="4197">
                  <c:v>1.30033333333333</c:v>
                </c:pt>
                <c:pt idx="4198">
                  <c:v>1.34433333333333</c:v>
                </c:pt>
                <c:pt idx="4199">
                  <c:v>1.30233333333333</c:v>
                </c:pt>
                <c:pt idx="4200">
                  <c:v>1.28166666666667</c:v>
                </c:pt>
                <c:pt idx="4201">
                  <c:v>1.27133333333333</c:v>
                </c:pt>
                <c:pt idx="4202">
                  <c:v>1.20033333333333</c:v>
                </c:pt>
                <c:pt idx="4203">
                  <c:v>1.06866666666667</c:v>
                </c:pt>
                <c:pt idx="4204">
                  <c:v>0.982</c:v>
                </c:pt>
                <c:pt idx="4205">
                  <c:v>0.956</c:v>
                </c:pt>
                <c:pt idx="4206">
                  <c:v>0.944666666666666</c:v>
                </c:pt>
                <c:pt idx="4207">
                  <c:v>0.994</c:v>
                </c:pt>
                <c:pt idx="4208">
                  <c:v>1.051</c:v>
                </c:pt>
                <c:pt idx="4209">
                  <c:v>1.10233333333333</c:v>
                </c:pt>
                <c:pt idx="4210">
                  <c:v>1.15033333333333</c:v>
                </c:pt>
                <c:pt idx="4211">
                  <c:v>1.416</c:v>
                </c:pt>
                <c:pt idx="4212">
                  <c:v>1.428</c:v>
                </c:pt>
                <c:pt idx="4213">
                  <c:v>1.49666666666667</c:v>
                </c:pt>
                <c:pt idx="4214">
                  <c:v>1.52766666666667</c:v>
                </c:pt>
                <c:pt idx="4215">
                  <c:v>1.552</c:v>
                </c:pt>
                <c:pt idx="4216">
                  <c:v>1.62833333333333</c:v>
                </c:pt>
                <c:pt idx="4217">
                  <c:v>1.67966666666667</c:v>
                </c:pt>
                <c:pt idx="4218">
                  <c:v>1.66433333333333</c:v>
                </c:pt>
                <c:pt idx="4219">
                  <c:v>1.675</c:v>
                </c:pt>
                <c:pt idx="4220">
                  <c:v>1.74833333333333</c:v>
                </c:pt>
                <c:pt idx="4221">
                  <c:v>1.78666666666667</c:v>
                </c:pt>
                <c:pt idx="4222">
                  <c:v>1.80733333333333</c:v>
                </c:pt>
                <c:pt idx="4223">
                  <c:v>1.82333333333333</c:v>
                </c:pt>
                <c:pt idx="4224">
                  <c:v>1.868</c:v>
                </c:pt>
                <c:pt idx="4225">
                  <c:v>1.87933333333333</c:v>
                </c:pt>
                <c:pt idx="4226">
                  <c:v>1.895</c:v>
                </c:pt>
                <c:pt idx="4227">
                  <c:v>1.911</c:v>
                </c:pt>
                <c:pt idx="4228">
                  <c:v>1.85433333333333</c:v>
                </c:pt>
                <c:pt idx="4229">
                  <c:v>1.78066666666667</c:v>
                </c:pt>
                <c:pt idx="4230">
                  <c:v>1.74133333333333</c:v>
                </c:pt>
                <c:pt idx="4231">
                  <c:v>1.53266666666667</c:v>
                </c:pt>
                <c:pt idx="4232">
                  <c:v>1.45033333333333</c:v>
                </c:pt>
                <c:pt idx="4233">
                  <c:v>1.393</c:v>
                </c:pt>
                <c:pt idx="4234">
                  <c:v>1.33366666666667</c:v>
                </c:pt>
                <c:pt idx="4235">
                  <c:v>1.30166666666667</c:v>
                </c:pt>
                <c:pt idx="4236">
                  <c:v>1.30533333333333</c:v>
                </c:pt>
                <c:pt idx="4237">
                  <c:v>1.28</c:v>
                </c:pt>
                <c:pt idx="4238">
                  <c:v>1.31433333333333</c:v>
                </c:pt>
                <c:pt idx="4239">
                  <c:v>1.27233333333333</c:v>
                </c:pt>
                <c:pt idx="4240">
                  <c:v>1.258</c:v>
                </c:pt>
                <c:pt idx="4241">
                  <c:v>1.25</c:v>
                </c:pt>
                <c:pt idx="4242">
                  <c:v>1.25766666666667</c:v>
                </c:pt>
                <c:pt idx="4243">
                  <c:v>1.31066666666667</c:v>
                </c:pt>
                <c:pt idx="4244">
                  <c:v>1.34366666666667</c:v>
                </c:pt>
                <c:pt idx="4245">
                  <c:v>1.36766666666667</c:v>
                </c:pt>
                <c:pt idx="4246">
                  <c:v>1.41233333333333</c:v>
                </c:pt>
                <c:pt idx="4247">
                  <c:v>1.39566666666667</c:v>
                </c:pt>
                <c:pt idx="4248">
                  <c:v>1.41066666666667</c:v>
                </c:pt>
                <c:pt idx="4249">
                  <c:v>1.58366666666667</c:v>
                </c:pt>
                <c:pt idx="4250">
                  <c:v>1.66733333333333</c:v>
                </c:pt>
                <c:pt idx="4251">
                  <c:v>1.66466666666667</c:v>
                </c:pt>
                <c:pt idx="4252">
                  <c:v>1.693</c:v>
                </c:pt>
                <c:pt idx="4253">
                  <c:v>1.767</c:v>
                </c:pt>
                <c:pt idx="4254">
                  <c:v>1.834</c:v>
                </c:pt>
                <c:pt idx="4255">
                  <c:v>1.83166666666667</c:v>
                </c:pt>
                <c:pt idx="4256">
                  <c:v>1.818</c:v>
                </c:pt>
                <c:pt idx="4257">
                  <c:v>1.78466666666667</c:v>
                </c:pt>
                <c:pt idx="4258">
                  <c:v>1.76633333333333</c:v>
                </c:pt>
                <c:pt idx="4259">
                  <c:v>1.72466666666667</c:v>
                </c:pt>
                <c:pt idx="4260">
                  <c:v>1.667</c:v>
                </c:pt>
                <c:pt idx="4261">
                  <c:v>1.61833333333333</c:v>
                </c:pt>
                <c:pt idx="4262">
                  <c:v>1.597</c:v>
                </c:pt>
                <c:pt idx="4263">
                  <c:v>1.54866666666667</c:v>
                </c:pt>
                <c:pt idx="4264">
                  <c:v>1.479</c:v>
                </c:pt>
                <c:pt idx="4265">
                  <c:v>1.462</c:v>
                </c:pt>
                <c:pt idx="4266">
                  <c:v>1.447</c:v>
                </c:pt>
                <c:pt idx="4267">
                  <c:v>1.40566666666667</c:v>
                </c:pt>
                <c:pt idx="4268">
                  <c:v>1.342</c:v>
                </c:pt>
                <c:pt idx="4269">
                  <c:v>1.19933333333333</c:v>
                </c:pt>
                <c:pt idx="4270">
                  <c:v>1.07366666666667</c:v>
                </c:pt>
                <c:pt idx="4271">
                  <c:v>1.03966666666667</c:v>
                </c:pt>
                <c:pt idx="4272">
                  <c:v>1.01233333333333</c:v>
                </c:pt>
                <c:pt idx="4273">
                  <c:v>1.00266666666667</c:v>
                </c:pt>
                <c:pt idx="4274">
                  <c:v>0.951333333333334</c:v>
                </c:pt>
                <c:pt idx="4275">
                  <c:v>0.946666666666666</c:v>
                </c:pt>
                <c:pt idx="4276">
                  <c:v>0.946333333333334</c:v>
                </c:pt>
                <c:pt idx="4277">
                  <c:v>0.934666666666666</c:v>
                </c:pt>
                <c:pt idx="4278">
                  <c:v>0.895666666666667</c:v>
                </c:pt>
                <c:pt idx="4279">
                  <c:v>0.906666666666666</c:v>
                </c:pt>
                <c:pt idx="4280">
                  <c:v>0.958333333333333</c:v>
                </c:pt>
                <c:pt idx="4281">
                  <c:v>1.012</c:v>
                </c:pt>
                <c:pt idx="4282">
                  <c:v>1.00933333333333</c:v>
                </c:pt>
                <c:pt idx="4283">
                  <c:v>1.01733333333333</c:v>
                </c:pt>
                <c:pt idx="4284">
                  <c:v>1.065</c:v>
                </c:pt>
                <c:pt idx="4285">
                  <c:v>1.07433333333333</c:v>
                </c:pt>
                <c:pt idx="4286">
                  <c:v>1.03</c:v>
                </c:pt>
                <c:pt idx="4287">
                  <c:v>1.061</c:v>
                </c:pt>
                <c:pt idx="4288">
                  <c:v>1.09733333333333</c:v>
                </c:pt>
                <c:pt idx="4289">
                  <c:v>1.17833333333333</c:v>
                </c:pt>
                <c:pt idx="4290">
                  <c:v>1.15633333333333</c:v>
                </c:pt>
                <c:pt idx="4291">
                  <c:v>1.17433333333333</c:v>
                </c:pt>
                <c:pt idx="4292">
                  <c:v>1.16833333333333</c:v>
                </c:pt>
                <c:pt idx="4293">
                  <c:v>1.12233333333333</c:v>
                </c:pt>
                <c:pt idx="4294">
                  <c:v>1.12166666666667</c:v>
                </c:pt>
                <c:pt idx="4295">
                  <c:v>1.119</c:v>
                </c:pt>
                <c:pt idx="4296">
                  <c:v>1.10933333333333</c:v>
                </c:pt>
                <c:pt idx="4297">
                  <c:v>1.111</c:v>
                </c:pt>
                <c:pt idx="4298">
                  <c:v>1.11133333333333</c:v>
                </c:pt>
                <c:pt idx="4299">
                  <c:v>1.148</c:v>
                </c:pt>
                <c:pt idx="4300">
                  <c:v>1.172</c:v>
                </c:pt>
                <c:pt idx="4301">
                  <c:v>1.13933333333333</c:v>
                </c:pt>
                <c:pt idx="4302">
                  <c:v>1.15166666666667</c:v>
                </c:pt>
                <c:pt idx="4303">
                  <c:v>1.17333333333333</c:v>
                </c:pt>
                <c:pt idx="4304">
                  <c:v>1.15233333333333</c:v>
                </c:pt>
                <c:pt idx="4305">
                  <c:v>1.17033333333333</c:v>
                </c:pt>
                <c:pt idx="4306">
                  <c:v>1.22833333333333</c:v>
                </c:pt>
                <c:pt idx="4307">
                  <c:v>1.20133333333333</c:v>
                </c:pt>
                <c:pt idx="4308">
                  <c:v>1.213</c:v>
                </c:pt>
                <c:pt idx="4309">
                  <c:v>1.14366666666667</c:v>
                </c:pt>
                <c:pt idx="4310">
                  <c:v>1.129</c:v>
                </c:pt>
                <c:pt idx="4311">
                  <c:v>1.117</c:v>
                </c:pt>
                <c:pt idx="4312">
                  <c:v>1.11733333333333</c:v>
                </c:pt>
                <c:pt idx="4313">
                  <c:v>1.09666666666667</c:v>
                </c:pt>
                <c:pt idx="4314">
                  <c:v>1.07733333333333</c:v>
                </c:pt>
                <c:pt idx="4315">
                  <c:v>1.061</c:v>
                </c:pt>
                <c:pt idx="4316">
                  <c:v>1.09566666666667</c:v>
                </c:pt>
                <c:pt idx="4317">
                  <c:v>1.11133333333333</c:v>
                </c:pt>
                <c:pt idx="4318">
                  <c:v>1.12933333333333</c:v>
                </c:pt>
                <c:pt idx="4319">
                  <c:v>1.152</c:v>
                </c:pt>
                <c:pt idx="4320">
                  <c:v>1.144</c:v>
                </c:pt>
                <c:pt idx="4321">
                  <c:v>1.16833333333333</c:v>
                </c:pt>
                <c:pt idx="4322">
                  <c:v>1.16133333333333</c:v>
                </c:pt>
                <c:pt idx="4323">
                  <c:v>1.10466666666667</c:v>
                </c:pt>
                <c:pt idx="4324">
                  <c:v>1.09833333333333</c:v>
                </c:pt>
                <c:pt idx="4325">
                  <c:v>1.08066666666667</c:v>
                </c:pt>
                <c:pt idx="4326">
                  <c:v>1.04966666666667</c:v>
                </c:pt>
                <c:pt idx="4327">
                  <c:v>1.04833333333333</c:v>
                </c:pt>
                <c:pt idx="4328">
                  <c:v>1.059</c:v>
                </c:pt>
                <c:pt idx="4329">
                  <c:v>1.07133333333333</c:v>
                </c:pt>
                <c:pt idx="4330">
                  <c:v>1.17</c:v>
                </c:pt>
                <c:pt idx="4331">
                  <c:v>1.24466666666667</c:v>
                </c:pt>
                <c:pt idx="4332">
                  <c:v>1.24533333333333</c:v>
                </c:pt>
                <c:pt idx="4333">
                  <c:v>1.31233333333333</c:v>
                </c:pt>
                <c:pt idx="4334">
                  <c:v>1.345</c:v>
                </c:pt>
                <c:pt idx="4335">
                  <c:v>1.382</c:v>
                </c:pt>
                <c:pt idx="4336">
                  <c:v>1.40933333333333</c:v>
                </c:pt>
                <c:pt idx="4337">
                  <c:v>1.41033333333333</c:v>
                </c:pt>
                <c:pt idx="4338">
                  <c:v>1.43333333333333</c:v>
                </c:pt>
                <c:pt idx="4339">
                  <c:v>1.47966666666667</c:v>
                </c:pt>
                <c:pt idx="4340">
                  <c:v>1.45</c:v>
                </c:pt>
                <c:pt idx="4341">
                  <c:v>1.43866666666667</c:v>
                </c:pt>
                <c:pt idx="4342">
                  <c:v>1.437</c:v>
                </c:pt>
                <c:pt idx="4343">
                  <c:v>1.417</c:v>
                </c:pt>
                <c:pt idx="4344">
                  <c:v>1.393</c:v>
                </c:pt>
                <c:pt idx="4345">
                  <c:v>1.38466666666667</c:v>
                </c:pt>
                <c:pt idx="4346">
                  <c:v>1.393</c:v>
                </c:pt>
                <c:pt idx="4347">
                  <c:v>1.41766666666667</c:v>
                </c:pt>
                <c:pt idx="4348">
                  <c:v>1.407</c:v>
                </c:pt>
                <c:pt idx="4349">
                  <c:v>1.39533333333333</c:v>
                </c:pt>
                <c:pt idx="4350">
                  <c:v>1.31966666666667</c:v>
                </c:pt>
                <c:pt idx="4351">
                  <c:v>1.27233333333333</c:v>
                </c:pt>
                <c:pt idx="4352">
                  <c:v>1.35333333333333</c:v>
                </c:pt>
                <c:pt idx="4353">
                  <c:v>1.39033333333333</c:v>
                </c:pt>
                <c:pt idx="4354">
                  <c:v>1.41433333333333</c:v>
                </c:pt>
                <c:pt idx="4355">
                  <c:v>1.44233333333333</c:v>
                </c:pt>
                <c:pt idx="4356">
                  <c:v>1.45566666666667</c:v>
                </c:pt>
                <c:pt idx="4357">
                  <c:v>1.44733333333333</c:v>
                </c:pt>
                <c:pt idx="4358">
                  <c:v>1.43566666666667</c:v>
                </c:pt>
                <c:pt idx="4359">
                  <c:v>1.37633333333333</c:v>
                </c:pt>
                <c:pt idx="4360">
                  <c:v>1.36233333333333</c:v>
                </c:pt>
                <c:pt idx="4361">
                  <c:v>1.33633333333333</c:v>
                </c:pt>
                <c:pt idx="4362">
                  <c:v>1.356</c:v>
                </c:pt>
                <c:pt idx="4363">
                  <c:v>1.38033333333333</c:v>
                </c:pt>
                <c:pt idx="4364">
                  <c:v>1.42933333333333</c:v>
                </c:pt>
                <c:pt idx="4365">
                  <c:v>1.49366666666667</c:v>
                </c:pt>
                <c:pt idx="4366">
                  <c:v>1.465</c:v>
                </c:pt>
                <c:pt idx="4367">
                  <c:v>1.44366666666667</c:v>
                </c:pt>
                <c:pt idx="4368">
                  <c:v>1.452</c:v>
                </c:pt>
                <c:pt idx="4369">
                  <c:v>1.477</c:v>
                </c:pt>
                <c:pt idx="4370">
                  <c:v>1.52466666666667</c:v>
                </c:pt>
                <c:pt idx="4371">
                  <c:v>1.527</c:v>
                </c:pt>
                <c:pt idx="4372">
                  <c:v>1.51133333333333</c:v>
                </c:pt>
                <c:pt idx="4373">
                  <c:v>1.47</c:v>
                </c:pt>
                <c:pt idx="4374">
                  <c:v>1.44</c:v>
                </c:pt>
                <c:pt idx="4375">
                  <c:v>1.393</c:v>
                </c:pt>
                <c:pt idx="4376">
                  <c:v>1.379</c:v>
                </c:pt>
                <c:pt idx="4377">
                  <c:v>1.372</c:v>
                </c:pt>
                <c:pt idx="4378">
                  <c:v>1.419</c:v>
                </c:pt>
                <c:pt idx="4379">
                  <c:v>1.53</c:v>
                </c:pt>
                <c:pt idx="4380">
                  <c:v>1.57</c:v>
                </c:pt>
                <c:pt idx="4381">
                  <c:v>1.538</c:v>
                </c:pt>
                <c:pt idx="4382">
                  <c:v>1.56833333333333</c:v>
                </c:pt>
                <c:pt idx="4383">
                  <c:v>1.54533333333333</c:v>
                </c:pt>
                <c:pt idx="4384">
                  <c:v>1.56</c:v>
                </c:pt>
                <c:pt idx="4385">
                  <c:v>1.512</c:v>
                </c:pt>
                <c:pt idx="4386">
                  <c:v>1.54566666666667</c:v>
                </c:pt>
                <c:pt idx="4387">
                  <c:v>1.58233333333333</c:v>
                </c:pt>
                <c:pt idx="4388">
                  <c:v>1.58633333333333</c:v>
                </c:pt>
                <c:pt idx="4389">
                  <c:v>1.588</c:v>
                </c:pt>
                <c:pt idx="4390">
                  <c:v>1.54033333333333</c:v>
                </c:pt>
                <c:pt idx="4391">
                  <c:v>1.592</c:v>
                </c:pt>
                <c:pt idx="4392">
                  <c:v>1.56366666666667</c:v>
                </c:pt>
                <c:pt idx="4393">
                  <c:v>1.514</c:v>
                </c:pt>
                <c:pt idx="4394">
                  <c:v>1.54833333333333</c:v>
                </c:pt>
                <c:pt idx="4395">
                  <c:v>1.60666666666667</c:v>
                </c:pt>
                <c:pt idx="4396">
                  <c:v>1.627</c:v>
                </c:pt>
                <c:pt idx="4397">
                  <c:v>1.65066666666667</c:v>
                </c:pt>
                <c:pt idx="4398">
                  <c:v>1.69333333333333</c:v>
                </c:pt>
                <c:pt idx="4399">
                  <c:v>1.64733333333333</c:v>
                </c:pt>
                <c:pt idx="4400">
                  <c:v>1.608</c:v>
                </c:pt>
                <c:pt idx="4401">
                  <c:v>1.716</c:v>
                </c:pt>
                <c:pt idx="4402">
                  <c:v>1.69733333333333</c:v>
                </c:pt>
                <c:pt idx="4403">
                  <c:v>1.747</c:v>
                </c:pt>
                <c:pt idx="4404">
                  <c:v>1.69733333333333</c:v>
                </c:pt>
                <c:pt idx="4405">
                  <c:v>1.68433333333333</c:v>
                </c:pt>
                <c:pt idx="4406">
                  <c:v>1.68733333333333</c:v>
                </c:pt>
                <c:pt idx="4407">
                  <c:v>1.67633333333333</c:v>
                </c:pt>
                <c:pt idx="4408">
                  <c:v>1.68633333333333</c:v>
                </c:pt>
                <c:pt idx="4409">
                  <c:v>1.694</c:v>
                </c:pt>
                <c:pt idx="4410">
                  <c:v>1.70266666666667</c:v>
                </c:pt>
                <c:pt idx="4411">
                  <c:v>1.68733333333333</c:v>
                </c:pt>
                <c:pt idx="4412">
                  <c:v>1.667</c:v>
                </c:pt>
                <c:pt idx="4413">
                  <c:v>1.67533333333333</c:v>
                </c:pt>
                <c:pt idx="4414">
                  <c:v>1.681</c:v>
                </c:pt>
                <c:pt idx="4415">
                  <c:v>1.64066666666667</c:v>
                </c:pt>
                <c:pt idx="4416">
                  <c:v>1.61666666666667</c:v>
                </c:pt>
                <c:pt idx="4417">
                  <c:v>1.55766666666667</c:v>
                </c:pt>
                <c:pt idx="4418">
                  <c:v>1.496</c:v>
                </c:pt>
                <c:pt idx="4419">
                  <c:v>1.42566666666667</c:v>
                </c:pt>
                <c:pt idx="4420">
                  <c:v>1.37233333333333</c:v>
                </c:pt>
                <c:pt idx="4421">
                  <c:v>1.24466666666667</c:v>
                </c:pt>
                <c:pt idx="4422">
                  <c:v>1.21066666666667</c:v>
                </c:pt>
                <c:pt idx="4423">
                  <c:v>1.176</c:v>
                </c:pt>
                <c:pt idx="4424">
                  <c:v>1.19666666666667</c:v>
                </c:pt>
                <c:pt idx="4425">
                  <c:v>1.25333333333333</c:v>
                </c:pt>
                <c:pt idx="4426">
                  <c:v>1.32166666666667</c:v>
                </c:pt>
                <c:pt idx="4427">
                  <c:v>1.31566666666667</c:v>
                </c:pt>
                <c:pt idx="4428">
                  <c:v>1.28033333333333</c:v>
                </c:pt>
                <c:pt idx="4429">
                  <c:v>1.23033333333333</c:v>
                </c:pt>
                <c:pt idx="4430">
                  <c:v>1.20233333333333</c:v>
                </c:pt>
                <c:pt idx="4431">
                  <c:v>1.16133333333333</c:v>
                </c:pt>
                <c:pt idx="4432">
                  <c:v>1.223</c:v>
                </c:pt>
                <c:pt idx="4433">
                  <c:v>1.27133333333333</c:v>
                </c:pt>
                <c:pt idx="4434">
                  <c:v>1.23833333333333</c:v>
                </c:pt>
                <c:pt idx="4435">
                  <c:v>1.239</c:v>
                </c:pt>
                <c:pt idx="4436">
                  <c:v>1.19833333333333</c:v>
                </c:pt>
                <c:pt idx="4437">
                  <c:v>1.24733333333333</c:v>
                </c:pt>
                <c:pt idx="4438">
                  <c:v>1.27166666666667</c:v>
                </c:pt>
                <c:pt idx="4439">
                  <c:v>1.276</c:v>
                </c:pt>
                <c:pt idx="4440">
                  <c:v>1.327</c:v>
                </c:pt>
                <c:pt idx="4441">
                  <c:v>1.357</c:v>
                </c:pt>
                <c:pt idx="4442">
                  <c:v>1.40866666666667</c:v>
                </c:pt>
                <c:pt idx="4443">
                  <c:v>1.43366666666667</c:v>
                </c:pt>
                <c:pt idx="4444">
                  <c:v>1.425</c:v>
                </c:pt>
                <c:pt idx="4445">
                  <c:v>1.44833333333333</c:v>
                </c:pt>
                <c:pt idx="4446">
                  <c:v>1.356</c:v>
                </c:pt>
                <c:pt idx="4447">
                  <c:v>1.32533333333333</c:v>
                </c:pt>
                <c:pt idx="4448">
                  <c:v>1.316</c:v>
                </c:pt>
                <c:pt idx="4449">
                  <c:v>1.43666666666667</c:v>
                </c:pt>
                <c:pt idx="4450">
                  <c:v>1.53933333333333</c:v>
                </c:pt>
                <c:pt idx="4451">
                  <c:v>1.55766666666667</c:v>
                </c:pt>
                <c:pt idx="4452">
                  <c:v>1.52966666666667</c:v>
                </c:pt>
                <c:pt idx="4453">
                  <c:v>1.496</c:v>
                </c:pt>
                <c:pt idx="4454">
                  <c:v>1.43133333333333</c:v>
                </c:pt>
                <c:pt idx="4455">
                  <c:v>1.43266666666667</c:v>
                </c:pt>
                <c:pt idx="4456">
                  <c:v>1.49133333333333</c:v>
                </c:pt>
                <c:pt idx="4457">
                  <c:v>1.52466666666667</c:v>
                </c:pt>
                <c:pt idx="4458">
                  <c:v>1.55666666666667</c:v>
                </c:pt>
                <c:pt idx="4459">
                  <c:v>1.60033333333333</c:v>
                </c:pt>
                <c:pt idx="4460">
                  <c:v>1.57033333333333</c:v>
                </c:pt>
                <c:pt idx="4461">
                  <c:v>1.55766666666667</c:v>
                </c:pt>
                <c:pt idx="4462">
                  <c:v>1.59366666666667</c:v>
                </c:pt>
                <c:pt idx="4463">
                  <c:v>1.603</c:v>
                </c:pt>
                <c:pt idx="4464">
                  <c:v>1.59766666666667</c:v>
                </c:pt>
                <c:pt idx="4465">
                  <c:v>1.576</c:v>
                </c:pt>
                <c:pt idx="4466">
                  <c:v>1.55</c:v>
                </c:pt>
                <c:pt idx="4467">
                  <c:v>1.572</c:v>
                </c:pt>
                <c:pt idx="4468">
                  <c:v>1.595</c:v>
                </c:pt>
                <c:pt idx="4469">
                  <c:v>1.612</c:v>
                </c:pt>
                <c:pt idx="4470">
                  <c:v>1.431</c:v>
                </c:pt>
                <c:pt idx="4471">
                  <c:v>1.432</c:v>
                </c:pt>
                <c:pt idx="4472">
                  <c:v>1.455</c:v>
                </c:pt>
                <c:pt idx="4473">
                  <c:v>1.46266666666667</c:v>
                </c:pt>
                <c:pt idx="4474">
                  <c:v>1.526</c:v>
                </c:pt>
                <c:pt idx="4475">
                  <c:v>1.58766666666667</c:v>
                </c:pt>
                <c:pt idx="4476">
                  <c:v>1.58033333333333</c:v>
                </c:pt>
                <c:pt idx="4477">
                  <c:v>1.515</c:v>
                </c:pt>
                <c:pt idx="4478">
                  <c:v>1.42633333333333</c:v>
                </c:pt>
                <c:pt idx="4479">
                  <c:v>1.36433333333333</c:v>
                </c:pt>
                <c:pt idx="4480">
                  <c:v>1.41066666666667</c:v>
                </c:pt>
                <c:pt idx="4481">
                  <c:v>1.43366666666667</c:v>
                </c:pt>
                <c:pt idx="4482">
                  <c:v>1.415</c:v>
                </c:pt>
                <c:pt idx="4483">
                  <c:v>1.35566666666667</c:v>
                </c:pt>
                <c:pt idx="4484">
                  <c:v>1.42533333333333</c:v>
                </c:pt>
                <c:pt idx="4485">
                  <c:v>1.44433333333333</c:v>
                </c:pt>
                <c:pt idx="4486">
                  <c:v>1.468</c:v>
                </c:pt>
                <c:pt idx="4487">
                  <c:v>1.51366666666667</c:v>
                </c:pt>
                <c:pt idx="4488">
                  <c:v>1.515</c:v>
                </c:pt>
                <c:pt idx="4489">
                  <c:v>1.47866666666667</c:v>
                </c:pt>
                <c:pt idx="4490">
                  <c:v>1.48066666666667</c:v>
                </c:pt>
                <c:pt idx="4491">
                  <c:v>1.542</c:v>
                </c:pt>
                <c:pt idx="4492">
                  <c:v>1.52733333333333</c:v>
                </c:pt>
                <c:pt idx="4493">
                  <c:v>1.51033333333333</c:v>
                </c:pt>
                <c:pt idx="4494">
                  <c:v>1.49633333333333</c:v>
                </c:pt>
                <c:pt idx="4495">
                  <c:v>1.478</c:v>
                </c:pt>
                <c:pt idx="4496">
                  <c:v>1.41266666666667</c:v>
                </c:pt>
                <c:pt idx="4497">
                  <c:v>1.402</c:v>
                </c:pt>
                <c:pt idx="4498">
                  <c:v>1.487</c:v>
                </c:pt>
                <c:pt idx="4499">
                  <c:v>1.51533333333333</c:v>
                </c:pt>
                <c:pt idx="4500">
                  <c:v>1.46166666666667</c:v>
                </c:pt>
                <c:pt idx="4501">
                  <c:v>1.41666666666667</c:v>
                </c:pt>
                <c:pt idx="4502">
                  <c:v>1.392</c:v>
                </c:pt>
                <c:pt idx="4503">
                  <c:v>1.403</c:v>
                </c:pt>
                <c:pt idx="4504">
                  <c:v>1.38166666666667</c:v>
                </c:pt>
                <c:pt idx="4505">
                  <c:v>1.372</c:v>
                </c:pt>
                <c:pt idx="4506">
                  <c:v>1.32866666666667</c:v>
                </c:pt>
                <c:pt idx="4507">
                  <c:v>1.27933333333333</c:v>
                </c:pt>
                <c:pt idx="4508">
                  <c:v>1.23266666666667</c:v>
                </c:pt>
                <c:pt idx="4509">
                  <c:v>1.18033333333333</c:v>
                </c:pt>
                <c:pt idx="4510">
                  <c:v>1.22533333333333</c:v>
                </c:pt>
                <c:pt idx="4511">
                  <c:v>1.20533333333333</c:v>
                </c:pt>
                <c:pt idx="4512">
                  <c:v>1.21833333333333</c:v>
                </c:pt>
                <c:pt idx="4513">
                  <c:v>1.196</c:v>
                </c:pt>
                <c:pt idx="4514">
                  <c:v>1.157</c:v>
                </c:pt>
                <c:pt idx="4515">
                  <c:v>1.15766666666667</c:v>
                </c:pt>
                <c:pt idx="4516">
                  <c:v>1.14733333333333</c:v>
                </c:pt>
                <c:pt idx="4517">
                  <c:v>1.15533333333333</c:v>
                </c:pt>
                <c:pt idx="4518">
                  <c:v>1.10966666666667</c:v>
                </c:pt>
                <c:pt idx="4519">
                  <c:v>1.14666666666667</c:v>
                </c:pt>
                <c:pt idx="4520">
                  <c:v>1.207</c:v>
                </c:pt>
                <c:pt idx="4521">
                  <c:v>1.25166666666667</c:v>
                </c:pt>
                <c:pt idx="4522">
                  <c:v>1.249</c:v>
                </c:pt>
                <c:pt idx="4523">
                  <c:v>1.24133333333333</c:v>
                </c:pt>
                <c:pt idx="4524">
                  <c:v>1.229</c:v>
                </c:pt>
                <c:pt idx="4525">
                  <c:v>1.214</c:v>
                </c:pt>
                <c:pt idx="4526">
                  <c:v>1.194</c:v>
                </c:pt>
                <c:pt idx="4527">
                  <c:v>1.23766666666667</c:v>
                </c:pt>
                <c:pt idx="4528">
                  <c:v>1.24866666666667</c:v>
                </c:pt>
                <c:pt idx="4529">
                  <c:v>1.264</c:v>
                </c:pt>
                <c:pt idx="4530">
                  <c:v>1.30466666666667</c:v>
                </c:pt>
                <c:pt idx="4531">
                  <c:v>1.234</c:v>
                </c:pt>
                <c:pt idx="4532">
                  <c:v>1.21666666666667</c:v>
                </c:pt>
                <c:pt idx="4533">
                  <c:v>1.23</c:v>
                </c:pt>
                <c:pt idx="4534">
                  <c:v>1.26633333333333</c:v>
                </c:pt>
                <c:pt idx="4535">
                  <c:v>1.20566666666667</c:v>
                </c:pt>
                <c:pt idx="4536">
                  <c:v>1.19133333333333</c:v>
                </c:pt>
                <c:pt idx="4537">
                  <c:v>1.23266666666667</c:v>
                </c:pt>
                <c:pt idx="4538">
                  <c:v>1.30733333333333</c:v>
                </c:pt>
                <c:pt idx="4539">
                  <c:v>1.25966666666667</c:v>
                </c:pt>
                <c:pt idx="4540">
                  <c:v>1.23766666666667</c:v>
                </c:pt>
                <c:pt idx="4541">
                  <c:v>1.208</c:v>
                </c:pt>
                <c:pt idx="4542">
                  <c:v>1.25966666666667</c:v>
                </c:pt>
                <c:pt idx="4543">
                  <c:v>1.288</c:v>
                </c:pt>
                <c:pt idx="4544">
                  <c:v>1.26033333333333</c:v>
                </c:pt>
                <c:pt idx="4545">
                  <c:v>1.24666666666667</c:v>
                </c:pt>
                <c:pt idx="4546">
                  <c:v>1.319</c:v>
                </c:pt>
                <c:pt idx="4547">
                  <c:v>1.30166666666667</c:v>
                </c:pt>
                <c:pt idx="4548">
                  <c:v>1.30933333333333</c:v>
                </c:pt>
                <c:pt idx="4549">
                  <c:v>1.28033333333333</c:v>
                </c:pt>
                <c:pt idx="4550">
                  <c:v>1.23266666666667</c:v>
                </c:pt>
                <c:pt idx="4551">
                  <c:v>1.23433333333333</c:v>
                </c:pt>
                <c:pt idx="4552">
                  <c:v>1.264</c:v>
                </c:pt>
                <c:pt idx="4553">
                  <c:v>1.25166666666667</c:v>
                </c:pt>
                <c:pt idx="4554">
                  <c:v>1.25533333333333</c:v>
                </c:pt>
                <c:pt idx="4555">
                  <c:v>1.30866666666667</c:v>
                </c:pt>
                <c:pt idx="4556">
                  <c:v>1.318</c:v>
                </c:pt>
                <c:pt idx="4557">
                  <c:v>1.30633333333333</c:v>
                </c:pt>
                <c:pt idx="4558">
                  <c:v>1.21866666666667</c:v>
                </c:pt>
                <c:pt idx="4559">
                  <c:v>1.222</c:v>
                </c:pt>
                <c:pt idx="4560">
                  <c:v>1.20866666666667</c:v>
                </c:pt>
                <c:pt idx="4561">
                  <c:v>1.17466666666667</c:v>
                </c:pt>
                <c:pt idx="4562">
                  <c:v>1.14066666666667</c:v>
                </c:pt>
                <c:pt idx="4563">
                  <c:v>1.08666666666667</c:v>
                </c:pt>
                <c:pt idx="4564">
                  <c:v>1.115</c:v>
                </c:pt>
                <c:pt idx="4565">
                  <c:v>1.16433333333333</c:v>
                </c:pt>
                <c:pt idx="4566">
                  <c:v>1.145</c:v>
                </c:pt>
                <c:pt idx="4567">
                  <c:v>1.22566666666667</c:v>
                </c:pt>
                <c:pt idx="4568">
                  <c:v>1.19866666666667</c:v>
                </c:pt>
                <c:pt idx="4569">
                  <c:v>1.254</c:v>
                </c:pt>
                <c:pt idx="4570">
                  <c:v>1.32</c:v>
                </c:pt>
                <c:pt idx="4571">
                  <c:v>1.34666666666667</c:v>
                </c:pt>
                <c:pt idx="4572">
                  <c:v>1.306</c:v>
                </c:pt>
                <c:pt idx="4573">
                  <c:v>1.361</c:v>
                </c:pt>
                <c:pt idx="4574">
                  <c:v>1.35766666666667</c:v>
                </c:pt>
                <c:pt idx="4575">
                  <c:v>1.377</c:v>
                </c:pt>
                <c:pt idx="4576">
                  <c:v>1.40066666666667</c:v>
                </c:pt>
                <c:pt idx="4577">
                  <c:v>1.449</c:v>
                </c:pt>
                <c:pt idx="4578">
                  <c:v>1.49566666666667</c:v>
                </c:pt>
                <c:pt idx="4579">
                  <c:v>1.52766666666667</c:v>
                </c:pt>
                <c:pt idx="4580">
                  <c:v>1.508</c:v>
                </c:pt>
                <c:pt idx="4581">
                  <c:v>1.50166666666667</c:v>
                </c:pt>
                <c:pt idx="4582">
                  <c:v>1.52166666666667</c:v>
                </c:pt>
                <c:pt idx="4583">
                  <c:v>1.60166666666667</c:v>
                </c:pt>
                <c:pt idx="4584">
                  <c:v>1.65666666666667</c:v>
                </c:pt>
                <c:pt idx="4585">
                  <c:v>1.59866666666667</c:v>
                </c:pt>
                <c:pt idx="4586">
                  <c:v>1.58966666666667</c:v>
                </c:pt>
                <c:pt idx="4587">
                  <c:v>1.56733333333333</c:v>
                </c:pt>
                <c:pt idx="4588">
                  <c:v>1.579</c:v>
                </c:pt>
                <c:pt idx="4589">
                  <c:v>1.61933333333333</c:v>
                </c:pt>
                <c:pt idx="4590">
                  <c:v>1.62</c:v>
                </c:pt>
                <c:pt idx="4591">
                  <c:v>1.67033333333333</c:v>
                </c:pt>
                <c:pt idx="4592">
                  <c:v>1.709</c:v>
                </c:pt>
                <c:pt idx="4593">
                  <c:v>1.754</c:v>
                </c:pt>
                <c:pt idx="4594">
                  <c:v>1.739</c:v>
                </c:pt>
                <c:pt idx="4595">
                  <c:v>1.76333333333333</c:v>
                </c:pt>
                <c:pt idx="4596">
                  <c:v>1.78966666666667</c:v>
                </c:pt>
                <c:pt idx="4597">
                  <c:v>1.75566666666667</c:v>
                </c:pt>
                <c:pt idx="4598">
                  <c:v>1.75233333333333</c:v>
                </c:pt>
                <c:pt idx="4599">
                  <c:v>1.83233333333333</c:v>
                </c:pt>
                <c:pt idx="4600">
                  <c:v>1.883</c:v>
                </c:pt>
                <c:pt idx="4601">
                  <c:v>1.94333333333333</c:v>
                </c:pt>
                <c:pt idx="4602">
                  <c:v>2.01866666666667</c:v>
                </c:pt>
                <c:pt idx="4603">
                  <c:v>2.00233333333333</c:v>
                </c:pt>
                <c:pt idx="4604">
                  <c:v>1.92633333333333</c:v>
                </c:pt>
                <c:pt idx="4605">
                  <c:v>1.93966666666667</c:v>
                </c:pt>
                <c:pt idx="4606">
                  <c:v>1.978</c:v>
                </c:pt>
                <c:pt idx="4607">
                  <c:v>1.969</c:v>
                </c:pt>
                <c:pt idx="4608">
                  <c:v>1.94366666666667</c:v>
                </c:pt>
                <c:pt idx="4609">
                  <c:v>1.87066666666667</c:v>
                </c:pt>
                <c:pt idx="4610">
                  <c:v>1.84233333333333</c:v>
                </c:pt>
                <c:pt idx="4611">
                  <c:v>1.778</c:v>
                </c:pt>
                <c:pt idx="4612">
                  <c:v>1.806</c:v>
                </c:pt>
                <c:pt idx="4613">
                  <c:v>1.82766666666667</c:v>
                </c:pt>
                <c:pt idx="4614">
                  <c:v>1.808</c:v>
                </c:pt>
                <c:pt idx="4615">
                  <c:v>1.849</c:v>
                </c:pt>
                <c:pt idx="4616">
                  <c:v>1.894</c:v>
                </c:pt>
                <c:pt idx="4617">
                  <c:v>1.86866666666667</c:v>
                </c:pt>
                <c:pt idx="4618">
                  <c:v>1.89333333333333</c:v>
                </c:pt>
                <c:pt idx="4619">
                  <c:v>1.84866666666667</c:v>
                </c:pt>
                <c:pt idx="4620">
                  <c:v>1.81766666666667</c:v>
                </c:pt>
                <c:pt idx="4621">
                  <c:v>1.78266666666667</c:v>
                </c:pt>
                <c:pt idx="4622">
                  <c:v>1.76833333333333</c:v>
                </c:pt>
                <c:pt idx="4623">
                  <c:v>1.74933333333333</c:v>
                </c:pt>
                <c:pt idx="4624">
                  <c:v>1.81466666666667</c:v>
                </c:pt>
                <c:pt idx="4625">
                  <c:v>1.909</c:v>
                </c:pt>
                <c:pt idx="4626">
                  <c:v>1.93666666666667</c:v>
                </c:pt>
                <c:pt idx="4627">
                  <c:v>1.986</c:v>
                </c:pt>
                <c:pt idx="4628">
                  <c:v>2.042</c:v>
                </c:pt>
                <c:pt idx="4629">
                  <c:v>2.11366666666667</c:v>
                </c:pt>
                <c:pt idx="4630">
                  <c:v>2.134</c:v>
                </c:pt>
                <c:pt idx="4631">
                  <c:v>2.18166666666667</c:v>
                </c:pt>
                <c:pt idx="4632">
                  <c:v>2.171</c:v>
                </c:pt>
                <c:pt idx="4633">
                  <c:v>2.12566666666667</c:v>
                </c:pt>
                <c:pt idx="4634">
                  <c:v>2.079</c:v>
                </c:pt>
                <c:pt idx="4635">
                  <c:v>2.041</c:v>
                </c:pt>
                <c:pt idx="4636">
                  <c:v>2.03933333333333</c:v>
                </c:pt>
                <c:pt idx="4637">
                  <c:v>2.019</c:v>
                </c:pt>
                <c:pt idx="4638">
                  <c:v>2.105</c:v>
                </c:pt>
                <c:pt idx="4639">
                  <c:v>2.08333333333333</c:v>
                </c:pt>
                <c:pt idx="4640">
                  <c:v>2.08966666666667</c:v>
                </c:pt>
                <c:pt idx="4641">
                  <c:v>2.10366666666667</c:v>
                </c:pt>
                <c:pt idx="4642">
                  <c:v>2.10666666666667</c:v>
                </c:pt>
                <c:pt idx="4643">
                  <c:v>2.06833333333333</c:v>
                </c:pt>
                <c:pt idx="4644">
                  <c:v>2.05066666666667</c:v>
                </c:pt>
                <c:pt idx="4645">
                  <c:v>2.04066666666667</c:v>
                </c:pt>
                <c:pt idx="4646">
                  <c:v>2.08466666666667</c:v>
                </c:pt>
                <c:pt idx="4647">
                  <c:v>2.01133333333333</c:v>
                </c:pt>
                <c:pt idx="4648">
                  <c:v>1.992</c:v>
                </c:pt>
                <c:pt idx="4649">
                  <c:v>1.94833333333333</c:v>
                </c:pt>
                <c:pt idx="4650">
                  <c:v>1.93966666666667</c:v>
                </c:pt>
                <c:pt idx="4651">
                  <c:v>1.88533333333333</c:v>
                </c:pt>
                <c:pt idx="4652">
                  <c:v>1.82566666666667</c:v>
                </c:pt>
                <c:pt idx="4653">
                  <c:v>1.86033333333333</c:v>
                </c:pt>
                <c:pt idx="4654">
                  <c:v>1.93666666666667</c:v>
                </c:pt>
                <c:pt idx="4655">
                  <c:v>1.966</c:v>
                </c:pt>
                <c:pt idx="4656">
                  <c:v>1.95033333333333</c:v>
                </c:pt>
                <c:pt idx="4657">
                  <c:v>1.931</c:v>
                </c:pt>
                <c:pt idx="4658">
                  <c:v>1.853</c:v>
                </c:pt>
                <c:pt idx="4659">
                  <c:v>1.81033333333333</c:v>
                </c:pt>
                <c:pt idx="4660">
                  <c:v>1.81966666666667</c:v>
                </c:pt>
                <c:pt idx="4661">
                  <c:v>1.83566666666667</c:v>
                </c:pt>
                <c:pt idx="4662">
                  <c:v>1.83366666666667</c:v>
                </c:pt>
                <c:pt idx="4663">
                  <c:v>1.804</c:v>
                </c:pt>
                <c:pt idx="4664">
                  <c:v>1.747</c:v>
                </c:pt>
                <c:pt idx="4665">
                  <c:v>1.68266666666667</c:v>
                </c:pt>
                <c:pt idx="4666">
                  <c:v>1.612</c:v>
                </c:pt>
                <c:pt idx="4667">
                  <c:v>1.53366666666667</c:v>
                </c:pt>
                <c:pt idx="4668">
                  <c:v>1.458</c:v>
                </c:pt>
                <c:pt idx="4669">
                  <c:v>1.43666666666667</c:v>
                </c:pt>
                <c:pt idx="4670">
                  <c:v>1.43833333333333</c:v>
                </c:pt>
                <c:pt idx="4671">
                  <c:v>1.417</c:v>
                </c:pt>
                <c:pt idx="4672">
                  <c:v>1.38566666666667</c:v>
                </c:pt>
                <c:pt idx="4673">
                  <c:v>1.349</c:v>
                </c:pt>
                <c:pt idx="4674">
                  <c:v>1.262</c:v>
                </c:pt>
                <c:pt idx="4675">
                  <c:v>1.209</c:v>
                </c:pt>
                <c:pt idx="4676">
                  <c:v>1.20833333333333</c:v>
                </c:pt>
                <c:pt idx="4677">
                  <c:v>1.18866666666667</c:v>
                </c:pt>
                <c:pt idx="4678">
                  <c:v>1.20166666666667</c:v>
                </c:pt>
                <c:pt idx="4679">
                  <c:v>1.18766666666667</c:v>
                </c:pt>
                <c:pt idx="4680">
                  <c:v>1.198</c:v>
                </c:pt>
                <c:pt idx="4681">
                  <c:v>1.11133333333333</c:v>
                </c:pt>
                <c:pt idx="4682">
                  <c:v>1.07633333333333</c:v>
                </c:pt>
                <c:pt idx="4683">
                  <c:v>1.14266666666667</c:v>
                </c:pt>
                <c:pt idx="4684">
                  <c:v>1.28733333333333</c:v>
                </c:pt>
                <c:pt idx="4685">
                  <c:v>1.35066666666667</c:v>
                </c:pt>
                <c:pt idx="4686">
                  <c:v>1.29</c:v>
                </c:pt>
                <c:pt idx="4687">
                  <c:v>1.32966666666667</c:v>
                </c:pt>
                <c:pt idx="4688">
                  <c:v>1.409</c:v>
                </c:pt>
                <c:pt idx="4689">
                  <c:v>1.501</c:v>
                </c:pt>
                <c:pt idx="4690">
                  <c:v>1.46066666666667</c:v>
                </c:pt>
                <c:pt idx="4691">
                  <c:v>1.479</c:v>
                </c:pt>
                <c:pt idx="4692">
                  <c:v>1.56566666666667</c:v>
                </c:pt>
                <c:pt idx="4693">
                  <c:v>1.60066666666667</c:v>
                </c:pt>
                <c:pt idx="4694">
                  <c:v>1.574</c:v>
                </c:pt>
                <c:pt idx="4695">
                  <c:v>1.54766666666667</c:v>
                </c:pt>
                <c:pt idx="4696">
                  <c:v>1.533</c:v>
                </c:pt>
                <c:pt idx="4697">
                  <c:v>1.52533333333333</c:v>
                </c:pt>
                <c:pt idx="4698">
                  <c:v>1.49866666666667</c:v>
                </c:pt>
                <c:pt idx="4699">
                  <c:v>1.45333333333333</c:v>
                </c:pt>
                <c:pt idx="4700">
                  <c:v>1.49066666666667</c:v>
                </c:pt>
                <c:pt idx="4701">
                  <c:v>1.47766666666667</c:v>
                </c:pt>
                <c:pt idx="4702">
                  <c:v>1.444</c:v>
                </c:pt>
                <c:pt idx="4703">
                  <c:v>1.38466666666667</c:v>
                </c:pt>
                <c:pt idx="4704">
                  <c:v>1.284</c:v>
                </c:pt>
                <c:pt idx="4705">
                  <c:v>1.21466666666667</c:v>
                </c:pt>
                <c:pt idx="4706">
                  <c:v>1.30133333333333</c:v>
                </c:pt>
                <c:pt idx="4707">
                  <c:v>1.33466666666667</c:v>
                </c:pt>
                <c:pt idx="4708">
                  <c:v>1.335</c:v>
                </c:pt>
                <c:pt idx="4709">
                  <c:v>1.291</c:v>
                </c:pt>
                <c:pt idx="4710">
                  <c:v>1.34833333333333</c:v>
                </c:pt>
                <c:pt idx="4711">
                  <c:v>1.412</c:v>
                </c:pt>
                <c:pt idx="4712">
                  <c:v>1.46666666666667</c:v>
                </c:pt>
                <c:pt idx="4713">
                  <c:v>1.49733333333333</c:v>
                </c:pt>
                <c:pt idx="4714">
                  <c:v>1.56466666666667</c:v>
                </c:pt>
                <c:pt idx="4715">
                  <c:v>1.62633333333333</c:v>
                </c:pt>
                <c:pt idx="4716">
                  <c:v>1.712</c:v>
                </c:pt>
                <c:pt idx="4717">
                  <c:v>1.748</c:v>
                </c:pt>
                <c:pt idx="4718">
                  <c:v>1.79266666666667</c:v>
                </c:pt>
                <c:pt idx="4719">
                  <c:v>1.86666666666667</c:v>
                </c:pt>
                <c:pt idx="4720">
                  <c:v>1.906</c:v>
                </c:pt>
                <c:pt idx="4721">
                  <c:v>1.913</c:v>
                </c:pt>
                <c:pt idx="4722">
                  <c:v>1.931</c:v>
                </c:pt>
                <c:pt idx="4723">
                  <c:v>1.98766666666667</c:v>
                </c:pt>
                <c:pt idx="4724">
                  <c:v>1.957</c:v>
                </c:pt>
                <c:pt idx="4725">
                  <c:v>1.99733333333333</c:v>
                </c:pt>
                <c:pt idx="4726">
                  <c:v>2.00066666666667</c:v>
                </c:pt>
                <c:pt idx="4727">
                  <c:v>1.97266666666667</c:v>
                </c:pt>
                <c:pt idx="4728">
                  <c:v>1.955</c:v>
                </c:pt>
                <c:pt idx="4729">
                  <c:v>1.92666666666667</c:v>
                </c:pt>
                <c:pt idx="4730">
                  <c:v>1.91566666666667</c:v>
                </c:pt>
                <c:pt idx="4731">
                  <c:v>1.886</c:v>
                </c:pt>
                <c:pt idx="4732">
                  <c:v>1.86933333333333</c:v>
                </c:pt>
                <c:pt idx="4733">
                  <c:v>1.857</c:v>
                </c:pt>
                <c:pt idx="4734">
                  <c:v>1.877</c:v>
                </c:pt>
                <c:pt idx="4735">
                  <c:v>1.94366666666667</c:v>
                </c:pt>
                <c:pt idx="4736">
                  <c:v>1.927</c:v>
                </c:pt>
                <c:pt idx="4737">
                  <c:v>1.86866666666667</c:v>
                </c:pt>
                <c:pt idx="4738">
                  <c:v>1.80533333333333</c:v>
                </c:pt>
                <c:pt idx="4739">
                  <c:v>1.785</c:v>
                </c:pt>
                <c:pt idx="4740">
                  <c:v>1.78966666666667</c:v>
                </c:pt>
                <c:pt idx="4741">
                  <c:v>1.84333333333333</c:v>
                </c:pt>
                <c:pt idx="4742">
                  <c:v>1.896</c:v>
                </c:pt>
                <c:pt idx="4743">
                  <c:v>1.913</c:v>
                </c:pt>
                <c:pt idx="4744">
                  <c:v>1.991</c:v>
                </c:pt>
                <c:pt idx="4745">
                  <c:v>1.98</c:v>
                </c:pt>
                <c:pt idx="4746">
                  <c:v>1.985</c:v>
                </c:pt>
                <c:pt idx="4747">
                  <c:v>1.98866666666667</c:v>
                </c:pt>
                <c:pt idx="4748">
                  <c:v>2.03133333333333</c:v>
                </c:pt>
                <c:pt idx="4749">
                  <c:v>2.114</c:v>
                </c:pt>
                <c:pt idx="4750">
                  <c:v>2.15666666666667</c:v>
                </c:pt>
                <c:pt idx="4751">
                  <c:v>2.10366666666667</c:v>
                </c:pt>
                <c:pt idx="4752">
                  <c:v>2.09166666666667</c:v>
                </c:pt>
                <c:pt idx="4753">
                  <c:v>2.084</c:v>
                </c:pt>
                <c:pt idx="4754">
                  <c:v>2.06133333333333</c:v>
                </c:pt>
                <c:pt idx="4755">
                  <c:v>2.03</c:v>
                </c:pt>
                <c:pt idx="4756">
                  <c:v>2.01633333333333</c:v>
                </c:pt>
                <c:pt idx="4757">
                  <c:v>2.032</c:v>
                </c:pt>
                <c:pt idx="4758">
                  <c:v>2.06766666666667</c:v>
                </c:pt>
                <c:pt idx="4759">
                  <c:v>2.079</c:v>
                </c:pt>
                <c:pt idx="4760">
                  <c:v>2.07333333333333</c:v>
                </c:pt>
                <c:pt idx="4761">
                  <c:v>2.05333333333333</c:v>
                </c:pt>
                <c:pt idx="4762">
                  <c:v>2.03</c:v>
                </c:pt>
                <c:pt idx="4763">
                  <c:v>2.097</c:v>
                </c:pt>
                <c:pt idx="4764">
                  <c:v>2.10333333333333</c:v>
                </c:pt>
                <c:pt idx="4765">
                  <c:v>2.09933333333333</c:v>
                </c:pt>
                <c:pt idx="4766">
                  <c:v>2.13033333333333</c:v>
                </c:pt>
                <c:pt idx="4767">
                  <c:v>2.13</c:v>
                </c:pt>
                <c:pt idx="4768">
                  <c:v>2.09666666666667</c:v>
                </c:pt>
                <c:pt idx="4769">
                  <c:v>2.08366666666667</c:v>
                </c:pt>
                <c:pt idx="4770">
                  <c:v>2.071</c:v>
                </c:pt>
                <c:pt idx="4771">
                  <c:v>2.138</c:v>
                </c:pt>
                <c:pt idx="4772">
                  <c:v>2.165</c:v>
                </c:pt>
                <c:pt idx="4773">
                  <c:v>2.13833333333333</c:v>
                </c:pt>
                <c:pt idx="4774">
                  <c:v>2.13366666666667</c:v>
                </c:pt>
                <c:pt idx="4775">
                  <c:v>2.11733333333333</c:v>
                </c:pt>
                <c:pt idx="4776">
                  <c:v>2.098</c:v>
                </c:pt>
                <c:pt idx="4777">
                  <c:v>2.08</c:v>
                </c:pt>
                <c:pt idx="4778">
                  <c:v>2.125</c:v>
                </c:pt>
                <c:pt idx="4779">
                  <c:v>2.14733333333333</c:v>
                </c:pt>
                <c:pt idx="4780">
                  <c:v>2.44066666666667</c:v>
                </c:pt>
                <c:pt idx="4781">
                  <c:v>2.535</c:v>
                </c:pt>
                <c:pt idx="4782">
                  <c:v>2.48466666666667</c:v>
                </c:pt>
                <c:pt idx="4783">
                  <c:v>2.45833333333333</c:v>
                </c:pt>
                <c:pt idx="4784">
                  <c:v>2.39333333333333</c:v>
                </c:pt>
                <c:pt idx="4785">
                  <c:v>2.37633333333333</c:v>
                </c:pt>
                <c:pt idx="4786">
                  <c:v>2.333</c:v>
                </c:pt>
                <c:pt idx="4787">
                  <c:v>2.30633333333333</c:v>
                </c:pt>
                <c:pt idx="4788">
                  <c:v>2.26433333333333</c:v>
                </c:pt>
                <c:pt idx="4789">
                  <c:v>2.21133333333333</c:v>
                </c:pt>
                <c:pt idx="4790">
                  <c:v>2.137</c:v>
                </c:pt>
                <c:pt idx="4791">
                  <c:v>2.021</c:v>
                </c:pt>
                <c:pt idx="4792">
                  <c:v>1.953</c:v>
                </c:pt>
                <c:pt idx="4793">
                  <c:v>1.994</c:v>
                </c:pt>
                <c:pt idx="4794">
                  <c:v>1.99</c:v>
                </c:pt>
                <c:pt idx="4795">
                  <c:v>2.01933333333333</c:v>
                </c:pt>
                <c:pt idx="4796">
                  <c:v>1.983</c:v>
                </c:pt>
                <c:pt idx="4797">
                  <c:v>1.94733333333333</c:v>
                </c:pt>
                <c:pt idx="4798">
                  <c:v>1.90933333333333</c:v>
                </c:pt>
                <c:pt idx="4799">
                  <c:v>1.86633333333333</c:v>
                </c:pt>
                <c:pt idx="4800">
                  <c:v>1.711</c:v>
                </c:pt>
                <c:pt idx="4801">
                  <c:v>1.44033333333333</c:v>
                </c:pt>
                <c:pt idx="4802">
                  <c:v>1.45466666666667</c:v>
                </c:pt>
                <c:pt idx="4803">
                  <c:v>1.458</c:v>
                </c:pt>
                <c:pt idx="4804">
                  <c:v>1.462</c:v>
                </c:pt>
                <c:pt idx="4805">
                  <c:v>1.499</c:v>
                </c:pt>
                <c:pt idx="4806">
                  <c:v>1.54633333333333</c:v>
                </c:pt>
                <c:pt idx="4807">
                  <c:v>1.53766666666667</c:v>
                </c:pt>
                <c:pt idx="4808">
                  <c:v>1.484</c:v>
                </c:pt>
                <c:pt idx="4809">
                  <c:v>1.50066666666667</c:v>
                </c:pt>
                <c:pt idx="4810">
                  <c:v>1.49466666666667</c:v>
                </c:pt>
                <c:pt idx="4811">
                  <c:v>1.55166666666667</c:v>
                </c:pt>
                <c:pt idx="4812">
                  <c:v>1.514</c:v>
                </c:pt>
                <c:pt idx="4813">
                  <c:v>1.50666666666667</c:v>
                </c:pt>
                <c:pt idx="4814">
                  <c:v>1.493</c:v>
                </c:pt>
                <c:pt idx="4815">
                  <c:v>1.47733333333333</c:v>
                </c:pt>
                <c:pt idx="4816">
                  <c:v>1.507</c:v>
                </c:pt>
                <c:pt idx="4817">
                  <c:v>1.57166666666667</c:v>
                </c:pt>
                <c:pt idx="4818">
                  <c:v>1.58233333333333</c:v>
                </c:pt>
                <c:pt idx="4819">
                  <c:v>1.572</c:v>
                </c:pt>
                <c:pt idx="4820">
                  <c:v>1.60566666666667</c:v>
                </c:pt>
                <c:pt idx="4821">
                  <c:v>1.64566666666667</c:v>
                </c:pt>
                <c:pt idx="4822">
                  <c:v>1.63966666666667</c:v>
                </c:pt>
                <c:pt idx="4823">
                  <c:v>1.623</c:v>
                </c:pt>
                <c:pt idx="4824">
                  <c:v>1.59666666666667</c:v>
                </c:pt>
                <c:pt idx="4825">
                  <c:v>1.61833333333333</c:v>
                </c:pt>
                <c:pt idx="4826">
                  <c:v>1.59266666666667</c:v>
                </c:pt>
                <c:pt idx="4827">
                  <c:v>1.62333333333333</c:v>
                </c:pt>
                <c:pt idx="4828">
                  <c:v>1.71133333333333</c:v>
                </c:pt>
                <c:pt idx="4829">
                  <c:v>1.77033333333333</c:v>
                </c:pt>
                <c:pt idx="4830">
                  <c:v>1.83966666666667</c:v>
                </c:pt>
                <c:pt idx="4831">
                  <c:v>1.94733333333333</c:v>
                </c:pt>
                <c:pt idx="4832">
                  <c:v>2.01</c:v>
                </c:pt>
                <c:pt idx="4833">
                  <c:v>2.04866666666667</c:v>
                </c:pt>
                <c:pt idx="4834">
                  <c:v>2.00633333333333</c:v>
                </c:pt>
                <c:pt idx="4835">
                  <c:v>1.943</c:v>
                </c:pt>
                <c:pt idx="4836">
                  <c:v>1.93533333333333</c:v>
                </c:pt>
                <c:pt idx="4837">
                  <c:v>1.93433333333333</c:v>
                </c:pt>
                <c:pt idx="4838">
                  <c:v>1.97033333333333</c:v>
                </c:pt>
                <c:pt idx="4839">
                  <c:v>1.997</c:v>
                </c:pt>
                <c:pt idx="4840">
                  <c:v>1.957</c:v>
                </c:pt>
                <c:pt idx="4841">
                  <c:v>1.87533333333333</c:v>
                </c:pt>
                <c:pt idx="4842">
                  <c:v>1.89766666666667</c:v>
                </c:pt>
                <c:pt idx="4843">
                  <c:v>1.942</c:v>
                </c:pt>
                <c:pt idx="4844">
                  <c:v>1.908</c:v>
                </c:pt>
                <c:pt idx="4845">
                  <c:v>1.95933333333333</c:v>
                </c:pt>
                <c:pt idx="4846">
                  <c:v>1.98666666666667</c:v>
                </c:pt>
                <c:pt idx="4847">
                  <c:v>2.01433333333333</c:v>
                </c:pt>
                <c:pt idx="4848">
                  <c:v>1.96766666666667</c:v>
                </c:pt>
                <c:pt idx="4849">
                  <c:v>1.94666666666667</c:v>
                </c:pt>
                <c:pt idx="4850">
                  <c:v>1.91333333333333</c:v>
                </c:pt>
                <c:pt idx="4851">
                  <c:v>1.82333333333333</c:v>
                </c:pt>
                <c:pt idx="4852">
                  <c:v>1.81733333333333</c:v>
                </c:pt>
                <c:pt idx="4853">
                  <c:v>1.79566666666667</c:v>
                </c:pt>
                <c:pt idx="4854">
                  <c:v>1.82266666666667</c:v>
                </c:pt>
                <c:pt idx="4855">
                  <c:v>1.878</c:v>
                </c:pt>
                <c:pt idx="4856">
                  <c:v>1.91333333333333</c:v>
                </c:pt>
                <c:pt idx="4857">
                  <c:v>1.86533333333333</c:v>
                </c:pt>
                <c:pt idx="4858">
                  <c:v>1.80833333333333</c:v>
                </c:pt>
                <c:pt idx="4859">
                  <c:v>1.81933333333333</c:v>
                </c:pt>
                <c:pt idx="4860">
                  <c:v>1.78933333333333</c:v>
                </c:pt>
                <c:pt idx="4861">
                  <c:v>1.859</c:v>
                </c:pt>
                <c:pt idx="4862">
                  <c:v>1.83033333333333</c:v>
                </c:pt>
                <c:pt idx="4863">
                  <c:v>1.78833333333333</c:v>
                </c:pt>
                <c:pt idx="4864">
                  <c:v>1.78</c:v>
                </c:pt>
                <c:pt idx="4865">
                  <c:v>1.68233333333333</c:v>
                </c:pt>
                <c:pt idx="4866">
                  <c:v>1.56933333333333</c:v>
                </c:pt>
                <c:pt idx="4867">
                  <c:v>1.52733333333333</c:v>
                </c:pt>
                <c:pt idx="4868">
                  <c:v>1.48666666666667</c:v>
                </c:pt>
                <c:pt idx="4869">
                  <c:v>1.51333333333333</c:v>
                </c:pt>
                <c:pt idx="4870">
                  <c:v>1.487</c:v>
                </c:pt>
                <c:pt idx="4871">
                  <c:v>1.569</c:v>
                </c:pt>
                <c:pt idx="4872">
                  <c:v>1.54666666666667</c:v>
                </c:pt>
                <c:pt idx="4873">
                  <c:v>1.52366666666667</c:v>
                </c:pt>
                <c:pt idx="4874">
                  <c:v>1.516</c:v>
                </c:pt>
                <c:pt idx="4875">
                  <c:v>1.50066666666667</c:v>
                </c:pt>
                <c:pt idx="4876">
                  <c:v>1.476</c:v>
                </c:pt>
                <c:pt idx="4877">
                  <c:v>1.489</c:v>
                </c:pt>
                <c:pt idx="4878">
                  <c:v>1.46866666666667</c:v>
                </c:pt>
                <c:pt idx="4879">
                  <c:v>1.478</c:v>
                </c:pt>
                <c:pt idx="4880">
                  <c:v>1.472</c:v>
                </c:pt>
                <c:pt idx="4881">
                  <c:v>1.44033333333333</c:v>
                </c:pt>
                <c:pt idx="4882">
                  <c:v>1.429</c:v>
                </c:pt>
                <c:pt idx="4883">
                  <c:v>1.42066666666667</c:v>
                </c:pt>
                <c:pt idx="4884">
                  <c:v>1.423</c:v>
                </c:pt>
                <c:pt idx="4885">
                  <c:v>1.48233333333333</c:v>
                </c:pt>
                <c:pt idx="4886">
                  <c:v>1.53533333333333</c:v>
                </c:pt>
                <c:pt idx="4887">
                  <c:v>1.41266666666667</c:v>
                </c:pt>
                <c:pt idx="4888">
                  <c:v>1.31266666666667</c:v>
                </c:pt>
                <c:pt idx="4889">
                  <c:v>1.295</c:v>
                </c:pt>
                <c:pt idx="4890">
                  <c:v>1.27233333333333</c:v>
                </c:pt>
                <c:pt idx="4891">
                  <c:v>1.284</c:v>
                </c:pt>
                <c:pt idx="4892">
                  <c:v>1.309</c:v>
                </c:pt>
                <c:pt idx="4893">
                  <c:v>1.33033333333333</c:v>
                </c:pt>
                <c:pt idx="4894">
                  <c:v>1.33133333333333</c:v>
                </c:pt>
                <c:pt idx="4895">
                  <c:v>1.29933333333333</c:v>
                </c:pt>
                <c:pt idx="4896">
                  <c:v>1.354</c:v>
                </c:pt>
                <c:pt idx="4897">
                  <c:v>1.39766666666667</c:v>
                </c:pt>
                <c:pt idx="4898">
                  <c:v>1.387</c:v>
                </c:pt>
                <c:pt idx="4899">
                  <c:v>1.41133333333333</c:v>
                </c:pt>
                <c:pt idx="4900">
                  <c:v>1.43566666666667</c:v>
                </c:pt>
                <c:pt idx="4901">
                  <c:v>1.47633333333333</c:v>
                </c:pt>
                <c:pt idx="4902">
                  <c:v>1.49933333333333</c:v>
                </c:pt>
                <c:pt idx="4903">
                  <c:v>1.50633333333333</c:v>
                </c:pt>
                <c:pt idx="4904">
                  <c:v>1.526</c:v>
                </c:pt>
                <c:pt idx="4905">
                  <c:v>1.685</c:v>
                </c:pt>
                <c:pt idx="4906">
                  <c:v>1.737</c:v>
                </c:pt>
                <c:pt idx="4907">
                  <c:v>1.73666666666667</c:v>
                </c:pt>
                <c:pt idx="4908">
                  <c:v>1.71166666666667</c:v>
                </c:pt>
                <c:pt idx="4909">
                  <c:v>1.67733333333333</c:v>
                </c:pt>
                <c:pt idx="4910">
                  <c:v>1.731</c:v>
                </c:pt>
                <c:pt idx="4911">
                  <c:v>1.77833333333333</c:v>
                </c:pt>
                <c:pt idx="4912">
                  <c:v>1.77433333333333</c:v>
                </c:pt>
                <c:pt idx="4913">
                  <c:v>1.76733333333333</c:v>
                </c:pt>
                <c:pt idx="4914">
                  <c:v>1.75566666666667</c:v>
                </c:pt>
                <c:pt idx="4915">
                  <c:v>1.77666666666667</c:v>
                </c:pt>
                <c:pt idx="4916">
                  <c:v>1.73566666666667</c:v>
                </c:pt>
                <c:pt idx="4917">
                  <c:v>1.683</c:v>
                </c:pt>
                <c:pt idx="4918">
                  <c:v>1.649</c:v>
                </c:pt>
                <c:pt idx="4919">
                  <c:v>1.66066666666667</c:v>
                </c:pt>
                <c:pt idx="4920">
                  <c:v>1.66233333333333</c:v>
                </c:pt>
                <c:pt idx="4921">
                  <c:v>1.62933333333333</c:v>
                </c:pt>
                <c:pt idx="4922">
                  <c:v>1.589</c:v>
                </c:pt>
                <c:pt idx="4923">
                  <c:v>1.559</c:v>
                </c:pt>
                <c:pt idx="4924">
                  <c:v>1.55933333333333</c:v>
                </c:pt>
                <c:pt idx="4925">
                  <c:v>1.459</c:v>
                </c:pt>
                <c:pt idx="4926">
                  <c:v>1.34</c:v>
                </c:pt>
                <c:pt idx="4927">
                  <c:v>1.30466666666667</c:v>
                </c:pt>
                <c:pt idx="4928">
                  <c:v>1.296</c:v>
                </c:pt>
                <c:pt idx="4929">
                  <c:v>1.31033333333333</c:v>
                </c:pt>
                <c:pt idx="4930">
                  <c:v>1.35433333333333</c:v>
                </c:pt>
                <c:pt idx="4931">
                  <c:v>1.347</c:v>
                </c:pt>
                <c:pt idx="4932">
                  <c:v>1.37966666666667</c:v>
                </c:pt>
                <c:pt idx="4933">
                  <c:v>1.40066666666667</c:v>
                </c:pt>
                <c:pt idx="4934">
                  <c:v>1.37933333333333</c:v>
                </c:pt>
                <c:pt idx="4935">
                  <c:v>1.421</c:v>
                </c:pt>
                <c:pt idx="4936">
                  <c:v>1.46866666666667</c:v>
                </c:pt>
                <c:pt idx="4937">
                  <c:v>1.45133333333333</c:v>
                </c:pt>
                <c:pt idx="4938">
                  <c:v>1.47966666666667</c:v>
                </c:pt>
                <c:pt idx="4939">
                  <c:v>1.495</c:v>
                </c:pt>
                <c:pt idx="4940">
                  <c:v>1.465</c:v>
                </c:pt>
                <c:pt idx="4941">
                  <c:v>1.48833333333333</c:v>
                </c:pt>
                <c:pt idx="4942">
                  <c:v>1.56</c:v>
                </c:pt>
                <c:pt idx="4943">
                  <c:v>1.58233333333333</c:v>
                </c:pt>
                <c:pt idx="4944">
                  <c:v>1.59966666666667</c:v>
                </c:pt>
                <c:pt idx="4945">
                  <c:v>1.62566666666667</c:v>
                </c:pt>
                <c:pt idx="4946">
                  <c:v>1.70366666666667</c:v>
                </c:pt>
                <c:pt idx="4947">
                  <c:v>1.82433333333333</c:v>
                </c:pt>
                <c:pt idx="4948">
                  <c:v>1.88733333333333</c:v>
                </c:pt>
                <c:pt idx="4949">
                  <c:v>1.938</c:v>
                </c:pt>
                <c:pt idx="4950">
                  <c:v>2.038</c:v>
                </c:pt>
                <c:pt idx="4951">
                  <c:v>2.119</c:v>
                </c:pt>
                <c:pt idx="4952">
                  <c:v>2.10466666666667</c:v>
                </c:pt>
                <c:pt idx="4953">
                  <c:v>2.08466666666667</c:v>
                </c:pt>
                <c:pt idx="4954">
                  <c:v>2.15566666666667</c:v>
                </c:pt>
                <c:pt idx="4955">
                  <c:v>2.18333333333333</c:v>
                </c:pt>
                <c:pt idx="4956">
                  <c:v>2.13833333333333</c:v>
                </c:pt>
                <c:pt idx="4957">
                  <c:v>2.17766666666667</c:v>
                </c:pt>
                <c:pt idx="4958">
                  <c:v>2.22033333333333</c:v>
                </c:pt>
                <c:pt idx="4959">
                  <c:v>2.26733333333333</c:v>
                </c:pt>
                <c:pt idx="4960">
                  <c:v>2.31466666666667</c:v>
                </c:pt>
                <c:pt idx="4961">
                  <c:v>2.37166666666667</c:v>
                </c:pt>
                <c:pt idx="4962">
                  <c:v>2.342</c:v>
                </c:pt>
                <c:pt idx="4963">
                  <c:v>2.34333333333333</c:v>
                </c:pt>
                <c:pt idx="4964">
                  <c:v>2.412</c:v>
                </c:pt>
                <c:pt idx="4965">
                  <c:v>2.52533333333333</c:v>
                </c:pt>
                <c:pt idx="4966">
                  <c:v>2.50433333333333</c:v>
                </c:pt>
                <c:pt idx="4967">
                  <c:v>2.45333333333333</c:v>
                </c:pt>
                <c:pt idx="4968">
                  <c:v>2.441</c:v>
                </c:pt>
                <c:pt idx="4969">
                  <c:v>2.56133333333333</c:v>
                </c:pt>
                <c:pt idx="4970">
                  <c:v>2.71366666666667</c:v>
                </c:pt>
                <c:pt idx="4971">
                  <c:v>2.65666666666667</c:v>
                </c:pt>
                <c:pt idx="4972">
                  <c:v>2.64633333333333</c:v>
                </c:pt>
                <c:pt idx="4973">
                  <c:v>2.71333333333333</c:v>
                </c:pt>
                <c:pt idx="4974">
                  <c:v>2.734</c:v>
                </c:pt>
                <c:pt idx="4975">
                  <c:v>2.732</c:v>
                </c:pt>
                <c:pt idx="4976">
                  <c:v>2.83066666666667</c:v>
                </c:pt>
                <c:pt idx="4977">
                  <c:v>2.934</c:v>
                </c:pt>
                <c:pt idx="4978">
                  <c:v>2.89633333333333</c:v>
                </c:pt>
                <c:pt idx="4979">
                  <c:v>2.95133333333333</c:v>
                </c:pt>
                <c:pt idx="4980">
                  <c:v>2.989</c:v>
                </c:pt>
                <c:pt idx="4981">
                  <c:v>3.043</c:v>
                </c:pt>
                <c:pt idx="4982">
                  <c:v>3.01566666666667</c:v>
                </c:pt>
                <c:pt idx="4983">
                  <c:v>3.00033333333333</c:v>
                </c:pt>
                <c:pt idx="4984">
                  <c:v>3.03333333333333</c:v>
                </c:pt>
                <c:pt idx="4985">
                  <c:v>2.948</c:v>
                </c:pt>
                <c:pt idx="4986">
                  <c:v>2.96133333333333</c:v>
                </c:pt>
                <c:pt idx="4987">
                  <c:v>2.967</c:v>
                </c:pt>
                <c:pt idx="4988">
                  <c:v>2.99666666666667</c:v>
                </c:pt>
                <c:pt idx="4989">
                  <c:v>2.96666666666667</c:v>
                </c:pt>
                <c:pt idx="4990">
                  <c:v>2.818</c:v>
                </c:pt>
                <c:pt idx="4991">
                  <c:v>2.75466666666667</c:v>
                </c:pt>
                <c:pt idx="4992">
                  <c:v>2.747</c:v>
                </c:pt>
                <c:pt idx="4993">
                  <c:v>2.67033333333333</c:v>
                </c:pt>
                <c:pt idx="4994">
                  <c:v>2.70766666666667</c:v>
                </c:pt>
                <c:pt idx="4995">
                  <c:v>2.694</c:v>
                </c:pt>
                <c:pt idx="4996">
                  <c:v>2.68066666666667</c:v>
                </c:pt>
                <c:pt idx="4997">
                  <c:v>2.57966666666667</c:v>
                </c:pt>
                <c:pt idx="4998">
                  <c:v>2.635</c:v>
                </c:pt>
                <c:pt idx="4999">
                  <c:v>2.641</c:v>
                </c:pt>
                <c:pt idx="5000">
                  <c:v>2.69466666666667</c:v>
                </c:pt>
                <c:pt idx="5001">
                  <c:v>2.64133333333333</c:v>
                </c:pt>
                <c:pt idx="5002">
                  <c:v>2.64066666666667</c:v>
                </c:pt>
                <c:pt idx="5003">
                  <c:v>2.76166666666667</c:v>
                </c:pt>
                <c:pt idx="5004">
                  <c:v>2.90366666666667</c:v>
                </c:pt>
                <c:pt idx="5005">
                  <c:v>2.908</c:v>
                </c:pt>
                <c:pt idx="5006">
                  <c:v>2.969</c:v>
                </c:pt>
                <c:pt idx="5007">
                  <c:v>2.94633333333333</c:v>
                </c:pt>
                <c:pt idx="5008">
                  <c:v>2.86966666666667</c:v>
                </c:pt>
                <c:pt idx="5009">
                  <c:v>2.86166666666667</c:v>
                </c:pt>
                <c:pt idx="5010">
                  <c:v>2.82766666666667</c:v>
                </c:pt>
                <c:pt idx="5011">
                  <c:v>2.77233333333333</c:v>
                </c:pt>
                <c:pt idx="5012">
                  <c:v>2.74466666666667</c:v>
                </c:pt>
                <c:pt idx="5013">
                  <c:v>2.76366666666667</c:v>
                </c:pt>
                <c:pt idx="5014">
                  <c:v>2.70966666666667</c:v>
                </c:pt>
                <c:pt idx="5015">
                  <c:v>2.61366666666667</c:v>
                </c:pt>
                <c:pt idx="5016">
                  <c:v>2.67033333333333</c:v>
                </c:pt>
                <c:pt idx="5017">
                  <c:v>2.66266666666667</c:v>
                </c:pt>
                <c:pt idx="5018">
                  <c:v>2.60266666666667</c:v>
                </c:pt>
                <c:pt idx="5019">
                  <c:v>2.532</c:v>
                </c:pt>
                <c:pt idx="5020">
                  <c:v>2.41333333333333</c:v>
                </c:pt>
                <c:pt idx="5021">
                  <c:v>2.347</c:v>
                </c:pt>
                <c:pt idx="5022">
                  <c:v>2.29133333333333</c:v>
                </c:pt>
                <c:pt idx="5023">
                  <c:v>2.22733333333333</c:v>
                </c:pt>
                <c:pt idx="5024">
                  <c:v>2.04466666666667</c:v>
                </c:pt>
                <c:pt idx="5025">
                  <c:v>2.003</c:v>
                </c:pt>
                <c:pt idx="5026">
                  <c:v>1.94866666666667</c:v>
                </c:pt>
                <c:pt idx="5027">
                  <c:v>1.886</c:v>
                </c:pt>
                <c:pt idx="5028">
                  <c:v>2.00333333333333</c:v>
                </c:pt>
                <c:pt idx="5029">
                  <c:v>1.96233333333333</c:v>
                </c:pt>
                <c:pt idx="5030">
                  <c:v>1.97366666666667</c:v>
                </c:pt>
                <c:pt idx="5031">
                  <c:v>1.96666666666667</c:v>
                </c:pt>
                <c:pt idx="5032">
                  <c:v>2.01566666666667</c:v>
                </c:pt>
                <c:pt idx="5033">
                  <c:v>2.04233333333333</c:v>
                </c:pt>
                <c:pt idx="5034">
                  <c:v>2.06266666666667</c:v>
                </c:pt>
                <c:pt idx="5035">
                  <c:v>2.157</c:v>
                </c:pt>
                <c:pt idx="5036">
                  <c:v>2.198</c:v>
                </c:pt>
                <c:pt idx="5037">
                  <c:v>2.17066666666667</c:v>
                </c:pt>
                <c:pt idx="5038">
                  <c:v>2.22133333333333</c:v>
                </c:pt>
                <c:pt idx="5039">
                  <c:v>2.25633333333333</c:v>
                </c:pt>
                <c:pt idx="5040">
                  <c:v>2.28266666666667</c:v>
                </c:pt>
                <c:pt idx="5041">
                  <c:v>2.30833333333333</c:v>
                </c:pt>
                <c:pt idx="5042">
                  <c:v>2.32833333333333</c:v>
                </c:pt>
                <c:pt idx="5043">
                  <c:v>2.41733333333333</c:v>
                </c:pt>
                <c:pt idx="5044">
                  <c:v>2.619</c:v>
                </c:pt>
                <c:pt idx="5045">
                  <c:v>2.606</c:v>
                </c:pt>
                <c:pt idx="5046">
                  <c:v>2.58233333333333</c:v>
                </c:pt>
                <c:pt idx="5047">
                  <c:v>2.54066666666667</c:v>
                </c:pt>
                <c:pt idx="5048">
                  <c:v>2.43566666666667</c:v>
                </c:pt>
                <c:pt idx="5049">
                  <c:v>2.44466666666667</c:v>
                </c:pt>
                <c:pt idx="5050">
                  <c:v>2.40333333333333</c:v>
                </c:pt>
                <c:pt idx="5051">
                  <c:v>2.432</c:v>
                </c:pt>
                <c:pt idx="5052">
                  <c:v>2.42466666666667</c:v>
                </c:pt>
                <c:pt idx="5053">
                  <c:v>2.374</c:v>
                </c:pt>
                <c:pt idx="5054">
                  <c:v>2.31</c:v>
                </c:pt>
                <c:pt idx="5055">
                  <c:v>2.277</c:v>
                </c:pt>
                <c:pt idx="5056">
                  <c:v>2.20266666666667</c:v>
                </c:pt>
                <c:pt idx="5057">
                  <c:v>2.16266666666667</c:v>
                </c:pt>
                <c:pt idx="5058">
                  <c:v>2.145</c:v>
                </c:pt>
                <c:pt idx="5059">
                  <c:v>2.12933333333333</c:v>
                </c:pt>
                <c:pt idx="5060">
                  <c:v>2.07866666666667</c:v>
                </c:pt>
                <c:pt idx="5061">
                  <c:v>2.09533333333333</c:v>
                </c:pt>
                <c:pt idx="5062">
                  <c:v>2.07433333333333</c:v>
                </c:pt>
                <c:pt idx="5063">
                  <c:v>2.072</c:v>
                </c:pt>
                <c:pt idx="5064">
                  <c:v>1.74333333333333</c:v>
                </c:pt>
                <c:pt idx="5065">
                  <c:v>1.74666666666667</c:v>
                </c:pt>
                <c:pt idx="5066">
                  <c:v>1.698</c:v>
                </c:pt>
                <c:pt idx="5067">
                  <c:v>1.74166666666667</c:v>
                </c:pt>
                <c:pt idx="5068">
                  <c:v>1.75233333333333</c:v>
                </c:pt>
                <c:pt idx="5069">
                  <c:v>1.76966666666667</c:v>
                </c:pt>
                <c:pt idx="5070">
                  <c:v>1.816</c:v>
                </c:pt>
                <c:pt idx="5071">
                  <c:v>1.83333333333333</c:v>
                </c:pt>
                <c:pt idx="5072">
                  <c:v>1.81533333333333</c:v>
                </c:pt>
                <c:pt idx="5073">
                  <c:v>1.80633333333333</c:v>
                </c:pt>
                <c:pt idx="5074">
                  <c:v>1.884</c:v>
                </c:pt>
                <c:pt idx="5075">
                  <c:v>1.91766666666667</c:v>
                </c:pt>
                <c:pt idx="5076">
                  <c:v>1.87266666666667</c:v>
                </c:pt>
                <c:pt idx="5077">
                  <c:v>1.83366666666667</c:v>
                </c:pt>
                <c:pt idx="5078">
                  <c:v>1.83333333333333</c:v>
                </c:pt>
                <c:pt idx="5079">
                  <c:v>1.809</c:v>
                </c:pt>
                <c:pt idx="5080">
                  <c:v>1.85666666666667</c:v>
                </c:pt>
                <c:pt idx="5081">
                  <c:v>1.89566666666667</c:v>
                </c:pt>
                <c:pt idx="5082">
                  <c:v>1.913</c:v>
                </c:pt>
                <c:pt idx="5083">
                  <c:v>1.98166666666667</c:v>
                </c:pt>
                <c:pt idx="5084">
                  <c:v>2.01566666666667</c:v>
                </c:pt>
                <c:pt idx="5085">
                  <c:v>2.046</c:v>
                </c:pt>
                <c:pt idx="5086">
                  <c:v>2.08266666666667</c:v>
                </c:pt>
                <c:pt idx="5087">
                  <c:v>2.071</c:v>
                </c:pt>
                <c:pt idx="5088">
                  <c:v>2.082</c:v>
                </c:pt>
                <c:pt idx="5089">
                  <c:v>2.11633333333333</c:v>
                </c:pt>
                <c:pt idx="5090">
                  <c:v>2.07066666666667</c:v>
                </c:pt>
                <c:pt idx="5091">
                  <c:v>2.044</c:v>
                </c:pt>
                <c:pt idx="5092">
                  <c:v>2.04866666666667</c:v>
                </c:pt>
                <c:pt idx="5093">
                  <c:v>2.05233333333333</c:v>
                </c:pt>
                <c:pt idx="5094">
                  <c:v>2.03266666666667</c:v>
                </c:pt>
                <c:pt idx="5095">
                  <c:v>1.997</c:v>
                </c:pt>
                <c:pt idx="5096">
                  <c:v>1.978</c:v>
                </c:pt>
                <c:pt idx="5097">
                  <c:v>2.02266666666667</c:v>
                </c:pt>
                <c:pt idx="5098">
                  <c:v>1.99666666666667</c:v>
                </c:pt>
                <c:pt idx="5099">
                  <c:v>2.00033333333333</c:v>
                </c:pt>
                <c:pt idx="5100">
                  <c:v>1.99833333333333</c:v>
                </c:pt>
                <c:pt idx="5101">
                  <c:v>2.003</c:v>
                </c:pt>
                <c:pt idx="5102">
                  <c:v>1.99133333333333</c:v>
                </c:pt>
                <c:pt idx="5103">
                  <c:v>1.95866666666667</c:v>
                </c:pt>
                <c:pt idx="5104">
                  <c:v>1.88733333333333</c:v>
                </c:pt>
                <c:pt idx="5105">
                  <c:v>1.883</c:v>
                </c:pt>
                <c:pt idx="5106">
                  <c:v>1.86066666666667</c:v>
                </c:pt>
                <c:pt idx="5107">
                  <c:v>1.915</c:v>
                </c:pt>
                <c:pt idx="5108">
                  <c:v>1.95633333333333</c:v>
                </c:pt>
                <c:pt idx="5109">
                  <c:v>1.92966666666667</c:v>
                </c:pt>
                <c:pt idx="5110">
                  <c:v>1.96766666666667</c:v>
                </c:pt>
                <c:pt idx="5111">
                  <c:v>1.973</c:v>
                </c:pt>
                <c:pt idx="5112">
                  <c:v>1.96166666666667</c:v>
                </c:pt>
                <c:pt idx="5113">
                  <c:v>2</c:v>
                </c:pt>
                <c:pt idx="5114">
                  <c:v>2.06133333333333</c:v>
                </c:pt>
                <c:pt idx="5115">
                  <c:v>2.04666666666667</c:v>
                </c:pt>
                <c:pt idx="5116">
                  <c:v>2.09366666666667</c:v>
                </c:pt>
                <c:pt idx="5117">
                  <c:v>2.09</c:v>
                </c:pt>
                <c:pt idx="5118">
                  <c:v>2.11166666666667</c:v>
                </c:pt>
                <c:pt idx="5119">
                  <c:v>2.17933333333333</c:v>
                </c:pt>
                <c:pt idx="5120">
                  <c:v>2.17733333333333</c:v>
                </c:pt>
                <c:pt idx="5121">
                  <c:v>2.175</c:v>
                </c:pt>
                <c:pt idx="5122">
                  <c:v>2.16533333333333</c:v>
                </c:pt>
                <c:pt idx="5123">
                  <c:v>2.22133333333333</c:v>
                </c:pt>
                <c:pt idx="5124">
                  <c:v>2.26133333333333</c:v>
                </c:pt>
                <c:pt idx="5125">
                  <c:v>2.26766666666667</c:v>
                </c:pt>
                <c:pt idx="5126">
                  <c:v>2.22333333333333</c:v>
                </c:pt>
                <c:pt idx="5127">
                  <c:v>2.20166666666667</c:v>
                </c:pt>
                <c:pt idx="5128">
                  <c:v>2.17766666666667</c:v>
                </c:pt>
                <c:pt idx="5129">
                  <c:v>2.173</c:v>
                </c:pt>
                <c:pt idx="5130">
                  <c:v>2.14933333333333</c:v>
                </c:pt>
                <c:pt idx="5131">
                  <c:v>2.151</c:v>
                </c:pt>
                <c:pt idx="5132">
                  <c:v>2.16933333333333</c:v>
                </c:pt>
                <c:pt idx="5133">
                  <c:v>2.187</c:v>
                </c:pt>
                <c:pt idx="5134">
                  <c:v>2.13433333333333</c:v>
                </c:pt>
                <c:pt idx="5135">
                  <c:v>2.08733333333333</c:v>
                </c:pt>
                <c:pt idx="5136">
                  <c:v>2.09</c:v>
                </c:pt>
                <c:pt idx="5137">
                  <c:v>2.06</c:v>
                </c:pt>
                <c:pt idx="5138">
                  <c:v>2.045</c:v>
                </c:pt>
                <c:pt idx="5139">
                  <c:v>2.01933333333333</c:v>
                </c:pt>
                <c:pt idx="5140">
                  <c:v>1.98633333333333</c:v>
                </c:pt>
                <c:pt idx="5141">
                  <c:v>1.94466666666667</c:v>
                </c:pt>
                <c:pt idx="5142">
                  <c:v>1.919</c:v>
                </c:pt>
                <c:pt idx="5143">
                  <c:v>1.85733333333333</c:v>
                </c:pt>
                <c:pt idx="5144">
                  <c:v>1.86933333333333</c:v>
                </c:pt>
                <c:pt idx="5145">
                  <c:v>1.89533333333333</c:v>
                </c:pt>
                <c:pt idx="5146">
                  <c:v>1.913</c:v>
                </c:pt>
                <c:pt idx="5147">
                  <c:v>1.96933333333333</c:v>
                </c:pt>
                <c:pt idx="5148">
                  <c:v>2.11833333333333</c:v>
                </c:pt>
                <c:pt idx="5149">
                  <c:v>2.261</c:v>
                </c:pt>
                <c:pt idx="5150">
                  <c:v>2.26333333333333</c:v>
                </c:pt>
                <c:pt idx="5151">
                  <c:v>2.291</c:v>
                </c:pt>
                <c:pt idx="5152">
                  <c:v>2.27833333333333</c:v>
                </c:pt>
                <c:pt idx="5153">
                  <c:v>2.31166666666667</c:v>
                </c:pt>
                <c:pt idx="5154">
                  <c:v>2.34466666666667</c:v>
                </c:pt>
                <c:pt idx="5155">
                  <c:v>2.394</c:v>
                </c:pt>
                <c:pt idx="5156">
                  <c:v>2.46066666666667</c:v>
                </c:pt>
                <c:pt idx="5157">
                  <c:v>2.46466666666667</c:v>
                </c:pt>
                <c:pt idx="5158">
                  <c:v>2.50733333333333</c:v>
                </c:pt>
                <c:pt idx="5159">
                  <c:v>2.50166666666667</c:v>
                </c:pt>
                <c:pt idx="5160">
                  <c:v>2.52</c:v>
                </c:pt>
                <c:pt idx="5161">
                  <c:v>2.56166666666667</c:v>
                </c:pt>
                <c:pt idx="5162">
                  <c:v>2.757</c:v>
                </c:pt>
                <c:pt idx="5163">
                  <c:v>2.84333333333333</c:v>
                </c:pt>
                <c:pt idx="5164">
                  <c:v>2.89133333333333</c:v>
                </c:pt>
                <c:pt idx="5165">
                  <c:v>2.88566666666667</c:v>
                </c:pt>
                <c:pt idx="5166">
                  <c:v>2.96</c:v>
                </c:pt>
                <c:pt idx="5167">
                  <c:v>3.045</c:v>
                </c:pt>
                <c:pt idx="5168">
                  <c:v>2.99133333333333</c:v>
                </c:pt>
                <c:pt idx="5169">
                  <c:v>2.80666666666667</c:v>
                </c:pt>
                <c:pt idx="5170">
                  <c:v>2.82333333333333</c:v>
                </c:pt>
                <c:pt idx="5171">
                  <c:v>2.83866666666667</c:v>
                </c:pt>
                <c:pt idx="5172">
                  <c:v>2.90433333333333</c:v>
                </c:pt>
                <c:pt idx="5173">
                  <c:v>2.963</c:v>
                </c:pt>
                <c:pt idx="5174">
                  <c:v>2.976</c:v>
                </c:pt>
                <c:pt idx="5175">
                  <c:v>2.973</c:v>
                </c:pt>
                <c:pt idx="5176">
                  <c:v>2.92833333333333</c:v>
                </c:pt>
                <c:pt idx="5177">
                  <c:v>2.92433333333333</c:v>
                </c:pt>
                <c:pt idx="5178">
                  <c:v>2.91666666666667</c:v>
                </c:pt>
                <c:pt idx="5179">
                  <c:v>2.96366666666667</c:v>
                </c:pt>
                <c:pt idx="5180">
                  <c:v>3.025</c:v>
                </c:pt>
                <c:pt idx="5181">
                  <c:v>3.02233333333333</c:v>
                </c:pt>
                <c:pt idx="5182">
                  <c:v>2.89333333333333</c:v>
                </c:pt>
                <c:pt idx="5183">
                  <c:v>2.84533333333333</c:v>
                </c:pt>
                <c:pt idx="5184">
                  <c:v>2.82933333333333</c:v>
                </c:pt>
                <c:pt idx="5185">
                  <c:v>2.80266666666667</c:v>
                </c:pt>
                <c:pt idx="5186">
                  <c:v>2.805</c:v>
                </c:pt>
                <c:pt idx="5187">
                  <c:v>2.775</c:v>
                </c:pt>
                <c:pt idx="5188">
                  <c:v>2.765</c:v>
                </c:pt>
                <c:pt idx="5189">
                  <c:v>2.78033333333333</c:v>
                </c:pt>
                <c:pt idx="5190">
                  <c:v>2.809</c:v>
                </c:pt>
                <c:pt idx="5191">
                  <c:v>2.755</c:v>
                </c:pt>
                <c:pt idx="5192">
                  <c:v>2.699</c:v>
                </c:pt>
                <c:pt idx="5193">
                  <c:v>2.622</c:v>
                </c:pt>
                <c:pt idx="5194">
                  <c:v>2.522</c:v>
                </c:pt>
                <c:pt idx="5195">
                  <c:v>2.476</c:v>
                </c:pt>
                <c:pt idx="5196">
                  <c:v>2.46433333333333</c:v>
                </c:pt>
                <c:pt idx="5197">
                  <c:v>2.488</c:v>
                </c:pt>
                <c:pt idx="5198">
                  <c:v>2.47266666666667</c:v>
                </c:pt>
                <c:pt idx="5199">
                  <c:v>2.43</c:v>
                </c:pt>
                <c:pt idx="5200">
                  <c:v>2.33433333333333</c:v>
                </c:pt>
                <c:pt idx="5201">
                  <c:v>2.35433333333333</c:v>
                </c:pt>
                <c:pt idx="5202">
                  <c:v>2.336</c:v>
                </c:pt>
                <c:pt idx="5203">
                  <c:v>2.28266666666667</c:v>
                </c:pt>
                <c:pt idx="5204">
                  <c:v>2.22333333333333</c:v>
                </c:pt>
                <c:pt idx="5205">
                  <c:v>2.176</c:v>
                </c:pt>
                <c:pt idx="5206">
                  <c:v>2.15233333333333</c:v>
                </c:pt>
                <c:pt idx="5207">
                  <c:v>2.12633333333333</c:v>
                </c:pt>
                <c:pt idx="5208">
                  <c:v>2.01466666666667</c:v>
                </c:pt>
                <c:pt idx="5209">
                  <c:v>1.993</c:v>
                </c:pt>
                <c:pt idx="5210">
                  <c:v>1.938</c:v>
                </c:pt>
                <c:pt idx="5211">
                  <c:v>1.93533333333333</c:v>
                </c:pt>
                <c:pt idx="5212">
                  <c:v>1.91966666666667</c:v>
                </c:pt>
                <c:pt idx="5213">
                  <c:v>1.904</c:v>
                </c:pt>
                <c:pt idx="5214">
                  <c:v>1.868</c:v>
                </c:pt>
                <c:pt idx="5215">
                  <c:v>1.851</c:v>
                </c:pt>
                <c:pt idx="5216">
                  <c:v>1.821</c:v>
                </c:pt>
                <c:pt idx="5217">
                  <c:v>1.82133333333333</c:v>
                </c:pt>
                <c:pt idx="5218">
                  <c:v>1.81066666666667</c:v>
                </c:pt>
                <c:pt idx="5219">
                  <c:v>1.81866666666667</c:v>
                </c:pt>
                <c:pt idx="5220">
                  <c:v>1.85066666666667</c:v>
                </c:pt>
                <c:pt idx="5221">
                  <c:v>1.83333333333333</c:v>
                </c:pt>
                <c:pt idx="5222">
                  <c:v>1.82033333333333</c:v>
                </c:pt>
                <c:pt idx="5223">
                  <c:v>1.86333333333333</c:v>
                </c:pt>
                <c:pt idx="5224">
                  <c:v>1.919</c:v>
                </c:pt>
                <c:pt idx="5225">
                  <c:v>1.978</c:v>
                </c:pt>
                <c:pt idx="5226">
                  <c:v>2.00166666666667</c:v>
                </c:pt>
                <c:pt idx="5227">
                  <c:v>1.99166666666667</c:v>
                </c:pt>
                <c:pt idx="5228">
                  <c:v>1.99333333333333</c:v>
                </c:pt>
                <c:pt idx="5229">
                  <c:v>2.01433333333333</c:v>
                </c:pt>
                <c:pt idx="5230">
                  <c:v>1.98966666666667</c:v>
                </c:pt>
                <c:pt idx="5231">
                  <c:v>1.96266666666667</c:v>
                </c:pt>
                <c:pt idx="5232">
                  <c:v>1.96366666666667</c:v>
                </c:pt>
                <c:pt idx="5233">
                  <c:v>1.94966666666667</c:v>
                </c:pt>
                <c:pt idx="5234">
                  <c:v>1.97133333333333</c:v>
                </c:pt>
                <c:pt idx="5235">
                  <c:v>1.98833333333333</c:v>
                </c:pt>
                <c:pt idx="5236">
                  <c:v>1.992</c:v>
                </c:pt>
                <c:pt idx="5237">
                  <c:v>1.95433333333333</c:v>
                </c:pt>
                <c:pt idx="5238">
                  <c:v>1.91733333333333</c:v>
                </c:pt>
                <c:pt idx="5239">
                  <c:v>1.88366666666667</c:v>
                </c:pt>
                <c:pt idx="5240">
                  <c:v>1.855</c:v>
                </c:pt>
                <c:pt idx="5241">
                  <c:v>1.86566666666667</c:v>
                </c:pt>
                <c:pt idx="5242">
                  <c:v>1.88</c:v>
                </c:pt>
                <c:pt idx="5243">
                  <c:v>1.84966666666667</c:v>
                </c:pt>
                <c:pt idx="5244">
                  <c:v>1.842</c:v>
                </c:pt>
                <c:pt idx="5245">
                  <c:v>1.755</c:v>
                </c:pt>
                <c:pt idx="5246">
                  <c:v>1.75866666666667</c:v>
                </c:pt>
                <c:pt idx="5247">
                  <c:v>1.767</c:v>
                </c:pt>
                <c:pt idx="5248">
                  <c:v>1.74833333333333</c:v>
                </c:pt>
                <c:pt idx="5249">
                  <c:v>1.71866666666667</c:v>
                </c:pt>
                <c:pt idx="5250">
                  <c:v>1.69833333333333</c:v>
                </c:pt>
                <c:pt idx="5251">
                  <c:v>1.72633333333333</c:v>
                </c:pt>
                <c:pt idx="5252">
                  <c:v>1.76133333333333</c:v>
                </c:pt>
                <c:pt idx="5253">
                  <c:v>1.8</c:v>
                </c:pt>
                <c:pt idx="5254">
                  <c:v>1.80566666666667</c:v>
                </c:pt>
                <c:pt idx="5255">
                  <c:v>1.82933333333333</c:v>
                </c:pt>
                <c:pt idx="5256">
                  <c:v>1.84333333333333</c:v>
                </c:pt>
                <c:pt idx="5257">
                  <c:v>1.87166666666667</c:v>
                </c:pt>
                <c:pt idx="5258">
                  <c:v>1.90833333333333</c:v>
                </c:pt>
                <c:pt idx="5259">
                  <c:v>1.94433333333333</c:v>
                </c:pt>
                <c:pt idx="5260">
                  <c:v>1.966</c:v>
                </c:pt>
                <c:pt idx="5261">
                  <c:v>1.96566666666667</c:v>
                </c:pt>
                <c:pt idx="5262">
                  <c:v>1.96433333333333</c:v>
                </c:pt>
                <c:pt idx="5263">
                  <c:v>1.96633333333333</c:v>
                </c:pt>
                <c:pt idx="5264">
                  <c:v>1.946</c:v>
                </c:pt>
                <c:pt idx="5265">
                  <c:v>1.92766666666667</c:v>
                </c:pt>
                <c:pt idx="5266">
                  <c:v>1.934</c:v>
                </c:pt>
                <c:pt idx="5267">
                  <c:v>1.89366666666667</c:v>
                </c:pt>
                <c:pt idx="5268">
                  <c:v>1.891</c:v>
                </c:pt>
                <c:pt idx="5269">
                  <c:v>1.93166666666667</c:v>
                </c:pt>
                <c:pt idx="5270">
                  <c:v>1.96533333333333</c:v>
                </c:pt>
                <c:pt idx="5271">
                  <c:v>1.95766666666667</c:v>
                </c:pt>
                <c:pt idx="5272">
                  <c:v>1.92633333333333</c:v>
                </c:pt>
                <c:pt idx="5273">
                  <c:v>1.95133333333333</c:v>
                </c:pt>
                <c:pt idx="5274">
                  <c:v>1.96466666666667</c:v>
                </c:pt>
                <c:pt idx="5275">
                  <c:v>1.99566666666667</c:v>
                </c:pt>
                <c:pt idx="5276">
                  <c:v>2.015</c:v>
                </c:pt>
                <c:pt idx="5277">
                  <c:v>2.02133333333333</c:v>
                </c:pt>
                <c:pt idx="5278">
                  <c:v>2.04666666666667</c:v>
                </c:pt>
                <c:pt idx="5279">
                  <c:v>2.054</c:v>
                </c:pt>
                <c:pt idx="5280">
                  <c:v>2.04766666666667</c:v>
                </c:pt>
                <c:pt idx="5281">
                  <c:v>2.05066666666667</c:v>
                </c:pt>
                <c:pt idx="5282">
                  <c:v>2.06033333333333</c:v>
                </c:pt>
                <c:pt idx="5283">
                  <c:v>2.05333333333333</c:v>
                </c:pt>
                <c:pt idx="5284">
                  <c:v>2.06833333333333</c:v>
                </c:pt>
                <c:pt idx="5285">
                  <c:v>2.109</c:v>
                </c:pt>
                <c:pt idx="5286">
                  <c:v>2.12</c:v>
                </c:pt>
                <c:pt idx="5287">
                  <c:v>2.13566666666667</c:v>
                </c:pt>
                <c:pt idx="5288">
                  <c:v>2.15466666666667</c:v>
                </c:pt>
                <c:pt idx="5289">
                  <c:v>2.21066666666667</c:v>
                </c:pt>
                <c:pt idx="5290">
                  <c:v>2.23266666666667</c:v>
                </c:pt>
                <c:pt idx="5291">
                  <c:v>2.258</c:v>
                </c:pt>
                <c:pt idx="5292">
                  <c:v>2.26133333333333</c:v>
                </c:pt>
                <c:pt idx="5293">
                  <c:v>2.269</c:v>
                </c:pt>
                <c:pt idx="5294">
                  <c:v>2.25066666666667</c:v>
                </c:pt>
                <c:pt idx="5295">
                  <c:v>2.20233333333333</c:v>
                </c:pt>
                <c:pt idx="5296">
                  <c:v>2.19033333333333</c:v>
                </c:pt>
                <c:pt idx="5297">
                  <c:v>2.17833333333333</c:v>
                </c:pt>
                <c:pt idx="5298">
                  <c:v>2.15566666666667</c:v>
                </c:pt>
                <c:pt idx="5299">
                  <c:v>2.17266666666667</c:v>
                </c:pt>
                <c:pt idx="5300">
                  <c:v>2.193</c:v>
                </c:pt>
                <c:pt idx="5301">
                  <c:v>2.23566666666667</c:v>
                </c:pt>
                <c:pt idx="5302">
                  <c:v>2.239</c:v>
                </c:pt>
                <c:pt idx="5303">
                  <c:v>2.221</c:v>
                </c:pt>
                <c:pt idx="5304">
                  <c:v>2.21266666666667</c:v>
                </c:pt>
                <c:pt idx="5305">
                  <c:v>2.16366666666667</c:v>
                </c:pt>
                <c:pt idx="5306">
                  <c:v>2.14133333333333</c:v>
                </c:pt>
                <c:pt idx="5307">
                  <c:v>2.13533333333333</c:v>
                </c:pt>
                <c:pt idx="5308">
                  <c:v>2.10466666666667</c:v>
                </c:pt>
                <c:pt idx="5309">
                  <c:v>2.081</c:v>
                </c:pt>
                <c:pt idx="5310">
                  <c:v>2.03433333333333</c:v>
                </c:pt>
                <c:pt idx="5311">
                  <c:v>2.08733333333333</c:v>
                </c:pt>
                <c:pt idx="5312">
                  <c:v>2.129</c:v>
                </c:pt>
                <c:pt idx="5313">
                  <c:v>2.13933333333333</c:v>
                </c:pt>
                <c:pt idx="5314">
                  <c:v>2.142</c:v>
                </c:pt>
                <c:pt idx="5315">
                  <c:v>2.14166666666667</c:v>
                </c:pt>
                <c:pt idx="5316">
                  <c:v>2.14433333333333</c:v>
                </c:pt>
                <c:pt idx="5317">
                  <c:v>2.16666666666667</c:v>
                </c:pt>
                <c:pt idx="5318">
                  <c:v>2.17366666666667</c:v>
                </c:pt>
                <c:pt idx="5319">
                  <c:v>2.159</c:v>
                </c:pt>
                <c:pt idx="5320">
                  <c:v>2.12066666666667</c:v>
                </c:pt>
                <c:pt idx="5321">
                  <c:v>2.07233333333333</c:v>
                </c:pt>
                <c:pt idx="5322">
                  <c:v>2.01933333333333</c:v>
                </c:pt>
                <c:pt idx="5323">
                  <c:v>1.99966666666667</c:v>
                </c:pt>
                <c:pt idx="5324">
                  <c:v>2.00866666666667</c:v>
                </c:pt>
                <c:pt idx="5325">
                  <c:v>2.03666666666667</c:v>
                </c:pt>
                <c:pt idx="5326">
                  <c:v>2.04233333333333</c:v>
                </c:pt>
                <c:pt idx="5327">
                  <c:v>2.03533333333333</c:v>
                </c:pt>
                <c:pt idx="5328">
                  <c:v>2.049</c:v>
                </c:pt>
                <c:pt idx="5329">
                  <c:v>2.03933333333333</c:v>
                </c:pt>
                <c:pt idx="5330">
                  <c:v>2.03933333333333</c:v>
                </c:pt>
                <c:pt idx="5331">
                  <c:v>1.96833333333333</c:v>
                </c:pt>
                <c:pt idx="5332">
                  <c:v>1.93966666666667</c:v>
                </c:pt>
                <c:pt idx="5333">
                  <c:v>1.92833333333333</c:v>
                </c:pt>
                <c:pt idx="5334">
                  <c:v>1.99166666666667</c:v>
                </c:pt>
                <c:pt idx="5335">
                  <c:v>2.01466666666667</c:v>
                </c:pt>
                <c:pt idx="5336">
                  <c:v>2.033</c:v>
                </c:pt>
                <c:pt idx="5337">
                  <c:v>2.01133333333333</c:v>
                </c:pt>
                <c:pt idx="5338">
                  <c:v>2.03366666666667</c:v>
                </c:pt>
                <c:pt idx="5339">
                  <c:v>2.053</c:v>
                </c:pt>
                <c:pt idx="5340">
                  <c:v>2.08533333333333</c:v>
                </c:pt>
                <c:pt idx="5341">
                  <c:v>2.15</c:v>
                </c:pt>
                <c:pt idx="5342">
                  <c:v>2.155</c:v>
                </c:pt>
                <c:pt idx="5343">
                  <c:v>2.16933333333333</c:v>
                </c:pt>
                <c:pt idx="5344">
                  <c:v>2.18933333333333</c:v>
                </c:pt>
                <c:pt idx="5345">
                  <c:v>2.20866666666667</c:v>
                </c:pt>
                <c:pt idx="5346">
                  <c:v>2.24466666666667</c:v>
                </c:pt>
                <c:pt idx="5347">
                  <c:v>2.27233333333333</c:v>
                </c:pt>
                <c:pt idx="5348">
                  <c:v>2.273</c:v>
                </c:pt>
                <c:pt idx="5349">
                  <c:v>2.29633333333333</c:v>
                </c:pt>
                <c:pt idx="5350">
                  <c:v>2.29933333333333</c:v>
                </c:pt>
                <c:pt idx="5351">
                  <c:v>2.35166666666667</c:v>
                </c:pt>
                <c:pt idx="5352">
                  <c:v>2.35366666666667</c:v>
                </c:pt>
                <c:pt idx="5353">
                  <c:v>2.369</c:v>
                </c:pt>
                <c:pt idx="5354">
                  <c:v>2.34033333333333</c:v>
                </c:pt>
                <c:pt idx="5355">
                  <c:v>2.302</c:v>
                </c:pt>
                <c:pt idx="5356">
                  <c:v>2.27433333333333</c:v>
                </c:pt>
                <c:pt idx="5357">
                  <c:v>2.28166666666667</c:v>
                </c:pt>
                <c:pt idx="5358">
                  <c:v>2.26766666666667</c:v>
                </c:pt>
                <c:pt idx="5359">
                  <c:v>2.315</c:v>
                </c:pt>
                <c:pt idx="5360">
                  <c:v>2.36166666666667</c:v>
                </c:pt>
                <c:pt idx="5361">
                  <c:v>2.34266666666667</c:v>
                </c:pt>
                <c:pt idx="5362">
                  <c:v>2.352</c:v>
                </c:pt>
                <c:pt idx="5363">
                  <c:v>2.35633333333333</c:v>
                </c:pt>
                <c:pt idx="5364">
                  <c:v>2.36066666666667</c:v>
                </c:pt>
                <c:pt idx="5365">
                  <c:v>2.34833333333333</c:v>
                </c:pt>
                <c:pt idx="5366">
                  <c:v>2.30466666666667</c:v>
                </c:pt>
                <c:pt idx="5367">
                  <c:v>2.30066666666667</c:v>
                </c:pt>
                <c:pt idx="5368">
                  <c:v>2.29</c:v>
                </c:pt>
                <c:pt idx="5369">
                  <c:v>2.27266666666667</c:v>
                </c:pt>
                <c:pt idx="5370">
                  <c:v>2.31433333333333</c:v>
                </c:pt>
                <c:pt idx="5371">
                  <c:v>2.348</c:v>
                </c:pt>
                <c:pt idx="5372">
                  <c:v>2.36033333333333</c:v>
                </c:pt>
                <c:pt idx="5373">
                  <c:v>2.382</c:v>
                </c:pt>
                <c:pt idx="5374">
                  <c:v>2.37366666666667</c:v>
                </c:pt>
                <c:pt idx="5375">
                  <c:v>2.394</c:v>
                </c:pt>
                <c:pt idx="5376">
                  <c:v>2.41366666666667</c:v>
                </c:pt>
                <c:pt idx="5377">
                  <c:v>2.43466666666667</c:v>
                </c:pt>
                <c:pt idx="5378">
                  <c:v>2.42066666666667</c:v>
                </c:pt>
                <c:pt idx="5379">
                  <c:v>2.39</c:v>
                </c:pt>
                <c:pt idx="5380">
                  <c:v>2.34466666666667</c:v>
                </c:pt>
                <c:pt idx="5381">
                  <c:v>2.33166666666667</c:v>
                </c:pt>
                <c:pt idx="5382">
                  <c:v>2.27933333333333</c:v>
                </c:pt>
                <c:pt idx="5383">
                  <c:v>2.274</c:v>
                </c:pt>
                <c:pt idx="5384">
                  <c:v>2.29433333333333</c:v>
                </c:pt>
                <c:pt idx="5385">
                  <c:v>2.291</c:v>
                </c:pt>
                <c:pt idx="5386">
                  <c:v>2.291</c:v>
                </c:pt>
                <c:pt idx="5387">
                  <c:v>2.325</c:v>
                </c:pt>
                <c:pt idx="5388">
                  <c:v>2.335</c:v>
                </c:pt>
                <c:pt idx="5389">
                  <c:v>2.38933333333333</c:v>
                </c:pt>
                <c:pt idx="5390">
                  <c:v>2.392</c:v>
                </c:pt>
                <c:pt idx="5391">
                  <c:v>2.34633333333333</c:v>
                </c:pt>
                <c:pt idx="5392">
                  <c:v>2.326</c:v>
                </c:pt>
                <c:pt idx="5393">
                  <c:v>2.28466666666667</c:v>
                </c:pt>
                <c:pt idx="5394">
                  <c:v>2.26533333333333</c:v>
                </c:pt>
                <c:pt idx="5395">
                  <c:v>2.26866666666667</c:v>
                </c:pt>
                <c:pt idx="5396">
                  <c:v>2.262</c:v>
                </c:pt>
                <c:pt idx="5397">
                  <c:v>2.26466666666667</c:v>
                </c:pt>
                <c:pt idx="5398">
                  <c:v>2.298</c:v>
                </c:pt>
                <c:pt idx="5399">
                  <c:v>2.27466666666667</c:v>
                </c:pt>
                <c:pt idx="5400">
                  <c:v>2.27533333333333</c:v>
                </c:pt>
                <c:pt idx="5401">
                  <c:v>2.27933333333333</c:v>
                </c:pt>
                <c:pt idx="5402">
                  <c:v>2.31733333333333</c:v>
                </c:pt>
                <c:pt idx="5403">
                  <c:v>2.31533333333333</c:v>
                </c:pt>
                <c:pt idx="5404">
                  <c:v>2.32166666666667</c:v>
                </c:pt>
                <c:pt idx="5405">
                  <c:v>2.31733333333333</c:v>
                </c:pt>
                <c:pt idx="5406">
                  <c:v>2.35466666666667</c:v>
                </c:pt>
                <c:pt idx="5407">
                  <c:v>2.35066666666667</c:v>
                </c:pt>
                <c:pt idx="5408">
                  <c:v>2.31433333333333</c:v>
                </c:pt>
                <c:pt idx="5409">
                  <c:v>2.28066666666667</c:v>
                </c:pt>
                <c:pt idx="5410">
                  <c:v>2.25833333333333</c:v>
                </c:pt>
                <c:pt idx="5411">
                  <c:v>2.24133333333333</c:v>
                </c:pt>
                <c:pt idx="5412">
                  <c:v>2.24966666666667</c:v>
                </c:pt>
                <c:pt idx="5413">
                  <c:v>2.239</c:v>
                </c:pt>
                <c:pt idx="5414">
                  <c:v>2.22166666666667</c:v>
                </c:pt>
                <c:pt idx="5415">
                  <c:v>2.203</c:v>
                </c:pt>
                <c:pt idx="5416">
                  <c:v>2.17866666666667</c:v>
                </c:pt>
                <c:pt idx="5417">
                  <c:v>2.18233333333333</c:v>
                </c:pt>
                <c:pt idx="5418">
                  <c:v>2.16433333333333</c:v>
                </c:pt>
                <c:pt idx="5419">
                  <c:v>2.22033333333333</c:v>
                </c:pt>
                <c:pt idx="5420">
                  <c:v>2.20533333333333</c:v>
                </c:pt>
                <c:pt idx="5421">
                  <c:v>2.171</c:v>
                </c:pt>
                <c:pt idx="5422">
                  <c:v>2.16633333333333</c:v>
                </c:pt>
                <c:pt idx="5423">
                  <c:v>2.149</c:v>
                </c:pt>
                <c:pt idx="5424">
                  <c:v>2.17266666666667</c:v>
                </c:pt>
                <c:pt idx="5425">
                  <c:v>2.192</c:v>
                </c:pt>
                <c:pt idx="5426">
                  <c:v>2.18</c:v>
                </c:pt>
                <c:pt idx="5427">
                  <c:v>2.13966666666667</c:v>
                </c:pt>
                <c:pt idx="5428">
                  <c:v>2.158</c:v>
                </c:pt>
                <c:pt idx="5429">
                  <c:v>2.20433333333333</c:v>
                </c:pt>
                <c:pt idx="5430">
                  <c:v>2.17266666666667</c:v>
                </c:pt>
                <c:pt idx="5431">
                  <c:v>2.15133333333333</c:v>
                </c:pt>
                <c:pt idx="5432">
                  <c:v>2.12166666666667</c:v>
                </c:pt>
                <c:pt idx="5433">
                  <c:v>2.15133333333333</c:v>
                </c:pt>
                <c:pt idx="5434">
                  <c:v>2.13666666666667</c:v>
                </c:pt>
                <c:pt idx="5435">
                  <c:v>2.10266666666667</c:v>
                </c:pt>
                <c:pt idx="5436">
                  <c:v>2.10133333333333</c:v>
                </c:pt>
                <c:pt idx="5437">
                  <c:v>2.10366666666667</c:v>
                </c:pt>
                <c:pt idx="5438">
                  <c:v>2.11333333333333</c:v>
                </c:pt>
                <c:pt idx="5439">
                  <c:v>2.01366666666667</c:v>
                </c:pt>
                <c:pt idx="5440">
                  <c:v>1.96266666666667</c:v>
                </c:pt>
                <c:pt idx="5441">
                  <c:v>1.917</c:v>
                </c:pt>
                <c:pt idx="5442">
                  <c:v>1.91266666666667</c:v>
                </c:pt>
                <c:pt idx="5443">
                  <c:v>1.89933333333333</c:v>
                </c:pt>
                <c:pt idx="5444">
                  <c:v>1.86466666666667</c:v>
                </c:pt>
                <c:pt idx="5445">
                  <c:v>1.82366666666667</c:v>
                </c:pt>
                <c:pt idx="5446">
                  <c:v>1.81666666666667</c:v>
                </c:pt>
                <c:pt idx="5447">
                  <c:v>1.81966666666667</c:v>
                </c:pt>
                <c:pt idx="5448">
                  <c:v>1.80333333333333</c:v>
                </c:pt>
                <c:pt idx="5449">
                  <c:v>1.77</c:v>
                </c:pt>
                <c:pt idx="5450">
                  <c:v>1.75933333333333</c:v>
                </c:pt>
                <c:pt idx="5451">
                  <c:v>1.75966666666667</c:v>
                </c:pt>
                <c:pt idx="5452">
                  <c:v>1.74666666666667</c:v>
                </c:pt>
                <c:pt idx="5453">
                  <c:v>1.73233333333333</c:v>
                </c:pt>
                <c:pt idx="5454">
                  <c:v>1.711</c:v>
                </c:pt>
                <c:pt idx="5455">
                  <c:v>1.75466666666667</c:v>
                </c:pt>
                <c:pt idx="5456">
                  <c:v>1.77666666666667</c:v>
                </c:pt>
                <c:pt idx="5457">
                  <c:v>1.75933333333333</c:v>
                </c:pt>
                <c:pt idx="5458">
                  <c:v>1.776</c:v>
                </c:pt>
                <c:pt idx="5459">
                  <c:v>1.829</c:v>
                </c:pt>
                <c:pt idx="5460">
                  <c:v>1.90066666666667</c:v>
                </c:pt>
                <c:pt idx="5461">
                  <c:v>1.94466666666667</c:v>
                </c:pt>
                <c:pt idx="5462">
                  <c:v>1.96766666666667</c:v>
                </c:pt>
                <c:pt idx="5463">
                  <c:v>1.99233333333333</c:v>
                </c:pt>
                <c:pt idx="5464">
                  <c:v>2.01733333333333</c:v>
                </c:pt>
                <c:pt idx="5465">
                  <c:v>2.02066666666667</c:v>
                </c:pt>
                <c:pt idx="5466">
                  <c:v>2.029</c:v>
                </c:pt>
                <c:pt idx="5467">
                  <c:v>2.009</c:v>
                </c:pt>
                <c:pt idx="5468">
                  <c:v>2.07466666666667</c:v>
                </c:pt>
                <c:pt idx="5469">
                  <c:v>2.04966666666667</c:v>
                </c:pt>
                <c:pt idx="5470">
                  <c:v>2.04366666666667</c:v>
                </c:pt>
                <c:pt idx="5471">
                  <c:v>2.05</c:v>
                </c:pt>
                <c:pt idx="5472">
                  <c:v>2.08566666666667</c:v>
                </c:pt>
                <c:pt idx="5473">
                  <c:v>2.06966666666667</c:v>
                </c:pt>
                <c:pt idx="5474">
                  <c:v>2.051</c:v>
                </c:pt>
                <c:pt idx="5475">
                  <c:v>2.02166666666667</c:v>
                </c:pt>
                <c:pt idx="5476">
                  <c:v>2.01533333333333</c:v>
                </c:pt>
                <c:pt idx="5477">
                  <c:v>2.019</c:v>
                </c:pt>
                <c:pt idx="5478">
                  <c:v>1.99566666666667</c:v>
                </c:pt>
                <c:pt idx="5479">
                  <c:v>1.95366666666667</c:v>
                </c:pt>
                <c:pt idx="5480">
                  <c:v>1.91266666666667</c:v>
                </c:pt>
                <c:pt idx="5481">
                  <c:v>1.918</c:v>
                </c:pt>
                <c:pt idx="5482">
                  <c:v>1.89666666666667</c:v>
                </c:pt>
                <c:pt idx="5483">
                  <c:v>1.91533333333333</c:v>
                </c:pt>
                <c:pt idx="5484">
                  <c:v>1.912</c:v>
                </c:pt>
                <c:pt idx="5485">
                  <c:v>1.903</c:v>
                </c:pt>
                <c:pt idx="5486">
                  <c:v>1.905</c:v>
                </c:pt>
                <c:pt idx="5487">
                  <c:v>1.909</c:v>
                </c:pt>
                <c:pt idx="5488">
                  <c:v>1.88266666666667</c:v>
                </c:pt>
                <c:pt idx="5489">
                  <c:v>1.88566666666667</c:v>
                </c:pt>
                <c:pt idx="5490">
                  <c:v>1.91133333333333</c:v>
                </c:pt>
                <c:pt idx="5491">
                  <c:v>1.93866666666667</c:v>
                </c:pt>
                <c:pt idx="5492">
                  <c:v>1.922</c:v>
                </c:pt>
                <c:pt idx="5493">
                  <c:v>1.96533333333333</c:v>
                </c:pt>
                <c:pt idx="5494">
                  <c:v>1.97833333333333</c:v>
                </c:pt>
                <c:pt idx="5495">
                  <c:v>1.996</c:v>
                </c:pt>
                <c:pt idx="5496">
                  <c:v>1.99733333333333</c:v>
                </c:pt>
                <c:pt idx="5497">
                  <c:v>2.00066666666667</c:v>
                </c:pt>
                <c:pt idx="5498">
                  <c:v>1.99</c:v>
                </c:pt>
                <c:pt idx="5499">
                  <c:v>2.01166666666667</c:v>
                </c:pt>
                <c:pt idx="5500">
                  <c:v>2.027</c:v>
                </c:pt>
                <c:pt idx="5501">
                  <c:v>2.03</c:v>
                </c:pt>
                <c:pt idx="5502">
                  <c:v>2.035</c:v>
                </c:pt>
                <c:pt idx="5503">
                  <c:v>2.06233333333333</c:v>
                </c:pt>
                <c:pt idx="5504">
                  <c:v>2.05866666666667</c:v>
                </c:pt>
                <c:pt idx="5505">
                  <c:v>2.08133333333333</c:v>
                </c:pt>
                <c:pt idx="5506">
                  <c:v>2.09433333333333</c:v>
                </c:pt>
                <c:pt idx="5507">
                  <c:v>2.07366666666667</c:v>
                </c:pt>
                <c:pt idx="5508">
                  <c:v>2.092</c:v>
                </c:pt>
                <c:pt idx="5509">
                  <c:v>2.11033333333333</c:v>
                </c:pt>
                <c:pt idx="5510">
                  <c:v>2.124</c:v>
                </c:pt>
                <c:pt idx="5511">
                  <c:v>2.08466666666667</c:v>
                </c:pt>
                <c:pt idx="5512">
                  <c:v>2.07533333333333</c:v>
                </c:pt>
                <c:pt idx="5513">
                  <c:v>2.031</c:v>
                </c:pt>
                <c:pt idx="5514">
                  <c:v>2.01433333333333</c:v>
                </c:pt>
                <c:pt idx="5515">
                  <c:v>2.05066666666667</c:v>
                </c:pt>
                <c:pt idx="5516">
                  <c:v>2.041</c:v>
                </c:pt>
                <c:pt idx="5517">
                  <c:v>2.03866666666667</c:v>
                </c:pt>
                <c:pt idx="5518">
                  <c:v>2.046</c:v>
                </c:pt>
                <c:pt idx="5519">
                  <c:v>2.02433333333333</c:v>
                </c:pt>
                <c:pt idx="5520">
                  <c:v>2.05533333333333</c:v>
                </c:pt>
                <c:pt idx="5521">
                  <c:v>2.04866666666667</c:v>
                </c:pt>
                <c:pt idx="5522">
                  <c:v>2.05333333333333</c:v>
                </c:pt>
                <c:pt idx="5523">
                  <c:v>2.01633333333333</c:v>
                </c:pt>
                <c:pt idx="5524">
                  <c:v>2.01233333333333</c:v>
                </c:pt>
                <c:pt idx="5525">
                  <c:v>1.972</c:v>
                </c:pt>
                <c:pt idx="5526">
                  <c:v>1.95333333333333</c:v>
                </c:pt>
                <c:pt idx="5527">
                  <c:v>1.94233333333333</c:v>
                </c:pt>
                <c:pt idx="5528">
                  <c:v>1.994</c:v>
                </c:pt>
                <c:pt idx="5529">
                  <c:v>2.00366666666667</c:v>
                </c:pt>
                <c:pt idx="5530">
                  <c:v>1.98</c:v>
                </c:pt>
                <c:pt idx="5531">
                  <c:v>1.96866666666667</c:v>
                </c:pt>
                <c:pt idx="5532">
                  <c:v>1.99066666666667</c:v>
                </c:pt>
                <c:pt idx="5533">
                  <c:v>2.01933333333333</c:v>
                </c:pt>
                <c:pt idx="5534">
                  <c:v>2.01833333333333</c:v>
                </c:pt>
                <c:pt idx="5535">
                  <c:v>2.03866666666667</c:v>
                </c:pt>
                <c:pt idx="5536">
                  <c:v>2.04133333333333</c:v>
                </c:pt>
                <c:pt idx="5537">
                  <c:v>2.015</c:v>
                </c:pt>
                <c:pt idx="5538">
                  <c:v>2.01766666666667</c:v>
                </c:pt>
                <c:pt idx="5539">
                  <c:v>2.04466666666667</c:v>
                </c:pt>
                <c:pt idx="5540">
                  <c:v>2.01533333333333</c:v>
                </c:pt>
                <c:pt idx="5541">
                  <c:v>1.991</c:v>
                </c:pt>
                <c:pt idx="5542">
                  <c:v>2.01733333333333</c:v>
                </c:pt>
                <c:pt idx="5543">
                  <c:v>2.021</c:v>
                </c:pt>
                <c:pt idx="5544">
                  <c:v>2.01933333333333</c:v>
                </c:pt>
                <c:pt idx="5545">
                  <c:v>2.02166666666667</c:v>
                </c:pt>
                <c:pt idx="5546">
                  <c:v>2.02166666666667</c:v>
                </c:pt>
                <c:pt idx="5547">
                  <c:v>2.05566666666667</c:v>
                </c:pt>
                <c:pt idx="5548">
                  <c:v>2.00966666666667</c:v>
                </c:pt>
                <c:pt idx="5549">
                  <c:v>1.96433333333333</c:v>
                </c:pt>
                <c:pt idx="5550">
                  <c:v>1.935</c:v>
                </c:pt>
                <c:pt idx="5551">
                  <c:v>1.947</c:v>
                </c:pt>
                <c:pt idx="5552">
                  <c:v>1.95133333333333</c:v>
                </c:pt>
                <c:pt idx="5553">
                  <c:v>1.964</c:v>
                </c:pt>
                <c:pt idx="5554">
                  <c:v>1.95366666666667</c:v>
                </c:pt>
                <c:pt idx="5555">
                  <c:v>1.93833333333333</c:v>
                </c:pt>
                <c:pt idx="5556">
                  <c:v>1.93566666666667</c:v>
                </c:pt>
                <c:pt idx="5557">
                  <c:v>1.952</c:v>
                </c:pt>
                <c:pt idx="5558">
                  <c:v>1.966</c:v>
                </c:pt>
                <c:pt idx="5559">
                  <c:v>1.99333333333333</c:v>
                </c:pt>
                <c:pt idx="5560">
                  <c:v>2.037</c:v>
                </c:pt>
                <c:pt idx="5561">
                  <c:v>2.04533333333333</c:v>
                </c:pt>
                <c:pt idx="5562">
                  <c:v>2.031</c:v>
                </c:pt>
                <c:pt idx="5563">
                  <c:v>2.00566666666667</c:v>
                </c:pt>
                <c:pt idx="5564">
                  <c:v>2.03966666666667</c:v>
                </c:pt>
                <c:pt idx="5565">
                  <c:v>2.04766666666667</c:v>
                </c:pt>
                <c:pt idx="5566">
                  <c:v>2.04833333333333</c:v>
                </c:pt>
                <c:pt idx="5567">
                  <c:v>2.04166666666667</c:v>
                </c:pt>
                <c:pt idx="5568">
                  <c:v>2.03233333333333</c:v>
                </c:pt>
                <c:pt idx="5569">
                  <c:v>2.02766666666667</c:v>
                </c:pt>
                <c:pt idx="5570">
                  <c:v>2.01266666666667</c:v>
                </c:pt>
                <c:pt idx="5571">
                  <c:v>2.005</c:v>
                </c:pt>
                <c:pt idx="5572">
                  <c:v>1.99833333333333</c:v>
                </c:pt>
                <c:pt idx="5573">
                  <c:v>1.99166666666667</c:v>
                </c:pt>
                <c:pt idx="5574">
                  <c:v>2.01333333333333</c:v>
                </c:pt>
                <c:pt idx="5575">
                  <c:v>2.034</c:v>
                </c:pt>
                <c:pt idx="5576">
                  <c:v>2.01466666666667</c:v>
                </c:pt>
                <c:pt idx="5577">
                  <c:v>1.99566666666667</c:v>
                </c:pt>
                <c:pt idx="5578">
                  <c:v>2.02266666666667</c:v>
                </c:pt>
                <c:pt idx="5579">
                  <c:v>2.02966666666667</c:v>
                </c:pt>
                <c:pt idx="5580">
                  <c:v>1.99733333333333</c:v>
                </c:pt>
                <c:pt idx="5581">
                  <c:v>1.991</c:v>
                </c:pt>
                <c:pt idx="5582">
                  <c:v>2.021</c:v>
                </c:pt>
                <c:pt idx="5583">
                  <c:v>2.036</c:v>
                </c:pt>
                <c:pt idx="5584">
                  <c:v>2.00733333333333</c:v>
                </c:pt>
                <c:pt idx="5585">
                  <c:v>1.97033333333333</c:v>
                </c:pt>
                <c:pt idx="5586">
                  <c:v>2.00133333333333</c:v>
                </c:pt>
                <c:pt idx="5587">
                  <c:v>2.001</c:v>
                </c:pt>
                <c:pt idx="5588">
                  <c:v>2.01466666666667</c:v>
                </c:pt>
                <c:pt idx="5589">
                  <c:v>2.05166666666667</c:v>
                </c:pt>
                <c:pt idx="5590">
                  <c:v>2.06333333333333</c:v>
                </c:pt>
                <c:pt idx="5591">
                  <c:v>2.06766666666667</c:v>
                </c:pt>
                <c:pt idx="5592">
                  <c:v>2.07566666666667</c:v>
                </c:pt>
                <c:pt idx="5593">
                  <c:v>2.08666666666667</c:v>
                </c:pt>
                <c:pt idx="5594">
                  <c:v>2.05833333333333</c:v>
                </c:pt>
                <c:pt idx="5595">
                  <c:v>2.05266666666667</c:v>
                </c:pt>
                <c:pt idx="5596">
                  <c:v>2.05433333333333</c:v>
                </c:pt>
                <c:pt idx="5597">
                  <c:v>2.08466666666667</c:v>
                </c:pt>
                <c:pt idx="5598">
                  <c:v>2.08366666666667</c:v>
                </c:pt>
                <c:pt idx="5599">
                  <c:v>2.04666666666667</c:v>
                </c:pt>
                <c:pt idx="5600">
                  <c:v>2.028</c:v>
                </c:pt>
                <c:pt idx="5601">
                  <c:v>2.01233333333333</c:v>
                </c:pt>
                <c:pt idx="5602">
                  <c:v>1.993</c:v>
                </c:pt>
                <c:pt idx="5603">
                  <c:v>1.985</c:v>
                </c:pt>
                <c:pt idx="5604">
                  <c:v>1.959</c:v>
                </c:pt>
                <c:pt idx="5605">
                  <c:v>1.99</c:v>
                </c:pt>
                <c:pt idx="5606">
                  <c:v>2.00433333333333</c:v>
                </c:pt>
                <c:pt idx="5607">
                  <c:v>1.98833333333333</c:v>
                </c:pt>
                <c:pt idx="5608">
                  <c:v>1.974</c:v>
                </c:pt>
                <c:pt idx="5609">
                  <c:v>1.939</c:v>
                </c:pt>
                <c:pt idx="5610">
                  <c:v>1.96533333333333</c:v>
                </c:pt>
                <c:pt idx="5611">
                  <c:v>1.98</c:v>
                </c:pt>
                <c:pt idx="5612">
                  <c:v>1.98266666666667</c:v>
                </c:pt>
                <c:pt idx="5613">
                  <c:v>1.98133333333333</c:v>
                </c:pt>
                <c:pt idx="5614">
                  <c:v>1.94933333333333</c:v>
                </c:pt>
                <c:pt idx="5615">
                  <c:v>1.96833333333333</c:v>
                </c:pt>
                <c:pt idx="5616">
                  <c:v>2.01033333333333</c:v>
                </c:pt>
                <c:pt idx="5617">
                  <c:v>1.994</c:v>
                </c:pt>
                <c:pt idx="5618">
                  <c:v>1.96266666666667</c:v>
                </c:pt>
                <c:pt idx="5619">
                  <c:v>1.93266666666667</c:v>
                </c:pt>
                <c:pt idx="5620">
                  <c:v>1.982</c:v>
                </c:pt>
                <c:pt idx="5621">
                  <c:v>1.97366666666667</c:v>
                </c:pt>
                <c:pt idx="5622">
                  <c:v>2.00266666666667</c:v>
                </c:pt>
                <c:pt idx="5623">
                  <c:v>2.01166666666667</c:v>
                </c:pt>
                <c:pt idx="5624">
                  <c:v>2.062</c:v>
                </c:pt>
                <c:pt idx="5625">
                  <c:v>2.054</c:v>
                </c:pt>
                <c:pt idx="5626">
                  <c:v>2.027</c:v>
                </c:pt>
                <c:pt idx="5627">
                  <c:v>2.05133333333333</c:v>
                </c:pt>
                <c:pt idx="5628">
                  <c:v>2.05966666666667</c:v>
                </c:pt>
                <c:pt idx="5629">
                  <c:v>2.23733333333333</c:v>
                </c:pt>
                <c:pt idx="5630">
                  <c:v>2.23666666666667</c:v>
                </c:pt>
                <c:pt idx="5631">
                  <c:v>2.22266666666667</c:v>
                </c:pt>
                <c:pt idx="5632">
                  <c:v>2.224</c:v>
                </c:pt>
                <c:pt idx="5633">
                  <c:v>2.22433333333333</c:v>
                </c:pt>
                <c:pt idx="5634">
                  <c:v>2.213</c:v>
                </c:pt>
                <c:pt idx="5635">
                  <c:v>2.223</c:v>
                </c:pt>
                <c:pt idx="5636">
                  <c:v>2.16966666666667</c:v>
                </c:pt>
                <c:pt idx="5637">
                  <c:v>2.17466666666667</c:v>
                </c:pt>
                <c:pt idx="5638">
                  <c:v>2.21233333333333</c:v>
                </c:pt>
                <c:pt idx="5639">
                  <c:v>2.25866666666667</c:v>
                </c:pt>
                <c:pt idx="5640">
                  <c:v>2.23866666666667</c:v>
                </c:pt>
                <c:pt idx="5641">
                  <c:v>2.23666666666667</c:v>
                </c:pt>
                <c:pt idx="5642">
                  <c:v>2.231</c:v>
                </c:pt>
                <c:pt idx="5643">
                  <c:v>2.205</c:v>
                </c:pt>
                <c:pt idx="5644">
                  <c:v>2.16733333333333</c:v>
                </c:pt>
                <c:pt idx="5645">
                  <c:v>2.135</c:v>
                </c:pt>
                <c:pt idx="5646">
                  <c:v>2.14166666666667</c:v>
                </c:pt>
                <c:pt idx="5647">
                  <c:v>2.10033333333333</c:v>
                </c:pt>
                <c:pt idx="5648">
                  <c:v>2.13966666666667</c:v>
                </c:pt>
                <c:pt idx="5649">
                  <c:v>2.02233333333333</c:v>
                </c:pt>
                <c:pt idx="5650">
                  <c:v>1.966</c:v>
                </c:pt>
                <c:pt idx="5651">
                  <c:v>1.974</c:v>
                </c:pt>
                <c:pt idx="5652">
                  <c:v>1.99233333333333</c:v>
                </c:pt>
                <c:pt idx="5653">
                  <c:v>1.98566666666667</c:v>
                </c:pt>
                <c:pt idx="5654">
                  <c:v>2.00333333333333</c:v>
                </c:pt>
                <c:pt idx="5655">
                  <c:v>2.03266666666667</c:v>
                </c:pt>
                <c:pt idx="5656">
                  <c:v>2.04166666666667</c:v>
                </c:pt>
                <c:pt idx="5657">
                  <c:v>2.075</c:v>
                </c:pt>
                <c:pt idx="5658">
                  <c:v>2.088</c:v>
                </c:pt>
                <c:pt idx="5659">
                  <c:v>2.08</c:v>
                </c:pt>
                <c:pt idx="5660">
                  <c:v>2.08866666666667</c:v>
                </c:pt>
                <c:pt idx="5661">
                  <c:v>2.04466666666667</c:v>
                </c:pt>
                <c:pt idx="5662">
                  <c:v>2.03133333333333</c:v>
                </c:pt>
                <c:pt idx="5663">
                  <c:v>1.99733333333333</c:v>
                </c:pt>
                <c:pt idx="5664">
                  <c:v>1.99533333333333</c:v>
                </c:pt>
                <c:pt idx="5665">
                  <c:v>1.99466666666667</c:v>
                </c:pt>
                <c:pt idx="5666">
                  <c:v>1.98966666666667</c:v>
                </c:pt>
                <c:pt idx="5667">
                  <c:v>1.98566666666667</c:v>
                </c:pt>
                <c:pt idx="5668">
                  <c:v>1.94033333333333</c:v>
                </c:pt>
                <c:pt idx="5669">
                  <c:v>1.916</c:v>
                </c:pt>
                <c:pt idx="5670">
                  <c:v>1.87766666666667</c:v>
                </c:pt>
                <c:pt idx="5671">
                  <c:v>1.86133333333333</c:v>
                </c:pt>
                <c:pt idx="5672">
                  <c:v>1.82466666666667</c:v>
                </c:pt>
                <c:pt idx="5673">
                  <c:v>1.82133333333333</c:v>
                </c:pt>
                <c:pt idx="5674">
                  <c:v>1.815</c:v>
                </c:pt>
                <c:pt idx="5675">
                  <c:v>1.78</c:v>
                </c:pt>
                <c:pt idx="5676">
                  <c:v>1.763</c:v>
                </c:pt>
                <c:pt idx="5677">
                  <c:v>1.71833333333333</c:v>
                </c:pt>
                <c:pt idx="5678">
                  <c:v>1.69133333333333</c:v>
                </c:pt>
                <c:pt idx="5679">
                  <c:v>1.621</c:v>
                </c:pt>
                <c:pt idx="5680">
                  <c:v>1.58566666666667</c:v>
                </c:pt>
                <c:pt idx="5681">
                  <c:v>1.573</c:v>
                </c:pt>
                <c:pt idx="5682">
                  <c:v>1.566</c:v>
                </c:pt>
                <c:pt idx="5683">
                  <c:v>1.56333333333333</c:v>
                </c:pt>
                <c:pt idx="5684">
                  <c:v>1.572</c:v>
                </c:pt>
                <c:pt idx="5685">
                  <c:v>1.58133333333333</c:v>
                </c:pt>
                <c:pt idx="5686">
                  <c:v>1.56633333333333</c:v>
                </c:pt>
                <c:pt idx="5687">
                  <c:v>1.54166666666667</c:v>
                </c:pt>
                <c:pt idx="5688">
                  <c:v>1.51566666666667</c:v>
                </c:pt>
                <c:pt idx="5689">
                  <c:v>1.483</c:v>
                </c:pt>
                <c:pt idx="5690">
                  <c:v>1.489</c:v>
                </c:pt>
                <c:pt idx="5691">
                  <c:v>1.486</c:v>
                </c:pt>
                <c:pt idx="5692">
                  <c:v>1.46866666666667</c:v>
                </c:pt>
                <c:pt idx="5693">
                  <c:v>1.42966666666667</c:v>
                </c:pt>
                <c:pt idx="5694">
                  <c:v>1.384</c:v>
                </c:pt>
                <c:pt idx="5695">
                  <c:v>1.35366666666667</c:v>
                </c:pt>
                <c:pt idx="5696">
                  <c:v>1.31833333333333</c:v>
                </c:pt>
                <c:pt idx="5697">
                  <c:v>1.31866666666667</c:v>
                </c:pt>
                <c:pt idx="5698">
                  <c:v>1.29966666666667</c:v>
                </c:pt>
                <c:pt idx="5699">
                  <c:v>1.26633333333333</c:v>
                </c:pt>
                <c:pt idx="5700">
                  <c:v>1.26733333333333</c:v>
                </c:pt>
                <c:pt idx="5701">
                  <c:v>1.25666666666667</c:v>
                </c:pt>
                <c:pt idx="5702">
                  <c:v>1.24666666666667</c:v>
                </c:pt>
                <c:pt idx="5703">
                  <c:v>1.26033333333333</c:v>
                </c:pt>
                <c:pt idx="5704">
                  <c:v>1.226</c:v>
                </c:pt>
                <c:pt idx="5705">
                  <c:v>1.19433333333333</c:v>
                </c:pt>
                <c:pt idx="5706">
                  <c:v>1.187</c:v>
                </c:pt>
                <c:pt idx="5707">
                  <c:v>1.20533333333333</c:v>
                </c:pt>
                <c:pt idx="5708">
                  <c:v>1.202</c:v>
                </c:pt>
                <c:pt idx="5709">
                  <c:v>1.19566666666667</c:v>
                </c:pt>
                <c:pt idx="5710">
                  <c:v>1.186</c:v>
                </c:pt>
                <c:pt idx="5711">
                  <c:v>1.16366666666667</c:v>
                </c:pt>
                <c:pt idx="5712">
                  <c:v>1.138</c:v>
                </c:pt>
                <c:pt idx="5713">
                  <c:v>1.13266666666667</c:v>
                </c:pt>
                <c:pt idx="5714">
                  <c:v>1.128</c:v>
                </c:pt>
                <c:pt idx="5715">
                  <c:v>1.135</c:v>
                </c:pt>
                <c:pt idx="5716">
                  <c:v>1.13666666666667</c:v>
                </c:pt>
                <c:pt idx="5717">
                  <c:v>1.10966666666667</c:v>
                </c:pt>
                <c:pt idx="5718">
                  <c:v>1.09733333333333</c:v>
                </c:pt>
                <c:pt idx="5719">
                  <c:v>1.118</c:v>
                </c:pt>
                <c:pt idx="5720">
                  <c:v>1.109</c:v>
                </c:pt>
                <c:pt idx="5721">
                  <c:v>1.108</c:v>
                </c:pt>
                <c:pt idx="5722">
                  <c:v>1.106</c:v>
                </c:pt>
                <c:pt idx="5723">
                  <c:v>1.1</c:v>
                </c:pt>
                <c:pt idx="5724">
                  <c:v>1.08933333333333</c:v>
                </c:pt>
                <c:pt idx="5725">
                  <c:v>1.083</c:v>
                </c:pt>
                <c:pt idx="5726">
                  <c:v>1.08633333333333</c:v>
                </c:pt>
                <c:pt idx="5727">
                  <c:v>1.06533333333333</c:v>
                </c:pt>
                <c:pt idx="5728">
                  <c:v>1.042</c:v>
                </c:pt>
                <c:pt idx="5729">
                  <c:v>1.05833333333333</c:v>
                </c:pt>
                <c:pt idx="5730">
                  <c:v>1.072</c:v>
                </c:pt>
                <c:pt idx="5731">
                  <c:v>1.049</c:v>
                </c:pt>
                <c:pt idx="5732">
                  <c:v>1.03233333333333</c:v>
                </c:pt>
                <c:pt idx="5733">
                  <c:v>1.02866666666667</c:v>
                </c:pt>
                <c:pt idx="5734">
                  <c:v>1.03766666666667</c:v>
                </c:pt>
                <c:pt idx="5735">
                  <c:v>1.03433333333333</c:v>
                </c:pt>
                <c:pt idx="5736">
                  <c:v>1.02033333333333</c:v>
                </c:pt>
                <c:pt idx="5737">
                  <c:v>1.01666666666667</c:v>
                </c:pt>
                <c:pt idx="5738">
                  <c:v>0.984666666666667</c:v>
                </c:pt>
                <c:pt idx="5739">
                  <c:v>0.967333333333334</c:v>
                </c:pt>
                <c:pt idx="5740">
                  <c:v>0.977</c:v>
                </c:pt>
                <c:pt idx="5741">
                  <c:v>1.004</c:v>
                </c:pt>
                <c:pt idx="5742">
                  <c:v>0.999666666666667</c:v>
                </c:pt>
                <c:pt idx="5743">
                  <c:v>0.985666666666667</c:v>
                </c:pt>
                <c:pt idx="5744">
                  <c:v>0.98</c:v>
                </c:pt>
                <c:pt idx="5745">
                  <c:v>1.002</c:v>
                </c:pt>
                <c:pt idx="5746">
                  <c:v>1.008</c:v>
                </c:pt>
                <c:pt idx="5747">
                  <c:v>1.013</c:v>
                </c:pt>
                <c:pt idx="5748">
                  <c:v>1.09566666666667</c:v>
                </c:pt>
                <c:pt idx="5749">
                  <c:v>1.13666666666667</c:v>
                </c:pt>
                <c:pt idx="5750">
                  <c:v>1.13333333333333</c:v>
                </c:pt>
                <c:pt idx="5751">
                  <c:v>1.138</c:v>
                </c:pt>
                <c:pt idx="5752">
                  <c:v>1.15533333333333</c:v>
                </c:pt>
                <c:pt idx="5753">
                  <c:v>1.16</c:v>
                </c:pt>
                <c:pt idx="5754">
                  <c:v>1.18533333333333</c:v>
                </c:pt>
                <c:pt idx="5755">
                  <c:v>1.19633333333333</c:v>
                </c:pt>
                <c:pt idx="5756">
                  <c:v>1.209</c:v>
                </c:pt>
                <c:pt idx="5757">
                  <c:v>1.22766666666667</c:v>
                </c:pt>
                <c:pt idx="5758">
                  <c:v>1.215</c:v>
                </c:pt>
                <c:pt idx="5759">
                  <c:v>1.22933333333333</c:v>
                </c:pt>
                <c:pt idx="5760">
                  <c:v>1.25233333333333</c:v>
                </c:pt>
                <c:pt idx="5761">
                  <c:v>1.26366666666667</c:v>
                </c:pt>
                <c:pt idx="5762">
                  <c:v>1.28433333333333</c:v>
                </c:pt>
                <c:pt idx="5763">
                  <c:v>1.32166666666667</c:v>
                </c:pt>
                <c:pt idx="5764">
                  <c:v>1.332</c:v>
                </c:pt>
                <c:pt idx="5765">
                  <c:v>1.35366666666667</c:v>
                </c:pt>
                <c:pt idx="5766">
                  <c:v>1.397</c:v>
                </c:pt>
                <c:pt idx="5767">
                  <c:v>1.38866666666667</c:v>
                </c:pt>
                <c:pt idx="5768">
                  <c:v>1.35666666666667</c:v>
                </c:pt>
                <c:pt idx="5769">
                  <c:v>1.332</c:v>
                </c:pt>
                <c:pt idx="5770">
                  <c:v>1.31533333333333</c:v>
                </c:pt>
                <c:pt idx="5771">
                  <c:v>1.32633333333333</c:v>
                </c:pt>
                <c:pt idx="5772">
                  <c:v>1.32966666666667</c:v>
                </c:pt>
                <c:pt idx="5773">
                  <c:v>1.33233333333333</c:v>
                </c:pt>
                <c:pt idx="5774">
                  <c:v>1.29266666666667</c:v>
                </c:pt>
                <c:pt idx="5775">
                  <c:v>1.27166666666667</c:v>
                </c:pt>
                <c:pt idx="5776">
                  <c:v>1.31133333333333</c:v>
                </c:pt>
                <c:pt idx="5777">
                  <c:v>1.32166666666667</c:v>
                </c:pt>
                <c:pt idx="5778">
                  <c:v>1.31433333333333</c:v>
                </c:pt>
                <c:pt idx="5779">
                  <c:v>1.325</c:v>
                </c:pt>
                <c:pt idx="5780">
                  <c:v>1.30333333333333</c:v>
                </c:pt>
                <c:pt idx="5781">
                  <c:v>1.29066666666667</c:v>
                </c:pt>
                <c:pt idx="5782">
                  <c:v>1.279</c:v>
                </c:pt>
                <c:pt idx="5783">
                  <c:v>1.24466666666667</c:v>
                </c:pt>
                <c:pt idx="5784">
                  <c:v>1.21233333333333</c:v>
                </c:pt>
                <c:pt idx="5785">
                  <c:v>1.18866666666667</c:v>
                </c:pt>
                <c:pt idx="5786">
                  <c:v>1.16066666666667</c:v>
                </c:pt>
                <c:pt idx="5787">
                  <c:v>1.12133333333333</c:v>
                </c:pt>
                <c:pt idx="5788">
                  <c:v>1.14866666666667</c:v>
                </c:pt>
                <c:pt idx="5789">
                  <c:v>1.16833333333333</c:v>
                </c:pt>
                <c:pt idx="5790">
                  <c:v>1.178</c:v>
                </c:pt>
                <c:pt idx="5791">
                  <c:v>1.172</c:v>
                </c:pt>
                <c:pt idx="5792">
                  <c:v>1.16133333333333</c:v>
                </c:pt>
                <c:pt idx="5793">
                  <c:v>1.13566666666667</c:v>
                </c:pt>
                <c:pt idx="5794">
                  <c:v>1.145</c:v>
                </c:pt>
                <c:pt idx="5795">
                  <c:v>1.171</c:v>
                </c:pt>
                <c:pt idx="5796">
                  <c:v>1.15866666666667</c:v>
                </c:pt>
                <c:pt idx="5797">
                  <c:v>1.18266666666667</c:v>
                </c:pt>
                <c:pt idx="5798">
                  <c:v>1.17233333333333</c:v>
                </c:pt>
                <c:pt idx="5799">
                  <c:v>1.16333333333333</c:v>
                </c:pt>
                <c:pt idx="5800">
                  <c:v>1.141</c:v>
                </c:pt>
                <c:pt idx="5801">
                  <c:v>1.13866666666667</c:v>
                </c:pt>
                <c:pt idx="5802">
                  <c:v>1.13166666666667</c:v>
                </c:pt>
                <c:pt idx="5803">
                  <c:v>1.182</c:v>
                </c:pt>
                <c:pt idx="5804">
                  <c:v>1.281</c:v>
                </c:pt>
                <c:pt idx="5805">
                  <c:v>1.31</c:v>
                </c:pt>
                <c:pt idx="5806">
                  <c:v>1.31266666666667</c:v>
                </c:pt>
                <c:pt idx="5807">
                  <c:v>1.312</c:v>
                </c:pt>
                <c:pt idx="5808">
                  <c:v>1.32066666666667</c:v>
                </c:pt>
                <c:pt idx="5809">
                  <c:v>1.33066666666667</c:v>
                </c:pt>
                <c:pt idx="5810">
                  <c:v>1.33433333333333</c:v>
                </c:pt>
                <c:pt idx="5811">
                  <c:v>1.32866666666667</c:v>
                </c:pt>
                <c:pt idx="5812">
                  <c:v>1.29433333333333</c:v>
                </c:pt>
                <c:pt idx="5813">
                  <c:v>1.324</c:v>
                </c:pt>
                <c:pt idx="5814">
                  <c:v>1.32333333333333</c:v>
                </c:pt>
                <c:pt idx="5815">
                  <c:v>1.326</c:v>
                </c:pt>
                <c:pt idx="5816">
                  <c:v>1.323</c:v>
                </c:pt>
                <c:pt idx="5817">
                  <c:v>1.307</c:v>
                </c:pt>
                <c:pt idx="5818">
                  <c:v>1.29266666666667</c:v>
                </c:pt>
                <c:pt idx="5819">
                  <c:v>1.25833333333333</c:v>
                </c:pt>
                <c:pt idx="5820">
                  <c:v>1.25366666666667</c:v>
                </c:pt>
                <c:pt idx="5821">
                  <c:v>1.27133333333333</c:v>
                </c:pt>
                <c:pt idx="5822">
                  <c:v>1.23566666666667</c:v>
                </c:pt>
                <c:pt idx="5823">
                  <c:v>1.22633333333333</c:v>
                </c:pt>
                <c:pt idx="5824">
                  <c:v>1.205</c:v>
                </c:pt>
                <c:pt idx="5825">
                  <c:v>1.198</c:v>
                </c:pt>
                <c:pt idx="5826">
                  <c:v>1.18533333333333</c:v>
                </c:pt>
                <c:pt idx="5827">
                  <c:v>1.186</c:v>
                </c:pt>
                <c:pt idx="5828">
                  <c:v>1.23133333333333</c:v>
                </c:pt>
                <c:pt idx="5829">
                  <c:v>1.24233333333333</c:v>
                </c:pt>
                <c:pt idx="5830">
                  <c:v>1.23966666666667</c:v>
                </c:pt>
                <c:pt idx="5831">
                  <c:v>1.25166666666667</c:v>
                </c:pt>
                <c:pt idx="5832">
                  <c:v>1.23966666666667</c:v>
                </c:pt>
                <c:pt idx="5833">
                  <c:v>1.226</c:v>
                </c:pt>
                <c:pt idx="5834">
                  <c:v>1.258</c:v>
                </c:pt>
                <c:pt idx="5835">
                  <c:v>1.278</c:v>
                </c:pt>
                <c:pt idx="5836">
                  <c:v>1.36266666666667</c:v>
                </c:pt>
                <c:pt idx="5837">
                  <c:v>1.41833333333333</c:v>
                </c:pt>
                <c:pt idx="5838">
                  <c:v>1.468</c:v>
                </c:pt>
                <c:pt idx="5839">
                  <c:v>1.47433333333333</c:v>
                </c:pt>
                <c:pt idx="5840">
                  <c:v>1.458</c:v>
                </c:pt>
                <c:pt idx="5841">
                  <c:v>1.46133333333333</c:v>
                </c:pt>
                <c:pt idx="5842">
                  <c:v>1.47366666666667</c:v>
                </c:pt>
                <c:pt idx="5843">
                  <c:v>1.469</c:v>
                </c:pt>
                <c:pt idx="5844">
                  <c:v>1.477</c:v>
                </c:pt>
                <c:pt idx="5845">
                  <c:v>1.47133333333333</c:v>
                </c:pt>
                <c:pt idx="5846">
                  <c:v>1.463</c:v>
                </c:pt>
                <c:pt idx="5847">
                  <c:v>1.47333333333333</c:v>
                </c:pt>
                <c:pt idx="5848">
                  <c:v>1.49366666666667</c:v>
                </c:pt>
                <c:pt idx="5849">
                  <c:v>1.458</c:v>
                </c:pt>
                <c:pt idx="5850">
                  <c:v>1.45266666666667</c:v>
                </c:pt>
                <c:pt idx="5851">
                  <c:v>1.435</c:v>
                </c:pt>
                <c:pt idx="5852">
                  <c:v>1.41866666666667</c:v>
                </c:pt>
                <c:pt idx="5853">
                  <c:v>1.39266666666667</c:v>
                </c:pt>
                <c:pt idx="5854">
                  <c:v>1.33833333333333</c:v>
                </c:pt>
                <c:pt idx="5855">
                  <c:v>1.326</c:v>
                </c:pt>
                <c:pt idx="5856">
                  <c:v>1.259</c:v>
                </c:pt>
                <c:pt idx="5857">
                  <c:v>1.20633333333333</c:v>
                </c:pt>
                <c:pt idx="5858">
                  <c:v>1.16733333333333</c:v>
                </c:pt>
                <c:pt idx="5859">
                  <c:v>1.15766666666667</c:v>
                </c:pt>
                <c:pt idx="5860">
                  <c:v>1.14733333333333</c:v>
                </c:pt>
                <c:pt idx="5861">
                  <c:v>1.14933333333333</c:v>
                </c:pt>
                <c:pt idx="5862">
                  <c:v>1.11166666666667</c:v>
                </c:pt>
                <c:pt idx="5863">
                  <c:v>1.12933333333333</c:v>
                </c:pt>
                <c:pt idx="5864">
                  <c:v>1.12566666666667</c:v>
                </c:pt>
                <c:pt idx="5865">
                  <c:v>1.10966666666667</c:v>
                </c:pt>
                <c:pt idx="5866">
                  <c:v>1.10566666666667</c:v>
                </c:pt>
                <c:pt idx="5867">
                  <c:v>1.13766666666667</c:v>
                </c:pt>
                <c:pt idx="5868">
                  <c:v>1.099</c:v>
                </c:pt>
                <c:pt idx="5869">
                  <c:v>1.11766666666667</c:v>
                </c:pt>
                <c:pt idx="5870">
                  <c:v>1.13666666666667</c:v>
                </c:pt>
                <c:pt idx="5871">
                  <c:v>1.13866666666667</c:v>
                </c:pt>
                <c:pt idx="5872">
                  <c:v>1.14766666666667</c:v>
                </c:pt>
                <c:pt idx="5873">
                  <c:v>1.14833333333333</c:v>
                </c:pt>
                <c:pt idx="5874">
                  <c:v>1.16533333333333</c:v>
                </c:pt>
                <c:pt idx="5875">
                  <c:v>1.18766666666667</c:v>
                </c:pt>
                <c:pt idx="5876">
                  <c:v>1.18466666666667</c:v>
                </c:pt>
                <c:pt idx="5877">
                  <c:v>1.22266666666667</c:v>
                </c:pt>
                <c:pt idx="5878">
                  <c:v>1.22266666666667</c:v>
                </c:pt>
                <c:pt idx="5879">
                  <c:v>1.20166666666667</c:v>
                </c:pt>
                <c:pt idx="5880">
                  <c:v>1.21133333333333</c:v>
                </c:pt>
                <c:pt idx="5881">
                  <c:v>1.21566666666667</c:v>
                </c:pt>
                <c:pt idx="5882">
                  <c:v>1.20866666666667</c:v>
                </c:pt>
                <c:pt idx="5883">
                  <c:v>1.24066666666667</c:v>
                </c:pt>
                <c:pt idx="5884">
                  <c:v>1.258</c:v>
                </c:pt>
                <c:pt idx="5885">
                  <c:v>1.28066666666667</c:v>
                </c:pt>
                <c:pt idx="5886">
                  <c:v>1.294</c:v>
                </c:pt>
                <c:pt idx="5887">
                  <c:v>1.268</c:v>
                </c:pt>
                <c:pt idx="5888">
                  <c:v>1.27533333333333</c:v>
                </c:pt>
                <c:pt idx="5889">
                  <c:v>1.27366666666667</c:v>
                </c:pt>
                <c:pt idx="5890">
                  <c:v>1.25566666666667</c:v>
                </c:pt>
                <c:pt idx="5891">
                  <c:v>1.267</c:v>
                </c:pt>
                <c:pt idx="5892">
                  <c:v>1.25633333333333</c:v>
                </c:pt>
                <c:pt idx="5893">
                  <c:v>1.27733333333333</c:v>
                </c:pt>
                <c:pt idx="5894">
                  <c:v>1.322</c:v>
                </c:pt>
                <c:pt idx="5895">
                  <c:v>1.31366666666667</c:v>
                </c:pt>
                <c:pt idx="5896">
                  <c:v>1.302</c:v>
                </c:pt>
                <c:pt idx="5897">
                  <c:v>1.27733333333333</c:v>
                </c:pt>
                <c:pt idx="5898">
                  <c:v>1.24866666666667</c:v>
                </c:pt>
                <c:pt idx="5899">
                  <c:v>1.25066666666667</c:v>
                </c:pt>
                <c:pt idx="5900">
                  <c:v>1.246</c:v>
                </c:pt>
                <c:pt idx="5901">
                  <c:v>1.241</c:v>
                </c:pt>
                <c:pt idx="5902">
                  <c:v>1.21333333333333</c:v>
                </c:pt>
                <c:pt idx="5903">
                  <c:v>1.17666666666667</c:v>
                </c:pt>
                <c:pt idx="5904">
                  <c:v>1.11066666666667</c:v>
                </c:pt>
                <c:pt idx="5905">
                  <c:v>1.06966666666667</c:v>
                </c:pt>
                <c:pt idx="5906">
                  <c:v>1.04966666666667</c:v>
                </c:pt>
                <c:pt idx="5907">
                  <c:v>1.053</c:v>
                </c:pt>
                <c:pt idx="5908">
                  <c:v>1.03833333333333</c:v>
                </c:pt>
                <c:pt idx="5909">
                  <c:v>1.00166666666667</c:v>
                </c:pt>
                <c:pt idx="5910">
                  <c:v>0.995333333333333</c:v>
                </c:pt>
                <c:pt idx="5911">
                  <c:v>1.00333333333333</c:v>
                </c:pt>
                <c:pt idx="5912">
                  <c:v>0.991666666666666</c:v>
                </c:pt>
                <c:pt idx="5913">
                  <c:v>0.981666666666666</c:v>
                </c:pt>
                <c:pt idx="5914">
                  <c:v>0.933</c:v>
                </c:pt>
                <c:pt idx="5915">
                  <c:v>0.931666666666666</c:v>
                </c:pt>
                <c:pt idx="5916">
                  <c:v>0.957333333333334</c:v>
                </c:pt>
                <c:pt idx="5917">
                  <c:v>0.975333333333334</c:v>
                </c:pt>
                <c:pt idx="5918">
                  <c:v>1.007</c:v>
                </c:pt>
                <c:pt idx="5919">
                  <c:v>1.01366666666667</c:v>
                </c:pt>
                <c:pt idx="5920">
                  <c:v>1.03766666666667</c:v>
                </c:pt>
                <c:pt idx="5921">
                  <c:v>1.05433333333333</c:v>
                </c:pt>
                <c:pt idx="5922">
                  <c:v>1.07633333333333</c:v>
                </c:pt>
                <c:pt idx="5923">
                  <c:v>1.09933333333333</c:v>
                </c:pt>
                <c:pt idx="5924">
                  <c:v>1.12266666666667</c:v>
                </c:pt>
                <c:pt idx="5925">
                  <c:v>1.16766666666667</c:v>
                </c:pt>
                <c:pt idx="5926">
                  <c:v/>
                </c:pt>
                <c:pt idx="5927">
                  <c:v>0.563</c:v>
                </c:pt>
                <c:pt idx="5928">
                  <c:v>0.540666666666666</c:v>
                </c:pt>
                <c:pt idx="5929">
                  <c:v>0.536</c:v>
                </c:pt>
                <c:pt idx="5930">
                  <c:v>0.534666666666667</c:v>
                </c:pt>
                <c:pt idx="5931">
                  <c:v>0.524333333333333</c:v>
                </c:pt>
                <c:pt idx="5932">
                  <c:v>0.523</c:v>
                </c:pt>
                <c:pt idx="5933">
                  <c:v>0.518</c:v>
                </c:pt>
                <c:pt idx="5934">
                  <c:v>0.506333333333333</c:v>
                </c:pt>
                <c:pt idx="5935">
                  <c:v>0.495333333333333</c:v>
                </c:pt>
                <c:pt idx="5936">
                  <c:v>0.488333333333333</c:v>
                </c:pt>
                <c:pt idx="5937">
                  <c:v>0.478666666666667</c:v>
                </c:pt>
                <c:pt idx="5938">
                  <c:v>0.484</c:v>
                </c:pt>
                <c:pt idx="5939">
                  <c:v>0.503666666666666</c:v>
                </c:pt>
                <c:pt idx="5940">
                  <c:v>0.512</c:v>
                </c:pt>
                <c:pt idx="5941">
                  <c:v>0.529333333333333</c:v>
                </c:pt>
                <c:pt idx="5942">
                  <c:v>0.532666666666666</c:v>
                </c:pt>
                <c:pt idx="5943">
                  <c:v>0.531333333333333</c:v>
                </c:pt>
                <c:pt idx="5944">
                  <c:v>0.530666666666667</c:v>
                </c:pt>
                <c:pt idx="5945">
                  <c:v>0.515666666666666</c:v>
                </c:pt>
                <c:pt idx="5946">
                  <c:v>0.508</c:v>
                </c:pt>
                <c:pt idx="5947">
                  <c:v>0.522333333333333</c:v>
                </c:pt>
                <c:pt idx="5948">
                  <c:v>0.533333333333333</c:v>
                </c:pt>
                <c:pt idx="5949">
                  <c:v>0.533</c:v>
                </c:pt>
                <c:pt idx="5950">
                  <c:v>0.518666666666667</c:v>
                </c:pt>
                <c:pt idx="5951">
                  <c:v>0.518</c:v>
                </c:pt>
                <c:pt idx="5952">
                  <c:v>0.509666666666667</c:v>
                </c:pt>
                <c:pt idx="5953">
                  <c:v>0.499</c:v>
                </c:pt>
                <c:pt idx="5954">
                  <c:v>0.501</c:v>
                </c:pt>
                <c:pt idx="5955">
                  <c:v>0.500333333333334</c:v>
                </c:pt>
                <c:pt idx="5956">
                  <c:v>0.496666666666667</c:v>
                </c:pt>
                <c:pt idx="5957">
                  <c:v>0.487666666666667</c:v>
                </c:pt>
                <c:pt idx="5958">
                  <c:v>0.492666666666667</c:v>
                </c:pt>
                <c:pt idx="5959">
                  <c:v>0.474333333333333</c:v>
                </c:pt>
                <c:pt idx="5960">
                  <c:v>0.474666666666667</c:v>
                </c:pt>
                <c:pt idx="5961">
                  <c:v>0.462666666666667</c:v>
                </c:pt>
                <c:pt idx="5962">
                  <c:v>0.459333333333333</c:v>
                </c:pt>
                <c:pt idx="5963">
                  <c:v>0.452333333333333</c:v>
                </c:pt>
                <c:pt idx="5964">
                  <c:v>0.438666666666667</c:v>
                </c:pt>
                <c:pt idx="5965">
                  <c:v>0.434333333333333</c:v>
                </c:pt>
                <c:pt idx="5966">
                  <c:v>0.438333333333333</c:v>
                </c:pt>
                <c:pt idx="5967">
                  <c:v>0.417</c:v>
                </c:pt>
                <c:pt idx="5968">
                  <c:v>0.417</c:v>
                </c:pt>
                <c:pt idx="5969">
                  <c:v>0.418666666666667</c:v>
                </c:pt>
                <c:pt idx="5970">
                  <c:v>0.414666666666667</c:v>
                </c:pt>
                <c:pt idx="5971">
                  <c:v>0.428</c:v>
                </c:pt>
                <c:pt idx="5972">
                  <c:v>0.438333333333333</c:v>
                </c:pt>
                <c:pt idx="5973">
                  <c:v>0.448666666666667</c:v>
                </c:pt>
                <c:pt idx="5974">
                  <c:v>0.440333333333333</c:v>
                </c:pt>
                <c:pt idx="5975">
                  <c:v>0.435666666666667</c:v>
                </c:pt>
                <c:pt idx="5976">
                  <c:v>0.435333333333333</c:v>
                </c:pt>
                <c:pt idx="5977">
                  <c:v>0.431</c:v>
                </c:pt>
                <c:pt idx="5978">
                  <c:v>0.426</c:v>
                </c:pt>
                <c:pt idx="5979">
                  <c:v>0.423666666666667</c:v>
                </c:pt>
                <c:pt idx="5980">
                  <c:v>0.428333333333333</c:v>
                </c:pt>
                <c:pt idx="5981">
                  <c:v>0.44</c:v>
                </c:pt>
                <c:pt idx="5982">
                  <c:v>0.439333333333333</c:v>
                </c:pt>
                <c:pt idx="5983">
                  <c:v>0.448666666666667</c:v>
                </c:pt>
                <c:pt idx="5984">
                  <c:v>0.466</c:v>
                </c:pt>
                <c:pt idx="5985">
                  <c:v>0.487333333333333</c:v>
                </c:pt>
                <c:pt idx="5986">
                  <c:v>0.489</c:v>
                </c:pt>
                <c:pt idx="5987">
                  <c:v>0.501666666666667</c:v>
                </c:pt>
                <c:pt idx="5988">
                  <c:v>0.494</c:v>
                </c:pt>
                <c:pt idx="5989">
                  <c:v>0.48</c:v>
                </c:pt>
                <c:pt idx="5990">
                  <c:v>0.490333333333333</c:v>
                </c:pt>
                <c:pt idx="5991">
                  <c:v>0.48</c:v>
                </c:pt>
                <c:pt idx="5992">
                  <c:v>0.458333333333333</c:v>
                </c:pt>
                <c:pt idx="5993">
                  <c:v>0.449333333333333</c:v>
                </c:pt>
                <c:pt idx="5994">
                  <c:v>0.451</c:v>
                </c:pt>
                <c:pt idx="5995">
                  <c:v>0.464333333333333</c:v>
                </c:pt>
                <c:pt idx="5996">
                  <c:v>0.464333333333333</c:v>
                </c:pt>
                <c:pt idx="5997">
                  <c:v>0.477666666666667</c:v>
                </c:pt>
                <c:pt idx="5998">
                  <c:v>0.471666666666667</c:v>
                </c:pt>
                <c:pt idx="5999">
                  <c:v>0.484</c:v>
                </c:pt>
                <c:pt idx="6000">
                  <c:v>0.479666666666667</c:v>
                </c:pt>
                <c:pt idx="6001">
                  <c:v>0.472666666666667</c:v>
                </c:pt>
                <c:pt idx="6002">
                  <c:v>0.466</c:v>
                </c:pt>
                <c:pt idx="6003">
                  <c:v>0.465666666666667</c:v>
                </c:pt>
                <c:pt idx="6004">
                  <c:v>0.463333333333333</c:v>
                </c:pt>
                <c:pt idx="6005">
                  <c:v>0.469</c:v>
                </c:pt>
                <c:pt idx="6006">
                  <c:v>0.466</c:v>
                </c:pt>
                <c:pt idx="6007">
                  <c:v>0.458666666666667</c:v>
                </c:pt>
                <c:pt idx="6008">
                  <c:v>0.463666666666667</c:v>
                </c:pt>
                <c:pt idx="6009">
                  <c:v>0.471</c:v>
                </c:pt>
                <c:pt idx="6010">
                  <c:v>0.453666666666667</c:v>
                </c:pt>
                <c:pt idx="6011">
                  <c:v>0.452333333333333</c:v>
                </c:pt>
                <c:pt idx="6012">
                  <c:v>0.453333333333333</c:v>
                </c:pt>
                <c:pt idx="6013">
                  <c:v>0.460333333333333</c:v>
                </c:pt>
                <c:pt idx="6014">
                  <c:v>0.451</c:v>
                </c:pt>
                <c:pt idx="6015">
                  <c:v>0.445666666666667</c:v>
                </c:pt>
                <c:pt idx="6016">
                  <c:v>0.44</c:v>
                </c:pt>
                <c:pt idx="6017">
                  <c:v>0.45</c:v>
                </c:pt>
                <c:pt idx="6018">
                  <c:v>0.442</c:v>
                </c:pt>
                <c:pt idx="6019">
                  <c:v>0.436666666666667</c:v>
                </c:pt>
                <c:pt idx="6020">
                  <c:v>0.43</c:v>
                </c:pt>
                <c:pt idx="6021">
                  <c:v>0.434333333333333</c:v>
                </c:pt>
                <c:pt idx="6022">
                  <c:v>0.439333333333333</c:v>
                </c:pt>
                <c:pt idx="6023">
                  <c:v>0.432333333333333</c:v>
                </c:pt>
                <c:pt idx="6024">
                  <c:v>0.42</c:v>
                </c:pt>
                <c:pt idx="6025">
                  <c:v>0.413333333333333</c:v>
                </c:pt>
                <c:pt idx="6026">
                  <c:v>0.400666666666667</c:v>
                </c:pt>
                <c:pt idx="6027">
                  <c:v>0.4</c:v>
                </c:pt>
                <c:pt idx="6028">
                  <c:v>0.41</c:v>
                </c:pt>
                <c:pt idx="6029">
                  <c:v>0.413333333333333</c:v>
                </c:pt>
                <c:pt idx="6030">
                  <c:v>0.428666666666667</c:v>
                </c:pt>
                <c:pt idx="6031">
                  <c:v>0.433333333333333</c:v>
                </c:pt>
                <c:pt idx="6032">
                  <c:v>0.437333333333333</c:v>
                </c:pt>
                <c:pt idx="6033">
                  <c:v>0.421</c:v>
                </c:pt>
                <c:pt idx="6034">
                  <c:v>0.409333333333333</c:v>
                </c:pt>
                <c:pt idx="6035">
                  <c:v>0.428666666666667</c:v>
                </c:pt>
                <c:pt idx="6036">
                  <c:v>0.435666666666667</c:v>
                </c:pt>
                <c:pt idx="6037">
                  <c:v>0.434666666666667</c:v>
                </c:pt>
                <c:pt idx="6038">
                  <c:v>0.444333333333333</c:v>
                </c:pt>
                <c:pt idx="6039">
                  <c:v>0.448333333333333</c:v>
                </c:pt>
                <c:pt idx="6040">
                  <c:v>0.456333333333333</c:v>
                </c:pt>
                <c:pt idx="6041">
                  <c:v>0.466</c:v>
                </c:pt>
                <c:pt idx="6042">
                  <c:v>0.465</c:v>
                </c:pt>
                <c:pt idx="6043">
                  <c:v>0.488</c:v>
                </c:pt>
                <c:pt idx="6044">
                  <c:v>0.507333333333333</c:v>
                </c:pt>
                <c:pt idx="6045">
                  <c:v>0.519</c:v>
                </c:pt>
                <c:pt idx="6046">
                  <c:v>0.549666666666667</c:v>
                </c:pt>
                <c:pt idx="6047">
                  <c:v>0.558333333333333</c:v>
                </c:pt>
                <c:pt idx="6048">
                  <c:v>0.561</c:v>
                </c:pt>
                <c:pt idx="6049">
                  <c:v>0.554333333333334</c:v>
                </c:pt>
                <c:pt idx="6050">
                  <c:v>0.557333333333333</c:v>
                </c:pt>
                <c:pt idx="6051">
                  <c:v>0.562333333333334</c:v>
                </c:pt>
                <c:pt idx="6052">
                  <c:v>0.556</c:v>
                </c:pt>
                <c:pt idx="6053">
                  <c:v>0.571666666666667</c:v>
                </c:pt>
                <c:pt idx="6054">
                  <c:v>0.583666666666667</c:v>
                </c:pt>
                <c:pt idx="6055">
                  <c:v>0.585333333333334</c:v>
                </c:pt>
                <c:pt idx="6056">
                  <c:v>0.592666666666667</c:v>
                </c:pt>
                <c:pt idx="6057">
                  <c:v>0.601</c:v>
                </c:pt>
                <c:pt idx="6058">
                  <c:v>0.594</c:v>
                </c:pt>
                <c:pt idx="6059">
                  <c:v>0.589666666666667</c:v>
                </c:pt>
                <c:pt idx="6060">
                  <c:v>0.599666666666667</c:v>
                </c:pt>
                <c:pt idx="6061">
                  <c:v>0.594666666666667</c:v>
                </c:pt>
                <c:pt idx="6062">
                  <c:v>0.597</c:v>
                </c:pt>
                <c:pt idx="6063">
                  <c:v>0.6</c:v>
                </c:pt>
                <c:pt idx="6064">
                  <c:v>0.578333333333334</c:v>
                </c:pt>
                <c:pt idx="6065">
                  <c:v>0.565666666666667</c:v>
                </c:pt>
                <c:pt idx="6066">
                  <c:v>0.549</c:v>
                </c:pt>
                <c:pt idx="6067">
                  <c:v>0.541333333333333</c:v>
                </c:pt>
                <c:pt idx="6068">
                  <c:v>0.528</c:v>
                </c:pt>
                <c:pt idx="6069">
                  <c:v>0.543333333333333</c:v>
                </c:pt>
                <c:pt idx="6070">
                  <c:v>0.548333333333333</c:v>
                </c:pt>
                <c:pt idx="6071">
                  <c:v>0.546</c:v>
                </c:pt>
                <c:pt idx="6072">
                  <c:v>0.550333333333333</c:v>
                </c:pt>
                <c:pt idx="6073">
                  <c:v>0.550666666666667</c:v>
                </c:pt>
                <c:pt idx="6074">
                  <c:v>0.553666666666667</c:v>
                </c:pt>
                <c:pt idx="6075">
                  <c:v>0.54</c:v>
                </c:pt>
                <c:pt idx="6076">
                  <c:v>0.524</c:v>
                </c:pt>
                <c:pt idx="6077">
                  <c:v>0.511666666666666</c:v>
                </c:pt>
                <c:pt idx="6078">
                  <c:v>0.513666666666667</c:v>
                </c:pt>
                <c:pt idx="6079">
                  <c:v>0.512333333333333</c:v>
                </c:pt>
                <c:pt idx="6080">
                  <c:v>0.513333333333333</c:v>
                </c:pt>
                <c:pt idx="6081">
                  <c:v>0.523666666666666</c:v>
                </c:pt>
                <c:pt idx="6082">
                  <c:v>0.519333333333333</c:v>
                </c:pt>
                <c:pt idx="6083">
                  <c:v>0.508333333333334</c:v>
                </c:pt>
                <c:pt idx="6084">
                  <c:v>0.5</c:v>
                </c:pt>
                <c:pt idx="6085">
                  <c:v>0.502333333333334</c:v>
                </c:pt>
                <c:pt idx="6086">
                  <c:v>0.506</c:v>
                </c:pt>
                <c:pt idx="6087">
                  <c:v>0.503666666666666</c:v>
                </c:pt>
                <c:pt idx="6088">
                  <c:v>0.520666666666666</c:v>
                </c:pt>
                <c:pt idx="6089">
                  <c:v>0.527</c:v>
                </c:pt>
                <c:pt idx="6090">
                  <c:v>0.528333333333333</c:v>
                </c:pt>
                <c:pt idx="6091">
                  <c:v>0.538</c:v>
                </c:pt>
                <c:pt idx="6092">
                  <c:v>0.538666666666667</c:v>
                </c:pt>
                <c:pt idx="6093">
                  <c:v>0.539</c:v>
                </c:pt>
                <c:pt idx="6094">
                  <c:v>0.539666666666667</c:v>
                </c:pt>
                <c:pt idx="6095">
                  <c:v>0.544</c:v>
                </c:pt>
                <c:pt idx="6096">
                  <c:v>0.538333333333333</c:v>
                </c:pt>
                <c:pt idx="6097">
                  <c:v>0.552333333333333</c:v>
                </c:pt>
                <c:pt idx="6098">
                  <c:v>0.558333333333333</c:v>
                </c:pt>
                <c:pt idx="6099">
                  <c:v>0.548666666666666</c:v>
                </c:pt>
                <c:pt idx="6100">
                  <c:v>0.538333333333333</c:v>
                </c:pt>
                <c:pt idx="6101">
                  <c:v>0.522</c:v>
                </c:pt>
                <c:pt idx="6102">
                  <c:v>0.514666666666667</c:v>
                </c:pt>
                <c:pt idx="6103">
                  <c:v>0.537333333333333</c:v>
                </c:pt>
                <c:pt idx="6104">
                  <c:v>0.565666666666667</c:v>
                </c:pt>
                <c:pt idx="6105">
                  <c:v>0.596666666666667</c:v>
                </c:pt>
                <c:pt idx="6106">
                  <c:v>0.585333333333334</c:v>
                </c:pt>
                <c:pt idx="6107">
                  <c:v>0.583333333333333</c:v>
                </c:pt>
                <c:pt idx="6108">
                  <c:v>0.598</c:v>
                </c:pt>
                <c:pt idx="6109">
                  <c:v>0.592</c:v>
                </c:pt>
                <c:pt idx="6110">
                  <c:v>0.579</c:v>
                </c:pt>
                <c:pt idx="6111">
                  <c:v>0.593</c:v>
                </c:pt>
                <c:pt idx="6112">
                  <c:v>0.615333333333334</c:v>
                </c:pt>
                <c:pt idx="6113">
                  <c:v>0.619333333333334</c:v>
                </c:pt>
                <c:pt idx="6114">
                  <c:v>0.625333333333334</c:v>
                </c:pt>
                <c:pt idx="6115">
                  <c:v>0.635</c:v>
                </c:pt>
                <c:pt idx="6116">
                  <c:v>0.652666666666667</c:v>
                </c:pt>
                <c:pt idx="6117">
                  <c:v>0.671333333333334</c:v>
                </c:pt>
                <c:pt idx="6118">
                  <c:v>0.661333333333334</c:v>
                </c:pt>
                <c:pt idx="6119">
                  <c:v>0.679666666666667</c:v>
                </c:pt>
                <c:pt idx="6120">
                  <c:v>0.706666666666667</c:v>
                </c:pt>
                <c:pt idx="6121">
                  <c:v>0.749</c:v>
                </c:pt>
                <c:pt idx="6122">
                  <c:v>0.752333333333334</c:v>
                </c:pt>
                <c:pt idx="6123">
                  <c:v>0.741333333333334</c:v>
                </c:pt>
                <c:pt idx="6124">
                  <c:v>0.696</c:v>
                </c:pt>
                <c:pt idx="6125">
                  <c:v>0.684333333333333</c:v>
                </c:pt>
                <c:pt idx="6126">
                  <c:v>0.686333333333333</c:v>
                </c:pt>
                <c:pt idx="6127">
                  <c:v>0.695333333333334</c:v>
                </c:pt>
                <c:pt idx="6128">
                  <c:v>0.691333333333333</c:v>
                </c:pt>
                <c:pt idx="6129">
                  <c:v>0.688666666666667</c:v>
                </c:pt>
                <c:pt idx="6130">
                  <c:v>0.706</c:v>
                </c:pt>
                <c:pt idx="6131">
                  <c:v>0.693333333333334</c:v>
                </c:pt>
                <c:pt idx="6132">
                  <c:v>0.669333333333334</c:v>
                </c:pt>
                <c:pt idx="6133">
                  <c:v>0.665333333333334</c:v>
                </c:pt>
                <c:pt idx="6134">
                  <c:v>0.674</c:v>
                </c:pt>
                <c:pt idx="6135">
                  <c:v>0.688666666666667</c:v>
                </c:pt>
                <c:pt idx="6136">
                  <c:v>0.684666666666667</c:v>
                </c:pt>
                <c:pt idx="6137">
                  <c:v>0.664</c:v>
                </c:pt>
                <c:pt idx="6138">
                  <c:v>0.648666666666667</c:v>
                </c:pt>
                <c:pt idx="6139">
                  <c:v>0.644333333333334</c:v>
                </c:pt>
                <c:pt idx="6140">
                  <c:v>0.638666666666667</c:v>
                </c:pt>
                <c:pt idx="6141">
                  <c:v>0.613</c:v>
                </c:pt>
                <c:pt idx="6142">
                  <c:v>0.606</c:v>
                </c:pt>
                <c:pt idx="6143">
                  <c:v>0.614</c:v>
                </c:pt>
                <c:pt idx="6144">
                  <c:v>0.65</c:v>
                </c:pt>
                <c:pt idx="6145">
                  <c:v>0.652333333333334</c:v>
                </c:pt>
                <c:pt idx="6146">
                  <c:v>0.655666666666667</c:v>
                </c:pt>
                <c:pt idx="6147">
                  <c:v>0.649333333333334</c:v>
                </c:pt>
                <c:pt idx="6148">
                  <c:v>0.633</c:v>
                </c:pt>
                <c:pt idx="6149">
                  <c:v>0.644</c:v>
                </c:pt>
                <c:pt idx="6150">
                  <c:v>0.629333333333334</c:v>
                </c:pt>
                <c:pt idx="6151">
                  <c:v>0.625666666666667</c:v>
                </c:pt>
                <c:pt idx="6152">
                  <c:v>0.619333333333334</c:v>
                </c:pt>
                <c:pt idx="6153">
                  <c:v>0.624333333333334</c:v>
                </c:pt>
                <c:pt idx="6154">
                  <c:v>0.624333333333334</c:v>
                </c:pt>
                <c:pt idx="6155">
                  <c:v>0.609666666666667</c:v>
                </c:pt>
                <c:pt idx="6156">
                  <c:v>0.598666666666667</c:v>
                </c:pt>
                <c:pt idx="6157">
                  <c:v>0.612</c:v>
                </c:pt>
                <c:pt idx="6158">
                  <c:v>0.622333333333334</c:v>
                </c:pt>
                <c:pt idx="6159">
                  <c:v>0.622</c:v>
                </c:pt>
                <c:pt idx="6160">
                  <c:v>0.634</c:v>
                </c:pt>
                <c:pt idx="6161">
                  <c:v>0.637666666666667</c:v>
                </c:pt>
                <c:pt idx="6162">
                  <c:v>0.634333333333333</c:v>
                </c:pt>
                <c:pt idx="6163">
                  <c:v>0.631333333333334</c:v>
                </c:pt>
                <c:pt idx="6164">
                  <c:v>0.627666666666667</c:v>
                </c:pt>
                <c:pt idx="6165">
                  <c:v>0.619666666666667</c:v>
                </c:pt>
                <c:pt idx="6166">
                  <c:v>0.626</c:v>
                </c:pt>
                <c:pt idx="6167">
                  <c:v>0.614666666666667</c:v>
                </c:pt>
                <c:pt idx="6168">
                  <c:v>0.626</c:v>
                </c:pt>
                <c:pt idx="6169">
                  <c:v>0.617333333333334</c:v>
                </c:pt>
                <c:pt idx="6170">
                  <c:v>0.605</c:v>
                </c:pt>
                <c:pt idx="6171">
                  <c:v>0.607666666666667</c:v>
                </c:pt>
                <c:pt idx="6172">
                  <c:v>0.620666666666667</c:v>
                </c:pt>
                <c:pt idx="6173">
                  <c:v>0.607333333333334</c:v>
                </c:pt>
                <c:pt idx="6174">
                  <c:v>0.595666666666667</c:v>
                </c:pt>
                <c:pt idx="6175">
                  <c:v>0.605</c:v>
                </c:pt>
                <c:pt idx="6176">
                  <c:v>0.627666666666667</c:v>
                </c:pt>
                <c:pt idx="6177">
                  <c:v>0.626333333333333</c:v>
                </c:pt>
                <c:pt idx="6178">
                  <c:v>0.615666666666667</c:v>
                </c:pt>
                <c:pt idx="6179">
                  <c:v>0.616666666666667</c:v>
                </c:pt>
                <c:pt idx="6180">
                  <c:v>0.602</c:v>
                </c:pt>
                <c:pt idx="6181">
                  <c:v>0.604</c:v>
                </c:pt>
                <c:pt idx="6182">
                  <c:v>0.607</c:v>
                </c:pt>
                <c:pt idx="6183">
                  <c:v>0.625</c:v>
                </c:pt>
                <c:pt idx="6184">
                  <c:v>0.615</c:v>
                </c:pt>
                <c:pt idx="6185">
                  <c:v>0.620666666666667</c:v>
                </c:pt>
                <c:pt idx="6186">
                  <c:v>0.634333333333333</c:v>
                </c:pt>
                <c:pt idx="6187">
                  <c:v>0.638333333333333</c:v>
                </c:pt>
                <c:pt idx="6188">
                  <c:v>0.641</c:v>
                </c:pt>
                <c:pt idx="6189">
                  <c:v>0.650333333333334</c:v>
                </c:pt>
                <c:pt idx="6190">
                  <c:v>0.673</c:v>
                </c:pt>
                <c:pt idx="6191">
                  <c:v>0.668333333333334</c:v>
                </c:pt>
                <c:pt idx="6192">
                  <c:v>0.648333333333334</c:v>
                </c:pt>
                <c:pt idx="6193">
                  <c:v>0.646666666666667</c:v>
                </c:pt>
                <c:pt idx="6194">
                  <c:v>0.658666666666667</c:v>
                </c:pt>
                <c:pt idx="6195">
                  <c:v>0.655333333333334</c:v>
                </c:pt>
                <c:pt idx="6196">
                  <c:v>0.616333333333334</c:v>
                </c:pt>
                <c:pt idx="6197">
                  <c:v>0.604</c:v>
                </c:pt>
                <c:pt idx="6198">
                  <c:v>0.612333333333334</c:v>
                </c:pt>
                <c:pt idx="6199">
                  <c:v>0.62</c:v>
                </c:pt>
                <c:pt idx="6200">
                  <c:v>0.625333333333334</c:v>
                </c:pt>
                <c:pt idx="6201">
                  <c:v>0.631333333333334</c:v>
                </c:pt>
                <c:pt idx="6202">
                  <c:v>0.624666666666667</c:v>
                </c:pt>
                <c:pt idx="6203">
                  <c:v>0.624333333333334</c:v>
                </c:pt>
                <c:pt idx="6204">
                  <c:v>0.619</c:v>
                </c:pt>
                <c:pt idx="6205">
                  <c:v>0.609333333333334</c:v>
                </c:pt>
                <c:pt idx="6206">
                  <c:v>0.613</c:v>
                </c:pt>
                <c:pt idx="6207">
                  <c:v>0.610666666666667</c:v>
                </c:pt>
                <c:pt idx="6208">
                  <c:v>0.593666666666667</c:v>
                </c:pt>
                <c:pt idx="6209">
                  <c:v>0.609666666666667</c:v>
                </c:pt>
                <c:pt idx="6210">
                  <c:v>0.570666666666667</c:v>
                </c:pt>
                <c:pt idx="6211">
                  <c:v>0.567333333333334</c:v>
                </c:pt>
                <c:pt idx="6212">
                  <c:v>0.554666666666667</c:v>
                </c:pt>
                <c:pt idx="6213">
                  <c:v>0.557666666666667</c:v>
                </c:pt>
                <c:pt idx="6214">
                  <c:v>0.559666666666667</c:v>
                </c:pt>
                <c:pt idx="6215">
                  <c:v>0.558</c:v>
                </c:pt>
                <c:pt idx="6216">
                  <c:v>0.581333333333333</c:v>
                </c:pt>
                <c:pt idx="6217">
                  <c:v>0.604</c:v>
                </c:pt>
                <c:pt idx="6218">
                  <c:v>0.587666666666667</c:v>
                </c:pt>
                <c:pt idx="6219">
                  <c:v>0.586666666666667</c:v>
                </c:pt>
                <c:pt idx="6220">
                  <c:v>0.583333333333333</c:v>
                </c:pt>
                <c:pt idx="6221">
                  <c:v>0.590666666666667</c:v>
                </c:pt>
                <c:pt idx="6222">
                  <c:v>0.588</c:v>
                </c:pt>
                <c:pt idx="6223">
                  <c:v>0.589</c:v>
                </c:pt>
                <c:pt idx="6224">
                  <c:v>0.582</c:v>
                </c:pt>
                <c:pt idx="6225">
                  <c:v>0.588666666666667</c:v>
                </c:pt>
                <c:pt idx="6226">
                  <c:v>0.574666666666667</c:v>
                </c:pt>
                <c:pt idx="6227">
                  <c:v>0.56</c:v>
                </c:pt>
                <c:pt idx="6228">
                  <c:v>0.575</c:v>
                </c:pt>
                <c:pt idx="6229">
                  <c:v>0.569333333333333</c:v>
                </c:pt>
                <c:pt idx="6230">
                  <c:v>0.584666666666667</c:v>
                </c:pt>
                <c:pt idx="6231">
                  <c:v>0.596333333333333</c:v>
                </c:pt>
                <c:pt idx="6232">
                  <c:v>0.614</c:v>
                </c:pt>
                <c:pt idx="6233">
                  <c:v>0.637666666666667</c:v>
                </c:pt>
                <c:pt idx="6234">
                  <c:v>0.624333333333334</c:v>
                </c:pt>
                <c:pt idx="6235">
                  <c:v>0.638333333333333</c:v>
                </c:pt>
                <c:pt idx="6236">
                  <c:v>0.639333333333334</c:v>
                </c:pt>
                <c:pt idx="6237">
                  <c:v>0.636</c:v>
                </c:pt>
                <c:pt idx="6238">
                  <c:v>0.634333333333333</c:v>
                </c:pt>
                <c:pt idx="6239">
                  <c:v>0.626333333333333</c:v>
                </c:pt>
                <c:pt idx="6240">
                  <c:v>0.633</c:v>
                </c:pt>
                <c:pt idx="6241">
                  <c:v>0.621</c:v>
                </c:pt>
                <c:pt idx="6242">
                  <c:v>0.623333333333334</c:v>
                </c:pt>
                <c:pt idx="6243">
                  <c:v>0.626333333333333</c:v>
                </c:pt>
                <c:pt idx="6244">
                  <c:v>0.643666666666667</c:v>
                </c:pt>
                <c:pt idx="6245">
                  <c:v>0.652666666666667</c:v>
                </c:pt>
                <c:pt idx="6246">
                  <c:v>0.66</c:v>
                </c:pt>
                <c:pt idx="6247">
                  <c:v>0.653</c:v>
                </c:pt>
                <c:pt idx="6248">
                  <c:v>0.645333333333334</c:v>
                </c:pt>
                <c:pt idx="6249">
                  <c:v>0.654666666666667</c:v>
                </c:pt>
                <c:pt idx="6250">
                  <c:v>0.649333333333334</c:v>
                </c:pt>
                <c:pt idx="6251">
                  <c:v>0.646</c:v>
                </c:pt>
                <c:pt idx="6252">
                  <c:v>0.644</c:v>
                </c:pt>
                <c:pt idx="6253">
                  <c:v>0.661333333333334</c:v>
                </c:pt>
                <c:pt idx="6254">
                  <c:v>0.660333333333334</c:v>
                </c:pt>
                <c:pt idx="6255">
                  <c:v>0.663</c:v>
                </c:pt>
                <c:pt idx="6256">
                  <c:v>0.667666666666667</c:v>
                </c:pt>
                <c:pt idx="6257">
                  <c:v>0.656333333333334</c:v>
                </c:pt>
                <c:pt idx="6258">
                  <c:v>0.653666666666667</c:v>
                </c:pt>
                <c:pt idx="6259">
                  <c:v>0.677666666666667</c:v>
                </c:pt>
                <c:pt idx="6260">
                  <c:v>0.685333333333333</c:v>
                </c:pt>
                <c:pt idx="6261">
                  <c:v>0.675333333333334</c:v>
                </c:pt>
                <c:pt idx="6262">
                  <c:v>0.699</c:v>
                </c:pt>
                <c:pt idx="6263">
                  <c:v>0.716</c:v>
                </c:pt>
                <c:pt idx="6264">
                  <c:v>0.702666666666667</c:v>
                </c:pt>
                <c:pt idx="6265">
                  <c:v>0.687333333333333</c:v>
                </c:pt>
                <c:pt idx="6266">
                  <c:v>0.691666666666667</c:v>
                </c:pt>
                <c:pt idx="6267">
                  <c:v>0.695333333333334</c:v>
                </c:pt>
                <c:pt idx="6268">
                  <c:v>0.701</c:v>
                </c:pt>
                <c:pt idx="6269">
                  <c:v>0.696666666666667</c:v>
                </c:pt>
                <c:pt idx="6270">
                  <c:v>0.706333333333334</c:v>
                </c:pt>
                <c:pt idx="6271">
                  <c:v>0.692</c:v>
                </c:pt>
                <c:pt idx="6272">
                  <c:v>0.678333333333334</c:v>
                </c:pt>
                <c:pt idx="6273">
                  <c:v>0.678333333333334</c:v>
                </c:pt>
                <c:pt idx="6274">
                  <c:v>0.666</c:v>
                </c:pt>
                <c:pt idx="6275">
                  <c:v>0.664333333333334</c:v>
                </c:pt>
                <c:pt idx="6276">
                  <c:v>0.656666666666667</c:v>
                </c:pt>
                <c:pt idx="6277">
                  <c:v>0.654333333333333</c:v>
                </c:pt>
                <c:pt idx="6278">
                  <c:v>0.670666666666667</c:v>
                </c:pt>
                <c:pt idx="6279">
                  <c:v>0.668</c:v>
                </c:pt>
                <c:pt idx="6280">
                  <c:v>0.655</c:v>
                </c:pt>
                <c:pt idx="6281">
                  <c:v>0.683</c:v>
                </c:pt>
                <c:pt idx="6282">
                  <c:v>0.668666666666667</c:v>
                </c:pt>
                <c:pt idx="6283">
                  <c:v>0.635</c:v>
                </c:pt>
                <c:pt idx="6284">
                  <c:v>0.617333333333334</c:v>
                </c:pt>
                <c:pt idx="6285">
                  <c:v>0.618666666666667</c:v>
                </c:pt>
                <c:pt idx="6286">
                  <c:v>0.621</c:v>
                </c:pt>
                <c:pt idx="6287">
                  <c:v>0.623</c:v>
                </c:pt>
                <c:pt idx="6288">
                  <c:v>0.648666666666667</c:v>
                </c:pt>
                <c:pt idx="6289">
                  <c:v>0.651666666666667</c:v>
                </c:pt>
                <c:pt idx="6290">
                  <c:v>0.638666666666667</c:v>
                </c:pt>
                <c:pt idx="6291">
                  <c:v>0.663333333333334</c:v>
                </c:pt>
                <c:pt idx="6292">
                  <c:v>0.679666666666667</c:v>
                </c:pt>
                <c:pt idx="6293">
                  <c:v>0.673333333333334</c:v>
                </c:pt>
                <c:pt idx="6294">
                  <c:v>0.664666666666667</c:v>
                </c:pt>
                <c:pt idx="6295">
                  <c:v>0.654333333333333</c:v>
                </c:pt>
                <c:pt idx="6296">
                  <c:v>0.641</c:v>
                </c:pt>
                <c:pt idx="6297">
                  <c:v>0.644</c:v>
                </c:pt>
                <c:pt idx="6298">
                  <c:v>0.629666666666667</c:v>
                </c:pt>
                <c:pt idx="6299">
                  <c:v>0.626666666666667</c:v>
                </c:pt>
                <c:pt idx="6300">
                  <c:v>0.627666666666667</c:v>
                </c:pt>
                <c:pt idx="6301">
                  <c:v>0.615</c:v>
                </c:pt>
                <c:pt idx="6302">
                  <c:v>0.607</c:v>
                </c:pt>
                <c:pt idx="6303">
                  <c:v>0.603333333333334</c:v>
                </c:pt>
                <c:pt idx="6304">
                  <c:v>0.615666666666667</c:v>
                </c:pt>
                <c:pt idx="6305">
                  <c:v>0.645333333333334</c:v>
                </c:pt>
                <c:pt idx="6306">
                  <c:v>0.661666666666667</c:v>
                </c:pt>
                <c:pt idx="6307">
                  <c:v>0.656666666666667</c:v>
                </c:pt>
                <c:pt idx="6308">
                  <c:v>0.653666666666667</c:v>
                </c:pt>
                <c:pt idx="6309">
                  <c:v>0.668333333333334</c:v>
                </c:pt>
                <c:pt idx="6310">
                  <c:v>0.676666666666667</c:v>
                </c:pt>
                <c:pt idx="6311">
                  <c:v>0.669666666666667</c:v>
                </c:pt>
                <c:pt idx="6312">
                  <c:v>0.671</c:v>
                </c:pt>
                <c:pt idx="6313">
                  <c:v>0.670666666666667</c:v>
                </c:pt>
                <c:pt idx="6314">
                  <c:v>0.677666666666667</c:v>
                </c:pt>
                <c:pt idx="6315">
                  <c:v>0.688</c:v>
                </c:pt>
                <c:pt idx="6316">
                  <c:v>0.701</c:v>
                </c:pt>
                <c:pt idx="6317">
                  <c:v>0.704666666666667</c:v>
                </c:pt>
                <c:pt idx="6318">
                  <c:v>0.712</c:v>
                </c:pt>
                <c:pt idx="6319">
                  <c:v>0.702666666666667</c:v>
                </c:pt>
                <c:pt idx="6320">
                  <c:v>0.703333333333333</c:v>
                </c:pt>
                <c:pt idx="6321">
                  <c:v>0.703666666666667</c:v>
                </c:pt>
                <c:pt idx="6322">
                  <c:v>0.708666666666667</c:v>
                </c:pt>
                <c:pt idx="6323">
                  <c:v>0.696</c:v>
                </c:pt>
                <c:pt idx="6324">
                  <c:v>0.697</c:v>
                </c:pt>
                <c:pt idx="6325">
                  <c:v>0.683</c:v>
                </c:pt>
                <c:pt idx="6326">
                  <c:v>0.673333333333334</c:v>
                </c:pt>
                <c:pt idx="6327">
                  <c:v>0.672</c:v>
                </c:pt>
                <c:pt idx="6328">
                  <c:v>0.676</c:v>
                </c:pt>
                <c:pt idx="6329">
                  <c:v>0.659666666666667</c:v>
                </c:pt>
                <c:pt idx="6330">
                  <c:v>0.642</c:v>
                </c:pt>
                <c:pt idx="6331">
                  <c:v>0.627333333333334</c:v>
                </c:pt>
                <c:pt idx="6332">
                  <c:v>0.631333333333334</c:v>
                </c:pt>
                <c:pt idx="6333">
                  <c:v>0.626333333333333</c:v>
                </c:pt>
                <c:pt idx="6334">
                  <c:v>0.618333333333333</c:v>
                </c:pt>
                <c:pt idx="6335">
                  <c:v>0.613333333333334</c:v>
                </c:pt>
                <c:pt idx="6336">
                  <c:v>0.618333333333333</c:v>
                </c:pt>
                <c:pt idx="6337">
                  <c:v>0.604</c:v>
                </c:pt>
                <c:pt idx="6338">
                  <c:v>0.608666666666667</c:v>
                </c:pt>
                <c:pt idx="6339">
                  <c:v>0.620333333333334</c:v>
                </c:pt>
                <c:pt idx="6340">
                  <c:v>0.613</c:v>
                </c:pt>
                <c:pt idx="6341">
                  <c:v>0.628666666666667</c:v>
                </c:pt>
                <c:pt idx="6342">
                  <c:v>0.629</c:v>
                </c:pt>
                <c:pt idx="6343">
                  <c:v>0.623333333333334</c:v>
                </c:pt>
                <c:pt idx="6344">
                  <c:v>0.62</c:v>
                </c:pt>
                <c:pt idx="6345">
                  <c:v>0.626666666666667</c:v>
                </c:pt>
                <c:pt idx="6346">
                  <c:v>0.619666666666667</c:v>
                </c:pt>
                <c:pt idx="6347">
                  <c:v>0.622</c:v>
                </c:pt>
                <c:pt idx="6348">
                  <c:v>0.624</c:v>
                </c:pt>
                <c:pt idx="6349">
                  <c:v>0.607333333333334</c:v>
                </c:pt>
                <c:pt idx="6350">
                  <c:v>0.623</c:v>
                </c:pt>
                <c:pt idx="6351">
                  <c:v>0.634</c:v>
                </c:pt>
                <c:pt idx="6352">
                  <c:v>0.63</c:v>
                </c:pt>
                <c:pt idx="6353">
                  <c:v>0.612</c:v>
                </c:pt>
                <c:pt idx="6354">
                  <c:v>0.615333333333334</c:v>
                </c:pt>
                <c:pt idx="6355">
                  <c:v>0.621333333333334</c:v>
                </c:pt>
                <c:pt idx="6356">
                  <c:v>0.631666666666667</c:v>
                </c:pt>
                <c:pt idx="6357">
                  <c:v>0.634</c:v>
                </c:pt>
                <c:pt idx="6358">
                  <c:v>0.613</c:v>
                </c:pt>
                <c:pt idx="6359">
                  <c:v>0.604333333333334</c:v>
                </c:pt>
                <c:pt idx="6360">
                  <c:v>0.621333333333334</c:v>
                </c:pt>
                <c:pt idx="6361">
                  <c:v>0.625333333333334</c:v>
                </c:pt>
                <c:pt idx="6362">
                  <c:v>0.619</c:v>
                </c:pt>
                <c:pt idx="6363">
                  <c:v>0.635</c:v>
                </c:pt>
                <c:pt idx="6364">
                  <c:v>0.657</c:v>
                </c:pt>
                <c:pt idx="6365">
                  <c:v>0.659333333333334</c:v>
                </c:pt>
                <c:pt idx="6366">
                  <c:v>0.661333333333333</c:v>
                </c:pt>
                <c:pt idx="6367">
                  <c:v>0.654</c:v>
                </c:pt>
                <c:pt idx="6368">
                  <c:v>0.639</c:v>
                </c:pt>
                <c:pt idx="6369">
                  <c:v>0.633333333333334</c:v>
                </c:pt>
                <c:pt idx="6370">
                  <c:v>0.632333333333334</c:v>
                </c:pt>
                <c:pt idx="6371">
                  <c:v>0.628333333333334</c:v>
                </c:pt>
                <c:pt idx="6372">
                  <c:v>0.626</c:v>
                </c:pt>
                <c:pt idx="6373">
                  <c:v>0.624666666666667</c:v>
                </c:pt>
                <c:pt idx="6374">
                  <c:v>0.643</c:v>
                </c:pt>
                <c:pt idx="6375">
                  <c:v>0.639333333333334</c:v>
                </c:pt>
                <c:pt idx="6376">
                  <c:v>0.630333333333333</c:v>
                </c:pt>
                <c:pt idx="6377">
                  <c:v>0.627</c:v>
                </c:pt>
                <c:pt idx="6378">
                  <c:v>0.645</c:v>
                </c:pt>
                <c:pt idx="6379">
                  <c:v>0.651666666666667</c:v>
                </c:pt>
                <c:pt idx="6380">
                  <c:v>0.643333333333334</c:v>
                </c:pt>
                <c:pt idx="6381">
                  <c:v>0.636</c:v>
                </c:pt>
                <c:pt idx="6382">
                  <c:v>0.629666666666667</c:v>
                </c:pt>
                <c:pt idx="6383">
                  <c:v>0.601</c:v>
                </c:pt>
                <c:pt idx="6384">
                  <c:v>0.584666666666667</c:v>
                </c:pt>
                <c:pt idx="6385">
                  <c:v>0.567666666666667</c:v>
                </c:pt>
                <c:pt idx="6386">
                  <c:v>0.533</c:v>
                </c:pt>
                <c:pt idx="6387">
                  <c:v>0.530333333333333</c:v>
                </c:pt>
                <c:pt idx="6388">
                  <c:v>0.527</c:v>
                </c:pt>
                <c:pt idx="6389">
                  <c:v>0.513</c:v>
                </c:pt>
                <c:pt idx="6390">
                  <c:v>0.513</c:v>
                </c:pt>
                <c:pt idx="6391">
                  <c:v>0.505666666666667</c:v>
                </c:pt>
                <c:pt idx="6392">
                  <c:v>0.509666666666667</c:v>
                </c:pt>
                <c:pt idx="6393">
                  <c:v>0.506333333333333</c:v>
                </c:pt>
                <c:pt idx="6394">
                  <c:v>0.487333333333333</c:v>
                </c:pt>
                <c:pt idx="6395">
                  <c:v>0.490333333333333</c:v>
                </c:pt>
                <c:pt idx="6396">
                  <c:v>0.489666666666667</c:v>
                </c:pt>
                <c:pt idx="6397">
                  <c:v>0.480333333333333</c:v>
                </c:pt>
                <c:pt idx="6398">
                  <c:v>0.471</c:v>
                </c:pt>
                <c:pt idx="6399">
                  <c:v>0.468333333333333</c:v>
                </c:pt>
                <c:pt idx="6400">
                  <c:v>0.459666666666667</c:v>
                </c:pt>
                <c:pt idx="6401">
                  <c:v>0.452333333333333</c:v>
                </c:pt>
                <c:pt idx="6402">
                  <c:v>0.461333333333333</c:v>
                </c:pt>
                <c:pt idx="6403">
                  <c:v>0.475333333333333</c:v>
                </c:pt>
                <c:pt idx="6404">
                  <c:v>0.464</c:v>
                </c:pt>
                <c:pt idx="6405">
                  <c:v>0.471333333333333</c:v>
                </c:pt>
                <c:pt idx="6406">
                  <c:v>0.494666666666667</c:v>
                </c:pt>
                <c:pt idx="6407">
                  <c:v>0.503</c:v>
                </c:pt>
                <c:pt idx="6408">
                  <c:v>0.506666666666666</c:v>
                </c:pt>
                <c:pt idx="6409">
                  <c:v>0.537</c:v>
                </c:pt>
                <c:pt idx="6410">
                  <c:v>0.537666666666667</c:v>
                </c:pt>
                <c:pt idx="6411">
                  <c:v>0.546333333333333</c:v>
                </c:pt>
                <c:pt idx="6412">
                  <c:v>0.555666666666667</c:v>
                </c:pt>
                <c:pt idx="6413">
                  <c:v>0.543333333333333</c:v>
                </c:pt>
                <c:pt idx="6414">
                  <c:v>0.564333333333333</c:v>
                </c:pt>
                <c:pt idx="6415">
                  <c:v>0.56</c:v>
                </c:pt>
                <c:pt idx="6416">
                  <c:v>0.592</c:v>
                </c:pt>
                <c:pt idx="6417">
                  <c:v>0.63</c:v>
                </c:pt>
                <c:pt idx="6418">
                  <c:v>0.643666666666667</c:v>
                </c:pt>
                <c:pt idx="6419">
                  <c:v>0.66</c:v>
                </c:pt>
                <c:pt idx="6420">
                  <c:v>0.674</c:v>
                </c:pt>
                <c:pt idx="6421">
                  <c:v>0.684</c:v>
                </c:pt>
                <c:pt idx="6422">
                  <c:v>0.697</c:v>
                </c:pt>
                <c:pt idx="6423">
                  <c:v>0.698</c:v>
                </c:pt>
                <c:pt idx="6424">
                  <c:v>0.718666666666667</c:v>
                </c:pt>
                <c:pt idx="6425">
                  <c:v>0.730333333333333</c:v>
                </c:pt>
                <c:pt idx="6426">
                  <c:v>0.728666666666667</c:v>
                </c:pt>
                <c:pt idx="6427">
                  <c:v>0.727666666666667</c:v>
                </c:pt>
                <c:pt idx="6428">
                  <c:v>0.721333333333334</c:v>
                </c:pt>
                <c:pt idx="6429">
                  <c:v>0.732</c:v>
                </c:pt>
                <c:pt idx="6430">
                  <c:v>0.745</c:v>
                </c:pt>
                <c:pt idx="6431">
                  <c:v>0.749666666666667</c:v>
                </c:pt>
                <c:pt idx="6432">
                  <c:v>0.766</c:v>
                </c:pt>
                <c:pt idx="6433">
                  <c:v>0.789333333333333</c:v>
                </c:pt>
                <c:pt idx="6434">
                  <c:v>0.789</c:v>
                </c:pt>
                <c:pt idx="6435">
                  <c:v>0.797</c:v>
                </c:pt>
                <c:pt idx="6436">
                  <c:v>0.787333333333333</c:v>
                </c:pt>
                <c:pt idx="6437">
                  <c:v>0.757333333333334</c:v>
                </c:pt>
                <c:pt idx="6438">
                  <c:v>0.746333333333334</c:v>
                </c:pt>
                <c:pt idx="6439">
                  <c:v>0.736666666666667</c:v>
                </c:pt>
                <c:pt idx="6440">
                  <c:v>0.741666666666667</c:v>
                </c:pt>
                <c:pt idx="6441">
                  <c:v>0.732333333333334</c:v>
                </c:pt>
                <c:pt idx="6442">
                  <c:v>0.711333333333334</c:v>
                </c:pt>
                <c:pt idx="6443">
                  <c:v>0.705333333333334</c:v>
                </c:pt>
                <c:pt idx="6444">
                  <c:v>0.704</c:v>
                </c:pt>
                <c:pt idx="6445">
                  <c:v>0.693</c:v>
                </c:pt>
                <c:pt idx="6446">
                  <c:v>0.701</c:v>
                </c:pt>
                <c:pt idx="6447">
                  <c:v>0.707333333333334</c:v>
                </c:pt>
                <c:pt idx="6448">
                  <c:v>0.721</c:v>
                </c:pt>
                <c:pt idx="6449">
                  <c:v>0.725333333333334</c:v>
                </c:pt>
                <c:pt idx="6450">
                  <c:v>0.719</c:v>
                </c:pt>
                <c:pt idx="6451">
                  <c:v>0.723666666666667</c:v>
                </c:pt>
                <c:pt idx="6452">
                  <c:v>0.711666666666667</c:v>
                </c:pt>
                <c:pt idx="6453">
                  <c:v>0.706666666666667</c:v>
                </c:pt>
                <c:pt idx="6454">
                  <c:v>0.733666666666667</c:v>
                </c:pt>
                <c:pt idx="6455">
                  <c:v>0.728666666666667</c:v>
                </c:pt>
                <c:pt idx="6456">
                  <c:v>0.736666666666667</c:v>
                </c:pt>
                <c:pt idx="6457">
                  <c:v>0.739333333333333</c:v>
                </c:pt>
                <c:pt idx="6458">
                  <c:v>0.754666666666667</c:v>
                </c:pt>
                <c:pt idx="6459">
                  <c:v>0.753333333333334</c:v>
                </c:pt>
                <c:pt idx="6460">
                  <c:v>0.755666666666667</c:v>
                </c:pt>
                <c:pt idx="6461">
                  <c:v>0.778</c:v>
                </c:pt>
                <c:pt idx="6462">
                  <c:v>0.786333333333333</c:v>
                </c:pt>
                <c:pt idx="6463">
                  <c:v>0.801333333333333</c:v>
                </c:pt>
                <c:pt idx="6464">
                  <c:v>0.806</c:v>
                </c:pt>
                <c:pt idx="6465">
                  <c:v>0.816</c:v>
                </c:pt>
                <c:pt idx="6466">
                  <c:v>0.821333333333334</c:v>
                </c:pt>
                <c:pt idx="6467">
                  <c:v>0.828</c:v>
                </c:pt>
                <c:pt idx="6468">
                  <c:v>0.835</c:v>
                </c:pt>
                <c:pt idx="6469">
                  <c:v>0.825333333333333</c:v>
                </c:pt>
                <c:pt idx="6470">
                  <c:v>0.821666666666667</c:v>
                </c:pt>
                <c:pt idx="6471">
                  <c:v>0.829</c:v>
                </c:pt>
                <c:pt idx="6472">
                  <c:v>0.828666666666667</c:v>
                </c:pt>
                <c:pt idx="6473">
                  <c:v>0.824666666666667</c:v>
                </c:pt>
                <c:pt idx="6474">
                  <c:v>0.811</c:v>
                </c:pt>
                <c:pt idx="6475">
                  <c:v>0.817333333333334</c:v>
                </c:pt>
                <c:pt idx="6476">
                  <c:v>0.819</c:v>
                </c:pt>
                <c:pt idx="6477">
                  <c:v>0.819666666666667</c:v>
                </c:pt>
                <c:pt idx="6478">
                  <c:v>0.82</c:v>
                </c:pt>
                <c:pt idx="6479">
                  <c:v>0.814666666666667</c:v>
                </c:pt>
                <c:pt idx="6480">
                  <c:v>0.817333333333334</c:v>
                </c:pt>
                <c:pt idx="6481">
                  <c:v>0.805666666666667</c:v>
                </c:pt>
                <c:pt idx="6482">
                  <c:v>0.781666666666667</c:v>
                </c:pt>
                <c:pt idx="6483">
                  <c:v>0.783666666666667</c:v>
                </c:pt>
                <c:pt idx="6484">
                  <c:v>0.807666666666667</c:v>
                </c:pt>
                <c:pt idx="6485">
                  <c:v>0.814333333333333</c:v>
                </c:pt>
                <c:pt idx="6486">
                  <c:v>0.811666666666667</c:v>
                </c:pt>
                <c:pt idx="6487">
                  <c:v>0.800333333333333</c:v>
                </c:pt>
                <c:pt idx="6488">
                  <c:v>0.804666666666667</c:v>
                </c:pt>
                <c:pt idx="6489">
                  <c:v>0.830333333333333</c:v>
                </c:pt>
                <c:pt idx="6490">
                  <c:v>0.839333333333334</c:v>
                </c:pt>
                <c:pt idx="6491">
                  <c:v>0.833</c:v>
                </c:pt>
                <c:pt idx="6492">
                  <c:v>0.841333333333334</c:v>
                </c:pt>
                <c:pt idx="6493">
                  <c:v>0.848333333333334</c:v>
                </c:pt>
                <c:pt idx="6494">
                  <c:v>0.854333333333334</c:v>
                </c:pt>
                <c:pt idx="6495">
                  <c:v>0.850666666666667</c:v>
                </c:pt>
                <c:pt idx="6496">
                  <c:v>0.855666666666667</c:v>
                </c:pt>
                <c:pt idx="6497">
                  <c:v>0.875333333333333</c:v>
                </c:pt>
                <c:pt idx="6498">
                  <c:v>0.888</c:v>
                </c:pt>
                <c:pt idx="6499">
                  <c:v>0.885666666666667</c:v>
                </c:pt>
                <c:pt idx="6500">
                  <c:v>0.907333333333333</c:v>
                </c:pt>
                <c:pt idx="6501">
                  <c:v>0.910666666666666</c:v>
                </c:pt>
                <c:pt idx="6502">
                  <c:v>0.937666666666666</c:v>
                </c:pt>
                <c:pt idx="6503">
                  <c:v>0.945666666666667</c:v>
                </c:pt>
                <c:pt idx="6504">
                  <c:v>0.930333333333333</c:v>
                </c:pt>
                <c:pt idx="6505">
                  <c:v>0.928666666666666</c:v>
                </c:pt>
                <c:pt idx="6506">
                  <c:v>0.955666666666667</c:v>
                </c:pt>
                <c:pt idx="6507">
                  <c:v>0.980333333333333</c:v>
                </c:pt>
                <c:pt idx="6508">
                  <c:v>0.97</c:v>
                </c:pt>
                <c:pt idx="6509">
                  <c:v>0.968333333333334</c:v>
                </c:pt>
                <c:pt idx="6510">
                  <c:v>0.968</c:v>
                </c:pt>
                <c:pt idx="6511">
                  <c:v>0.987333333333333</c:v>
                </c:pt>
                <c:pt idx="6512">
                  <c:v>0.988</c:v>
                </c:pt>
                <c:pt idx="6513">
                  <c:v>0.996</c:v>
                </c:pt>
                <c:pt idx="6514">
                  <c:v>1.00466666666667</c:v>
                </c:pt>
                <c:pt idx="6515">
                  <c:v>1.02</c:v>
                </c:pt>
                <c:pt idx="6516">
                  <c:v>1.01733333333333</c:v>
                </c:pt>
                <c:pt idx="6517">
                  <c:v>1.011</c:v>
                </c:pt>
                <c:pt idx="6518">
                  <c:v>1.001</c:v>
                </c:pt>
                <c:pt idx="6519">
                  <c:v>0.998666666666666</c:v>
                </c:pt>
                <c:pt idx="6520">
                  <c:v>1.006</c:v>
                </c:pt>
                <c:pt idx="6521">
                  <c:v>1.009</c:v>
                </c:pt>
                <c:pt idx="6522">
                  <c:v>1.01566666666667</c:v>
                </c:pt>
                <c:pt idx="6523">
                  <c:v>1.03366666666667</c:v>
                </c:pt>
                <c:pt idx="6524">
                  <c:v>1.02033333333333</c:v>
                </c:pt>
                <c:pt idx="6525">
                  <c:v>1.01333333333333</c:v>
                </c:pt>
                <c:pt idx="6526">
                  <c:v>0.998333333333334</c:v>
                </c:pt>
                <c:pt idx="6527">
                  <c:v>0.982</c:v>
                </c:pt>
                <c:pt idx="6528">
                  <c:v>0.978</c:v>
                </c:pt>
                <c:pt idx="6529">
                  <c:v>0.973666666666667</c:v>
                </c:pt>
                <c:pt idx="6530">
                  <c:v>0.953666666666666</c:v>
                </c:pt>
                <c:pt idx="6531">
                  <c:v>0.941333333333334</c:v>
                </c:pt>
                <c:pt idx="6532">
                  <c:v>0.94</c:v>
                </c:pt>
                <c:pt idx="6533">
                  <c:v>0.95</c:v>
                </c:pt>
                <c:pt idx="6534">
                  <c:v>0.947666666666667</c:v>
                </c:pt>
                <c:pt idx="6535">
                  <c:v>0.922333333333333</c:v>
                </c:pt>
                <c:pt idx="6536">
                  <c:v>0.935333333333333</c:v>
                </c:pt>
                <c:pt idx="6537">
                  <c:v>0.925333333333333</c:v>
                </c:pt>
                <c:pt idx="6538">
                  <c:v>0.921666666666666</c:v>
                </c:pt>
                <c:pt idx="6539">
                  <c:v>0.910666666666666</c:v>
                </c:pt>
                <c:pt idx="6540">
                  <c:v>0.914333333333333</c:v>
                </c:pt>
                <c:pt idx="6541">
                  <c:v>0.908333333333333</c:v>
                </c:pt>
                <c:pt idx="6542">
                  <c:v>0.902333333333334</c:v>
                </c:pt>
                <c:pt idx="6543">
                  <c:v>0.895</c:v>
                </c:pt>
                <c:pt idx="6544">
                  <c:v>0.894</c:v>
                </c:pt>
                <c:pt idx="6545">
                  <c:v>0.899333333333333</c:v>
                </c:pt>
                <c:pt idx="6546">
                  <c:v>0.893</c:v>
                </c:pt>
                <c:pt idx="6547">
                  <c:v>0.903666666666667</c:v>
                </c:pt>
                <c:pt idx="6548">
                  <c:v>0.915666666666666</c:v>
                </c:pt>
                <c:pt idx="6549">
                  <c:v>0.931</c:v>
                </c:pt>
                <c:pt idx="6550">
                  <c:v>0.934</c:v>
                </c:pt>
                <c:pt idx="6551">
                  <c:v>0.941333333333334</c:v>
                </c:pt>
                <c:pt idx="6552">
                  <c:v>0.947</c:v>
                </c:pt>
                <c:pt idx="6553">
                  <c:v>0.945</c:v>
                </c:pt>
                <c:pt idx="6554">
                  <c:v>0.954333333333334</c:v>
                </c:pt>
                <c:pt idx="6555">
                  <c:v>0.980666666666667</c:v>
                </c:pt>
                <c:pt idx="6556">
                  <c:v>0.993333333333333</c:v>
                </c:pt>
                <c:pt idx="6557">
                  <c:v>1.011</c:v>
                </c:pt>
                <c:pt idx="6558">
                  <c:v>1.03133333333333</c:v>
                </c:pt>
                <c:pt idx="6559">
                  <c:v>1.04733333333333</c:v>
                </c:pt>
                <c:pt idx="6560">
                  <c:v>1.06566666666667</c:v>
                </c:pt>
                <c:pt idx="6561">
                  <c:v>1.07233333333333</c:v>
                </c:pt>
                <c:pt idx="6562">
                  <c:v>1.08866666666667</c:v>
                </c:pt>
                <c:pt idx="6563">
                  <c:v>1.076</c:v>
                </c:pt>
                <c:pt idx="6564">
                  <c:v>1.07833333333333</c:v>
                </c:pt>
                <c:pt idx="6565">
                  <c:v>1.071</c:v>
                </c:pt>
                <c:pt idx="6566">
                  <c:v>1.05966666666667</c:v>
                </c:pt>
                <c:pt idx="6567">
                  <c:v>1.06</c:v>
                </c:pt>
                <c:pt idx="6568">
                  <c:v>1.044</c:v>
                </c:pt>
                <c:pt idx="6569">
                  <c:v>1.02633333333333</c:v>
                </c:pt>
                <c:pt idx="6570">
                  <c:v>1.02966666666667</c:v>
                </c:pt>
                <c:pt idx="6571">
                  <c:v>1.05333333333333</c:v>
                </c:pt>
                <c:pt idx="6572">
                  <c:v>1.044</c:v>
                </c:pt>
                <c:pt idx="6573">
                  <c:v>1.02133333333333</c:v>
                </c:pt>
                <c:pt idx="6574">
                  <c:v>1.00533333333333</c:v>
                </c:pt>
                <c:pt idx="6575">
                  <c:v>0.992333333333333</c:v>
                </c:pt>
                <c:pt idx="6576">
                  <c:v>0.969333333333334</c:v>
                </c:pt>
                <c:pt idx="6577">
                  <c:v>0.946666666666667</c:v>
                </c:pt>
                <c:pt idx="6578">
                  <c:v>0.935666666666666</c:v>
                </c:pt>
                <c:pt idx="6579">
                  <c:v>0.938666666666666</c:v>
                </c:pt>
                <c:pt idx="6580">
                  <c:v>0.924</c:v>
                </c:pt>
                <c:pt idx="6581">
                  <c:v>0.909</c:v>
                </c:pt>
                <c:pt idx="6582">
                  <c:v>0.903</c:v>
                </c:pt>
                <c:pt idx="6583">
                  <c:v>0.900333333333333</c:v>
                </c:pt>
                <c:pt idx="6584">
                  <c:v>0.898666666666666</c:v>
                </c:pt>
                <c:pt idx="6585">
                  <c:v>0.901</c:v>
                </c:pt>
                <c:pt idx="6586">
                  <c:v>0.906333333333333</c:v>
                </c:pt>
                <c:pt idx="6587">
                  <c:v>0.923</c:v>
                </c:pt>
                <c:pt idx="6588">
                  <c:v>0.926333333333333</c:v>
                </c:pt>
                <c:pt idx="6589">
                  <c:v>0.932</c:v>
                </c:pt>
                <c:pt idx="6590">
                  <c:v>0.909</c:v>
                </c:pt>
                <c:pt idx="6591">
                  <c:v>0.887333333333334</c:v>
                </c:pt>
                <c:pt idx="6592">
                  <c:v>0.861666666666667</c:v>
                </c:pt>
                <c:pt idx="6593">
                  <c:v>0.850666666666667</c:v>
                </c:pt>
                <c:pt idx="6594">
                  <c:v>0.846</c:v>
                </c:pt>
                <c:pt idx="6595">
                  <c:v>0.836333333333334</c:v>
                </c:pt>
                <c:pt idx="6596">
                  <c:v>0.849333333333334</c:v>
                </c:pt>
                <c:pt idx="6597">
                  <c:v>0.876</c:v>
                </c:pt>
                <c:pt idx="6598">
                  <c:v>0.869333333333334</c:v>
                </c:pt>
                <c:pt idx="6599">
                  <c:v>0.852333333333334</c:v>
                </c:pt>
                <c:pt idx="6600">
                  <c:v>0.828333333333334</c:v>
                </c:pt>
                <c:pt idx="6601">
                  <c:v>0.819333333333333</c:v>
                </c:pt>
                <c:pt idx="6602">
                  <c:v>0.799333333333333</c:v>
                </c:pt>
                <c:pt idx="6603">
                  <c:v>0.785666666666667</c:v>
                </c:pt>
                <c:pt idx="6604">
                  <c:v>0.805</c:v>
                </c:pt>
                <c:pt idx="6605">
                  <c:v>0.814</c:v>
                </c:pt>
                <c:pt idx="6606">
                  <c:v>0.817333333333334</c:v>
                </c:pt>
                <c:pt idx="6607">
                  <c:v>0.806666666666667</c:v>
                </c:pt>
                <c:pt idx="6608">
                  <c:v>0.808333333333333</c:v>
                </c:pt>
                <c:pt idx="6609">
                  <c:v>0.81</c:v>
                </c:pt>
                <c:pt idx="6610">
                  <c:v>0.833666666666667</c:v>
                </c:pt>
                <c:pt idx="6611">
                  <c:v>0.84</c:v>
                </c:pt>
                <c:pt idx="6612">
                  <c:v>0.859333333333334</c:v>
                </c:pt>
                <c:pt idx="6613">
                  <c:v>0.892</c:v>
                </c:pt>
                <c:pt idx="6614">
                  <c:v>0.901</c:v>
                </c:pt>
                <c:pt idx="6615">
                  <c:v>0.909</c:v>
                </c:pt>
                <c:pt idx="6616">
                  <c:v>0.901333333333333</c:v>
                </c:pt>
                <c:pt idx="6617">
                  <c:v>0.881666666666666</c:v>
                </c:pt>
                <c:pt idx="6618">
                  <c:v>0.881333333333333</c:v>
                </c:pt>
                <c:pt idx="6619">
                  <c:v>0.876666666666667</c:v>
                </c:pt>
                <c:pt idx="6620">
                  <c:v>0.877666666666667</c:v>
                </c:pt>
                <c:pt idx="6621">
                  <c:v>0.89</c:v>
                </c:pt>
                <c:pt idx="6622">
                  <c:v>0.889666666666667</c:v>
                </c:pt>
                <c:pt idx="6623">
                  <c:v>0.898</c:v>
                </c:pt>
                <c:pt idx="6624">
                  <c:v>0.885333333333333</c:v>
                </c:pt>
                <c:pt idx="6625">
                  <c:v>0.867666666666667</c:v>
                </c:pt>
                <c:pt idx="6626">
                  <c:v>0.878333333333334</c:v>
                </c:pt>
                <c:pt idx="6627">
                  <c:v>0.876</c:v>
                </c:pt>
                <c:pt idx="6628">
                  <c:v>0.866</c:v>
                </c:pt>
                <c:pt idx="6629">
                  <c:v>0.861333333333334</c:v>
                </c:pt>
                <c:pt idx="6630">
                  <c:v>0.830666666666667</c:v>
                </c:pt>
                <c:pt idx="6631">
                  <c:v>0.814333333333333</c:v>
                </c:pt>
                <c:pt idx="6632">
                  <c:v>0.810666666666667</c:v>
                </c:pt>
                <c:pt idx="6633">
                  <c:v>0.794333333333333</c:v>
                </c:pt>
                <c:pt idx="6634">
                  <c:v>0.787</c:v>
                </c:pt>
                <c:pt idx="6635">
                  <c:v>0.763666666666667</c:v>
                </c:pt>
                <c:pt idx="6636">
                  <c:v>0.761</c:v>
                </c:pt>
                <c:pt idx="6637">
                  <c:v>0.750666666666667</c:v>
                </c:pt>
                <c:pt idx="6638">
                  <c:v>0.749666666666667</c:v>
                </c:pt>
                <c:pt idx="6639">
                  <c:v>0.754666666666667</c:v>
                </c:pt>
                <c:pt idx="6640">
                  <c:v>0.761666666666667</c:v>
                </c:pt>
                <c:pt idx="6641">
                  <c:v>0.762666666666667</c:v>
                </c:pt>
                <c:pt idx="6642">
                  <c:v>0.769</c:v>
                </c:pt>
                <c:pt idx="6643">
                  <c:v>0.761</c:v>
                </c:pt>
                <c:pt idx="6644">
                  <c:v>0.753666666666667</c:v>
                </c:pt>
                <c:pt idx="6645">
                  <c:v>0.758</c:v>
                </c:pt>
                <c:pt idx="6646">
                  <c:v>0.754333333333334</c:v>
                </c:pt>
                <c:pt idx="6647">
                  <c:v>0.764666666666667</c:v>
                </c:pt>
                <c:pt idx="6648">
                  <c:v>0.762666666666667</c:v>
                </c:pt>
                <c:pt idx="6649">
                  <c:v>0.744333333333334</c:v>
                </c:pt>
                <c:pt idx="6650">
                  <c:v>0.743</c:v>
                </c:pt>
                <c:pt idx="6651">
                  <c:v>0.767666666666667</c:v>
                </c:pt>
                <c:pt idx="6652">
                  <c:v>0.765333333333334</c:v>
                </c:pt>
                <c:pt idx="6653">
                  <c:v>0.757666666666667</c:v>
                </c:pt>
                <c:pt idx="6654">
                  <c:v>0.754</c:v>
                </c:pt>
                <c:pt idx="6655">
                  <c:v>0.76</c:v>
                </c:pt>
                <c:pt idx="6656">
                  <c:v>0.766</c:v>
                </c:pt>
                <c:pt idx="6657">
                  <c:v>0.777333333333334</c:v>
                </c:pt>
                <c:pt idx="6658">
                  <c:v>0.767333333333334</c:v>
                </c:pt>
                <c:pt idx="6659">
                  <c:v>0.751</c:v>
                </c:pt>
                <c:pt idx="6660">
                  <c:v>0.754666666666667</c:v>
                </c:pt>
                <c:pt idx="6661">
                  <c:v>0.745333333333333</c:v>
                </c:pt>
                <c:pt idx="6662">
                  <c:v>0.742</c:v>
                </c:pt>
                <c:pt idx="6663">
                  <c:v>0.740666666666667</c:v>
                </c:pt>
                <c:pt idx="6664">
                  <c:v>0.738666666666667</c:v>
                </c:pt>
                <c:pt idx="6665">
                  <c:v>0.741</c:v>
                </c:pt>
                <c:pt idx="6666">
                  <c:v>0.732333333333334</c:v>
                </c:pt>
                <c:pt idx="6667">
                  <c:v>0.719</c:v>
                </c:pt>
                <c:pt idx="6668">
                  <c:v>0.725666666666667</c:v>
                </c:pt>
                <c:pt idx="6669">
                  <c:v>0.746666666666667</c:v>
                </c:pt>
                <c:pt idx="6670">
                  <c:v>0.758666666666667</c:v>
                </c:pt>
                <c:pt idx="6671">
                  <c:v>0.753666666666667</c:v>
                </c:pt>
                <c:pt idx="6672">
                  <c:v>0.767</c:v>
                </c:pt>
                <c:pt idx="6673">
                  <c:v>0.781333333333334</c:v>
                </c:pt>
                <c:pt idx="6674">
                  <c:v>0.774333333333334</c:v>
                </c:pt>
                <c:pt idx="6675">
                  <c:v>0.780666666666667</c:v>
                </c:pt>
                <c:pt idx="6676">
                  <c:v>0.785</c:v>
                </c:pt>
                <c:pt idx="6677">
                  <c:v>0.770666666666667</c:v>
                </c:pt>
                <c:pt idx="6678">
                  <c:v>0.775333333333334</c:v>
                </c:pt>
                <c:pt idx="6679">
                  <c:v>0.788666666666667</c:v>
                </c:pt>
                <c:pt idx="6680">
                  <c:v>0.778</c:v>
                </c:pt>
                <c:pt idx="6681">
                  <c:v>0.775</c:v>
                </c:pt>
                <c:pt idx="6682">
                  <c:v>0.791333333333333</c:v>
                </c:pt>
                <c:pt idx="6683">
                  <c:v>0.798</c:v>
                </c:pt>
                <c:pt idx="6684">
                  <c:v>0.807666666666667</c:v>
                </c:pt>
                <c:pt idx="6685">
                  <c:v>0.796333333333333</c:v>
                </c:pt>
                <c:pt idx="6686">
                  <c:v>0.798</c:v>
                </c:pt>
                <c:pt idx="6687">
                  <c:v>0.799333333333333</c:v>
                </c:pt>
                <c:pt idx="6688">
                  <c:v>0.782333333333333</c:v>
                </c:pt>
                <c:pt idx="6689">
                  <c:v>0.789666666666667</c:v>
                </c:pt>
                <c:pt idx="6690">
                  <c:v>0.801333333333333</c:v>
                </c:pt>
                <c:pt idx="6691">
                  <c:v>0.801666666666667</c:v>
                </c:pt>
                <c:pt idx="6692">
                  <c:v>0.798333333333333</c:v>
                </c:pt>
                <c:pt idx="6693">
                  <c:v>0.803</c:v>
                </c:pt>
                <c:pt idx="6694">
                  <c:v>0.801</c:v>
                </c:pt>
                <c:pt idx="6695">
                  <c:v>0.790333333333333</c:v>
                </c:pt>
                <c:pt idx="6696">
                  <c:v>0.785333333333333</c:v>
                </c:pt>
                <c:pt idx="6697">
                  <c:v>0.781</c:v>
                </c:pt>
                <c:pt idx="6698">
                  <c:v>0.787333333333333</c:v>
                </c:pt>
                <c:pt idx="6699">
                  <c:v>0.783666666666667</c:v>
                </c:pt>
                <c:pt idx="6700">
                  <c:v>0.775333333333334</c:v>
                </c:pt>
                <c:pt idx="6701">
                  <c:v>0.78</c:v>
                </c:pt>
                <c:pt idx="6702">
                  <c:v>0.769</c:v>
                </c:pt>
                <c:pt idx="6703">
                  <c:v>0.771</c:v>
                </c:pt>
                <c:pt idx="6704">
                  <c:v>0.774</c:v>
                </c:pt>
                <c:pt idx="6705">
                  <c:v>0.792666666666667</c:v>
                </c:pt>
                <c:pt idx="6706">
                  <c:v>0.791666666666667</c:v>
                </c:pt>
                <c:pt idx="6707">
                  <c:v>0.798333333333333</c:v>
                </c:pt>
                <c:pt idx="6708">
                  <c:v>0.821</c:v>
                </c:pt>
                <c:pt idx="6709">
                  <c:v>0.821</c:v>
                </c:pt>
                <c:pt idx="6710">
                  <c:v>0.822666666666667</c:v>
                </c:pt>
                <c:pt idx="6711">
                  <c:v>0.818666666666667</c:v>
                </c:pt>
                <c:pt idx="6712">
                  <c:v>0.830666666666667</c:v>
                </c:pt>
                <c:pt idx="6713">
                  <c:v>0.828</c:v>
                </c:pt>
                <c:pt idx="6714">
                  <c:v>0.820333333333333</c:v>
                </c:pt>
                <c:pt idx="6715">
                  <c:v>0.836333333333334</c:v>
                </c:pt>
                <c:pt idx="6716">
                  <c:v>0.846</c:v>
                </c:pt>
                <c:pt idx="6717">
                  <c:v>0.855333333333333</c:v>
                </c:pt>
                <c:pt idx="6718">
                  <c:v>0.845333333333334</c:v>
                </c:pt>
                <c:pt idx="6719">
                  <c:v>0.827</c:v>
                </c:pt>
                <c:pt idx="6720">
                  <c:v>0.835</c:v>
                </c:pt>
                <c:pt idx="6721">
                  <c:v>0.831333333333333</c:v>
                </c:pt>
                <c:pt idx="6722">
                  <c:v>0.852666666666667</c:v>
                </c:pt>
                <c:pt idx="6723">
                  <c:v>0.851</c:v>
                </c:pt>
                <c:pt idx="6724">
                  <c:v>0.825666666666667</c:v>
                </c:pt>
                <c:pt idx="6725">
                  <c:v>0.814666666666667</c:v>
                </c:pt>
                <c:pt idx="6726">
                  <c:v>0.824666666666667</c:v>
                </c:pt>
                <c:pt idx="6727">
                  <c:v>0.822</c:v>
                </c:pt>
                <c:pt idx="6728">
                  <c:v>0.798</c:v>
                </c:pt>
                <c:pt idx="6729">
                  <c:v>0.775666666666667</c:v>
                </c:pt>
                <c:pt idx="6730">
                  <c:v>0.767</c:v>
                </c:pt>
                <c:pt idx="6731">
                  <c:v>0.757333333333334</c:v>
                </c:pt>
                <c:pt idx="6732">
                  <c:v>0.742666666666667</c:v>
                </c:pt>
                <c:pt idx="6733">
                  <c:v>0.729333333333334</c:v>
                </c:pt>
                <c:pt idx="6734">
                  <c:v>0.735333333333333</c:v>
                </c:pt>
                <c:pt idx="6735">
                  <c:v>0.728666666666667</c:v>
                </c:pt>
                <c:pt idx="6736">
                  <c:v>0.735</c:v>
                </c:pt>
                <c:pt idx="6737">
                  <c:v>0.744</c:v>
                </c:pt>
                <c:pt idx="6738">
                  <c:v>0.745333333333334</c:v>
                </c:pt>
                <c:pt idx="6739">
                  <c:v>0.75</c:v>
                </c:pt>
                <c:pt idx="6740">
                  <c:v>0.751666666666667</c:v>
                </c:pt>
                <c:pt idx="6741">
                  <c:v>0.755666666666667</c:v>
                </c:pt>
                <c:pt idx="6742">
                  <c:v>0.744666666666667</c:v>
                </c:pt>
                <c:pt idx="6743">
                  <c:v>0.735</c:v>
                </c:pt>
                <c:pt idx="6744">
                  <c:v>0.750333333333334</c:v>
                </c:pt>
                <c:pt idx="6745">
                  <c:v>0.753333333333334</c:v>
                </c:pt>
                <c:pt idx="6746">
                  <c:v>0.753333333333334</c:v>
                </c:pt>
                <c:pt idx="6747">
                  <c:v>0.754333333333334</c:v>
                </c:pt>
                <c:pt idx="6748">
                  <c:v>0.768666666666667</c:v>
                </c:pt>
                <c:pt idx="6749">
                  <c:v>0.777333333333334</c:v>
                </c:pt>
                <c:pt idx="6750">
                  <c:v>0.776333333333334</c:v>
                </c:pt>
                <c:pt idx="6751">
                  <c:v>0.773333333333334</c:v>
                </c:pt>
                <c:pt idx="6752">
                  <c:v>0.782666666666667</c:v>
                </c:pt>
                <c:pt idx="6753">
                  <c:v>0.792666666666667</c:v>
                </c:pt>
                <c:pt idx="6754">
                  <c:v>0.786333333333333</c:v>
                </c:pt>
                <c:pt idx="6755">
                  <c:v>0.794</c:v>
                </c:pt>
                <c:pt idx="6756">
                  <c:v>0.803</c:v>
                </c:pt>
                <c:pt idx="6757">
                  <c:v>0.799333333333333</c:v>
                </c:pt>
                <c:pt idx="6758">
                  <c:v>0.791</c:v>
                </c:pt>
                <c:pt idx="6759">
                  <c:v>0.806333333333333</c:v>
                </c:pt>
                <c:pt idx="6760">
                  <c:v>0.830333333333333</c:v>
                </c:pt>
                <c:pt idx="6761">
                  <c:v>0.839333333333334</c:v>
                </c:pt>
                <c:pt idx="6762">
                  <c:v>0.856</c:v>
                </c:pt>
                <c:pt idx="6763">
                  <c:v>0.873666666666667</c:v>
                </c:pt>
                <c:pt idx="6764">
                  <c:v>0.866333333333333</c:v>
                </c:pt>
                <c:pt idx="6765">
                  <c:v>0.881</c:v>
                </c:pt>
                <c:pt idx="6766">
                  <c:v>0.876666666666667</c:v>
                </c:pt>
                <c:pt idx="6767">
                  <c:v>0.879</c:v>
                </c:pt>
                <c:pt idx="6768">
                  <c:v>0.889</c:v>
                </c:pt>
                <c:pt idx="6769">
                  <c:v>0.882666666666667</c:v>
                </c:pt>
                <c:pt idx="6770">
                  <c:v>0.914</c:v>
                </c:pt>
                <c:pt idx="6771">
                  <c:v>0.914</c:v>
                </c:pt>
                <c:pt idx="6772">
                  <c:v>0.916</c:v>
                </c:pt>
                <c:pt idx="6773">
                  <c:v>0.92</c:v>
                </c:pt>
                <c:pt idx="6774">
                  <c:v>0.926666666666666</c:v>
                </c:pt>
                <c:pt idx="6775">
                  <c:v>0.942000000000001</c:v>
                </c:pt>
                <c:pt idx="6776">
                  <c:v>0.935333333333333</c:v>
                </c:pt>
                <c:pt idx="6777">
                  <c:v>0.923</c:v>
                </c:pt>
                <c:pt idx="6778">
                  <c:v>0.917666666666666</c:v>
                </c:pt>
                <c:pt idx="6779">
                  <c:v>0.949666666666667</c:v>
                </c:pt>
                <c:pt idx="6780">
                  <c:v>0.943</c:v>
                </c:pt>
                <c:pt idx="6781">
                  <c:v>0.935333333333334</c:v>
                </c:pt>
                <c:pt idx="6782">
                  <c:v>0.943</c:v>
                </c:pt>
                <c:pt idx="6783">
                  <c:v>0.937333333333333</c:v>
                </c:pt>
                <c:pt idx="6784">
                  <c:v>0.946</c:v>
                </c:pt>
                <c:pt idx="6785">
                  <c:v>0.956</c:v>
                </c:pt>
                <c:pt idx="6786">
                  <c:v>0.941</c:v>
                </c:pt>
                <c:pt idx="6787">
                  <c:v>0.939666666666666</c:v>
                </c:pt>
                <c:pt idx="6788">
                  <c:v>0.937</c:v>
                </c:pt>
                <c:pt idx="6789">
                  <c:v>0.939</c:v>
                </c:pt>
                <c:pt idx="6790">
                  <c:v>0.923666666666666</c:v>
                </c:pt>
                <c:pt idx="6791">
                  <c:v>0.918666666666666</c:v>
                </c:pt>
                <c:pt idx="6792">
                  <c:v>0.922666666666666</c:v>
                </c:pt>
                <c:pt idx="6793">
                  <c:v>0.903</c:v>
                </c:pt>
                <c:pt idx="6794">
                  <c:v>0.903666666666667</c:v>
                </c:pt>
                <c:pt idx="6795">
                  <c:v>0.905666666666667</c:v>
                </c:pt>
                <c:pt idx="6796">
                  <c:v>0.916666666666666</c:v>
                </c:pt>
                <c:pt idx="6797">
                  <c:v>0.924</c:v>
                </c:pt>
                <c:pt idx="6798">
                  <c:v>0.942</c:v>
                </c:pt>
                <c:pt idx="6799">
                  <c:v>0.939</c:v>
                </c:pt>
                <c:pt idx="6800">
                  <c:v>0.934666666666666</c:v>
                </c:pt>
                <c:pt idx="6801">
                  <c:v>0.922</c:v>
                </c:pt>
                <c:pt idx="6802">
                  <c:v>0.916666666666666</c:v>
                </c:pt>
                <c:pt idx="6803">
                  <c:v>0.916666666666666</c:v>
                </c:pt>
                <c:pt idx="6804">
                  <c:v>0.936</c:v>
                </c:pt>
                <c:pt idx="6805">
                  <c:v>0.948333333333334</c:v>
                </c:pt>
                <c:pt idx="6806">
                  <c:v>0.955</c:v>
                </c:pt>
                <c:pt idx="6807">
                  <c:v>0.967666666666667</c:v>
                </c:pt>
                <c:pt idx="6808">
                  <c:v>0.986666666666667</c:v>
                </c:pt>
                <c:pt idx="6809">
                  <c:v>1</c:v>
                </c:pt>
                <c:pt idx="6810">
                  <c:v>1.00066666666667</c:v>
                </c:pt>
                <c:pt idx="6811">
                  <c:v>1.032</c:v>
                </c:pt>
                <c:pt idx="6812">
                  <c:v>1.021</c:v>
                </c:pt>
                <c:pt idx="6813">
                  <c:v>1.05033333333333</c:v>
                </c:pt>
                <c:pt idx="6814">
                  <c:v>1.074</c:v>
                </c:pt>
                <c:pt idx="6815">
                  <c:v>1.07833333333333</c:v>
                </c:pt>
                <c:pt idx="6816">
                  <c:v>1.06933333333333</c:v>
                </c:pt>
                <c:pt idx="6817">
                  <c:v>1.091</c:v>
                </c:pt>
                <c:pt idx="6818">
                  <c:v>1.097</c:v>
                </c:pt>
                <c:pt idx="6819">
                  <c:v>1.09533333333333</c:v>
                </c:pt>
                <c:pt idx="6820">
                  <c:v>1.09233333333333</c:v>
                </c:pt>
                <c:pt idx="6821">
                  <c:v>1.09766666666667</c:v>
                </c:pt>
                <c:pt idx="6822">
                  <c:v>1.08833333333333</c:v>
                </c:pt>
                <c:pt idx="6823">
                  <c:v>1.08333333333333</c:v>
                </c:pt>
                <c:pt idx="6824">
                  <c:v>1.05433333333333</c:v>
                </c:pt>
                <c:pt idx="6825">
                  <c:v>1.03533333333333</c:v>
                </c:pt>
                <c:pt idx="6826">
                  <c:v>1.04</c:v>
                </c:pt>
                <c:pt idx="6827">
                  <c:v>1.046</c:v>
                </c:pt>
                <c:pt idx="6828">
                  <c:v>1.03866666666667</c:v>
                </c:pt>
                <c:pt idx="6829">
                  <c:v>1.017</c:v>
                </c:pt>
                <c:pt idx="6830">
                  <c:v>1.03166666666667</c:v>
                </c:pt>
                <c:pt idx="6831">
                  <c:v>1.03366666666667</c:v>
                </c:pt>
                <c:pt idx="6832">
                  <c:v>1.04433333333333</c:v>
                </c:pt>
                <c:pt idx="6833">
                  <c:v>1.05233333333333</c:v>
                </c:pt>
                <c:pt idx="6834">
                  <c:v>1.02066666666667</c:v>
                </c:pt>
                <c:pt idx="6835">
                  <c:v>0.997666666666667</c:v>
                </c:pt>
                <c:pt idx="6836">
                  <c:v>0.987</c:v>
                </c:pt>
                <c:pt idx="6837">
                  <c:v>0.997</c:v>
                </c:pt>
                <c:pt idx="6838">
                  <c:v>0.991</c:v>
                </c:pt>
                <c:pt idx="6839">
                  <c:v>1.00566666666667</c:v>
                </c:pt>
                <c:pt idx="6840">
                  <c:v>1.002</c:v>
                </c:pt>
                <c:pt idx="6841">
                  <c:v>1.00633333333333</c:v>
                </c:pt>
                <c:pt idx="6842">
                  <c:v>1.03266666666667</c:v>
                </c:pt>
                <c:pt idx="6843">
                  <c:v>1.02766666666667</c:v>
                </c:pt>
                <c:pt idx="6844">
                  <c:v>1.041</c:v>
                </c:pt>
                <c:pt idx="6845">
                  <c:v>1.03366666666667</c:v>
                </c:pt>
                <c:pt idx="6846">
                  <c:v>1.03366666666667</c:v>
                </c:pt>
                <c:pt idx="6847">
                  <c:v>1.01866666666667</c:v>
                </c:pt>
                <c:pt idx="6848">
                  <c:v>1.01766666666667</c:v>
                </c:pt>
                <c:pt idx="6849">
                  <c:v>1.033</c:v>
                </c:pt>
                <c:pt idx="6850">
                  <c:v>1.02066666666667</c:v>
                </c:pt>
                <c:pt idx="6851">
                  <c:v>1.01333333333333</c:v>
                </c:pt>
                <c:pt idx="6852">
                  <c:v>0.985333333333334</c:v>
                </c:pt>
                <c:pt idx="6853">
                  <c:v>0.976333333333334</c:v>
                </c:pt>
                <c:pt idx="6854">
                  <c:v>0.991</c:v>
                </c:pt>
                <c:pt idx="6855">
                  <c:v>1.00133333333333</c:v>
                </c:pt>
                <c:pt idx="6856">
                  <c:v>1.018</c:v>
                </c:pt>
                <c:pt idx="6857">
                  <c:v>1.01933333333333</c:v>
                </c:pt>
                <c:pt idx="6858">
                  <c:v>1.00166666666667</c:v>
                </c:pt>
                <c:pt idx="6859">
                  <c:v>0.970333333333334</c:v>
                </c:pt>
                <c:pt idx="6860">
                  <c:v>0.972666666666667</c:v>
                </c:pt>
                <c:pt idx="6861">
                  <c:v>0.982</c:v>
                </c:pt>
                <c:pt idx="6862">
                  <c:v>0.979</c:v>
                </c:pt>
                <c:pt idx="6863">
                  <c:v>0.976333333333334</c:v>
                </c:pt>
                <c:pt idx="6864">
                  <c:v>0.983</c:v>
                </c:pt>
                <c:pt idx="6865">
                  <c:v>0.985</c:v>
                </c:pt>
                <c:pt idx="6866">
                  <c:v>1.001</c:v>
                </c:pt>
                <c:pt idx="6867">
                  <c:v>1.02066666666667</c:v>
                </c:pt>
                <c:pt idx="6868">
                  <c:v>1.03466666666667</c:v>
                </c:pt>
                <c:pt idx="6869">
                  <c:v>1.02433333333333</c:v>
                </c:pt>
                <c:pt idx="6870">
                  <c:v>1.018</c:v>
                </c:pt>
                <c:pt idx="6871">
                  <c:v>1.01066666666667</c:v>
                </c:pt>
                <c:pt idx="6872">
                  <c:v>1.021</c:v>
                </c:pt>
                <c:pt idx="6873">
                  <c:v>1.016</c:v>
                </c:pt>
                <c:pt idx="6874">
                  <c:v>1.01733333333333</c:v>
                </c:pt>
                <c:pt idx="6875">
                  <c:v>1.01733333333333</c:v>
                </c:pt>
                <c:pt idx="6876">
                  <c:v>1.014</c:v>
                </c:pt>
                <c:pt idx="6877">
                  <c:v>1.004</c:v>
                </c:pt>
                <c:pt idx="6878">
                  <c:v>0.994</c:v>
                </c:pt>
                <c:pt idx="6879">
                  <c:v>1.00566666666667</c:v>
                </c:pt>
                <c:pt idx="6880">
                  <c:v>1.012</c:v>
                </c:pt>
                <c:pt idx="6881">
                  <c:v>1.03</c:v>
                </c:pt>
                <c:pt idx="6882">
                  <c:v>1.04566666666667</c:v>
                </c:pt>
                <c:pt idx="6883">
                  <c:v>1.037</c:v>
                </c:pt>
                <c:pt idx="6884">
                  <c:v>1.026</c:v>
                </c:pt>
                <c:pt idx="6885">
                  <c:v>1.02166666666667</c:v>
                </c:pt>
                <c:pt idx="6886">
                  <c:v>1.009</c:v>
                </c:pt>
                <c:pt idx="6887">
                  <c:v>0.988333333333334</c:v>
                </c:pt>
                <c:pt idx="6888">
                  <c:v>0.953333333333333</c:v>
                </c:pt>
                <c:pt idx="6889">
                  <c:v>0.948333333333334</c:v>
                </c:pt>
                <c:pt idx="6890">
                  <c:v>0.938333333333333</c:v>
                </c:pt>
                <c:pt idx="6891">
                  <c:v>0.947</c:v>
                </c:pt>
                <c:pt idx="6892">
                  <c:v>0.945666666666667</c:v>
                </c:pt>
                <c:pt idx="6893">
                  <c:v>0.945666666666667</c:v>
                </c:pt>
                <c:pt idx="6894">
                  <c:v>0.953</c:v>
                </c:pt>
                <c:pt idx="6895">
                  <c:v>0.933</c:v>
                </c:pt>
                <c:pt idx="6896">
                  <c:v>0.936666666666666</c:v>
                </c:pt>
                <c:pt idx="6897">
                  <c:v>0.916</c:v>
                </c:pt>
                <c:pt idx="6898">
                  <c:v>0.911333333333333</c:v>
                </c:pt>
                <c:pt idx="6899">
                  <c:v>0.903666666666667</c:v>
                </c:pt>
                <c:pt idx="6900">
                  <c:v>0.896</c:v>
                </c:pt>
                <c:pt idx="6901">
                  <c:v>0.866</c:v>
                </c:pt>
                <c:pt idx="6902">
                  <c:v>0.836</c:v>
                </c:pt>
                <c:pt idx="6903">
                  <c:v>0.811333333333333</c:v>
                </c:pt>
                <c:pt idx="6904">
                  <c:v>0.813</c:v>
                </c:pt>
                <c:pt idx="6905">
                  <c:v>0.822666666666667</c:v>
                </c:pt>
                <c:pt idx="6906">
                  <c:v>0.822333333333333</c:v>
                </c:pt>
                <c:pt idx="6907">
                  <c:v>0.807666666666667</c:v>
                </c:pt>
                <c:pt idx="6908">
                  <c:v>0.810333333333333</c:v>
                </c:pt>
                <c:pt idx="6909">
                  <c:v>0.806666666666667</c:v>
                </c:pt>
                <c:pt idx="6910">
                  <c:v>0.815666666666667</c:v>
                </c:pt>
                <c:pt idx="6911">
                  <c:v>0.818666666666667</c:v>
                </c:pt>
                <c:pt idx="6912">
                  <c:v>0.812666666666667</c:v>
                </c:pt>
                <c:pt idx="6913">
                  <c:v>0.811</c:v>
                </c:pt>
                <c:pt idx="6914">
                  <c:v>0.822</c:v>
                </c:pt>
                <c:pt idx="6915">
                  <c:v>0.831666666666667</c:v>
                </c:pt>
                <c:pt idx="6916">
                  <c:v>0.829333333333334</c:v>
                </c:pt>
                <c:pt idx="6917">
                  <c:v>0.828</c:v>
                </c:pt>
                <c:pt idx="6918">
                  <c:v>0.833</c:v>
                </c:pt>
                <c:pt idx="6919">
                  <c:v>0.841</c:v>
                </c:pt>
                <c:pt idx="6920">
                  <c:v>0.831666666666667</c:v>
                </c:pt>
                <c:pt idx="6921">
                  <c:v>0.835</c:v>
                </c:pt>
                <c:pt idx="6922">
                  <c:v>0.833</c:v>
                </c:pt>
                <c:pt idx="6923">
                  <c:v>0.848666666666666</c:v>
                </c:pt>
                <c:pt idx="6924">
                  <c:v>0.855</c:v>
                </c:pt>
                <c:pt idx="6925">
                  <c:v>0.834333333333333</c:v>
                </c:pt>
                <c:pt idx="6926">
                  <c:v>0.821666666666667</c:v>
                </c:pt>
                <c:pt idx="6927">
                  <c:v>0.812333333333333</c:v>
                </c:pt>
                <c:pt idx="6928">
                  <c:v>0.839333333333334</c:v>
                </c:pt>
                <c:pt idx="6929">
                  <c:v>0.853666666666667</c:v>
                </c:pt>
                <c:pt idx="6930">
                  <c:v>0.856333333333334</c:v>
                </c:pt>
                <c:pt idx="6931">
                  <c:v>0.852333333333334</c:v>
                </c:pt>
                <c:pt idx="6932">
                  <c:v>0.861333333333334</c:v>
                </c:pt>
                <c:pt idx="6933">
                  <c:v>0.851666666666667</c:v>
                </c:pt>
                <c:pt idx="6934">
                  <c:v>0.858666666666667</c:v>
                </c:pt>
                <c:pt idx="6935">
                  <c:v>0.868</c:v>
                </c:pt>
                <c:pt idx="6936">
                  <c:v>0.879333333333334</c:v>
                </c:pt>
                <c:pt idx="6937">
                  <c:v>0.884</c:v>
                </c:pt>
                <c:pt idx="6938">
                  <c:v>0.896333333333333</c:v>
                </c:pt>
                <c:pt idx="6939">
                  <c:v>0.885</c:v>
                </c:pt>
                <c:pt idx="6940">
                  <c:v>0.896666666666667</c:v>
                </c:pt>
                <c:pt idx="6941">
                  <c:v>0.893666666666666</c:v>
                </c:pt>
                <c:pt idx="6942">
                  <c:v>0.897666666666667</c:v>
                </c:pt>
                <c:pt idx="6943">
                  <c:v>0.909666666666666</c:v>
                </c:pt>
                <c:pt idx="6944">
                  <c:v>0.915666666666666</c:v>
                </c:pt>
                <c:pt idx="6945">
                  <c:v>0.937</c:v>
                </c:pt>
                <c:pt idx="6946">
                  <c:v>0.963333333333334</c:v>
                </c:pt>
                <c:pt idx="6947">
                  <c:v>0.994666666666667</c:v>
                </c:pt>
                <c:pt idx="6948">
                  <c:v>0.986333333333333</c:v>
                </c:pt>
                <c:pt idx="6949">
                  <c:v>0.966666666666667</c:v>
                </c:pt>
                <c:pt idx="6950">
                  <c:v>0.952333333333334</c:v>
                </c:pt>
                <c:pt idx="6951">
                  <c:v>0.945666666666667</c:v>
                </c:pt>
                <c:pt idx="6952">
                  <c:v>0.941</c:v>
                </c:pt>
                <c:pt idx="6953">
                  <c:v>0.947666666666667</c:v>
                </c:pt>
                <c:pt idx="6954">
                  <c:v>0.939666666666666</c:v>
                </c:pt>
                <c:pt idx="6955">
                  <c:v>0.914</c:v>
                </c:pt>
                <c:pt idx="6956">
                  <c:v>0.907666666666666</c:v>
                </c:pt>
                <c:pt idx="6957">
                  <c:v>0.909333333333333</c:v>
                </c:pt>
                <c:pt idx="6958">
                  <c:v>0.898</c:v>
                </c:pt>
                <c:pt idx="6959">
                  <c:v>0.892333333333334</c:v>
                </c:pt>
                <c:pt idx="6960">
                  <c:v>0.898333333333333</c:v>
                </c:pt>
                <c:pt idx="6961">
                  <c:v>0.899333333333333</c:v>
                </c:pt>
                <c:pt idx="6962">
                  <c:v>0.898333333333333</c:v>
                </c:pt>
                <c:pt idx="6963">
                  <c:v>0.899</c:v>
                </c:pt>
                <c:pt idx="6964">
                  <c:v>0.881333333333333</c:v>
                </c:pt>
                <c:pt idx="6965">
                  <c:v>0.874666666666667</c:v>
                </c:pt>
                <c:pt idx="6966">
                  <c:v>0.870333333333334</c:v>
                </c:pt>
                <c:pt idx="6967">
                  <c:v>0.851</c:v>
                </c:pt>
                <c:pt idx="6968">
                  <c:v>0.861</c:v>
                </c:pt>
                <c:pt idx="6969">
                  <c:v>0.866</c:v>
                </c:pt>
                <c:pt idx="6970">
                  <c:v>0.886</c:v>
                </c:pt>
                <c:pt idx="6971">
                  <c:v>0.893666666666666</c:v>
                </c:pt>
                <c:pt idx="6972">
                  <c:v>0.89</c:v>
                </c:pt>
                <c:pt idx="6973">
                  <c:v>0.899666666666666</c:v>
                </c:pt>
                <c:pt idx="6974">
                  <c:v>0.915666666666666</c:v>
                </c:pt>
                <c:pt idx="6975">
                  <c:v>0.917333333333333</c:v>
                </c:pt>
                <c:pt idx="6976">
                  <c:v>0.915333333333333</c:v>
                </c:pt>
                <c:pt idx="6977">
                  <c:v>0.899666666666666</c:v>
                </c:pt>
                <c:pt idx="6978">
                  <c:v>0.903666666666667</c:v>
                </c:pt>
                <c:pt idx="6979">
                  <c:v>0.885333333333334</c:v>
                </c:pt>
                <c:pt idx="6980">
                  <c:v>0.877333333333334</c:v>
                </c:pt>
                <c:pt idx="6981">
                  <c:v>0.865666666666667</c:v>
                </c:pt>
                <c:pt idx="6982">
                  <c:v>0.851666666666667</c:v>
                </c:pt>
                <c:pt idx="6983">
                  <c:v>0.836666666666667</c:v>
                </c:pt>
                <c:pt idx="6984">
                  <c:v>0.84</c:v>
                </c:pt>
                <c:pt idx="6985">
                  <c:v>0.855666666666667</c:v>
                </c:pt>
                <c:pt idx="6986">
                  <c:v>0.858333333333334</c:v>
                </c:pt>
                <c:pt idx="6987">
                  <c:v>0.842666666666667</c:v>
                </c:pt>
                <c:pt idx="6988">
                  <c:v>0.823</c:v>
                </c:pt>
                <c:pt idx="6989">
                  <c:v>0.824333333333333</c:v>
                </c:pt>
                <c:pt idx="6990">
                  <c:v>0.820666666666667</c:v>
                </c:pt>
                <c:pt idx="6991">
                  <c:v>0.826666666666667</c:v>
                </c:pt>
                <c:pt idx="6992">
                  <c:v>0.823333333333333</c:v>
                </c:pt>
                <c:pt idx="6993">
                  <c:v>0.822666666666667</c:v>
                </c:pt>
                <c:pt idx="6994">
                  <c:v>0.810666666666667</c:v>
                </c:pt>
                <c:pt idx="6995">
                  <c:v>0.786</c:v>
                </c:pt>
                <c:pt idx="6996">
                  <c:v>0.798333333333333</c:v>
                </c:pt>
                <c:pt idx="6997">
                  <c:v>0.810333333333333</c:v>
                </c:pt>
                <c:pt idx="6998">
                  <c:v>0.817666666666667</c:v>
                </c:pt>
                <c:pt idx="6999">
                  <c:v>0.822333333333333</c:v>
                </c:pt>
                <c:pt idx="7000">
                  <c:v>0.847</c:v>
                </c:pt>
                <c:pt idx="7001">
                  <c:v>0.858</c:v>
                </c:pt>
                <c:pt idx="7002">
                  <c:v>0.874333333333333</c:v>
                </c:pt>
                <c:pt idx="7003">
                  <c:v>0.874</c:v>
                </c:pt>
                <c:pt idx="7004">
                  <c:v>0.879333333333334</c:v>
                </c:pt>
                <c:pt idx="7005">
                  <c:v>0.878</c:v>
                </c:pt>
                <c:pt idx="7006">
                  <c:v>0.866333333333333</c:v>
                </c:pt>
                <c:pt idx="7007">
                  <c:v>0.874666666666667</c:v>
                </c:pt>
                <c:pt idx="7008">
                  <c:v>0.905333333333333</c:v>
                </c:pt>
                <c:pt idx="7009">
                  <c:v>0.921333333333333</c:v>
                </c:pt>
                <c:pt idx="7010">
                  <c:v>0.944333333333334</c:v>
                </c:pt>
                <c:pt idx="7011">
                  <c:v>0.946333333333334</c:v>
                </c:pt>
                <c:pt idx="7012">
                  <c:v>0.968666666666667</c:v>
                </c:pt>
                <c:pt idx="7013">
                  <c:v>0.971666666666667</c:v>
                </c:pt>
                <c:pt idx="7014">
                  <c:v>0.993</c:v>
                </c:pt>
                <c:pt idx="7015">
                  <c:v>0.998666666666666</c:v>
                </c:pt>
                <c:pt idx="7016">
                  <c:v>1.02</c:v>
                </c:pt>
                <c:pt idx="7017">
                  <c:v>1.02866666666667</c:v>
                </c:pt>
                <c:pt idx="7018">
                  <c:v>1.02733333333333</c:v>
                </c:pt>
                <c:pt idx="7019">
                  <c:v>1.01466666666667</c:v>
                </c:pt>
                <c:pt idx="7020">
                  <c:v>1.00866666666667</c:v>
                </c:pt>
                <c:pt idx="7021">
                  <c:v>1.00366666666667</c:v>
                </c:pt>
                <c:pt idx="7022">
                  <c:v>1.01233333333333</c:v>
                </c:pt>
                <c:pt idx="7023">
                  <c:v>1.02466666666667</c:v>
                </c:pt>
                <c:pt idx="7024">
                  <c:v>1.03366666666667</c:v>
                </c:pt>
                <c:pt idx="7025">
                  <c:v>1.03466666666667</c:v>
                </c:pt>
                <c:pt idx="7026">
                  <c:v>1.029</c:v>
                </c:pt>
                <c:pt idx="7027">
                  <c:v>1.02466666666667</c:v>
                </c:pt>
                <c:pt idx="7028">
                  <c:v>1.024</c:v>
                </c:pt>
                <c:pt idx="7029">
                  <c:v>1.01266666666667</c:v>
                </c:pt>
                <c:pt idx="7030">
                  <c:v>0.994333333333333</c:v>
                </c:pt>
                <c:pt idx="7031">
                  <c:v>0.979333333333333</c:v>
                </c:pt>
                <c:pt idx="7032">
                  <c:v>0.978666666666667</c:v>
                </c:pt>
                <c:pt idx="7033">
                  <c:v>0.981333333333333</c:v>
                </c:pt>
                <c:pt idx="7034">
                  <c:v>0.978666666666667</c:v>
                </c:pt>
                <c:pt idx="7035">
                  <c:v>0.974</c:v>
                </c:pt>
                <c:pt idx="7036">
                  <c:v>0.964666666666667</c:v>
                </c:pt>
                <c:pt idx="7037">
                  <c:v>0.945</c:v>
                </c:pt>
                <c:pt idx="7038">
                  <c:v>0.942666666666666</c:v>
                </c:pt>
                <c:pt idx="7039">
                  <c:v>0.962666666666667</c:v>
                </c:pt>
                <c:pt idx="7040">
                  <c:v>0.976</c:v>
                </c:pt>
                <c:pt idx="7041">
                  <c:v>0.986333333333333</c:v>
                </c:pt>
                <c:pt idx="7042">
                  <c:v>0.973333333333334</c:v>
                </c:pt>
                <c:pt idx="7043">
                  <c:v>0.963</c:v>
                </c:pt>
                <c:pt idx="7044">
                  <c:v>0.958666666666667</c:v>
                </c:pt>
                <c:pt idx="7045">
                  <c:v>0.972</c:v>
                </c:pt>
                <c:pt idx="7046">
                  <c:v>0.982</c:v>
                </c:pt>
                <c:pt idx="7047">
                  <c:v>0.987666666666666</c:v>
                </c:pt>
                <c:pt idx="7048">
                  <c:v>0.994333333333333</c:v>
                </c:pt>
                <c:pt idx="7049">
                  <c:v>0.977</c:v>
                </c:pt>
                <c:pt idx="7050">
                  <c:v>0.968333333333334</c:v>
                </c:pt>
                <c:pt idx="7051">
                  <c:v>0.971666666666667</c:v>
                </c:pt>
                <c:pt idx="7052">
                  <c:v>0.993</c:v>
                </c:pt>
                <c:pt idx="7053">
                  <c:v>0.990666666666666</c:v>
                </c:pt>
                <c:pt idx="7054">
                  <c:v>0.985666666666667</c:v>
                </c:pt>
                <c:pt idx="7055">
                  <c:v>0.998333333333333</c:v>
                </c:pt>
                <c:pt idx="7056">
                  <c:v>1.00266666666667</c:v>
                </c:pt>
                <c:pt idx="7057">
                  <c:v>1.009</c:v>
                </c:pt>
                <c:pt idx="7058">
                  <c:v>1.00833333333333</c:v>
                </c:pt>
                <c:pt idx="7059">
                  <c:v>0.999666666666667</c:v>
                </c:pt>
                <c:pt idx="7060">
                  <c:v>0.989666666666667</c:v>
                </c:pt>
                <c:pt idx="7061">
                  <c:v>0.97</c:v>
                </c:pt>
                <c:pt idx="7062">
                  <c:v>0.967333333333334</c:v>
                </c:pt>
                <c:pt idx="7063">
                  <c:v>0.99</c:v>
                </c:pt>
                <c:pt idx="7064">
                  <c:v>0.996</c:v>
                </c:pt>
                <c:pt idx="7065">
                  <c:v>0.992</c:v>
                </c:pt>
                <c:pt idx="7066">
                  <c:v>1.00066666666667</c:v>
                </c:pt>
                <c:pt idx="7067">
                  <c:v>0.996</c:v>
                </c:pt>
                <c:pt idx="7068">
                  <c:v>0.992333333333333</c:v>
                </c:pt>
                <c:pt idx="7069">
                  <c:v>0.991</c:v>
                </c:pt>
                <c:pt idx="7070">
                  <c:v>0.999666666666667</c:v>
                </c:pt>
                <c:pt idx="7071">
                  <c:v>1.00166666666667</c:v>
                </c:pt>
                <c:pt idx="7072">
                  <c:v>0.986666666666667</c:v>
                </c:pt>
                <c:pt idx="7073">
                  <c:v>0.965666666666667</c:v>
                </c:pt>
                <c:pt idx="7074">
                  <c:v>0.971666666666667</c:v>
                </c:pt>
                <c:pt idx="7075">
                  <c:v>0.980666666666667</c:v>
                </c:pt>
                <c:pt idx="7076">
                  <c:v>0.971666666666667</c:v>
                </c:pt>
                <c:pt idx="7077">
                  <c:v>0.963666666666667</c:v>
                </c:pt>
                <c:pt idx="7078">
                  <c:v>0.960333333333334</c:v>
                </c:pt>
                <c:pt idx="7079">
                  <c:v>0.973666666666667</c:v>
                </c:pt>
                <c:pt idx="7080">
                  <c:v>0.968333333333334</c:v>
                </c:pt>
                <c:pt idx="7081">
                  <c:v>0.979</c:v>
                </c:pt>
                <c:pt idx="7082">
                  <c:v>1</c:v>
                </c:pt>
                <c:pt idx="7083">
                  <c:v>0.999666666666667</c:v>
                </c:pt>
                <c:pt idx="7084">
                  <c:v>0.980666666666667</c:v>
                </c:pt>
                <c:pt idx="7085">
                  <c:v>0.970333333333334</c:v>
                </c:pt>
                <c:pt idx="7086">
                  <c:v>0.965333333333334</c:v>
                </c:pt>
                <c:pt idx="7087">
                  <c:v>0.944666666666666</c:v>
                </c:pt>
                <c:pt idx="7088">
                  <c:v>0.938666666666666</c:v>
                </c:pt>
                <c:pt idx="7089">
                  <c:v>0.953</c:v>
                </c:pt>
                <c:pt idx="7090">
                  <c:v>0.954666666666667</c:v>
                </c:pt>
                <c:pt idx="7091">
                  <c:v>0.953</c:v>
                </c:pt>
                <c:pt idx="7092">
                  <c:v>0.958333333333333</c:v>
                </c:pt>
                <c:pt idx="7093">
                  <c:v>0.964</c:v>
                </c:pt>
                <c:pt idx="7094">
                  <c:v>0.957</c:v>
                </c:pt>
                <c:pt idx="7095">
                  <c:v>0.937333333333334</c:v>
                </c:pt>
                <c:pt idx="7096">
                  <c:v>0.937666666666666</c:v>
                </c:pt>
                <c:pt idx="7097">
                  <c:v>0.957333333333334</c:v>
                </c:pt>
                <c:pt idx="7098">
                  <c:v>0.964</c:v>
                </c:pt>
                <c:pt idx="7099">
                  <c:v>0.971666666666667</c:v>
                </c:pt>
                <c:pt idx="7100">
                  <c:v>0.999666666666667</c:v>
                </c:pt>
                <c:pt idx="7101">
                  <c:v>1.002</c:v>
                </c:pt>
                <c:pt idx="7102">
                  <c:v>1.00866666666667</c:v>
                </c:pt>
                <c:pt idx="7103">
                  <c:v>1.00066666666667</c:v>
                </c:pt>
                <c:pt idx="7104">
                  <c:v>1.008</c:v>
                </c:pt>
                <c:pt idx="7105">
                  <c:v>1.01833333333333</c:v>
                </c:pt>
                <c:pt idx="7106">
                  <c:v>1.02266666666667</c:v>
                </c:pt>
                <c:pt idx="7107">
                  <c:v>1.04</c:v>
                </c:pt>
                <c:pt idx="7108">
                  <c:v>1.05466666666667</c:v>
                </c:pt>
                <c:pt idx="7109">
                  <c:v>1.061</c:v>
                </c:pt>
                <c:pt idx="7110">
                  <c:v>1.062</c:v>
                </c:pt>
                <c:pt idx="7111">
                  <c:v>1.06833333333333</c:v>
                </c:pt>
                <c:pt idx="7112">
                  <c:v>1.07233333333333</c:v>
                </c:pt>
                <c:pt idx="7113">
                  <c:v>1.05866666666667</c:v>
                </c:pt>
                <c:pt idx="7114">
                  <c:v>1.056</c:v>
                </c:pt>
                <c:pt idx="7115">
                  <c:v>1.05</c:v>
                </c:pt>
                <c:pt idx="7116">
                  <c:v>1.056</c:v>
                </c:pt>
                <c:pt idx="7117">
                  <c:v>1.05033333333333</c:v>
                </c:pt>
                <c:pt idx="7118">
                  <c:v>1.05366666666667</c:v>
                </c:pt>
                <c:pt idx="7119">
                  <c:v>1.06433333333333</c:v>
                </c:pt>
                <c:pt idx="7120">
                  <c:v>1.034</c:v>
                </c:pt>
                <c:pt idx="7121">
                  <c:v>1.03233333333333</c:v>
                </c:pt>
                <c:pt idx="7122">
                  <c:v>1.02333333333333</c:v>
                </c:pt>
                <c:pt idx="7123">
                  <c:v>1.01566666666667</c:v>
                </c:pt>
                <c:pt idx="7124">
                  <c:v>1.01133333333333</c:v>
                </c:pt>
                <c:pt idx="7125">
                  <c:v>1.005</c:v>
                </c:pt>
                <c:pt idx="7126">
                  <c:v>1.002</c:v>
                </c:pt>
                <c:pt idx="7127">
                  <c:v>0.997</c:v>
                </c:pt>
                <c:pt idx="7128">
                  <c:v>0.998333333333334</c:v>
                </c:pt>
                <c:pt idx="7129">
                  <c:v>0.989</c:v>
                </c:pt>
                <c:pt idx="7130">
                  <c:v>0.989666666666667</c:v>
                </c:pt>
                <c:pt idx="7131">
                  <c:v>0.989</c:v>
                </c:pt>
                <c:pt idx="7132">
                  <c:v>0.98</c:v>
                </c:pt>
                <c:pt idx="7133">
                  <c:v>0.998333333333334</c:v>
                </c:pt>
                <c:pt idx="7134">
                  <c:v>1.003</c:v>
                </c:pt>
                <c:pt idx="7135">
                  <c:v>1.01366666666667</c:v>
                </c:pt>
                <c:pt idx="7136">
                  <c:v>1.00333333333333</c:v>
                </c:pt>
                <c:pt idx="7137">
                  <c:v>1</c:v>
                </c:pt>
                <c:pt idx="7138">
                  <c:v>0.999666666666667</c:v>
                </c:pt>
                <c:pt idx="7139">
                  <c:v>0.988333333333333</c:v>
                </c:pt>
                <c:pt idx="7140">
                  <c:v>0.988666666666667</c:v>
                </c:pt>
                <c:pt idx="7141">
                  <c:v>0.981666666666666</c:v>
                </c:pt>
                <c:pt idx="7142">
                  <c:v>0.990333333333333</c:v>
                </c:pt>
                <c:pt idx="7143">
                  <c:v>0.981</c:v>
                </c:pt>
                <c:pt idx="7144">
                  <c:v>0.980333333333333</c:v>
                </c:pt>
                <c:pt idx="7145">
                  <c:v>0.983333333333333</c:v>
                </c:pt>
                <c:pt idx="7146">
                  <c:v>0.962333333333334</c:v>
                </c:pt>
                <c:pt idx="7147">
                  <c:v>0.953</c:v>
                </c:pt>
                <c:pt idx="7148">
                  <c:v>0.943333333333334</c:v>
                </c:pt>
                <c:pt idx="7149">
                  <c:v>0.951</c:v>
                </c:pt>
                <c:pt idx="7150">
                  <c:v>0.942666666666666</c:v>
                </c:pt>
                <c:pt idx="7151">
                  <c:v>0.939333333333333</c:v>
                </c:pt>
                <c:pt idx="7152">
                  <c:v>0.934</c:v>
                </c:pt>
                <c:pt idx="7153">
                  <c:v>0.937333333333333</c:v>
                </c:pt>
                <c:pt idx="7154">
                  <c:v>0.935</c:v>
                </c:pt>
                <c:pt idx="7155">
                  <c:v>0.938333333333333</c:v>
                </c:pt>
                <c:pt idx="7156">
                  <c:v>0.957666666666667</c:v>
                </c:pt>
                <c:pt idx="7157">
                  <c:v>0.967333333333334</c:v>
                </c:pt>
                <c:pt idx="7158">
                  <c:v>0.963333333333333</c:v>
                </c:pt>
                <c:pt idx="7159">
                  <c:v>0.952333333333334</c:v>
                </c:pt>
                <c:pt idx="7160">
                  <c:v>0.947333333333334</c:v>
                </c:pt>
                <c:pt idx="7161">
                  <c:v>0.951666666666667</c:v>
                </c:pt>
                <c:pt idx="7162">
                  <c:v>0.954666666666667</c:v>
                </c:pt>
                <c:pt idx="7163">
                  <c:v>0.967333333333334</c:v>
                </c:pt>
                <c:pt idx="7164">
                  <c:v>0.986333333333333</c:v>
                </c:pt>
                <c:pt idx="7165">
                  <c:v>0.992666666666667</c:v>
                </c:pt>
                <c:pt idx="7166">
                  <c:v>1.001</c:v>
                </c:pt>
                <c:pt idx="7167">
                  <c:v>1.02266666666667</c:v>
                </c:pt>
                <c:pt idx="7168">
                  <c:v>1.02366666666667</c:v>
                </c:pt>
                <c:pt idx="7169">
                  <c:v>1.01766666666667</c:v>
                </c:pt>
                <c:pt idx="7170">
                  <c:v>1.029</c:v>
                </c:pt>
                <c:pt idx="7171">
                  <c:v>1.049</c:v>
                </c:pt>
                <c:pt idx="7172">
                  <c:v>1.05333333333333</c:v>
                </c:pt>
                <c:pt idx="7173">
                  <c:v>1.047</c:v>
                </c:pt>
                <c:pt idx="7174">
                  <c:v>1.04733333333333</c:v>
                </c:pt>
                <c:pt idx="7175">
                  <c:v>1.039</c:v>
                </c:pt>
                <c:pt idx="7176">
                  <c:v>1.03833333333333</c:v>
                </c:pt>
                <c:pt idx="7177">
                  <c:v>1.01133333333333</c:v>
                </c:pt>
                <c:pt idx="7178">
                  <c:v>1.00966666666667</c:v>
                </c:pt>
                <c:pt idx="7179">
                  <c:v>1.00933333333333</c:v>
                </c:pt>
                <c:pt idx="7180">
                  <c:v>1.01533333333333</c:v>
                </c:pt>
                <c:pt idx="7181">
                  <c:v>1.02666666666667</c:v>
                </c:pt>
                <c:pt idx="7182">
                  <c:v>1.02766666666667</c:v>
                </c:pt>
                <c:pt idx="7183">
                  <c:v>1.026</c:v>
                </c:pt>
                <c:pt idx="7184">
                  <c:v>1.02733333333333</c:v>
                </c:pt>
                <c:pt idx="7185">
                  <c:v>1.03933333333333</c:v>
                </c:pt>
                <c:pt idx="7186">
                  <c:v>1.04866666666667</c:v>
                </c:pt>
                <c:pt idx="7187">
                  <c:v>1.04866666666667</c:v>
                </c:pt>
                <c:pt idx="7188">
                  <c:v>1.05433333333333</c:v>
                </c:pt>
                <c:pt idx="7189">
                  <c:v>1.062</c:v>
                </c:pt>
                <c:pt idx="7190">
                  <c:v>1.04</c:v>
                </c:pt>
                <c:pt idx="7191">
                  <c:v>1.03633333333333</c:v>
                </c:pt>
                <c:pt idx="7192">
                  <c:v>1.04366666666667</c:v>
                </c:pt>
                <c:pt idx="7193">
                  <c:v>1.04533333333333</c:v>
                </c:pt>
                <c:pt idx="7194">
                  <c:v>1.05866666666667</c:v>
                </c:pt>
                <c:pt idx="7195">
                  <c:v>1.05633333333333</c:v>
                </c:pt>
                <c:pt idx="7196">
                  <c:v>1.06566666666667</c:v>
                </c:pt>
                <c:pt idx="7197">
                  <c:v>1.06566666666667</c:v>
                </c:pt>
                <c:pt idx="7198">
                  <c:v>1.077</c:v>
                </c:pt>
                <c:pt idx="7199">
                  <c:v>1.09933333333333</c:v>
                </c:pt>
                <c:pt idx="7200">
                  <c:v>1.092</c:v>
                </c:pt>
                <c:pt idx="7201">
                  <c:v>1.08866666666667</c:v>
                </c:pt>
                <c:pt idx="7202">
                  <c:v>1.1</c:v>
                </c:pt>
                <c:pt idx="7203">
                  <c:v>1.09666666666667</c:v>
                </c:pt>
                <c:pt idx="7204">
                  <c:v>1.10433333333333</c:v>
                </c:pt>
                <c:pt idx="7205">
                  <c:v>1.09566666666667</c:v>
                </c:pt>
                <c:pt idx="7206">
                  <c:v>1.08166666666667</c:v>
                </c:pt>
                <c:pt idx="7207">
                  <c:v>1.08133333333333</c:v>
                </c:pt>
                <c:pt idx="7208">
                  <c:v>1.07533333333333</c:v>
                </c:pt>
                <c:pt idx="7209">
                  <c:v>1.06566666666667</c:v>
                </c:pt>
                <c:pt idx="7210">
                  <c:v>1.072</c:v>
                </c:pt>
                <c:pt idx="7211">
                  <c:v>1.06733333333333</c:v>
                </c:pt>
                <c:pt idx="7212">
                  <c:v>1.06733333333333</c:v>
                </c:pt>
                <c:pt idx="7213">
                  <c:v>1.04766666666667</c:v>
                </c:pt>
                <c:pt idx="7214">
                  <c:v>1.035</c:v>
                </c:pt>
                <c:pt idx="7215">
                  <c:v>1.026</c:v>
                </c:pt>
                <c:pt idx="7216">
                  <c:v>1.01266666666667</c:v>
                </c:pt>
                <c:pt idx="7217">
                  <c:v>1.009</c:v>
                </c:pt>
                <c:pt idx="7218">
                  <c:v>0.993666666666667</c:v>
                </c:pt>
                <c:pt idx="7219">
                  <c:v>0.985666666666667</c:v>
                </c:pt>
                <c:pt idx="7220">
                  <c:v>0.988666666666667</c:v>
                </c:pt>
                <c:pt idx="7221">
                  <c:v>0.99</c:v>
                </c:pt>
                <c:pt idx="7222">
                  <c:v>0.971333333333334</c:v>
                </c:pt>
                <c:pt idx="7223">
                  <c:v>0.939666666666667</c:v>
                </c:pt>
                <c:pt idx="7224">
                  <c:v>0.921666666666666</c:v>
                </c:pt>
                <c:pt idx="7225">
                  <c:v>0.914333333333333</c:v>
                </c:pt>
                <c:pt idx="7226">
                  <c:v>0.911</c:v>
                </c:pt>
                <c:pt idx="7227">
                  <c:v>0.914666666666667</c:v>
                </c:pt>
                <c:pt idx="7228">
                  <c:v>0.915333333333333</c:v>
                </c:pt>
                <c:pt idx="7229">
                  <c:v>0.928666666666666</c:v>
                </c:pt>
                <c:pt idx="7230">
                  <c:v>0.939333333333333</c:v>
                </c:pt>
                <c:pt idx="7231">
                  <c:v>0.968666666666667</c:v>
                </c:pt>
                <c:pt idx="7232">
                  <c:v>0.954666666666667</c:v>
                </c:pt>
                <c:pt idx="7233">
                  <c:v>0.956333333333334</c:v>
                </c:pt>
                <c:pt idx="7234">
                  <c:v>0.973666666666667</c:v>
                </c:pt>
                <c:pt idx="7235">
                  <c:v>0.984333333333333</c:v>
                </c:pt>
                <c:pt idx="7236">
                  <c:v>1.00533333333333</c:v>
                </c:pt>
                <c:pt idx="7237">
                  <c:v>1.01666666666667</c:v>
                </c:pt>
                <c:pt idx="7238">
                  <c:v>1.02966666666667</c:v>
                </c:pt>
                <c:pt idx="7239">
                  <c:v>1.02966666666667</c:v>
                </c:pt>
                <c:pt idx="7240">
                  <c:v>1.013</c:v>
                </c:pt>
                <c:pt idx="7241">
                  <c:v>1.01633333333333</c:v>
                </c:pt>
                <c:pt idx="7242">
                  <c:v>1.01633333333333</c:v>
                </c:pt>
                <c:pt idx="7243">
                  <c:v>1.02933333333333</c:v>
                </c:pt>
                <c:pt idx="7244">
                  <c:v>1.041</c:v>
                </c:pt>
                <c:pt idx="7245">
                  <c:v>1.04466666666667</c:v>
                </c:pt>
                <c:pt idx="7246">
                  <c:v>1.04766666666667</c:v>
                </c:pt>
                <c:pt idx="7247">
                  <c:v>1.053</c:v>
                </c:pt>
                <c:pt idx="7248">
                  <c:v>1.03833333333333</c:v>
                </c:pt>
                <c:pt idx="7249">
                  <c:v>1.04266666666667</c:v>
                </c:pt>
                <c:pt idx="7250">
                  <c:v>1.03366666666667</c:v>
                </c:pt>
                <c:pt idx="7251">
                  <c:v>1.01366666666667</c:v>
                </c:pt>
                <c:pt idx="7252">
                  <c:v>0.993</c:v>
                </c:pt>
                <c:pt idx="7253">
                  <c:v>1.011</c:v>
                </c:pt>
                <c:pt idx="7254">
                  <c:v>1.01</c:v>
                </c:pt>
                <c:pt idx="7255">
                  <c:v>1.02833333333333</c:v>
                </c:pt>
                <c:pt idx="7256">
                  <c:v>1.03133333333333</c:v>
                </c:pt>
                <c:pt idx="7257">
                  <c:v>1.02733333333333</c:v>
                </c:pt>
                <c:pt idx="7258">
                  <c:v>1.02533333333333</c:v>
                </c:pt>
                <c:pt idx="7259">
                  <c:v>1.035</c:v>
                </c:pt>
                <c:pt idx="7260">
                  <c:v>1.04766666666667</c:v>
                </c:pt>
                <c:pt idx="7261">
                  <c:v>1.048</c:v>
                </c:pt>
                <c:pt idx="7262">
                  <c:v>1.049</c:v>
                </c:pt>
                <c:pt idx="7263">
                  <c:v>1.06366666666667</c:v>
                </c:pt>
                <c:pt idx="7264">
                  <c:v>1.07066666666667</c:v>
                </c:pt>
                <c:pt idx="7265">
                  <c:v>1.07466666666667</c:v>
                </c:pt>
                <c:pt idx="7266">
                  <c:v>1.07866666666667</c:v>
                </c:pt>
                <c:pt idx="7267">
                  <c:v>1.08133333333333</c:v>
                </c:pt>
                <c:pt idx="7268">
                  <c:v>1.10366666666667</c:v>
                </c:pt>
                <c:pt idx="7269">
                  <c:v>1.107</c:v>
                </c:pt>
                <c:pt idx="7270">
                  <c:v>1.093</c:v>
                </c:pt>
                <c:pt idx="7271">
                  <c:v>1.10766666666667</c:v>
                </c:pt>
                <c:pt idx="7272">
                  <c:v>1.129</c:v>
                </c:pt>
                <c:pt idx="7273">
                  <c:v>1.12366666666667</c:v>
                </c:pt>
                <c:pt idx="7274">
                  <c:v>1.10933333333333</c:v>
                </c:pt>
                <c:pt idx="7275">
                  <c:v>1.099</c:v>
                </c:pt>
                <c:pt idx="7276">
                  <c:v>1.097</c:v>
                </c:pt>
                <c:pt idx="7277">
                  <c:v>1.10266666666667</c:v>
                </c:pt>
                <c:pt idx="7278">
                  <c:v>1.08833333333333</c:v>
                </c:pt>
                <c:pt idx="7279">
                  <c:v>1.08733333333333</c:v>
                </c:pt>
                <c:pt idx="7280">
                  <c:v>1.082</c:v>
                </c:pt>
                <c:pt idx="7281">
                  <c:v>1.09566666666667</c:v>
                </c:pt>
                <c:pt idx="7282">
                  <c:v>1.08</c:v>
                </c:pt>
                <c:pt idx="7283">
                  <c:v>1.07966666666667</c:v>
                </c:pt>
                <c:pt idx="7284">
                  <c:v>1.07866666666667</c:v>
                </c:pt>
                <c:pt idx="7285">
                  <c:v>1.08333333333333</c:v>
                </c:pt>
                <c:pt idx="7286">
                  <c:v>1.08766666666667</c:v>
                </c:pt>
                <c:pt idx="7287">
                  <c:v>1.08333333333333</c:v>
                </c:pt>
                <c:pt idx="7288">
                  <c:v>1.10233333333333</c:v>
                </c:pt>
                <c:pt idx="7289">
                  <c:v>1.11833333333333</c:v>
                </c:pt>
                <c:pt idx="7290">
                  <c:v>1.11966666666667</c:v>
                </c:pt>
                <c:pt idx="7291">
                  <c:v>1.12266666666667</c:v>
                </c:pt>
                <c:pt idx="7292">
                  <c:v>1.117</c:v>
                </c:pt>
                <c:pt idx="7293">
                  <c:v>1.119</c:v>
                </c:pt>
                <c:pt idx="7294">
                  <c:v>1.13833333333333</c:v>
                </c:pt>
                <c:pt idx="7295">
                  <c:v>1.13133333333333</c:v>
                </c:pt>
                <c:pt idx="7296">
                  <c:v>1.12133333333333</c:v>
                </c:pt>
                <c:pt idx="7297">
                  <c:v>1.13133333333333</c:v>
                </c:pt>
                <c:pt idx="7298">
                  <c:v>1.13666666666667</c:v>
                </c:pt>
                <c:pt idx="7299">
                  <c:v>1.14233333333333</c:v>
                </c:pt>
                <c:pt idx="7300">
                  <c:v>1.14366666666667</c:v>
                </c:pt>
                <c:pt idx="7301">
                  <c:v>1.15033333333333</c:v>
                </c:pt>
                <c:pt idx="7302">
                  <c:v>1.168</c:v>
                </c:pt>
                <c:pt idx="7303">
                  <c:v>1.182</c:v>
                </c:pt>
                <c:pt idx="7304">
                  <c:v>1.163</c:v>
                </c:pt>
                <c:pt idx="7305">
                  <c:v>1.16033333333333</c:v>
                </c:pt>
                <c:pt idx="7306">
                  <c:v>1.139</c:v>
                </c:pt>
                <c:pt idx="7307">
                  <c:v>1.14333333333333</c:v>
                </c:pt>
                <c:pt idx="7308">
                  <c:v>1.11333333333333</c:v>
                </c:pt>
                <c:pt idx="7309">
                  <c:v>1.08666666666667</c:v>
                </c:pt>
                <c:pt idx="7310">
                  <c:v>1.078</c:v>
                </c:pt>
                <c:pt idx="7311">
                  <c:v>1.07033333333333</c:v>
                </c:pt>
                <c:pt idx="7312">
                  <c:v>1.07733333333333</c:v>
                </c:pt>
                <c:pt idx="7313">
                  <c:v>1.07133333333333</c:v>
                </c:pt>
                <c:pt idx="7314">
                  <c:v>1.087</c:v>
                </c:pt>
                <c:pt idx="7315">
                  <c:v>1.09833333333333</c:v>
                </c:pt>
                <c:pt idx="7316">
                  <c:v>1.105</c:v>
                </c:pt>
                <c:pt idx="7317">
                  <c:v>1.087</c:v>
                </c:pt>
                <c:pt idx="7318">
                  <c:v>1.055</c:v>
                </c:pt>
                <c:pt idx="7319">
                  <c:v>1.049</c:v>
                </c:pt>
                <c:pt idx="7320">
                  <c:v>1.059</c:v>
                </c:pt>
                <c:pt idx="7321">
                  <c:v>1.045</c:v>
                </c:pt>
                <c:pt idx="7322">
                  <c:v>1.009</c:v>
                </c:pt>
                <c:pt idx="7323">
                  <c:v>1.004</c:v>
                </c:pt>
                <c:pt idx="7324">
                  <c:v>0.998666666666666</c:v>
                </c:pt>
                <c:pt idx="7325">
                  <c:v>1.00133333333333</c:v>
                </c:pt>
                <c:pt idx="7326">
                  <c:v>1.00566666666667</c:v>
                </c:pt>
                <c:pt idx="7327">
                  <c:v>1.003</c:v>
                </c:pt>
                <c:pt idx="7328">
                  <c:v>1.00633333333333</c:v>
                </c:pt>
                <c:pt idx="7329">
                  <c:v>1.00133333333333</c:v>
                </c:pt>
                <c:pt idx="7330">
                  <c:v>0.985333333333333</c:v>
                </c:pt>
                <c:pt idx="7331">
                  <c:v>1.00266666666667</c:v>
                </c:pt>
                <c:pt idx="7332">
                  <c:v>1.00266666666667</c:v>
                </c:pt>
                <c:pt idx="7333">
                  <c:v>0.984</c:v>
                </c:pt>
                <c:pt idx="7334">
                  <c:v>0.967</c:v>
                </c:pt>
                <c:pt idx="7335">
                  <c:v>0.950666666666667</c:v>
                </c:pt>
                <c:pt idx="7336">
                  <c:v>0.926333333333333</c:v>
                </c:pt>
                <c:pt idx="7337">
                  <c:v>0.913666666666667</c:v>
                </c:pt>
                <c:pt idx="7338">
                  <c:v>0.938</c:v>
                </c:pt>
                <c:pt idx="7339">
                  <c:v>0.951333333333333</c:v>
                </c:pt>
                <c:pt idx="7340">
                  <c:v>0.952</c:v>
                </c:pt>
                <c:pt idx="7341">
                  <c:v>0.948333333333333</c:v>
                </c:pt>
                <c:pt idx="7342">
                  <c:v>0.965</c:v>
                </c:pt>
                <c:pt idx="7343">
                  <c:v>0.960666666666667</c:v>
                </c:pt>
                <c:pt idx="7344">
                  <c:v>0.964333333333334</c:v>
                </c:pt>
                <c:pt idx="7345">
                  <c:v>0.996333333333333</c:v>
                </c:pt>
                <c:pt idx="7346">
                  <c:v>0.991666666666667</c:v>
                </c:pt>
                <c:pt idx="7347">
                  <c:v>0.982</c:v>
                </c:pt>
                <c:pt idx="7348">
                  <c:v>0.994</c:v>
                </c:pt>
                <c:pt idx="7349">
                  <c:v>1.01266666666667</c:v>
                </c:pt>
                <c:pt idx="7350">
                  <c:v>1.03533333333333</c:v>
                </c:pt>
                <c:pt idx="7351">
                  <c:v>1.049</c:v>
                </c:pt>
                <c:pt idx="7352">
                  <c:v>1.03233333333333</c:v>
                </c:pt>
                <c:pt idx="7353">
                  <c:v>1.04333333333333</c:v>
                </c:pt>
                <c:pt idx="7354">
                  <c:v>1.07</c:v>
                </c:pt>
                <c:pt idx="7355">
                  <c:v>1.06866666666667</c:v>
                </c:pt>
                <c:pt idx="7356">
                  <c:v>1.08466666666667</c:v>
                </c:pt>
                <c:pt idx="7357">
                  <c:v>1.10166666666667</c:v>
                </c:pt>
                <c:pt idx="7358">
                  <c:v>1.09966666666667</c:v>
                </c:pt>
                <c:pt idx="7359">
                  <c:v>1.091</c:v>
                </c:pt>
                <c:pt idx="7360">
                  <c:v>1.09633333333333</c:v>
                </c:pt>
                <c:pt idx="7361">
                  <c:v>1.09</c:v>
                </c:pt>
                <c:pt idx="7362">
                  <c:v>1.078</c:v>
                </c:pt>
                <c:pt idx="7363">
                  <c:v>1.06933333333333</c:v>
                </c:pt>
                <c:pt idx="7364">
                  <c:v>1.057</c:v>
                </c:pt>
                <c:pt idx="7365">
                  <c:v>1.038</c:v>
                </c:pt>
                <c:pt idx="7366">
                  <c:v>1.02866666666667</c:v>
                </c:pt>
                <c:pt idx="7367">
                  <c:v>1.04366666666667</c:v>
                </c:pt>
                <c:pt idx="7368">
                  <c:v>1.03166666666667</c:v>
                </c:pt>
                <c:pt idx="7369">
                  <c:v>1.015</c:v>
                </c:pt>
                <c:pt idx="7370">
                  <c:v>1.01366666666667</c:v>
                </c:pt>
                <c:pt idx="7371">
                  <c:v>1.00533333333333</c:v>
                </c:pt>
                <c:pt idx="7372">
                  <c:v>0.997666666666667</c:v>
                </c:pt>
                <c:pt idx="7373">
                  <c:v>1.00033333333333</c:v>
                </c:pt>
                <c:pt idx="7374">
                  <c:v>0.971333333333334</c:v>
                </c:pt>
                <c:pt idx="7375">
                  <c:v>0.962333333333334</c:v>
                </c:pt>
                <c:pt idx="7376">
                  <c:v>0.967666666666667</c:v>
                </c:pt>
                <c:pt idx="7377">
                  <c:v>0.959</c:v>
                </c:pt>
                <c:pt idx="7378">
                  <c:v>0.958333333333333</c:v>
                </c:pt>
                <c:pt idx="7379">
                  <c:v>0.959</c:v>
                </c:pt>
                <c:pt idx="7380">
                  <c:v>0.923666666666666</c:v>
                </c:pt>
                <c:pt idx="7381">
                  <c:v>0.918666666666666</c:v>
                </c:pt>
                <c:pt idx="7382">
                  <c:v>0.917333333333333</c:v>
                </c:pt>
                <c:pt idx="7383">
                  <c:v>0.923</c:v>
                </c:pt>
                <c:pt idx="7384">
                  <c:v>0.942</c:v>
                </c:pt>
                <c:pt idx="7385">
                  <c:v>0.942333333333334</c:v>
                </c:pt>
                <c:pt idx="7386">
                  <c:v>0.924333333333333</c:v>
                </c:pt>
                <c:pt idx="7387">
                  <c:v>0.907333333333333</c:v>
                </c:pt>
                <c:pt idx="7388">
                  <c:v>0.89</c:v>
                </c:pt>
                <c:pt idx="7389">
                  <c:v>0.869666666666667</c:v>
                </c:pt>
                <c:pt idx="7390">
                  <c:v>0.862</c:v>
                </c:pt>
                <c:pt idx="7391">
                  <c:v>0.821</c:v>
                </c:pt>
                <c:pt idx="7392">
                  <c:v>0.823</c:v>
                </c:pt>
                <c:pt idx="7393">
                  <c:v>0.825</c:v>
                </c:pt>
                <c:pt idx="7394">
                  <c:v>0.825666666666667</c:v>
                </c:pt>
                <c:pt idx="7395">
                  <c:v>0.820666666666667</c:v>
                </c:pt>
                <c:pt idx="7396">
                  <c:v>0.804</c:v>
                </c:pt>
                <c:pt idx="7397">
                  <c:v>0.788</c:v>
                </c:pt>
                <c:pt idx="7398">
                  <c:v>0.783333333333333</c:v>
                </c:pt>
                <c:pt idx="7399">
                  <c:v>0.747333333333334</c:v>
                </c:pt>
                <c:pt idx="7400">
                  <c:v>0.759666666666667</c:v>
                </c:pt>
                <c:pt idx="7401">
                  <c:v>0.766333333333334</c:v>
                </c:pt>
                <c:pt idx="7402">
                  <c:v>0.762333333333334</c:v>
                </c:pt>
                <c:pt idx="7403">
                  <c:v>0.770666666666667</c:v>
                </c:pt>
                <c:pt idx="7404">
                  <c:v>0.766</c:v>
                </c:pt>
                <c:pt idx="7405">
                  <c:v>0.767333333333334</c:v>
                </c:pt>
                <c:pt idx="7406">
                  <c:v>0.793</c:v>
                </c:pt>
                <c:pt idx="7407">
                  <c:v>0.823</c:v>
                </c:pt>
                <c:pt idx="7408">
                  <c:v>0.844666666666667</c:v>
                </c:pt>
                <c:pt idx="7409">
                  <c:v>0.876</c:v>
                </c:pt>
                <c:pt idx="7410">
                  <c:v>0.891333333333333</c:v>
                </c:pt>
                <c:pt idx="7411">
                  <c:v>0.918</c:v>
                </c:pt>
                <c:pt idx="7412">
                  <c:v>0.913666666666667</c:v>
                </c:pt>
                <c:pt idx="7413">
                  <c:v>0.913666666666667</c:v>
                </c:pt>
                <c:pt idx="7414">
                  <c:v>0.905333333333333</c:v>
                </c:pt>
                <c:pt idx="7415">
                  <c:v>0.893666666666666</c:v>
                </c:pt>
                <c:pt idx="7416">
                  <c:v>0.890666666666666</c:v>
                </c:pt>
                <c:pt idx="7417">
                  <c:v>0.898333333333333</c:v>
                </c:pt>
                <c:pt idx="7418">
                  <c:v>0.904666666666667</c:v>
                </c:pt>
                <c:pt idx="7419">
                  <c:v>0.904666666666667</c:v>
                </c:pt>
                <c:pt idx="7420">
                  <c:v>0.9</c:v>
                </c:pt>
                <c:pt idx="7421">
                  <c:v>0.897</c:v>
                </c:pt>
                <c:pt idx="7422">
                  <c:v>0.913666666666667</c:v>
                </c:pt>
                <c:pt idx="7423">
                  <c:v>0.913333333333333</c:v>
                </c:pt>
                <c:pt idx="7424">
                  <c:v>0.901666666666666</c:v>
                </c:pt>
                <c:pt idx="7425">
                  <c:v>0.875666666666667</c:v>
                </c:pt>
                <c:pt idx="7426">
                  <c:v>0.863333333333333</c:v>
                </c:pt>
                <c:pt idx="7427">
                  <c:v>0.823</c:v>
                </c:pt>
                <c:pt idx="7428">
                  <c:v>0.806666666666667</c:v>
                </c:pt>
                <c:pt idx="7429">
                  <c:v>0.777333333333334</c:v>
                </c:pt>
                <c:pt idx="7430">
                  <c:v>0.743</c:v>
                </c:pt>
                <c:pt idx="7431">
                  <c:v>0.729</c:v>
                </c:pt>
                <c:pt idx="7432">
                  <c:v>0.743</c:v>
                </c:pt>
                <c:pt idx="7433">
                  <c:v>0.734</c:v>
                </c:pt>
                <c:pt idx="7434">
                  <c:v>0.731666666666667</c:v>
                </c:pt>
                <c:pt idx="7435">
                  <c:v>0.736666666666667</c:v>
                </c:pt>
                <c:pt idx="7436">
                  <c:v>0.743</c:v>
                </c:pt>
                <c:pt idx="7437">
                  <c:v>0.734</c:v>
                </c:pt>
                <c:pt idx="7438">
                  <c:v>0.715333333333334</c:v>
                </c:pt>
                <c:pt idx="7439">
                  <c:v>0.713666666666667</c:v>
                </c:pt>
                <c:pt idx="7440">
                  <c:v>0.728</c:v>
                </c:pt>
                <c:pt idx="7441">
                  <c:v>0.717666666666667</c:v>
                </c:pt>
                <c:pt idx="7442">
                  <c:v>0.692</c:v>
                </c:pt>
                <c:pt idx="7443">
                  <c:v>0.653666666666667</c:v>
                </c:pt>
                <c:pt idx="7444">
                  <c:v>0.656333333333334</c:v>
                </c:pt>
                <c:pt idx="7445">
                  <c:v>0.679</c:v>
                </c:pt>
                <c:pt idx="7446">
                  <c:v>0.670666666666667</c:v>
                </c:pt>
                <c:pt idx="7447">
                  <c:v>0.691</c:v>
                </c:pt>
                <c:pt idx="7448">
                  <c:v>0.721666666666667</c:v>
                </c:pt>
                <c:pt idx="7449">
                  <c:v>0.709666666666667</c:v>
                </c:pt>
                <c:pt idx="7450">
                  <c:v>0.702</c:v>
                </c:pt>
                <c:pt idx="7451">
                  <c:v>0.695333333333334</c:v>
                </c:pt>
                <c:pt idx="7452">
                  <c:v>0.692666666666667</c:v>
                </c:pt>
                <c:pt idx="7453">
                  <c:v>0.673666666666667</c:v>
                </c:pt>
                <c:pt idx="7454">
                  <c:v>0.663666666666667</c:v>
                </c:pt>
                <c:pt idx="7455">
                  <c:v>0.668</c:v>
                </c:pt>
                <c:pt idx="7456">
                  <c:v>0.658666666666667</c:v>
                </c:pt>
                <c:pt idx="7457">
                  <c:v>0.658</c:v>
                </c:pt>
                <c:pt idx="7458">
                  <c:v>0.683333333333333</c:v>
                </c:pt>
                <c:pt idx="7459">
                  <c:v>0.699333333333334</c:v>
                </c:pt>
                <c:pt idx="7460">
                  <c:v>0.704</c:v>
                </c:pt>
                <c:pt idx="7461">
                  <c:v>0.718333333333334</c:v>
                </c:pt>
                <c:pt idx="7462">
                  <c:v>0.750333333333334</c:v>
                </c:pt>
                <c:pt idx="7463">
                  <c:v>0.781333333333333</c:v>
                </c:pt>
                <c:pt idx="7464">
                  <c:v>0.791666666666667</c:v>
                </c:pt>
                <c:pt idx="7465">
                  <c:v>0.786333333333333</c:v>
                </c:pt>
                <c:pt idx="7466">
                  <c:v>0.785333333333333</c:v>
                </c:pt>
                <c:pt idx="7467">
                  <c:v>0.774</c:v>
                </c:pt>
                <c:pt idx="7468">
                  <c:v>0.757333333333334</c:v>
                </c:pt>
                <c:pt idx="7469">
                  <c:v>0.752</c:v>
                </c:pt>
                <c:pt idx="7470">
                  <c:v>0.787</c:v>
                </c:pt>
                <c:pt idx="7471">
                  <c:v>0.815666666666667</c:v>
                </c:pt>
                <c:pt idx="7472">
                  <c:v>0.814666666666667</c:v>
                </c:pt>
                <c:pt idx="7473">
                  <c:v>0.809333333333333</c:v>
                </c:pt>
                <c:pt idx="7474">
                  <c:v>0.813666666666667</c:v>
                </c:pt>
                <c:pt idx="7475">
                  <c:v>0.808666666666667</c:v>
                </c:pt>
                <c:pt idx="7476">
                  <c:v>0.807333333333334</c:v>
                </c:pt>
                <c:pt idx="7477">
                  <c:v>0.816333333333333</c:v>
                </c:pt>
                <c:pt idx="7478">
                  <c:v>0.804</c:v>
                </c:pt>
                <c:pt idx="7479">
                  <c:v>0.803666666666667</c:v>
                </c:pt>
                <c:pt idx="7480">
                  <c:v>0.806666666666667</c:v>
                </c:pt>
                <c:pt idx="7481">
                  <c:v>0.829333333333334</c:v>
                </c:pt>
                <c:pt idx="7482">
                  <c:v>0.816</c:v>
                </c:pt>
                <c:pt idx="7483">
                  <c:v>0.805333333333333</c:v>
                </c:pt>
                <c:pt idx="7484">
                  <c:v>0.806333333333333</c:v>
                </c:pt>
                <c:pt idx="7485">
                  <c:v>0.802666666666667</c:v>
                </c:pt>
                <c:pt idx="7486">
                  <c:v>0.814333333333333</c:v>
                </c:pt>
                <c:pt idx="7487">
                  <c:v>0.827</c:v>
                </c:pt>
                <c:pt idx="7488">
                  <c:v>0.840333333333334</c:v>
                </c:pt>
                <c:pt idx="7489">
                  <c:v>0.851666666666667</c:v>
                </c:pt>
                <c:pt idx="7490">
                  <c:v>0.856333333333334</c:v>
                </c:pt>
                <c:pt idx="7491">
                  <c:v>0.850666666666667</c:v>
                </c:pt>
                <c:pt idx="7492">
                  <c:v>0.839333333333334</c:v>
                </c:pt>
                <c:pt idx="7493">
                  <c:v>0.837333333333334</c:v>
                </c:pt>
                <c:pt idx="7494">
                  <c:v>0.858333333333334</c:v>
                </c:pt>
                <c:pt idx="7495">
                  <c:v>0.889333333333333</c:v>
                </c:pt>
                <c:pt idx="7496">
                  <c:v>0.888666666666667</c:v>
                </c:pt>
                <c:pt idx="7497">
                  <c:v>0.889666666666667</c:v>
                </c:pt>
                <c:pt idx="7498">
                  <c:v>0.876666666666667</c:v>
                </c:pt>
                <c:pt idx="7499">
                  <c:v>0.871666666666667</c:v>
                </c:pt>
                <c:pt idx="7500">
                  <c:v>0.877666666666667</c:v>
                </c:pt>
                <c:pt idx="7501">
                  <c:v>0.859333333333334</c:v>
                </c:pt>
                <c:pt idx="7502">
                  <c:v>0.864</c:v>
                </c:pt>
                <c:pt idx="7503">
                  <c:v>0.872333333333334</c:v>
                </c:pt>
                <c:pt idx="7504">
                  <c:v>0.876</c:v>
                </c:pt>
                <c:pt idx="7505">
                  <c:v>0.884666666666667</c:v>
                </c:pt>
                <c:pt idx="7506">
                  <c:v>0.874666666666667</c:v>
                </c:pt>
                <c:pt idx="7507">
                  <c:v>0.872</c:v>
                </c:pt>
                <c:pt idx="7508">
                  <c:v>0.866333333333333</c:v>
                </c:pt>
                <c:pt idx="7509">
                  <c:v>0.869</c:v>
                </c:pt>
                <c:pt idx="7510">
                  <c:v>0.865</c:v>
                </c:pt>
                <c:pt idx="7511">
                  <c:v>0.870333333333334</c:v>
                </c:pt>
                <c:pt idx="7512">
                  <c:v>0.878</c:v>
                </c:pt>
                <c:pt idx="7513">
                  <c:v>0.880333333333333</c:v>
                </c:pt>
                <c:pt idx="7514">
                  <c:v>0.878</c:v>
                </c:pt>
                <c:pt idx="7515">
                  <c:v>0.882666666666667</c:v>
                </c:pt>
                <c:pt idx="7516">
                  <c:v>0.891</c:v>
                </c:pt>
                <c:pt idx="7517">
                  <c:v>0.905333333333333</c:v>
                </c:pt>
                <c:pt idx="7518">
                  <c:v>0.913</c:v>
                </c:pt>
                <c:pt idx="7519">
                  <c:v>0.937</c:v>
                </c:pt>
                <c:pt idx="7520">
                  <c:v>0.934666666666666</c:v>
                </c:pt>
                <c:pt idx="7521">
                  <c:v>0.915</c:v>
                </c:pt>
                <c:pt idx="7522">
                  <c:v>0.902333333333334</c:v>
                </c:pt>
                <c:pt idx="7523">
                  <c:v>0.900666666666666</c:v>
                </c:pt>
                <c:pt idx="7524">
                  <c:v>0.903666666666667</c:v>
                </c:pt>
                <c:pt idx="7525">
                  <c:v>0.907</c:v>
                </c:pt>
                <c:pt idx="7526">
                  <c:v>0.930666666666666</c:v>
                </c:pt>
                <c:pt idx="7527">
                  <c:v>0.928</c:v>
                </c:pt>
                <c:pt idx="7528">
                  <c:v>0.917333333333333</c:v>
                </c:pt>
                <c:pt idx="7529">
                  <c:v>0.904</c:v>
                </c:pt>
                <c:pt idx="7530">
                  <c:v>0.874666666666667</c:v>
                </c:pt>
                <c:pt idx="7531">
                  <c:v>0.882</c:v>
                </c:pt>
                <c:pt idx="7532">
                  <c:v>0.891</c:v>
                </c:pt>
                <c:pt idx="7533">
                  <c:v>0.915</c:v>
                </c:pt>
                <c:pt idx="7534">
                  <c:v>0.908</c:v>
                </c:pt>
                <c:pt idx="7535">
                  <c:v>0.907</c:v>
                </c:pt>
                <c:pt idx="7536">
                  <c:v>0.898333333333333</c:v>
                </c:pt>
                <c:pt idx="7537">
                  <c:v>0.898333333333333</c:v>
                </c:pt>
                <c:pt idx="7538">
                  <c:v>0.914333333333333</c:v>
                </c:pt>
                <c:pt idx="7539">
                  <c:v>0.918</c:v>
                </c:pt>
                <c:pt idx="7540">
                  <c:v>0.920333333333333</c:v>
                </c:pt>
                <c:pt idx="7541">
                  <c:v>0.949666666666667</c:v>
                </c:pt>
                <c:pt idx="7542">
                  <c:v>0.966333333333334</c:v>
                </c:pt>
                <c:pt idx="7543">
                  <c:v>0.959666666666667</c:v>
                </c:pt>
                <c:pt idx="7544">
                  <c:v>0.945</c:v>
                </c:pt>
                <c:pt idx="7545">
                  <c:v>0.939666666666666</c:v>
                </c:pt>
                <c:pt idx="7546">
                  <c:v>0.937666666666666</c:v>
                </c:pt>
                <c:pt idx="7547">
                  <c:v>0.927666666666666</c:v>
                </c:pt>
                <c:pt idx="7548">
                  <c:v>0.935333333333334</c:v>
                </c:pt>
                <c:pt idx="7549">
                  <c:v>0.972333333333334</c:v>
                </c:pt>
                <c:pt idx="7550">
                  <c:v>0.989333333333333</c:v>
                </c:pt>
                <c:pt idx="7551">
                  <c:v>1.00033333333333</c:v>
                </c:pt>
                <c:pt idx="7552">
                  <c:v>0.989</c:v>
                </c:pt>
                <c:pt idx="7553">
                  <c:v>0.976</c:v>
                </c:pt>
                <c:pt idx="7554">
                  <c:v>0.964333333333334</c:v>
                </c:pt>
                <c:pt idx="7555">
                  <c:v>0.951666666666667</c:v>
                </c:pt>
                <c:pt idx="7556">
                  <c:v>0.945333333333333</c:v>
                </c:pt>
                <c:pt idx="7557">
                  <c:v>0.945</c:v>
                </c:pt>
                <c:pt idx="7558">
                  <c:v>0.929666666666666</c:v>
                </c:pt>
                <c:pt idx="7559">
                  <c:v>0.920333333333333</c:v>
                </c:pt>
                <c:pt idx="7560">
                  <c:v>0.908666666666666</c:v>
                </c:pt>
                <c:pt idx="7561">
                  <c:v>0.871333333333334</c:v>
                </c:pt>
                <c:pt idx="7562">
                  <c:v>0.863333333333333</c:v>
                </c:pt>
                <c:pt idx="7563">
                  <c:v>0.846333333333334</c:v>
                </c:pt>
                <c:pt idx="7564">
                  <c:v>0.847333333333334</c:v>
                </c:pt>
                <c:pt idx="7565">
                  <c:v>0.857666666666667</c:v>
                </c:pt>
                <c:pt idx="7566">
                  <c:v>0.849666666666666</c:v>
                </c:pt>
                <c:pt idx="7567">
                  <c:v>0.846666666666667</c:v>
                </c:pt>
                <c:pt idx="7568">
                  <c:v>0.844</c:v>
                </c:pt>
                <c:pt idx="7569">
                  <c:v>0.814666666666667</c:v>
                </c:pt>
                <c:pt idx="7570">
                  <c:v>0.808666666666667</c:v>
                </c:pt>
                <c:pt idx="7571">
                  <c:v>0.817333333333334</c:v>
                </c:pt>
                <c:pt idx="7572">
                  <c:v>0.789333333333333</c:v>
                </c:pt>
                <c:pt idx="7573">
                  <c:v>0.776666666666667</c:v>
                </c:pt>
                <c:pt idx="7574">
                  <c:v>0.789333333333333</c:v>
                </c:pt>
                <c:pt idx="7575">
                  <c:v>0.803666666666667</c:v>
                </c:pt>
                <c:pt idx="7576">
                  <c:v>0.812666666666667</c:v>
                </c:pt>
                <c:pt idx="7577">
                  <c:v>0.803</c:v>
                </c:pt>
                <c:pt idx="7578">
                  <c:v>0.814333333333333</c:v>
                </c:pt>
                <c:pt idx="7579">
                  <c:v>0.807666666666667</c:v>
                </c:pt>
                <c:pt idx="7580">
                  <c:v>0.804</c:v>
                </c:pt>
                <c:pt idx="7581">
                  <c:v>0.824666666666667</c:v>
                </c:pt>
                <c:pt idx="7582">
                  <c:v>0.844</c:v>
                </c:pt>
                <c:pt idx="7583">
                  <c:v>0.851666666666667</c:v>
                </c:pt>
                <c:pt idx="7584">
                  <c:v>0.858</c:v>
                </c:pt>
                <c:pt idx="7585">
                  <c:v>0.839666666666667</c:v>
                </c:pt>
                <c:pt idx="7586">
                  <c:v>0.845</c:v>
                </c:pt>
                <c:pt idx="7587">
                  <c:v>0.854666666666667</c:v>
                </c:pt>
                <c:pt idx="7588">
                  <c:v>0.86</c:v>
                </c:pt>
                <c:pt idx="7589">
                  <c:v>0.878</c:v>
                </c:pt>
                <c:pt idx="7590">
                  <c:v>0.885666666666667</c:v>
                </c:pt>
                <c:pt idx="7591">
                  <c:v>0.866</c:v>
                </c:pt>
                <c:pt idx="7592">
                  <c:v>0.870333333333334</c:v>
                </c:pt>
                <c:pt idx="7593">
                  <c:v>0.899666666666666</c:v>
                </c:pt>
                <c:pt idx="7594">
                  <c:v>0.918</c:v>
                </c:pt>
                <c:pt idx="7595">
                  <c:v>0.915</c:v>
                </c:pt>
                <c:pt idx="7596">
                  <c:v>0.922666666666666</c:v>
                </c:pt>
                <c:pt idx="7597">
                  <c:v>0.927666666666666</c:v>
                </c:pt>
                <c:pt idx="7598">
                  <c:v>0.927333333333333</c:v>
                </c:pt>
                <c:pt idx="7599">
                  <c:v>0.920333333333333</c:v>
                </c:pt>
                <c:pt idx="7600">
                  <c:v>0.914</c:v>
                </c:pt>
                <c:pt idx="7601">
                  <c:v>0.916</c:v>
                </c:pt>
                <c:pt idx="7602">
                  <c:v>0.906</c:v>
                </c:pt>
                <c:pt idx="7603">
                  <c:v>0.908</c:v>
                </c:pt>
                <c:pt idx="7604">
                  <c:v>0.917333333333333</c:v>
                </c:pt>
                <c:pt idx="7605">
                  <c:v>0.921333333333333</c:v>
                </c:pt>
                <c:pt idx="7606">
                  <c:v>0.89</c:v>
                </c:pt>
                <c:pt idx="7607">
                  <c:v>0.877333333333334</c:v>
                </c:pt>
                <c:pt idx="7608">
                  <c:v>0.863666666666667</c:v>
                </c:pt>
                <c:pt idx="7609">
                  <c:v>0.849333333333334</c:v>
                </c:pt>
                <c:pt idx="7610">
                  <c:v>0.854</c:v>
                </c:pt>
                <c:pt idx="7611">
                  <c:v>0.855333333333334</c:v>
                </c:pt>
                <c:pt idx="7612">
                  <c:v>0.870333333333334</c:v>
                </c:pt>
                <c:pt idx="7613">
                  <c:v>0.858333333333334</c:v>
                </c:pt>
                <c:pt idx="7614">
                  <c:v>0.851333333333333</c:v>
                </c:pt>
                <c:pt idx="7615">
                  <c:v>0.842</c:v>
                </c:pt>
                <c:pt idx="7616">
                  <c:v>0.845666666666667</c:v>
                </c:pt>
                <c:pt idx="7617">
                  <c:v>0.839666666666667</c:v>
                </c:pt>
                <c:pt idx="7618">
                  <c:v>0.84</c:v>
                </c:pt>
                <c:pt idx="7619">
                  <c:v>0.846666666666667</c:v>
                </c:pt>
                <c:pt idx="7620">
                  <c:v>0.869666666666667</c:v>
                </c:pt>
                <c:pt idx="7621">
                  <c:v>0.881333333333333</c:v>
                </c:pt>
                <c:pt idx="7622">
                  <c:v>0.895666666666667</c:v>
                </c:pt>
                <c:pt idx="7623">
                  <c:v>0.885333333333333</c:v>
                </c:pt>
                <c:pt idx="7624">
                  <c:v>0.877</c:v>
                </c:pt>
                <c:pt idx="7625">
                  <c:v>0.884333333333333</c:v>
                </c:pt>
                <c:pt idx="7626">
                  <c:v>0.907</c:v>
                </c:pt>
                <c:pt idx="7627">
                  <c:v>0.933666666666667</c:v>
                </c:pt>
                <c:pt idx="7628">
                  <c:v>0.962</c:v>
                </c:pt>
                <c:pt idx="7629">
                  <c:v>0.994666666666667</c:v>
                </c:pt>
                <c:pt idx="7630">
                  <c:v>0.981</c:v>
                </c:pt>
                <c:pt idx="7631">
                  <c:v>0.984666666666667</c:v>
                </c:pt>
                <c:pt idx="7632">
                  <c:v>0.993</c:v>
                </c:pt>
                <c:pt idx="7633">
                  <c:v>0.997333333333333</c:v>
                </c:pt>
                <c:pt idx="7634">
                  <c:v>0.996666666666667</c:v>
                </c:pt>
                <c:pt idx="7635">
                  <c:v>1.00266666666667</c:v>
                </c:pt>
                <c:pt idx="7636">
                  <c:v>1.00933333333333</c:v>
                </c:pt>
                <c:pt idx="7637">
                  <c:v>1.014</c:v>
                </c:pt>
                <c:pt idx="7638">
                  <c:v>1.00666666666667</c:v>
                </c:pt>
                <c:pt idx="7639">
                  <c:v>1.02333333333333</c:v>
                </c:pt>
                <c:pt idx="7640">
                  <c:v>1.02233333333333</c:v>
                </c:pt>
                <c:pt idx="7641">
                  <c:v>1.009</c:v>
                </c:pt>
                <c:pt idx="7642">
                  <c:v>0.996666666666667</c:v>
                </c:pt>
                <c:pt idx="7643">
                  <c:v>1.006</c:v>
                </c:pt>
                <c:pt idx="7644">
                  <c:v>1.00666666666667</c:v>
                </c:pt>
                <c:pt idx="7645">
                  <c:v>1.015</c:v>
                </c:pt>
                <c:pt idx="7646">
                  <c:v>0.994</c:v>
                </c:pt>
                <c:pt idx="7647">
                  <c:v>0.991333333333333</c:v>
                </c:pt>
                <c:pt idx="7648">
                  <c:v>0.954</c:v>
                </c:pt>
                <c:pt idx="7649">
                  <c:v>0.914666666666667</c:v>
                </c:pt>
                <c:pt idx="7650">
                  <c:v>0.911</c:v>
                </c:pt>
                <c:pt idx="7651">
                  <c:v>0.924333333333333</c:v>
                </c:pt>
                <c:pt idx="7652">
                  <c:v>0.911</c:v>
                </c:pt>
                <c:pt idx="7653">
                  <c:v>0.904333333333334</c:v>
                </c:pt>
                <c:pt idx="7654">
                  <c:v>0.880333333333333</c:v>
                </c:pt>
                <c:pt idx="7655">
                  <c:v>0.876666666666667</c:v>
                </c:pt>
                <c:pt idx="7656">
                  <c:v>0.857333333333333</c:v>
                </c:pt>
                <c:pt idx="7657">
                  <c:v>0.846666666666667</c:v>
                </c:pt>
                <c:pt idx="7658">
                  <c:v>0.858</c:v>
                </c:pt>
                <c:pt idx="7659">
                  <c:v>0.857</c:v>
                </c:pt>
                <c:pt idx="7660">
                  <c:v>0.851333333333333</c:v>
                </c:pt>
                <c:pt idx="7661">
                  <c:v>0.843666666666667</c:v>
                </c:pt>
                <c:pt idx="7662">
                  <c:v>0.838333333333334</c:v>
                </c:pt>
                <c:pt idx="7663">
                  <c:v>0.843333333333334</c:v>
                </c:pt>
                <c:pt idx="7664">
                  <c:v>0.823666666666667</c:v>
                </c:pt>
                <c:pt idx="7665">
                  <c:v>0.809666666666667</c:v>
                </c:pt>
                <c:pt idx="7666">
                  <c:v>0.811666666666667</c:v>
                </c:pt>
                <c:pt idx="7667">
                  <c:v>0.806333333333333</c:v>
                </c:pt>
                <c:pt idx="7668">
                  <c:v>0.816666666666667</c:v>
                </c:pt>
                <c:pt idx="7669">
                  <c:v>0.832</c:v>
                </c:pt>
                <c:pt idx="7670">
                  <c:v>0.845666666666667</c:v>
                </c:pt>
                <c:pt idx="7671">
                  <c:v>0.836666666666667</c:v>
                </c:pt>
                <c:pt idx="7672">
                  <c:v>0.828666666666667</c:v>
                </c:pt>
                <c:pt idx="7673">
                  <c:v>0.832333333333334</c:v>
                </c:pt>
                <c:pt idx="7674">
                  <c:v>0.852</c:v>
                </c:pt>
                <c:pt idx="7675">
                  <c:v>0.856666666666667</c:v>
                </c:pt>
                <c:pt idx="7676">
                  <c:v>0.847333333333334</c:v>
                </c:pt>
                <c:pt idx="7677">
                  <c:v>0.846666666666667</c:v>
                </c:pt>
                <c:pt idx="7678">
                  <c:v>0.813</c:v>
                </c:pt>
                <c:pt idx="7679">
                  <c:v>0.796666666666667</c:v>
                </c:pt>
                <c:pt idx="7680">
                  <c:v>0.787333333333333</c:v>
                </c:pt>
                <c:pt idx="7681">
                  <c:v>0.792</c:v>
                </c:pt>
                <c:pt idx="7682">
                  <c:v>0.800666666666667</c:v>
                </c:pt>
                <c:pt idx="7683">
                  <c:v>0.789666666666667</c:v>
                </c:pt>
                <c:pt idx="7684">
                  <c:v>0.798666666666667</c:v>
                </c:pt>
                <c:pt idx="7685">
                  <c:v>0.806666666666667</c:v>
                </c:pt>
                <c:pt idx="7686">
                  <c:v>0.813666666666667</c:v>
                </c:pt>
                <c:pt idx="7687">
                  <c:v>0.826666666666667</c:v>
                </c:pt>
                <c:pt idx="7688">
                  <c:v>0.828333333333334</c:v>
                </c:pt>
                <c:pt idx="7689">
                  <c:v>0.827</c:v>
                </c:pt>
                <c:pt idx="7690">
                  <c:v>0.813666666666667</c:v>
                </c:pt>
                <c:pt idx="7691">
                  <c:v>0.789666666666667</c:v>
                </c:pt>
                <c:pt idx="7692">
                  <c:v>0.777333333333334</c:v>
                </c:pt>
                <c:pt idx="7693">
                  <c:v>0.768333333333334</c:v>
                </c:pt>
                <c:pt idx="7694">
                  <c:v>0.758</c:v>
                </c:pt>
                <c:pt idx="7695">
                  <c:v>0.753666666666667</c:v>
                </c:pt>
                <c:pt idx="7696">
                  <c:v>0.755666666666667</c:v>
                </c:pt>
                <c:pt idx="7697">
                  <c:v>0.770333333333334</c:v>
                </c:pt>
                <c:pt idx="7698">
                  <c:v>0.79</c:v>
                </c:pt>
                <c:pt idx="7699">
                  <c:v>0.790666666666667</c:v>
                </c:pt>
                <c:pt idx="7700">
                  <c:v>0.771</c:v>
                </c:pt>
                <c:pt idx="7701">
                  <c:v>0.771666666666667</c:v>
                </c:pt>
                <c:pt idx="7702">
                  <c:v>0.756</c:v>
                </c:pt>
                <c:pt idx="7703">
                  <c:v>0.767333333333334</c:v>
                </c:pt>
                <c:pt idx="7704">
                  <c:v>0.754</c:v>
                </c:pt>
                <c:pt idx="7705">
                  <c:v>0.744666666666667</c:v>
                </c:pt>
                <c:pt idx="7706">
                  <c:v>0.735666666666667</c:v>
                </c:pt>
                <c:pt idx="7707">
                  <c:v>0.722666666666667</c:v>
                </c:pt>
                <c:pt idx="7708">
                  <c:v>0.721666666666667</c:v>
                </c:pt>
                <c:pt idx="7709">
                  <c:v>0.715333333333334</c:v>
                </c:pt>
                <c:pt idx="7710">
                  <c:v>0.720333333333334</c:v>
                </c:pt>
                <c:pt idx="7711">
                  <c:v>0.733666666666667</c:v>
                </c:pt>
                <c:pt idx="7712">
                  <c:v>0.743</c:v>
                </c:pt>
                <c:pt idx="7713">
                  <c:v>0.761333333333334</c:v>
                </c:pt>
                <c:pt idx="7714">
                  <c:v>0.756333333333334</c:v>
                </c:pt>
                <c:pt idx="7715">
                  <c:v>0.770333333333334</c:v>
                </c:pt>
                <c:pt idx="7716">
                  <c:v>0.788666666666667</c:v>
                </c:pt>
                <c:pt idx="7717">
                  <c:v>0.792666666666667</c:v>
                </c:pt>
                <c:pt idx="7718">
                  <c:v>0.788333333333333</c:v>
                </c:pt>
                <c:pt idx="7719">
                  <c:v>0.792</c:v>
                </c:pt>
                <c:pt idx="7720">
                  <c:v>0.801</c:v>
                </c:pt>
                <c:pt idx="7721">
                  <c:v>0.795</c:v>
                </c:pt>
                <c:pt idx="7722">
                  <c:v>0.801666666666667</c:v>
                </c:pt>
                <c:pt idx="7723">
                  <c:v>0.798666666666667</c:v>
                </c:pt>
                <c:pt idx="7724">
                  <c:v>0.793333333333333</c:v>
                </c:pt>
                <c:pt idx="7725">
                  <c:v>0.793666666666667</c:v>
                </c:pt>
                <c:pt idx="7726">
                  <c:v>0.806333333333333</c:v>
                </c:pt>
                <c:pt idx="7727">
                  <c:v>0.819666666666667</c:v>
                </c:pt>
                <c:pt idx="7728">
                  <c:v>0.807333333333333</c:v>
                </c:pt>
                <c:pt idx="7729">
                  <c:v>0.799</c:v>
                </c:pt>
                <c:pt idx="7730">
                  <c:v>0.799</c:v>
                </c:pt>
                <c:pt idx="7731">
                  <c:v>0.781</c:v>
                </c:pt>
                <c:pt idx="7732">
                  <c:v>0.778333333333334</c:v>
                </c:pt>
                <c:pt idx="7733">
                  <c:v>0.776333333333334</c:v>
                </c:pt>
                <c:pt idx="7734">
                  <c:v>0.767666666666667</c:v>
                </c:pt>
                <c:pt idx="7735">
                  <c:v>0.766</c:v>
                </c:pt>
                <c:pt idx="7736">
                  <c:v>0.747</c:v>
                </c:pt>
                <c:pt idx="7737">
                  <c:v>0.724333333333334</c:v>
                </c:pt>
                <c:pt idx="7738">
                  <c:v>0.708</c:v>
                </c:pt>
                <c:pt idx="7739">
                  <c:v>0.718333333333334</c:v>
                </c:pt>
                <c:pt idx="7740">
                  <c:v>0.719666666666667</c:v>
                </c:pt>
                <c:pt idx="7741">
                  <c:v>0.725</c:v>
                </c:pt>
                <c:pt idx="7742">
                  <c:v>0.715666666666667</c:v>
                </c:pt>
                <c:pt idx="7743">
                  <c:v>0.714333333333334</c:v>
                </c:pt>
                <c:pt idx="7744">
                  <c:v>0.714666666666667</c:v>
                </c:pt>
                <c:pt idx="7745">
                  <c:v>0.707</c:v>
                </c:pt>
                <c:pt idx="7746">
                  <c:v>0.706666666666667</c:v>
                </c:pt>
                <c:pt idx="7747">
                  <c:v>0.696666666666667</c:v>
                </c:pt>
                <c:pt idx="7748">
                  <c:v>0.705</c:v>
                </c:pt>
                <c:pt idx="7749">
                  <c:v>0.732333333333334</c:v>
                </c:pt>
                <c:pt idx="7750">
                  <c:v>0.721666666666667</c:v>
                </c:pt>
                <c:pt idx="7751">
                  <c:v>0.725666666666667</c:v>
                </c:pt>
                <c:pt idx="7752">
                  <c:v>0.741666666666667</c:v>
                </c:pt>
                <c:pt idx="7753">
                  <c:v>0.724666666666667</c:v>
                </c:pt>
                <c:pt idx="7754">
                  <c:v>0.732333333333334</c:v>
                </c:pt>
                <c:pt idx="7755">
                  <c:v>0.733333333333334</c:v>
                </c:pt>
                <c:pt idx="7756">
                  <c:v>0.731333333333333</c:v>
                </c:pt>
                <c:pt idx="7757">
                  <c:v>0.742333333333334</c:v>
                </c:pt>
                <c:pt idx="7758">
                  <c:v>0.741</c:v>
                </c:pt>
                <c:pt idx="7759">
                  <c:v>0.738666666666667</c:v>
                </c:pt>
                <c:pt idx="7760">
                  <c:v>0.751333333333333</c:v>
                </c:pt>
                <c:pt idx="7761">
                  <c:v>0.751</c:v>
                </c:pt>
                <c:pt idx="7762">
                  <c:v>0.752666666666667</c:v>
                </c:pt>
                <c:pt idx="7763">
                  <c:v>0.752</c:v>
                </c:pt>
                <c:pt idx="7764">
                  <c:v>0.745</c:v>
                </c:pt>
                <c:pt idx="7765">
                  <c:v>0.762</c:v>
                </c:pt>
                <c:pt idx="7766">
                  <c:v>0.763666666666667</c:v>
                </c:pt>
                <c:pt idx="7767">
                  <c:v>0.767666666666667</c:v>
                </c:pt>
                <c:pt idx="7768">
                  <c:v>0.767666666666667</c:v>
                </c:pt>
                <c:pt idx="7769">
                  <c:v>0.757</c:v>
                </c:pt>
                <c:pt idx="7770">
                  <c:v>0.758333333333334</c:v>
                </c:pt>
                <c:pt idx="7771">
                  <c:v>0.769666666666667</c:v>
                </c:pt>
                <c:pt idx="7772">
                  <c:v>0.783</c:v>
                </c:pt>
                <c:pt idx="7773">
                  <c:v>0.792333333333333</c:v>
                </c:pt>
                <c:pt idx="7774">
                  <c:v>0.806333333333333</c:v>
                </c:pt>
                <c:pt idx="7775">
                  <c:v>0.805</c:v>
                </c:pt>
                <c:pt idx="7776">
                  <c:v>0.802333333333333</c:v>
                </c:pt>
                <c:pt idx="7777">
                  <c:v>0.812333333333333</c:v>
                </c:pt>
                <c:pt idx="7778">
                  <c:v>0.825666666666667</c:v>
                </c:pt>
                <c:pt idx="7779">
                  <c:v>0.834666666666667</c:v>
                </c:pt>
                <c:pt idx="7780">
                  <c:v>0.816666666666667</c:v>
                </c:pt>
                <c:pt idx="7781">
                  <c:v>0.810333333333333</c:v>
                </c:pt>
                <c:pt idx="7782">
                  <c:v>0.824666666666667</c:v>
                </c:pt>
                <c:pt idx="7783">
                  <c:v>0.826333333333334</c:v>
                </c:pt>
                <c:pt idx="7784">
                  <c:v>0.847333333333334</c:v>
                </c:pt>
                <c:pt idx="7785">
                  <c:v>0.853333333333334</c:v>
                </c:pt>
                <c:pt idx="7786">
                  <c:v>0.865333333333334</c:v>
                </c:pt>
                <c:pt idx="7787">
                  <c:v>0.876333333333334</c:v>
                </c:pt>
                <c:pt idx="7788">
                  <c:v>0.877333333333334</c:v>
                </c:pt>
                <c:pt idx="7789">
                  <c:v>0.882</c:v>
                </c:pt>
                <c:pt idx="7790">
                  <c:v>0.872333333333334</c:v>
                </c:pt>
                <c:pt idx="7791">
                  <c:v>0.856333333333334</c:v>
                </c:pt>
                <c:pt idx="7792">
                  <c:v>0.840333333333334</c:v>
                </c:pt>
                <c:pt idx="7793">
                  <c:v>0.833666666666667</c:v>
                </c:pt>
                <c:pt idx="7794">
                  <c:v>0.817666666666667</c:v>
                </c:pt>
                <c:pt idx="7795">
                  <c:v>0.817</c:v>
                </c:pt>
                <c:pt idx="7796">
                  <c:v>0.808666666666667</c:v>
                </c:pt>
                <c:pt idx="7797">
                  <c:v>0.805333333333333</c:v>
                </c:pt>
                <c:pt idx="7798">
                  <c:v>0.795333333333333</c:v>
                </c:pt>
                <c:pt idx="7799">
                  <c:v>0.808666666666667</c:v>
                </c:pt>
                <c:pt idx="7800">
                  <c:v>0.818</c:v>
                </c:pt>
                <c:pt idx="7801">
                  <c:v>0.820666666666667</c:v>
                </c:pt>
                <c:pt idx="7802">
                  <c:v>0.811333333333333</c:v>
                </c:pt>
                <c:pt idx="7803">
                  <c:v>0.805666666666667</c:v>
                </c:pt>
                <c:pt idx="7804">
                  <c:v>0.802</c:v>
                </c:pt>
                <c:pt idx="7805">
                  <c:v>0.789333333333333</c:v>
                </c:pt>
                <c:pt idx="7806">
                  <c:v>0.783333333333333</c:v>
                </c:pt>
                <c:pt idx="7807">
                  <c:v>0.776</c:v>
                </c:pt>
                <c:pt idx="7808">
                  <c:v>0.758333333333334</c:v>
                </c:pt>
                <c:pt idx="7809">
                  <c:v>0.747666666666667</c:v>
                </c:pt>
                <c:pt idx="7810">
                  <c:v>0.746666666666667</c:v>
                </c:pt>
                <c:pt idx="7811">
                  <c:v>0.769666666666667</c:v>
                </c:pt>
                <c:pt idx="7812">
                  <c:v>0.790666666666667</c:v>
                </c:pt>
                <c:pt idx="7813">
                  <c:v>0.788333333333333</c:v>
                </c:pt>
                <c:pt idx="7814">
                  <c:v>0.803666666666667</c:v>
                </c:pt>
                <c:pt idx="7815">
                  <c:v>0.806333333333333</c:v>
                </c:pt>
                <c:pt idx="7816">
                  <c:v>0.806666666666667</c:v>
                </c:pt>
                <c:pt idx="7817">
                  <c:v>0.809333333333333</c:v>
                </c:pt>
                <c:pt idx="7818">
                  <c:v>0.805666666666667</c:v>
                </c:pt>
                <c:pt idx="7819">
                  <c:v>0.796666666666667</c:v>
                </c:pt>
                <c:pt idx="7820">
                  <c:v>0.784</c:v>
                </c:pt>
                <c:pt idx="7821">
                  <c:v>0.802</c:v>
                </c:pt>
                <c:pt idx="7822">
                  <c:v>0.810666666666667</c:v>
                </c:pt>
                <c:pt idx="7823">
                  <c:v>0.827</c:v>
                </c:pt>
                <c:pt idx="7824">
                  <c:v>0.818666666666667</c:v>
                </c:pt>
                <c:pt idx="7825">
                  <c:v>0.807666666666667</c:v>
                </c:pt>
                <c:pt idx="7826">
                  <c:v>0.802</c:v>
                </c:pt>
                <c:pt idx="7827">
                  <c:v>0.779666666666667</c:v>
                </c:pt>
                <c:pt idx="7828">
                  <c:v>0.789</c:v>
                </c:pt>
                <c:pt idx="7829">
                  <c:v>0.795666666666667</c:v>
                </c:pt>
                <c:pt idx="7830">
                  <c:v>0.815666666666667</c:v>
                </c:pt>
                <c:pt idx="7831">
                  <c:v>0.800666666666667</c:v>
                </c:pt>
                <c:pt idx="7832">
                  <c:v>0.786666666666667</c:v>
                </c:pt>
                <c:pt idx="7833">
                  <c:v>0.783</c:v>
                </c:pt>
                <c:pt idx="7834">
                  <c:v>0.777</c:v>
                </c:pt>
                <c:pt idx="7835">
                  <c:v>0.772333333333334</c:v>
                </c:pt>
                <c:pt idx="7836">
                  <c:v>0.777333333333334</c:v>
                </c:pt>
                <c:pt idx="7837">
                  <c:v>0.784</c:v>
                </c:pt>
                <c:pt idx="7838">
                  <c:v>0.799666666666667</c:v>
                </c:pt>
                <c:pt idx="7839">
                  <c:v>0.799666666666667</c:v>
                </c:pt>
                <c:pt idx="7840">
                  <c:v>0.801</c:v>
                </c:pt>
                <c:pt idx="7841">
                  <c:v>0.784333333333334</c:v>
                </c:pt>
                <c:pt idx="7842">
                  <c:v>0.768333333333334</c:v>
                </c:pt>
                <c:pt idx="7843">
                  <c:v>0.749333333333334</c:v>
                </c:pt>
                <c:pt idx="7844">
                  <c:v>0.754333333333334</c:v>
                </c:pt>
                <c:pt idx="7845">
                  <c:v>0.755</c:v>
                </c:pt>
                <c:pt idx="7846">
                  <c:v>0.767333333333334</c:v>
                </c:pt>
                <c:pt idx="7847">
                  <c:v>0.786666666666667</c:v>
                </c:pt>
                <c:pt idx="7848">
                  <c:v>0.792666666666667</c:v>
                </c:pt>
                <c:pt idx="7849">
                  <c:v>0.801666666666667</c:v>
                </c:pt>
                <c:pt idx="7850">
                  <c:v>0.793666666666667</c:v>
                </c:pt>
                <c:pt idx="7851">
                  <c:v>0.791</c:v>
                </c:pt>
                <c:pt idx="7852">
                  <c:v>0.801666666666667</c:v>
                </c:pt>
                <c:pt idx="7853">
                  <c:v>0.803333333333333</c:v>
                </c:pt>
                <c:pt idx="7854">
                  <c:v>0.801</c:v>
                </c:pt>
                <c:pt idx="7855">
                  <c:v>0.802</c:v>
                </c:pt>
                <c:pt idx="7856">
                  <c:v>0.798</c:v>
                </c:pt>
                <c:pt idx="7857">
                  <c:v>0.802</c:v>
                </c:pt>
                <c:pt idx="7858">
                  <c:v>0.798</c:v>
                </c:pt>
                <c:pt idx="7859">
                  <c:v>0.798666666666667</c:v>
                </c:pt>
                <c:pt idx="7860">
                  <c:v>0.805333333333333</c:v>
                </c:pt>
                <c:pt idx="7861">
                  <c:v>0.82</c:v>
                </c:pt>
                <c:pt idx="7862">
                  <c:v>0.831666666666667</c:v>
                </c:pt>
                <c:pt idx="7863">
                  <c:v>0.858</c:v>
                </c:pt>
                <c:pt idx="7864">
                  <c:v>0.874</c:v>
                </c:pt>
                <c:pt idx="7865">
                  <c:v>0.877666666666667</c:v>
                </c:pt>
                <c:pt idx="7866">
                  <c:v>0.875333333333333</c:v>
                </c:pt>
                <c:pt idx="7867">
                  <c:v>0.870333333333334</c:v>
                </c:pt>
                <c:pt idx="7868">
                  <c:v>0.877333333333334</c:v>
                </c:pt>
                <c:pt idx="7869">
                  <c:v>0.874333333333333</c:v>
                </c:pt>
                <c:pt idx="7870">
                  <c:v>0.888333333333333</c:v>
                </c:pt>
                <c:pt idx="7871">
                  <c:v>0.898666666666666</c:v>
                </c:pt>
                <c:pt idx="7872">
                  <c:v>0.896</c:v>
                </c:pt>
                <c:pt idx="7873">
                  <c:v>0.904</c:v>
                </c:pt>
                <c:pt idx="7874">
                  <c:v>0.910333333333333</c:v>
                </c:pt>
                <c:pt idx="7875">
                  <c:v>0.917</c:v>
                </c:pt>
                <c:pt idx="7876">
                  <c:v>0.93</c:v>
                </c:pt>
                <c:pt idx="7877">
                  <c:v>0.936666666666666</c:v>
                </c:pt>
                <c:pt idx="7878">
                  <c:v>0.928333333333333</c:v>
                </c:pt>
                <c:pt idx="7879">
                  <c:v>0.923333333333333</c:v>
                </c:pt>
                <c:pt idx="7880">
                  <c:v>0.917</c:v>
                </c:pt>
                <c:pt idx="7881">
                  <c:v>0.902</c:v>
                </c:pt>
                <c:pt idx="7882">
                  <c:v>0.905333333333333</c:v>
                </c:pt>
                <c:pt idx="7883">
                  <c:v>0.903</c:v>
                </c:pt>
                <c:pt idx="7884">
                  <c:v>0.878</c:v>
                </c:pt>
                <c:pt idx="7885">
                  <c:v>0.891</c:v>
                </c:pt>
                <c:pt idx="7886">
                  <c:v>0.890666666666666</c:v>
                </c:pt>
                <c:pt idx="7887">
                  <c:v>0.892666666666666</c:v>
                </c:pt>
                <c:pt idx="7888">
                  <c:v>0.906</c:v>
                </c:pt>
                <c:pt idx="7889">
                  <c:v>0.910333333333333</c:v>
                </c:pt>
                <c:pt idx="7890">
                  <c:v>0.919666666666667</c:v>
                </c:pt>
                <c:pt idx="7891">
                  <c:v>0.908666666666666</c:v>
                </c:pt>
                <c:pt idx="7892">
                  <c:v>0.913333333333333</c:v>
                </c:pt>
                <c:pt idx="7893">
                  <c:v>0.925</c:v>
                </c:pt>
                <c:pt idx="7894">
                  <c:v>0.93</c:v>
                </c:pt>
                <c:pt idx="7895">
                  <c:v>0.951666666666667</c:v>
                </c:pt>
                <c:pt idx="7896">
                  <c:v>0.96</c:v>
                </c:pt>
                <c:pt idx="7897">
                  <c:v>0.950666666666667</c:v>
                </c:pt>
                <c:pt idx="7898">
                  <c:v>0.95</c:v>
                </c:pt>
                <c:pt idx="7899">
                  <c:v>0.945333333333333</c:v>
                </c:pt>
                <c:pt idx="7900">
                  <c:v>0.959</c:v>
                </c:pt>
                <c:pt idx="7901">
                  <c:v>0.977666666666667</c:v>
                </c:pt>
                <c:pt idx="7902">
                  <c:v>0.978666666666667</c:v>
                </c:pt>
                <c:pt idx="7903">
                  <c:v>0.979</c:v>
                </c:pt>
                <c:pt idx="7904">
                  <c:v>0.987333333333333</c:v>
                </c:pt>
                <c:pt idx="7905">
                  <c:v>0.996333333333333</c:v>
                </c:pt>
                <c:pt idx="7906">
                  <c:v>1.012</c:v>
                </c:pt>
                <c:pt idx="7907">
                  <c:v>1.023</c:v>
                </c:pt>
                <c:pt idx="7908">
                  <c:v>1.03</c:v>
                </c:pt>
                <c:pt idx="7909">
                  <c:v>1.01633333333333</c:v>
                </c:pt>
                <c:pt idx="7910">
                  <c:v>1.00133333333333</c:v>
                </c:pt>
                <c:pt idx="7911">
                  <c:v>1.00733333333333</c:v>
                </c:pt>
                <c:pt idx="7912">
                  <c:v>1.01733333333333</c:v>
                </c:pt>
                <c:pt idx="7913">
                  <c:v>1.02</c:v>
                </c:pt>
                <c:pt idx="7914">
                  <c:v>1.01866666666667</c:v>
                </c:pt>
                <c:pt idx="7915">
                  <c:v>1.02433333333333</c:v>
                </c:pt>
                <c:pt idx="7916">
                  <c:v>1.00833333333333</c:v>
                </c:pt>
                <c:pt idx="7917">
                  <c:v>1.02666666666667</c:v>
                </c:pt>
                <c:pt idx="7918">
                  <c:v>1.046</c:v>
                </c:pt>
                <c:pt idx="7919">
                  <c:v>1.05233333333333</c:v>
                </c:pt>
                <c:pt idx="7920">
                  <c:v>1.046</c:v>
                </c:pt>
                <c:pt idx="7921">
                  <c:v>1.04666666666667</c:v>
                </c:pt>
                <c:pt idx="7922">
                  <c:v>1.05666666666667</c:v>
                </c:pt>
                <c:pt idx="7923">
                  <c:v>1.06</c:v>
                </c:pt>
                <c:pt idx="7924">
                  <c:v>1.05966666666667</c:v>
                </c:pt>
                <c:pt idx="7925">
                  <c:v>1.054</c:v>
                </c:pt>
                <c:pt idx="7926">
                  <c:v>1.05366666666667</c:v>
                </c:pt>
                <c:pt idx="7927">
                  <c:v>1.04566666666667</c:v>
                </c:pt>
                <c:pt idx="7928">
                  <c:v>1.03366666666667</c:v>
                </c:pt>
                <c:pt idx="7929">
                  <c:v>1.03866666666667</c:v>
                </c:pt>
                <c:pt idx="7930">
                  <c:v>1.03966666666667</c:v>
                </c:pt>
                <c:pt idx="7931">
                  <c:v>1.05266666666667</c:v>
                </c:pt>
                <c:pt idx="7932">
                  <c:v>1.04333333333333</c:v>
                </c:pt>
                <c:pt idx="7933">
                  <c:v>1.04066666666667</c:v>
                </c:pt>
                <c:pt idx="7934">
                  <c:v>1.043</c:v>
                </c:pt>
                <c:pt idx="7935">
                  <c:v>1.03733333333333</c:v>
                </c:pt>
                <c:pt idx="7936">
                  <c:v>1.03466666666667</c:v>
                </c:pt>
                <c:pt idx="7937">
                  <c:v>1.01066666666667</c:v>
                </c:pt>
                <c:pt idx="7938">
                  <c:v>1.01</c:v>
                </c:pt>
                <c:pt idx="7939">
                  <c:v>1.01366666666667</c:v>
                </c:pt>
                <c:pt idx="7940">
                  <c:v>1.023</c:v>
                </c:pt>
                <c:pt idx="7941">
                  <c:v>1.004</c:v>
                </c:pt>
                <c:pt idx="7942">
                  <c:v>1.01766666666667</c:v>
                </c:pt>
                <c:pt idx="7943">
                  <c:v>1.033</c:v>
                </c:pt>
                <c:pt idx="7944">
                  <c:v>1.02533333333333</c:v>
                </c:pt>
                <c:pt idx="7945">
                  <c:v>1.027</c:v>
                </c:pt>
                <c:pt idx="7946">
                  <c:v>0.999</c:v>
                </c:pt>
                <c:pt idx="7947">
                  <c:v>0.985666666666667</c:v>
                </c:pt>
                <c:pt idx="7948">
                  <c:v>0.997333333333333</c:v>
                </c:pt>
                <c:pt idx="7949">
                  <c:v>1.00833333333333</c:v>
                </c:pt>
                <c:pt idx="7950">
                  <c:v>1.00333333333333</c:v>
                </c:pt>
                <c:pt idx="7951">
                  <c:v>0.993</c:v>
                </c:pt>
                <c:pt idx="7952">
                  <c:v>1.007</c:v>
                </c:pt>
                <c:pt idx="7953">
                  <c:v>1.00266666666667</c:v>
                </c:pt>
                <c:pt idx="7954">
                  <c:v>0.992333333333333</c:v>
                </c:pt>
                <c:pt idx="7955">
                  <c:v>0.984666666666667</c:v>
                </c:pt>
                <c:pt idx="7956">
                  <c:v>0.98</c:v>
                </c:pt>
                <c:pt idx="7957">
                  <c:v>1.004</c:v>
                </c:pt>
                <c:pt idx="7958">
                  <c:v>1.00733333333333</c:v>
                </c:pt>
                <c:pt idx="7959">
                  <c:v>1.003</c:v>
                </c:pt>
                <c:pt idx="7960">
                  <c:v>1.00033333333333</c:v>
                </c:pt>
                <c:pt idx="7961">
                  <c:v>1.03966666666667</c:v>
                </c:pt>
                <c:pt idx="7962">
                  <c:v>1.03633333333333</c:v>
                </c:pt>
                <c:pt idx="7963">
                  <c:v>1</c:v>
                </c:pt>
                <c:pt idx="7964">
                  <c:v>1.01666666666667</c:v>
                </c:pt>
                <c:pt idx="7965">
                  <c:v>1.01466666666667</c:v>
                </c:pt>
                <c:pt idx="7966">
                  <c:v>1.04233333333333</c:v>
                </c:pt>
                <c:pt idx="7967">
                  <c:v>1.069</c:v>
                </c:pt>
                <c:pt idx="7968">
                  <c:v>1.073</c:v>
                </c:pt>
                <c:pt idx="7969">
                  <c:v>1.05833333333333</c:v>
                </c:pt>
                <c:pt idx="7970">
                  <c:v>1.05833333333333</c:v>
                </c:pt>
                <c:pt idx="7971">
                  <c:v>1.07133333333333</c:v>
                </c:pt>
                <c:pt idx="7972">
                  <c:v>1.061</c:v>
                </c:pt>
                <c:pt idx="7973">
                  <c:v>1.06633333333333</c:v>
                </c:pt>
                <c:pt idx="7974">
                  <c:v>1.07733333333333</c:v>
                </c:pt>
                <c:pt idx="7975">
                  <c:v>1.08933333333333</c:v>
                </c:pt>
                <c:pt idx="7976">
                  <c:v>1.086</c:v>
                </c:pt>
                <c:pt idx="7977">
                  <c:v>1.074</c:v>
                </c:pt>
                <c:pt idx="7978">
                  <c:v>1.05366666666667</c:v>
                </c:pt>
                <c:pt idx="7979">
                  <c:v>1.035</c:v>
                </c:pt>
                <c:pt idx="7980">
                  <c:v>1.03066666666667</c:v>
                </c:pt>
                <c:pt idx="7981">
                  <c:v>0.998666666666666</c:v>
                </c:pt>
                <c:pt idx="7982">
                  <c:v>0.975666666666667</c:v>
                </c:pt>
                <c:pt idx="7983">
                  <c:v>0.982666666666666</c:v>
                </c:pt>
                <c:pt idx="7984">
                  <c:v>0.967666666666667</c:v>
                </c:pt>
                <c:pt idx="7985">
                  <c:v>0.956333333333334</c:v>
                </c:pt>
                <c:pt idx="7986">
                  <c:v>0.951333333333333</c:v>
                </c:pt>
                <c:pt idx="7987">
                  <c:v>0.930333333333333</c:v>
                </c:pt>
                <c:pt idx="7988">
                  <c:v>0.916</c:v>
                </c:pt>
                <c:pt idx="7989">
                  <c:v>0.913333333333333</c:v>
                </c:pt>
                <c:pt idx="7990">
                  <c:v>0.916666666666666</c:v>
                </c:pt>
                <c:pt idx="7991">
                  <c:v>0.908666666666666</c:v>
                </c:pt>
                <c:pt idx="7992">
                  <c:v>0.903666666666667</c:v>
                </c:pt>
                <c:pt idx="7993">
                  <c:v>0.905</c:v>
                </c:pt>
                <c:pt idx="7994">
                  <c:v>0.891333333333333</c:v>
                </c:pt>
                <c:pt idx="7995">
                  <c:v>0.892</c:v>
                </c:pt>
                <c:pt idx="7996">
                  <c:v>0.897666666666667</c:v>
                </c:pt>
                <c:pt idx="7997">
                  <c:v>0.919666666666667</c:v>
                </c:pt>
                <c:pt idx="7998">
                  <c:v>0.937</c:v>
                </c:pt>
                <c:pt idx="7999">
                  <c:v>0.947</c:v>
                </c:pt>
                <c:pt idx="8000">
                  <c:v>0.949</c:v>
                </c:pt>
                <c:pt idx="8001">
                  <c:v>0.965333333333334</c:v>
                </c:pt>
                <c:pt idx="8002">
                  <c:v>0.978333333333334</c:v>
                </c:pt>
                <c:pt idx="8003">
                  <c:v>0.984666666666667</c:v>
                </c:pt>
                <c:pt idx="8004">
                  <c:v>0.984666666666667</c:v>
                </c:pt>
                <c:pt idx="8005">
                  <c:v>0.991666666666667</c:v>
                </c:pt>
                <c:pt idx="8006">
                  <c:v>0.992</c:v>
                </c:pt>
                <c:pt idx="8007">
                  <c:v>0.980666666666667</c:v>
                </c:pt>
                <c:pt idx="8008">
                  <c:v>0.965</c:v>
                </c:pt>
                <c:pt idx="8009">
                  <c:v>0.967</c:v>
                </c:pt>
                <c:pt idx="8010">
                  <c:v>0.942333333333333</c:v>
                </c:pt>
                <c:pt idx="8011">
                  <c:v>0.932666666666666</c:v>
                </c:pt>
                <c:pt idx="8012">
                  <c:v>0.931</c:v>
                </c:pt>
                <c:pt idx="8013">
                  <c:v>0.932333333333333</c:v>
                </c:pt>
                <c:pt idx="8014">
                  <c:v>0.921333333333333</c:v>
                </c:pt>
                <c:pt idx="8015">
                  <c:v>0.914666666666667</c:v>
                </c:pt>
                <c:pt idx="8016">
                  <c:v>0.902</c:v>
                </c:pt>
                <c:pt idx="8017">
                  <c:v>0.900333333333333</c:v>
                </c:pt>
                <c:pt idx="8018">
                  <c:v>0.879333333333334</c:v>
                </c:pt>
                <c:pt idx="8019">
                  <c:v>0.876</c:v>
                </c:pt>
                <c:pt idx="8020">
                  <c:v>0.866666666666667</c:v>
                </c:pt>
                <c:pt idx="8021">
                  <c:v>0.849666666666666</c:v>
                </c:pt>
                <c:pt idx="8022">
                  <c:v>0.843666666666667</c:v>
                </c:pt>
                <c:pt idx="8023">
                  <c:v>0.836333333333334</c:v>
                </c:pt>
                <c:pt idx="8024">
                  <c:v>0.849</c:v>
                </c:pt>
                <c:pt idx="8025">
                  <c:v>0.831333333333334</c:v>
                </c:pt>
                <c:pt idx="8026">
                  <c:v>0.837666666666667</c:v>
                </c:pt>
                <c:pt idx="8027">
                  <c:v>0.844666666666667</c:v>
                </c:pt>
                <c:pt idx="8028">
                  <c:v>0.841</c:v>
                </c:pt>
                <c:pt idx="8029">
                  <c:v>0.847666666666667</c:v>
                </c:pt>
                <c:pt idx="8030">
                  <c:v>0.865333333333334</c:v>
                </c:pt>
                <c:pt idx="8031">
                  <c:v>0.861666666666667</c:v>
                </c:pt>
                <c:pt idx="8032">
                  <c:v>0.851666666666667</c:v>
                </c:pt>
                <c:pt idx="8033">
                  <c:v>0.837333333333334</c:v>
                </c:pt>
                <c:pt idx="8034">
                  <c:v>0.847333333333334</c:v>
                </c:pt>
                <c:pt idx="8035">
                  <c:v>0.862</c:v>
                </c:pt>
                <c:pt idx="8036">
                  <c:v>0.860666666666667</c:v>
                </c:pt>
                <c:pt idx="8037">
                  <c:v>0.847666666666667</c:v>
                </c:pt>
                <c:pt idx="8038">
                  <c:v>0.854666666666667</c:v>
                </c:pt>
                <c:pt idx="8039">
                  <c:v>0.864666666666667</c:v>
                </c:pt>
                <c:pt idx="8040">
                  <c:v>0.869666666666667</c:v>
                </c:pt>
                <c:pt idx="8041">
                  <c:v>0.879</c:v>
                </c:pt>
                <c:pt idx="8042">
                  <c:v>0.879</c:v>
                </c:pt>
                <c:pt idx="8043">
                  <c:v>0.882</c:v>
                </c:pt>
                <c:pt idx="8044">
                  <c:v>0.866</c:v>
                </c:pt>
                <c:pt idx="8045">
                  <c:v>0.872666666666667</c:v>
                </c:pt>
                <c:pt idx="8046">
                  <c:v>0.881666666666666</c:v>
                </c:pt>
                <c:pt idx="8047">
                  <c:v>0.895</c:v>
                </c:pt>
                <c:pt idx="8048">
                  <c:v>0.918666666666666</c:v>
                </c:pt>
                <c:pt idx="8049">
                  <c:v>0.926333333333333</c:v>
                </c:pt>
                <c:pt idx="8050">
                  <c:v>0.940333333333333</c:v>
                </c:pt>
                <c:pt idx="8051">
                  <c:v>0.956333333333334</c:v>
                </c:pt>
                <c:pt idx="8052">
                  <c:v>0.973666666666667</c:v>
                </c:pt>
                <c:pt idx="8053">
                  <c:v>0.989</c:v>
                </c:pt>
                <c:pt idx="8054">
                  <c:v>0.977</c:v>
                </c:pt>
                <c:pt idx="8055">
                  <c:v>0.977666666666667</c:v>
                </c:pt>
                <c:pt idx="8056">
                  <c:v>0.97</c:v>
                </c:pt>
                <c:pt idx="8057">
                  <c:v>0.964</c:v>
                </c:pt>
                <c:pt idx="8058">
                  <c:v>0.97</c:v>
                </c:pt>
                <c:pt idx="8059">
                  <c:v>0.961333333333334</c:v>
                </c:pt>
                <c:pt idx="8060">
                  <c:v>0.966</c:v>
                </c:pt>
                <c:pt idx="8061">
                  <c:v>0.976</c:v>
                </c:pt>
                <c:pt idx="8062">
                  <c:v>0.986666666666667</c:v>
                </c:pt>
                <c:pt idx="8063">
                  <c:v>0.980333333333333</c:v>
                </c:pt>
                <c:pt idx="8064">
                  <c:v>0.975666666666667</c:v>
                </c:pt>
                <c:pt idx="8065">
                  <c:v>0.982666666666666</c:v>
                </c:pt>
                <c:pt idx="8066">
                  <c:v>0.975</c:v>
                </c:pt>
                <c:pt idx="8067">
                  <c:v>0.962333333333334</c:v>
                </c:pt>
                <c:pt idx="8068">
                  <c:v>0.957</c:v>
                </c:pt>
                <c:pt idx="8069">
                  <c:v>0.980666666666667</c:v>
                </c:pt>
                <c:pt idx="8070">
                  <c:v>0.965</c:v>
                </c:pt>
                <c:pt idx="8071">
                  <c:v>0.970666666666667</c:v>
                </c:pt>
                <c:pt idx="8072">
                  <c:v>0.972666666666667</c:v>
                </c:pt>
                <c:pt idx="8073">
                  <c:v>0.963</c:v>
                </c:pt>
                <c:pt idx="8074">
                  <c:v>0.974</c:v>
                </c:pt>
                <c:pt idx="8075">
                  <c:v>0.964666666666667</c:v>
                </c:pt>
                <c:pt idx="8076">
                  <c:v>0.961666666666667</c:v>
                </c:pt>
                <c:pt idx="8077">
                  <c:v>0.974</c:v>
                </c:pt>
                <c:pt idx="8078">
                  <c:v>0.961</c:v>
                </c:pt>
                <c:pt idx="8079">
                  <c:v>0.955333333333334</c:v>
                </c:pt>
                <c:pt idx="8080">
                  <c:v>0.927666666666666</c:v>
                </c:pt>
                <c:pt idx="8081">
                  <c:v>0.904666666666667</c:v>
                </c:pt>
                <c:pt idx="8082">
                  <c:v>0.898</c:v>
                </c:pt>
                <c:pt idx="8083">
                  <c:v>0.905333333333333</c:v>
                </c:pt>
                <c:pt idx="8084">
                  <c:v>0.907333333333333</c:v>
                </c:pt>
                <c:pt idx="8085">
                  <c:v>0.902333333333334</c:v>
                </c:pt>
                <c:pt idx="8086">
                  <c:v>0.884333333333333</c:v>
                </c:pt>
                <c:pt idx="8087">
                  <c:v>0.882333333333333</c:v>
                </c:pt>
                <c:pt idx="8088">
                  <c:v>0.87</c:v>
                </c:pt>
                <c:pt idx="8089">
                  <c:v>0.843666666666667</c:v>
                </c:pt>
                <c:pt idx="8090">
                  <c:v>0.833</c:v>
                </c:pt>
                <c:pt idx="8091">
                  <c:v>0.814333333333334</c:v>
                </c:pt>
                <c:pt idx="8092">
                  <c:v>0.8</c:v>
                </c:pt>
                <c:pt idx="8093">
                  <c:v>0.844</c:v>
                </c:pt>
                <c:pt idx="8094">
                  <c:v>0.850333333333333</c:v>
                </c:pt>
                <c:pt idx="8095">
                  <c:v>0.842333333333334</c:v>
                </c:pt>
                <c:pt idx="8096">
                  <c:v>0.830333333333334</c:v>
                </c:pt>
                <c:pt idx="8097">
                  <c:v>0.846</c:v>
                </c:pt>
                <c:pt idx="8098">
                  <c:v>0.846333333333334</c:v>
                </c:pt>
                <c:pt idx="8099">
                  <c:v>0.832666666666667</c:v>
                </c:pt>
                <c:pt idx="8100">
                  <c:v>0.848</c:v>
                </c:pt>
                <c:pt idx="8101">
                  <c:v>0.861666666666667</c:v>
                </c:pt>
                <c:pt idx="8102">
                  <c:v>0.858333333333334</c:v>
                </c:pt>
                <c:pt idx="8103">
                  <c:v>0.850333333333333</c:v>
                </c:pt>
                <c:pt idx="8104">
                  <c:v>0.84</c:v>
                </c:pt>
                <c:pt idx="8105">
                  <c:v>0.838</c:v>
                </c:pt>
                <c:pt idx="8106">
                  <c:v>0.842333333333334</c:v>
                </c:pt>
                <c:pt idx="8107">
                  <c:v>0.844</c:v>
                </c:pt>
                <c:pt idx="8108">
                  <c:v>0.839333333333334</c:v>
                </c:pt>
                <c:pt idx="8109">
                  <c:v>0.851666666666667</c:v>
                </c:pt>
                <c:pt idx="8110">
                  <c:v>0.86</c:v>
                </c:pt>
                <c:pt idx="8111">
                  <c:v>0.869333333333334</c:v>
                </c:pt>
                <c:pt idx="8112">
                  <c:v>0.864</c:v>
                </c:pt>
                <c:pt idx="8113">
                  <c:v>0.839666666666667</c:v>
                </c:pt>
                <c:pt idx="8114">
                  <c:v>0.816333333333333</c:v>
                </c:pt>
                <c:pt idx="8115">
                  <c:v>0.820333333333334</c:v>
                </c:pt>
                <c:pt idx="8116">
                  <c:v>0.821</c:v>
                </c:pt>
                <c:pt idx="8117">
                  <c:v>0.808333333333333</c:v>
                </c:pt>
                <c:pt idx="8118">
                  <c:v>0.796666666666667</c:v>
                </c:pt>
                <c:pt idx="8119">
                  <c:v>0.816</c:v>
                </c:pt>
                <c:pt idx="8120">
                  <c:v>0.812</c:v>
                </c:pt>
                <c:pt idx="8121">
                  <c:v>0.806666666666667</c:v>
                </c:pt>
                <c:pt idx="8122">
                  <c:v>0.809</c:v>
                </c:pt>
                <c:pt idx="8123">
                  <c:v>0.794</c:v>
                </c:pt>
                <c:pt idx="8124">
                  <c:v>0.804666666666667</c:v>
                </c:pt>
                <c:pt idx="8125">
                  <c:v>0.817333333333334</c:v>
                </c:pt>
                <c:pt idx="8126">
                  <c:v>0.810666666666667</c:v>
                </c:pt>
                <c:pt idx="8127">
                  <c:v>0.804</c:v>
                </c:pt>
                <c:pt idx="8128">
                  <c:v>0.808</c:v>
                </c:pt>
                <c:pt idx="8129">
                  <c:v>0.803666666666667</c:v>
                </c:pt>
                <c:pt idx="8130">
                  <c:v>0.792</c:v>
                </c:pt>
                <c:pt idx="8131">
                  <c:v>0.786333333333333</c:v>
                </c:pt>
                <c:pt idx="8132">
                  <c:v>0.792</c:v>
                </c:pt>
                <c:pt idx="8133">
                  <c:v>0.778333333333334</c:v>
                </c:pt>
                <c:pt idx="8134">
                  <c:v>0.765</c:v>
                </c:pt>
                <c:pt idx="8135">
                  <c:v>0.764666666666667</c:v>
                </c:pt>
                <c:pt idx="8136">
                  <c:v>0.752333333333334</c:v>
                </c:pt>
                <c:pt idx="8137">
                  <c:v>0.754333333333334</c:v>
                </c:pt>
                <c:pt idx="8138">
                  <c:v>0.752</c:v>
                </c:pt>
                <c:pt idx="8139">
                  <c:v>0.742666666666667</c:v>
                </c:pt>
                <c:pt idx="8140">
                  <c:v>0.747</c:v>
                </c:pt>
                <c:pt idx="8141">
                  <c:v>0.742333333333334</c:v>
                </c:pt>
                <c:pt idx="8142">
                  <c:v>0.748</c:v>
                </c:pt>
                <c:pt idx="8143">
                  <c:v>0.744</c:v>
                </c:pt>
                <c:pt idx="8144">
                  <c:v>0.754</c:v>
                </c:pt>
                <c:pt idx="8145">
                  <c:v>0.736333333333334</c:v>
                </c:pt>
                <c:pt idx="8146">
                  <c:v>0.744333333333334</c:v>
                </c:pt>
                <c:pt idx="8147">
                  <c:v>0.754</c:v>
                </c:pt>
                <c:pt idx="8148">
                  <c:v>0.754333333333334</c:v>
                </c:pt>
                <c:pt idx="8149">
                  <c:v>0.749333333333334</c:v>
                </c:pt>
                <c:pt idx="8150">
                  <c:v>0.745</c:v>
                </c:pt>
                <c:pt idx="8151">
                  <c:v>0.740666666666667</c:v>
                </c:pt>
                <c:pt idx="8152">
                  <c:v>0.737</c:v>
                </c:pt>
                <c:pt idx="8153">
                  <c:v>0.742666666666667</c:v>
                </c:pt>
                <c:pt idx="8154">
                  <c:v>0.754666666666667</c:v>
                </c:pt>
                <c:pt idx="8155">
                  <c:v>0.767666666666667</c:v>
                </c:pt>
                <c:pt idx="8156">
                  <c:v>0.780666666666667</c:v>
                </c:pt>
                <c:pt idx="8157">
                  <c:v>0.779666666666667</c:v>
                </c:pt>
                <c:pt idx="8158">
                  <c:v>0.777666666666667</c:v>
                </c:pt>
                <c:pt idx="8159">
                  <c:v>0.773</c:v>
                </c:pt>
                <c:pt idx="8160">
                  <c:v>0.777666666666667</c:v>
                </c:pt>
                <c:pt idx="8161">
                  <c:v>0.780333333333334</c:v>
                </c:pt>
                <c:pt idx="8162">
                  <c:v>0.778333333333334</c:v>
                </c:pt>
                <c:pt idx="8163">
                  <c:v>0.802</c:v>
                </c:pt>
                <c:pt idx="8164">
                  <c:v>0.792333333333333</c:v>
                </c:pt>
                <c:pt idx="8165">
                  <c:v>0.789</c:v>
                </c:pt>
                <c:pt idx="8166">
                  <c:v>0.786666666666667</c:v>
                </c:pt>
                <c:pt idx="8167">
                  <c:v>0.77</c:v>
                </c:pt>
                <c:pt idx="8168">
                  <c:v>0.771666666666667</c:v>
                </c:pt>
                <c:pt idx="8169">
                  <c:v>0.776333333333334</c:v>
                </c:pt>
                <c:pt idx="8170">
                  <c:v>0.788666666666667</c:v>
                </c:pt>
                <c:pt idx="8171">
                  <c:v>0.797666666666667</c:v>
                </c:pt>
                <c:pt idx="8172">
                  <c:v>0.805</c:v>
                </c:pt>
                <c:pt idx="8173">
                  <c:v>0.818333333333333</c:v>
                </c:pt>
                <c:pt idx="8174">
                  <c:v>0.823</c:v>
                </c:pt>
                <c:pt idx="8175">
                  <c:v>0.811333333333333</c:v>
                </c:pt>
                <c:pt idx="8176">
                  <c:v>0.814</c:v>
                </c:pt>
                <c:pt idx="8177">
                  <c:v>0.819</c:v>
                </c:pt>
                <c:pt idx="8178">
                  <c:v>0.827666666666667</c:v>
                </c:pt>
                <c:pt idx="8179">
                  <c:v>0.828</c:v>
                </c:pt>
                <c:pt idx="8180">
                  <c:v>0.821333333333334</c:v>
                </c:pt>
                <c:pt idx="8181">
                  <c:v>0.818666666666667</c:v>
                </c:pt>
                <c:pt idx="8182">
                  <c:v>0.806333333333333</c:v>
                </c:pt>
                <c:pt idx="8183">
                  <c:v>0.795666666666667</c:v>
                </c:pt>
                <c:pt idx="8184">
                  <c:v>0.786666666666667</c:v>
                </c:pt>
                <c:pt idx="8185">
                  <c:v>0.783333333333333</c:v>
                </c:pt>
                <c:pt idx="8186">
                  <c:v>0.778666666666667</c:v>
                </c:pt>
                <c:pt idx="8187">
                  <c:v>0.792666666666667</c:v>
                </c:pt>
                <c:pt idx="8188">
                  <c:v>0.794</c:v>
                </c:pt>
                <c:pt idx="8189">
                  <c:v>0.781333333333334</c:v>
                </c:pt>
                <c:pt idx="8190">
                  <c:v>0.764666666666667</c:v>
                </c:pt>
                <c:pt idx="8191">
                  <c:v>0.767333333333334</c:v>
                </c:pt>
                <c:pt idx="8192">
                  <c:v>0.756666666666667</c:v>
                </c:pt>
                <c:pt idx="8193">
                  <c:v>0.740333333333334</c:v>
                </c:pt>
                <c:pt idx="8194">
                  <c:v>0.721666666666667</c:v>
                </c:pt>
                <c:pt idx="8195">
                  <c:v>0.723333333333334</c:v>
                </c:pt>
                <c:pt idx="8196">
                  <c:v>0.713666666666667</c:v>
                </c:pt>
                <c:pt idx="8197">
                  <c:v>0.689</c:v>
                </c:pt>
                <c:pt idx="8198">
                  <c:v>0.684333333333333</c:v>
                </c:pt>
                <c:pt idx="8199">
                  <c:v>0.686</c:v>
                </c:pt>
                <c:pt idx="8200">
                  <c:v>0.696</c:v>
                </c:pt>
                <c:pt idx="8201">
                  <c:v>0.694666666666667</c:v>
                </c:pt>
                <c:pt idx="8202">
                  <c:v>0.693666666666667</c:v>
                </c:pt>
                <c:pt idx="8203">
                  <c:v>0.707</c:v>
                </c:pt>
                <c:pt idx="8204">
                  <c:v>0.716666666666667</c:v>
                </c:pt>
                <c:pt idx="8205">
                  <c:v>0.714666666666667</c:v>
                </c:pt>
                <c:pt idx="8206">
                  <c:v>0.722</c:v>
                </c:pt>
                <c:pt idx="8207">
                  <c:v>0.723666666666667</c:v>
                </c:pt>
                <c:pt idx="8208">
                  <c:v>0.713</c:v>
                </c:pt>
                <c:pt idx="8209">
                  <c:v>0.722666666666667</c:v>
                </c:pt>
                <c:pt idx="8210">
                  <c:v>0.724333333333334</c:v>
                </c:pt>
                <c:pt idx="8211">
                  <c:v>0.730333333333333</c:v>
                </c:pt>
                <c:pt idx="8212">
                  <c:v>0.728666666666667</c:v>
                </c:pt>
                <c:pt idx="8213">
                  <c:v>0.727</c:v>
                </c:pt>
                <c:pt idx="8214">
                  <c:v>0.729</c:v>
                </c:pt>
                <c:pt idx="8215">
                  <c:v>0.726</c:v>
                </c:pt>
                <c:pt idx="8216">
                  <c:v>0.716</c:v>
                </c:pt>
                <c:pt idx="8217">
                  <c:v>0.734</c:v>
                </c:pt>
                <c:pt idx="8218">
                  <c:v>0.740666666666667</c:v>
                </c:pt>
                <c:pt idx="8219">
                  <c:v>0.740666666666667</c:v>
                </c:pt>
                <c:pt idx="8220">
                  <c:v>0.742</c:v>
                </c:pt>
                <c:pt idx="8221">
                  <c:v>0.751</c:v>
                </c:pt>
                <c:pt idx="8222">
                  <c:v>0.760333333333334</c:v>
                </c:pt>
                <c:pt idx="8223">
                  <c:v>0.765</c:v>
                </c:pt>
                <c:pt idx="8224">
                  <c:v>0.752666666666667</c:v>
                </c:pt>
                <c:pt idx="8225">
                  <c:v>0.753</c:v>
                </c:pt>
                <c:pt idx="8226">
                  <c:v>0.738666666666667</c:v>
                </c:pt>
                <c:pt idx="8227">
                  <c:v>0.731333333333334</c:v>
                </c:pt>
                <c:pt idx="8228">
                  <c:v>0.742</c:v>
                </c:pt>
                <c:pt idx="8229">
                  <c:v>0.756333333333334</c:v>
                </c:pt>
                <c:pt idx="8230">
                  <c:v>0.761</c:v>
                </c:pt>
                <c:pt idx="8231">
                  <c:v>0.763666666666667</c:v>
                </c:pt>
                <c:pt idx="8232">
                  <c:v>0.762</c:v>
                </c:pt>
                <c:pt idx="8233">
                  <c:v>0.773</c:v>
                </c:pt>
                <c:pt idx="8234">
                  <c:v>0.786</c:v>
                </c:pt>
                <c:pt idx="8235">
                  <c:v>0.803333333333333</c:v>
                </c:pt>
                <c:pt idx="8236">
                  <c:v>0.803</c:v>
                </c:pt>
                <c:pt idx="8237">
                  <c:v>0.814333333333333</c:v>
                </c:pt>
                <c:pt idx="8238">
                  <c:v>0.827333333333333</c:v>
                </c:pt>
                <c:pt idx="8239">
                  <c:v>0.826666666666667</c:v>
                </c:pt>
                <c:pt idx="8240">
                  <c:v>0.833</c:v>
                </c:pt>
                <c:pt idx="8241">
                  <c:v>0.823666666666667</c:v>
                </c:pt>
                <c:pt idx="8242">
                  <c:v>0.817666666666667</c:v>
                </c:pt>
                <c:pt idx="8243">
                  <c:v>0.818</c:v>
                </c:pt>
                <c:pt idx="8244">
                  <c:v>0.806666666666667</c:v>
                </c:pt>
                <c:pt idx="8245">
                  <c:v>0.812666666666667</c:v>
                </c:pt>
                <c:pt idx="8246">
                  <c:v>0.825333333333333</c:v>
                </c:pt>
                <c:pt idx="8247">
                  <c:v>0.842</c:v>
                </c:pt>
                <c:pt idx="8248">
                  <c:v>0.842333333333334</c:v>
                </c:pt>
                <c:pt idx="8249">
                  <c:v>0.847</c:v>
                </c:pt>
                <c:pt idx="8250">
                  <c:v>0.838333333333334</c:v>
                </c:pt>
                <c:pt idx="8251">
                  <c:v>0.824</c:v>
                </c:pt>
                <c:pt idx="8252">
                  <c:v>0.824</c:v>
                </c:pt>
                <c:pt idx="8253">
                  <c:v>0.827333333333333</c:v>
                </c:pt>
                <c:pt idx="8254">
                  <c:v>0.818333333333333</c:v>
                </c:pt>
                <c:pt idx="8255">
                  <c:v>0.799</c:v>
                </c:pt>
                <c:pt idx="8256">
                  <c:v>0.793666666666667</c:v>
                </c:pt>
                <c:pt idx="8257">
                  <c:v>0.794</c:v>
                </c:pt>
                <c:pt idx="8258">
                  <c:v>0.778333333333334</c:v>
                </c:pt>
                <c:pt idx="8259">
                  <c:v>0.770666666666667</c:v>
                </c:pt>
                <c:pt idx="8260">
                  <c:v>0.775666666666667</c:v>
                </c:pt>
                <c:pt idx="8261">
                  <c:v>0.782333333333333</c:v>
                </c:pt>
                <c:pt idx="8262">
                  <c:v>0.786</c:v>
                </c:pt>
                <c:pt idx="8263">
                  <c:v>0.780666666666667</c:v>
                </c:pt>
                <c:pt idx="8264">
                  <c:v>0.788666666666667</c:v>
                </c:pt>
                <c:pt idx="8265">
                  <c:v>0.783</c:v>
                </c:pt>
                <c:pt idx="8266">
                  <c:v>0.782666666666667</c:v>
                </c:pt>
                <c:pt idx="8267">
                  <c:v>0.771666666666667</c:v>
                </c:pt>
                <c:pt idx="8268">
                  <c:v>0.766666666666667</c:v>
                </c:pt>
                <c:pt idx="8269">
                  <c:v>0.749333333333334</c:v>
                </c:pt>
                <c:pt idx="8270">
                  <c:v>0.743333333333334</c:v>
                </c:pt>
                <c:pt idx="8271">
                  <c:v>0.759</c:v>
                </c:pt>
                <c:pt idx="8272">
                  <c:v>0.769666666666667</c:v>
                </c:pt>
                <c:pt idx="8273">
                  <c:v>0.762666666666667</c:v>
                </c:pt>
                <c:pt idx="8274">
                  <c:v>0.751333333333333</c:v>
                </c:pt>
                <c:pt idx="8275">
                  <c:v>0.759666666666667</c:v>
                </c:pt>
                <c:pt idx="8276">
                  <c:v>0.750333333333334</c:v>
                </c:pt>
                <c:pt idx="8277">
                  <c:v>0.754666666666667</c:v>
                </c:pt>
                <c:pt idx="8278">
                  <c:v>0.753333333333334</c:v>
                </c:pt>
                <c:pt idx="8279">
                  <c:v>0.744333333333334</c:v>
                </c:pt>
                <c:pt idx="8280">
                  <c:v>0.732666666666667</c:v>
                </c:pt>
                <c:pt idx="8281">
                  <c:v>0.714666666666667</c:v>
                </c:pt>
                <c:pt idx="8282">
                  <c:v>0.712333333333334</c:v>
                </c:pt>
                <c:pt idx="8283">
                  <c:v>0.729333333333334</c:v>
                </c:pt>
                <c:pt idx="8284">
                  <c:v>0.720333333333334</c:v>
                </c:pt>
                <c:pt idx="8285">
                  <c:v>0.709333333333334</c:v>
                </c:pt>
                <c:pt idx="8286">
                  <c:v>0.700333333333333</c:v>
                </c:pt>
                <c:pt idx="8287">
                  <c:v>0.698</c:v>
                </c:pt>
                <c:pt idx="8288">
                  <c:v>0.700666666666667</c:v>
                </c:pt>
                <c:pt idx="8289">
                  <c:v>0.691333333333334</c:v>
                </c:pt>
                <c:pt idx="8290">
                  <c:v>0.675333333333334</c:v>
                </c:pt>
                <c:pt idx="8291">
                  <c:v>0.664</c:v>
                </c:pt>
                <c:pt idx="8292">
                  <c:v>0.652333333333334</c:v>
                </c:pt>
                <c:pt idx="8293">
                  <c:v>0.652</c:v>
                </c:pt>
                <c:pt idx="8294">
                  <c:v>0.666666666666667</c:v>
                </c:pt>
                <c:pt idx="8295">
                  <c:v>0.660666666666667</c:v>
                </c:pt>
                <c:pt idx="8296">
                  <c:v>0.678333333333334</c:v>
                </c:pt>
                <c:pt idx="8297">
                  <c:v>0.670333333333334</c:v>
                </c:pt>
                <c:pt idx="8298">
                  <c:v>0.660333333333334</c:v>
                </c:pt>
                <c:pt idx="8299">
                  <c:v>0.672333333333334</c:v>
                </c:pt>
                <c:pt idx="8300">
                  <c:v>0.669</c:v>
                </c:pt>
                <c:pt idx="8301">
                  <c:v>0.673666666666667</c:v>
                </c:pt>
                <c:pt idx="8302">
                  <c:v>0.659666666666667</c:v>
                </c:pt>
                <c:pt idx="8303">
                  <c:v>0.643333333333334</c:v>
                </c:pt>
                <c:pt idx="8304">
                  <c:v>0.648</c:v>
                </c:pt>
                <c:pt idx="8305">
                  <c:v>0.646666666666667</c:v>
                </c:pt>
                <c:pt idx="8306">
                  <c:v>0.676666666666667</c:v>
                </c:pt>
                <c:pt idx="8307">
                  <c:v>0.685666666666667</c:v>
                </c:pt>
                <c:pt idx="8308">
                  <c:v>0.683333333333333</c:v>
                </c:pt>
                <c:pt idx="8309">
                  <c:v>0.681666666666666</c:v>
                </c:pt>
                <c:pt idx="8310">
                  <c:v>0.689</c:v>
                </c:pt>
                <c:pt idx="8311">
                  <c:v>0.699333333333334</c:v>
                </c:pt>
                <c:pt idx="8312">
                  <c:v>0.736333333333334</c:v>
                </c:pt>
                <c:pt idx="8313">
                  <c:v>0.749666666666667</c:v>
                </c:pt>
                <c:pt idx="8314">
                  <c:v>0.738</c:v>
                </c:pt>
                <c:pt idx="8315">
                  <c:v>0.731</c:v>
                </c:pt>
                <c:pt idx="8316">
                  <c:v>0.729333333333334</c:v>
                </c:pt>
                <c:pt idx="8317">
                  <c:v>0.724333333333334</c:v>
                </c:pt>
                <c:pt idx="8318">
                  <c:v>0.732</c:v>
                </c:pt>
                <c:pt idx="8319">
                  <c:v>0.747333333333334</c:v>
                </c:pt>
                <c:pt idx="8320">
                  <c:v>0.754333333333334</c:v>
                </c:pt>
                <c:pt idx="8321">
                  <c:v>0.752666666666667</c:v>
                </c:pt>
                <c:pt idx="8322">
                  <c:v>0.772333333333334</c:v>
                </c:pt>
                <c:pt idx="8323">
                  <c:v>0.786666666666667</c:v>
                </c:pt>
                <c:pt idx="8324">
                  <c:v>0.802</c:v>
                </c:pt>
                <c:pt idx="8325">
                  <c:v>0.815</c:v>
                </c:pt>
                <c:pt idx="8326">
                  <c:v>0.804333333333334</c:v>
                </c:pt>
                <c:pt idx="8327">
                  <c:v>0.799</c:v>
                </c:pt>
                <c:pt idx="8328">
                  <c:v>0.792666666666667</c:v>
                </c:pt>
                <c:pt idx="8329">
                  <c:v>0.794666666666667</c:v>
                </c:pt>
                <c:pt idx="8330">
                  <c:v>0.797666666666667</c:v>
                </c:pt>
                <c:pt idx="8331">
                  <c:v>0.801666666666667</c:v>
                </c:pt>
                <c:pt idx="8332">
                  <c:v>0.786333333333333</c:v>
                </c:pt>
                <c:pt idx="8333">
                  <c:v>0.755</c:v>
                </c:pt>
                <c:pt idx="8334">
                  <c:v>0.760666666666667</c:v>
                </c:pt>
                <c:pt idx="8335">
                  <c:v>0.765666666666667</c:v>
                </c:pt>
                <c:pt idx="8336">
                  <c:v>0.765333333333334</c:v>
                </c:pt>
                <c:pt idx="8337">
                  <c:v>0.923333333333333</c:v>
                </c:pt>
                <c:pt idx="8338">
                  <c:v>1.242</c:v>
                </c:pt>
                <c:pt idx="8339">
                  <c:v>1.23466666666667</c:v>
                </c:pt>
                <c:pt idx="8340">
                  <c:v>1.22433333333333</c:v>
                </c:pt>
                <c:pt idx="8341">
                  <c:v>1.238</c:v>
                </c:pt>
                <c:pt idx="8342">
                  <c:v>1.22566666666667</c:v>
                </c:pt>
                <c:pt idx="8343">
                  <c:v>1.21733333333333</c:v>
                </c:pt>
                <c:pt idx="8344">
                  <c:v>1.19366666666667</c:v>
                </c:pt>
                <c:pt idx="8345">
                  <c:v>1.19233333333333</c:v>
                </c:pt>
                <c:pt idx="8346">
                  <c:v>1.19966666666667</c:v>
                </c:pt>
                <c:pt idx="8347">
                  <c:v>1.209</c:v>
                </c:pt>
                <c:pt idx="8348">
                  <c:v>1.22</c:v>
                </c:pt>
                <c:pt idx="8349">
                  <c:v>1.23233333333333</c:v>
                </c:pt>
                <c:pt idx="8350">
                  <c:v>1.23533333333333</c:v>
                </c:pt>
                <c:pt idx="8351">
                  <c:v>1.24</c:v>
                </c:pt>
                <c:pt idx="8352">
                  <c:v>1.245</c:v>
                </c:pt>
                <c:pt idx="8353">
                  <c:v>1.25833333333333</c:v>
                </c:pt>
                <c:pt idx="8354">
                  <c:v>1.255</c:v>
                </c:pt>
                <c:pt idx="8355">
                  <c:v>1.25766666666667</c:v>
                </c:pt>
                <c:pt idx="8356">
                  <c:v>1.26633333333333</c:v>
                </c:pt>
                <c:pt idx="8357">
                  <c:v>1.27733333333333</c:v>
                </c:pt>
                <c:pt idx="8358">
                  <c:v>0.815333333333333</c:v>
                </c:pt>
                <c:pt idx="8359">
                  <c:v>0.826</c:v>
                </c:pt>
                <c:pt idx="8360">
                  <c:v>0.832</c:v>
                </c:pt>
                <c:pt idx="8361">
                  <c:v>0.832666666666667</c:v>
                </c:pt>
                <c:pt idx="8362">
                  <c:v>0.834333333333333</c:v>
                </c:pt>
                <c:pt idx="8363">
                  <c:v>0.841666666666667</c:v>
                </c:pt>
                <c:pt idx="8364">
                  <c:v>0.835</c:v>
                </c:pt>
                <c:pt idx="8365">
                  <c:v>0.828666666666667</c:v>
                </c:pt>
                <c:pt idx="8366">
                  <c:v>0.821333333333334</c:v>
                </c:pt>
                <c:pt idx="8367">
                  <c:v>0.824333333333334</c:v>
                </c:pt>
                <c:pt idx="8368">
                  <c:v>0.819666666666667</c:v>
                </c:pt>
                <c:pt idx="8369">
                  <c:v>0.813333333333333</c:v>
                </c:pt>
                <c:pt idx="8370">
                  <c:v>0.828666666666667</c:v>
                </c:pt>
                <c:pt idx="8371">
                  <c:v>0.836666666666667</c:v>
                </c:pt>
                <c:pt idx="8372">
                  <c:v>0.820666666666667</c:v>
                </c:pt>
                <c:pt idx="8373">
                  <c:v>0.818666666666667</c:v>
                </c:pt>
                <c:pt idx="8374">
                  <c:v>0.819333333333333</c:v>
                </c:pt>
                <c:pt idx="8375">
                  <c:v>0.806666666666667</c:v>
                </c:pt>
                <c:pt idx="8376">
                  <c:v>0.808</c:v>
                </c:pt>
                <c:pt idx="8377">
                  <c:v>0.806333333333333</c:v>
                </c:pt>
                <c:pt idx="8378">
                  <c:v>0.800666666666667</c:v>
                </c:pt>
                <c:pt idx="8379">
                  <c:v>0.791333333333333</c:v>
                </c:pt>
                <c:pt idx="8380">
                  <c:v>0.791</c:v>
                </c:pt>
                <c:pt idx="8381">
                  <c:v>0.785666666666667</c:v>
                </c:pt>
                <c:pt idx="8382">
                  <c:v>0.782333333333333</c:v>
                </c:pt>
                <c:pt idx="8383">
                  <c:v>0.790333333333333</c:v>
                </c:pt>
                <c:pt idx="8384">
                  <c:v>0.796666666666667</c:v>
                </c:pt>
                <c:pt idx="8385">
                  <c:v>0.816</c:v>
                </c:pt>
                <c:pt idx="8386">
                  <c:v>0.827666666666667</c:v>
                </c:pt>
                <c:pt idx="8387">
                  <c:v>0.821333333333334</c:v>
                </c:pt>
                <c:pt idx="8388">
                  <c:v>0.795333333333333</c:v>
                </c:pt>
                <c:pt idx="8389">
                  <c:v>0.797</c:v>
                </c:pt>
                <c:pt idx="8390">
                  <c:v>0.782333333333333</c:v>
                </c:pt>
                <c:pt idx="8391">
                  <c:v>0.775333333333334</c:v>
                </c:pt>
                <c:pt idx="8392">
                  <c:v>0.792333333333333</c:v>
                </c:pt>
                <c:pt idx="8393">
                  <c:v>0.781</c:v>
                </c:pt>
                <c:pt idx="8394">
                  <c:v>0.767</c:v>
                </c:pt>
                <c:pt idx="8395">
                  <c:v>0.782666666666667</c:v>
                </c:pt>
                <c:pt idx="8396">
                  <c:v>0.784</c:v>
                </c:pt>
                <c:pt idx="8397">
                  <c:v>0.792</c:v>
                </c:pt>
                <c:pt idx="8398">
                  <c:v>0.797</c:v>
                </c:pt>
                <c:pt idx="8399">
                  <c:v>0.799</c:v>
                </c:pt>
                <c:pt idx="8400">
                  <c:v>0.812333333333333</c:v>
                </c:pt>
                <c:pt idx="8401">
                  <c:v>0.81</c:v>
                </c:pt>
                <c:pt idx="8402">
                  <c:v>0.813333333333334</c:v>
                </c:pt>
                <c:pt idx="8403">
                  <c:v>0.817333333333334</c:v>
                </c:pt>
                <c:pt idx="8404">
                  <c:v>0.818</c:v>
                </c:pt>
                <c:pt idx="8405">
                  <c:v>0.805333333333333</c:v>
                </c:pt>
                <c:pt idx="8406">
                  <c:v>0.793</c:v>
                </c:pt>
                <c:pt idx="8407">
                  <c:v>0.8</c:v>
                </c:pt>
                <c:pt idx="8408">
                  <c:v>0.825666666666667</c:v>
                </c:pt>
                <c:pt idx="8409">
                  <c:v>0.828333333333333</c:v>
                </c:pt>
                <c:pt idx="8410">
                  <c:v>0.830333333333334</c:v>
                </c:pt>
                <c:pt idx="8411">
                  <c:v>0.829</c:v>
                </c:pt>
                <c:pt idx="8412">
                  <c:v>0.821333333333334</c:v>
                </c:pt>
                <c:pt idx="8413">
                  <c:v>0.828</c:v>
                </c:pt>
                <c:pt idx="8414">
                  <c:v>0.841</c:v>
                </c:pt>
                <c:pt idx="8415">
                  <c:v>0.838</c:v>
                </c:pt>
                <c:pt idx="8416">
                  <c:v>0.834333333333333</c:v>
                </c:pt>
                <c:pt idx="8417">
                  <c:v>0.826333333333334</c:v>
                </c:pt>
                <c:pt idx="8418">
                  <c:v>0.824333333333333</c:v>
                </c:pt>
                <c:pt idx="8419">
                  <c:v>0.822666666666667</c:v>
                </c:pt>
                <c:pt idx="8420">
                  <c:v>0.812666666666667</c:v>
                </c:pt>
                <c:pt idx="8421">
                  <c:v>0.809</c:v>
                </c:pt>
                <c:pt idx="8422">
                  <c:v>0.807666666666667</c:v>
                </c:pt>
                <c:pt idx="8423">
                  <c:v>0.786</c:v>
                </c:pt>
                <c:pt idx="8424">
                  <c:v>0.785333333333333</c:v>
                </c:pt>
                <c:pt idx="8425">
                  <c:v>0.790333333333333</c:v>
                </c:pt>
                <c:pt idx="8426">
                  <c:v>0.792</c:v>
                </c:pt>
                <c:pt idx="8427">
                  <c:v>0.790666666666667</c:v>
                </c:pt>
                <c:pt idx="8428">
                  <c:v>0.785333333333333</c:v>
                </c:pt>
                <c:pt idx="8429">
                  <c:v>0.786333333333333</c:v>
                </c:pt>
                <c:pt idx="8430">
                  <c:v>0.796666666666667</c:v>
                </c:pt>
                <c:pt idx="8431">
                  <c:v>0.785</c:v>
                </c:pt>
                <c:pt idx="8432">
                  <c:v>0.792</c:v>
                </c:pt>
                <c:pt idx="8433">
                  <c:v>0.783333333333333</c:v>
                </c:pt>
                <c:pt idx="8434">
                  <c:v>0.778333333333334</c:v>
                </c:pt>
                <c:pt idx="8435">
                  <c:v>0.773333333333334</c:v>
                </c:pt>
                <c:pt idx="8436">
                  <c:v>0.779</c:v>
                </c:pt>
                <c:pt idx="8437">
                  <c:v>0.776</c:v>
                </c:pt>
                <c:pt idx="8438">
                  <c:v>0.776666666666667</c:v>
                </c:pt>
                <c:pt idx="8439">
                  <c:v>0.772666666666667</c:v>
                </c:pt>
                <c:pt idx="8440">
                  <c:v>0.774</c:v>
                </c:pt>
                <c:pt idx="8441">
                  <c:v>0.789</c:v>
                </c:pt>
                <c:pt idx="8442">
                  <c:v>0.790333333333333</c:v>
                </c:pt>
                <c:pt idx="8443">
                  <c:v>0.798</c:v>
                </c:pt>
                <c:pt idx="8444">
                  <c:v>0.807</c:v>
                </c:pt>
                <c:pt idx="8445">
                  <c:v>0.827666666666667</c:v>
                </c:pt>
                <c:pt idx="8446">
                  <c:v>0.820666666666667</c:v>
                </c:pt>
                <c:pt idx="8447">
                  <c:v>0.819</c:v>
                </c:pt>
                <c:pt idx="8448">
                  <c:v>0.817</c:v>
                </c:pt>
                <c:pt idx="8449">
                  <c:v>0.812333333333333</c:v>
                </c:pt>
                <c:pt idx="8450">
                  <c:v>0.82</c:v>
                </c:pt>
                <c:pt idx="8451">
                  <c:v>0.818</c:v>
                </c:pt>
                <c:pt idx="8452">
                  <c:v>0.815666666666667</c:v>
                </c:pt>
                <c:pt idx="8453">
                  <c:v>0.824</c:v>
                </c:pt>
                <c:pt idx="8454">
                  <c:v>0.833</c:v>
                </c:pt>
                <c:pt idx="8455">
                  <c:v>0.841333333333334</c:v>
                </c:pt>
                <c:pt idx="8456">
                  <c:v>0.843</c:v>
                </c:pt>
                <c:pt idx="8457">
                  <c:v>0.850333333333333</c:v>
                </c:pt>
                <c:pt idx="8458">
                  <c:v>0.839666666666667</c:v>
                </c:pt>
                <c:pt idx="8459">
                  <c:v>0.847333333333334</c:v>
                </c:pt>
                <c:pt idx="8460">
                  <c:v>0.845666666666667</c:v>
                </c:pt>
                <c:pt idx="8461">
                  <c:v>0.837</c:v>
                </c:pt>
                <c:pt idx="8462">
                  <c:v>0.845</c:v>
                </c:pt>
                <c:pt idx="8463">
                  <c:v>0.867333333333334</c:v>
                </c:pt>
                <c:pt idx="8464">
                  <c:v>0.870333333333334</c:v>
                </c:pt>
                <c:pt idx="8465">
                  <c:v>0.847</c:v>
                </c:pt>
                <c:pt idx="8466">
                  <c:v>0.858</c:v>
                </c:pt>
                <c:pt idx="8467">
                  <c:v>0.879666666666667</c:v>
                </c:pt>
                <c:pt idx="8468">
                  <c:v>0.890666666666666</c:v>
                </c:pt>
                <c:pt idx="8469">
                  <c:v>0.912333333333333</c:v>
                </c:pt>
                <c:pt idx="8470">
                  <c:v>0.932</c:v>
                </c:pt>
                <c:pt idx="8471">
                  <c:v>0.945</c:v>
                </c:pt>
                <c:pt idx="8472">
                  <c:v>0.952333333333334</c:v>
                </c:pt>
                <c:pt idx="8473">
                  <c:v>0.961333333333334</c:v>
                </c:pt>
                <c:pt idx="8474">
                  <c:v>0.952333333333334</c:v>
                </c:pt>
                <c:pt idx="8475">
                  <c:v>0.938666666666666</c:v>
                </c:pt>
                <c:pt idx="8476">
                  <c:v>0.952</c:v>
                </c:pt>
                <c:pt idx="8477">
                  <c:v>0.951</c:v>
                </c:pt>
                <c:pt idx="8478">
                  <c:v>0.956</c:v>
                </c:pt>
                <c:pt idx="8479">
                  <c:v>0.965666666666667</c:v>
                </c:pt>
                <c:pt idx="8480">
                  <c:v>0.965666666666667</c:v>
                </c:pt>
                <c:pt idx="8481">
                  <c:v>0.969333333333334</c:v>
                </c:pt>
                <c:pt idx="8482">
                  <c:v>0.960333333333334</c:v>
                </c:pt>
                <c:pt idx="8483">
                  <c:v>0.948666666666667</c:v>
                </c:pt>
                <c:pt idx="8484">
                  <c:v>0.932</c:v>
                </c:pt>
                <c:pt idx="8485">
                  <c:v>0.928333333333333</c:v>
                </c:pt>
                <c:pt idx="8486">
                  <c:v>0.914666666666667</c:v>
                </c:pt>
                <c:pt idx="8487">
                  <c:v>0.904</c:v>
                </c:pt>
                <c:pt idx="8488">
                  <c:v>0.893333333333333</c:v>
                </c:pt>
                <c:pt idx="8489">
                  <c:v>0.890333333333333</c:v>
                </c:pt>
                <c:pt idx="8490">
                  <c:v>0.863333333333334</c:v>
                </c:pt>
                <c:pt idx="8491">
                  <c:v>0.858666666666667</c:v>
                </c:pt>
                <c:pt idx="8492">
                  <c:v>0.864666666666667</c:v>
                </c:pt>
                <c:pt idx="8493">
                  <c:v>0.870333333333334</c:v>
                </c:pt>
                <c:pt idx="8494">
                  <c:v>0.879666666666667</c:v>
                </c:pt>
                <c:pt idx="8495">
                  <c:v>0.888</c:v>
                </c:pt>
                <c:pt idx="8496">
                  <c:v>0.903666666666667</c:v>
                </c:pt>
                <c:pt idx="8497">
                  <c:v>0.901333333333333</c:v>
                </c:pt>
                <c:pt idx="8498">
                  <c:v>0.899333333333333</c:v>
                </c:pt>
                <c:pt idx="8499">
                  <c:v>0.891333333333333</c:v>
                </c:pt>
                <c:pt idx="8500">
                  <c:v>0.895</c:v>
                </c:pt>
                <c:pt idx="8501">
                  <c:v>0.904</c:v>
                </c:pt>
                <c:pt idx="8502">
                  <c:v>0.920666666666666</c:v>
                </c:pt>
                <c:pt idx="8503">
                  <c:v>0.938333333333333</c:v>
                </c:pt>
                <c:pt idx="8504">
                  <c:v>0.950333333333334</c:v>
                </c:pt>
                <c:pt idx="8505">
                  <c:v>0.973</c:v>
                </c:pt>
                <c:pt idx="8506">
                  <c:v>0.990333333333333</c:v>
                </c:pt>
                <c:pt idx="8507">
                  <c:v>1.00066666666667</c:v>
                </c:pt>
                <c:pt idx="8508">
                  <c:v>1.00233333333333</c:v>
                </c:pt>
                <c:pt idx="8509">
                  <c:v>1.00233333333333</c:v>
                </c:pt>
                <c:pt idx="8510">
                  <c:v>1.00933333333333</c:v>
                </c:pt>
                <c:pt idx="8511">
                  <c:v>1.02133333333333</c:v>
                </c:pt>
                <c:pt idx="8512">
                  <c:v>1.01366666666667</c:v>
                </c:pt>
                <c:pt idx="8513">
                  <c:v>1.00166666666667</c:v>
                </c:pt>
                <c:pt idx="8514">
                  <c:v>0.988333333333334</c:v>
                </c:pt>
                <c:pt idx="8515">
                  <c:v>0.992</c:v>
                </c:pt>
                <c:pt idx="8516">
                  <c:v>0.979666666666667</c:v>
                </c:pt>
                <c:pt idx="8517">
                  <c:v>0.975666666666667</c:v>
                </c:pt>
                <c:pt idx="8518">
                  <c:v>0.974</c:v>
                </c:pt>
                <c:pt idx="8519">
                  <c:v>0.980333333333333</c:v>
                </c:pt>
                <c:pt idx="8520">
                  <c:v>0.981333333333333</c:v>
                </c:pt>
                <c:pt idx="8521">
                  <c:v>0.988</c:v>
                </c:pt>
                <c:pt idx="8522">
                  <c:v>0.988666666666667</c:v>
                </c:pt>
                <c:pt idx="8523">
                  <c:v>0.970333333333334</c:v>
                </c:pt>
                <c:pt idx="8524">
                  <c:v>0.957</c:v>
                </c:pt>
                <c:pt idx="8525">
                  <c:v>0.949</c:v>
                </c:pt>
                <c:pt idx="8526">
                  <c:v>0.945666666666667</c:v>
                </c:pt>
                <c:pt idx="8527">
                  <c:v>0.934333333333333</c:v>
                </c:pt>
                <c:pt idx="8528">
                  <c:v>0.940666666666666</c:v>
                </c:pt>
                <c:pt idx="8529">
                  <c:v>0.955333333333333</c:v>
                </c:pt>
                <c:pt idx="8530">
                  <c:v>0.958</c:v>
                </c:pt>
                <c:pt idx="8531">
                  <c:v>0.965</c:v>
                </c:pt>
                <c:pt idx="8532">
                  <c:v>0.989</c:v>
                </c:pt>
                <c:pt idx="8533">
                  <c:v>1.00466666666667</c:v>
                </c:pt>
                <c:pt idx="8534">
                  <c:v>1.01533333333333</c:v>
                </c:pt>
                <c:pt idx="8535">
                  <c:v>1.03966666666667</c:v>
                </c:pt>
                <c:pt idx="8536">
                  <c:v>1.04533333333333</c:v>
                </c:pt>
                <c:pt idx="8537">
                  <c:v>1.03</c:v>
                </c:pt>
                <c:pt idx="8538">
                  <c:v>1.04466666666667</c:v>
                </c:pt>
                <c:pt idx="8539">
                  <c:v>1.04933333333333</c:v>
                </c:pt>
                <c:pt idx="8540">
                  <c:v>1.06133333333333</c:v>
                </c:pt>
                <c:pt idx="8541">
                  <c:v>1.057</c:v>
                </c:pt>
                <c:pt idx="8542">
                  <c:v>1.05</c:v>
                </c:pt>
                <c:pt idx="8543">
                  <c:v>1.03833333333333</c:v>
                </c:pt>
                <c:pt idx="8544">
                  <c:v>1.05766666666667</c:v>
                </c:pt>
                <c:pt idx="8545">
                  <c:v>1.047</c:v>
                </c:pt>
                <c:pt idx="8546">
                  <c:v>1.05166666666667</c:v>
                </c:pt>
                <c:pt idx="8547">
                  <c:v>1.06366666666667</c:v>
                </c:pt>
                <c:pt idx="8548">
                  <c:v>1.059</c:v>
                </c:pt>
                <c:pt idx="8549">
                  <c:v>1.04033333333333</c:v>
                </c:pt>
                <c:pt idx="8550">
                  <c:v>1.02733333333333</c:v>
                </c:pt>
                <c:pt idx="8551">
                  <c:v>1.02</c:v>
                </c:pt>
                <c:pt idx="8552">
                  <c:v>0.994333333333333</c:v>
                </c:pt>
                <c:pt idx="8553">
                  <c:v>0.967</c:v>
                </c:pt>
                <c:pt idx="8554">
                  <c:v>0.969</c:v>
                </c:pt>
                <c:pt idx="8555">
                  <c:v>0.966</c:v>
                </c:pt>
                <c:pt idx="8556">
                  <c:v>0.94</c:v>
                </c:pt>
                <c:pt idx="8557">
                  <c:v>0.943666666666667</c:v>
                </c:pt>
                <c:pt idx="8558">
                  <c:v>0.941</c:v>
                </c:pt>
                <c:pt idx="8559">
                  <c:v>0.924</c:v>
                </c:pt>
                <c:pt idx="8560">
                  <c:v>0.905</c:v>
                </c:pt>
                <c:pt idx="8561">
                  <c:v>0.895</c:v>
                </c:pt>
                <c:pt idx="8562">
                  <c:v>0.892333333333334</c:v>
                </c:pt>
                <c:pt idx="8563">
                  <c:v>0.916</c:v>
                </c:pt>
                <c:pt idx="8564">
                  <c:v>0.918</c:v>
                </c:pt>
                <c:pt idx="8565">
                  <c:v>0.924333333333333</c:v>
                </c:pt>
                <c:pt idx="8566">
                  <c:v>0.940666666666666</c:v>
                </c:pt>
                <c:pt idx="8567">
                  <c:v>0.938333333333333</c:v>
                </c:pt>
                <c:pt idx="8568">
                  <c:v>0.937666666666666</c:v>
                </c:pt>
                <c:pt idx="8569">
                  <c:v>0.940333333333333</c:v>
                </c:pt>
                <c:pt idx="8570">
                  <c:v>0.941666666666667</c:v>
                </c:pt>
                <c:pt idx="8571">
                  <c:v>0.944333333333334</c:v>
                </c:pt>
                <c:pt idx="8572">
                  <c:v>0.935333333333333</c:v>
                </c:pt>
                <c:pt idx="8573">
                  <c:v>0.952</c:v>
                </c:pt>
                <c:pt idx="8574">
                  <c:v>0.962</c:v>
                </c:pt>
                <c:pt idx="8575">
                  <c:v>0.949</c:v>
                </c:pt>
                <c:pt idx="8576">
                  <c:v>0.958333333333333</c:v>
                </c:pt>
                <c:pt idx="8577">
                  <c:v>0.983</c:v>
                </c:pt>
                <c:pt idx="8578">
                  <c:v>0.993333333333333</c:v>
                </c:pt>
                <c:pt idx="8579">
                  <c:v>0.996333333333333</c:v>
                </c:pt>
                <c:pt idx="8580">
                  <c:v>1.00233333333333</c:v>
                </c:pt>
                <c:pt idx="8581">
                  <c:v>1.00933333333333</c:v>
                </c:pt>
                <c:pt idx="8582">
                  <c:v>1.01766666666667</c:v>
                </c:pt>
                <c:pt idx="8583">
                  <c:v>1.00166666666667</c:v>
                </c:pt>
                <c:pt idx="8584">
                  <c:v>0.980333333333333</c:v>
                </c:pt>
                <c:pt idx="8585">
                  <c:v>0.972333333333334</c:v>
                </c:pt>
                <c:pt idx="8586">
                  <c:v>0.948333333333333</c:v>
                </c:pt>
                <c:pt idx="8587">
                  <c:v>0.953666666666666</c:v>
                </c:pt>
                <c:pt idx="8588">
                  <c:v>0.942333333333333</c:v>
                </c:pt>
                <c:pt idx="8589">
                  <c:v>0.941666666666667</c:v>
                </c:pt>
                <c:pt idx="8590">
                  <c:v>0.949</c:v>
                </c:pt>
                <c:pt idx="8591">
                  <c:v>0.95</c:v>
                </c:pt>
                <c:pt idx="8592">
                  <c:v>0.937</c:v>
                </c:pt>
                <c:pt idx="8593">
                  <c:v>0.937666666666666</c:v>
                </c:pt>
                <c:pt idx="8594">
                  <c:v>0.931666666666666</c:v>
                </c:pt>
                <c:pt idx="8595">
                  <c:v>0.926</c:v>
                </c:pt>
                <c:pt idx="8596">
                  <c:v>0.937</c:v>
                </c:pt>
                <c:pt idx="8597">
                  <c:v>0.940666666666666</c:v>
                </c:pt>
                <c:pt idx="8598">
                  <c:v>0.951</c:v>
                </c:pt>
                <c:pt idx="8599">
                  <c:v>0.957666666666667</c:v>
                </c:pt>
                <c:pt idx="8600">
                  <c:v>0.962666666666667</c:v>
                </c:pt>
                <c:pt idx="8601">
                  <c:v>0.965</c:v>
                </c:pt>
                <c:pt idx="8602">
                  <c:v>0.953666666666666</c:v>
                </c:pt>
                <c:pt idx="8603">
                  <c:v>0.948333333333333</c:v>
                </c:pt>
                <c:pt idx="8604">
                  <c:v>0.951666666666667</c:v>
                </c:pt>
                <c:pt idx="8605">
                  <c:v>0.951333333333333</c:v>
                </c:pt>
                <c:pt idx="8606">
                  <c:v>0.957333333333334</c:v>
                </c:pt>
                <c:pt idx="8607">
                  <c:v>0.952333333333334</c:v>
                </c:pt>
                <c:pt idx="8608">
                  <c:v>0.952666666666667</c:v>
                </c:pt>
                <c:pt idx="8609">
                  <c:v>0.968333333333334</c:v>
                </c:pt>
                <c:pt idx="8610">
                  <c:v>0.961666666666667</c:v>
                </c:pt>
                <c:pt idx="8611">
                  <c:v>0.954666666666667</c:v>
                </c:pt>
                <c:pt idx="8612">
                  <c:v>0.959333333333333</c:v>
                </c:pt>
                <c:pt idx="8613">
                  <c:v>0.972</c:v>
                </c:pt>
                <c:pt idx="8614">
                  <c:v>0.959333333333333</c:v>
                </c:pt>
                <c:pt idx="8615">
                  <c:v>0.978</c:v>
                </c:pt>
                <c:pt idx="8616">
                  <c:v>0.965666666666667</c:v>
                </c:pt>
                <c:pt idx="8617">
                  <c:v>0.937</c:v>
                </c:pt>
                <c:pt idx="8618">
                  <c:v>0.902333333333334</c:v>
                </c:pt>
                <c:pt idx="8619">
                  <c:v>0.897666666666667</c:v>
                </c:pt>
                <c:pt idx="8620">
                  <c:v>0.895666666666667</c:v>
                </c:pt>
                <c:pt idx="8621">
                  <c:v>0.9</c:v>
                </c:pt>
                <c:pt idx="8622">
                  <c:v>0.909</c:v>
                </c:pt>
                <c:pt idx="8623">
                  <c:v>0.902</c:v>
                </c:pt>
                <c:pt idx="8624">
                  <c:v>0.896333333333333</c:v>
                </c:pt>
                <c:pt idx="8625">
                  <c:v>0.901666666666666</c:v>
                </c:pt>
                <c:pt idx="8626">
                  <c:v>0.896666666666667</c:v>
                </c:pt>
                <c:pt idx="8627">
                  <c:v>0.906</c:v>
                </c:pt>
                <c:pt idx="8628">
                  <c:v>0.909666666666666</c:v>
                </c:pt>
                <c:pt idx="8629">
                  <c:v>0.903666666666667</c:v>
                </c:pt>
                <c:pt idx="8630">
                  <c:v>0.899</c:v>
                </c:pt>
                <c:pt idx="8631">
                  <c:v>0.897333333333333</c:v>
                </c:pt>
                <c:pt idx="8632">
                  <c:v>0.897666666666667</c:v>
                </c:pt>
                <c:pt idx="8633">
                  <c:v>0.908</c:v>
                </c:pt>
                <c:pt idx="8634">
                  <c:v>0.9</c:v>
                </c:pt>
                <c:pt idx="8635">
                  <c:v>0.885666666666667</c:v>
                </c:pt>
                <c:pt idx="8636">
                  <c:v>0.876666666666667</c:v>
                </c:pt>
                <c:pt idx="8637">
                  <c:v>0.884666666666667</c:v>
                </c:pt>
                <c:pt idx="8638">
                  <c:v>0.899</c:v>
                </c:pt>
                <c:pt idx="8639">
                  <c:v>0.901333333333333</c:v>
                </c:pt>
                <c:pt idx="8640">
                  <c:v>0.896</c:v>
                </c:pt>
                <c:pt idx="8641">
                  <c:v>0.876666666666667</c:v>
                </c:pt>
                <c:pt idx="8642">
                  <c:v>0.871</c:v>
                </c:pt>
                <c:pt idx="8643">
                  <c:v>0.88</c:v>
                </c:pt>
                <c:pt idx="8644">
                  <c:v>0.879</c:v>
                </c:pt>
                <c:pt idx="8645">
                  <c:v>0.878</c:v>
                </c:pt>
                <c:pt idx="8646">
                  <c:v>0.877333333333334</c:v>
                </c:pt>
                <c:pt idx="8647">
                  <c:v>0.876333333333334</c:v>
                </c:pt>
                <c:pt idx="8648">
                  <c:v>0.881</c:v>
                </c:pt>
                <c:pt idx="8649">
                  <c:v>0.885</c:v>
                </c:pt>
                <c:pt idx="8650">
                  <c:v>0.882333333333333</c:v>
                </c:pt>
                <c:pt idx="8651">
                  <c:v>0.889666666666667</c:v>
                </c:pt>
                <c:pt idx="8652">
                  <c:v>0.903333333333333</c:v>
                </c:pt>
                <c:pt idx="8653">
                  <c:v>0.898333333333333</c:v>
                </c:pt>
                <c:pt idx="8654">
                  <c:v>0.903333333333333</c:v>
                </c:pt>
                <c:pt idx="8655">
                  <c:v>0.905333333333333</c:v>
                </c:pt>
                <c:pt idx="8656">
                  <c:v>0.898666666666666</c:v>
                </c:pt>
                <c:pt idx="8657">
                  <c:v>0.902333333333334</c:v>
                </c:pt>
                <c:pt idx="8658">
                  <c:v>0.884666666666667</c:v>
                </c:pt>
                <c:pt idx="8659">
                  <c:v>0.865</c:v>
                </c:pt>
                <c:pt idx="8660">
                  <c:v>0.852</c:v>
                </c:pt>
                <c:pt idx="8661">
                  <c:v>0.855</c:v>
                </c:pt>
                <c:pt idx="8662">
                  <c:v>0.864333333333333</c:v>
                </c:pt>
                <c:pt idx="8663">
                  <c:v>0.870666666666667</c:v>
                </c:pt>
                <c:pt idx="8664">
                  <c:v>0.877</c:v>
                </c:pt>
                <c:pt idx="8665">
                  <c:v>0.87</c:v>
                </c:pt>
                <c:pt idx="8666">
                  <c:v>0.874666666666667</c:v>
                </c:pt>
                <c:pt idx="8667">
                  <c:v>0.869333333333334</c:v>
                </c:pt>
                <c:pt idx="8668">
                  <c:v>0.857666666666667</c:v>
                </c:pt>
                <c:pt idx="8669">
                  <c:v>0.838666666666667</c:v>
                </c:pt>
                <c:pt idx="8670">
                  <c:v>0.836666666666667</c:v>
                </c:pt>
                <c:pt idx="8671">
                  <c:v>0.829333333333334</c:v>
                </c:pt>
                <c:pt idx="8672">
                  <c:v>0.824333333333333</c:v>
                </c:pt>
                <c:pt idx="8673">
                  <c:v>0.812666666666667</c:v>
                </c:pt>
                <c:pt idx="8674">
                  <c:v>0.805333333333333</c:v>
                </c:pt>
                <c:pt idx="8675">
                  <c:v>0.803333333333333</c:v>
                </c:pt>
                <c:pt idx="8676">
                  <c:v>0.8</c:v>
                </c:pt>
                <c:pt idx="8677">
                  <c:v>0.808</c:v>
                </c:pt>
                <c:pt idx="8678">
                  <c:v>0.806</c:v>
                </c:pt>
                <c:pt idx="8679">
                  <c:v>0.826333333333334</c:v>
                </c:pt>
                <c:pt idx="8680">
                  <c:v>0.841333333333334</c:v>
                </c:pt>
                <c:pt idx="8681">
                  <c:v>0.838666666666667</c:v>
                </c:pt>
                <c:pt idx="8682">
                  <c:v>0.840666666666667</c:v>
                </c:pt>
                <c:pt idx="8683">
                  <c:v>0.837333333333334</c:v>
                </c:pt>
                <c:pt idx="8684">
                  <c:v>0.840333333333334</c:v>
                </c:pt>
                <c:pt idx="8685">
                  <c:v>0.852666666666667</c:v>
                </c:pt>
                <c:pt idx="8686">
                  <c:v>0.862</c:v>
                </c:pt>
                <c:pt idx="8687">
                  <c:v>0.863333333333333</c:v>
                </c:pt>
                <c:pt idx="8688">
                  <c:v>0.877</c:v>
                </c:pt>
                <c:pt idx="8689">
                  <c:v>0.885</c:v>
                </c:pt>
                <c:pt idx="8690">
                  <c:v>0.902666666666666</c:v>
                </c:pt>
                <c:pt idx="8691">
                  <c:v>0.907666666666666</c:v>
                </c:pt>
                <c:pt idx="8692">
                  <c:v>0.904333333333334</c:v>
                </c:pt>
                <c:pt idx="8693">
                  <c:v>0.891666666666666</c:v>
                </c:pt>
                <c:pt idx="8694">
                  <c:v>0.902666666666666</c:v>
                </c:pt>
                <c:pt idx="8695">
                  <c:v>0.904666666666667</c:v>
                </c:pt>
                <c:pt idx="8696">
                  <c:v>0.907666666666666</c:v>
                </c:pt>
                <c:pt idx="8697">
                  <c:v>0.914333333333333</c:v>
                </c:pt>
                <c:pt idx="8698">
                  <c:v>0.900333333333333</c:v>
                </c:pt>
                <c:pt idx="8699">
                  <c:v>0.892666666666666</c:v>
                </c:pt>
                <c:pt idx="8700">
                  <c:v>0.91</c:v>
                </c:pt>
                <c:pt idx="8701">
                  <c:v>0.925333333333333</c:v>
                </c:pt>
                <c:pt idx="8702">
                  <c:v>0.922666666666666</c:v>
                </c:pt>
                <c:pt idx="8703">
                  <c:v>0.916666666666666</c:v>
                </c:pt>
                <c:pt idx="8704">
                  <c:v>0.907333333333333</c:v>
                </c:pt>
                <c:pt idx="8705">
                  <c:v>0.896666666666667</c:v>
                </c:pt>
                <c:pt idx="8706">
                  <c:v>0.886333333333333</c:v>
                </c:pt>
                <c:pt idx="8707">
                  <c:v>0.880333333333333</c:v>
                </c:pt>
                <c:pt idx="8708">
                  <c:v>0.864666666666667</c:v>
                </c:pt>
                <c:pt idx="8709">
                  <c:v>0.854</c:v>
                </c:pt>
                <c:pt idx="8710">
                  <c:v>0.850666666666667</c:v>
                </c:pt>
                <c:pt idx="8711">
                  <c:v>0.846</c:v>
                </c:pt>
                <c:pt idx="8712">
                  <c:v>0.857</c:v>
                </c:pt>
                <c:pt idx="8713">
                  <c:v>0.858</c:v>
                </c:pt>
                <c:pt idx="8714">
                  <c:v>0.845666666666667</c:v>
                </c:pt>
                <c:pt idx="8715">
                  <c:v>0.835</c:v>
                </c:pt>
                <c:pt idx="8716">
                  <c:v>0.84</c:v>
                </c:pt>
                <c:pt idx="8717">
                  <c:v>0.826333333333334</c:v>
                </c:pt>
                <c:pt idx="8718">
                  <c:v>0.843666666666667</c:v>
                </c:pt>
                <c:pt idx="8719">
                  <c:v>0.853333333333334</c:v>
                </c:pt>
                <c:pt idx="8720">
                  <c:v>0.837333333333334</c:v>
                </c:pt>
                <c:pt idx="8721">
                  <c:v>0.826333333333334</c:v>
                </c:pt>
                <c:pt idx="8722">
                  <c:v>0.823666666666667</c:v>
                </c:pt>
                <c:pt idx="8723">
                  <c:v>0.819</c:v>
                </c:pt>
                <c:pt idx="8724">
                  <c:v>0.808</c:v>
                </c:pt>
                <c:pt idx="8725">
                  <c:v>0.789</c:v>
                </c:pt>
                <c:pt idx="8726">
                  <c:v>0.785666666666667</c:v>
                </c:pt>
                <c:pt idx="8727">
                  <c:v>0.764666666666667</c:v>
                </c:pt>
                <c:pt idx="8728">
                  <c:v>0.777333333333334</c:v>
                </c:pt>
                <c:pt idx="8729">
                  <c:v>0.77</c:v>
                </c:pt>
                <c:pt idx="8730">
                  <c:v>0.757</c:v>
                </c:pt>
                <c:pt idx="8731">
                  <c:v>0.740333333333334</c:v>
                </c:pt>
                <c:pt idx="8732">
                  <c:v>0.726333333333333</c:v>
                </c:pt>
                <c:pt idx="8733">
                  <c:v>0.715666666666667</c:v>
                </c:pt>
                <c:pt idx="8734">
                  <c:v>0.723</c:v>
                </c:pt>
                <c:pt idx="8735">
                  <c:v>0.720333333333334</c:v>
                </c:pt>
                <c:pt idx="8736">
                  <c:v>0.71</c:v>
                </c:pt>
                <c:pt idx="8737">
                  <c:v>0.705666666666667</c:v>
                </c:pt>
                <c:pt idx="8738">
                  <c:v>0.687</c:v>
                </c:pt>
                <c:pt idx="8739">
                  <c:v>0.687</c:v>
                </c:pt>
                <c:pt idx="8740">
                  <c:v>0.692333333333334</c:v>
                </c:pt>
                <c:pt idx="8741">
                  <c:v>0.682333333333334</c:v>
                </c:pt>
                <c:pt idx="8742">
                  <c:v>0.660666666666667</c:v>
                </c:pt>
                <c:pt idx="8743">
                  <c:v>0.655</c:v>
                </c:pt>
                <c:pt idx="8744">
                  <c:v>0.659333333333334</c:v>
                </c:pt>
                <c:pt idx="8745">
                  <c:v>0.666</c:v>
                </c:pt>
                <c:pt idx="8746">
                  <c:v>0.678000000000001</c:v>
                </c:pt>
                <c:pt idx="8747">
                  <c:v>0.690333333333333</c:v>
                </c:pt>
                <c:pt idx="8748">
                  <c:v>0.689666666666667</c:v>
                </c:pt>
                <c:pt idx="8749">
                  <c:v>0.691666666666667</c:v>
                </c:pt>
                <c:pt idx="8750">
                  <c:v>0.697666666666667</c:v>
                </c:pt>
                <c:pt idx="8751">
                  <c:v>0.696333333333334</c:v>
                </c:pt>
                <c:pt idx="8752">
                  <c:v>0.696666666666667</c:v>
                </c:pt>
                <c:pt idx="8753">
                  <c:v>0.698333333333334</c:v>
                </c:pt>
                <c:pt idx="8754">
                  <c:v>0.693666666666667</c:v>
                </c:pt>
                <c:pt idx="8755">
                  <c:v>0.696666666666667</c:v>
                </c:pt>
                <c:pt idx="8756">
                  <c:v>0.709333333333334</c:v>
                </c:pt>
                <c:pt idx="8757">
                  <c:v>0.724333333333334</c:v>
                </c:pt>
                <c:pt idx="8758">
                  <c:v>0.722333333333334</c:v>
                </c:pt>
                <c:pt idx="8759">
                  <c:v>0.708666666666667</c:v>
                </c:pt>
                <c:pt idx="8760">
                  <c:v>0.702</c:v>
                </c:pt>
                <c:pt idx="8761">
                  <c:v>0.713</c:v>
                </c:pt>
                <c:pt idx="8762">
                  <c:v>0.720666666666667</c:v>
                </c:pt>
                <c:pt idx="8763">
                  <c:v>0.733333333333334</c:v>
                </c:pt>
                <c:pt idx="8764">
                  <c:v>0.738666666666667</c:v>
                </c:pt>
                <c:pt idx="8765">
                  <c:v>0.745666666666667</c:v>
                </c:pt>
                <c:pt idx="8766">
                  <c:v>0.733666666666667</c:v>
                </c:pt>
                <c:pt idx="8767">
                  <c:v>0.728666666666667</c:v>
                </c:pt>
                <c:pt idx="8768">
                  <c:v>0.739666666666667</c:v>
                </c:pt>
                <c:pt idx="8769">
                  <c:v>0.733</c:v>
                </c:pt>
                <c:pt idx="8770">
                  <c:v>0.731666666666667</c:v>
                </c:pt>
                <c:pt idx="8771">
                  <c:v>0.736333333333334</c:v>
                </c:pt>
                <c:pt idx="8772">
                  <c:v>0.745333333333334</c:v>
                </c:pt>
                <c:pt idx="8773">
                  <c:v>0.734666666666667</c:v>
                </c:pt>
                <c:pt idx="8774">
                  <c:v>0.738666666666667</c:v>
                </c:pt>
                <c:pt idx="8775">
                  <c:v>0.752333333333334</c:v>
                </c:pt>
                <c:pt idx="8776">
                  <c:v>0.759666666666667</c:v>
                </c:pt>
                <c:pt idx="8777">
                  <c:v>0.736333333333334</c:v>
                </c:pt>
                <c:pt idx="8778">
                  <c:v>0.738</c:v>
                </c:pt>
                <c:pt idx="8779">
                  <c:v>0.752666666666667</c:v>
                </c:pt>
                <c:pt idx="8780">
                  <c:v>0.758</c:v>
                </c:pt>
                <c:pt idx="8781">
                  <c:v>0.756</c:v>
                </c:pt>
                <c:pt idx="8782">
                  <c:v>0.749666666666667</c:v>
                </c:pt>
                <c:pt idx="8783">
                  <c:v>0.742666666666667</c:v>
                </c:pt>
                <c:pt idx="8784">
                  <c:v>0.743666666666667</c:v>
                </c:pt>
                <c:pt idx="8785">
                  <c:v>0.753</c:v>
                </c:pt>
                <c:pt idx="8786">
                  <c:v>0.771666666666667</c:v>
                </c:pt>
                <c:pt idx="8787">
                  <c:v>0.778666666666667</c:v>
                </c:pt>
                <c:pt idx="8788">
                  <c:v>0.778</c:v>
                </c:pt>
                <c:pt idx="8789">
                  <c:v>0.776666666666667</c:v>
                </c:pt>
                <c:pt idx="8790">
                  <c:v>0.785666666666667</c:v>
                </c:pt>
                <c:pt idx="8791">
                  <c:v>0.791666666666667</c:v>
                </c:pt>
                <c:pt idx="8792">
                  <c:v>0.787666666666667</c:v>
                </c:pt>
                <c:pt idx="8793">
                  <c:v>0.791</c:v>
                </c:pt>
                <c:pt idx="8794">
                  <c:v>0.779333333333334</c:v>
                </c:pt>
                <c:pt idx="8795">
                  <c:v>0.773666666666667</c:v>
                </c:pt>
                <c:pt idx="8796">
                  <c:v>0.750666666666667</c:v>
                </c:pt>
                <c:pt idx="8797">
                  <c:v>0.756</c:v>
                </c:pt>
                <c:pt idx="8798">
                  <c:v>0.763333333333333</c:v>
                </c:pt>
                <c:pt idx="8799">
                  <c:v>0.763</c:v>
                </c:pt>
                <c:pt idx="8800">
                  <c:v>0.772333333333334</c:v>
                </c:pt>
                <c:pt idx="8801">
                  <c:v>0.760333333333334</c:v>
                </c:pt>
                <c:pt idx="8802">
                  <c:v>0.766</c:v>
                </c:pt>
                <c:pt idx="8803">
                  <c:v>0.774666666666667</c:v>
                </c:pt>
                <c:pt idx="8804">
                  <c:v>0.777333333333334</c:v>
                </c:pt>
                <c:pt idx="8805">
                  <c:v>0.772333333333334</c:v>
                </c:pt>
                <c:pt idx="8806">
                  <c:v>0.760333333333334</c:v>
                </c:pt>
                <c:pt idx="8807">
                  <c:v>0.771</c:v>
                </c:pt>
                <c:pt idx="8808">
                  <c:v>0.765</c:v>
                </c:pt>
                <c:pt idx="8809">
                  <c:v>0.769666666666667</c:v>
                </c:pt>
                <c:pt idx="8810">
                  <c:v>0.768333333333334</c:v>
                </c:pt>
                <c:pt idx="8811">
                  <c:v>0.778</c:v>
                </c:pt>
                <c:pt idx="8812">
                  <c:v>0.784</c:v>
                </c:pt>
                <c:pt idx="8813">
                  <c:v>0.805666666666667</c:v>
                </c:pt>
                <c:pt idx="8814">
                  <c:v>0.826666666666667</c:v>
                </c:pt>
                <c:pt idx="8815">
                  <c:v>0.844666666666667</c:v>
                </c:pt>
                <c:pt idx="8816">
                  <c:v>0.852</c:v>
                </c:pt>
                <c:pt idx="8817">
                  <c:v>0.859666666666667</c:v>
                </c:pt>
                <c:pt idx="8818">
                  <c:v>0.862333333333334</c:v>
                </c:pt>
                <c:pt idx="8819">
                  <c:v>0.868</c:v>
                </c:pt>
                <c:pt idx="8820">
                  <c:v>0.870333333333333</c:v>
                </c:pt>
                <c:pt idx="8821">
                  <c:v>0.874</c:v>
                </c:pt>
                <c:pt idx="8822">
                  <c:v>0.880666666666667</c:v>
                </c:pt>
                <c:pt idx="8823">
                  <c:v>0.877666666666667</c:v>
                </c:pt>
                <c:pt idx="8824">
                  <c:v>0.869</c:v>
                </c:pt>
                <c:pt idx="8825">
                  <c:v>0.876333333333334</c:v>
                </c:pt>
                <c:pt idx="8826">
                  <c:v>0.878666666666667</c:v>
                </c:pt>
                <c:pt idx="8827">
                  <c:v>0.876666666666667</c:v>
                </c:pt>
                <c:pt idx="8828">
                  <c:v>0.882666666666667</c:v>
                </c:pt>
                <c:pt idx="8829">
                  <c:v>0.891333333333333</c:v>
                </c:pt>
                <c:pt idx="8830">
                  <c:v>0.897333333333333</c:v>
                </c:pt>
                <c:pt idx="8831">
                  <c:v>0.891666666666667</c:v>
                </c:pt>
                <c:pt idx="8832">
                  <c:v>0.91</c:v>
                </c:pt>
                <c:pt idx="8833">
                  <c:v>0.906333333333333</c:v>
                </c:pt>
                <c:pt idx="8834">
                  <c:v>0.897666666666667</c:v>
                </c:pt>
                <c:pt idx="8835">
                  <c:v>0.886333333333333</c:v>
                </c:pt>
                <c:pt idx="8836">
                  <c:v>0.881333333333333</c:v>
                </c:pt>
                <c:pt idx="8837">
                  <c:v>0.889</c:v>
                </c:pt>
                <c:pt idx="8838">
                  <c:v>0.888</c:v>
                </c:pt>
                <c:pt idx="8839">
                  <c:v>0.893333333333333</c:v>
                </c:pt>
                <c:pt idx="8840">
                  <c:v>0.896666666666667</c:v>
                </c:pt>
                <c:pt idx="8841">
                  <c:v>0.883</c:v>
                </c:pt>
                <c:pt idx="8842">
                  <c:v>0.884333333333333</c:v>
                </c:pt>
                <c:pt idx="8843">
                  <c:v>0.886333333333333</c:v>
                </c:pt>
                <c:pt idx="8844">
                  <c:v>0.882666666666667</c:v>
                </c:pt>
                <c:pt idx="8845">
                  <c:v>0.864333333333334</c:v>
                </c:pt>
                <c:pt idx="8846">
                  <c:v>0.863333333333333</c:v>
                </c:pt>
                <c:pt idx="8847">
                  <c:v>0.848666666666666</c:v>
                </c:pt>
                <c:pt idx="8848">
                  <c:v>0.844333333333334</c:v>
                </c:pt>
                <c:pt idx="8849">
                  <c:v>0.850333333333333</c:v>
                </c:pt>
                <c:pt idx="8850">
                  <c:v>0.841666666666667</c:v>
                </c:pt>
                <c:pt idx="8851">
                  <c:v>0.859333333333334</c:v>
                </c:pt>
                <c:pt idx="8852">
                  <c:v>0.849666666666666</c:v>
                </c:pt>
                <c:pt idx="8853">
                  <c:v>0.831666666666667</c:v>
                </c:pt>
                <c:pt idx="8854">
                  <c:v>0.829</c:v>
                </c:pt>
                <c:pt idx="8855">
                  <c:v>0.836</c:v>
                </c:pt>
                <c:pt idx="8856">
                  <c:v>0.836666666666667</c:v>
                </c:pt>
                <c:pt idx="8857">
                  <c:v>0.835</c:v>
                </c:pt>
                <c:pt idx="8858">
                  <c:v>0.828333333333333</c:v>
                </c:pt>
                <c:pt idx="8859">
                  <c:v>0.827</c:v>
                </c:pt>
                <c:pt idx="8860">
                  <c:v>0.815333333333333</c:v>
                </c:pt>
                <c:pt idx="8861">
                  <c:v>0.830666666666667</c:v>
                </c:pt>
                <c:pt idx="8862">
                  <c:v>0.842666666666667</c:v>
                </c:pt>
                <c:pt idx="8863">
                  <c:v>0.833333333333334</c:v>
                </c:pt>
                <c:pt idx="8864">
                  <c:v>0.836333333333334</c:v>
                </c:pt>
                <c:pt idx="8865">
                  <c:v>0.836333333333334</c:v>
                </c:pt>
                <c:pt idx="8866">
                  <c:v>0.853666666666667</c:v>
                </c:pt>
                <c:pt idx="8867">
                  <c:v>0.863</c:v>
                </c:pt>
                <c:pt idx="8868">
                  <c:v>0.856666666666667</c:v>
                </c:pt>
                <c:pt idx="8869">
                  <c:v>0.848666666666666</c:v>
                </c:pt>
                <c:pt idx="8870">
                  <c:v>0.849333333333334</c:v>
                </c:pt>
                <c:pt idx="8871">
                  <c:v>0.841</c:v>
                </c:pt>
                <c:pt idx="8872">
                  <c:v>0.821666666666667</c:v>
                </c:pt>
                <c:pt idx="8873">
                  <c:v>0.829</c:v>
                </c:pt>
                <c:pt idx="8874">
                  <c:v>0.832666666666667</c:v>
                </c:pt>
                <c:pt idx="8875">
                  <c:v>0.840333333333334</c:v>
                </c:pt>
                <c:pt idx="8876">
                  <c:v>0.838666666666667</c:v>
                </c:pt>
                <c:pt idx="8877">
                  <c:v>0.839333333333334</c:v>
                </c:pt>
                <c:pt idx="8878">
                  <c:v>0.840666666666667</c:v>
                </c:pt>
                <c:pt idx="8879">
                  <c:v>0.849333333333334</c:v>
                </c:pt>
                <c:pt idx="8880">
                  <c:v>0.852666666666667</c:v>
                </c:pt>
                <c:pt idx="8881">
                  <c:v>0.850333333333333</c:v>
                </c:pt>
                <c:pt idx="8882">
                  <c:v>0.842333333333334</c:v>
                </c:pt>
                <c:pt idx="8883">
                  <c:v>0.849</c:v>
                </c:pt>
                <c:pt idx="8884">
                  <c:v>0.863666666666667</c:v>
                </c:pt>
                <c:pt idx="8885">
                  <c:v>0.88</c:v>
                </c:pt>
                <c:pt idx="8886">
                  <c:v>0.884</c:v>
                </c:pt>
                <c:pt idx="8887">
                  <c:v>0.884666666666667</c:v>
                </c:pt>
                <c:pt idx="8888">
                  <c:v>0.892</c:v>
                </c:pt>
                <c:pt idx="8889">
                  <c:v>0.887333333333333</c:v>
                </c:pt>
                <c:pt idx="8890">
                  <c:v>0.915666666666666</c:v>
                </c:pt>
                <c:pt idx="8891">
                  <c:v>0.901666666666666</c:v>
                </c:pt>
                <c:pt idx="8892">
                  <c:v>0.904666666666667</c:v>
                </c:pt>
                <c:pt idx="8893">
                  <c:v>0.901</c:v>
                </c:pt>
                <c:pt idx="8894">
                  <c:v>0.908666666666666</c:v>
                </c:pt>
                <c:pt idx="8895">
                  <c:v>0.896333333333334</c:v>
                </c:pt>
                <c:pt idx="8896">
                  <c:v>0.901333333333333</c:v>
                </c:pt>
                <c:pt idx="8897">
                  <c:v>0.896333333333333</c:v>
                </c:pt>
                <c:pt idx="8898">
                  <c:v>0.902666666666666</c:v>
                </c:pt>
                <c:pt idx="8899">
                  <c:v>0.901333333333333</c:v>
                </c:pt>
                <c:pt idx="8900">
                  <c:v>0.895</c:v>
                </c:pt>
                <c:pt idx="8901">
                  <c:v>0.894333333333333</c:v>
                </c:pt>
                <c:pt idx="8902">
                  <c:v>0.904333333333334</c:v>
                </c:pt>
                <c:pt idx="8903">
                  <c:v>0.901</c:v>
                </c:pt>
                <c:pt idx="8904">
                  <c:v>0.895333333333334</c:v>
                </c:pt>
                <c:pt idx="8905">
                  <c:v>0.888666666666667</c:v>
                </c:pt>
                <c:pt idx="8906">
                  <c:v>0.884666666666667</c:v>
                </c:pt>
                <c:pt idx="8907">
                  <c:v>0.883333333333333</c:v>
                </c:pt>
                <c:pt idx="8908">
                  <c:v>0.881333333333333</c:v>
                </c:pt>
                <c:pt idx="8909">
                  <c:v>0.889333333333333</c:v>
                </c:pt>
                <c:pt idx="8910">
                  <c:v>0.854</c:v>
                </c:pt>
                <c:pt idx="8911">
                  <c:v>0.845333333333334</c:v>
                </c:pt>
                <c:pt idx="8912">
                  <c:v>0.838</c:v>
                </c:pt>
                <c:pt idx="8913">
                  <c:v>0.838666666666667</c:v>
                </c:pt>
                <c:pt idx="8914">
                  <c:v>0.827666666666667</c:v>
                </c:pt>
                <c:pt idx="8915">
                  <c:v>0.827666666666667</c:v>
                </c:pt>
                <c:pt idx="8916">
                  <c:v>0.824333333333333</c:v>
                </c:pt>
                <c:pt idx="8917">
                  <c:v>0.823666666666667</c:v>
                </c:pt>
                <c:pt idx="8918">
                  <c:v>0.829</c:v>
                </c:pt>
                <c:pt idx="8919">
                  <c:v>0.816</c:v>
                </c:pt>
                <c:pt idx="8920">
                  <c:v>0.806</c:v>
                </c:pt>
                <c:pt idx="8921">
                  <c:v>0.810333333333333</c:v>
                </c:pt>
                <c:pt idx="8922">
                  <c:v>0.800666666666667</c:v>
                </c:pt>
                <c:pt idx="8923">
                  <c:v>0.795333333333333</c:v>
                </c:pt>
                <c:pt idx="8924">
                  <c:v>0.785333333333333</c:v>
                </c:pt>
                <c:pt idx="8925">
                  <c:v>0.776333333333334</c:v>
                </c:pt>
                <c:pt idx="8926">
                  <c:v>0.783666666666667</c:v>
                </c:pt>
                <c:pt idx="8927">
                  <c:v>0.776666666666667</c:v>
                </c:pt>
                <c:pt idx="8928">
                  <c:v>0.774333333333334</c:v>
                </c:pt>
                <c:pt idx="8929">
                  <c:v>0.768666666666667</c:v>
                </c:pt>
                <c:pt idx="8930">
                  <c:v>0.779</c:v>
                </c:pt>
                <c:pt idx="8931">
                  <c:v>0.796</c:v>
                </c:pt>
                <c:pt idx="8932">
                  <c:v>0.803333333333333</c:v>
                </c:pt>
                <c:pt idx="8933">
                  <c:v>0.797333333333333</c:v>
                </c:pt>
                <c:pt idx="8934">
                  <c:v>0.808</c:v>
                </c:pt>
                <c:pt idx="8935">
                  <c:v>0.809</c:v>
                </c:pt>
                <c:pt idx="8936">
                  <c:v>0.810333333333333</c:v>
                </c:pt>
                <c:pt idx="8937">
                  <c:v>0.813333333333333</c:v>
                </c:pt>
                <c:pt idx="8938">
                  <c:v>0.805</c:v>
                </c:pt>
                <c:pt idx="8939">
                  <c:v>0.805</c:v>
                </c:pt>
                <c:pt idx="8940">
                  <c:v>0.812666666666667</c:v>
                </c:pt>
                <c:pt idx="8941">
                  <c:v>0.819</c:v>
                </c:pt>
                <c:pt idx="8942">
                  <c:v>0.834</c:v>
                </c:pt>
                <c:pt idx="8943">
                  <c:v>0.843333333333334</c:v>
                </c:pt>
                <c:pt idx="8944">
                  <c:v>0.852666666666667</c:v>
                </c:pt>
                <c:pt idx="8945">
                  <c:v>0.863666666666667</c:v>
                </c:pt>
                <c:pt idx="8946">
                  <c:v>0.851</c:v>
                </c:pt>
                <c:pt idx="8947">
                  <c:v>0.843</c:v>
                </c:pt>
                <c:pt idx="8948">
                  <c:v>0.841333333333334</c:v>
                </c:pt>
                <c:pt idx="8949">
                  <c:v>0.838333333333334</c:v>
                </c:pt>
                <c:pt idx="8950">
                  <c:v>0.852666666666667</c:v>
                </c:pt>
                <c:pt idx="8951">
                  <c:v>0.861</c:v>
                </c:pt>
                <c:pt idx="8952">
                  <c:v>0.865666666666667</c:v>
                </c:pt>
                <c:pt idx="8953">
                  <c:v>0.868</c:v>
                </c:pt>
                <c:pt idx="8954">
                  <c:v>0.864</c:v>
                </c:pt>
                <c:pt idx="8955">
                  <c:v>0.867333333333334</c:v>
                </c:pt>
                <c:pt idx="8956">
                  <c:v>0.874</c:v>
                </c:pt>
                <c:pt idx="8957">
                  <c:v>0.879333333333334</c:v>
                </c:pt>
                <c:pt idx="8958">
                  <c:v>0.876</c:v>
                </c:pt>
                <c:pt idx="8959">
                  <c:v>0.87</c:v>
                </c:pt>
                <c:pt idx="8960">
                  <c:v>0.873666666666667</c:v>
                </c:pt>
                <c:pt idx="8961">
                  <c:v>0.872</c:v>
                </c:pt>
                <c:pt idx="8962">
                  <c:v>0.872666666666667</c:v>
                </c:pt>
                <c:pt idx="8963">
                  <c:v>0.854333333333334</c:v>
                </c:pt>
                <c:pt idx="8964">
                  <c:v>0.855666666666667</c:v>
                </c:pt>
                <c:pt idx="8965">
                  <c:v>0.862333333333334</c:v>
                </c:pt>
                <c:pt idx="8966">
                  <c:v>0.884</c:v>
                </c:pt>
                <c:pt idx="8967">
                  <c:v>0.894666666666666</c:v>
                </c:pt>
                <c:pt idx="8968">
                  <c:v>0.898</c:v>
                </c:pt>
                <c:pt idx="8969">
                  <c:v>0.895666666666667</c:v>
                </c:pt>
                <c:pt idx="8970">
                  <c:v>0.897333333333333</c:v>
                </c:pt>
                <c:pt idx="8971">
                  <c:v>0.887</c:v>
                </c:pt>
                <c:pt idx="8972">
                  <c:v>0.875666666666667</c:v>
                </c:pt>
                <c:pt idx="8973">
                  <c:v>0.885</c:v>
                </c:pt>
                <c:pt idx="8974">
                  <c:v>0.883666666666667</c:v>
                </c:pt>
                <c:pt idx="8975">
                  <c:v>0.886666666666667</c:v>
                </c:pt>
                <c:pt idx="8976">
                  <c:v>0.893666666666666</c:v>
                </c:pt>
                <c:pt idx="8977">
                  <c:v>0.888666666666667</c:v>
                </c:pt>
                <c:pt idx="8978">
                  <c:v>0.891333333333333</c:v>
                </c:pt>
                <c:pt idx="8979">
                  <c:v>0.895333333333334</c:v>
                </c:pt>
                <c:pt idx="8980">
                  <c:v>0.901666666666666</c:v>
                </c:pt>
                <c:pt idx="8981">
                  <c:v>0.908333333333333</c:v>
                </c:pt>
                <c:pt idx="8982">
                  <c:v>0.908</c:v>
                </c:pt>
                <c:pt idx="8983">
                  <c:v>0.92</c:v>
                </c:pt>
                <c:pt idx="8984">
                  <c:v>0.926</c:v>
                </c:pt>
                <c:pt idx="8985">
                  <c:v>0.918666666666666</c:v>
                </c:pt>
                <c:pt idx="8986">
                  <c:v>0.902</c:v>
                </c:pt>
                <c:pt idx="8987">
                  <c:v>0.900333333333333</c:v>
                </c:pt>
                <c:pt idx="8988">
                  <c:v>0.894</c:v>
                </c:pt>
                <c:pt idx="8989">
                  <c:v>0.907</c:v>
                </c:pt>
                <c:pt idx="8990">
                  <c:v>0.909333333333333</c:v>
                </c:pt>
                <c:pt idx="8991">
                  <c:v>0.900333333333334</c:v>
                </c:pt>
                <c:pt idx="8992">
                  <c:v>0.911</c:v>
                </c:pt>
                <c:pt idx="8993">
                  <c:v>0.906</c:v>
                </c:pt>
                <c:pt idx="8994">
                  <c:v>0.904333333333333</c:v>
                </c:pt>
                <c:pt idx="8995">
                  <c:v>0.899333333333333</c:v>
                </c:pt>
                <c:pt idx="8996">
                  <c:v>0.879666666666667</c:v>
                </c:pt>
                <c:pt idx="8997">
                  <c:v>0.87</c:v>
                </c:pt>
                <c:pt idx="8998">
                  <c:v>0.862666666666667</c:v>
                </c:pt>
                <c:pt idx="8999">
                  <c:v>0.861</c:v>
                </c:pt>
                <c:pt idx="9000">
                  <c:v>0.867666666666667</c:v>
                </c:pt>
                <c:pt idx="9001">
                  <c:v>0.86</c:v>
                </c:pt>
                <c:pt idx="9002">
                  <c:v>0.861666666666667</c:v>
                </c:pt>
                <c:pt idx="9003">
                  <c:v>0.857666666666667</c:v>
                </c:pt>
                <c:pt idx="9004">
                  <c:v>0.842</c:v>
                </c:pt>
                <c:pt idx="9005">
                  <c:v>0.84</c:v>
                </c:pt>
                <c:pt idx="9006">
                  <c:v>0.841333333333334</c:v>
                </c:pt>
                <c:pt idx="9007">
                  <c:v>0.847</c:v>
                </c:pt>
                <c:pt idx="9008">
                  <c:v>0.854333333333334</c:v>
                </c:pt>
                <c:pt idx="9009">
                  <c:v>0.86</c:v>
                </c:pt>
                <c:pt idx="9010">
                  <c:v>0.862</c:v>
                </c:pt>
                <c:pt idx="9011">
                  <c:v>0.862333333333334</c:v>
                </c:pt>
                <c:pt idx="9012">
                  <c:v>0.865666666666667</c:v>
                </c:pt>
                <c:pt idx="9013">
                  <c:v>0.87</c:v>
                </c:pt>
                <c:pt idx="9014">
                  <c:v>0.879</c:v>
                </c:pt>
                <c:pt idx="9015">
                  <c:v>0.892</c:v>
                </c:pt>
                <c:pt idx="9016">
                  <c:v>0.898</c:v>
                </c:pt>
                <c:pt idx="9017">
                  <c:v>0.911</c:v>
                </c:pt>
                <c:pt idx="9018">
                  <c:v>0.925333333333333</c:v>
                </c:pt>
                <c:pt idx="9019">
                  <c:v>0.941</c:v>
                </c:pt>
                <c:pt idx="9020">
                  <c:v>0.945</c:v>
                </c:pt>
                <c:pt idx="9021">
                  <c:v>0.958333333333333</c:v>
                </c:pt>
                <c:pt idx="9022">
                  <c:v>0.949333333333334</c:v>
                </c:pt>
                <c:pt idx="9023">
                  <c:v>0.942666666666666</c:v>
                </c:pt>
                <c:pt idx="9024">
                  <c:v>0.945666666666667</c:v>
                </c:pt>
                <c:pt idx="9025">
                  <c:v>0.953</c:v>
                </c:pt>
                <c:pt idx="9026">
                  <c:v>0.961333333333334</c:v>
                </c:pt>
                <c:pt idx="9027">
                  <c:v>0.959333333333333</c:v>
                </c:pt>
                <c:pt idx="9028">
                  <c:v>0.950333333333333</c:v>
                </c:pt>
                <c:pt idx="9029">
                  <c:v>0.952333333333334</c:v>
                </c:pt>
                <c:pt idx="9030">
                  <c:v>0.960333333333334</c:v>
                </c:pt>
                <c:pt idx="9031">
                  <c:v>0.966666666666667</c:v>
                </c:pt>
                <c:pt idx="9032">
                  <c:v>0.964666666666667</c:v>
                </c:pt>
                <c:pt idx="9033">
                  <c:v>0.958</c:v>
                </c:pt>
                <c:pt idx="9034">
                  <c:v>0.962</c:v>
                </c:pt>
                <c:pt idx="9035">
                  <c:v>0.965333333333334</c:v>
                </c:pt>
                <c:pt idx="9036">
                  <c:v>0.976</c:v>
                </c:pt>
                <c:pt idx="9037">
                  <c:v>0.974666666666667</c:v>
                </c:pt>
                <c:pt idx="9038">
                  <c:v>0.974666666666667</c:v>
                </c:pt>
                <c:pt idx="9039">
                  <c:v>0.972666666666667</c:v>
                </c:pt>
                <c:pt idx="9040">
                  <c:v>0.966666666666667</c:v>
                </c:pt>
                <c:pt idx="9041">
                  <c:v>0.964</c:v>
                </c:pt>
                <c:pt idx="9042">
                  <c:v>0.961333333333334</c:v>
                </c:pt>
                <c:pt idx="9043">
                  <c:v>0.962666666666667</c:v>
                </c:pt>
                <c:pt idx="9044">
                  <c:v>0.970666666666667</c:v>
                </c:pt>
                <c:pt idx="9045">
                  <c:v>0.973</c:v>
                </c:pt>
                <c:pt idx="9046">
                  <c:v>0.976666666666667</c:v>
                </c:pt>
                <c:pt idx="9047">
                  <c:v>0.983</c:v>
                </c:pt>
                <c:pt idx="9048">
                  <c:v>0.988333333333333</c:v>
                </c:pt>
                <c:pt idx="9049">
                  <c:v>0.980333333333333</c:v>
                </c:pt>
                <c:pt idx="9050">
                  <c:v>0.982333333333333</c:v>
                </c:pt>
                <c:pt idx="9051">
                  <c:v>0.978666666666667</c:v>
                </c:pt>
                <c:pt idx="9052">
                  <c:v>0.987333333333333</c:v>
                </c:pt>
                <c:pt idx="9053">
                  <c:v>0.997333333333333</c:v>
                </c:pt>
                <c:pt idx="9054">
                  <c:v>0.995</c:v>
                </c:pt>
                <c:pt idx="9055">
                  <c:v>0.990666666666666</c:v>
                </c:pt>
                <c:pt idx="9056">
                  <c:v>0.979666666666667</c:v>
                </c:pt>
                <c:pt idx="9057">
                  <c:v>0.99</c:v>
                </c:pt>
                <c:pt idx="9058">
                  <c:v>0.990666666666666</c:v>
                </c:pt>
                <c:pt idx="9059">
                  <c:v>0.986333333333333</c:v>
                </c:pt>
                <c:pt idx="9060">
                  <c:v>0.984333333333333</c:v>
                </c:pt>
                <c:pt idx="9061">
                  <c:v>0.974</c:v>
                </c:pt>
                <c:pt idx="9062">
                  <c:v>0.976</c:v>
                </c:pt>
                <c:pt idx="9063">
                  <c:v>0.984</c:v>
                </c:pt>
                <c:pt idx="9064">
                  <c:v>0.989</c:v>
                </c:pt>
                <c:pt idx="9065">
                  <c:v>0.998</c:v>
                </c:pt>
                <c:pt idx="9066">
                  <c:v>0.992666666666667</c:v>
                </c:pt>
                <c:pt idx="9067">
                  <c:v>0.985666666666667</c:v>
                </c:pt>
                <c:pt idx="9068">
                  <c:v>0.974666666666667</c:v>
                </c:pt>
                <c:pt idx="9069">
                  <c:v>0.992</c:v>
                </c:pt>
                <c:pt idx="9070">
                  <c:v>0.993666666666667</c:v>
                </c:pt>
                <c:pt idx="9071">
                  <c:v>0.988666666666667</c:v>
                </c:pt>
                <c:pt idx="9072">
                  <c:v>0.994666666666667</c:v>
                </c:pt>
                <c:pt idx="9073">
                  <c:v>0.989</c:v>
                </c:pt>
                <c:pt idx="9074">
                  <c:v>0.986</c:v>
                </c:pt>
                <c:pt idx="9075">
                  <c:v>0.981333333333333</c:v>
                </c:pt>
                <c:pt idx="9076">
                  <c:v>0.986</c:v>
                </c:pt>
                <c:pt idx="9077">
                  <c:v>0.973</c:v>
                </c:pt>
                <c:pt idx="9078">
                  <c:v>0.958</c:v>
                </c:pt>
                <c:pt idx="9079">
                  <c:v>0.947</c:v>
                </c:pt>
                <c:pt idx="9080">
                  <c:v>0.945666666666667</c:v>
                </c:pt>
                <c:pt idx="9081">
                  <c:v>0.963</c:v>
                </c:pt>
                <c:pt idx="9082">
                  <c:v>0.967333333333334</c:v>
                </c:pt>
                <c:pt idx="9083">
                  <c:v>0.957</c:v>
                </c:pt>
                <c:pt idx="9084">
                  <c:v>0.947333333333334</c:v>
                </c:pt>
                <c:pt idx="9085">
                  <c:v>0.935333333333333</c:v>
                </c:pt>
                <c:pt idx="9086">
                  <c:v>0.931666666666666</c:v>
                </c:pt>
                <c:pt idx="9087">
                  <c:v>0.926</c:v>
                </c:pt>
                <c:pt idx="9088">
                  <c:v>0.929333333333333</c:v>
                </c:pt>
                <c:pt idx="9089">
                  <c:v>0.931333333333333</c:v>
                </c:pt>
                <c:pt idx="9090">
                  <c:v>0.928333333333333</c:v>
                </c:pt>
                <c:pt idx="9091">
                  <c:v>0.902666666666666</c:v>
                </c:pt>
                <c:pt idx="9092">
                  <c:v>0.891333333333333</c:v>
                </c:pt>
                <c:pt idx="9093">
                  <c:v>0.882333333333333</c:v>
                </c:pt>
                <c:pt idx="9094">
                  <c:v>0.887333333333333</c:v>
                </c:pt>
                <c:pt idx="9095">
                  <c:v>0.891</c:v>
                </c:pt>
                <c:pt idx="9096">
                  <c:v>0.894</c:v>
                </c:pt>
                <c:pt idx="9097">
                  <c:v>0.892666666666666</c:v>
                </c:pt>
                <c:pt idx="9098">
                  <c:v>0.904333333333334</c:v>
                </c:pt>
                <c:pt idx="9099">
                  <c:v>0.911333333333333</c:v>
                </c:pt>
                <c:pt idx="9100">
                  <c:v>0.929666666666666</c:v>
                </c:pt>
                <c:pt idx="9101">
                  <c:v>0.921</c:v>
                </c:pt>
                <c:pt idx="9102">
                  <c:v>0.904333333333334</c:v>
                </c:pt>
                <c:pt idx="9103">
                  <c:v>0.904666666666667</c:v>
                </c:pt>
                <c:pt idx="9104">
                  <c:v>0.923333333333333</c:v>
                </c:pt>
                <c:pt idx="9105">
                  <c:v>0.923333333333333</c:v>
                </c:pt>
                <c:pt idx="9106">
                  <c:v>0.92</c:v>
                </c:pt>
                <c:pt idx="9107">
                  <c:v>0.923666666666666</c:v>
                </c:pt>
                <c:pt idx="9108">
                  <c:v>0.917666666666666</c:v>
                </c:pt>
                <c:pt idx="9109">
                  <c:v>0.897666666666667</c:v>
                </c:pt>
                <c:pt idx="9110">
                  <c:v>0.879</c:v>
                </c:pt>
                <c:pt idx="9111">
                  <c:v>0.886333333333333</c:v>
                </c:pt>
                <c:pt idx="9112">
                  <c:v>0.894</c:v>
                </c:pt>
                <c:pt idx="9113">
                  <c:v>0.877666666666667</c:v>
                </c:pt>
                <c:pt idx="9114">
                  <c:v>0.882333333333333</c:v>
                </c:pt>
                <c:pt idx="9115">
                  <c:v>0.867333333333334</c:v>
                </c:pt>
                <c:pt idx="9116">
                  <c:v>0.868</c:v>
                </c:pt>
                <c:pt idx="9117">
                  <c:v>0.864333333333334</c:v>
                </c:pt>
                <c:pt idx="9118">
                  <c:v>0.857</c:v>
                </c:pt>
                <c:pt idx="9119">
                  <c:v>0.858666666666667</c:v>
                </c:pt>
                <c:pt idx="9120">
                  <c:v>0.856666666666667</c:v>
                </c:pt>
                <c:pt idx="9121">
                  <c:v>0.854</c:v>
                </c:pt>
                <c:pt idx="9122">
                  <c:v>0.855666666666667</c:v>
                </c:pt>
                <c:pt idx="9123">
                  <c:v>0.845666666666667</c:v>
                </c:pt>
                <c:pt idx="9124">
                  <c:v>0.827</c:v>
                </c:pt>
                <c:pt idx="9125">
                  <c:v>0.818333333333333</c:v>
                </c:pt>
                <c:pt idx="9126">
                  <c:v>0.812333333333333</c:v>
                </c:pt>
                <c:pt idx="9127">
                  <c:v>0.801</c:v>
                </c:pt>
                <c:pt idx="9128">
                  <c:v>0.802666666666667</c:v>
                </c:pt>
                <c:pt idx="9129">
                  <c:v>0.805333333333333</c:v>
                </c:pt>
                <c:pt idx="9130">
                  <c:v>0.798666666666667</c:v>
                </c:pt>
                <c:pt idx="9131">
                  <c:v>0.795333333333333</c:v>
                </c:pt>
                <c:pt idx="9132">
                  <c:v>0.790666666666667</c:v>
                </c:pt>
                <c:pt idx="9133">
                  <c:v>0.800666666666667</c:v>
                </c:pt>
                <c:pt idx="9134">
                  <c:v>0.8</c:v>
                </c:pt>
                <c:pt idx="9135">
                  <c:v>0.788</c:v>
                </c:pt>
                <c:pt idx="9136">
                  <c:v>0.783666666666667</c:v>
                </c:pt>
                <c:pt idx="9137">
                  <c:v>0.766666666666667</c:v>
                </c:pt>
                <c:pt idx="9138">
                  <c:v>0.772333333333334</c:v>
                </c:pt>
                <c:pt idx="9139">
                  <c:v>0.764</c:v>
                </c:pt>
                <c:pt idx="9140">
                  <c:v>0.75</c:v>
                </c:pt>
                <c:pt idx="9141">
                  <c:v>0.735</c:v>
                </c:pt>
                <c:pt idx="9142">
                  <c:v>0.719666666666667</c:v>
                </c:pt>
                <c:pt idx="9143">
                  <c:v>0.715666666666667</c:v>
                </c:pt>
                <c:pt idx="9144">
                  <c:v>0.712666666666667</c:v>
                </c:pt>
                <c:pt idx="9145">
                  <c:v>0.716666666666667</c:v>
                </c:pt>
                <c:pt idx="9146">
                  <c:v>0.724333333333334</c:v>
                </c:pt>
                <c:pt idx="9147">
                  <c:v>0.726666666666667</c:v>
                </c:pt>
                <c:pt idx="9148">
                  <c:v>0.725666666666667</c:v>
                </c:pt>
                <c:pt idx="9149">
                  <c:v>0.732333333333334</c:v>
                </c:pt>
                <c:pt idx="9150">
                  <c:v>0.745333333333334</c:v>
                </c:pt>
                <c:pt idx="9151">
                  <c:v>0.755333333333333</c:v>
                </c:pt>
                <c:pt idx="9152">
                  <c:v>0.752333333333334</c:v>
                </c:pt>
                <c:pt idx="9153">
                  <c:v>0.745</c:v>
                </c:pt>
                <c:pt idx="9154">
                  <c:v>0.745</c:v>
                </c:pt>
                <c:pt idx="9155">
                  <c:v>0.741666666666667</c:v>
                </c:pt>
                <c:pt idx="9156">
                  <c:v>0.733666666666667</c:v>
                </c:pt>
                <c:pt idx="9157">
                  <c:v>0.734666666666667</c:v>
                </c:pt>
                <c:pt idx="9158">
                  <c:v>0.735666666666667</c:v>
                </c:pt>
                <c:pt idx="9159">
                  <c:v>0.732666666666667</c:v>
                </c:pt>
                <c:pt idx="9160">
                  <c:v>0.739666666666667</c:v>
                </c:pt>
                <c:pt idx="9161">
                  <c:v>0.739333333333333</c:v>
                </c:pt>
                <c:pt idx="9162">
                  <c:v>0.756666666666667</c:v>
                </c:pt>
                <c:pt idx="9163">
                  <c:v>0.765333333333334</c:v>
                </c:pt>
                <c:pt idx="9164">
                  <c:v>0.776333333333334</c:v>
                </c:pt>
                <c:pt idx="9165">
                  <c:v>0.776333333333334</c:v>
                </c:pt>
                <c:pt idx="9166">
                  <c:v>0.773333333333334</c:v>
                </c:pt>
                <c:pt idx="9167">
                  <c:v>0.774666666666667</c:v>
                </c:pt>
                <c:pt idx="9168">
                  <c:v>0.771666666666667</c:v>
                </c:pt>
                <c:pt idx="9169">
                  <c:v>0.761</c:v>
                </c:pt>
                <c:pt idx="9170">
                  <c:v>0.75</c:v>
                </c:pt>
                <c:pt idx="9171">
                  <c:v>0.735333333333334</c:v>
                </c:pt>
                <c:pt idx="9172">
                  <c:v>0.744</c:v>
                </c:pt>
                <c:pt idx="9173">
                  <c:v>0.752666666666667</c:v>
                </c:pt>
                <c:pt idx="9174">
                  <c:v>0.74</c:v>
                </c:pt>
                <c:pt idx="9175">
                  <c:v>0.747</c:v>
                </c:pt>
                <c:pt idx="9176">
                  <c:v>0.749666666666667</c:v>
                </c:pt>
                <c:pt idx="9177">
                  <c:v>0.752</c:v>
                </c:pt>
                <c:pt idx="9178">
                  <c:v>0.759</c:v>
                </c:pt>
                <c:pt idx="9179">
                  <c:v>0.75</c:v>
                </c:pt>
                <c:pt idx="9180">
                  <c:v>0.738</c:v>
                </c:pt>
                <c:pt idx="9181">
                  <c:v>0.732333333333334</c:v>
                </c:pt>
                <c:pt idx="9182">
                  <c:v>0.736</c:v>
                </c:pt>
                <c:pt idx="9183">
                  <c:v>0.741333333333334</c:v>
                </c:pt>
                <c:pt idx="9184">
                  <c:v>0.732333333333334</c:v>
                </c:pt>
                <c:pt idx="9185">
                  <c:v>0.729666666666667</c:v>
                </c:pt>
                <c:pt idx="9186">
                  <c:v>0.723666666666667</c:v>
                </c:pt>
                <c:pt idx="9187">
                  <c:v>0.722666666666667</c:v>
                </c:pt>
                <c:pt idx="9188">
                  <c:v>0.726666666666667</c:v>
                </c:pt>
                <c:pt idx="9189">
                  <c:v>0.736666666666667</c:v>
                </c:pt>
                <c:pt idx="9190">
                  <c:v>0.735333333333334</c:v>
                </c:pt>
                <c:pt idx="9191">
                  <c:v>0.742</c:v>
                </c:pt>
                <c:pt idx="9192">
                  <c:v>0.736</c:v>
                </c:pt>
                <c:pt idx="9193">
                  <c:v>0.734333333333334</c:v>
                </c:pt>
                <c:pt idx="9194">
                  <c:v>0.739333333333334</c:v>
                </c:pt>
                <c:pt idx="9195">
                  <c:v>0.741666666666667</c:v>
                </c:pt>
                <c:pt idx="9196">
                  <c:v>0.734666666666667</c:v>
                </c:pt>
                <c:pt idx="9197">
                  <c:v>0.740666666666667</c:v>
                </c:pt>
                <c:pt idx="9198">
                  <c:v>0.726333333333333</c:v>
                </c:pt>
                <c:pt idx="9199">
                  <c:v>0.732</c:v>
                </c:pt>
                <c:pt idx="9200">
                  <c:v>0.742666666666667</c:v>
                </c:pt>
                <c:pt idx="9201">
                  <c:v>0.759</c:v>
                </c:pt>
                <c:pt idx="9202">
                  <c:v>0.760666666666667</c:v>
                </c:pt>
                <c:pt idx="9203">
                  <c:v>0.763</c:v>
                </c:pt>
                <c:pt idx="9204">
                  <c:v>0.763333333333333</c:v>
                </c:pt>
                <c:pt idx="9205">
                  <c:v>0.767333333333334</c:v>
                </c:pt>
                <c:pt idx="9206">
                  <c:v>0.759333333333333</c:v>
                </c:pt>
                <c:pt idx="9207">
                  <c:v>0.756333333333334</c:v>
                </c:pt>
                <c:pt idx="9208">
                  <c:v>0.752</c:v>
                </c:pt>
                <c:pt idx="9209">
                  <c:v>0.753666666666667</c:v>
                </c:pt>
                <c:pt idx="9210">
                  <c:v>0.756</c:v>
                </c:pt>
                <c:pt idx="9211">
                  <c:v>0.766</c:v>
                </c:pt>
                <c:pt idx="9212">
                  <c:v>0.763</c:v>
                </c:pt>
                <c:pt idx="9213">
                  <c:v>0.755333333333334</c:v>
                </c:pt>
                <c:pt idx="9214">
                  <c:v>0.76</c:v>
                </c:pt>
                <c:pt idx="9215">
                  <c:v>0.752333333333334</c:v>
                </c:pt>
                <c:pt idx="9216">
                  <c:v>0.756</c:v>
                </c:pt>
                <c:pt idx="9217">
                  <c:v>0.76</c:v>
                </c:pt>
                <c:pt idx="9218">
                  <c:v>0.749</c:v>
                </c:pt>
                <c:pt idx="9219">
                  <c:v>0.748</c:v>
                </c:pt>
                <c:pt idx="9220">
                  <c:v>0.745</c:v>
                </c:pt>
                <c:pt idx="9221">
                  <c:v>0.749666666666667</c:v>
                </c:pt>
                <c:pt idx="9222">
                  <c:v>0.752333333333334</c:v>
                </c:pt>
                <c:pt idx="9223">
                  <c:v>0.753333333333334</c:v>
                </c:pt>
                <c:pt idx="9224">
                  <c:v>0.748</c:v>
                </c:pt>
                <c:pt idx="9225">
                  <c:v>0.739666666666667</c:v>
                </c:pt>
                <c:pt idx="9226">
                  <c:v>0.743333333333333</c:v>
                </c:pt>
                <c:pt idx="9227">
                  <c:v>0.746333333333333</c:v>
                </c:pt>
                <c:pt idx="9228">
                  <c:v>0.737333333333334</c:v>
                </c:pt>
                <c:pt idx="9229">
                  <c:v>0.725666666666667</c:v>
                </c:pt>
                <c:pt idx="9230">
                  <c:v>0.725</c:v>
                </c:pt>
                <c:pt idx="9231">
                  <c:v>0.718666666666667</c:v>
                </c:pt>
                <c:pt idx="9232">
                  <c:v>0.718333333333334</c:v>
                </c:pt>
                <c:pt idx="9233">
                  <c:v>0.724666666666667</c:v>
                </c:pt>
                <c:pt idx="9234">
                  <c:v>0.714333333333334</c:v>
                </c:pt>
                <c:pt idx="9235">
                  <c:v>0.724333333333334</c:v>
                </c:pt>
                <c:pt idx="9236">
                  <c:v>0.732</c:v>
                </c:pt>
                <c:pt idx="9237">
                  <c:v>0.726333333333333</c:v>
                </c:pt>
                <c:pt idx="9238">
                  <c:v>0.734333333333334</c:v>
                </c:pt>
                <c:pt idx="9239">
                  <c:v>0.741</c:v>
                </c:pt>
                <c:pt idx="9240">
                  <c:v>0.743333333333334</c:v>
                </c:pt>
                <c:pt idx="9241">
                  <c:v>0.743</c:v>
                </c:pt>
                <c:pt idx="9242">
                  <c:v>0.73</c:v>
                </c:pt>
                <c:pt idx="9243">
                  <c:v>0.723333333333334</c:v>
                </c:pt>
                <c:pt idx="9244">
                  <c:v>0.727</c:v>
                </c:pt>
                <c:pt idx="9245">
                  <c:v>0.726</c:v>
                </c:pt>
                <c:pt idx="9246">
                  <c:v>0.731666666666667</c:v>
                </c:pt>
                <c:pt idx="9247">
                  <c:v>0.736666666666667</c:v>
                </c:pt>
                <c:pt idx="9248">
                  <c:v>0.743666666666667</c:v>
                </c:pt>
                <c:pt idx="9249">
                  <c:v>0.751666666666667</c:v>
                </c:pt>
                <c:pt idx="9250">
                  <c:v>0.754333333333334</c:v>
                </c:pt>
                <c:pt idx="9251">
                  <c:v>0.748666666666667</c:v>
                </c:pt>
                <c:pt idx="9252">
                  <c:v>0.754333333333334</c:v>
                </c:pt>
                <c:pt idx="9253">
                  <c:v>0.750666666666667</c:v>
                </c:pt>
                <c:pt idx="9254">
                  <c:v>0.756333333333334</c:v>
                </c:pt>
                <c:pt idx="9255">
                  <c:v>0.750333333333334</c:v>
                </c:pt>
                <c:pt idx="9256">
                  <c:v>0.740333333333334</c:v>
                </c:pt>
                <c:pt idx="9257">
                  <c:v>0.749</c:v>
                </c:pt>
                <c:pt idx="9258">
                  <c:v>0.772</c:v>
                </c:pt>
                <c:pt idx="9259">
                  <c:v>0.763666666666667</c:v>
                </c:pt>
                <c:pt idx="9260">
                  <c:v>0.775666666666667</c:v>
                </c:pt>
                <c:pt idx="9261">
                  <c:v>0.756666666666667</c:v>
                </c:pt>
                <c:pt idx="9262">
                  <c:v>0.753</c:v>
                </c:pt>
                <c:pt idx="9263">
                  <c:v>0.754</c:v>
                </c:pt>
                <c:pt idx="9264">
                  <c:v>0.744333333333334</c:v>
                </c:pt>
                <c:pt idx="9265">
                  <c:v>0.739333333333333</c:v>
                </c:pt>
                <c:pt idx="9266">
                  <c:v>0.746333333333333</c:v>
                </c:pt>
                <c:pt idx="9267">
                  <c:v>0.754</c:v>
                </c:pt>
                <c:pt idx="9268">
                  <c:v>0.756666666666667</c:v>
                </c:pt>
                <c:pt idx="9269">
                  <c:v>0.76</c:v>
                </c:pt>
                <c:pt idx="9270">
                  <c:v>0.765333333333334</c:v>
                </c:pt>
                <c:pt idx="9271">
                  <c:v>0.757</c:v>
                </c:pt>
                <c:pt idx="9272">
                  <c:v>0.751333333333333</c:v>
                </c:pt>
                <c:pt idx="9273">
                  <c:v>0.758</c:v>
                </c:pt>
                <c:pt idx="9274">
                  <c:v>0.766</c:v>
                </c:pt>
                <c:pt idx="9275">
                  <c:v>0.764666666666667</c:v>
                </c:pt>
                <c:pt idx="9276">
                  <c:v>0.764666666666667</c:v>
                </c:pt>
                <c:pt idx="9277">
                  <c:v>0.762</c:v>
                </c:pt>
                <c:pt idx="9278">
                  <c:v>0.743</c:v>
                </c:pt>
                <c:pt idx="9279">
                  <c:v>0.738333333333334</c:v>
                </c:pt>
                <c:pt idx="9280">
                  <c:v>0.725666666666667</c:v>
                </c:pt>
                <c:pt idx="9281">
                  <c:v>0.730333333333333</c:v>
                </c:pt>
                <c:pt idx="9282">
                  <c:v>0.738</c:v>
                </c:pt>
                <c:pt idx="9283">
                  <c:v>0.730666666666667</c:v>
                </c:pt>
                <c:pt idx="9284">
                  <c:v>0.729333333333334</c:v>
                </c:pt>
                <c:pt idx="9285">
                  <c:v>0.725333333333334</c:v>
                </c:pt>
                <c:pt idx="9286">
                  <c:v>0.724333333333334</c:v>
                </c:pt>
                <c:pt idx="9287">
                  <c:v>0.710666666666667</c:v>
                </c:pt>
                <c:pt idx="9288">
                  <c:v>0.712666666666667</c:v>
                </c:pt>
                <c:pt idx="9289">
                  <c:v>0.711333333333334</c:v>
                </c:pt>
                <c:pt idx="9290">
                  <c:v>0.706666666666667</c:v>
                </c:pt>
                <c:pt idx="9291">
                  <c:v>0.714333333333334</c:v>
                </c:pt>
                <c:pt idx="9292">
                  <c:v>0.711</c:v>
                </c:pt>
                <c:pt idx="9293">
                  <c:v>0.702333333333334</c:v>
                </c:pt>
                <c:pt idx="9294">
                  <c:v>0.691333333333333</c:v>
                </c:pt>
                <c:pt idx="9295">
                  <c:v>0.685</c:v>
                </c:pt>
                <c:pt idx="9296">
                  <c:v>0.685333333333333</c:v>
                </c:pt>
                <c:pt idx="9297">
                  <c:v>0.684</c:v>
                </c:pt>
                <c:pt idx="9298">
                  <c:v>0.684</c:v>
                </c:pt>
                <c:pt idx="9299">
                  <c:v>0.677333333333334</c:v>
                </c:pt>
                <c:pt idx="9300">
                  <c:v>0.678333333333334</c:v>
                </c:pt>
                <c:pt idx="9301">
                  <c:v>0.688333333333333</c:v>
                </c:pt>
                <c:pt idx="9302">
                  <c:v>0.694333333333333</c:v>
                </c:pt>
                <c:pt idx="9303">
                  <c:v>0.713333333333334</c:v>
                </c:pt>
                <c:pt idx="9304">
                  <c:v>0.713666666666667</c:v>
                </c:pt>
                <c:pt idx="9305">
                  <c:v>0.708666666666667</c:v>
                </c:pt>
                <c:pt idx="9306">
                  <c:v>0.711666666666667</c:v>
                </c:pt>
                <c:pt idx="9307">
                  <c:v>0.714</c:v>
                </c:pt>
                <c:pt idx="9308">
                  <c:v>0.706333333333334</c:v>
                </c:pt>
                <c:pt idx="9309">
                  <c:v>0.701333333333334</c:v>
                </c:pt>
                <c:pt idx="9310">
                  <c:v>0.705333333333334</c:v>
                </c:pt>
                <c:pt idx="9311">
                  <c:v>0.699</c:v>
                </c:pt>
                <c:pt idx="9312">
                  <c:v>0.703333333333333</c:v>
                </c:pt>
                <c:pt idx="9313">
                  <c:v>0.707</c:v>
                </c:pt>
                <c:pt idx="9314">
                  <c:v>0.698666666666667</c:v>
                </c:pt>
                <c:pt idx="9315">
                  <c:v>0.706666666666667</c:v>
                </c:pt>
                <c:pt idx="9316">
                  <c:v>0.701666666666667</c:v>
                </c:pt>
                <c:pt idx="9317">
                  <c:v>0.7</c:v>
                </c:pt>
                <c:pt idx="9318">
                  <c:v>0.708</c:v>
                </c:pt>
                <c:pt idx="9319">
                  <c:v>0.725</c:v>
                </c:pt>
                <c:pt idx="9320">
                  <c:v>0.725333333333334</c:v>
                </c:pt>
                <c:pt idx="9321">
                  <c:v>0.717</c:v>
                </c:pt>
                <c:pt idx="9322">
                  <c:v>0.705666666666667</c:v>
                </c:pt>
                <c:pt idx="9323">
                  <c:v>0.699666666666667</c:v>
                </c:pt>
                <c:pt idx="9324">
                  <c:v>0.676</c:v>
                </c:pt>
                <c:pt idx="9325">
                  <c:v>0.679333333333334</c:v>
                </c:pt>
                <c:pt idx="9326">
                  <c:v>0.68</c:v>
                </c:pt>
                <c:pt idx="9327">
                  <c:v>0.679</c:v>
                </c:pt>
                <c:pt idx="9328">
                  <c:v>0.695333333333334</c:v>
                </c:pt>
                <c:pt idx="9329">
                  <c:v>0.709</c:v>
                </c:pt>
                <c:pt idx="9330">
                  <c:v>0.702666666666667</c:v>
                </c:pt>
                <c:pt idx="9331">
                  <c:v>0.699666666666667</c:v>
                </c:pt>
                <c:pt idx="9332">
                  <c:v>0.708666666666667</c:v>
                </c:pt>
                <c:pt idx="9333">
                  <c:v>0.711</c:v>
                </c:pt>
                <c:pt idx="9334">
                  <c:v>0.729333333333334</c:v>
                </c:pt>
                <c:pt idx="9335">
                  <c:v>0.736</c:v>
                </c:pt>
                <c:pt idx="9336">
                  <c:v>0.745666666666667</c:v>
                </c:pt>
                <c:pt idx="9337">
                  <c:v>0.762333333333334</c:v>
                </c:pt>
                <c:pt idx="9338">
                  <c:v>0.750333333333334</c:v>
                </c:pt>
                <c:pt idx="9339">
                  <c:v>0.732</c:v>
                </c:pt>
                <c:pt idx="9340">
                  <c:v>0.737</c:v>
                </c:pt>
                <c:pt idx="9341">
                  <c:v>0.744</c:v>
                </c:pt>
                <c:pt idx="9342">
                  <c:v>0.731333333333334</c:v>
                </c:pt>
                <c:pt idx="9343">
                  <c:v>0.732</c:v>
                </c:pt>
                <c:pt idx="9344">
                  <c:v>0.744666666666667</c:v>
                </c:pt>
                <c:pt idx="9345">
                  <c:v>0.747666666666667</c:v>
                </c:pt>
                <c:pt idx="9346">
                  <c:v>0.758</c:v>
                </c:pt>
                <c:pt idx="9347">
                  <c:v>0.766333333333334</c:v>
                </c:pt>
                <c:pt idx="9348">
                  <c:v>0.764333333333334</c:v>
                </c:pt>
                <c:pt idx="9349">
                  <c:v>0.753666666666667</c:v>
                </c:pt>
                <c:pt idx="9350">
                  <c:v>0.752</c:v>
                </c:pt>
                <c:pt idx="9351">
                  <c:v>0.750333333333334</c:v>
                </c:pt>
                <c:pt idx="9352">
                  <c:v>0.742666666666667</c:v>
                </c:pt>
                <c:pt idx="9353">
                  <c:v>0.738333333333334</c:v>
                </c:pt>
                <c:pt idx="9354">
                  <c:v>0.726333333333333</c:v>
                </c:pt>
                <c:pt idx="9355">
                  <c:v>0.714333333333334</c:v>
                </c:pt>
                <c:pt idx="9356">
                  <c:v>0.703333333333333</c:v>
                </c:pt>
                <c:pt idx="9357">
                  <c:v>0.679333333333334</c:v>
                </c:pt>
                <c:pt idx="9358">
                  <c:v>0.675</c:v>
                </c:pt>
                <c:pt idx="9359">
                  <c:v>0.676</c:v>
                </c:pt>
                <c:pt idx="9360">
                  <c:v>0.663333333333334</c:v>
                </c:pt>
                <c:pt idx="9361">
                  <c:v>0.641666666666667</c:v>
                </c:pt>
                <c:pt idx="9362">
                  <c:v>0.651333333333334</c:v>
                </c:pt>
                <c:pt idx="9363">
                  <c:v>0.651</c:v>
                </c:pt>
                <c:pt idx="9364">
                  <c:v>0.643</c:v>
                </c:pt>
                <c:pt idx="9365">
                  <c:v>0.645333333333334</c:v>
                </c:pt>
                <c:pt idx="9366">
                  <c:v>0.644</c:v>
                </c:pt>
                <c:pt idx="9367">
                  <c:v>0.63</c:v>
                </c:pt>
                <c:pt idx="9368">
                  <c:v>0.615</c:v>
                </c:pt>
                <c:pt idx="9369">
                  <c:v>0.614</c:v>
                </c:pt>
                <c:pt idx="9370">
                  <c:v>0.613333333333334</c:v>
                </c:pt>
                <c:pt idx="9371">
                  <c:v>0.621</c:v>
                </c:pt>
                <c:pt idx="9372">
                  <c:v>0.621666666666667</c:v>
                </c:pt>
                <c:pt idx="9373">
                  <c:v>0.627666666666667</c:v>
                </c:pt>
                <c:pt idx="9374">
                  <c:v>0.629333333333334</c:v>
                </c:pt>
                <c:pt idx="9375">
                  <c:v>0.644333333333334</c:v>
                </c:pt>
                <c:pt idx="9376">
                  <c:v>0.652333333333334</c:v>
                </c:pt>
                <c:pt idx="9377">
                  <c:v>0.66</c:v>
                </c:pt>
                <c:pt idx="9378">
                  <c:v>0.669</c:v>
                </c:pt>
                <c:pt idx="9379">
                  <c:v>0.667333333333334</c:v>
                </c:pt>
                <c:pt idx="9380">
                  <c:v>0.678666666666667</c:v>
                </c:pt>
                <c:pt idx="9381">
                  <c:v>0.693</c:v>
                </c:pt>
                <c:pt idx="9382">
                  <c:v>0.695666666666667</c:v>
                </c:pt>
                <c:pt idx="9383">
                  <c:v>0.685</c:v>
                </c:pt>
                <c:pt idx="9384">
                  <c:v>0.679666666666667</c:v>
                </c:pt>
                <c:pt idx="9385">
                  <c:v>0.680666666666667</c:v>
                </c:pt>
                <c:pt idx="9386">
                  <c:v>0.665666666666667</c:v>
                </c:pt>
                <c:pt idx="9387">
                  <c:v>0.66</c:v>
                </c:pt>
                <c:pt idx="9388">
                  <c:v>0.659</c:v>
                </c:pt>
                <c:pt idx="9389">
                  <c:v>0.655333333333334</c:v>
                </c:pt>
                <c:pt idx="9390">
                  <c:v>0.663333333333334</c:v>
                </c:pt>
                <c:pt idx="9391">
                  <c:v>0.662333333333334</c:v>
                </c:pt>
                <c:pt idx="9392">
                  <c:v>0.663333333333334</c:v>
                </c:pt>
                <c:pt idx="9393">
                  <c:v>0.655</c:v>
                </c:pt>
                <c:pt idx="9394">
                  <c:v>0.661000000000001</c:v>
                </c:pt>
                <c:pt idx="9395">
                  <c:v>0.646333333333334</c:v>
                </c:pt>
                <c:pt idx="9396">
                  <c:v>0.645</c:v>
                </c:pt>
                <c:pt idx="9397">
                  <c:v>0.646666666666667</c:v>
                </c:pt>
                <c:pt idx="9398">
                  <c:v>0.644666666666667</c:v>
                </c:pt>
                <c:pt idx="9399">
                  <c:v>0.647</c:v>
                </c:pt>
                <c:pt idx="9400">
                  <c:v>0.652333333333334</c:v>
                </c:pt>
                <c:pt idx="9401">
                  <c:v>0.651666666666667</c:v>
                </c:pt>
                <c:pt idx="9402">
                  <c:v>0.647</c:v>
                </c:pt>
                <c:pt idx="9403">
                  <c:v>0.656333333333334</c:v>
                </c:pt>
                <c:pt idx="9404">
                  <c:v>0.672666666666667</c:v>
                </c:pt>
                <c:pt idx="9405">
                  <c:v>0.673</c:v>
                </c:pt>
                <c:pt idx="9406">
                  <c:v>0.674333333333334</c:v>
                </c:pt>
                <c:pt idx="9407">
                  <c:v>0.673333333333334</c:v>
                </c:pt>
                <c:pt idx="9408">
                  <c:v>0.679666666666667</c:v>
                </c:pt>
                <c:pt idx="9409">
                  <c:v>0.690666666666667</c:v>
                </c:pt>
                <c:pt idx="9410">
                  <c:v>0.698333333333334</c:v>
                </c:pt>
                <c:pt idx="9411">
                  <c:v>0.695</c:v>
                </c:pt>
                <c:pt idx="9412">
                  <c:v>0.683</c:v>
                </c:pt>
                <c:pt idx="9413">
                  <c:v>0.695666666666667</c:v>
                </c:pt>
                <c:pt idx="9414">
                  <c:v>0.689333333333333</c:v>
                </c:pt>
                <c:pt idx="9415">
                  <c:v>0.689666666666667</c:v>
                </c:pt>
                <c:pt idx="9416">
                  <c:v>0.672</c:v>
                </c:pt>
                <c:pt idx="9417">
                  <c:v>0.651666666666667</c:v>
                </c:pt>
                <c:pt idx="9418">
                  <c:v>0.65</c:v>
                </c:pt>
                <c:pt idx="9419">
                  <c:v>0.644666666666667</c:v>
                </c:pt>
                <c:pt idx="9420">
                  <c:v>0.630333333333333</c:v>
                </c:pt>
                <c:pt idx="9421">
                  <c:v>0.624333333333334</c:v>
                </c:pt>
                <c:pt idx="9422">
                  <c:v>0.622333333333334</c:v>
                </c:pt>
                <c:pt idx="9423">
                  <c:v>0.618666666666667</c:v>
                </c:pt>
                <c:pt idx="9424">
                  <c:v>0.586</c:v>
                </c:pt>
                <c:pt idx="9425">
                  <c:v>0.576333333333334</c:v>
                </c:pt>
                <c:pt idx="9426">
                  <c:v>0.576333333333334</c:v>
                </c:pt>
                <c:pt idx="9427">
                  <c:v>0.586333333333333</c:v>
                </c:pt>
                <c:pt idx="9428">
                  <c:v>0.582</c:v>
                </c:pt>
                <c:pt idx="9429">
                  <c:v>0.571333333333334</c:v>
                </c:pt>
                <c:pt idx="9430">
                  <c:v>0.547333333333333</c:v>
                </c:pt>
                <c:pt idx="9431">
                  <c:v>0.521</c:v>
                </c:pt>
                <c:pt idx="9432">
                  <c:v>0.504</c:v>
                </c:pt>
                <c:pt idx="9433">
                  <c:v>0.494</c:v>
                </c:pt>
                <c:pt idx="9434">
                  <c:v>0.484666666666667</c:v>
                </c:pt>
                <c:pt idx="9435">
                  <c:v>0.47</c:v>
                </c:pt>
                <c:pt idx="9436">
                  <c:v>0.472333333333333</c:v>
                </c:pt>
                <c:pt idx="9437">
                  <c:v>0.490666666666667</c:v>
                </c:pt>
                <c:pt idx="9438">
                  <c:v>0.486</c:v>
                </c:pt>
                <c:pt idx="9439">
                  <c:v>0.493</c:v>
                </c:pt>
                <c:pt idx="9440">
                  <c:v>0.491666666666667</c:v>
                </c:pt>
                <c:pt idx="9441">
                  <c:v>0.486333333333333</c:v>
                </c:pt>
                <c:pt idx="9442">
                  <c:v>0.492666666666667</c:v>
                </c:pt>
                <c:pt idx="9443">
                  <c:v>0.491666666666667</c:v>
                </c:pt>
                <c:pt idx="9444">
                  <c:v>0.493666666666667</c:v>
                </c:pt>
                <c:pt idx="9445">
                  <c:v>0.508</c:v>
                </c:pt>
                <c:pt idx="9446">
                  <c:v>0.513333333333333</c:v>
                </c:pt>
                <c:pt idx="9447">
                  <c:v>0.519</c:v>
                </c:pt>
                <c:pt idx="9448">
                  <c:v>0.529666666666667</c:v>
                </c:pt>
                <c:pt idx="9449">
                  <c:v>0.531333333333333</c:v>
                </c:pt>
                <c:pt idx="9450">
                  <c:v>0.526666666666667</c:v>
                </c:pt>
                <c:pt idx="9451">
                  <c:v>0.549333333333334</c:v>
                </c:pt>
                <c:pt idx="9452">
                  <c:v>0.555666666666667</c:v>
                </c:pt>
                <c:pt idx="9453">
                  <c:v>0.569</c:v>
                </c:pt>
                <c:pt idx="9454">
                  <c:v>0.581666666666666</c:v>
                </c:pt>
                <c:pt idx="9455">
                  <c:v>0.580333333333333</c:v>
                </c:pt>
                <c:pt idx="9456">
                  <c:v>0.587333333333333</c:v>
                </c:pt>
                <c:pt idx="9457">
                  <c:v>0.578666666666667</c:v>
                </c:pt>
                <c:pt idx="9458">
                  <c:v>0.595</c:v>
                </c:pt>
                <c:pt idx="9459">
                  <c:v>0.615</c:v>
                </c:pt>
                <c:pt idx="9460">
                  <c:v>0.617333333333334</c:v>
                </c:pt>
                <c:pt idx="9461">
                  <c:v>0.614</c:v>
                </c:pt>
                <c:pt idx="9462">
                  <c:v>0.615333333333334</c:v>
                </c:pt>
                <c:pt idx="9463">
                  <c:v>0.623</c:v>
                </c:pt>
                <c:pt idx="9464">
                  <c:v>0.642</c:v>
                </c:pt>
                <c:pt idx="9465">
                  <c:v>0.635666666666667</c:v>
                </c:pt>
                <c:pt idx="9466">
                  <c:v>0.607666666666667</c:v>
                </c:pt>
                <c:pt idx="9467">
                  <c:v>0.619333333333334</c:v>
                </c:pt>
                <c:pt idx="9468">
                  <c:v>0.606666666666667</c:v>
                </c:pt>
                <c:pt idx="9469">
                  <c:v>0.608</c:v>
                </c:pt>
                <c:pt idx="9470">
                  <c:v>0.615666666666667</c:v>
                </c:pt>
                <c:pt idx="9471">
                  <c:v>0.615333333333334</c:v>
                </c:pt>
                <c:pt idx="9472">
                  <c:v>0.629666666666667</c:v>
                </c:pt>
                <c:pt idx="9473">
                  <c:v>0.629666666666667</c:v>
                </c:pt>
                <c:pt idx="9474">
                  <c:v>0.615</c:v>
                </c:pt>
                <c:pt idx="9475">
                  <c:v>0.621333333333333</c:v>
                </c:pt>
                <c:pt idx="9476">
                  <c:v>0.625</c:v>
                </c:pt>
                <c:pt idx="9477">
                  <c:v>0.621</c:v>
                </c:pt>
                <c:pt idx="9478">
                  <c:v>0.606</c:v>
                </c:pt>
                <c:pt idx="9479">
                  <c:v>0.591</c:v>
                </c:pt>
                <c:pt idx="9480">
                  <c:v>0.585666666666667</c:v>
                </c:pt>
                <c:pt idx="9481">
                  <c:v>0.605333333333333</c:v>
                </c:pt>
                <c:pt idx="9482">
                  <c:v>0.611</c:v>
                </c:pt>
                <c:pt idx="9483">
                  <c:v>0.600333333333334</c:v>
                </c:pt>
                <c:pt idx="9484">
                  <c:v>0.592666666666667</c:v>
                </c:pt>
                <c:pt idx="9485">
                  <c:v>0.605666666666667</c:v>
                </c:pt>
                <c:pt idx="9486">
                  <c:v>0.638333333333333</c:v>
                </c:pt>
                <c:pt idx="9487">
                  <c:v>0.656</c:v>
                </c:pt>
                <c:pt idx="9488">
                  <c:v>0.647333333333334</c:v>
                </c:pt>
                <c:pt idx="9489">
                  <c:v>0.646333333333334</c:v>
                </c:pt>
                <c:pt idx="9490">
                  <c:v>0.653</c:v>
                </c:pt>
                <c:pt idx="9491">
                  <c:v>0.654333333333333</c:v>
                </c:pt>
                <c:pt idx="9492">
                  <c:v>0.654333333333333</c:v>
                </c:pt>
                <c:pt idx="9493">
                  <c:v>0.643</c:v>
                </c:pt>
                <c:pt idx="9494">
                  <c:v>0.658</c:v>
                </c:pt>
                <c:pt idx="9495">
                  <c:v>0.670666666666667</c:v>
                </c:pt>
                <c:pt idx="9496">
                  <c:v>0.690666666666667</c:v>
                </c:pt>
                <c:pt idx="9497">
                  <c:v>0.707666666666667</c:v>
                </c:pt>
                <c:pt idx="9498">
                  <c:v>0.724</c:v>
                </c:pt>
                <c:pt idx="9499">
                  <c:v>0.723333333333334</c:v>
                </c:pt>
                <c:pt idx="9500">
                  <c:v>0.715</c:v>
                </c:pt>
                <c:pt idx="9501">
                  <c:v>0.708333333333334</c:v>
                </c:pt>
                <c:pt idx="9502">
                  <c:v>0.701666666666667</c:v>
                </c:pt>
                <c:pt idx="9503">
                  <c:v>0.694333333333333</c:v>
                </c:pt>
                <c:pt idx="9504">
                  <c:v>0.696</c:v>
                </c:pt>
                <c:pt idx="9505">
                  <c:v>0.692</c:v>
                </c:pt>
                <c:pt idx="9506">
                  <c:v>0.685333333333333</c:v>
                </c:pt>
                <c:pt idx="9507">
                  <c:v>0.667333333333333</c:v>
                </c:pt>
                <c:pt idx="9508">
                  <c:v>0.660666666666667</c:v>
                </c:pt>
                <c:pt idx="9509">
                  <c:v>0.666</c:v>
                </c:pt>
                <c:pt idx="9510">
                  <c:v>0.673</c:v>
                </c:pt>
                <c:pt idx="9511">
                  <c:v>0.662666666666667</c:v>
                </c:pt>
                <c:pt idx="9512">
                  <c:v>0.657</c:v>
                </c:pt>
                <c:pt idx="9513">
                  <c:v>0.658</c:v>
                </c:pt>
                <c:pt idx="9514">
                  <c:v>0.658666666666667</c:v>
                </c:pt>
                <c:pt idx="9515">
                  <c:v>0.636333333333334</c:v>
                </c:pt>
                <c:pt idx="9516">
                  <c:v>0.626666666666667</c:v>
                </c:pt>
                <c:pt idx="9517">
                  <c:v>0.611333333333334</c:v>
                </c:pt>
                <c:pt idx="9518">
                  <c:v>0.613666666666667</c:v>
                </c:pt>
                <c:pt idx="9519">
                  <c:v>0.614</c:v>
                </c:pt>
                <c:pt idx="9520">
                  <c:v>0.614333333333334</c:v>
                </c:pt>
                <c:pt idx="9521">
                  <c:v>0.623</c:v>
                </c:pt>
                <c:pt idx="9522">
                  <c:v>0.614666666666667</c:v>
                </c:pt>
                <c:pt idx="9523">
                  <c:v>0.616666666666667</c:v>
                </c:pt>
                <c:pt idx="9524">
                  <c:v>0.618333333333334</c:v>
                </c:pt>
                <c:pt idx="9525">
                  <c:v>0.609666666666667</c:v>
                </c:pt>
                <c:pt idx="9526">
                  <c:v>0.600333333333334</c:v>
                </c:pt>
                <c:pt idx="9527">
                  <c:v>0.594666666666667</c:v>
                </c:pt>
                <c:pt idx="9528">
                  <c:v>0.600333333333334</c:v>
                </c:pt>
                <c:pt idx="9529">
                  <c:v>0.583</c:v>
                </c:pt>
                <c:pt idx="9530">
                  <c:v>0.578</c:v>
                </c:pt>
                <c:pt idx="9531">
                  <c:v>0.580666666666667</c:v>
                </c:pt>
                <c:pt idx="9532">
                  <c:v>0.587333333333333</c:v>
                </c:pt>
                <c:pt idx="9533">
                  <c:v>0.594666666666667</c:v>
                </c:pt>
                <c:pt idx="9534">
                  <c:v>0.597</c:v>
                </c:pt>
                <c:pt idx="9535">
                  <c:v>0.595666666666667</c:v>
                </c:pt>
                <c:pt idx="9536">
                  <c:v>0.585666666666667</c:v>
                </c:pt>
                <c:pt idx="9537">
                  <c:v>0.591333333333333</c:v>
                </c:pt>
                <c:pt idx="9538">
                  <c:v>0.588333333333333</c:v>
                </c:pt>
                <c:pt idx="9539">
                  <c:v>0.583666666666667</c:v>
                </c:pt>
                <c:pt idx="9540">
                  <c:v>0.601</c:v>
                </c:pt>
                <c:pt idx="9541">
                  <c:v>0.6</c:v>
                </c:pt>
                <c:pt idx="9542">
                  <c:v>0.610666666666667</c:v>
                </c:pt>
                <c:pt idx="9543">
                  <c:v>0.623</c:v>
                </c:pt>
                <c:pt idx="9544">
                  <c:v>0.625666666666667</c:v>
                </c:pt>
                <c:pt idx="9545">
                  <c:v>0.623666666666667</c:v>
                </c:pt>
                <c:pt idx="9546">
                  <c:v>0.621666666666667</c:v>
                </c:pt>
                <c:pt idx="9547">
                  <c:v>0.625666666666667</c:v>
                </c:pt>
                <c:pt idx="9548">
                  <c:v>0.619</c:v>
                </c:pt>
                <c:pt idx="9549">
                  <c:v>0.634333333333333</c:v>
                </c:pt>
                <c:pt idx="9550">
                  <c:v>0.621666666666667</c:v>
                </c:pt>
                <c:pt idx="9551">
                  <c:v>0.619</c:v>
                </c:pt>
                <c:pt idx="9552">
                  <c:v>0.617</c:v>
                </c:pt>
                <c:pt idx="9553">
                  <c:v>0.620333333333334</c:v>
                </c:pt>
                <c:pt idx="9554">
                  <c:v>0.603</c:v>
                </c:pt>
                <c:pt idx="9555">
                  <c:v>0.609</c:v>
                </c:pt>
                <c:pt idx="9556">
                  <c:v>0.612</c:v>
                </c:pt>
                <c:pt idx="9557">
                  <c:v>0.605</c:v>
                </c:pt>
                <c:pt idx="9558">
                  <c:v>0.605333333333333</c:v>
                </c:pt>
                <c:pt idx="9559">
                  <c:v>0.615666666666667</c:v>
                </c:pt>
                <c:pt idx="9560">
                  <c:v>0.594666666666667</c:v>
                </c:pt>
                <c:pt idx="9561">
                  <c:v>0.588</c:v>
                </c:pt>
                <c:pt idx="9562">
                  <c:v>0.580333333333333</c:v>
                </c:pt>
                <c:pt idx="9563">
                  <c:v>0.569333333333333</c:v>
                </c:pt>
                <c:pt idx="9564">
                  <c:v>0.568666666666667</c:v>
                </c:pt>
                <c:pt idx="9565">
                  <c:v>0.577666666666667</c:v>
                </c:pt>
                <c:pt idx="9566">
                  <c:v>0.588666666666667</c:v>
                </c:pt>
                <c:pt idx="9567">
                  <c:v>0.594333333333333</c:v>
                </c:pt>
                <c:pt idx="9568">
                  <c:v>0.606333333333333</c:v>
                </c:pt>
                <c:pt idx="9569">
                  <c:v>0.606666666666667</c:v>
                </c:pt>
                <c:pt idx="9570">
                  <c:v>0.62</c:v>
                </c:pt>
                <c:pt idx="9571">
                  <c:v>0.619</c:v>
                </c:pt>
                <c:pt idx="9572">
                  <c:v>0.606</c:v>
                </c:pt>
                <c:pt idx="9573">
                  <c:v>0.598666666666667</c:v>
                </c:pt>
                <c:pt idx="9574">
                  <c:v>0.595666666666667</c:v>
                </c:pt>
                <c:pt idx="9575">
                  <c:v>0.587</c:v>
                </c:pt>
                <c:pt idx="9576">
                  <c:v>0.586</c:v>
                </c:pt>
                <c:pt idx="9577">
                  <c:v>0.594333333333333</c:v>
                </c:pt>
                <c:pt idx="9578">
                  <c:v>0.584333333333333</c:v>
                </c:pt>
                <c:pt idx="9579">
                  <c:v>0.553666666666667</c:v>
                </c:pt>
                <c:pt idx="9580">
                  <c:v>0.556666666666666</c:v>
                </c:pt>
                <c:pt idx="9581">
                  <c:v>0.558</c:v>
                </c:pt>
                <c:pt idx="9582">
                  <c:v>0.536</c:v>
                </c:pt>
                <c:pt idx="9583">
                  <c:v>0.521333333333333</c:v>
                </c:pt>
                <c:pt idx="9584">
                  <c:v>0.511</c:v>
                </c:pt>
                <c:pt idx="9585">
                  <c:v>0.496</c:v>
                </c:pt>
                <c:pt idx="9586">
                  <c:v>0.487666666666667</c:v>
                </c:pt>
                <c:pt idx="9587">
                  <c:v>0.470333333333333</c:v>
                </c:pt>
                <c:pt idx="9588">
                  <c:v>0.451666666666667</c:v>
                </c:pt>
                <c:pt idx="9589">
                  <c:v>0.436</c:v>
                </c:pt>
                <c:pt idx="9590">
                  <c:v>0.426666666666667</c:v>
                </c:pt>
                <c:pt idx="9591">
                  <c:v>0.418</c:v>
                </c:pt>
                <c:pt idx="9592">
                  <c:v>0.423</c:v>
                </c:pt>
                <c:pt idx="9593">
                  <c:v>0.413333333333333</c:v>
                </c:pt>
                <c:pt idx="9594">
                  <c:v>0.425</c:v>
                </c:pt>
                <c:pt idx="9595">
                  <c:v>0.432666666666667</c:v>
                </c:pt>
                <c:pt idx="9596">
                  <c:v>0.429666666666667</c:v>
                </c:pt>
                <c:pt idx="9597">
                  <c:v>0.418666666666667</c:v>
                </c:pt>
                <c:pt idx="9598">
                  <c:v>0.424333333333333</c:v>
                </c:pt>
                <c:pt idx="9599">
                  <c:v>0.437666666666667</c:v>
                </c:pt>
                <c:pt idx="9600">
                  <c:v>0.456</c:v>
                </c:pt>
                <c:pt idx="9601">
                  <c:v>0.463333333333333</c:v>
                </c:pt>
                <c:pt idx="9602">
                  <c:v>0.485666666666667</c:v>
                </c:pt>
                <c:pt idx="9603">
                  <c:v>0.509333333333333</c:v>
                </c:pt>
                <c:pt idx="9604">
                  <c:v>0.525333333333333</c:v>
                </c:pt>
                <c:pt idx="9605">
                  <c:v>0.535333333333333</c:v>
                </c:pt>
                <c:pt idx="9606">
                  <c:v>0.544</c:v>
                </c:pt>
                <c:pt idx="9607">
                  <c:v>0.548333333333334</c:v>
                </c:pt>
                <c:pt idx="9608">
                  <c:v>0.560333333333333</c:v>
                </c:pt>
                <c:pt idx="9609">
                  <c:v>0.587</c:v>
                </c:pt>
                <c:pt idx="9610">
                  <c:v>0.590333333333333</c:v>
                </c:pt>
                <c:pt idx="9611">
                  <c:v>0.604333333333334</c:v>
                </c:pt>
                <c:pt idx="9612">
                  <c:v>0.614</c:v>
                </c:pt>
                <c:pt idx="9613">
                  <c:v>0.627</c:v>
                </c:pt>
                <c:pt idx="9614">
                  <c:v>0.634666666666667</c:v>
                </c:pt>
                <c:pt idx="9615">
                  <c:v>0.645666666666667</c:v>
                </c:pt>
                <c:pt idx="9616">
                  <c:v>0.668333333333334</c:v>
                </c:pt>
                <c:pt idx="9617">
                  <c:v>0.678666666666667</c:v>
                </c:pt>
                <c:pt idx="9618">
                  <c:v>0.690666666666667</c:v>
                </c:pt>
                <c:pt idx="9619">
                  <c:v>0.703666666666667</c:v>
                </c:pt>
                <c:pt idx="9620">
                  <c:v>0.712</c:v>
                </c:pt>
                <c:pt idx="9621">
                  <c:v>0.707333333333334</c:v>
                </c:pt>
                <c:pt idx="9622">
                  <c:v>0.709</c:v>
                </c:pt>
                <c:pt idx="9623">
                  <c:v>0.702333333333334</c:v>
                </c:pt>
                <c:pt idx="9624">
                  <c:v>0.692333333333334</c:v>
                </c:pt>
                <c:pt idx="9625">
                  <c:v>0.693333333333334</c:v>
                </c:pt>
                <c:pt idx="9626">
                  <c:v>0.692</c:v>
                </c:pt>
                <c:pt idx="9627">
                  <c:v>0.700666666666667</c:v>
                </c:pt>
                <c:pt idx="9628">
                  <c:v>0.698</c:v>
                </c:pt>
                <c:pt idx="9629">
                  <c:v>0.697333333333334</c:v>
                </c:pt>
                <c:pt idx="9630">
                  <c:v>0.711666666666667</c:v>
                </c:pt>
                <c:pt idx="9631">
                  <c:v>0.708333333333334</c:v>
                </c:pt>
                <c:pt idx="9632">
                  <c:v>0.694333333333334</c:v>
                </c:pt>
                <c:pt idx="9633">
                  <c:v>0.701</c:v>
                </c:pt>
                <c:pt idx="9634">
                  <c:v>0.702</c:v>
                </c:pt>
                <c:pt idx="9635">
                  <c:v>0.7</c:v>
                </c:pt>
                <c:pt idx="9636">
                  <c:v>0.704666666666667</c:v>
                </c:pt>
                <c:pt idx="9637">
                  <c:v>0.706666666666667</c:v>
                </c:pt>
                <c:pt idx="9638">
                  <c:v>0.707333333333334</c:v>
                </c:pt>
                <c:pt idx="9639">
                  <c:v>0.707333333333334</c:v>
                </c:pt>
                <c:pt idx="9640">
                  <c:v>0.692333333333334</c:v>
                </c:pt>
                <c:pt idx="9641">
                  <c:v>0.683</c:v>
                </c:pt>
                <c:pt idx="9642">
                  <c:v>0.680333333333334</c:v>
                </c:pt>
                <c:pt idx="9643">
                  <c:v>0.685333333333333</c:v>
                </c:pt>
                <c:pt idx="9644">
                  <c:v>0.691</c:v>
                </c:pt>
                <c:pt idx="9645">
                  <c:v>0.702</c:v>
                </c:pt>
                <c:pt idx="9646">
                  <c:v>0.702</c:v>
                </c:pt>
                <c:pt idx="9647">
                  <c:v>0.710666666666667</c:v>
                </c:pt>
                <c:pt idx="9648">
                  <c:v>0.699666666666667</c:v>
                </c:pt>
                <c:pt idx="9649">
                  <c:v>0.702333333333334</c:v>
                </c:pt>
                <c:pt idx="9650">
                  <c:v>0.685666666666667</c:v>
                </c:pt>
                <c:pt idx="9651">
                  <c:v>0.683333333333333</c:v>
                </c:pt>
                <c:pt idx="9652">
                  <c:v>0.695666666666667</c:v>
                </c:pt>
                <c:pt idx="9653">
                  <c:v>0.695</c:v>
                </c:pt>
                <c:pt idx="9654">
                  <c:v>0.678666666666667</c:v>
                </c:pt>
                <c:pt idx="9655">
                  <c:v>0.660333333333334</c:v>
                </c:pt>
                <c:pt idx="9656">
                  <c:v>0.646666666666667</c:v>
                </c:pt>
                <c:pt idx="9657">
                  <c:v>0.652</c:v>
                </c:pt>
                <c:pt idx="9658">
                  <c:v>0.645</c:v>
                </c:pt>
                <c:pt idx="9659">
                  <c:v>0.641</c:v>
                </c:pt>
                <c:pt idx="9660">
                  <c:v>0.640333333333334</c:v>
                </c:pt>
                <c:pt idx="9661">
                  <c:v>0.636</c:v>
                </c:pt>
                <c:pt idx="9662">
                  <c:v>0.644333333333334</c:v>
                </c:pt>
                <c:pt idx="9663">
                  <c:v>0.635</c:v>
                </c:pt>
                <c:pt idx="9664">
                  <c:v>0.635333333333334</c:v>
                </c:pt>
                <c:pt idx="9665">
                  <c:v>0.623666666666667</c:v>
                </c:pt>
                <c:pt idx="9666">
                  <c:v>0.614333333333334</c:v>
                </c:pt>
                <c:pt idx="9667">
                  <c:v>0.617333333333334</c:v>
                </c:pt>
                <c:pt idx="9668">
                  <c:v>0.620666666666667</c:v>
                </c:pt>
                <c:pt idx="9669">
                  <c:v>0.617666666666667</c:v>
                </c:pt>
                <c:pt idx="9670">
                  <c:v>0.604333333333334</c:v>
                </c:pt>
                <c:pt idx="9671">
                  <c:v>0.611333333333334</c:v>
                </c:pt>
                <c:pt idx="9672">
                  <c:v>0.606333333333333</c:v>
                </c:pt>
                <c:pt idx="9673">
                  <c:v>0.605666666666667</c:v>
                </c:pt>
                <c:pt idx="9674">
                  <c:v>0.622</c:v>
                </c:pt>
                <c:pt idx="9675">
                  <c:v>0.635666666666667</c:v>
                </c:pt>
                <c:pt idx="9676">
                  <c:v>0.645333333333334</c:v>
                </c:pt>
                <c:pt idx="9677">
                  <c:v>0.628333333333334</c:v>
                </c:pt>
                <c:pt idx="9678">
                  <c:v>0.611333333333334</c:v>
                </c:pt>
                <c:pt idx="9679">
                  <c:v>0.612</c:v>
                </c:pt>
                <c:pt idx="9680">
                  <c:v>0.615333333333334</c:v>
                </c:pt>
                <c:pt idx="9681">
                  <c:v>0.617333333333334</c:v>
                </c:pt>
                <c:pt idx="9682">
                  <c:v>0.617</c:v>
                </c:pt>
                <c:pt idx="9683">
                  <c:v>0.617333333333334</c:v>
                </c:pt>
                <c:pt idx="9684">
                  <c:v>0.614</c:v>
                </c:pt>
                <c:pt idx="9685">
                  <c:v>0.603666666666667</c:v>
                </c:pt>
                <c:pt idx="9686">
                  <c:v>0.603</c:v>
                </c:pt>
                <c:pt idx="9687">
                  <c:v>0.598333333333333</c:v>
                </c:pt>
                <c:pt idx="9688">
                  <c:v>0.595</c:v>
                </c:pt>
                <c:pt idx="9689">
                  <c:v>0.609</c:v>
                </c:pt>
                <c:pt idx="9690">
                  <c:v>0.615</c:v>
                </c:pt>
                <c:pt idx="9691">
                  <c:v>0.602666666666667</c:v>
                </c:pt>
                <c:pt idx="9692">
                  <c:v>0.587333333333333</c:v>
                </c:pt>
                <c:pt idx="9693">
                  <c:v>0.578333333333334</c:v>
                </c:pt>
                <c:pt idx="9694">
                  <c:v>0.568333333333334</c:v>
                </c:pt>
                <c:pt idx="9695">
                  <c:v>0.566</c:v>
                </c:pt>
                <c:pt idx="9696">
                  <c:v>0.558666666666667</c:v>
                </c:pt>
                <c:pt idx="9697">
                  <c:v>0.548666666666666</c:v>
                </c:pt>
                <c:pt idx="9698">
                  <c:v>0.559666666666667</c:v>
                </c:pt>
                <c:pt idx="9699">
                  <c:v>0.549666666666667</c:v>
                </c:pt>
                <c:pt idx="9700">
                  <c:v>0.542666666666667</c:v>
                </c:pt>
                <c:pt idx="9701">
                  <c:v>0.551</c:v>
                </c:pt>
                <c:pt idx="9702">
                  <c:v>0.539333333333333</c:v>
                </c:pt>
                <c:pt idx="9703">
                  <c:v>0.546333333333333</c:v>
                </c:pt>
                <c:pt idx="9704">
                  <c:v>0.548</c:v>
                </c:pt>
                <c:pt idx="9705">
                  <c:v>0.577</c:v>
                </c:pt>
                <c:pt idx="9706">
                  <c:v>0.581</c:v>
                </c:pt>
                <c:pt idx="9707">
                  <c:v>0.576666666666667</c:v>
                </c:pt>
                <c:pt idx="9708">
                  <c:v>0.586333333333333</c:v>
                </c:pt>
                <c:pt idx="9709">
                  <c:v>0.577666666666667</c:v>
                </c:pt>
                <c:pt idx="9710">
                  <c:v>0.573</c:v>
                </c:pt>
                <c:pt idx="9711">
                  <c:v>0.583666666666667</c:v>
                </c:pt>
                <c:pt idx="9712">
                  <c:v>0.600333333333334</c:v>
                </c:pt>
                <c:pt idx="9713">
                  <c:v>0.601</c:v>
                </c:pt>
                <c:pt idx="9714">
                  <c:v>0.603666666666667</c:v>
                </c:pt>
                <c:pt idx="9715">
                  <c:v>0.605333333333333</c:v>
                </c:pt>
                <c:pt idx="9716">
                  <c:v>0.597</c:v>
                </c:pt>
                <c:pt idx="9717">
                  <c:v>0.601666666666667</c:v>
                </c:pt>
                <c:pt idx="9718">
                  <c:v>0.610333333333334</c:v>
                </c:pt>
                <c:pt idx="9719">
                  <c:v>0.615</c:v>
                </c:pt>
                <c:pt idx="9720">
                  <c:v>0.605666666666667</c:v>
                </c:pt>
                <c:pt idx="9721">
                  <c:v>0.614333333333334</c:v>
                </c:pt>
                <c:pt idx="9722">
                  <c:v>0.628</c:v>
                </c:pt>
                <c:pt idx="9723">
                  <c:v>0.636</c:v>
                </c:pt>
                <c:pt idx="9724">
                  <c:v>0.643</c:v>
                </c:pt>
                <c:pt idx="9725">
                  <c:v>0.642</c:v>
                </c:pt>
                <c:pt idx="9726">
                  <c:v>0.635666666666667</c:v>
                </c:pt>
                <c:pt idx="9727">
                  <c:v>0.64</c:v>
                </c:pt>
                <c:pt idx="9728">
                  <c:v>0.614666666666667</c:v>
                </c:pt>
                <c:pt idx="9729">
                  <c:v>0.617333333333334</c:v>
                </c:pt>
                <c:pt idx="9730">
                  <c:v>0.612</c:v>
                </c:pt>
                <c:pt idx="9731">
                  <c:v>0.603666666666667</c:v>
                </c:pt>
                <c:pt idx="9732">
                  <c:v>0.594333333333333</c:v>
                </c:pt>
                <c:pt idx="9733">
                  <c:v>0.596</c:v>
                </c:pt>
                <c:pt idx="9734">
                  <c:v>0.591333333333333</c:v>
                </c:pt>
                <c:pt idx="9735">
                  <c:v>0.57</c:v>
                </c:pt>
                <c:pt idx="9736">
                  <c:v>0.572</c:v>
                </c:pt>
                <c:pt idx="9737">
                  <c:v>0.563</c:v>
                </c:pt>
                <c:pt idx="9738">
                  <c:v>0.561</c:v>
                </c:pt>
                <c:pt idx="9739">
                  <c:v>0.544</c:v>
                </c:pt>
                <c:pt idx="9740">
                  <c:v>0.56</c:v>
                </c:pt>
                <c:pt idx="9741">
                  <c:v>0.559666666666667</c:v>
                </c:pt>
                <c:pt idx="9742">
                  <c:v>0.544333333333333</c:v>
                </c:pt>
                <c:pt idx="9743">
                  <c:v>0.56</c:v>
                </c:pt>
                <c:pt idx="9744">
                  <c:v>0.557333333333333</c:v>
                </c:pt>
                <c:pt idx="9745">
                  <c:v>0.553666666666667</c:v>
                </c:pt>
                <c:pt idx="9746">
                  <c:v>0.559</c:v>
                </c:pt>
                <c:pt idx="9747">
                  <c:v>0.560333333333333</c:v>
                </c:pt>
                <c:pt idx="9748">
                  <c:v>0.570666666666667</c:v>
                </c:pt>
                <c:pt idx="9749">
                  <c:v>0.581</c:v>
                </c:pt>
                <c:pt idx="9750">
                  <c:v>0.587</c:v>
                </c:pt>
                <c:pt idx="9751">
                  <c:v>0.593</c:v>
                </c:pt>
                <c:pt idx="9752">
                  <c:v>0.600333333333334</c:v>
                </c:pt>
                <c:pt idx="9753">
                  <c:v>0.617666666666667</c:v>
                </c:pt>
                <c:pt idx="9754">
                  <c:v>0.623666666666667</c:v>
                </c:pt>
                <c:pt idx="9755">
                  <c:v>0.622666666666667</c:v>
                </c:pt>
                <c:pt idx="9756">
                  <c:v>0.634333333333334</c:v>
                </c:pt>
                <c:pt idx="9757">
                  <c:v>0.644666666666667</c:v>
                </c:pt>
                <c:pt idx="9758">
                  <c:v>0.643333333333334</c:v>
                </c:pt>
                <c:pt idx="9759">
                  <c:v>0.645666666666667</c:v>
                </c:pt>
                <c:pt idx="9760">
                  <c:v>0.637666666666667</c:v>
                </c:pt>
                <c:pt idx="9761">
                  <c:v>0.633333333333334</c:v>
                </c:pt>
                <c:pt idx="9762">
                  <c:v>0.634666666666667</c:v>
                </c:pt>
                <c:pt idx="9763">
                  <c:v>0.64</c:v>
                </c:pt>
                <c:pt idx="9764">
                  <c:v>0.619</c:v>
                </c:pt>
                <c:pt idx="9765">
                  <c:v>0.631666666666667</c:v>
                </c:pt>
                <c:pt idx="9766">
                  <c:v>0.619</c:v>
                </c:pt>
                <c:pt idx="9767">
                  <c:v>0.624333333333334</c:v>
                </c:pt>
                <c:pt idx="9768">
                  <c:v>0.626666666666667</c:v>
                </c:pt>
                <c:pt idx="9769">
                  <c:v>0.606</c:v>
                </c:pt>
                <c:pt idx="9770">
                  <c:v>0.602</c:v>
                </c:pt>
                <c:pt idx="9771">
                  <c:v>0.602666666666667</c:v>
                </c:pt>
                <c:pt idx="9772">
                  <c:v>0.601</c:v>
                </c:pt>
                <c:pt idx="9773">
                  <c:v>0.597666666666667</c:v>
                </c:pt>
                <c:pt idx="9774">
                  <c:v>0.589333333333333</c:v>
                </c:pt>
                <c:pt idx="9775">
                  <c:v>0.594666666666667</c:v>
                </c:pt>
                <c:pt idx="9776">
                  <c:v>0.595666666666667</c:v>
                </c:pt>
                <c:pt idx="9777">
                  <c:v>0.580666666666667</c:v>
                </c:pt>
                <c:pt idx="9778">
                  <c:v>0.595333333333333</c:v>
                </c:pt>
                <c:pt idx="9779">
                  <c:v>0.603666666666667</c:v>
                </c:pt>
                <c:pt idx="9780">
                  <c:v>0.615333333333334</c:v>
                </c:pt>
                <c:pt idx="9781">
                  <c:v>0.632</c:v>
                </c:pt>
                <c:pt idx="9782">
                  <c:v>0.635</c:v>
                </c:pt>
                <c:pt idx="9783">
                  <c:v>0.634666666666667</c:v>
                </c:pt>
                <c:pt idx="9784">
                  <c:v>0.615333333333334</c:v>
                </c:pt>
                <c:pt idx="9785">
                  <c:v>0.602666666666667</c:v>
                </c:pt>
                <c:pt idx="9786">
                  <c:v>0.609666666666667</c:v>
                </c:pt>
                <c:pt idx="9787">
                  <c:v>0.606333333333333</c:v>
                </c:pt>
                <c:pt idx="9788">
                  <c:v>0.589</c:v>
                </c:pt>
                <c:pt idx="9789">
                  <c:v>0.623</c:v>
                </c:pt>
                <c:pt idx="9790">
                  <c:v>0.614333333333334</c:v>
                </c:pt>
                <c:pt idx="9791">
                  <c:v>0.619666666666667</c:v>
                </c:pt>
                <c:pt idx="9792">
                  <c:v>0.628333333333334</c:v>
                </c:pt>
                <c:pt idx="9793">
                  <c:v>0.626666666666667</c:v>
                </c:pt>
                <c:pt idx="9794">
                  <c:v>0.626666666666667</c:v>
                </c:pt>
                <c:pt idx="9795">
                  <c:v>0.636666666666667</c:v>
                </c:pt>
                <c:pt idx="9796">
                  <c:v>0.637</c:v>
                </c:pt>
                <c:pt idx="9797">
                  <c:v>0.647666666666667</c:v>
                </c:pt>
                <c:pt idx="9798">
                  <c:v>0.644666666666667</c:v>
                </c:pt>
                <c:pt idx="9799">
                  <c:v>0.643</c:v>
                </c:pt>
                <c:pt idx="9800">
                  <c:v>0.637</c:v>
                </c:pt>
                <c:pt idx="9801">
                  <c:v>0.626666666666667</c:v>
                </c:pt>
                <c:pt idx="9802">
                  <c:v>0.616666666666667</c:v>
                </c:pt>
                <c:pt idx="9803">
                  <c:v>0.610666666666667</c:v>
                </c:pt>
                <c:pt idx="9804">
                  <c:v>0.611666666666667</c:v>
                </c:pt>
                <c:pt idx="9805">
                  <c:v>0.63</c:v>
                </c:pt>
                <c:pt idx="9806">
                  <c:v>0.650333333333334</c:v>
                </c:pt>
                <c:pt idx="9807">
                  <c:v>0.648333333333334</c:v>
                </c:pt>
                <c:pt idx="9808">
                  <c:v>0.656666666666667</c:v>
                </c:pt>
                <c:pt idx="9809">
                  <c:v>0.652666666666667</c:v>
                </c:pt>
                <c:pt idx="9810">
                  <c:v>0.661666666666667</c:v>
                </c:pt>
                <c:pt idx="9811">
                  <c:v>0.662666666666667</c:v>
                </c:pt>
                <c:pt idx="9812">
                  <c:v>0.663333333333334</c:v>
                </c:pt>
                <c:pt idx="9813">
                  <c:v>0.655333333333334</c:v>
                </c:pt>
                <c:pt idx="9814">
                  <c:v>0.655666666666667</c:v>
                </c:pt>
                <c:pt idx="9815">
                  <c:v>0.661666666666667</c:v>
                </c:pt>
                <c:pt idx="9816">
                  <c:v>0.661333333333333</c:v>
                </c:pt>
                <c:pt idx="9817">
                  <c:v>0.657333333333333</c:v>
                </c:pt>
                <c:pt idx="9818">
                  <c:v>0.648666666666667</c:v>
                </c:pt>
                <c:pt idx="9819">
                  <c:v>0.652333333333334</c:v>
                </c:pt>
                <c:pt idx="9820">
                  <c:v>0.657333333333334</c:v>
                </c:pt>
                <c:pt idx="9821">
                  <c:v>0.664333333333334</c:v>
                </c:pt>
                <c:pt idx="9822">
                  <c:v>0.670666666666667</c:v>
                </c:pt>
                <c:pt idx="9823">
                  <c:v>0.678000000000001</c:v>
                </c:pt>
                <c:pt idx="9824">
                  <c:v>0.681</c:v>
                </c:pt>
                <c:pt idx="9825">
                  <c:v>0.686</c:v>
                </c:pt>
                <c:pt idx="9826">
                  <c:v>0.662333333333334</c:v>
                </c:pt>
                <c:pt idx="9827">
                  <c:v>0.639333333333334</c:v>
                </c:pt>
                <c:pt idx="9828">
                  <c:v>0.641666666666667</c:v>
                </c:pt>
                <c:pt idx="9829">
                  <c:v>0.644666666666667</c:v>
                </c:pt>
                <c:pt idx="9830">
                  <c:v>0.638333333333333</c:v>
                </c:pt>
                <c:pt idx="9831">
                  <c:v>0.631333333333334</c:v>
                </c:pt>
                <c:pt idx="9832">
                  <c:v>0.624333333333334</c:v>
                </c:pt>
                <c:pt idx="9833">
                  <c:v>0.620666666666667</c:v>
                </c:pt>
                <c:pt idx="9834">
                  <c:v>0.631</c:v>
                </c:pt>
                <c:pt idx="9835">
                  <c:v>0.623</c:v>
                </c:pt>
                <c:pt idx="9836">
                  <c:v>0.617333333333334</c:v>
                </c:pt>
                <c:pt idx="9837">
                  <c:v>0.604666666666667</c:v>
                </c:pt>
                <c:pt idx="9838">
                  <c:v>0.613666666666667</c:v>
                </c:pt>
                <c:pt idx="9839">
                  <c:v>0.625</c:v>
                </c:pt>
                <c:pt idx="9840">
                  <c:v>0.634333333333333</c:v>
                </c:pt>
                <c:pt idx="9841">
                  <c:v>0.626</c:v>
                </c:pt>
                <c:pt idx="9842">
                  <c:v>0.628666666666667</c:v>
                </c:pt>
                <c:pt idx="9843">
                  <c:v>0.619</c:v>
                </c:pt>
                <c:pt idx="9844">
                  <c:v>0.620333333333334</c:v>
                </c:pt>
                <c:pt idx="9845">
                  <c:v>0.610333333333334</c:v>
                </c:pt>
                <c:pt idx="9846">
                  <c:v>0.611</c:v>
                </c:pt>
                <c:pt idx="9847">
                  <c:v>0.617666666666667</c:v>
                </c:pt>
                <c:pt idx="9848">
                  <c:v>0.628333333333334</c:v>
                </c:pt>
                <c:pt idx="9849">
                  <c:v>0.619666666666667</c:v>
                </c:pt>
                <c:pt idx="9850">
                  <c:v>0.636</c:v>
                </c:pt>
                <c:pt idx="9851">
                  <c:v>0.635</c:v>
                </c:pt>
                <c:pt idx="9852">
                  <c:v>0.641333333333334</c:v>
                </c:pt>
                <c:pt idx="9853">
                  <c:v>0.649</c:v>
                </c:pt>
                <c:pt idx="9854">
                  <c:v>0.657</c:v>
                </c:pt>
                <c:pt idx="9855">
                  <c:v>0.664333333333334</c:v>
                </c:pt>
                <c:pt idx="9856">
                  <c:v>0.693333333333333</c:v>
                </c:pt>
                <c:pt idx="9857">
                  <c:v>0.717333333333334</c:v>
                </c:pt>
                <c:pt idx="9858">
                  <c:v>0.736</c:v>
                </c:pt>
                <c:pt idx="9859">
                  <c:v>0.734</c:v>
                </c:pt>
                <c:pt idx="9860">
                  <c:v>0.717</c:v>
                </c:pt>
                <c:pt idx="9861">
                  <c:v>0.717</c:v>
                </c:pt>
                <c:pt idx="9862">
                  <c:v>0.725666666666667</c:v>
                </c:pt>
                <c:pt idx="9863">
                  <c:v>0.736333333333334</c:v>
                </c:pt>
                <c:pt idx="9864">
                  <c:v>0.748333333333334</c:v>
                </c:pt>
                <c:pt idx="9865">
                  <c:v>0.761666666666667</c:v>
                </c:pt>
                <c:pt idx="9866">
                  <c:v>0.762</c:v>
                </c:pt>
                <c:pt idx="9867">
                  <c:v>0.791666666666667</c:v>
                </c:pt>
                <c:pt idx="9868">
                  <c:v>0.795666666666667</c:v>
                </c:pt>
                <c:pt idx="9869">
                  <c:v>0.799</c:v>
                </c:pt>
                <c:pt idx="9870">
                  <c:v>0.792</c:v>
                </c:pt>
                <c:pt idx="9871">
                  <c:v>0.782666666666667</c:v>
                </c:pt>
                <c:pt idx="9872">
                  <c:v>0.776</c:v>
                </c:pt>
                <c:pt idx="9873">
                  <c:v>0.769666666666667</c:v>
                </c:pt>
                <c:pt idx="9874">
                  <c:v>0.764666666666667</c:v>
                </c:pt>
                <c:pt idx="9875">
                  <c:v>0.76</c:v>
                </c:pt>
                <c:pt idx="9876">
                  <c:v>0.739</c:v>
                </c:pt>
                <c:pt idx="9877">
                  <c:v>0.721666666666667</c:v>
                </c:pt>
                <c:pt idx="9878">
                  <c:v>0.717</c:v>
                </c:pt>
                <c:pt idx="9879">
                  <c:v>0.709</c:v>
                </c:pt>
                <c:pt idx="9880">
                  <c:v>0.725333333333334</c:v>
                </c:pt>
                <c:pt idx="9881">
                  <c:v>0.722666666666667</c:v>
                </c:pt>
                <c:pt idx="9882">
                  <c:v>0.722</c:v>
                </c:pt>
                <c:pt idx="9883">
                  <c:v>0.711333333333334</c:v>
                </c:pt>
                <c:pt idx="9884">
                  <c:v>0.703666666666667</c:v>
                </c:pt>
                <c:pt idx="9885">
                  <c:v>0.690333333333333</c:v>
                </c:pt>
                <c:pt idx="9886">
                  <c:v>0.697666666666667</c:v>
                </c:pt>
                <c:pt idx="9887">
                  <c:v>0.685</c:v>
                </c:pt>
                <c:pt idx="9888">
                  <c:v>0.668</c:v>
                </c:pt>
                <c:pt idx="9889">
                  <c:v>0.662666666666667</c:v>
                </c:pt>
                <c:pt idx="9890">
                  <c:v>0.662333333333334</c:v>
                </c:pt>
                <c:pt idx="9891">
                  <c:v>0.669</c:v>
                </c:pt>
                <c:pt idx="9892">
                  <c:v>0.673666666666667</c:v>
                </c:pt>
                <c:pt idx="9893">
                  <c:v>0.679333333333334</c:v>
                </c:pt>
                <c:pt idx="9894">
                  <c:v>0.685333333333333</c:v>
                </c:pt>
                <c:pt idx="9895">
                  <c:v>0.674666666666667</c:v>
                </c:pt>
                <c:pt idx="9896">
                  <c:v>0.669333333333334</c:v>
                </c:pt>
                <c:pt idx="9897">
                  <c:v>0.687333333333333</c:v>
                </c:pt>
                <c:pt idx="9898">
                  <c:v>0.684333333333333</c:v>
                </c:pt>
                <c:pt idx="9899">
                  <c:v>0.67</c:v>
                </c:pt>
                <c:pt idx="9900">
                  <c:v>0.667333333333334</c:v>
                </c:pt>
                <c:pt idx="9901">
                  <c:v>0.659333333333334</c:v>
                </c:pt>
                <c:pt idx="9902">
                  <c:v>0.636</c:v>
                </c:pt>
                <c:pt idx="9903">
                  <c:v>0.622666666666667</c:v>
                </c:pt>
                <c:pt idx="9904">
                  <c:v>0.617333333333334</c:v>
                </c:pt>
                <c:pt idx="9905">
                  <c:v>0.624333333333334</c:v>
                </c:pt>
                <c:pt idx="9906">
                  <c:v>0.609</c:v>
                </c:pt>
                <c:pt idx="9907">
                  <c:v>0.596333333333333</c:v>
                </c:pt>
                <c:pt idx="9908">
                  <c:v>0.598333333333333</c:v>
                </c:pt>
                <c:pt idx="9909">
                  <c:v>0.613666666666667</c:v>
                </c:pt>
                <c:pt idx="9910">
                  <c:v>0.602666666666667</c:v>
                </c:pt>
                <c:pt idx="9911">
                  <c:v>0.603333333333334</c:v>
                </c:pt>
                <c:pt idx="9912">
                  <c:v>0.599</c:v>
                </c:pt>
                <c:pt idx="9913">
                  <c:v>0.598333333333333</c:v>
                </c:pt>
                <c:pt idx="9914">
                  <c:v>0.584666666666667</c:v>
                </c:pt>
                <c:pt idx="9915">
                  <c:v>0.594666666666667</c:v>
                </c:pt>
                <c:pt idx="9916">
                  <c:v>0.601</c:v>
                </c:pt>
                <c:pt idx="9917">
                  <c:v>0.597</c:v>
                </c:pt>
                <c:pt idx="9918">
                  <c:v>0.590333333333333</c:v>
                </c:pt>
                <c:pt idx="9919">
                  <c:v>0.599666666666667</c:v>
                </c:pt>
                <c:pt idx="9920">
                  <c:v>0.595</c:v>
                </c:pt>
                <c:pt idx="9921">
                  <c:v>0.595666666666667</c:v>
                </c:pt>
                <c:pt idx="9922">
                  <c:v>0.607333333333334</c:v>
                </c:pt>
                <c:pt idx="9923">
                  <c:v>0.620666666666667</c:v>
                </c:pt>
                <c:pt idx="9924">
                  <c:v>0.613666666666667</c:v>
                </c:pt>
                <c:pt idx="9925">
                  <c:v>0.610333333333334</c:v>
                </c:pt>
                <c:pt idx="9926">
                  <c:v>0.595666666666667</c:v>
                </c:pt>
                <c:pt idx="9927">
                  <c:v>0.598666666666667</c:v>
                </c:pt>
                <c:pt idx="9928">
                  <c:v>0.600333333333334</c:v>
                </c:pt>
                <c:pt idx="9929">
                  <c:v>0.596666666666667</c:v>
                </c:pt>
                <c:pt idx="9930">
                  <c:v>0.600333333333334</c:v>
                </c:pt>
                <c:pt idx="9931">
                  <c:v>0.600666666666667</c:v>
                </c:pt>
                <c:pt idx="9932">
                  <c:v>0.6</c:v>
                </c:pt>
                <c:pt idx="9933">
                  <c:v>0.588</c:v>
                </c:pt>
                <c:pt idx="9934">
                  <c:v>0.593</c:v>
                </c:pt>
                <c:pt idx="9935">
                  <c:v>0.577333333333334</c:v>
                </c:pt>
                <c:pt idx="9936">
                  <c:v>0.574</c:v>
                </c:pt>
                <c:pt idx="9937">
                  <c:v>0.574333333333333</c:v>
                </c:pt>
                <c:pt idx="9938">
                  <c:v>0.573666666666667</c:v>
                </c:pt>
                <c:pt idx="9939">
                  <c:v>0.579</c:v>
                </c:pt>
                <c:pt idx="9940">
                  <c:v>0.572</c:v>
                </c:pt>
                <c:pt idx="9941">
                  <c:v>0.575666666666667</c:v>
                </c:pt>
                <c:pt idx="9942">
                  <c:v>0.588666666666667</c:v>
                </c:pt>
                <c:pt idx="9943">
                  <c:v>0.587333333333333</c:v>
                </c:pt>
                <c:pt idx="9944">
                  <c:v>0.603333333333334</c:v>
                </c:pt>
                <c:pt idx="9945">
                  <c:v>0.611333333333333</c:v>
                </c:pt>
                <c:pt idx="9946">
                  <c:v>0.632666666666667</c:v>
                </c:pt>
                <c:pt idx="9947">
                  <c:v>0.639</c:v>
                </c:pt>
                <c:pt idx="9948">
                  <c:v>0.641333333333334</c:v>
                </c:pt>
                <c:pt idx="9949">
                  <c:v>0.635</c:v>
                </c:pt>
                <c:pt idx="9950">
                  <c:v>0.630333333333333</c:v>
                </c:pt>
                <c:pt idx="9951">
                  <c:v>0.635666666666667</c:v>
                </c:pt>
                <c:pt idx="9952">
                  <c:v>0.643666666666667</c:v>
                </c:pt>
                <c:pt idx="9953">
                  <c:v>0.657666666666667</c:v>
                </c:pt>
                <c:pt idx="9954">
                  <c:v>0.665000000000001</c:v>
                </c:pt>
                <c:pt idx="9955">
                  <c:v>0.665666666666667</c:v>
                </c:pt>
                <c:pt idx="9956">
                  <c:v>0.67</c:v>
                </c:pt>
                <c:pt idx="9957">
                  <c:v>0.669</c:v>
                </c:pt>
                <c:pt idx="9958">
                  <c:v>0.673666666666667</c:v>
                </c:pt>
                <c:pt idx="9959">
                  <c:v>0.673666666666667</c:v>
                </c:pt>
                <c:pt idx="9960">
                  <c:v>0.689333333333333</c:v>
                </c:pt>
                <c:pt idx="9961">
                  <c:v>0.69</c:v>
                </c:pt>
                <c:pt idx="9962">
                  <c:v>0.679666666666667</c:v>
                </c:pt>
                <c:pt idx="9963">
                  <c:v>0.677</c:v>
                </c:pt>
                <c:pt idx="9964">
                  <c:v>0.673</c:v>
                </c:pt>
                <c:pt idx="9965">
                  <c:v>0.663333333333334</c:v>
                </c:pt>
                <c:pt idx="9966">
                  <c:v>0.65</c:v>
                </c:pt>
                <c:pt idx="9967">
                  <c:v>0.643333333333334</c:v>
                </c:pt>
                <c:pt idx="9968">
                  <c:v>0.655666666666667</c:v>
                </c:pt>
                <c:pt idx="9969">
                  <c:v>0.650666666666667</c:v>
                </c:pt>
                <c:pt idx="9970">
                  <c:v>0.656333333333334</c:v>
                </c:pt>
                <c:pt idx="9971">
                  <c:v>0.653333333333334</c:v>
                </c:pt>
                <c:pt idx="9972">
                  <c:v>0.643</c:v>
                </c:pt>
                <c:pt idx="9973">
                  <c:v>0.635666666666667</c:v>
                </c:pt>
                <c:pt idx="9974">
                  <c:v>0.628666666666667</c:v>
                </c:pt>
                <c:pt idx="9975">
                  <c:v>0.626</c:v>
                </c:pt>
                <c:pt idx="9976">
                  <c:v>0.639333333333334</c:v>
                </c:pt>
                <c:pt idx="9977">
                  <c:v>0.642333333333334</c:v>
                </c:pt>
                <c:pt idx="9978">
                  <c:v>0.657</c:v>
                </c:pt>
                <c:pt idx="9979">
                  <c:v>0.650333333333334</c:v>
                </c:pt>
                <c:pt idx="9980">
                  <c:v>0.650666666666667</c:v>
                </c:pt>
                <c:pt idx="9981">
                  <c:v>0.664333333333334</c:v>
                </c:pt>
                <c:pt idx="9982">
                  <c:v>0.671333333333334</c:v>
                </c:pt>
                <c:pt idx="9983">
                  <c:v>0.700333333333333</c:v>
                </c:pt>
                <c:pt idx="9984">
                  <c:v>0.716666666666667</c:v>
                </c:pt>
                <c:pt idx="9985">
                  <c:v>0.731</c:v>
                </c:pt>
                <c:pt idx="9986">
                  <c:v>0.758666666666667</c:v>
                </c:pt>
                <c:pt idx="9987">
                  <c:v>0.747</c:v>
                </c:pt>
                <c:pt idx="9988">
                  <c:v>0.750333333333334</c:v>
                </c:pt>
                <c:pt idx="9989">
                  <c:v>0.759333333333333</c:v>
                </c:pt>
                <c:pt idx="9990">
                  <c:v>0.760333333333334</c:v>
                </c:pt>
                <c:pt idx="9991">
                  <c:v>0.765</c:v>
                </c:pt>
                <c:pt idx="9992">
                  <c:v>0.773</c:v>
                </c:pt>
                <c:pt idx="9993">
                  <c:v>0.783</c:v>
                </c:pt>
                <c:pt idx="9994">
                  <c:v>0.781</c:v>
                </c:pt>
                <c:pt idx="9995">
                  <c:v>0.792333333333333</c:v>
                </c:pt>
                <c:pt idx="9996">
                  <c:v>0.791666666666667</c:v>
                </c:pt>
                <c:pt idx="9997">
                  <c:v>0.770333333333334</c:v>
                </c:pt>
                <c:pt idx="9998">
                  <c:v>0.757333333333334</c:v>
                </c:pt>
                <c:pt idx="9999">
                  <c:v>0.760666666666667</c:v>
                </c:pt>
                <c:pt idx="10000">
                  <c:v>0.756666666666667</c:v>
                </c:pt>
                <c:pt idx="10001">
                  <c:v>0.738666666666667</c:v>
                </c:pt>
                <c:pt idx="10002">
                  <c:v>0.731333333333334</c:v>
                </c:pt>
                <c:pt idx="10003">
                  <c:v>0.713666666666667</c:v>
                </c:pt>
                <c:pt idx="10004">
                  <c:v>0.712</c:v>
                </c:pt>
                <c:pt idx="10005">
                  <c:v>0.706</c:v>
                </c:pt>
                <c:pt idx="10006">
                  <c:v>0.701333333333334</c:v>
                </c:pt>
                <c:pt idx="10007">
                  <c:v>0.703666666666667</c:v>
                </c:pt>
                <c:pt idx="10008">
                  <c:v>0.699</c:v>
                </c:pt>
                <c:pt idx="10009">
                  <c:v>0.689333333333333</c:v>
                </c:pt>
                <c:pt idx="10010">
                  <c:v>0.696666666666667</c:v>
                </c:pt>
                <c:pt idx="10011">
                  <c:v>0.700666666666667</c:v>
                </c:pt>
                <c:pt idx="10012">
                  <c:v>0.695</c:v>
                </c:pt>
                <c:pt idx="10013">
                  <c:v>0.685333333333333</c:v>
                </c:pt>
                <c:pt idx="10014">
                  <c:v>0.698</c:v>
                </c:pt>
                <c:pt idx="10015">
                  <c:v>0.700666666666667</c:v>
                </c:pt>
                <c:pt idx="10016">
                  <c:v>0.682333333333334</c:v>
                </c:pt>
                <c:pt idx="10017">
                  <c:v>0.691666666666667</c:v>
                </c:pt>
                <c:pt idx="10018">
                  <c:v>0.685333333333333</c:v>
                </c:pt>
                <c:pt idx="10019">
                  <c:v>0.678333333333334</c:v>
                </c:pt>
                <c:pt idx="10020">
                  <c:v>0.673333333333334</c:v>
                </c:pt>
                <c:pt idx="10021">
                  <c:v>0.668</c:v>
                </c:pt>
                <c:pt idx="10022">
                  <c:v>0.668333333333334</c:v>
                </c:pt>
                <c:pt idx="10023">
                  <c:v>0.672333333333334</c:v>
                </c:pt>
                <c:pt idx="10024">
                  <c:v>0.667</c:v>
                </c:pt>
                <c:pt idx="10025">
                  <c:v>0.661666666666667</c:v>
                </c:pt>
                <c:pt idx="10026">
                  <c:v>0.647333333333334</c:v>
                </c:pt>
                <c:pt idx="10027">
                  <c:v>0.647</c:v>
                </c:pt>
                <c:pt idx="10028">
                  <c:v>0.658333333333334</c:v>
                </c:pt>
                <c:pt idx="10029">
                  <c:v>0.661666666666667</c:v>
                </c:pt>
                <c:pt idx="10030">
                  <c:v>0.652</c:v>
                </c:pt>
                <c:pt idx="10031">
                  <c:v>0.639666666666667</c:v>
                </c:pt>
                <c:pt idx="10032">
                  <c:v>0.618</c:v>
                </c:pt>
                <c:pt idx="10033">
                  <c:v>0.625</c:v>
                </c:pt>
                <c:pt idx="10034">
                  <c:v>0.611666666666667</c:v>
                </c:pt>
                <c:pt idx="10035">
                  <c:v>0.596</c:v>
                </c:pt>
                <c:pt idx="10036">
                  <c:v>0.598666666666667</c:v>
                </c:pt>
                <c:pt idx="10037">
                  <c:v>0.607666666666667</c:v>
                </c:pt>
                <c:pt idx="10038">
                  <c:v>0.621</c:v>
                </c:pt>
                <c:pt idx="10039">
                  <c:v>0.619666666666667</c:v>
                </c:pt>
                <c:pt idx="10040">
                  <c:v>0.629</c:v>
                </c:pt>
                <c:pt idx="10041">
                  <c:v>0.632666666666667</c:v>
                </c:pt>
                <c:pt idx="10042">
                  <c:v>0.635</c:v>
                </c:pt>
                <c:pt idx="10043">
                  <c:v>0.630666666666667</c:v>
                </c:pt>
                <c:pt idx="10044">
                  <c:v>0.629</c:v>
                </c:pt>
                <c:pt idx="10045">
                  <c:v>0.638</c:v>
                </c:pt>
                <c:pt idx="10046">
                  <c:v>0.631333333333334</c:v>
                </c:pt>
                <c:pt idx="10047">
                  <c:v>0.623666666666667</c:v>
                </c:pt>
                <c:pt idx="10048">
                  <c:v>0.615333333333334</c:v>
                </c:pt>
                <c:pt idx="10049">
                  <c:v>0.616666666666667</c:v>
                </c:pt>
                <c:pt idx="10050">
                  <c:v>0.62</c:v>
                </c:pt>
                <c:pt idx="10051">
                  <c:v>0.626666666666667</c:v>
                </c:pt>
                <c:pt idx="10052">
                  <c:v>0.639</c:v>
                </c:pt>
                <c:pt idx="10053">
                  <c:v>0.647666666666667</c:v>
                </c:pt>
                <c:pt idx="10054">
                  <c:v>0.655333333333334</c:v>
                </c:pt>
                <c:pt idx="10055">
                  <c:v>0.669333333333334</c:v>
                </c:pt>
                <c:pt idx="10056">
                  <c:v>0.653666666666667</c:v>
                </c:pt>
                <c:pt idx="10057">
                  <c:v>0.639</c:v>
                </c:pt>
                <c:pt idx="10058">
                  <c:v>0.631</c:v>
                </c:pt>
                <c:pt idx="10059">
                  <c:v>0.636333333333334</c:v>
                </c:pt>
                <c:pt idx="10060">
                  <c:v>0.634666666666667</c:v>
                </c:pt>
                <c:pt idx="10061">
                  <c:v>0.63</c:v>
                </c:pt>
                <c:pt idx="10062">
                  <c:v>0.630333333333333</c:v>
                </c:pt>
                <c:pt idx="10063">
                  <c:v>0.632333333333334</c:v>
                </c:pt>
                <c:pt idx="10064">
                  <c:v>0.620333333333334</c:v>
                </c:pt>
                <c:pt idx="10065">
                  <c:v>0.607</c:v>
                </c:pt>
                <c:pt idx="10066">
                  <c:v>0.607666666666667</c:v>
                </c:pt>
                <c:pt idx="10067">
                  <c:v>0.617333333333334</c:v>
                </c:pt>
                <c:pt idx="10068">
                  <c:v>0.599666666666667</c:v>
                </c:pt>
                <c:pt idx="10069">
                  <c:v>0.588</c:v>
                </c:pt>
                <c:pt idx="10070">
                  <c:v>0.591</c:v>
                </c:pt>
                <c:pt idx="10071">
                  <c:v>0.586</c:v>
                </c:pt>
                <c:pt idx="10072">
                  <c:v>0.588666666666667</c:v>
                </c:pt>
                <c:pt idx="10073">
                  <c:v>0.576</c:v>
                </c:pt>
                <c:pt idx="10074">
                  <c:v>0.568666666666667</c:v>
                </c:pt>
                <c:pt idx="10075">
                  <c:v>0.563</c:v>
                </c:pt>
                <c:pt idx="10076">
                  <c:v>0.585</c:v>
                </c:pt>
                <c:pt idx="10077">
                  <c:v>0.617</c:v>
                </c:pt>
                <c:pt idx="10078">
                  <c:v>0.625333333333334</c:v>
                </c:pt>
                <c:pt idx="10079">
                  <c:v>0.623</c:v>
                </c:pt>
                <c:pt idx="10080">
                  <c:v>0.629</c:v>
                </c:pt>
                <c:pt idx="10081">
                  <c:v>0.626666666666667</c:v>
                </c:pt>
                <c:pt idx="10082">
                  <c:v>0.628666666666667</c:v>
                </c:pt>
                <c:pt idx="10083">
                  <c:v>0.635</c:v>
                </c:pt>
                <c:pt idx="10084">
                  <c:v>0.640333333333334</c:v>
                </c:pt>
                <c:pt idx="10085">
                  <c:v>0.637333333333334</c:v>
                </c:pt>
                <c:pt idx="10086">
                  <c:v>0.637</c:v>
                </c:pt>
                <c:pt idx="10087">
                  <c:v>0.637333333333334</c:v>
                </c:pt>
                <c:pt idx="10088">
                  <c:v>0.67</c:v>
                </c:pt>
                <c:pt idx="10089">
                  <c:v>0.680333333333334</c:v>
                </c:pt>
                <c:pt idx="10090">
                  <c:v>0.670333333333334</c:v>
                </c:pt>
                <c:pt idx="10091">
                  <c:v>0.654333333333333</c:v>
                </c:pt>
                <c:pt idx="10092">
                  <c:v>0.649</c:v>
                </c:pt>
                <c:pt idx="10093">
                  <c:v>0.642333333333334</c:v>
                </c:pt>
                <c:pt idx="10094">
                  <c:v>0.628</c:v>
                </c:pt>
                <c:pt idx="10095">
                  <c:v>0.619</c:v>
                </c:pt>
                <c:pt idx="10096">
                  <c:v>0.624333333333334</c:v>
                </c:pt>
                <c:pt idx="10097">
                  <c:v>0.625666666666667</c:v>
                </c:pt>
                <c:pt idx="10098">
                  <c:v>0.622</c:v>
                </c:pt>
                <c:pt idx="10099">
                  <c:v>0.625</c:v>
                </c:pt>
                <c:pt idx="10100">
                  <c:v>0.629666666666667</c:v>
                </c:pt>
                <c:pt idx="10101">
                  <c:v>0.627333333333334</c:v>
                </c:pt>
                <c:pt idx="10102">
                  <c:v>0.629</c:v>
                </c:pt>
                <c:pt idx="10103">
                  <c:v>0.625333333333334</c:v>
                </c:pt>
                <c:pt idx="10104">
                  <c:v>0.641</c:v>
                </c:pt>
                <c:pt idx="10105">
                  <c:v>0.638333333333333</c:v>
                </c:pt>
                <c:pt idx="10106">
                  <c:v>0.626333333333333</c:v>
                </c:pt>
                <c:pt idx="10107">
                  <c:v>0.625</c:v>
                </c:pt>
                <c:pt idx="10108">
                  <c:v>0.611666666666667</c:v>
                </c:pt>
                <c:pt idx="10109">
                  <c:v>0.607666666666667</c:v>
                </c:pt>
                <c:pt idx="10110">
                  <c:v>0.623333333333334</c:v>
                </c:pt>
                <c:pt idx="10111">
                  <c:v>0.645666666666667</c:v>
                </c:pt>
                <c:pt idx="10112">
                  <c:v>0.656</c:v>
                </c:pt>
                <c:pt idx="10113">
                  <c:v>0.658</c:v>
                </c:pt>
                <c:pt idx="10114">
                  <c:v>0.670333333333334</c:v>
                </c:pt>
                <c:pt idx="10115">
                  <c:v>0.691666666666667</c:v>
                </c:pt>
                <c:pt idx="10116">
                  <c:v>0.693333333333334</c:v>
                </c:pt>
                <c:pt idx="10117">
                  <c:v>0.680666666666667</c:v>
                </c:pt>
                <c:pt idx="10118">
                  <c:v>0.670666666666667</c:v>
                </c:pt>
                <c:pt idx="10119">
                  <c:v>0.669</c:v>
                </c:pt>
                <c:pt idx="10120">
                  <c:v>0.669333333333334</c:v>
                </c:pt>
                <c:pt idx="10121">
                  <c:v>0.664666666666667</c:v>
                </c:pt>
                <c:pt idx="10122">
                  <c:v>0.669333333333334</c:v>
                </c:pt>
                <c:pt idx="10123">
                  <c:v>0.671333333333334</c:v>
                </c:pt>
                <c:pt idx="10124">
                  <c:v>0.657</c:v>
                </c:pt>
                <c:pt idx="10125">
                  <c:v>0.661333333333334</c:v>
                </c:pt>
                <c:pt idx="10126">
                  <c:v>0.671333333333334</c:v>
                </c:pt>
                <c:pt idx="10127">
                  <c:v>0.672</c:v>
                </c:pt>
                <c:pt idx="10128">
                  <c:v>0.685333333333333</c:v>
                </c:pt>
                <c:pt idx="10129">
                  <c:v>0.674333333333334</c:v>
                </c:pt>
                <c:pt idx="10130">
                  <c:v>0.663666666666667</c:v>
                </c:pt>
                <c:pt idx="10131">
                  <c:v>0.647</c:v>
                </c:pt>
                <c:pt idx="10132">
                  <c:v>0.646</c:v>
                </c:pt>
                <c:pt idx="10133">
                  <c:v>0.646666666666667</c:v>
                </c:pt>
                <c:pt idx="10134">
                  <c:v>0.648333333333334</c:v>
                </c:pt>
                <c:pt idx="10135">
                  <c:v>0.644333333333334</c:v>
                </c:pt>
                <c:pt idx="10136">
                  <c:v>0.646</c:v>
                </c:pt>
                <c:pt idx="10137">
                  <c:v>0.644666666666667</c:v>
                </c:pt>
                <c:pt idx="10138">
                  <c:v>0.648</c:v>
                </c:pt>
                <c:pt idx="10139">
                  <c:v>0.646</c:v>
                </c:pt>
                <c:pt idx="10140">
                  <c:v>0.640333333333334</c:v>
                </c:pt>
                <c:pt idx="10141">
                  <c:v>0.636</c:v>
                </c:pt>
                <c:pt idx="10142">
                  <c:v>0.63</c:v>
                </c:pt>
                <c:pt idx="10143">
                  <c:v>0.62</c:v>
                </c:pt>
                <c:pt idx="10144">
                  <c:v>0.626</c:v>
                </c:pt>
                <c:pt idx="10145">
                  <c:v>0.634</c:v>
                </c:pt>
                <c:pt idx="10146">
                  <c:v>0.641666666666667</c:v>
                </c:pt>
                <c:pt idx="10147">
                  <c:v>0.66</c:v>
                </c:pt>
                <c:pt idx="10148">
                  <c:v>0.661</c:v>
                </c:pt>
                <c:pt idx="10149">
                  <c:v>0.657666666666667</c:v>
                </c:pt>
                <c:pt idx="10150">
                  <c:v>0.659</c:v>
                </c:pt>
                <c:pt idx="10151">
                  <c:v>0.654666666666667</c:v>
                </c:pt>
                <c:pt idx="10152">
                  <c:v>0.645666666666667</c:v>
                </c:pt>
                <c:pt idx="10153">
                  <c:v>0.633</c:v>
                </c:pt>
                <c:pt idx="10154">
                  <c:v>0.644666666666667</c:v>
                </c:pt>
                <c:pt idx="10155">
                  <c:v>0.661333333333333</c:v>
                </c:pt>
                <c:pt idx="10156">
                  <c:v>0.669333333333334</c:v>
                </c:pt>
                <c:pt idx="10157">
                  <c:v>0.666333333333334</c:v>
                </c:pt>
                <c:pt idx="10158">
                  <c:v>0.675333333333334</c:v>
                </c:pt>
                <c:pt idx="10159">
                  <c:v>0.677666666666667</c:v>
                </c:pt>
                <c:pt idx="10160">
                  <c:v>0.680333333333333</c:v>
                </c:pt>
                <c:pt idx="10161">
                  <c:v>0.687</c:v>
                </c:pt>
                <c:pt idx="10162">
                  <c:v>0.7</c:v>
                </c:pt>
                <c:pt idx="10163">
                  <c:v>0.686</c:v>
                </c:pt>
                <c:pt idx="10164">
                  <c:v>0.674666666666667</c:v>
                </c:pt>
                <c:pt idx="10165">
                  <c:v>0.657333333333333</c:v>
                </c:pt>
                <c:pt idx="10166">
                  <c:v>0.648333333333334</c:v>
                </c:pt>
                <c:pt idx="10167">
                  <c:v>0.65</c:v>
                </c:pt>
                <c:pt idx="10168">
                  <c:v>0.656</c:v>
                </c:pt>
                <c:pt idx="10169">
                  <c:v>0.654</c:v>
                </c:pt>
                <c:pt idx="10170">
                  <c:v>0.658666666666667</c:v>
                </c:pt>
                <c:pt idx="10171">
                  <c:v>0.672333333333334</c:v>
                </c:pt>
                <c:pt idx="10172">
                  <c:v>0.689</c:v>
                </c:pt>
                <c:pt idx="10173">
                  <c:v>0.698333333333334</c:v>
                </c:pt>
                <c:pt idx="10174">
                  <c:v>0.685666666666667</c:v>
                </c:pt>
                <c:pt idx="10175">
                  <c:v>0.676</c:v>
                </c:pt>
                <c:pt idx="10176">
                  <c:v>0.676</c:v>
                </c:pt>
                <c:pt idx="10177">
                  <c:v>0.679</c:v>
                </c:pt>
                <c:pt idx="10178">
                  <c:v>0.679666666666667</c:v>
                </c:pt>
                <c:pt idx="10179">
                  <c:v>0.684333333333333</c:v>
                </c:pt>
                <c:pt idx="10180">
                  <c:v>0.685666666666667</c:v>
                </c:pt>
                <c:pt idx="10181">
                  <c:v>0.677333333333334</c:v>
                </c:pt>
                <c:pt idx="10182">
                  <c:v>0.678333333333334</c:v>
                </c:pt>
                <c:pt idx="10183">
                  <c:v>0.701</c:v>
                </c:pt>
                <c:pt idx="10184">
                  <c:v>0.715666666666667</c:v>
                </c:pt>
                <c:pt idx="10185">
                  <c:v>0.726</c:v>
                </c:pt>
                <c:pt idx="10186">
                  <c:v>0.723</c:v>
                </c:pt>
                <c:pt idx="10187">
                  <c:v>0.717666666666667</c:v>
                </c:pt>
                <c:pt idx="10188">
                  <c:v>0.702333333333334</c:v>
                </c:pt>
                <c:pt idx="10189">
                  <c:v>0.704666666666667</c:v>
                </c:pt>
                <c:pt idx="10190">
                  <c:v>0.700333333333334</c:v>
                </c:pt>
                <c:pt idx="10191">
                  <c:v>0.688666666666667</c:v>
                </c:pt>
                <c:pt idx="10192">
                  <c:v>0.689333333333333</c:v>
                </c:pt>
                <c:pt idx="10193">
                  <c:v>0.704333333333334</c:v>
                </c:pt>
                <c:pt idx="10194">
                  <c:v>0.718333333333334</c:v>
                </c:pt>
                <c:pt idx="10195">
                  <c:v>0.715333333333334</c:v>
                </c:pt>
                <c:pt idx="10196">
                  <c:v>0.716333333333334</c:v>
                </c:pt>
                <c:pt idx="10197">
                  <c:v>0.711333333333334</c:v>
                </c:pt>
                <c:pt idx="10198">
                  <c:v>0.704333333333334</c:v>
                </c:pt>
                <c:pt idx="10199">
                  <c:v>0.701333333333334</c:v>
                </c:pt>
                <c:pt idx="10200">
                  <c:v>0.702333333333334</c:v>
                </c:pt>
                <c:pt idx="10201">
                  <c:v>0.721666666666667</c:v>
                </c:pt>
                <c:pt idx="10202">
                  <c:v>0.711</c:v>
                </c:pt>
                <c:pt idx="10203">
                  <c:v>0.710333333333334</c:v>
                </c:pt>
                <c:pt idx="10204">
                  <c:v>0.706333333333334</c:v>
                </c:pt>
                <c:pt idx="10205">
                  <c:v>0.714333333333334</c:v>
                </c:pt>
                <c:pt idx="10206">
                  <c:v>0.721333333333334</c:v>
                </c:pt>
                <c:pt idx="10207">
                  <c:v>0.728333333333334</c:v>
                </c:pt>
                <c:pt idx="10208">
                  <c:v>0.718666666666667</c:v>
                </c:pt>
                <c:pt idx="10209">
                  <c:v>0.720666666666667</c:v>
                </c:pt>
                <c:pt idx="10210">
                  <c:v>0.723333333333334</c:v>
                </c:pt>
                <c:pt idx="10211">
                  <c:v>0.740666666666667</c:v>
                </c:pt>
                <c:pt idx="10212">
                  <c:v>0.736</c:v>
                </c:pt>
                <c:pt idx="10213">
                  <c:v>0.729</c:v>
                </c:pt>
                <c:pt idx="10214">
                  <c:v>0.724666666666667</c:v>
                </c:pt>
                <c:pt idx="10215">
                  <c:v>0.726666666666667</c:v>
                </c:pt>
                <c:pt idx="10216">
                  <c:v>0.732</c:v>
                </c:pt>
                <c:pt idx="10217">
                  <c:v>0.734333333333334</c:v>
                </c:pt>
                <c:pt idx="10218">
                  <c:v>0.734666666666667</c:v>
                </c:pt>
                <c:pt idx="10219">
                  <c:v>0.743</c:v>
                </c:pt>
                <c:pt idx="10220">
                  <c:v>0.741666666666667</c:v>
                </c:pt>
                <c:pt idx="10221">
                  <c:v>0.726333333333333</c:v>
                </c:pt>
                <c:pt idx="10222">
                  <c:v>0.731333333333334</c:v>
                </c:pt>
                <c:pt idx="10223">
                  <c:v>0.737666666666667</c:v>
                </c:pt>
                <c:pt idx="10224">
                  <c:v>0.736333333333334</c:v>
                </c:pt>
                <c:pt idx="10225">
                  <c:v>0.735333333333334</c:v>
                </c:pt>
                <c:pt idx="10226">
                  <c:v>0.733666666666667</c:v>
                </c:pt>
                <c:pt idx="10227">
                  <c:v>0.730666666666667</c:v>
                </c:pt>
                <c:pt idx="10228">
                  <c:v>0.737333333333334</c:v>
                </c:pt>
                <c:pt idx="10229">
                  <c:v>0.734666666666667</c:v>
                </c:pt>
                <c:pt idx="10230">
                  <c:v>0.722333333333334</c:v>
                </c:pt>
                <c:pt idx="10231">
                  <c:v>0.707333333333334</c:v>
                </c:pt>
                <c:pt idx="10232">
                  <c:v>0.707</c:v>
                </c:pt>
                <c:pt idx="10233">
                  <c:v>0.699666666666667</c:v>
                </c:pt>
                <c:pt idx="10234">
                  <c:v>0.708333333333334</c:v>
                </c:pt>
                <c:pt idx="10235">
                  <c:v>0.706333333333334</c:v>
                </c:pt>
                <c:pt idx="10236">
                  <c:v>0.710333333333334</c:v>
                </c:pt>
                <c:pt idx="10237">
                  <c:v>0.683666666666667</c:v>
                </c:pt>
                <c:pt idx="10238">
                  <c:v>0.692333333333334</c:v>
                </c:pt>
                <c:pt idx="10239">
                  <c:v>0.683</c:v>
                </c:pt>
                <c:pt idx="10240">
                  <c:v>0.681666666666666</c:v>
                </c:pt>
                <c:pt idx="10241">
                  <c:v>0.678666666666667</c:v>
                </c:pt>
                <c:pt idx="10242">
                  <c:v>0.668333333333334</c:v>
                </c:pt>
                <c:pt idx="10243">
                  <c:v>0.657666666666667</c:v>
                </c:pt>
                <c:pt idx="10244">
                  <c:v>0.664666666666667</c:v>
                </c:pt>
                <c:pt idx="10245">
                  <c:v>0.669</c:v>
                </c:pt>
                <c:pt idx="10246">
                  <c:v>0.672333333333334</c:v>
                </c:pt>
                <c:pt idx="10247">
                  <c:v>0.666</c:v>
                </c:pt>
                <c:pt idx="10248">
                  <c:v>0.667666666666667</c:v>
                </c:pt>
                <c:pt idx="10249">
                  <c:v>0.671333333333334</c:v>
                </c:pt>
                <c:pt idx="10250">
                  <c:v>0.686666666666667</c:v>
                </c:pt>
                <c:pt idx="10251">
                  <c:v>0.689</c:v>
                </c:pt>
                <c:pt idx="10252">
                  <c:v>0.693</c:v>
                </c:pt>
                <c:pt idx="10253">
                  <c:v>0.703666666666667</c:v>
                </c:pt>
                <c:pt idx="10254">
                  <c:v>0.706</c:v>
                </c:pt>
                <c:pt idx="10255">
                  <c:v>0.701333333333334</c:v>
                </c:pt>
                <c:pt idx="10256">
                  <c:v>0.692</c:v>
                </c:pt>
                <c:pt idx="10257">
                  <c:v>0.714333333333334</c:v>
                </c:pt>
                <c:pt idx="10258">
                  <c:v>0.722</c:v>
                </c:pt>
                <c:pt idx="10259">
                  <c:v>0.709</c:v>
                </c:pt>
                <c:pt idx="10260">
                  <c:v>0.714666666666667</c:v>
                </c:pt>
                <c:pt idx="10261">
                  <c:v>0.718</c:v>
                </c:pt>
                <c:pt idx="10262">
                  <c:v>0.726666666666667</c:v>
                </c:pt>
                <c:pt idx="10263">
                  <c:v>0.724</c:v>
                </c:pt>
                <c:pt idx="10264">
                  <c:v>0.725333333333334</c:v>
                </c:pt>
                <c:pt idx="10265">
                  <c:v>0.713333333333334</c:v>
                </c:pt>
                <c:pt idx="10266">
                  <c:v>0.721</c:v>
                </c:pt>
                <c:pt idx="10267">
                  <c:v>0.723333333333334</c:v>
                </c:pt>
                <c:pt idx="10268">
                  <c:v>0.717</c:v>
                </c:pt>
                <c:pt idx="10269">
                  <c:v>0.712333333333334</c:v>
                </c:pt>
                <c:pt idx="10270">
                  <c:v>0.692666666666667</c:v>
                </c:pt>
                <c:pt idx="10271">
                  <c:v>0.688333333333333</c:v>
                </c:pt>
                <c:pt idx="10272">
                  <c:v>0.688</c:v>
                </c:pt>
                <c:pt idx="10273">
                  <c:v>0.694666666666667</c:v>
                </c:pt>
                <c:pt idx="10274">
                  <c:v>0.675666666666667</c:v>
                </c:pt>
                <c:pt idx="10275">
                  <c:v>0.653</c:v>
                </c:pt>
                <c:pt idx="10276">
                  <c:v>0.655333333333334</c:v>
                </c:pt>
                <c:pt idx="10277">
                  <c:v>0.659</c:v>
                </c:pt>
                <c:pt idx="10278">
                  <c:v>0.654333333333333</c:v>
                </c:pt>
                <c:pt idx="10279">
                  <c:v>0.646333333333334</c:v>
                </c:pt>
                <c:pt idx="10280">
                  <c:v>0.651</c:v>
                </c:pt>
                <c:pt idx="10281">
                  <c:v>0.647333333333334</c:v>
                </c:pt>
                <c:pt idx="10282">
                  <c:v>0.646666666666667</c:v>
                </c:pt>
                <c:pt idx="10283">
                  <c:v>0.656</c:v>
                </c:pt>
                <c:pt idx="10284">
                  <c:v>0.635333333333334</c:v>
                </c:pt>
                <c:pt idx="10285">
                  <c:v>0.637666666666667</c:v>
                </c:pt>
                <c:pt idx="10286">
                  <c:v>0.618333333333333</c:v>
                </c:pt>
                <c:pt idx="10287">
                  <c:v>0.617666666666667</c:v>
                </c:pt>
                <c:pt idx="10288">
                  <c:v>0.635</c:v>
                </c:pt>
                <c:pt idx="10289">
                  <c:v>0.645</c:v>
                </c:pt>
                <c:pt idx="10290">
                  <c:v>0.652333333333334</c:v>
                </c:pt>
                <c:pt idx="10291">
                  <c:v>0.666</c:v>
                </c:pt>
                <c:pt idx="10292">
                  <c:v>0.666</c:v>
                </c:pt>
                <c:pt idx="10293">
                  <c:v>0.654</c:v>
                </c:pt>
                <c:pt idx="10294">
                  <c:v>0.647</c:v>
                </c:pt>
                <c:pt idx="10295">
                  <c:v>0.678333333333334</c:v>
                </c:pt>
                <c:pt idx="10296">
                  <c:v>0.696</c:v>
                </c:pt>
                <c:pt idx="10297">
                  <c:v>0.698</c:v>
                </c:pt>
                <c:pt idx="10298">
                  <c:v>0.685333333333333</c:v>
                </c:pt>
                <c:pt idx="10299">
                  <c:v>0.692</c:v>
                </c:pt>
                <c:pt idx="10300">
                  <c:v>0.681666666666666</c:v>
                </c:pt>
                <c:pt idx="10301">
                  <c:v>0.67</c:v>
                </c:pt>
                <c:pt idx="10302">
                  <c:v>0.662</c:v>
                </c:pt>
                <c:pt idx="10303">
                  <c:v>0.658666666666667</c:v>
                </c:pt>
                <c:pt idx="10304">
                  <c:v>0.658</c:v>
                </c:pt>
                <c:pt idx="10305">
                  <c:v>0.662</c:v>
                </c:pt>
                <c:pt idx="10306">
                  <c:v>0.681666666666666</c:v>
                </c:pt>
                <c:pt idx="10307">
                  <c:v>0.686333333333333</c:v>
                </c:pt>
                <c:pt idx="10308">
                  <c:v>0.670333333333334</c:v>
                </c:pt>
                <c:pt idx="10309">
                  <c:v>0.652333333333334</c:v>
                </c:pt>
                <c:pt idx="10310">
                  <c:v>0.646333333333334</c:v>
                </c:pt>
                <c:pt idx="10311">
                  <c:v>0.646333333333334</c:v>
                </c:pt>
                <c:pt idx="10312">
                  <c:v>0.650333333333334</c:v>
                </c:pt>
                <c:pt idx="10313">
                  <c:v>0.658</c:v>
                </c:pt>
                <c:pt idx="10314">
                  <c:v>0.661333333333334</c:v>
                </c:pt>
                <c:pt idx="10315">
                  <c:v>0.647666666666667</c:v>
                </c:pt>
                <c:pt idx="10316">
                  <c:v>0.634</c:v>
                </c:pt>
                <c:pt idx="10317">
                  <c:v>0.618666666666667</c:v>
                </c:pt>
                <c:pt idx="10318">
                  <c:v>0.609666666666667</c:v>
                </c:pt>
                <c:pt idx="10319">
                  <c:v>0.603</c:v>
                </c:pt>
                <c:pt idx="10320">
                  <c:v>0.607333333333334</c:v>
                </c:pt>
                <c:pt idx="10321">
                  <c:v>0.612666666666667</c:v>
                </c:pt>
                <c:pt idx="10322">
                  <c:v>0.604</c:v>
                </c:pt>
                <c:pt idx="10323">
                  <c:v>0.600666666666667</c:v>
                </c:pt>
                <c:pt idx="10324">
                  <c:v>0.605333333333333</c:v>
                </c:pt>
                <c:pt idx="10325">
                  <c:v>0.609333333333334</c:v>
                </c:pt>
                <c:pt idx="10326">
                  <c:v>0.616</c:v>
                </c:pt>
                <c:pt idx="10327">
                  <c:v>0.610666666666667</c:v>
                </c:pt>
                <c:pt idx="10328">
                  <c:v>0.611</c:v>
                </c:pt>
                <c:pt idx="10329">
                  <c:v>0.604666666666667</c:v>
                </c:pt>
                <c:pt idx="10330">
                  <c:v>0.608666666666667</c:v>
                </c:pt>
                <c:pt idx="10331">
                  <c:v>0.607666666666667</c:v>
                </c:pt>
                <c:pt idx="10332">
                  <c:v>0.602</c:v>
                </c:pt>
                <c:pt idx="10333">
                  <c:v>0.607333333333334</c:v>
                </c:pt>
                <c:pt idx="10334">
                  <c:v>0.604</c:v>
                </c:pt>
                <c:pt idx="10335">
                  <c:v>0.614</c:v>
                </c:pt>
                <c:pt idx="10336">
                  <c:v>0.620333333333334</c:v>
                </c:pt>
                <c:pt idx="10337">
                  <c:v>0.630666666666667</c:v>
                </c:pt>
                <c:pt idx="10338">
                  <c:v>0.633</c:v>
                </c:pt>
                <c:pt idx="10339">
                  <c:v>0.642</c:v>
                </c:pt>
                <c:pt idx="10340">
                  <c:v>0.651333333333334</c:v>
                </c:pt>
                <c:pt idx="10341">
                  <c:v>0.653</c:v>
                </c:pt>
                <c:pt idx="10342">
                  <c:v>0.661333333333334</c:v>
                </c:pt>
                <c:pt idx="10343">
                  <c:v>0.676333333333334</c:v>
                </c:pt>
                <c:pt idx="10344">
                  <c:v>0.694666666666667</c:v>
                </c:pt>
                <c:pt idx="10345">
                  <c:v>0.702333333333334</c:v>
                </c:pt>
                <c:pt idx="10346">
                  <c:v>0.692</c:v>
                </c:pt>
                <c:pt idx="10347">
                  <c:v>0.677</c:v>
                </c:pt>
                <c:pt idx="10348">
                  <c:v>0.682333333333334</c:v>
                </c:pt>
                <c:pt idx="10349">
                  <c:v>0.692</c:v>
                </c:pt>
                <c:pt idx="10350">
                  <c:v>0.684333333333333</c:v>
                </c:pt>
                <c:pt idx="10351">
                  <c:v>0.691333333333333</c:v>
                </c:pt>
                <c:pt idx="10352">
                  <c:v>0.696333333333334</c:v>
                </c:pt>
                <c:pt idx="10353">
                  <c:v>0.696</c:v>
                </c:pt>
                <c:pt idx="10354">
                  <c:v>0.701</c:v>
                </c:pt>
                <c:pt idx="10355">
                  <c:v>0.700666666666667</c:v>
                </c:pt>
                <c:pt idx="10356">
                  <c:v>0.696333333333333</c:v>
                </c:pt>
                <c:pt idx="10357">
                  <c:v>0.696666666666667</c:v>
                </c:pt>
                <c:pt idx="10358">
                  <c:v>0.695333333333333</c:v>
                </c:pt>
                <c:pt idx="10359">
                  <c:v>0.696333333333333</c:v>
                </c:pt>
                <c:pt idx="10360">
                  <c:v>0.687</c:v>
                </c:pt>
                <c:pt idx="10361">
                  <c:v>0.689333333333333</c:v>
                </c:pt>
                <c:pt idx="10362">
                  <c:v>0.695333333333333</c:v>
                </c:pt>
                <c:pt idx="10363">
                  <c:v>0.686666666666667</c:v>
                </c:pt>
                <c:pt idx="10364">
                  <c:v>0.680666666666667</c:v>
                </c:pt>
                <c:pt idx="10365">
                  <c:v>0.673333333333334</c:v>
                </c:pt>
                <c:pt idx="10366">
                  <c:v>0.675333333333334</c:v>
                </c:pt>
                <c:pt idx="10367">
                  <c:v>0.679333333333334</c:v>
                </c:pt>
                <c:pt idx="10368">
                  <c:v>0.665333333333334</c:v>
                </c:pt>
                <c:pt idx="10369">
                  <c:v>0.663</c:v>
                </c:pt>
                <c:pt idx="10370">
                  <c:v>0.664666666666667</c:v>
                </c:pt>
                <c:pt idx="10371">
                  <c:v>0.678000000000001</c:v>
                </c:pt>
                <c:pt idx="10372">
                  <c:v>0.673666666666667</c:v>
                </c:pt>
                <c:pt idx="10373">
                  <c:v>0.667333333333333</c:v>
                </c:pt>
                <c:pt idx="10374">
                  <c:v>0.671666666666667</c:v>
                </c:pt>
                <c:pt idx="10375">
                  <c:v>0.679666666666667</c:v>
                </c:pt>
                <c:pt idx="10376">
                  <c:v>0.677666666666667</c:v>
                </c:pt>
                <c:pt idx="10377">
                  <c:v>0.675666666666667</c:v>
                </c:pt>
                <c:pt idx="10378">
                  <c:v>0.671</c:v>
                </c:pt>
                <c:pt idx="10379">
                  <c:v>0.676</c:v>
                </c:pt>
                <c:pt idx="10380">
                  <c:v>0.679333333333334</c:v>
                </c:pt>
                <c:pt idx="10381">
                  <c:v>0.684333333333333</c:v>
                </c:pt>
                <c:pt idx="10382">
                  <c:v>0.686666666666667</c:v>
                </c:pt>
                <c:pt idx="10383">
                  <c:v>0.684666666666667</c:v>
                </c:pt>
                <c:pt idx="10384">
                  <c:v>0.679666666666667</c:v>
                </c:pt>
                <c:pt idx="10385">
                  <c:v>0.681666666666666</c:v>
                </c:pt>
                <c:pt idx="10386">
                  <c:v>0.672666666666667</c:v>
                </c:pt>
                <c:pt idx="10387">
                  <c:v>0.679333333333334</c:v>
                </c:pt>
                <c:pt idx="10388">
                  <c:v>0.692666666666667</c:v>
                </c:pt>
                <c:pt idx="10389">
                  <c:v>0.707333333333334</c:v>
                </c:pt>
                <c:pt idx="10390">
                  <c:v>0.702666666666667</c:v>
                </c:pt>
                <c:pt idx="10391">
                  <c:v>0.704</c:v>
                </c:pt>
                <c:pt idx="10392">
                  <c:v>0.707666666666667</c:v>
                </c:pt>
                <c:pt idx="10393">
                  <c:v>0.711333333333334</c:v>
                </c:pt>
                <c:pt idx="10394">
                  <c:v>0.704666666666667</c:v>
                </c:pt>
                <c:pt idx="10395">
                  <c:v>0.691333333333333</c:v>
                </c:pt>
                <c:pt idx="10396">
                  <c:v>0.687</c:v>
                </c:pt>
                <c:pt idx="10397">
                  <c:v>0.688</c:v>
                </c:pt>
                <c:pt idx="10398">
                  <c:v>0.692333333333334</c:v>
                </c:pt>
                <c:pt idx="10399">
                  <c:v>0.694666666666667</c:v>
                </c:pt>
                <c:pt idx="10400">
                  <c:v>0.674</c:v>
                </c:pt>
                <c:pt idx="10401">
                  <c:v>0.662</c:v>
                </c:pt>
                <c:pt idx="10402">
                  <c:v>0.654333333333334</c:v>
                </c:pt>
                <c:pt idx="10403">
                  <c:v>0.647333333333334</c:v>
                </c:pt>
                <c:pt idx="10404">
                  <c:v>0.652</c:v>
                </c:pt>
                <c:pt idx="10405">
                  <c:v>0.657333333333333</c:v>
                </c:pt>
                <c:pt idx="10406">
                  <c:v>0.654</c:v>
                </c:pt>
                <c:pt idx="10407">
                  <c:v>0.662333333333334</c:v>
                </c:pt>
                <c:pt idx="10408">
                  <c:v>0.641333333333334</c:v>
                </c:pt>
                <c:pt idx="10409">
                  <c:v>0.621</c:v>
                </c:pt>
                <c:pt idx="10410">
                  <c:v>0.634</c:v>
                </c:pt>
                <c:pt idx="10411">
                  <c:v>0.630333333333333</c:v>
                </c:pt>
                <c:pt idx="10412">
                  <c:v>0.629666666666667</c:v>
                </c:pt>
                <c:pt idx="10413">
                  <c:v>0.633333333333334</c:v>
                </c:pt>
                <c:pt idx="10414">
                  <c:v>0.631333333333334</c:v>
                </c:pt>
                <c:pt idx="10415">
                  <c:v>0.626333333333333</c:v>
                </c:pt>
                <c:pt idx="10416">
                  <c:v>0.650666666666667</c:v>
                </c:pt>
                <c:pt idx="10417">
                  <c:v>0.649666666666667</c:v>
                </c:pt>
                <c:pt idx="10418">
                  <c:v>0.652666666666667</c:v>
                </c:pt>
                <c:pt idx="10419">
                  <c:v>0.655333333333334</c:v>
                </c:pt>
                <c:pt idx="10420">
                  <c:v>0.674333333333334</c:v>
                </c:pt>
                <c:pt idx="10421">
                  <c:v>0.684333333333333</c:v>
                </c:pt>
                <c:pt idx="10422">
                  <c:v>0.679666666666667</c:v>
                </c:pt>
                <c:pt idx="10423">
                  <c:v>0.690333333333333</c:v>
                </c:pt>
                <c:pt idx="10424">
                  <c:v>0.701</c:v>
                </c:pt>
                <c:pt idx="10425">
                  <c:v>0.7</c:v>
                </c:pt>
                <c:pt idx="10426">
                  <c:v>0.694666666666667</c:v>
                </c:pt>
                <c:pt idx="10427">
                  <c:v>0.680666666666667</c:v>
                </c:pt>
                <c:pt idx="10428">
                  <c:v>0.69</c:v>
                </c:pt>
                <c:pt idx="10429">
                  <c:v>0.709</c:v>
                </c:pt>
                <c:pt idx="10430">
                  <c:v>0.701333333333334</c:v>
                </c:pt>
                <c:pt idx="10431">
                  <c:v>0.699333333333334</c:v>
                </c:pt>
                <c:pt idx="10432">
                  <c:v>0.704666666666666</c:v>
                </c:pt>
                <c:pt idx="10433">
                  <c:v>0.687</c:v>
                </c:pt>
                <c:pt idx="10434">
                  <c:v>0.686333333333333</c:v>
                </c:pt>
                <c:pt idx="10435">
                  <c:v>0.688333333333333</c:v>
                </c:pt>
                <c:pt idx="10436">
                  <c:v>0.665333333333334</c:v>
                </c:pt>
                <c:pt idx="10437">
                  <c:v>0.654333333333334</c:v>
                </c:pt>
                <c:pt idx="10438">
                  <c:v>0.651</c:v>
                </c:pt>
                <c:pt idx="10439">
                  <c:v>0.657</c:v>
                </c:pt>
                <c:pt idx="10440">
                  <c:v>0.643333333333334</c:v>
                </c:pt>
                <c:pt idx="10441">
                  <c:v>0.657666666666667</c:v>
                </c:pt>
                <c:pt idx="10442">
                  <c:v>0.667</c:v>
                </c:pt>
                <c:pt idx="10443">
                  <c:v>0.659333333333334</c:v>
                </c:pt>
                <c:pt idx="10444">
                  <c:v>0.651666666666667</c:v>
                </c:pt>
                <c:pt idx="10445">
                  <c:v>0.661000000000001</c:v>
                </c:pt>
                <c:pt idx="10446">
                  <c:v>0.659666666666667</c:v>
                </c:pt>
                <c:pt idx="10447">
                  <c:v>0.660333333333334</c:v>
                </c:pt>
                <c:pt idx="10448">
                  <c:v>0.668333333333334</c:v>
                </c:pt>
                <c:pt idx="10449">
                  <c:v>0.670666666666667</c:v>
                </c:pt>
                <c:pt idx="10450">
                  <c:v>0.665000000000001</c:v>
                </c:pt>
                <c:pt idx="10451">
                  <c:v>0.661</c:v>
                </c:pt>
                <c:pt idx="10452">
                  <c:v>0.654</c:v>
                </c:pt>
                <c:pt idx="10453">
                  <c:v>0.650333333333334</c:v>
                </c:pt>
                <c:pt idx="10454">
                  <c:v>0.646</c:v>
                </c:pt>
                <c:pt idx="10455">
                  <c:v>0.643</c:v>
                </c:pt>
                <c:pt idx="10456">
                  <c:v>0.646666666666667</c:v>
                </c:pt>
                <c:pt idx="10457">
                  <c:v>0.643333333333334</c:v>
                </c:pt>
                <c:pt idx="10458">
                  <c:v>0.650666666666667</c:v>
                </c:pt>
                <c:pt idx="10459">
                  <c:v>0.64</c:v>
                </c:pt>
                <c:pt idx="10460">
                  <c:v>0.634666666666667</c:v>
                </c:pt>
                <c:pt idx="10461">
                  <c:v>0.636666666666667</c:v>
                </c:pt>
                <c:pt idx="10462">
                  <c:v>0.627333333333334</c:v>
                </c:pt>
                <c:pt idx="10463">
                  <c:v>0.637333333333334</c:v>
                </c:pt>
                <c:pt idx="10464">
                  <c:v>0.645333333333334</c:v>
                </c:pt>
                <c:pt idx="10465">
                  <c:v>0.639333333333334</c:v>
                </c:pt>
                <c:pt idx="10466">
                  <c:v>0.65</c:v>
                </c:pt>
                <c:pt idx="10467">
                  <c:v>0.654333333333333</c:v>
                </c:pt>
                <c:pt idx="10468">
                  <c:v>0.654333333333333</c:v>
                </c:pt>
                <c:pt idx="10469">
                  <c:v>0.658666666666667</c:v>
                </c:pt>
                <c:pt idx="10470">
                  <c:v>0.678666666666667</c:v>
                </c:pt>
                <c:pt idx="10471">
                  <c:v>0.693333333333333</c:v>
                </c:pt>
                <c:pt idx="10472">
                  <c:v>0.698333333333333</c:v>
                </c:pt>
                <c:pt idx="10473">
                  <c:v>0.699666666666667</c:v>
                </c:pt>
                <c:pt idx="10474">
                  <c:v>0.706333333333334</c:v>
                </c:pt>
                <c:pt idx="10475">
                  <c:v>0.721</c:v>
                </c:pt>
                <c:pt idx="10476">
                  <c:v>0.721</c:v>
                </c:pt>
                <c:pt idx="10477">
                  <c:v>0.718666666666667</c:v>
                </c:pt>
                <c:pt idx="10478">
                  <c:v>0.725</c:v>
                </c:pt>
                <c:pt idx="10479">
                  <c:v>0.736666666666667</c:v>
                </c:pt>
                <c:pt idx="10480">
                  <c:v>0.728</c:v>
                </c:pt>
                <c:pt idx="10481">
                  <c:v>0.732</c:v>
                </c:pt>
                <c:pt idx="10482">
                  <c:v>0.729666666666667</c:v>
                </c:pt>
                <c:pt idx="10483">
                  <c:v>0.734333333333334</c:v>
                </c:pt>
                <c:pt idx="10484">
                  <c:v>0.745333333333334</c:v>
                </c:pt>
                <c:pt idx="10485">
                  <c:v>0.738666666666667</c:v>
                </c:pt>
                <c:pt idx="10486">
                  <c:v>0.724666666666667</c:v>
                </c:pt>
                <c:pt idx="10487">
                  <c:v>0.716666666666667</c:v>
                </c:pt>
                <c:pt idx="10488">
                  <c:v>0.712</c:v>
                </c:pt>
                <c:pt idx="10489">
                  <c:v>0.686333333333333</c:v>
                </c:pt>
                <c:pt idx="10490">
                  <c:v>0.673666666666667</c:v>
                </c:pt>
                <c:pt idx="10491">
                  <c:v>0.66</c:v>
                </c:pt>
                <c:pt idx="10492">
                  <c:v>0.667333333333333</c:v>
                </c:pt>
                <c:pt idx="10493">
                  <c:v>0.670666666666667</c:v>
                </c:pt>
                <c:pt idx="10494">
                  <c:v>0.682333333333333</c:v>
                </c:pt>
                <c:pt idx="10495">
                  <c:v>0.684</c:v>
                </c:pt>
                <c:pt idx="10496">
                  <c:v>0.691333333333333</c:v>
                </c:pt>
                <c:pt idx="10497">
                  <c:v>0.7</c:v>
                </c:pt>
                <c:pt idx="10498">
                  <c:v>0.715333333333334</c:v>
                </c:pt>
                <c:pt idx="10499">
                  <c:v>0.712</c:v>
                </c:pt>
                <c:pt idx="10500">
                  <c:v>0.724333333333334</c:v>
                </c:pt>
                <c:pt idx="10501">
                  <c:v>0.718</c:v>
                </c:pt>
                <c:pt idx="10502">
                  <c:v>0.711333333333334</c:v>
                </c:pt>
                <c:pt idx="10503">
                  <c:v>0.702</c:v>
                </c:pt>
                <c:pt idx="10504">
                  <c:v>0.699666666666667</c:v>
                </c:pt>
                <c:pt idx="10505">
                  <c:v>0.695</c:v>
                </c:pt>
                <c:pt idx="10506">
                  <c:v>0.697666666666667</c:v>
                </c:pt>
                <c:pt idx="10507">
                  <c:v>0.712</c:v>
                </c:pt>
                <c:pt idx="10508">
                  <c:v>0.719333333333334</c:v>
                </c:pt>
                <c:pt idx="10509">
                  <c:v>0.732</c:v>
                </c:pt>
                <c:pt idx="10510">
                  <c:v>0.746</c:v>
                </c:pt>
                <c:pt idx="10511">
                  <c:v>0.74</c:v>
                </c:pt>
                <c:pt idx="10512">
                  <c:v>0.732333333333334</c:v>
                </c:pt>
                <c:pt idx="10513">
                  <c:v>0.738333333333334</c:v>
                </c:pt>
                <c:pt idx="10514">
                  <c:v>0.727</c:v>
                </c:pt>
                <c:pt idx="10515">
                  <c:v>0.714666666666667</c:v>
                </c:pt>
                <c:pt idx="10516">
                  <c:v>0.707</c:v>
                </c:pt>
                <c:pt idx="10517">
                  <c:v>0.7</c:v>
                </c:pt>
                <c:pt idx="10518">
                  <c:v>0.693666666666667</c:v>
                </c:pt>
                <c:pt idx="10519">
                  <c:v>0.685666666666667</c:v>
                </c:pt>
                <c:pt idx="10520">
                  <c:v>0.684666666666667</c:v>
                </c:pt>
                <c:pt idx="10521">
                  <c:v>0.671333333333334</c:v>
                </c:pt>
                <c:pt idx="10522">
                  <c:v>0.676</c:v>
                </c:pt>
                <c:pt idx="10523">
                  <c:v>0.670666666666667</c:v>
                </c:pt>
                <c:pt idx="10524">
                  <c:v>0.666</c:v>
                </c:pt>
                <c:pt idx="10525">
                  <c:v>0.676</c:v>
                </c:pt>
                <c:pt idx="10526">
                  <c:v>0.677666666666667</c:v>
                </c:pt>
                <c:pt idx="10527">
                  <c:v>0.668333333333334</c:v>
                </c:pt>
                <c:pt idx="10528">
                  <c:v>0.669666666666667</c:v>
                </c:pt>
                <c:pt idx="10529">
                  <c:v>0.671666666666667</c:v>
                </c:pt>
                <c:pt idx="10530">
                  <c:v>0.655333333333334</c:v>
                </c:pt>
                <c:pt idx="10531">
                  <c:v>0.653</c:v>
                </c:pt>
                <c:pt idx="10532">
                  <c:v>0.656</c:v>
                </c:pt>
                <c:pt idx="10533">
                  <c:v>0.633666666666667</c:v>
                </c:pt>
                <c:pt idx="10534">
                  <c:v>0.624</c:v>
                </c:pt>
                <c:pt idx="10535">
                  <c:v>0.622333333333334</c:v>
                </c:pt>
                <c:pt idx="10536">
                  <c:v>0.623</c:v>
                </c:pt>
                <c:pt idx="10537">
                  <c:v>0.644666666666667</c:v>
                </c:pt>
                <c:pt idx="10538">
                  <c:v>0.644666666666667</c:v>
                </c:pt>
                <c:pt idx="10539">
                  <c:v>0.644</c:v>
                </c:pt>
                <c:pt idx="10540">
                  <c:v>0.637666666666667</c:v>
                </c:pt>
                <c:pt idx="10541">
                  <c:v>0.633666666666667</c:v>
                </c:pt>
                <c:pt idx="10542">
                  <c:v>0.634</c:v>
                </c:pt>
                <c:pt idx="10543">
                  <c:v>0.641666666666667</c:v>
                </c:pt>
                <c:pt idx="10544">
                  <c:v>0.635333333333334</c:v>
                </c:pt>
                <c:pt idx="10545">
                  <c:v>0.624666666666667</c:v>
                </c:pt>
                <c:pt idx="10546">
                  <c:v>0.614333333333334</c:v>
                </c:pt>
                <c:pt idx="10547">
                  <c:v>0.622</c:v>
                </c:pt>
                <c:pt idx="10548">
                  <c:v>0.628</c:v>
                </c:pt>
                <c:pt idx="10549">
                  <c:v>0.614333333333334</c:v>
                </c:pt>
                <c:pt idx="10550">
                  <c:v>0.621666666666667</c:v>
                </c:pt>
                <c:pt idx="10551">
                  <c:v>0.628333333333334</c:v>
                </c:pt>
                <c:pt idx="10552">
                  <c:v>0.628666666666667</c:v>
                </c:pt>
                <c:pt idx="10553">
                  <c:v>0.643333333333334</c:v>
                </c:pt>
                <c:pt idx="10554">
                  <c:v>0.653666666666667</c:v>
                </c:pt>
                <c:pt idx="10555">
                  <c:v>0.648666666666667</c:v>
                </c:pt>
                <c:pt idx="10556">
                  <c:v>0.64</c:v>
                </c:pt>
                <c:pt idx="10557">
                  <c:v>0.621333333333334</c:v>
                </c:pt>
                <c:pt idx="10558">
                  <c:v>0.608333333333334</c:v>
                </c:pt>
                <c:pt idx="10559">
                  <c:v>0.604666666666667</c:v>
                </c:pt>
                <c:pt idx="10560">
                  <c:v>0.612333333333334</c:v>
                </c:pt>
                <c:pt idx="10561">
                  <c:v>0.622666666666667</c:v>
                </c:pt>
                <c:pt idx="10562">
                  <c:v>0.617333333333334</c:v>
                </c:pt>
                <c:pt idx="10563">
                  <c:v>0.617666666666667</c:v>
                </c:pt>
                <c:pt idx="10564">
                  <c:v>0.629666666666667</c:v>
                </c:pt>
                <c:pt idx="10565">
                  <c:v>0.628</c:v>
                </c:pt>
                <c:pt idx="10566">
                  <c:v>0.631</c:v>
                </c:pt>
                <c:pt idx="10567">
                  <c:v>0.636</c:v>
                </c:pt>
                <c:pt idx="10568">
                  <c:v>0.628</c:v>
                </c:pt>
                <c:pt idx="10569">
                  <c:v>0.628666666666667</c:v>
                </c:pt>
                <c:pt idx="10570">
                  <c:v>0.615666666666667</c:v>
                </c:pt>
                <c:pt idx="10571">
                  <c:v>0.616</c:v>
                </c:pt>
                <c:pt idx="10572">
                  <c:v>0.615666666666667</c:v>
                </c:pt>
                <c:pt idx="10573">
                  <c:v>0.613</c:v>
                </c:pt>
                <c:pt idx="10574">
                  <c:v>0.604</c:v>
                </c:pt>
                <c:pt idx="10575">
                  <c:v>0.594333333333333</c:v>
                </c:pt>
                <c:pt idx="10576">
                  <c:v>0.608</c:v>
                </c:pt>
                <c:pt idx="10577">
                  <c:v>0.627333333333334</c:v>
                </c:pt>
                <c:pt idx="10578">
                  <c:v>0.63</c:v>
                </c:pt>
                <c:pt idx="10579">
                  <c:v>0.631666666666667</c:v>
                </c:pt>
                <c:pt idx="10580">
                  <c:v>0.626333333333333</c:v>
                </c:pt>
                <c:pt idx="10581">
                  <c:v>0.613666666666667</c:v>
                </c:pt>
                <c:pt idx="10582">
                  <c:v>0.620666666666667</c:v>
                </c:pt>
                <c:pt idx="10583">
                  <c:v>0.623333333333334</c:v>
                </c:pt>
                <c:pt idx="10584">
                  <c:v>0.625333333333334</c:v>
                </c:pt>
                <c:pt idx="10585">
                  <c:v>0.638666666666667</c:v>
                </c:pt>
                <c:pt idx="10586">
                  <c:v>0.645666666666667</c:v>
                </c:pt>
                <c:pt idx="10587">
                  <c:v>0.641</c:v>
                </c:pt>
                <c:pt idx="10588">
                  <c:v>0.642</c:v>
                </c:pt>
                <c:pt idx="10589">
                  <c:v>0.642</c:v>
                </c:pt>
                <c:pt idx="10590">
                  <c:v>0.665000000000001</c:v>
                </c:pt>
                <c:pt idx="10591">
                  <c:v>0.68</c:v>
                </c:pt>
                <c:pt idx="10592">
                  <c:v>0.680333333333334</c:v>
                </c:pt>
                <c:pt idx="10593">
                  <c:v>0.68</c:v>
                </c:pt>
                <c:pt idx="10594">
                  <c:v>0.681666666666666</c:v>
                </c:pt>
                <c:pt idx="10595">
                  <c:v>0.692333333333334</c:v>
                </c:pt>
                <c:pt idx="10596">
                  <c:v>0.688666666666667</c:v>
                </c:pt>
                <c:pt idx="10597">
                  <c:v>0.675333333333334</c:v>
                </c:pt>
                <c:pt idx="10598">
                  <c:v>0.669333333333334</c:v>
                </c:pt>
                <c:pt idx="10599">
                  <c:v>0.685666666666667</c:v>
                </c:pt>
                <c:pt idx="10600">
                  <c:v>0.684</c:v>
                </c:pt>
                <c:pt idx="10601">
                  <c:v>0.689333333333333</c:v>
                </c:pt>
                <c:pt idx="10602">
                  <c:v>0.693</c:v>
                </c:pt>
                <c:pt idx="10603">
                  <c:v>0.704</c:v>
                </c:pt>
                <c:pt idx="10604">
                  <c:v>0.698</c:v>
                </c:pt>
                <c:pt idx="10605">
                  <c:v>0.682666666666667</c:v>
                </c:pt>
                <c:pt idx="10606">
                  <c:v>0.672333333333334</c:v>
                </c:pt>
                <c:pt idx="10607">
                  <c:v>0.670666666666667</c:v>
                </c:pt>
                <c:pt idx="10608">
                  <c:v>0.668666666666667</c:v>
                </c:pt>
                <c:pt idx="10609">
                  <c:v>0.669</c:v>
                </c:pt>
                <c:pt idx="10610">
                  <c:v>0.657</c:v>
                </c:pt>
                <c:pt idx="10611">
                  <c:v>0.659666666666667</c:v>
                </c:pt>
                <c:pt idx="10612">
                  <c:v>0.642333333333334</c:v>
                </c:pt>
                <c:pt idx="10613">
                  <c:v>0.646666666666667</c:v>
                </c:pt>
                <c:pt idx="10614">
                  <c:v>0.645333333333334</c:v>
                </c:pt>
                <c:pt idx="10615">
                  <c:v>0.648</c:v>
                </c:pt>
                <c:pt idx="10616">
                  <c:v>0.656333333333334</c:v>
                </c:pt>
                <c:pt idx="10617">
                  <c:v>0.670333333333334</c:v>
                </c:pt>
                <c:pt idx="10618">
                  <c:v>0.678</c:v>
                </c:pt>
                <c:pt idx="10619">
                  <c:v>0.675333333333334</c:v>
                </c:pt>
                <c:pt idx="10620">
                  <c:v>0.681333333333333</c:v>
                </c:pt>
                <c:pt idx="10621">
                  <c:v>0.691</c:v>
                </c:pt>
                <c:pt idx="10622">
                  <c:v>0.699333333333334</c:v>
                </c:pt>
                <c:pt idx="10623">
                  <c:v>0.695333333333334</c:v>
                </c:pt>
                <c:pt idx="10624">
                  <c:v>0.690666666666667</c:v>
                </c:pt>
                <c:pt idx="10625">
                  <c:v>0.685</c:v>
                </c:pt>
                <c:pt idx="10626">
                  <c:v>0.7</c:v>
                </c:pt>
                <c:pt idx="10627">
                  <c:v>0.705333333333334</c:v>
                </c:pt>
                <c:pt idx="10628">
                  <c:v>0.705333333333334</c:v>
                </c:pt>
                <c:pt idx="10629">
                  <c:v>0.696666666666667</c:v>
                </c:pt>
                <c:pt idx="10630">
                  <c:v>0.700666666666667</c:v>
                </c:pt>
                <c:pt idx="10631">
                  <c:v>0.701</c:v>
                </c:pt>
                <c:pt idx="10632">
                  <c:v>0.699666666666667</c:v>
                </c:pt>
                <c:pt idx="10633">
                  <c:v>0.704333333333334</c:v>
                </c:pt>
                <c:pt idx="10634">
                  <c:v>0.700333333333333</c:v>
                </c:pt>
                <c:pt idx="10635">
                  <c:v>0.706333333333334</c:v>
                </c:pt>
                <c:pt idx="10636">
                  <c:v>0.713666666666667</c:v>
                </c:pt>
                <c:pt idx="10637">
                  <c:v>0.708666666666667</c:v>
                </c:pt>
                <c:pt idx="10638">
                  <c:v>0.704333333333334</c:v>
                </c:pt>
                <c:pt idx="10639">
                  <c:v>0.707</c:v>
                </c:pt>
                <c:pt idx="10640">
                  <c:v>0.701666666666667</c:v>
                </c:pt>
                <c:pt idx="10641">
                  <c:v>0.684</c:v>
                </c:pt>
                <c:pt idx="10642">
                  <c:v>0.676666666666667</c:v>
                </c:pt>
                <c:pt idx="10643">
                  <c:v>0.666</c:v>
                </c:pt>
                <c:pt idx="10644">
                  <c:v>0.665</c:v>
                </c:pt>
                <c:pt idx="10645">
                  <c:v>0.662333333333334</c:v>
                </c:pt>
                <c:pt idx="10646">
                  <c:v>0.652666666666667</c:v>
                </c:pt>
                <c:pt idx="10647">
                  <c:v>0.65</c:v>
                </c:pt>
                <c:pt idx="10648">
                  <c:v>0.644</c:v>
                </c:pt>
                <c:pt idx="10649">
                  <c:v>0.644666666666667</c:v>
                </c:pt>
                <c:pt idx="10650">
                  <c:v>0.644666666666667</c:v>
                </c:pt>
                <c:pt idx="10651">
                  <c:v>0.635333333333334</c:v>
                </c:pt>
                <c:pt idx="10652">
                  <c:v>0.636666666666667</c:v>
                </c:pt>
                <c:pt idx="10653">
                  <c:v>0.639</c:v>
                </c:pt>
                <c:pt idx="10654">
                  <c:v>0.638666666666667</c:v>
                </c:pt>
                <c:pt idx="10655">
                  <c:v>0.634666666666667</c:v>
                </c:pt>
                <c:pt idx="10656">
                  <c:v>0.622333333333334</c:v>
                </c:pt>
                <c:pt idx="10657">
                  <c:v>0.619666666666667</c:v>
                </c:pt>
                <c:pt idx="10658">
                  <c:v>0.633666666666667</c:v>
                </c:pt>
                <c:pt idx="10659">
                  <c:v>0.626666666666667</c:v>
                </c:pt>
                <c:pt idx="10660">
                  <c:v>0.624666666666667</c:v>
                </c:pt>
                <c:pt idx="10661">
                  <c:v>0.633</c:v>
                </c:pt>
                <c:pt idx="10662">
                  <c:v>0.637666666666667</c:v>
                </c:pt>
                <c:pt idx="10663">
                  <c:v>0.637</c:v>
                </c:pt>
                <c:pt idx="10664">
                  <c:v>0.653666666666667</c:v>
                </c:pt>
                <c:pt idx="10665">
                  <c:v>0.655</c:v>
                </c:pt>
                <c:pt idx="10666">
                  <c:v>0.653</c:v>
                </c:pt>
                <c:pt idx="10667">
                  <c:v>0.647333333333334</c:v>
                </c:pt>
                <c:pt idx="10668">
                  <c:v>0.652333333333334</c:v>
                </c:pt>
                <c:pt idx="10669">
                  <c:v>0.67</c:v>
                </c:pt>
                <c:pt idx="10670">
                  <c:v>0.675666666666667</c:v>
                </c:pt>
                <c:pt idx="10671">
                  <c:v>0.671</c:v>
                </c:pt>
                <c:pt idx="10672">
                  <c:v>0.661333333333333</c:v>
                </c:pt>
                <c:pt idx="10673">
                  <c:v>0.657666666666667</c:v>
                </c:pt>
                <c:pt idx="10674">
                  <c:v>0.652</c:v>
                </c:pt>
                <c:pt idx="10675">
                  <c:v>0.646</c:v>
                </c:pt>
                <c:pt idx="10676">
                  <c:v>0.644333333333334</c:v>
                </c:pt>
                <c:pt idx="10677">
                  <c:v>0.634666666666667</c:v>
                </c:pt>
                <c:pt idx="10678">
                  <c:v>0.622666666666667</c:v>
                </c:pt>
                <c:pt idx="10679">
                  <c:v>0.614333333333333</c:v>
                </c:pt>
                <c:pt idx="10680">
                  <c:v>0.608</c:v>
                </c:pt>
                <c:pt idx="10681">
                  <c:v>0.6</c:v>
                </c:pt>
                <c:pt idx="10682">
                  <c:v>0.598</c:v>
                </c:pt>
                <c:pt idx="10683">
                  <c:v>0.585666666666667</c:v>
                </c:pt>
                <c:pt idx="10684">
                  <c:v>0.576</c:v>
                </c:pt>
                <c:pt idx="10685">
                  <c:v>0.571666666666667</c:v>
                </c:pt>
                <c:pt idx="10686">
                  <c:v>0.58</c:v>
                </c:pt>
                <c:pt idx="10687">
                  <c:v>0.618</c:v>
                </c:pt>
                <c:pt idx="10688">
                  <c:v>0.619</c:v>
                </c:pt>
                <c:pt idx="10689">
                  <c:v>0.605666666666667</c:v>
                </c:pt>
                <c:pt idx="10690">
                  <c:v>0.590333333333333</c:v>
                </c:pt>
                <c:pt idx="10691">
                  <c:v>0.577666666666667</c:v>
                </c:pt>
                <c:pt idx="10692">
                  <c:v>0.584333333333333</c:v>
                </c:pt>
                <c:pt idx="10693">
                  <c:v>0.587666666666667</c:v>
                </c:pt>
                <c:pt idx="10694">
                  <c:v>0.595333333333333</c:v>
                </c:pt>
                <c:pt idx="10695">
                  <c:v>0.599333333333333</c:v>
                </c:pt>
                <c:pt idx="10696">
                  <c:v>0.594333333333333</c:v>
                </c:pt>
                <c:pt idx="10697">
                  <c:v>0.590333333333333</c:v>
                </c:pt>
                <c:pt idx="10698">
                  <c:v>0.586333333333333</c:v>
                </c:pt>
                <c:pt idx="10699">
                  <c:v>0.569</c:v>
                </c:pt>
                <c:pt idx="10700">
                  <c:v>0.562333333333334</c:v>
                </c:pt>
                <c:pt idx="10701">
                  <c:v>0.554333333333334</c:v>
                </c:pt>
                <c:pt idx="10702">
                  <c:v>0.550333333333333</c:v>
                </c:pt>
                <c:pt idx="10703">
                  <c:v>0.556666666666666</c:v>
                </c:pt>
                <c:pt idx="10704">
                  <c:v>0.559666666666667</c:v>
                </c:pt>
                <c:pt idx="10705">
                  <c:v>0.555666666666667</c:v>
                </c:pt>
                <c:pt idx="10706">
                  <c:v>0.551333333333333</c:v>
                </c:pt>
                <c:pt idx="10707">
                  <c:v>0.511666666666666</c:v>
                </c:pt>
                <c:pt idx="10708">
                  <c:v>0.487666666666667</c:v>
                </c:pt>
                <c:pt idx="10709">
                  <c:v>0.496333333333333</c:v>
                </c:pt>
                <c:pt idx="10710">
                  <c:v>0.499</c:v>
                </c:pt>
                <c:pt idx="10711">
                  <c:v>0.516333333333333</c:v>
                </c:pt>
                <c:pt idx="10712">
                  <c:v>0.521666666666667</c:v>
                </c:pt>
                <c:pt idx="10713">
                  <c:v>0.519</c:v>
                </c:pt>
                <c:pt idx="10714">
                  <c:v>0.518333333333333</c:v>
                </c:pt>
                <c:pt idx="10715">
                  <c:v>0.519</c:v>
                </c:pt>
                <c:pt idx="10716">
                  <c:v>0.532333333333333</c:v>
                </c:pt>
                <c:pt idx="10717">
                  <c:v>0.544666666666666</c:v>
                </c:pt>
                <c:pt idx="10718">
                  <c:v>0.553666666666667</c:v>
                </c:pt>
              </c:numCache>
            </c:numRef>
          </c:yVal>
          <c:smooth val="0"/>
        </c:ser>
        <c:ser>
          <c:idx val="1"/>
          <c:order val="1"/>
          <c:tx>
            <c:strRef>
              <c:f>label 3</c:f>
              <c:strCache>
                <c:ptCount val="1"/>
                <c:pt idx="0">
                  <c:v/>
                </c:pt>
              </c:strCache>
            </c:strRef>
          </c:tx>
          <c:spPr>
            <a:solidFill>
              <a:srgbClr val="ff0000"/>
            </a:solidFill>
            <a:ln w="38160">
              <a:solidFill>
                <a:srgbClr val="ff0000"/>
              </a:solidFill>
              <a:round/>
            </a:ln>
          </c:spPr>
          <c:marker>
            <c:symbol val="none"/>
          </c:marker>
          <c:dLbls>
            <c:numFmt formatCode="General" sourceLinked="1"/>
            <c:dLblPos val="r"/>
            <c:showLegendKey val="0"/>
            <c:showVal val="0"/>
            <c:showCatName val="0"/>
            <c:showSerName val="0"/>
            <c:showPercent val="0"/>
            <c:showLeaderLines val="0"/>
          </c:dLbls>
          <c:xVal>
            <c:numRef>
              <c:f>3</c:f>
              <c:numCache>
                <c:formatCode>General</c:formatCode>
                <c:ptCount val="107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pt idx="2093">
                  <c:v>2094</c:v>
                </c:pt>
                <c:pt idx="2094">
                  <c:v>2095</c:v>
                </c:pt>
                <c:pt idx="2095">
                  <c:v>2096</c:v>
                </c:pt>
                <c:pt idx="2096">
                  <c:v>2097</c:v>
                </c:pt>
                <c:pt idx="2097">
                  <c:v>2098</c:v>
                </c:pt>
                <c:pt idx="2098">
                  <c:v>2099</c:v>
                </c:pt>
                <c:pt idx="2099">
                  <c:v>2100</c:v>
                </c:pt>
                <c:pt idx="2100">
                  <c:v>2101</c:v>
                </c:pt>
                <c:pt idx="2101">
                  <c:v>2102</c:v>
                </c:pt>
                <c:pt idx="2102">
                  <c:v>2103</c:v>
                </c:pt>
                <c:pt idx="2103">
                  <c:v>2104</c:v>
                </c:pt>
                <c:pt idx="2104">
                  <c:v>2105</c:v>
                </c:pt>
                <c:pt idx="2105">
                  <c:v>2106</c:v>
                </c:pt>
                <c:pt idx="2106">
                  <c:v>2107</c:v>
                </c:pt>
                <c:pt idx="2107">
                  <c:v>2108</c:v>
                </c:pt>
                <c:pt idx="2108">
                  <c:v>2109</c:v>
                </c:pt>
                <c:pt idx="2109">
                  <c:v>2110</c:v>
                </c:pt>
                <c:pt idx="2110">
                  <c:v>2111</c:v>
                </c:pt>
                <c:pt idx="2111">
                  <c:v>2112</c:v>
                </c:pt>
                <c:pt idx="2112">
                  <c:v>2113</c:v>
                </c:pt>
                <c:pt idx="2113">
                  <c:v>2114</c:v>
                </c:pt>
                <c:pt idx="2114">
                  <c:v>2115</c:v>
                </c:pt>
                <c:pt idx="2115">
                  <c:v>2116</c:v>
                </c:pt>
                <c:pt idx="2116">
                  <c:v>2117</c:v>
                </c:pt>
                <c:pt idx="2117">
                  <c:v>2118</c:v>
                </c:pt>
                <c:pt idx="2118">
                  <c:v>2119</c:v>
                </c:pt>
                <c:pt idx="2119">
                  <c:v>2120</c:v>
                </c:pt>
                <c:pt idx="2120">
                  <c:v>2121</c:v>
                </c:pt>
                <c:pt idx="2121">
                  <c:v>2122</c:v>
                </c:pt>
                <c:pt idx="2122">
                  <c:v>2123</c:v>
                </c:pt>
                <c:pt idx="2123">
                  <c:v>2124</c:v>
                </c:pt>
                <c:pt idx="2124">
                  <c:v>2125</c:v>
                </c:pt>
                <c:pt idx="2125">
                  <c:v>2126</c:v>
                </c:pt>
                <c:pt idx="2126">
                  <c:v>2127</c:v>
                </c:pt>
                <c:pt idx="2127">
                  <c:v>2128</c:v>
                </c:pt>
                <c:pt idx="2128">
                  <c:v>2129</c:v>
                </c:pt>
                <c:pt idx="2129">
                  <c:v>2130</c:v>
                </c:pt>
                <c:pt idx="2130">
                  <c:v>2131</c:v>
                </c:pt>
                <c:pt idx="2131">
                  <c:v>2132</c:v>
                </c:pt>
                <c:pt idx="2132">
                  <c:v>2133</c:v>
                </c:pt>
                <c:pt idx="2133">
                  <c:v>2134</c:v>
                </c:pt>
                <c:pt idx="2134">
                  <c:v>2135</c:v>
                </c:pt>
                <c:pt idx="2135">
                  <c:v>2136</c:v>
                </c:pt>
                <c:pt idx="2136">
                  <c:v>2137</c:v>
                </c:pt>
                <c:pt idx="2137">
                  <c:v>2138</c:v>
                </c:pt>
                <c:pt idx="2138">
                  <c:v>2139</c:v>
                </c:pt>
                <c:pt idx="2139">
                  <c:v>2140</c:v>
                </c:pt>
                <c:pt idx="2140">
                  <c:v>2141</c:v>
                </c:pt>
                <c:pt idx="2141">
                  <c:v>2142</c:v>
                </c:pt>
                <c:pt idx="2142">
                  <c:v>2143</c:v>
                </c:pt>
                <c:pt idx="2143">
                  <c:v>2144</c:v>
                </c:pt>
                <c:pt idx="2144">
                  <c:v>2145</c:v>
                </c:pt>
                <c:pt idx="2145">
                  <c:v>2146</c:v>
                </c:pt>
                <c:pt idx="2146">
                  <c:v>2147</c:v>
                </c:pt>
                <c:pt idx="2147">
                  <c:v>2148</c:v>
                </c:pt>
                <c:pt idx="2148">
                  <c:v>2149</c:v>
                </c:pt>
                <c:pt idx="2149">
                  <c:v>2150</c:v>
                </c:pt>
                <c:pt idx="2150">
                  <c:v>2151</c:v>
                </c:pt>
                <c:pt idx="2151">
                  <c:v>2152</c:v>
                </c:pt>
                <c:pt idx="2152">
                  <c:v>2153</c:v>
                </c:pt>
                <c:pt idx="2153">
                  <c:v>2154</c:v>
                </c:pt>
                <c:pt idx="2154">
                  <c:v>2155</c:v>
                </c:pt>
                <c:pt idx="2155">
                  <c:v>2156</c:v>
                </c:pt>
                <c:pt idx="2156">
                  <c:v>2157</c:v>
                </c:pt>
                <c:pt idx="2157">
                  <c:v>2158</c:v>
                </c:pt>
                <c:pt idx="2158">
                  <c:v>2159</c:v>
                </c:pt>
                <c:pt idx="2159">
                  <c:v>2160</c:v>
                </c:pt>
                <c:pt idx="2160">
                  <c:v>2161</c:v>
                </c:pt>
                <c:pt idx="2161">
                  <c:v>2162</c:v>
                </c:pt>
                <c:pt idx="2162">
                  <c:v>2163</c:v>
                </c:pt>
                <c:pt idx="2163">
                  <c:v>2164</c:v>
                </c:pt>
                <c:pt idx="2164">
                  <c:v>2165</c:v>
                </c:pt>
                <c:pt idx="2165">
                  <c:v>2166</c:v>
                </c:pt>
                <c:pt idx="2166">
                  <c:v>2167</c:v>
                </c:pt>
                <c:pt idx="2167">
                  <c:v>2168</c:v>
                </c:pt>
                <c:pt idx="2168">
                  <c:v>2169</c:v>
                </c:pt>
                <c:pt idx="2169">
                  <c:v>2170</c:v>
                </c:pt>
                <c:pt idx="2170">
                  <c:v>2171</c:v>
                </c:pt>
                <c:pt idx="2171">
                  <c:v>2172</c:v>
                </c:pt>
                <c:pt idx="2172">
                  <c:v>2173</c:v>
                </c:pt>
                <c:pt idx="2173">
                  <c:v>2174</c:v>
                </c:pt>
                <c:pt idx="2174">
                  <c:v>2175</c:v>
                </c:pt>
                <c:pt idx="2175">
                  <c:v>2176</c:v>
                </c:pt>
                <c:pt idx="2176">
                  <c:v>2177</c:v>
                </c:pt>
                <c:pt idx="2177">
                  <c:v>2178</c:v>
                </c:pt>
                <c:pt idx="2178">
                  <c:v>2179</c:v>
                </c:pt>
                <c:pt idx="2179">
                  <c:v>2180</c:v>
                </c:pt>
                <c:pt idx="2180">
                  <c:v>2181</c:v>
                </c:pt>
                <c:pt idx="2181">
                  <c:v>2182</c:v>
                </c:pt>
                <c:pt idx="2182">
                  <c:v>2183</c:v>
                </c:pt>
                <c:pt idx="2183">
                  <c:v>2184</c:v>
                </c:pt>
                <c:pt idx="2184">
                  <c:v>2185</c:v>
                </c:pt>
                <c:pt idx="2185">
                  <c:v>2186</c:v>
                </c:pt>
                <c:pt idx="2186">
                  <c:v>2187</c:v>
                </c:pt>
                <c:pt idx="2187">
                  <c:v>2188</c:v>
                </c:pt>
                <c:pt idx="2188">
                  <c:v>2189</c:v>
                </c:pt>
                <c:pt idx="2189">
                  <c:v>2190</c:v>
                </c:pt>
                <c:pt idx="2190">
                  <c:v>2191</c:v>
                </c:pt>
                <c:pt idx="2191">
                  <c:v>2192</c:v>
                </c:pt>
                <c:pt idx="2192">
                  <c:v>2193</c:v>
                </c:pt>
                <c:pt idx="2193">
                  <c:v>2194</c:v>
                </c:pt>
                <c:pt idx="2194">
                  <c:v>2195</c:v>
                </c:pt>
                <c:pt idx="2195">
                  <c:v>2196</c:v>
                </c:pt>
                <c:pt idx="2196">
                  <c:v>2197</c:v>
                </c:pt>
                <c:pt idx="2197">
                  <c:v>2198</c:v>
                </c:pt>
                <c:pt idx="2198">
                  <c:v>2199</c:v>
                </c:pt>
                <c:pt idx="2199">
                  <c:v>2200</c:v>
                </c:pt>
                <c:pt idx="2200">
                  <c:v>2201</c:v>
                </c:pt>
                <c:pt idx="2201">
                  <c:v>2202</c:v>
                </c:pt>
                <c:pt idx="2202">
                  <c:v>2203</c:v>
                </c:pt>
                <c:pt idx="2203">
                  <c:v>2204</c:v>
                </c:pt>
                <c:pt idx="2204">
                  <c:v>2205</c:v>
                </c:pt>
                <c:pt idx="2205">
                  <c:v>2206</c:v>
                </c:pt>
                <c:pt idx="2206">
                  <c:v>2207</c:v>
                </c:pt>
                <c:pt idx="2207">
                  <c:v>2208</c:v>
                </c:pt>
                <c:pt idx="2208">
                  <c:v>2209</c:v>
                </c:pt>
                <c:pt idx="2209">
                  <c:v>2210</c:v>
                </c:pt>
                <c:pt idx="2210">
                  <c:v>2211</c:v>
                </c:pt>
                <c:pt idx="2211">
                  <c:v>2212</c:v>
                </c:pt>
                <c:pt idx="2212">
                  <c:v>2213</c:v>
                </c:pt>
                <c:pt idx="2213">
                  <c:v>2214</c:v>
                </c:pt>
                <c:pt idx="2214">
                  <c:v>2215</c:v>
                </c:pt>
                <c:pt idx="2215">
                  <c:v>2216</c:v>
                </c:pt>
                <c:pt idx="2216">
                  <c:v>2217</c:v>
                </c:pt>
                <c:pt idx="2217">
                  <c:v>2218</c:v>
                </c:pt>
                <c:pt idx="2218">
                  <c:v>2219</c:v>
                </c:pt>
                <c:pt idx="2219">
                  <c:v>2220</c:v>
                </c:pt>
                <c:pt idx="2220">
                  <c:v>2221</c:v>
                </c:pt>
                <c:pt idx="2221">
                  <c:v>2222</c:v>
                </c:pt>
                <c:pt idx="2222">
                  <c:v>2223</c:v>
                </c:pt>
                <c:pt idx="2223">
                  <c:v>2224</c:v>
                </c:pt>
                <c:pt idx="2224">
                  <c:v>2225</c:v>
                </c:pt>
                <c:pt idx="2225">
                  <c:v>2226</c:v>
                </c:pt>
                <c:pt idx="2226">
                  <c:v>2227</c:v>
                </c:pt>
                <c:pt idx="2227">
                  <c:v>2228</c:v>
                </c:pt>
                <c:pt idx="2228">
                  <c:v>2229</c:v>
                </c:pt>
                <c:pt idx="2229">
                  <c:v>2230</c:v>
                </c:pt>
                <c:pt idx="2230">
                  <c:v>2231</c:v>
                </c:pt>
                <c:pt idx="2231">
                  <c:v>2232</c:v>
                </c:pt>
                <c:pt idx="2232">
                  <c:v>2233</c:v>
                </c:pt>
                <c:pt idx="2233">
                  <c:v>2234</c:v>
                </c:pt>
                <c:pt idx="2234">
                  <c:v>2235</c:v>
                </c:pt>
                <c:pt idx="2235">
                  <c:v>2236</c:v>
                </c:pt>
                <c:pt idx="2236">
                  <c:v>2237</c:v>
                </c:pt>
                <c:pt idx="2237">
                  <c:v>2238</c:v>
                </c:pt>
                <c:pt idx="2238">
                  <c:v>2239</c:v>
                </c:pt>
                <c:pt idx="2239">
                  <c:v>2240</c:v>
                </c:pt>
                <c:pt idx="2240">
                  <c:v>2241</c:v>
                </c:pt>
                <c:pt idx="2241">
                  <c:v>2242</c:v>
                </c:pt>
                <c:pt idx="2242">
                  <c:v>2243</c:v>
                </c:pt>
                <c:pt idx="2243">
                  <c:v>2244</c:v>
                </c:pt>
                <c:pt idx="2244">
                  <c:v>2245</c:v>
                </c:pt>
                <c:pt idx="2245">
                  <c:v>2246</c:v>
                </c:pt>
                <c:pt idx="2246">
                  <c:v>2247</c:v>
                </c:pt>
                <c:pt idx="2247">
                  <c:v>2248</c:v>
                </c:pt>
                <c:pt idx="2248">
                  <c:v>2249</c:v>
                </c:pt>
                <c:pt idx="2249">
                  <c:v>2250</c:v>
                </c:pt>
                <c:pt idx="2250">
                  <c:v>2251</c:v>
                </c:pt>
                <c:pt idx="2251">
                  <c:v>2252</c:v>
                </c:pt>
                <c:pt idx="2252">
                  <c:v>2253</c:v>
                </c:pt>
                <c:pt idx="2253">
                  <c:v>2254</c:v>
                </c:pt>
                <c:pt idx="2254">
                  <c:v>2255</c:v>
                </c:pt>
                <c:pt idx="2255">
                  <c:v>2256</c:v>
                </c:pt>
                <c:pt idx="2256">
                  <c:v>2257</c:v>
                </c:pt>
                <c:pt idx="2257">
                  <c:v>2258</c:v>
                </c:pt>
                <c:pt idx="2258">
                  <c:v>2259</c:v>
                </c:pt>
                <c:pt idx="2259">
                  <c:v>2260</c:v>
                </c:pt>
                <c:pt idx="2260">
                  <c:v>2261</c:v>
                </c:pt>
                <c:pt idx="2261">
                  <c:v>2262</c:v>
                </c:pt>
                <c:pt idx="2262">
                  <c:v>2263</c:v>
                </c:pt>
                <c:pt idx="2263">
                  <c:v>2264</c:v>
                </c:pt>
                <c:pt idx="2264">
                  <c:v>2265</c:v>
                </c:pt>
                <c:pt idx="2265">
                  <c:v>2266</c:v>
                </c:pt>
                <c:pt idx="2266">
                  <c:v>2267</c:v>
                </c:pt>
                <c:pt idx="2267">
                  <c:v>2268</c:v>
                </c:pt>
                <c:pt idx="2268">
                  <c:v>2269</c:v>
                </c:pt>
                <c:pt idx="2269">
                  <c:v>2270</c:v>
                </c:pt>
                <c:pt idx="2270">
                  <c:v>2271</c:v>
                </c:pt>
                <c:pt idx="2271">
                  <c:v>2272</c:v>
                </c:pt>
                <c:pt idx="2272">
                  <c:v>2273</c:v>
                </c:pt>
                <c:pt idx="2273">
                  <c:v>2274</c:v>
                </c:pt>
                <c:pt idx="2274">
                  <c:v>2275</c:v>
                </c:pt>
                <c:pt idx="2275">
                  <c:v>2276</c:v>
                </c:pt>
                <c:pt idx="2276">
                  <c:v>2277</c:v>
                </c:pt>
                <c:pt idx="2277">
                  <c:v>2278</c:v>
                </c:pt>
                <c:pt idx="2278">
                  <c:v>2279</c:v>
                </c:pt>
                <c:pt idx="2279">
                  <c:v>2280</c:v>
                </c:pt>
                <c:pt idx="2280">
                  <c:v>2281</c:v>
                </c:pt>
                <c:pt idx="2281">
                  <c:v>2282</c:v>
                </c:pt>
                <c:pt idx="2282">
                  <c:v>2283</c:v>
                </c:pt>
                <c:pt idx="2283">
                  <c:v>2284</c:v>
                </c:pt>
                <c:pt idx="2284">
                  <c:v>2285</c:v>
                </c:pt>
                <c:pt idx="2285">
                  <c:v>2286</c:v>
                </c:pt>
                <c:pt idx="2286">
                  <c:v>2287</c:v>
                </c:pt>
                <c:pt idx="2287">
                  <c:v>2288</c:v>
                </c:pt>
                <c:pt idx="2288">
                  <c:v>2289</c:v>
                </c:pt>
                <c:pt idx="2289">
                  <c:v>2290</c:v>
                </c:pt>
                <c:pt idx="2290">
                  <c:v>2291</c:v>
                </c:pt>
                <c:pt idx="2291">
                  <c:v>2292</c:v>
                </c:pt>
                <c:pt idx="2292">
                  <c:v>2293</c:v>
                </c:pt>
                <c:pt idx="2293">
                  <c:v>2294</c:v>
                </c:pt>
                <c:pt idx="2294">
                  <c:v>2295</c:v>
                </c:pt>
                <c:pt idx="2295">
                  <c:v>2296</c:v>
                </c:pt>
                <c:pt idx="2296">
                  <c:v>2297</c:v>
                </c:pt>
                <c:pt idx="2297">
                  <c:v>2298</c:v>
                </c:pt>
                <c:pt idx="2298">
                  <c:v>2299</c:v>
                </c:pt>
                <c:pt idx="2299">
                  <c:v>2300</c:v>
                </c:pt>
                <c:pt idx="2300">
                  <c:v>2301</c:v>
                </c:pt>
                <c:pt idx="2301">
                  <c:v>2302</c:v>
                </c:pt>
                <c:pt idx="2302">
                  <c:v>2303</c:v>
                </c:pt>
                <c:pt idx="2303">
                  <c:v>2304</c:v>
                </c:pt>
                <c:pt idx="2304">
                  <c:v>2305</c:v>
                </c:pt>
                <c:pt idx="2305">
                  <c:v>2306</c:v>
                </c:pt>
                <c:pt idx="2306">
                  <c:v>2307</c:v>
                </c:pt>
                <c:pt idx="2307">
                  <c:v>2308</c:v>
                </c:pt>
                <c:pt idx="2308">
                  <c:v>2309</c:v>
                </c:pt>
                <c:pt idx="2309">
                  <c:v>2310</c:v>
                </c:pt>
                <c:pt idx="2310">
                  <c:v>2311</c:v>
                </c:pt>
                <c:pt idx="2311">
                  <c:v>2312</c:v>
                </c:pt>
                <c:pt idx="2312">
                  <c:v>2313</c:v>
                </c:pt>
                <c:pt idx="2313">
                  <c:v>2314</c:v>
                </c:pt>
                <c:pt idx="2314">
                  <c:v>2315</c:v>
                </c:pt>
                <c:pt idx="2315">
                  <c:v>2316</c:v>
                </c:pt>
                <c:pt idx="2316">
                  <c:v>2317</c:v>
                </c:pt>
                <c:pt idx="2317">
                  <c:v>2318</c:v>
                </c:pt>
                <c:pt idx="2318">
                  <c:v>2319</c:v>
                </c:pt>
                <c:pt idx="2319">
                  <c:v>2320</c:v>
                </c:pt>
                <c:pt idx="2320">
                  <c:v>2321</c:v>
                </c:pt>
                <c:pt idx="2321">
                  <c:v>2322</c:v>
                </c:pt>
                <c:pt idx="2322">
                  <c:v>2323</c:v>
                </c:pt>
                <c:pt idx="2323">
                  <c:v>2324</c:v>
                </c:pt>
                <c:pt idx="2324">
                  <c:v>2325</c:v>
                </c:pt>
                <c:pt idx="2325">
                  <c:v>2326</c:v>
                </c:pt>
                <c:pt idx="2326">
                  <c:v>2327</c:v>
                </c:pt>
                <c:pt idx="2327">
                  <c:v>2328</c:v>
                </c:pt>
                <c:pt idx="2328">
                  <c:v>2329</c:v>
                </c:pt>
                <c:pt idx="2329">
                  <c:v>2330</c:v>
                </c:pt>
                <c:pt idx="2330">
                  <c:v>2331</c:v>
                </c:pt>
                <c:pt idx="2331">
                  <c:v>2332</c:v>
                </c:pt>
                <c:pt idx="2332">
                  <c:v>2333</c:v>
                </c:pt>
                <c:pt idx="2333">
                  <c:v>2334</c:v>
                </c:pt>
                <c:pt idx="2334">
                  <c:v>2335</c:v>
                </c:pt>
                <c:pt idx="2335">
                  <c:v>2336</c:v>
                </c:pt>
                <c:pt idx="2336">
                  <c:v>2337</c:v>
                </c:pt>
                <c:pt idx="2337">
                  <c:v>2338</c:v>
                </c:pt>
                <c:pt idx="2338">
                  <c:v>2339</c:v>
                </c:pt>
                <c:pt idx="2339">
                  <c:v>2340</c:v>
                </c:pt>
                <c:pt idx="2340">
                  <c:v>2341</c:v>
                </c:pt>
                <c:pt idx="2341">
                  <c:v>2342</c:v>
                </c:pt>
                <c:pt idx="2342">
                  <c:v>2343</c:v>
                </c:pt>
                <c:pt idx="2343">
                  <c:v>2344</c:v>
                </c:pt>
                <c:pt idx="2344">
                  <c:v>2345</c:v>
                </c:pt>
                <c:pt idx="2345">
                  <c:v>2346</c:v>
                </c:pt>
                <c:pt idx="2346">
                  <c:v>2347</c:v>
                </c:pt>
                <c:pt idx="2347">
                  <c:v>2348</c:v>
                </c:pt>
                <c:pt idx="2348">
                  <c:v>2349</c:v>
                </c:pt>
                <c:pt idx="2349">
                  <c:v>2350</c:v>
                </c:pt>
                <c:pt idx="2350">
                  <c:v>2351</c:v>
                </c:pt>
                <c:pt idx="2351">
                  <c:v>2352</c:v>
                </c:pt>
                <c:pt idx="2352">
                  <c:v>2353</c:v>
                </c:pt>
                <c:pt idx="2353">
                  <c:v>2354</c:v>
                </c:pt>
                <c:pt idx="2354">
                  <c:v>2355</c:v>
                </c:pt>
                <c:pt idx="2355">
                  <c:v>2356</c:v>
                </c:pt>
                <c:pt idx="2356">
                  <c:v>2357</c:v>
                </c:pt>
                <c:pt idx="2357">
                  <c:v>2358</c:v>
                </c:pt>
                <c:pt idx="2358">
                  <c:v>2359</c:v>
                </c:pt>
                <c:pt idx="2359">
                  <c:v>2360</c:v>
                </c:pt>
                <c:pt idx="2360">
                  <c:v>2361</c:v>
                </c:pt>
                <c:pt idx="2361">
                  <c:v>2362</c:v>
                </c:pt>
                <c:pt idx="2362">
                  <c:v>2363</c:v>
                </c:pt>
                <c:pt idx="2363">
                  <c:v>2364</c:v>
                </c:pt>
                <c:pt idx="2364">
                  <c:v>2365</c:v>
                </c:pt>
                <c:pt idx="2365">
                  <c:v>2366</c:v>
                </c:pt>
                <c:pt idx="2366">
                  <c:v>2367</c:v>
                </c:pt>
                <c:pt idx="2367">
                  <c:v>2368</c:v>
                </c:pt>
                <c:pt idx="2368">
                  <c:v>2369</c:v>
                </c:pt>
                <c:pt idx="2369">
                  <c:v>2370</c:v>
                </c:pt>
                <c:pt idx="2370">
                  <c:v>2371</c:v>
                </c:pt>
                <c:pt idx="2371">
                  <c:v>2372</c:v>
                </c:pt>
                <c:pt idx="2372">
                  <c:v>2373</c:v>
                </c:pt>
                <c:pt idx="2373">
                  <c:v>2374</c:v>
                </c:pt>
                <c:pt idx="2374">
                  <c:v>2375</c:v>
                </c:pt>
                <c:pt idx="2375">
                  <c:v>2376</c:v>
                </c:pt>
                <c:pt idx="2376">
                  <c:v>2377</c:v>
                </c:pt>
                <c:pt idx="2377">
                  <c:v>2378</c:v>
                </c:pt>
                <c:pt idx="2378">
                  <c:v>2379</c:v>
                </c:pt>
                <c:pt idx="2379">
                  <c:v>2380</c:v>
                </c:pt>
                <c:pt idx="2380">
                  <c:v>2381</c:v>
                </c:pt>
                <c:pt idx="2381">
                  <c:v>2382</c:v>
                </c:pt>
                <c:pt idx="2382">
                  <c:v>2383</c:v>
                </c:pt>
                <c:pt idx="2383">
                  <c:v>2384</c:v>
                </c:pt>
                <c:pt idx="2384">
                  <c:v>2385</c:v>
                </c:pt>
                <c:pt idx="2385">
                  <c:v>2386</c:v>
                </c:pt>
                <c:pt idx="2386">
                  <c:v>2387</c:v>
                </c:pt>
                <c:pt idx="2387">
                  <c:v>2388</c:v>
                </c:pt>
                <c:pt idx="2388">
                  <c:v>2389</c:v>
                </c:pt>
                <c:pt idx="2389">
                  <c:v>2390</c:v>
                </c:pt>
                <c:pt idx="2390">
                  <c:v>2391</c:v>
                </c:pt>
                <c:pt idx="2391">
                  <c:v>2392</c:v>
                </c:pt>
                <c:pt idx="2392">
                  <c:v>2393</c:v>
                </c:pt>
                <c:pt idx="2393">
                  <c:v>2394</c:v>
                </c:pt>
                <c:pt idx="2394">
                  <c:v>2395</c:v>
                </c:pt>
                <c:pt idx="2395">
                  <c:v>2396</c:v>
                </c:pt>
                <c:pt idx="2396">
                  <c:v>2397</c:v>
                </c:pt>
                <c:pt idx="2397">
                  <c:v>2398</c:v>
                </c:pt>
                <c:pt idx="2398">
                  <c:v>2399</c:v>
                </c:pt>
                <c:pt idx="2399">
                  <c:v>2400</c:v>
                </c:pt>
                <c:pt idx="2400">
                  <c:v>2401</c:v>
                </c:pt>
                <c:pt idx="2401">
                  <c:v>2402</c:v>
                </c:pt>
                <c:pt idx="2402">
                  <c:v>2403</c:v>
                </c:pt>
                <c:pt idx="2403">
                  <c:v>2404</c:v>
                </c:pt>
                <c:pt idx="2404">
                  <c:v>2405</c:v>
                </c:pt>
                <c:pt idx="2405">
                  <c:v>2406</c:v>
                </c:pt>
                <c:pt idx="2406">
                  <c:v>2407</c:v>
                </c:pt>
                <c:pt idx="2407">
                  <c:v>2408</c:v>
                </c:pt>
                <c:pt idx="2408">
                  <c:v>2409</c:v>
                </c:pt>
                <c:pt idx="2409">
                  <c:v>2410</c:v>
                </c:pt>
                <c:pt idx="2410">
                  <c:v>2411</c:v>
                </c:pt>
                <c:pt idx="2411">
                  <c:v>2412</c:v>
                </c:pt>
                <c:pt idx="2412">
                  <c:v>2413</c:v>
                </c:pt>
                <c:pt idx="2413">
                  <c:v>2414</c:v>
                </c:pt>
                <c:pt idx="2414">
                  <c:v>2415</c:v>
                </c:pt>
                <c:pt idx="2415">
                  <c:v>2416</c:v>
                </c:pt>
                <c:pt idx="2416">
                  <c:v>2417</c:v>
                </c:pt>
                <c:pt idx="2417">
                  <c:v>2418</c:v>
                </c:pt>
                <c:pt idx="2418">
                  <c:v>2419</c:v>
                </c:pt>
                <c:pt idx="2419">
                  <c:v>2420</c:v>
                </c:pt>
                <c:pt idx="2420">
                  <c:v>2421</c:v>
                </c:pt>
                <c:pt idx="2421">
                  <c:v>2422</c:v>
                </c:pt>
                <c:pt idx="2422">
                  <c:v>2423</c:v>
                </c:pt>
                <c:pt idx="2423">
                  <c:v>2424</c:v>
                </c:pt>
                <c:pt idx="2424">
                  <c:v>2425</c:v>
                </c:pt>
                <c:pt idx="2425">
                  <c:v>2426</c:v>
                </c:pt>
                <c:pt idx="2426">
                  <c:v>2427</c:v>
                </c:pt>
                <c:pt idx="2427">
                  <c:v>2428</c:v>
                </c:pt>
                <c:pt idx="2428">
                  <c:v>2429</c:v>
                </c:pt>
                <c:pt idx="2429">
                  <c:v>2430</c:v>
                </c:pt>
                <c:pt idx="2430">
                  <c:v>2431</c:v>
                </c:pt>
                <c:pt idx="2431">
                  <c:v>2432</c:v>
                </c:pt>
                <c:pt idx="2432">
                  <c:v>2433</c:v>
                </c:pt>
                <c:pt idx="2433">
                  <c:v>2434</c:v>
                </c:pt>
                <c:pt idx="2434">
                  <c:v>2435</c:v>
                </c:pt>
                <c:pt idx="2435">
                  <c:v>2436</c:v>
                </c:pt>
                <c:pt idx="2436">
                  <c:v>2437</c:v>
                </c:pt>
                <c:pt idx="2437">
                  <c:v>2438</c:v>
                </c:pt>
                <c:pt idx="2438">
                  <c:v>2439</c:v>
                </c:pt>
                <c:pt idx="2439">
                  <c:v>2440</c:v>
                </c:pt>
                <c:pt idx="2440">
                  <c:v>2441</c:v>
                </c:pt>
                <c:pt idx="2441">
                  <c:v>2442</c:v>
                </c:pt>
                <c:pt idx="2442">
                  <c:v>2443</c:v>
                </c:pt>
                <c:pt idx="2443">
                  <c:v>2444</c:v>
                </c:pt>
                <c:pt idx="2444">
                  <c:v>2445</c:v>
                </c:pt>
                <c:pt idx="2445">
                  <c:v>2446</c:v>
                </c:pt>
                <c:pt idx="2446">
                  <c:v>2447</c:v>
                </c:pt>
                <c:pt idx="2447">
                  <c:v>2448</c:v>
                </c:pt>
                <c:pt idx="2448">
                  <c:v>2449</c:v>
                </c:pt>
                <c:pt idx="2449">
                  <c:v>2450</c:v>
                </c:pt>
                <c:pt idx="2450">
                  <c:v>2451</c:v>
                </c:pt>
                <c:pt idx="2451">
                  <c:v>2452</c:v>
                </c:pt>
                <c:pt idx="2452">
                  <c:v>2453</c:v>
                </c:pt>
                <c:pt idx="2453">
                  <c:v>2454</c:v>
                </c:pt>
                <c:pt idx="2454">
                  <c:v>2455</c:v>
                </c:pt>
                <c:pt idx="2455">
                  <c:v>2456</c:v>
                </c:pt>
                <c:pt idx="2456">
                  <c:v>2457</c:v>
                </c:pt>
                <c:pt idx="2457">
                  <c:v>2458</c:v>
                </c:pt>
                <c:pt idx="2458">
                  <c:v>2459</c:v>
                </c:pt>
                <c:pt idx="2459">
                  <c:v>2460</c:v>
                </c:pt>
                <c:pt idx="2460">
                  <c:v>2461</c:v>
                </c:pt>
                <c:pt idx="2461">
                  <c:v>2462</c:v>
                </c:pt>
                <c:pt idx="2462">
                  <c:v>2463</c:v>
                </c:pt>
                <c:pt idx="2463">
                  <c:v>2464</c:v>
                </c:pt>
                <c:pt idx="2464">
                  <c:v>2465</c:v>
                </c:pt>
                <c:pt idx="2465">
                  <c:v>2466</c:v>
                </c:pt>
                <c:pt idx="2466">
                  <c:v>2467</c:v>
                </c:pt>
                <c:pt idx="2467">
                  <c:v>2468</c:v>
                </c:pt>
                <c:pt idx="2468">
                  <c:v>2469</c:v>
                </c:pt>
                <c:pt idx="2469">
                  <c:v>2470</c:v>
                </c:pt>
                <c:pt idx="2470">
                  <c:v>2471</c:v>
                </c:pt>
                <c:pt idx="2471">
                  <c:v>2472</c:v>
                </c:pt>
                <c:pt idx="2472">
                  <c:v>2473</c:v>
                </c:pt>
                <c:pt idx="2473">
                  <c:v>2474</c:v>
                </c:pt>
                <c:pt idx="2474">
                  <c:v>2475</c:v>
                </c:pt>
                <c:pt idx="2475">
                  <c:v>2476</c:v>
                </c:pt>
                <c:pt idx="2476">
                  <c:v>2477</c:v>
                </c:pt>
                <c:pt idx="2477">
                  <c:v>2478</c:v>
                </c:pt>
                <c:pt idx="2478">
                  <c:v>2479</c:v>
                </c:pt>
                <c:pt idx="2479">
                  <c:v>2480</c:v>
                </c:pt>
                <c:pt idx="2480">
                  <c:v>2481</c:v>
                </c:pt>
                <c:pt idx="2481">
                  <c:v>2482</c:v>
                </c:pt>
                <c:pt idx="2482">
                  <c:v>2483</c:v>
                </c:pt>
                <c:pt idx="2483">
                  <c:v>2484</c:v>
                </c:pt>
                <c:pt idx="2484">
                  <c:v>2485</c:v>
                </c:pt>
                <c:pt idx="2485">
                  <c:v>2486</c:v>
                </c:pt>
                <c:pt idx="2486">
                  <c:v>2487</c:v>
                </c:pt>
                <c:pt idx="2487">
                  <c:v>2488</c:v>
                </c:pt>
                <c:pt idx="2488">
                  <c:v>2489</c:v>
                </c:pt>
                <c:pt idx="2489">
                  <c:v>2490</c:v>
                </c:pt>
                <c:pt idx="2490">
                  <c:v>2491</c:v>
                </c:pt>
                <c:pt idx="2491">
                  <c:v>2492</c:v>
                </c:pt>
                <c:pt idx="2492">
                  <c:v>2493</c:v>
                </c:pt>
                <c:pt idx="2493">
                  <c:v>2494</c:v>
                </c:pt>
                <c:pt idx="2494">
                  <c:v>2495</c:v>
                </c:pt>
                <c:pt idx="2495">
                  <c:v>2496</c:v>
                </c:pt>
                <c:pt idx="2496">
                  <c:v>2497</c:v>
                </c:pt>
                <c:pt idx="2497">
                  <c:v>2498</c:v>
                </c:pt>
                <c:pt idx="2498">
                  <c:v>2499</c:v>
                </c:pt>
                <c:pt idx="2499">
                  <c:v>2500</c:v>
                </c:pt>
                <c:pt idx="2500">
                  <c:v>2501</c:v>
                </c:pt>
                <c:pt idx="2501">
                  <c:v>2502</c:v>
                </c:pt>
                <c:pt idx="2502">
                  <c:v>2503</c:v>
                </c:pt>
                <c:pt idx="2503">
                  <c:v>2504</c:v>
                </c:pt>
                <c:pt idx="2504">
                  <c:v>2505</c:v>
                </c:pt>
                <c:pt idx="2505">
                  <c:v>2506</c:v>
                </c:pt>
                <c:pt idx="2506">
                  <c:v>2507</c:v>
                </c:pt>
                <c:pt idx="2507">
                  <c:v>2508</c:v>
                </c:pt>
                <c:pt idx="2508">
                  <c:v>2509</c:v>
                </c:pt>
                <c:pt idx="2509">
                  <c:v>2510</c:v>
                </c:pt>
                <c:pt idx="2510">
                  <c:v>2511</c:v>
                </c:pt>
                <c:pt idx="2511">
                  <c:v>2512</c:v>
                </c:pt>
                <c:pt idx="2512">
                  <c:v>2513</c:v>
                </c:pt>
                <c:pt idx="2513">
                  <c:v>2514</c:v>
                </c:pt>
                <c:pt idx="2514">
                  <c:v>2515</c:v>
                </c:pt>
                <c:pt idx="2515">
                  <c:v>2516</c:v>
                </c:pt>
                <c:pt idx="2516">
                  <c:v>2517</c:v>
                </c:pt>
                <c:pt idx="2517">
                  <c:v>2518</c:v>
                </c:pt>
                <c:pt idx="2518">
                  <c:v>2519</c:v>
                </c:pt>
                <c:pt idx="2519">
                  <c:v>2520</c:v>
                </c:pt>
                <c:pt idx="2520">
                  <c:v>2521</c:v>
                </c:pt>
                <c:pt idx="2521">
                  <c:v>2522</c:v>
                </c:pt>
                <c:pt idx="2522">
                  <c:v>2523</c:v>
                </c:pt>
                <c:pt idx="2523">
                  <c:v>2524</c:v>
                </c:pt>
                <c:pt idx="2524">
                  <c:v>2525</c:v>
                </c:pt>
                <c:pt idx="2525">
                  <c:v>2526</c:v>
                </c:pt>
                <c:pt idx="2526">
                  <c:v>2527</c:v>
                </c:pt>
                <c:pt idx="2527">
                  <c:v>2528</c:v>
                </c:pt>
                <c:pt idx="2528">
                  <c:v>2529</c:v>
                </c:pt>
                <c:pt idx="2529">
                  <c:v>2530</c:v>
                </c:pt>
                <c:pt idx="2530">
                  <c:v>2531</c:v>
                </c:pt>
                <c:pt idx="2531">
                  <c:v>2532</c:v>
                </c:pt>
                <c:pt idx="2532">
                  <c:v>2533</c:v>
                </c:pt>
                <c:pt idx="2533">
                  <c:v>2534</c:v>
                </c:pt>
                <c:pt idx="2534">
                  <c:v>2535</c:v>
                </c:pt>
                <c:pt idx="2535">
                  <c:v>2536</c:v>
                </c:pt>
                <c:pt idx="2536">
                  <c:v>2537</c:v>
                </c:pt>
                <c:pt idx="2537">
                  <c:v>2538</c:v>
                </c:pt>
                <c:pt idx="2538">
                  <c:v>2539</c:v>
                </c:pt>
                <c:pt idx="2539">
                  <c:v>2540</c:v>
                </c:pt>
                <c:pt idx="2540">
                  <c:v>2541</c:v>
                </c:pt>
                <c:pt idx="2541">
                  <c:v>2542</c:v>
                </c:pt>
                <c:pt idx="2542">
                  <c:v>2543</c:v>
                </c:pt>
                <c:pt idx="2543">
                  <c:v>2544</c:v>
                </c:pt>
                <c:pt idx="2544">
                  <c:v>2545</c:v>
                </c:pt>
                <c:pt idx="2545">
                  <c:v>2546</c:v>
                </c:pt>
                <c:pt idx="2546">
                  <c:v>2547</c:v>
                </c:pt>
                <c:pt idx="2547">
                  <c:v>2548</c:v>
                </c:pt>
                <c:pt idx="2548">
                  <c:v>2549</c:v>
                </c:pt>
                <c:pt idx="2549">
                  <c:v>2550</c:v>
                </c:pt>
                <c:pt idx="2550">
                  <c:v>2551</c:v>
                </c:pt>
                <c:pt idx="2551">
                  <c:v>2552</c:v>
                </c:pt>
                <c:pt idx="2552">
                  <c:v>2553</c:v>
                </c:pt>
                <c:pt idx="2553">
                  <c:v>2554</c:v>
                </c:pt>
                <c:pt idx="2554">
                  <c:v>2555</c:v>
                </c:pt>
                <c:pt idx="2555">
                  <c:v>2556</c:v>
                </c:pt>
                <c:pt idx="2556">
                  <c:v>2557</c:v>
                </c:pt>
                <c:pt idx="2557">
                  <c:v>2558</c:v>
                </c:pt>
                <c:pt idx="2558">
                  <c:v>2559</c:v>
                </c:pt>
                <c:pt idx="2559">
                  <c:v>2560</c:v>
                </c:pt>
                <c:pt idx="2560">
                  <c:v>2561</c:v>
                </c:pt>
                <c:pt idx="2561">
                  <c:v>2562</c:v>
                </c:pt>
                <c:pt idx="2562">
                  <c:v>2563</c:v>
                </c:pt>
                <c:pt idx="2563">
                  <c:v>2564</c:v>
                </c:pt>
                <c:pt idx="2564">
                  <c:v>2565</c:v>
                </c:pt>
                <c:pt idx="2565">
                  <c:v>2566</c:v>
                </c:pt>
                <c:pt idx="2566">
                  <c:v>2567</c:v>
                </c:pt>
                <c:pt idx="2567">
                  <c:v>2568</c:v>
                </c:pt>
                <c:pt idx="2568">
                  <c:v>2569</c:v>
                </c:pt>
                <c:pt idx="2569">
                  <c:v>2570</c:v>
                </c:pt>
                <c:pt idx="2570">
                  <c:v>2571</c:v>
                </c:pt>
                <c:pt idx="2571">
                  <c:v>2572</c:v>
                </c:pt>
                <c:pt idx="2572">
                  <c:v>2573</c:v>
                </c:pt>
                <c:pt idx="2573">
                  <c:v>2574</c:v>
                </c:pt>
                <c:pt idx="2574">
                  <c:v>2575</c:v>
                </c:pt>
                <c:pt idx="2575">
                  <c:v>2576</c:v>
                </c:pt>
                <c:pt idx="2576">
                  <c:v>2577</c:v>
                </c:pt>
                <c:pt idx="2577">
                  <c:v>2578</c:v>
                </c:pt>
                <c:pt idx="2578">
                  <c:v>2579</c:v>
                </c:pt>
                <c:pt idx="2579">
                  <c:v>2580</c:v>
                </c:pt>
                <c:pt idx="2580">
                  <c:v>2581</c:v>
                </c:pt>
                <c:pt idx="2581">
                  <c:v>2582</c:v>
                </c:pt>
                <c:pt idx="2582">
                  <c:v>2583</c:v>
                </c:pt>
                <c:pt idx="2583">
                  <c:v>2584</c:v>
                </c:pt>
                <c:pt idx="2584">
                  <c:v>2585</c:v>
                </c:pt>
                <c:pt idx="2585">
                  <c:v>2586</c:v>
                </c:pt>
                <c:pt idx="2586">
                  <c:v>2587</c:v>
                </c:pt>
                <c:pt idx="2587">
                  <c:v>2588</c:v>
                </c:pt>
                <c:pt idx="2588">
                  <c:v>2589</c:v>
                </c:pt>
                <c:pt idx="2589">
                  <c:v>2590</c:v>
                </c:pt>
                <c:pt idx="2590">
                  <c:v>2591</c:v>
                </c:pt>
                <c:pt idx="2591">
                  <c:v>2592</c:v>
                </c:pt>
                <c:pt idx="2592">
                  <c:v>2593</c:v>
                </c:pt>
                <c:pt idx="2593">
                  <c:v>2594</c:v>
                </c:pt>
                <c:pt idx="2594">
                  <c:v>2595</c:v>
                </c:pt>
                <c:pt idx="2595">
                  <c:v>2596</c:v>
                </c:pt>
                <c:pt idx="2596">
                  <c:v>2597</c:v>
                </c:pt>
                <c:pt idx="2597">
                  <c:v>2598</c:v>
                </c:pt>
                <c:pt idx="2598">
                  <c:v>2599</c:v>
                </c:pt>
                <c:pt idx="2599">
                  <c:v>2600</c:v>
                </c:pt>
                <c:pt idx="2600">
                  <c:v>2601</c:v>
                </c:pt>
                <c:pt idx="2601">
                  <c:v>2602</c:v>
                </c:pt>
                <c:pt idx="2602">
                  <c:v>2603</c:v>
                </c:pt>
                <c:pt idx="2603">
                  <c:v>2604</c:v>
                </c:pt>
                <c:pt idx="2604">
                  <c:v>2605</c:v>
                </c:pt>
                <c:pt idx="2605">
                  <c:v>2606</c:v>
                </c:pt>
                <c:pt idx="2606">
                  <c:v>2607</c:v>
                </c:pt>
                <c:pt idx="2607">
                  <c:v>2608</c:v>
                </c:pt>
                <c:pt idx="2608">
                  <c:v>2609</c:v>
                </c:pt>
                <c:pt idx="2609">
                  <c:v>2610</c:v>
                </c:pt>
                <c:pt idx="2610">
                  <c:v>2611</c:v>
                </c:pt>
                <c:pt idx="2611">
                  <c:v>2612</c:v>
                </c:pt>
                <c:pt idx="2612">
                  <c:v>2613</c:v>
                </c:pt>
                <c:pt idx="2613">
                  <c:v>2614</c:v>
                </c:pt>
                <c:pt idx="2614">
                  <c:v>2615</c:v>
                </c:pt>
                <c:pt idx="2615">
                  <c:v>2616</c:v>
                </c:pt>
                <c:pt idx="2616">
                  <c:v>2617</c:v>
                </c:pt>
                <c:pt idx="2617">
                  <c:v>2618</c:v>
                </c:pt>
                <c:pt idx="2618">
                  <c:v>2619</c:v>
                </c:pt>
                <c:pt idx="2619">
                  <c:v>2620</c:v>
                </c:pt>
                <c:pt idx="2620">
                  <c:v>2621</c:v>
                </c:pt>
                <c:pt idx="2621">
                  <c:v>2622</c:v>
                </c:pt>
                <c:pt idx="2622">
                  <c:v>2623</c:v>
                </c:pt>
                <c:pt idx="2623">
                  <c:v>2624</c:v>
                </c:pt>
                <c:pt idx="2624">
                  <c:v>2625</c:v>
                </c:pt>
                <c:pt idx="2625">
                  <c:v>2626</c:v>
                </c:pt>
                <c:pt idx="2626">
                  <c:v>2627</c:v>
                </c:pt>
                <c:pt idx="2627">
                  <c:v>2628</c:v>
                </c:pt>
                <c:pt idx="2628">
                  <c:v>2629</c:v>
                </c:pt>
                <c:pt idx="2629">
                  <c:v>2630</c:v>
                </c:pt>
                <c:pt idx="2630">
                  <c:v>2631</c:v>
                </c:pt>
                <c:pt idx="2631">
                  <c:v>2632</c:v>
                </c:pt>
                <c:pt idx="2632">
                  <c:v>2633</c:v>
                </c:pt>
                <c:pt idx="2633">
                  <c:v>2634</c:v>
                </c:pt>
                <c:pt idx="2634">
                  <c:v>2635</c:v>
                </c:pt>
                <c:pt idx="2635">
                  <c:v>2636</c:v>
                </c:pt>
                <c:pt idx="2636">
                  <c:v>2637</c:v>
                </c:pt>
                <c:pt idx="2637">
                  <c:v>2638</c:v>
                </c:pt>
                <c:pt idx="2638">
                  <c:v>2639</c:v>
                </c:pt>
                <c:pt idx="2639">
                  <c:v>2640</c:v>
                </c:pt>
                <c:pt idx="2640">
                  <c:v>2641</c:v>
                </c:pt>
                <c:pt idx="2641">
                  <c:v>2642</c:v>
                </c:pt>
                <c:pt idx="2642">
                  <c:v>2643</c:v>
                </c:pt>
                <c:pt idx="2643">
                  <c:v>2644</c:v>
                </c:pt>
                <c:pt idx="2644">
                  <c:v>2645</c:v>
                </c:pt>
                <c:pt idx="2645">
                  <c:v>2646</c:v>
                </c:pt>
                <c:pt idx="2646">
                  <c:v>2647</c:v>
                </c:pt>
                <c:pt idx="2647">
                  <c:v>2648</c:v>
                </c:pt>
                <c:pt idx="2648">
                  <c:v>2649</c:v>
                </c:pt>
                <c:pt idx="2649">
                  <c:v>2650</c:v>
                </c:pt>
                <c:pt idx="2650">
                  <c:v>2651</c:v>
                </c:pt>
                <c:pt idx="2651">
                  <c:v>2652</c:v>
                </c:pt>
                <c:pt idx="2652">
                  <c:v>2653</c:v>
                </c:pt>
                <c:pt idx="2653">
                  <c:v>2654</c:v>
                </c:pt>
                <c:pt idx="2654">
                  <c:v>2655</c:v>
                </c:pt>
                <c:pt idx="2655">
                  <c:v>2656</c:v>
                </c:pt>
                <c:pt idx="2656">
                  <c:v>2657</c:v>
                </c:pt>
                <c:pt idx="2657">
                  <c:v>2658</c:v>
                </c:pt>
                <c:pt idx="2658">
                  <c:v>2659</c:v>
                </c:pt>
                <c:pt idx="2659">
                  <c:v>2660</c:v>
                </c:pt>
                <c:pt idx="2660">
                  <c:v>2661</c:v>
                </c:pt>
                <c:pt idx="2661">
                  <c:v>2662</c:v>
                </c:pt>
                <c:pt idx="2662">
                  <c:v>2663</c:v>
                </c:pt>
                <c:pt idx="2663">
                  <c:v>2664</c:v>
                </c:pt>
                <c:pt idx="2664">
                  <c:v>2665</c:v>
                </c:pt>
                <c:pt idx="2665">
                  <c:v>2666</c:v>
                </c:pt>
                <c:pt idx="2666">
                  <c:v>2667</c:v>
                </c:pt>
                <c:pt idx="2667">
                  <c:v>2668</c:v>
                </c:pt>
                <c:pt idx="2668">
                  <c:v>2669</c:v>
                </c:pt>
                <c:pt idx="2669">
                  <c:v>2670</c:v>
                </c:pt>
                <c:pt idx="2670">
                  <c:v>2671</c:v>
                </c:pt>
                <c:pt idx="2671">
                  <c:v>2672</c:v>
                </c:pt>
                <c:pt idx="2672">
                  <c:v>2673</c:v>
                </c:pt>
                <c:pt idx="2673">
                  <c:v>2674</c:v>
                </c:pt>
                <c:pt idx="2674">
                  <c:v>2675</c:v>
                </c:pt>
                <c:pt idx="2675">
                  <c:v>2676</c:v>
                </c:pt>
                <c:pt idx="2676">
                  <c:v>2677</c:v>
                </c:pt>
                <c:pt idx="2677">
                  <c:v>2678</c:v>
                </c:pt>
                <c:pt idx="2678">
                  <c:v>2679</c:v>
                </c:pt>
                <c:pt idx="2679">
                  <c:v>2680</c:v>
                </c:pt>
                <c:pt idx="2680">
                  <c:v>2681</c:v>
                </c:pt>
                <c:pt idx="2681">
                  <c:v>2682</c:v>
                </c:pt>
                <c:pt idx="2682">
                  <c:v>2683</c:v>
                </c:pt>
                <c:pt idx="2683">
                  <c:v>2684</c:v>
                </c:pt>
                <c:pt idx="2684">
                  <c:v>2685</c:v>
                </c:pt>
                <c:pt idx="2685">
                  <c:v>2686</c:v>
                </c:pt>
                <c:pt idx="2686">
                  <c:v>2687</c:v>
                </c:pt>
                <c:pt idx="2687">
                  <c:v>2688</c:v>
                </c:pt>
                <c:pt idx="2688">
                  <c:v>2689</c:v>
                </c:pt>
                <c:pt idx="2689">
                  <c:v>2690</c:v>
                </c:pt>
                <c:pt idx="2690">
                  <c:v>2691</c:v>
                </c:pt>
                <c:pt idx="2691">
                  <c:v>2692</c:v>
                </c:pt>
                <c:pt idx="2692">
                  <c:v>2693</c:v>
                </c:pt>
                <c:pt idx="2693">
                  <c:v>2694</c:v>
                </c:pt>
                <c:pt idx="2694">
                  <c:v>2695</c:v>
                </c:pt>
                <c:pt idx="2695">
                  <c:v>2696</c:v>
                </c:pt>
                <c:pt idx="2696">
                  <c:v>2697</c:v>
                </c:pt>
                <c:pt idx="2697">
                  <c:v>2698</c:v>
                </c:pt>
                <c:pt idx="2698">
                  <c:v>2699</c:v>
                </c:pt>
                <c:pt idx="2699">
                  <c:v>2700</c:v>
                </c:pt>
                <c:pt idx="2700">
                  <c:v>2701</c:v>
                </c:pt>
                <c:pt idx="2701">
                  <c:v>2702</c:v>
                </c:pt>
                <c:pt idx="2702">
                  <c:v>2703</c:v>
                </c:pt>
                <c:pt idx="2703">
                  <c:v>2704</c:v>
                </c:pt>
                <c:pt idx="2704">
                  <c:v>2705</c:v>
                </c:pt>
                <c:pt idx="2705">
                  <c:v>2706</c:v>
                </c:pt>
                <c:pt idx="2706">
                  <c:v>2707</c:v>
                </c:pt>
                <c:pt idx="2707">
                  <c:v>2708</c:v>
                </c:pt>
                <c:pt idx="2708">
                  <c:v>2709</c:v>
                </c:pt>
                <c:pt idx="2709">
                  <c:v>2710</c:v>
                </c:pt>
                <c:pt idx="2710">
                  <c:v>2711</c:v>
                </c:pt>
                <c:pt idx="2711">
                  <c:v>2712</c:v>
                </c:pt>
                <c:pt idx="2712">
                  <c:v>2713</c:v>
                </c:pt>
                <c:pt idx="2713">
                  <c:v>2714</c:v>
                </c:pt>
                <c:pt idx="2714">
                  <c:v>2715</c:v>
                </c:pt>
                <c:pt idx="2715">
                  <c:v>2716</c:v>
                </c:pt>
                <c:pt idx="2716">
                  <c:v>2717</c:v>
                </c:pt>
                <c:pt idx="2717">
                  <c:v>2718</c:v>
                </c:pt>
                <c:pt idx="2718">
                  <c:v>2719</c:v>
                </c:pt>
                <c:pt idx="2719">
                  <c:v>2720</c:v>
                </c:pt>
                <c:pt idx="2720">
                  <c:v>2721</c:v>
                </c:pt>
                <c:pt idx="2721">
                  <c:v>2722</c:v>
                </c:pt>
                <c:pt idx="2722">
                  <c:v>2723</c:v>
                </c:pt>
                <c:pt idx="2723">
                  <c:v>2724</c:v>
                </c:pt>
                <c:pt idx="2724">
                  <c:v>2725</c:v>
                </c:pt>
                <c:pt idx="2725">
                  <c:v>2726</c:v>
                </c:pt>
                <c:pt idx="2726">
                  <c:v>2727</c:v>
                </c:pt>
                <c:pt idx="2727">
                  <c:v>2728</c:v>
                </c:pt>
                <c:pt idx="2728">
                  <c:v>2729</c:v>
                </c:pt>
                <c:pt idx="2729">
                  <c:v>2730</c:v>
                </c:pt>
                <c:pt idx="2730">
                  <c:v>2731</c:v>
                </c:pt>
                <c:pt idx="2731">
                  <c:v>2732</c:v>
                </c:pt>
                <c:pt idx="2732">
                  <c:v>2733</c:v>
                </c:pt>
                <c:pt idx="2733">
                  <c:v>2734</c:v>
                </c:pt>
                <c:pt idx="2734">
                  <c:v>2735</c:v>
                </c:pt>
                <c:pt idx="2735">
                  <c:v>2736</c:v>
                </c:pt>
                <c:pt idx="2736">
                  <c:v>2737</c:v>
                </c:pt>
                <c:pt idx="2737">
                  <c:v>2738</c:v>
                </c:pt>
                <c:pt idx="2738">
                  <c:v>2739</c:v>
                </c:pt>
                <c:pt idx="2739">
                  <c:v>2740</c:v>
                </c:pt>
                <c:pt idx="2740">
                  <c:v>2741</c:v>
                </c:pt>
                <c:pt idx="2741">
                  <c:v>2742</c:v>
                </c:pt>
                <c:pt idx="2742">
                  <c:v>2743</c:v>
                </c:pt>
                <c:pt idx="2743">
                  <c:v>2744</c:v>
                </c:pt>
                <c:pt idx="2744">
                  <c:v>2745</c:v>
                </c:pt>
                <c:pt idx="2745">
                  <c:v>2746</c:v>
                </c:pt>
                <c:pt idx="2746">
                  <c:v>2747</c:v>
                </c:pt>
                <c:pt idx="2747">
                  <c:v>2748</c:v>
                </c:pt>
                <c:pt idx="2748">
                  <c:v>2749</c:v>
                </c:pt>
                <c:pt idx="2749">
                  <c:v>2750</c:v>
                </c:pt>
                <c:pt idx="2750">
                  <c:v>2751</c:v>
                </c:pt>
                <c:pt idx="2751">
                  <c:v>2752</c:v>
                </c:pt>
                <c:pt idx="2752">
                  <c:v>2753</c:v>
                </c:pt>
                <c:pt idx="2753">
                  <c:v>2754</c:v>
                </c:pt>
                <c:pt idx="2754">
                  <c:v>2755</c:v>
                </c:pt>
                <c:pt idx="2755">
                  <c:v>2756</c:v>
                </c:pt>
                <c:pt idx="2756">
                  <c:v>2757</c:v>
                </c:pt>
                <c:pt idx="2757">
                  <c:v>2758</c:v>
                </c:pt>
                <c:pt idx="2758">
                  <c:v>2759</c:v>
                </c:pt>
                <c:pt idx="2759">
                  <c:v>2760</c:v>
                </c:pt>
                <c:pt idx="2760">
                  <c:v>2761</c:v>
                </c:pt>
                <c:pt idx="2761">
                  <c:v>2762</c:v>
                </c:pt>
                <c:pt idx="2762">
                  <c:v>2763</c:v>
                </c:pt>
                <c:pt idx="2763">
                  <c:v>2764</c:v>
                </c:pt>
                <c:pt idx="2764">
                  <c:v>2765</c:v>
                </c:pt>
                <c:pt idx="2765">
                  <c:v>2766</c:v>
                </c:pt>
                <c:pt idx="2766">
                  <c:v>2767</c:v>
                </c:pt>
                <c:pt idx="2767">
                  <c:v>2768</c:v>
                </c:pt>
                <c:pt idx="2768">
                  <c:v>2769</c:v>
                </c:pt>
                <c:pt idx="2769">
                  <c:v>2770</c:v>
                </c:pt>
                <c:pt idx="2770">
                  <c:v>2771</c:v>
                </c:pt>
                <c:pt idx="2771">
                  <c:v>2772</c:v>
                </c:pt>
                <c:pt idx="2772">
                  <c:v>2773</c:v>
                </c:pt>
                <c:pt idx="2773">
                  <c:v>2774</c:v>
                </c:pt>
                <c:pt idx="2774">
                  <c:v>2775</c:v>
                </c:pt>
                <c:pt idx="2775">
                  <c:v>2776</c:v>
                </c:pt>
                <c:pt idx="2776">
                  <c:v>2777</c:v>
                </c:pt>
                <c:pt idx="2777">
                  <c:v>2778</c:v>
                </c:pt>
                <c:pt idx="2778">
                  <c:v>2779</c:v>
                </c:pt>
                <c:pt idx="2779">
                  <c:v>2780</c:v>
                </c:pt>
                <c:pt idx="2780">
                  <c:v>2781</c:v>
                </c:pt>
                <c:pt idx="2781">
                  <c:v>2782</c:v>
                </c:pt>
                <c:pt idx="2782">
                  <c:v>2783</c:v>
                </c:pt>
                <c:pt idx="2783">
                  <c:v>2784</c:v>
                </c:pt>
                <c:pt idx="2784">
                  <c:v>2785</c:v>
                </c:pt>
                <c:pt idx="2785">
                  <c:v>2786</c:v>
                </c:pt>
                <c:pt idx="2786">
                  <c:v>2787</c:v>
                </c:pt>
                <c:pt idx="2787">
                  <c:v>2788</c:v>
                </c:pt>
                <c:pt idx="2788">
                  <c:v>2789</c:v>
                </c:pt>
                <c:pt idx="2789">
                  <c:v>2790</c:v>
                </c:pt>
                <c:pt idx="2790">
                  <c:v>2791</c:v>
                </c:pt>
                <c:pt idx="2791">
                  <c:v>2792</c:v>
                </c:pt>
                <c:pt idx="2792">
                  <c:v>2793</c:v>
                </c:pt>
                <c:pt idx="2793">
                  <c:v>2794</c:v>
                </c:pt>
                <c:pt idx="2794">
                  <c:v>2795</c:v>
                </c:pt>
                <c:pt idx="2795">
                  <c:v>2796</c:v>
                </c:pt>
                <c:pt idx="2796">
                  <c:v>2797</c:v>
                </c:pt>
                <c:pt idx="2797">
                  <c:v>2798</c:v>
                </c:pt>
                <c:pt idx="2798">
                  <c:v>2799</c:v>
                </c:pt>
                <c:pt idx="2799">
                  <c:v>2800</c:v>
                </c:pt>
                <c:pt idx="2800">
                  <c:v>2801</c:v>
                </c:pt>
                <c:pt idx="2801">
                  <c:v>2802</c:v>
                </c:pt>
                <c:pt idx="2802">
                  <c:v>2803</c:v>
                </c:pt>
                <c:pt idx="2803">
                  <c:v>2804</c:v>
                </c:pt>
                <c:pt idx="2804">
                  <c:v>2805</c:v>
                </c:pt>
                <c:pt idx="2805">
                  <c:v>2806</c:v>
                </c:pt>
                <c:pt idx="2806">
                  <c:v>2807</c:v>
                </c:pt>
                <c:pt idx="2807">
                  <c:v>2808</c:v>
                </c:pt>
                <c:pt idx="2808">
                  <c:v>2809</c:v>
                </c:pt>
                <c:pt idx="2809">
                  <c:v>2810</c:v>
                </c:pt>
                <c:pt idx="2810">
                  <c:v>2811</c:v>
                </c:pt>
                <c:pt idx="2811">
                  <c:v>2812</c:v>
                </c:pt>
                <c:pt idx="2812">
                  <c:v>2813</c:v>
                </c:pt>
                <c:pt idx="2813">
                  <c:v>2814</c:v>
                </c:pt>
                <c:pt idx="2814">
                  <c:v>2815</c:v>
                </c:pt>
                <c:pt idx="2815">
                  <c:v>2816</c:v>
                </c:pt>
                <c:pt idx="2816">
                  <c:v>2817</c:v>
                </c:pt>
                <c:pt idx="2817">
                  <c:v>2818</c:v>
                </c:pt>
                <c:pt idx="2818">
                  <c:v>2819</c:v>
                </c:pt>
                <c:pt idx="2819">
                  <c:v>2820</c:v>
                </c:pt>
                <c:pt idx="2820">
                  <c:v>2821</c:v>
                </c:pt>
                <c:pt idx="2821">
                  <c:v>2822</c:v>
                </c:pt>
                <c:pt idx="2822">
                  <c:v>2823</c:v>
                </c:pt>
                <c:pt idx="2823">
                  <c:v>2824</c:v>
                </c:pt>
                <c:pt idx="2824">
                  <c:v>2825</c:v>
                </c:pt>
                <c:pt idx="2825">
                  <c:v>2826</c:v>
                </c:pt>
                <c:pt idx="2826">
                  <c:v>2827</c:v>
                </c:pt>
                <c:pt idx="2827">
                  <c:v>2828</c:v>
                </c:pt>
                <c:pt idx="2828">
                  <c:v>2829</c:v>
                </c:pt>
                <c:pt idx="2829">
                  <c:v>2830</c:v>
                </c:pt>
                <c:pt idx="2830">
                  <c:v>2831</c:v>
                </c:pt>
                <c:pt idx="2831">
                  <c:v>2832</c:v>
                </c:pt>
                <c:pt idx="2832">
                  <c:v>2833</c:v>
                </c:pt>
                <c:pt idx="2833">
                  <c:v>2834</c:v>
                </c:pt>
                <c:pt idx="2834">
                  <c:v>2835</c:v>
                </c:pt>
                <c:pt idx="2835">
                  <c:v>2836</c:v>
                </c:pt>
                <c:pt idx="2836">
                  <c:v>2837</c:v>
                </c:pt>
                <c:pt idx="2837">
                  <c:v>2838</c:v>
                </c:pt>
                <c:pt idx="2838">
                  <c:v>2839</c:v>
                </c:pt>
                <c:pt idx="2839">
                  <c:v>2840</c:v>
                </c:pt>
                <c:pt idx="2840">
                  <c:v>2841</c:v>
                </c:pt>
                <c:pt idx="2841">
                  <c:v>2842</c:v>
                </c:pt>
                <c:pt idx="2842">
                  <c:v>2843</c:v>
                </c:pt>
                <c:pt idx="2843">
                  <c:v>2844</c:v>
                </c:pt>
                <c:pt idx="2844">
                  <c:v>2845</c:v>
                </c:pt>
                <c:pt idx="2845">
                  <c:v>2846</c:v>
                </c:pt>
                <c:pt idx="2846">
                  <c:v>2847</c:v>
                </c:pt>
                <c:pt idx="2847">
                  <c:v>2848</c:v>
                </c:pt>
                <c:pt idx="2848">
                  <c:v>2849</c:v>
                </c:pt>
                <c:pt idx="2849">
                  <c:v>2850</c:v>
                </c:pt>
                <c:pt idx="2850">
                  <c:v>2851</c:v>
                </c:pt>
                <c:pt idx="2851">
                  <c:v>2852</c:v>
                </c:pt>
                <c:pt idx="2852">
                  <c:v>2853</c:v>
                </c:pt>
                <c:pt idx="2853">
                  <c:v>2854</c:v>
                </c:pt>
                <c:pt idx="2854">
                  <c:v>2855</c:v>
                </c:pt>
                <c:pt idx="2855">
                  <c:v>2856</c:v>
                </c:pt>
                <c:pt idx="2856">
                  <c:v>2857</c:v>
                </c:pt>
                <c:pt idx="2857">
                  <c:v>2858</c:v>
                </c:pt>
                <c:pt idx="2858">
                  <c:v>2859</c:v>
                </c:pt>
                <c:pt idx="2859">
                  <c:v>2860</c:v>
                </c:pt>
                <c:pt idx="2860">
                  <c:v>2861</c:v>
                </c:pt>
                <c:pt idx="2861">
                  <c:v>2862</c:v>
                </c:pt>
                <c:pt idx="2862">
                  <c:v>2863</c:v>
                </c:pt>
                <c:pt idx="2863">
                  <c:v>2864</c:v>
                </c:pt>
                <c:pt idx="2864">
                  <c:v>2865</c:v>
                </c:pt>
                <c:pt idx="2865">
                  <c:v>2866</c:v>
                </c:pt>
                <c:pt idx="2866">
                  <c:v>2867</c:v>
                </c:pt>
                <c:pt idx="2867">
                  <c:v>2868</c:v>
                </c:pt>
                <c:pt idx="2868">
                  <c:v>2869</c:v>
                </c:pt>
                <c:pt idx="2869">
                  <c:v>2870</c:v>
                </c:pt>
                <c:pt idx="2870">
                  <c:v>2871</c:v>
                </c:pt>
                <c:pt idx="2871">
                  <c:v>2872</c:v>
                </c:pt>
                <c:pt idx="2872">
                  <c:v>2873</c:v>
                </c:pt>
                <c:pt idx="2873">
                  <c:v>2874</c:v>
                </c:pt>
                <c:pt idx="2874">
                  <c:v>2875</c:v>
                </c:pt>
                <c:pt idx="2875">
                  <c:v>2876</c:v>
                </c:pt>
                <c:pt idx="2876">
                  <c:v>2877</c:v>
                </c:pt>
                <c:pt idx="2877">
                  <c:v>2878</c:v>
                </c:pt>
                <c:pt idx="2878">
                  <c:v>2879</c:v>
                </c:pt>
                <c:pt idx="2879">
                  <c:v>2880</c:v>
                </c:pt>
                <c:pt idx="2880">
                  <c:v>2881</c:v>
                </c:pt>
                <c:pt idx="2881">
                  <c:v>2882</c:v>
                </c:pt>
                <c:pt idx="2882">
                  <c:v>2883</c:v>
                </c:pt>
                <c:pt idx="2883">
                  <c:v>2884</c:v>
                </c:pt>
                <c:pt idx="2884">
                  <c:v>2885</c:v>
                </c:pt>
                <c:pt idx="2885">
                  <c:v>2886</c:v>
                </c:pt>
                <c:pt idx="2886">
                  <c:v>2887</c:v>
                </c:pt>
                <c:pt idx="2887">
                  <c:v>2888</c:v>
                </c:pt>
                <c:pt idx="2888">
                  <c:v>2889</c:v>
                </c:pt>
                <c:pt idx="2889">
                  <c:v>2890</c:v>
                </c:pt>
                <c:pt idx="2890">
                  <c:v>2891</c:v>
                </c:pt>
                <c:pt idx="2891">
                  <c:v>2892</c:v>
                </c:pt>
                <c:pt idx="2892">
                  <c:v>2893</c:v>
                </c:pt>
                <c:pt idx="2893">
                  <c:v>2894</c:v>
                </c:pt>
                <c:pt idx="2894">
                  <c:v>2895</c:v>
                </c:pt>
                <c:pt idx="2895">
                  <c:v>2896</c:v>
                </c:pt>
                <c:pt idx="2896">
                  <c:v>2897</c:v>
                </c:pt>
                <c:pt idx="2897">
                  <c:v>2898</c:v>
                </c:pt>
                <c:pt idx="2898">
                  <c:v>2899</c:v>
                </c:pt>
                <c:pt idx="2899">
                  <c:v>2900</c:v>
                </c:pt>
                <c:pt idx="2900">
                  <c:v>2901</c:v>
                </c:pt>
                <c:pt idx="2901">
                  <c:v>2902</c:v>
                </c:pt>
                <c:pt idx="2902">
                  <c:v>2903</c:v>
                </c:pt>
                <c:pt idx="2903">
                  <c:v>2904</c:v>
                </c:pt>
                <c:pt idx="2904">
                  <c:v>2905</c:v>
                </c:pt>
                <c:pt idx="2905">
                  <c:v>2906</c:v>
                </c:pt>
                <c:pt idx="2906">
                  <c:v>2907</c:v>
                </c:pt>
                <c:pt idx="2907">
                  <c:v>2908</c:v>
                </c:pt>
                <c:pt idx="2908">
                  <c:v>2909</c:v>
                </c:pt>
                <c:pt idx="2909">
                  <c:v>2910</c:v>
                </c:pt>
                <c:pt idx="2910">
                  <c:v>2911</c:v>
                </c:pt>
                <c:pt idx="2911">
                  <c:v>2912</c:v>
                </c:pt>
                <c:pt idx="2912">
                  <c:v>2913</c:v>
                </c:pt>
                <c:pt idx="2913">
                  <c:v>2914</c:v>
                </c:pt>
                <c:pt idx="2914">
                  <c:v>2915</c:v>
                </c:pt>
                <c:pt idx="2915">
                  <c:v>2916</c:v>
                </c:pt>
                <c:pt idx="2916">
                  <c:v>2917</c:v>
                </c:pt>
                <c:pt idx="2917">
                  <c:v>2918</c:v>
                </c:pt>
                <c:pt idx="2918">
                  <c:v>2919</c:v>
                </c:pt>
                <c:pt idx="2919">
                  <c:v>2920</c:v>
                </c:pt>
                <c:pt idx="2920">
                  <c:v>2921</c:v>
                </c:pt>
                <c:pt idx="2921">
                  <c:v>2922</c:v>
                </c:pt>
                <c:pt idx="2922">
                  <c:v>2923</c:v>
                </c:pt>
                <c:pt idx="2923">
                  <c:v>2924</c:v>
                </c:pt>
                <c:pt idx="2924">
                  <c:v>2925</c:v>
                </c:pt>
                <c:pt idx="2925">
                  <c:v>2926</c:v>
                </c:pt>
                <c:pt idx="2926">
                  <c:v>2927</c:v>
                </c:pt>
                <c:pt idx="2927">
                  <c:v>2928</c:v>
                </c:pt>
                <c:pt idx="2928">
                  <c:v>2929</c:v>
                </c:pt>
                <c:pt idx="2929">
                  <c:v>2930</c:v>
                </c:pt>
                <c:pt idx="2930">
                  <c:v>2931</c:v>
                </c:pt>
                <c:pt idx="2931">
                  <c:v>2932</c:v>
                </c:pt>
                <c:pt idx="2932">
                  <c:v>2933</c:v>
                </c:pt>
                <c:pt idx="2933">
                  <c:v>2934</c:v>
                </c:pt>
                <c:pt idx="2934">
                  <c:v>2935</c:v>
                </c:pt>
                <c:pt idx="2935">
                  <c:v>2936</c:v>
                </c:pt>
                <c:pt idx="2936">
                  <c:v>2937</c:v>
                </c:pt>
                <c:pt idx="2937">
                  <c:v>2938</c:v>
                </c:pt>
                <c:pt idx="2938">
                  <c:v>2939</c:v>
                </c:pt>
                <c:pt idx="2939">
                  <c:v>2940</c:v>
                </c:pt>
                <c:pt idx="2940">
                  <c:v>2941</c:v>
                </c:pt>
                <c:pt idx="2941">
                  <c:v>2942</c:v>
                </c:pt>
                <c:pt idx="2942">
                  <c:v>2943</c:v>
                </c:pt>
                <c:pt idx="2943">
                  <c:v>2944</c:v>
                </c:pt>
                <c:pt idx="2944">
                  <c:v>2945</c:v>
                </c:pt>
                <c:pt idx="2945">
                  <c:v>2946</c:v>
                </c:pt>
                <c:pt idx="2946">
                  <c:v>2947</c:v>
                </c:pt>
                <c:pt idx="2947">
                  <c:v>2948</c:v>
                </c:pt>
                <c:pt idx="2948">
                  <c:v>2949</c:v>
                </c:pt>
                <c:pt idx="2949">
                  <c:v>2950</c:v>
                </c:pt>
                <c:pt idx="2950">
                  <c:v>2951</c:v>
                </c:pt>
                <c:pt idx="2951">
                  <c:v>2952</c:v>
                </c:pt>
                <c:pt idx="2952">
                  <c:v>2953</c:v>
                </c:pt>
                <c:pt idx="2953">
                  <c:v>2954</c:v>
                </c:pt>
                <c:pt idx="2954">
                  <c:v>2955</c:v>
                </c:pt>
                <c:pt idx="2955">
                  <c:v>2956</c:v>
                </c:pt>
                <c:pt idx="2956">
                  <c:v>2957</c:v>
                </c:pt>
                <c:pt idx="2957">
                  <c:v>2958</c:v>
                </c:pt>
                <c:pt idx="2958">
                  <c:v>2959</c:v>
                </c:pt>
                <c:pt idx="2959">
                  <c:v>2960</c:v>
                </c:pt>
                <c:pt idx="2960">
                  <c:v>2961</c:v>
                </c:pt>
                <c:pt idx="2961">
                  <c:v>2962</c:v>
                </c:pt>
                <c:pt idx="2962">
                  <c:v>2963</c:v>
                </c:pt>
                <c:pt idx="2963">
                  <c:v>2964</c:v>
                </c:pt>
                <c:pt idx="2964">
                  <c:v>2965</c:v>
                </c:pt>
                <c:pt idx="2965">
                  <c:v>2966</c:v>
                </c:pt>
                <c:pt idx="2966">
                  <c:v>2967</c:v>
                </c:pt>
                <c:pt idx="2967">
                  <c:v>2968</c:v>
                </c:pt>
                <c:pt idx="2968">
                  <c:v>2969</c:v>
                </c:pt>
                <c:pt idx="2969">
                  <c:v>2970</c:v>
                </c:pt>
                <c:pt idx="2970">
                  <c:v>2971</c:v>
                </c:pt>
                <c:pt idx="2971">
                  <c:v>2972</c:v>
                </c:pt>
                <c:pt idx="2972">
                  <c:v>2973</c:v>
                </c:pt>
                <c:pt idx="2973">
                  <c:v>2974</c:v>
                </c:pt>
                <c:pt idx="2974">
                  <c:v>2975</c:v>
                </c:pt>
                <c:pt idx="2975">
                  <c:v>2976</c:v>
                </c:pt>
                <c:pt idx="2976">
                  <c:v>2977</c:v>
                </c:pt>
                <c:pt idx="2977">
                  <c:v>2978</c:v>
                </c:pt>
                <c:pt idx="2978">
                  <c:v>2979</c:v>
                </c:pt>
                <c:pt idx="2979">
                  <c:v>2980</c:v>
                </c:pt>
                <c:pt idx="2980">
                  <c:v>2981</c:v>
                </c:pt>
                <c:pt idx="2981">
                  <c:v>2982</c:v>
                </c:pt>
                <c:pt idx="2982">
                  <c:v>2983</c:v>
                </c:pt>
                <c:pt idx="2983">
                  <c:v>2984</c:v>
                </c:pt>
                <c:pt idx="2984">
                  <c:v>2985</c:v>
                </c:pt>
                <c:pt idx="2985">
                  <c:v>2986</c:v>
                </c:pt>
                <c:pt idx="2986">
                  <c:v>2987</c:v>
                </c:pt>
                <c:pt idx="2987">
                  <c:v>2988</c:v>
                </c:pt>
                <c:pt idx="2988">
                  <c:v>2989</c:v>
                </c:pt>
                <c:pt idx="2989">
                  <c:v>2990</c:v>
                </c:pt>
                <c:pt idx="2990">
                  <c:v>2991</c:v>
                </c:pt>
                <c:pt idx="2991">
                  <c:v>2992</c:v>
                </c:pt>
                <c:pt idx="2992">
                  <c:v>2993</c:v>
                </c:pt>
                <c:pt idx="2993">
                  <c:v>2994</c:v>
                </c:pt>
                <c:pt idx="2994">
                  <c:v>2995</c:v>
                </c:pt>
                <c:pt idx="2995">
                  <c:v>2996</c:v>
                </c:pt>
                <c:pt idx="2996">
                  <c:v>2997</c:v>
                </c:pt>
                <c:pt idx="2997">
                  <c:v>2998</c:v>
                </c:pt>
                <c:pt idx="2998">
                  <c:v>2999</c:v>
                </c:pt>
                <c:pt idx="2999">
                  <c:v>3000</c:v>
                </c:pt>
                <c:pt idx="3000">
                  <c:v>3001</c:v>
                </c:pt>
                <c:pt idx="3001">
                  <c:v>3002</c:v>
                </c:pt>
                <c:pt idx="3002">
                  <c:v>3003</c:v>
                </c:pt>
                <c:pt idx="3003">
                  <c:v>3004</c:v>
                </c:pt>
                <c:pt idx="3004">
                  <c:v>3005</c:v>
                </c:pt>
                <c:pt idx="3005">
                  <c:v>3006</c:v>
                </c:pt>
                <c:pt idx="3006">
                  <c:v>3007</c:v>
                </c:pt>
                <c:pt idx="3007">
                  <c:v>3008</c:v>
                </c:pt>
                <c:pt idx="3008">
                  <c:v>3009</c:v>
                </c:pt>
                <c:pt idx="3009">
                  <c:v>3010</c:v>
                </c:pt>
                <c:pt idx="3010">
                  <c:v>3011</c:v>
                </c:pt>
                <c:pt idx="3011">
                  <c:v>3012</c:v>
                </c:pt>
                <c:pt idx="3012">
                  <c:v>3013</c:v>
                </c:pt>
                <c:pt idx="3013">
                  <c:v>3014</c:v>
                </c:pt>
                <c:pt idx="3014">
                  <c:v>3015</c:v>
                </c:pt>
                <c:pt idx="3015">
                  <c:v>3016</c:v>
                </c:pt>
                <c:pt idx="3016">
                  <c:v>3017</c:v>
                </c:pt>
                <c:pt idx="3017">
                  <c:v>3018</c:v>
                </c:pt>
                <c:pt idx="3018">
                  <c:v>3019</c:v>
                </c:pt>
                <c:pt idx="3019">
                  <c:v>3020</c:v>
                </c:pt>
                <c:pt idx="3020">
                  <c:v>3021</c:v>
                </c:pt>
                <c:pt idx="3021">
                  <c:v>3022</c:v>
                </c:pt>
                <c:pt idx="3022">
                  <c:v>3023</c:v>
                </c:pt>
                <c:pt idx="3023">
                  <c:v>3024</c:v>
                </c:pt>
                <c:pt idx="3024">
                  <c:v>3025</c:v>
                </c:pt>
                <c:pt idx="3025">
                  <c:v>3026</c:v>
                </c:pt>
                <c:pt idx="3026">
                  <c:v>3027</c:v>
                </c:pt>
                <c:pt idx="3027">
                  <c:v>3028</c:v>
                </c:pt>
                <c:pt idx="3028">
                  <c:v>3029</c:v>
                </c:pt>
                <c:pt idx="3029">
                  <c:v>3030</c:v>
                </c:pt>
                <c:pt idx="3030">
                  <c:v>3031</c:v>
                </c:pt>
                <c:pt idx="3031">
                  <c:v>3032</c:v>
                </c:pt>
                <c:pt idx="3032">
                  <c:v>3033</c:v>
                </c:pt>
                <c:pt idx="3033">
                  <c:v>3034</c:v>
                </c:pt>
                <c:pt idx="3034">
                  <c:v>3035</c:v>
                </c:pt>
                <c:pt idx="3035">
                  <c:v>3036</c:v>
                </c:pt>
                <c:pt idx="3036">
                  <c:v>3037</c:v>
                </c:pt>
                <c:pt idx="3037">
                  <c:v>3038</c:v>
                </c:pt>
                <c:pt idx="3038">
                  <c:v>3039</c:v>
                </c:pt>
                <c:pt idx="3039">
                  <c:v>3040</c:v>
                </c:pt>
                <c:pt idx="3040">
                  <c:v>3041</c:v>
                </c:pt>
                <c:pt idx="3041">
                  <c:v>3042</c:v>
                </c:pt>
                <c:pt idx="3042">
                  <c:v>3043</c:v>
                </c:pt>
                <c:pt idx="3043">
                  <c:v>3044</c:v>
                </c:pt>
                <c:pt idx="3044">
                  <c:v>3045</c:v>
                </c:pt>
                <c:pt idx="3045">
                  <c:v>3046</c:v>
                </c:pt>
                <c:pt idx="3046">
                  <c:v>3047</c:v>
                </c:pt>
                <c:pt idx="3047">
                  <c:v>3048</c:v>
                </c:pt>
                <c:pt idx="3048">
                  <c:v>3049</c:v>
                </c:pt>
                <c:pt idx="3049">
                  <c:v>3050</c:v>
                </c:pt>
                <c:pt idx="3050">
                  <c:v>3051</c:v>
                </c:pt>
                <c:pt idx="3051">
                  <c:v>3052</c:v>
                </c:pt>
                <c:pt idx="3052">
                  <c:v>3053</c:v>
                </c:pt>
                <c:pt idx="3053">
                  <c:v>3054</c:v>
                </c:pt>
                <c:pt idx="3054">
                  <c:v>3055</c:v>
                </c:pt>
                <c:pt idx="3055">
                  <c:v>3056</c:v>
                </c:pt>
                <c:pt idx="3056">
                  <c:v>3057</c:v>
                </c:pt>
                <c:pt idx="3057">
                  <c:v>3058</c:v>
                </c:pt>
                <c:pt idx="3058">
                  <c:v>3059</c:v>
                </c:pt>
                <c:pt idx="3059">
                  <c:v>3060</c:v>
                </c:pt>
                <c:pt idx="3060">
                  <c:v>3061</c:v>
                </c:pt>
                <c:pt idx="3061">
                  <c:v>3062</c:v>
                </c:pt>
                <c:pt idx="3062">
                  <c:v>3063</c:v>
                </c:pt>
                <c:pt idx="3063">
                  <c:v>3064</c:v>
                </c:pt>
                <c:pt idx="3064">
                  <c:v>3065</c:v>
                </c:pt>
                <c:pt idx="3065">
                  <c:v>3066</c:v>
                </c:pt>
                <c:pt idx="3066">
                  <c:v>3067</c:v>
                </c:pt>
                <c:pt idx="3067">
                  <c:v>3068</c:v>
                </c:pt>
                <c:pt idx="3068">
                  <c:v>3069</c:v>
                </c:pt>
                <c:pt idx="3069">
                  <c:v>3070</c:v>
                </c:pt>
                <c:pt idx="3070">
                  <c:v>3071</c:v>
                </c:pt>
                <c:pt idx="3071">
                  <c:v>3072</c:v>
                </c:pt>
                <c:pt idx="3072">
                  <c:v>3073</c:v>
                </c:pt>
                <c:pt idx="3073">
                  <c:v>3074</c:v>
                </c:pt>
                <c:pt idx="3074">
                  <c:v>3075</c:v>
                </c:pt>
                <c:pt idx="3075">
                  <c:v>3076</c:v>
                </c:pt>
                <c:pt idx="3076">
                  <c:v>3077</c:v>
                </c:pt>
                <c:pt idx="3077">
                  <c:v>3078</c:v>
                </c:pt>
                <c:pt idx="3078">
                  <c:v>3079</c:v>
                </c:pt>
                <c:pt idx="3079">
                  <c:v>3080</c:v>
                </c:pt>
                <c:pt idx="3080">
                  <c:v>3081</c:v>
                </c:pt>
                <c:pt idx="3081">
                  <c:v>3082</c:v>
                </c:pt>
                <c:pt idx="3082">
                  <c:v>3083</c:v>
                </c:pt>
                <c:pt idx="3083">
                  <c:v>3084</c:v>
                </c:pt>
                <c:pt idx="3084">
                  <c:v>3085</c:v>
                </c:pt>
                <c:pt idx="3085">
                  <c:v>3086</c:v>
                </c:pt>
                <c:pt idx="3086">
                  <c:v>3087</c:v>
                </c:pt>
                <c:pt idx="3087">
                  <c:v>3088</c:v>
                </c:pt>
                <c:pt idx="3088">
                  <c:v>3089</c:v>
                </c:pt>
                <c:pt idx="3089">
                  <c:v>3090</c:v>
                </c:pt>
                <c:pt idx="3090">
                  <c:v>3091</c:v>
                </c:pt>
                <c:pt idx="3091">
                  <c:v>3092</c:v>
                </c:pt>
                <c:pt idx="3092">
                  <c:v>3093</c:v>
                </c:pt>
                <c:pt idx="3093">
                  <c:v>3094</c:v>
                </c:pt>
                <c:pt idx="3094">
                  <c:v>3095</c:v>
                </c:pt>
                <c:pt idx="3095">
                  <c:v>3096</c:v>
                </c:pt>
                <c:pt idx="3096">
                  <c:v>3097</c:v>
                </c:pt>
                <c:pt idx="3097">
                  <c:v>3098</c:v>
                </c:pt>
                <c:pt idx="3098">
                  <c:v>3099</c:v>
                </c:pt>
                <c:pt idx="3099">
                  <c:v>3100</c:v>
                </c:pt>
                <c:pt idx="3100">
                  <c:v>3101</c:v>
                </c:pt>
                <c:pt idx="3101">
                  <c:v>3102</c:v>
                </c:pt>
                <c:pt idx="3102">
                  <c:v>3103</c:v>
                </c:pt>
                <c:pt idx="3103">
                  <c:v>3104</c:v>
                </c:pt>
                <c:pt idx="3104">
                  <c:v>3105</c:v>
                </c:pt>
                <c:pt idx="3105">
                  <c:v>3106</c:v>
                </c:pt>
                <c:pt idx="3106">
                  <c:v>3107</c:v>
                </c:pt>
                <c:pt idx="3107">
                  <c:v>3108</c:v>
                </c:pt>
                <c:pt idx="3108">
                  <c:v>3109</c:v>
                </c:pt>
                <c:pt idx="3109">
                  <c:v>3110</c:v>
                </c:pt>
                <c:pt idx="3110">
                  <c:v>3111</c:v>
                </c:pt>
                <c:pt idx="3111">
                  <c:v>3112</c:v>
                </c:pt>
                <c:pt idx="3112">
                  <c:v>3113</c:v>
                </c:pt>
                <c:pt idx="3113">
                  <c:v>3114</c:v>
                </c:pt>
                <c:pt idx="3114">
                  <c:v>3115</c:v>
                </c:pt>
                <c:pt idx="3115">
                  <c:v>3116</c:v>
                </c:pt>
                <c:pt idx="3116">
                  <c:v>3117</c:v>
                </c:pt>
                <c:pt idx="3117">
                  <c:v>3118</c:v>
                </c:pt>
                <c:pt idx="3118">
                  <c:v>3119</c:v>
                </c:pt>
                <c:pt idx="3119">
                  <c:v>3120</c:v>
                </c:pt>
                <c:pt idx="3120">
                  <c:v>3121</c:v>
                </c:pt>
                <c:pt idx="3121">
                  <c:v>3122</c:v>
                </c:pt>
                <c:pt idx="3122">
                  <c:v>3123</c:v>
                </c:pt>
                <c:pt idx="3123">
                  <c:v>3124</c:v>
                </c:pt>
                <c:pt idx="3124">
                  <c:v>3125</c:v>
                </c:pt>
                <c:pt idx="3125">
                  <c:v>3126</c:v>
                </c:pt>
                <c:pt idx="3126">
                  <c:v>3127</c:v>
                </c:pt>
                <c:pt idx="3127">
                  <c:v>3128</c:v>
                </c:pt>
                <c:pt idx="3128">
                  <c:v>3129</c:v>
                </c:pt>
                <c:pt idx="3129">
                  <c:v>3130</c:v>
                </c:pt>
                <c:pt idx="3130">
                  <c:v>3131</c:v>
                </c:pt>
                <c:pt idx="3131">
                  <c:v>3132</c:v>
                </c:pt>
                <c:pt idx="3132">
                  <c:v>3133</c:v>
                </c:pt>
                <c:pt idx="3133">
                  <c:v>3134</c:v>
                </c:pt>
                <c:pt idx="3134">
                  <c:v>3135</c:v>
                </c:pt>
                <c:pt idx="3135">
                  <c:v>3136</c:v>
                </c:pt>
                <c:pt idx="3136">
                  <c:v>3137</c:v>
                </c:pt>
                <c:pt idx="3137">
                  <c:v>3138</c:v>
                </c:pt>
                <c:pt idx="3138">
                  <c:v>3139</c:v>
                </c:pt>
                <c:pt idx="3139">
                  <c:v>3140</c:v>
                </c:pt>
                <c:pt idx="3140">
                  <c:v>3141</c:v>
                </c:pt>
                <c:pt idx="3141">
                  <c:v>3142</c:v>
                </c:pt>
                <c:pt idx="3142">
                  <c:v>3143</c:v>
                </c:pt>
                <c:pt idx="3143">
                  <c:v>3144</c:v>
                </c:pt>
                <c:pt idx="3144">
                  <c:v>3145</c:v>
                </c:pt>
                <c:pt idx="3145">
                  <c:v>3146</c:v>
                </c:pt>
                <c:pt idx="3146">
                  <c:v>3147</c:v>
                </c:pt>
                <c:pt idx="3147">
                  <c:v>3148</c:v>
                </c:pt>
                <c:pt idx="3148">
                  <c:v>3149</c:v>
                </c:pt>
                <c:pt idx="3149">
                  <c:v>3150</c:v>
                </c:pt>
                <c:pt idx="3150">
                  <c:v>3151</c:v>
                </c:pt>
                <c:pt idx="3151">
                  <c:v>3152</c:v>
                </c:pt>
                <c:pt idx="3152">
                  <c:v>3153</c:v>
                </c:pt>
                <c:pt idx="3153">
                  <c:v>3154</c:v>
                </c:pt>
                <c:pt idx="3154">
                  <c:v>3155</c:v>
                </c:pt>
                <c:pt idx="3155">
                  <c:v>3156</c:v>
                </c:pt>
                <c:pt idx="3156">
                  <c:v>3157</c:v>
                </c:pt>
                <c:pt idx="3157">
                  <c:v>3158</c:v>
                </c:pt>
                <c:pt idx="3158">
                  <c:v>3159</c:v>
                </c:pt>
                <c:pt idx="3159">
                  <c:v>3160</c:v>
                </c:pt>
                <c:pt idx="3160">
                  <c:v>3161</c:v>
                </c:pt>
                <c:pt idx="3161">
                  <c:v>3162</c:v>
                </c:pt>
                <c:pt idx="3162">
                  <c:v>3163</c:v>
                </c:pt>
                <c:pt idx="3163">
                  <c:v>3164</c:v>
                </c:pt>
                <c:pt idx="3164">
                  <c:v>3165</c:v>
                </c:pt>
                <c:pt idx="3165">
                  <c:v>3166</c:v>
                </c:pt>
                <c:pt idx="3166">
                  <c:v>3167</c:v>
                </c:pt>
                <c:pt idx="3167">
                  <c:v>3168</c:v>
                </c:pt>
                <c:pt idx="3168">
                  <c:v>3169</c:v>
                </c:pt>
                <c:pt idx="3169">
                  <c:v>3170</c:v>
                </c:pt>
                <c:pt idx="3170">
                  <c:v>3171</c:v>
                </c:pt>
                <c:pt idx="3171">
                  <c:v>3172</c:v>
                </c:pt>
                <c:pt idx="3172">
                  <c:v>3173</c:v>
                </c:pt>
                <c:pt idx="3173">
                  <c:v>3174</c:v>
                </c:pt>
                <c:pt idx="3174">
                  <c:v>3175</c:v>
                </c:pt>
                <c:pt idx="3175">
                  <c:v>3176</c:v>
                </c:pt>
                <c:pt idx="3176">
                  <c:v>3177</c:v>
                </c:pt>
                <c:pt idx="3177">
                  <c:v>3178</c:v>
                </c:pt>
                <c:pt idx="3178">
                  <c:v>3179</c:v>
                </c:pt>
                <c:pt idx="3179">
                  <c:v>3180</c:v>
                </c:pt>
                <c:pt idx="3180">
                  <c:v>3181</c:v>
                </c:pt>
                <c:pt idx="3181">
                  <c:v>3182</c:v>
                </c:pt>
                <c:pt idx="3182">
                  <c:v>3183</c:v>
                </c:pt>
                <c:pt idx="3183">
                  <c:v>3184</c:v>
                </c:pt>
                <c:pt idx="3184">
                  <c:v>3185</c:v>
                </c:pt>
                <c:pt idx="3185">
                  <c:v>3186</c:v>
                </c:pt>
                <c:pt idx="3186">
                  <c:v>3187</c:v>
                </c:pt>
                <c:pt idx="3187">
                  <c:v>3188</c:v>
                </c:pt>
                <c:pt idx="3188">
                  <c:v>3189</c:v>
                </c:pt>
                <c:pt idx="3189">
                  <c:v>3190</c:v>
                </c:pt>
                <c:pt idx="3190">
                  <c:v>3191</c:v>
                </c:pt>
                <c:pt idx="3191">
                  <c:v>3192</c:v>
                </c:pt>
                <c:pt idx="3192">
                  <c:v>3193</c:v>
                </c:pt>
                <c:pt idx="3193">
                  <c:v>3194</c:v>
                </c:pt>
                <c:pt idx="3194">
                  <c:v>3195</c:v>
                </c:pt>
                <c:pt idx="3195">
                  <c:v>3196</c:v>
                </c:pt>
                <c:pt idx="3196">
                  <c:v>3197</c:v>
                </c:pt>
                <c:pt idx="3197">
                  <c:v>3198</c:v>
                </c:pt>
                <c:pt idx="3198">
                  <c:v>3199</c:v>
                </c:pt>
                <c:pt idx="3199">
                  <c:v>3200</c:v>
                </c:pt>
                <c:pt idx="3200">
                  <c:v>3201</c:v>
                </c:pt>
                <c:pt idx="3201">
                  <c:v>3202</c:v>
                </c:pt>
                <c:pt idx="3202">
                  <c:v>3203</c:v>
                </c:pt>
                <c:pt idx="3203">
                  <c:v>3204</c:v>
                </c:pt>
                <c:pt idx="3204">
                  <c:v>3205</c:v>
                </c:pt>
                <c:pt idx="3205">
                  <c:v>3206</c:v>
                </c:pt>
                <c:pt idx="3206">
                  <c:v>3207</c:v>
                </c:pt>
                <c:pt idx="3207">
                  <c:v>3208</c:v>
                </c:pt>
                <c:pt idx="3208">
                  <c:v>3209</c:v>
                </c:pt>
                <c:pt idx="3209">
                  <c:v>3210</c:v>
                </c:pt>
                <c:pt idx="3210">
                  <c:v>3211</c:v>
                </c:pt>
                <c:pt idx="3211">
                  <c:v>3212</c:v>
                </c:pt>
                <c:pt idx="3212">
                  <c:v>3213</c:v>
                </c:pt>
                <c:pt idx="3213">
                  <c:v>3214</c:v>
                </c:pt>
                <c:pt idx="3214">
                  <c:v>3215</c:v>
                </c:pt>
                <c:pt idx="3215">
                  <c:v>3216</c:v>
                </c:pt>
                <c:pt idx="3216">
                  <c:v>3217</c:v>
                </c:pt>
                <c:pt idx="3217">
                  <c:v>3218</c:v>
                </c:pt>
                <c:pt idx="3218">
                  <c:v>3219</c:v>
                </c:pt>
                <c:pt idx="3219">
                  <c:v>3220</c:v>
                </c:pt>
                <c:pt idx="3220">
                  <c:v>3221</c:v>
                </c:pt>
                <c:pt idx="3221">
                  <c:v>3222</c:v>
                </c:pt>
                <c:pt idx="3222">
                  <c:v>3223</c:v>
                </c:pt>
                <c:pt idx="3223">
                  <c:v>3224</c:v>
                </c:pt>
                <c:pt idx="3224">
                  <c:v>3225</c:v>
                </c:pt>
                <c:pt idx="3225">
                  <c:v>3226</c:v>
                </c:pt>
                <c:pt idx="3226">
                  <c:v>3227</c:v>
                </c:pt>
                <c:pt idx="3227">
                  <c:v>3228</c:v>
                </c:pt>
                <c:pt idx="3228">
                  <c:v>3229</c:v>
                </c:pt>
                <c:pt idx="3229">
                  <c:v>3230</c:v>
                </c:pt>
                <c:pt idx="3230">
                  <c:v>3231</c:v>
                </c:pt>
                <c:pt idx="3231">
                  <c:v>3232</c:v>
                </c:pt>
                <c:pt idx="3232">
                  <c:v>3233</c:v>
                </c:pt>
                <c:pt idx="3233">
                  <c:v>3234</c:v>
                </c:pt>
                <c:pt idx="3234">
                  <c:v>3235</c:v>
                </c:pt>
                <c:pt idx="3235">
                  <c:v>3236</c:v>
                </c:pt>
                <c:pt idx="3236">
                  <c:v>3237</c:v>
                </c:pt>
                <c:pt idx="3237">
                  <c:v>3238</c:v>
                </c:pt>
                <c:pt idx="3238">
                  <c:v>3239</c:v>
                </c:pt>
                <c:pt idx="3239">
                  <c:v>3240</c:v>
                </c:pt>
                <c:pt idx="3240">
                  <c:v>3241</c:v>
                </c:pt>
                <c:pt idx="3241">
                  <c:v>3242</c:v>
                </c:pt>
                <c:pt idx="3242">
                  <c:v>3243</c:v>
                </c:pt>
                <c:pt idx="3243">
                  <c:v>3244</c:v>
                </c:pt>
                <c:pt idx="3244">
                  <c:v>3245</c:v>
                </c:pt>
                <c:pt idx="3245">
                  <c:v>3246</c:v>
                </c:pt>
                <c:pt idx="3246">
                  <c:v>3247</c:v>
                </c:pt>
                <c:pt idx="3247">
                  <c:v>3248</c:v>
                </c:pt>
                <c:pt idx="3248">
                  <c:v>3249</c:v>
                </c:pt>
                <c:pt idx="3249">
                  <c:v>3250</c:v>
                </c:pt>
                <c:pt idx="3250">
                  <c:v>3251</c:v>
                </c:pt>
                <c:pt idx="3251">
                  <c:v>3252</c:v>
                </c:pt>
                <c:pt idx="3252">
                  <c:v>3253</c:v>
                </c:pt>
                <c:pt idx="3253">
                  <c:v>3254</c:v>
                </c:pt>
                <c:pt idx="3254">
                  <c:v>3255</c:v>
                </c:pt>
                <c:pt idx="3255">
                  <c:v>3256</c:v>
                </c:pt>
                <c:pt idx="3256">
                  <c:v>3257</c:v>
                </c:pt>
                <c:pt idx="3257">
                  <c:v>3258</c:v>
                </c:pt>
                <c:pt idx="3258">
                  <c:v>3259</c:v>
                </c:pt>
                <c:pt idx="3259">
                  <c:v>3260</c:v>
                </c:pt>
                <c:pt idx="3260">
                  <c:v>3261</c:v>
                </c:pt>
                <c:pt idx="3261">
                  <c:v>3262</c:v>
                </c:pt>
                <c:pt idx="3262">
                  <c:v>3263</c:v>
                </c:pt>
                <c:pt idx="3263">
                  <c:v>3264</c:v>
                </c:pt>
                <c:pt idx="3264">
                  <c:v>3265</c:v>
                </c:pt>
                <c:pt idx="3265">
                  <c:v>3266</c:v>
                </c:pt>
                <c:pt idx="3266">
                  <c:v>3267</c:v>
                </c:pt>
                <c:pt idx="3267">
                  <c:v>3268</c:v>
                </c:pt>
                <c:pt idx="3268">
                  <c:v>3269</c:v>
                </c:pt>
                <c:pt idx="3269">
                  <c:v>3270</c:v>
                </c:pt>
                <c:pt idx="3270">
                  <c:v>3271</c:v>
                </c:pt>
                <c:pt idx="3271">
                  <c:v>3272</c:v>
                </c:pt>
                <c:pt idx="3272">
                  <c:v>3273</c:v>
                </c:pt>
                <c:pt idx="3273">
                  <c:v>3274</c:v>
                </c:pt>
                <c:pt idx="3274">
                  <c:v>3275</c:v>
                </c:pt>
                <c:pt idx="3275">
                  <c:v>3276</c:v>
                </c:pt>
                <c:pt idx="3276">
                  <c:v>3277</c:v>
                </c:pt>
                <c:pt idx="3277">
                  <c:v>3278</c:v>
                </c:pt>
                <c:pt idx="3278">
                  <c:v>3279</c:v>
                </c:pt>
                <c:pt idx="3279">
                  <c:v>3280</c:v>
                </c:pt>
                <c:pt idx="3280">
                  <c:v>3281</c:v>
                </c:pt>
                <c:pt idx="3281">
                  <c:v>3282</c:v>
                </c:pt>
                <c:pt idx="3282">
                  <c:v>3283</c:v>
                </c:pt>
                <c:pt idx="3283">
                  <c:v>3284</c:v>
                </c:pt>
                <c:pt idx="3284">
                  <c:v>3285</c:v>
                </c:pt>
                <c:pt idx="3285">
                  <c:v>3286</c:v>
                </c:pt>
                <c:pt idx="3286">
                  <c:v>3287</c:v>
                </c:pt>
                <c:pt idx="3287">
                  <c:v>3288</c:v>
                </c:pt>
                <c:pt idx="3288">
                  <c:v>3289</c:v>
                </c:pt>
                <c:pt idx="3289">
                  <c:v>3290</c:v>
                </c:pt>
                <c:pt idx="3290">
                  <c:v>3291</c:v>
                </c:pt>
                <c:pt idx="3291">
                  <c:v>3292</c:v>
                </c:pt>
                <c:pt idx="3292">
                  <c:v>3293</c:v>
                </c:pt>
                <c:pt idx="3293">
                  <c:v>3294</c:v>
                </c:pt>
                <c:pt idx="3294">
                  <c:v>3295</c:v>
                </c:pt>
                <c:pt idx="3295">
                  <c:v>3296</c:v>
                </c:pt>
                <c:pt idx="3296">
                  <c:v>3297</c:v>
                </c:pt>
                <c:pt idx="3297">
                  <c:v>3298</c:v>
                </c:pt>
                <c:pt idx="3298">
                  <c:v>3299</c:v>
                </c:pt>
                <c:pt idx="3299">
                  <c:v>3300</c:v>
                </c:pt>
                <c:pt idx="3300">
                  <c:v>3301</c:v>
                </c:pt>
                <c:pt idx="3301">
                  <c:v>3302</c:v>
                </c:pt>
                <c:pt idx="3302">
                  <c:v>3303</c:v>
                </c:pt>
                <c:pt idx="3303">
                  <c:v>3304</c:v>
                </c:pt>
                <c:pt idx="3304">
                  <c:v>3305</c:v>
                </c:pt>
                <c:pt idx="3305">
                  <c:v>3306</c:v>
                </c:pt>
                <c:pt idx="3306">
                  <c:v>3307</c:v>
                </c:pt>
                <c:pt idx="3307">
                  <c:v>3308</c:v>
                </c:pt>
                <c:pt idx="3308">
                  <c:v>3309</c:v>
                </c:pt>
                <c:pt idx="3309">
                  <c:v>3310</c:v>
                </c:pt>
                <c:pt idx="3310">
                  <c:v>3311</c:v>
                </c:pt>
                <c:pt idx="3311">
                  <c:v>3312</c:v>
                </c:pt>
                <c:pt idx="3312">
                  <c:v>3313</c:v>
                </c:pt>
                <c:pt idx="3313">
                  <c:v>3314</c:v>
                </c:pt>
                <c:pt idx="3314">
                  <c:v>3315</c:v>
                </c:pt>
                <c:pt idx="3315">
                  <c:v>3316</c:v>
                </c:pt>
                <c:pt idx="3316">
                  <c:v>3317</c:v>
                </c:pt>
                <c:pt idx="3317">
                  <c:v>3318</c:v>
                </c:pt>
                <c:pt idx="3318">
                  <c:v>3319</c:v>
                </c:pt>
                <c:pt idx="3319">
                  <c:v>3320</c:v>
                </c:pt>
                <c:pt idx="3320">
                  <c:v>3321</c:v>
                </c:pt>
                <c:pt idx="3321">
                  <c:v>3322</c:v>
                </c:pt>
                <c:pt idx="3322">
                  <c:v>3323</c:v>
                </c:pt>
                <c:pt idx="3323">
                  <c:v>3324</c:v>
                </c:pt>
                <c:pt idx="3324">
                  <c:v>3325</c:v>
                </c:pt>
                <c:pt idx="3325">
                  <c:v>3326</c:v>
                </c:pt>
                <c:pt idx="3326">
                  <c:v>3327</c:v>
                </c:pt>
                <c:pt idx="3327">
                  <c:v>3328</c:v>
                </c:pt>
                <c:pt idx="3328">
                  <c:v>3329</c:v>
                </c:pt>
                <c:pt idx="3329">
                  <c:v>3330</c:v>
                </c:pt>
                <c:pt idx="3330">
                  <c:v>3331</c:v>
                </c:pt>
                <c:pt idx="3331">
                  <c:v>3332</c:v>
                </c:pt>
                <c:pt idx="3332">
                  <c:v>3333</c:v>
                </c:pt>
                <c:pt idx="3333">
                  <c:v>3334</c:v>
                </c:pt>
                <c:pt idx="3334">
                  <c:v>3335</c:v>
                </c:pt>
                <c:pt idx="3335">
                  <c:v>3336</c:v>
                </c:pt>
                <c:pt idx="3336">
                  <c:v>3337</c:v>
                </c:pt>
                <c:pt idx="3337">
                  <c:v>3338</c:v>
                </c:pt>
                <c:pt idx="3338">
                  <c:v>3339</c:v>
                </c:pt>
                <c:pt idx="3339">
                  <c:v>3340</c:v>
                </c:pt>
                <c:pt idx="3340">
                  <c:v>3341</c:v>
                </c:pt>
                <c:pt idx="3341">
                  <c:v>3342</c:v>
                </c:pt>
                <c:pt idx="3342">
                  <c:v>3343</c:v>
                </c:pt>
                <c:pt idx="3343">
                  <c:v>3344</c:v>
                </c:pt>
                <c:pt idx="3344">
                  <c:v>3345</c:v>
                </c:pt>
                <c:pt idx="3345">
                  <c:v>3346</c:v>
                </c:pt>
                <c:pt idx="3346">
                  <c:v>3347</c:v>
                </c:pt>
                <c:pt idx="3347">
                  <c:v>3348</c:v>
                </c:pt>
                <c:pt idx="3348">
                  <c:v>3349</c:v>
                </c:pt>
                <c:pt idx="3349">
                  <c:v>3350</c:v>
                </c:pt>
                <c:pt idx="3350">
                  <c:v>3351</c:v>
                </c:pt>
                <c:pt idx="3351">
                  <c:v>3352</c:v>
                </c:pt>
                <c:pt idx="3352">
                  <c:v>3353</c:v>
                </c:pt>
                <c:pt idx="3353">
                  <c:v>3354</c:v>
                </c:pt>
                <c:pt idx="3354">
                  <c:v>3355</c:v>
                </c:pt>
                <c:pt idx="3355">
                  <c:v>3356</c:v>
                </c:pt>
                <c:pt idx="3356">
                  <c:v>3357</c:v>
                </c:pt>
                <c:pt idx="3357">
                  <c:v>3358</c:v>
                </c:pt>
                <c:pt idx="3358">
                  <c:v>3359</c:v>
                </c:pt>
                <c:pt idx="3359">
                  <c:v>3360</c:v>
                </c:pt>
                <c:pt idx="3360">
                  <c:v>3361</c:v>
                </c:pt>
                <c:pt idx="3361">
                  <c:v>3362</c:v>
                </c:pt>
                <c:pt idx="3362">
                  <c:v>3363</c:v>
                </c:pt>
                <c:pt idx="3363">
                  <c:v>3364</c:v>
                </c:pt>
                <c:pt idx="3364">
                  <c:v>3365</c:v>
                </c:pt>
                <c:pt idx="3365">
                  <c:v>3366</c:v>
                </c:pt>
                <c:pt idx="3366">
                  <c:v>3367</c:v>
                </c:pt>
                <c:pt idx="3367">
                  <c:v>3368</c:v>
                </c:pt>
                <c:pt idx="3368">
                  <c:v>3369</c:v>
                </c:pt>
                <c:pt idx="3369">
                  <c:v>3370</c:v>
                </c:pt>
                <c:pt idx="3370">
                  <c:v>3371</c:v>
                </c:pt>
                <c:pt idx="3371">
                  <c:v>3372</c:v>
                </c:pt>
                <c:pt idx="3372">
                  <c:v>3373</c:v>
                </c:pt>
                <c:pt idx="3373">
                  <c:v>3374</c:v>
                </c:pt>
                <c:pt idx="3374">
                  <c:v>3375</c:v>
                </c:pt>
                <c:pt idx="3375">
                  <c:v>3376</c:v>
                </c:pt>
                <c:pt idx="3376">
                  <c:v>3377</c:v>
                </c:pt>
                <c:pt idx="3377">
                  <c:v>3378</c:v>
                </c:pt>
                <c:pt idx="3378">
                  <c:v>3379</c:v>
                </c:pt>
                <c:pt idx="3379">
                  <c:v>3380</c:v>
                </c:pt>
                <c:pt idx="3380">
                  <c:v>3381</c:v>
                </c:pt>
                <c:pt idx="3381">
                  <c:v>3382</c:v>
                </c:pt>
                <c:pt idx="3382">
                  <c:v>3383</c:v>
                </c:pt>
                <c:pt idx="3383">
                  <c:v>3384</c:v>
                </c:pt>
                <c:pt idx="3384">
                  <c:v>3385</c:v>
                </c:pt>
                <c:pt idx="3385">
                  <c:v>3386</c:v>
                </c:pt>
                <c:pt idx="3386">
                  <c:v>3387</c:v>
                </c:pt>
                <c:pt idx="3387">
                  <c:v>3388</c:v>
                </c:pt>
                <c:pt idx="3388">
                  <c:v>3389</c:v>
                </c:pt>
                <c:pt idx="3389">
                  <c:v>3390</c:v>
                </c:pt>
                <c:pt idx="3390">
                  <c:v>3391</c:v>
                </c:pt>
                <c:pt idx="3391">
                  <c:v>3392</c:v>
                </c:pt>
                <c:pt idx="3392">
                  <c:v>3393</c:v>
                </c:pt>
                <c:pt idx="3393">
                  <c:v>3394</c:v>
                </c:pt>
                <c:pt idx="3394">
                  <c:v>3395</c:v>
                </c:pt>
                <c:pt idx="3395">
                  <c:v>3396</c:v>
                </c:pt>
                <c:pt idx="3396">
                  <c:v>3397</c:v>
                </c:pt>
                <c:pt idx="3397">
                  <c:v>3398</c:v>
                </c:pt>
                <c:pt idx="3398">
                  <c:v>3399</c:v>
                </c:pt>
                <c:pt idx="3399">
                  <c:v>3400</c:v>
                </c:pt>
                <c:pt idx="3400">
                  <c:v>3401</c:v>
                </c:pt>
                <c:pt idx="3401">
                  <c:v>3402</c:v>
                </c:pt>
                <c:pt idx="3402">
                  <c:v>3403</c:v>
                </c:pt>
                <c:pt idx="3403">
                  <c:v>3404</c:v>
                </c:pt>
                <c:pt idx="3404">
                  <c:v>3405</c:v>
                </c:pt>
                <c:pt idx="3405">
                  <c:v>3406</c:v>
                </c:pt>
                <c:pt idx="3406">
                  <c:v>3407</c:v>
                </c:pt>
                <c:pt idx="3407">
                  <c:v>3408</c:v>
                </c:pt>
                <c:pt idx="3408">
                  <c:v>3409</c:v>
                </c:pt>
                <c:pt idx="3409">
                  <c:v>3410</c:v>
                </c:pt>
                <c:pt idx="3410">
                  <c:v>3411</c:v>
                </c:pt>
                <c:pt idx="3411">
                  <c:v>3412</c:v>
                </c:pt>
                <c:pt idx="3412">
                  <c:v>3413</c:v>
                </c:pt>
                <c:pt idx="3413">
                  <c:v>3414</c:v>
                </c:pt>
                <c:pt idx="3414">
                  <c:v>3415</c:v>
                </c:pt>
                <c:pt idx="3415">
                  <c:v>3416</c:v>
                </c:pt>
                <c:pt idx="3416">
                  <c:v>3417</c:v>
                </c:pt>
                <c:pt idx="3417">
                  <c:v>3418</c:v>
                </c:pt>
                <c:pt idx="3418">
                  <c:v>3419</c:v>
                </c:pt>
                <c:pt idx="3419">
                  <c:v>3420</c:v>
                </c:pt>
                <c:pt idx="3420">
                  <c:v>3421</c:v>
                </c:pt>
                <c:pt idx="3421">
                  <c:v>3422</c:v>
                </c:pt>
                <c:pt idx="3422">
                  <c:v>3423</c:v>
                </c:pt>
                <c:pt idx="3423">
                  <c:v>3424</c:v>
                </c:pt>
                <c:pt idx="3424">
                  <c:v>3425</c:v>
                </c:pt>
                <c:pt idx="3425">
                  <c:v>3426</c:v>
                </c:pt>
                <c:pt idx="3426">
                  <c:v>3427</c:v>
                </c:pt>
                <c:pt idx="3427">
                  <c:v>3428</c:v>
                </c:pt>
                <c:pt idx="3428">
                  <c:v>3429</c:v>
                </c:pt>
                <c:pt idx="3429">
                  <c:v>3430</c:v>
                </c:pt>
                <c:pt idx="3430">
                  <c:v>3431</c:v>
                </c:pt>
                <c:pt idx="3431">
                  <c:v>3432</c:v>
                </c:pt>
                <c:pt idx="3432">
                  <c:v>3433</c:v>
                </c:pt>
                <c:pt idx="3433">
                  <c:v>3434</c:v>
                </c:pt>
                <c:pt idx="3434">
                  <c:v>3435</c:v>
                </c:pt>
                <c:pt idx="3435">
                  <c:v>3436</c:v>
                </c:pt>
                <c:pt idx="3436">
                  <c:v>3437</c:v>
                </c:pt>
                <c:pt idx="3437">
                  <c:v>3438</c:v>
                </c:pt>
                <c:pt idx="3438">
                  <c:v>3439</c:v>
                </c:pt>
                <c:pt idx="3439">
                  <c:v>3440</c:v>
                </c:pt>
                <c:pt idx="3440">
                  <c:v>3441</c:v>
                </c:pt>
                <c:pt idx="3441">
                  <c:v>3442</c:v>
                </c:pt>
                <c:pt idx="3442">
                  <c:v>3443</c:v>
                </c:pt>
                <c:pt idx="3443">
                  <c:v>3444</c:v>
                </c:pt>
                <c:pt idx="3444">
                  <c:v>3445</c:v>
                </c:pt>
                <c:pt idx="3445">
                  <c:v>3446</c:v>
                </c:pt>
                <c:pt idx="3446">
                  <c:v>3447</c:v>
                </c:pt>
                <c:pt idx="3447">
                  <c:v>3448</c:v>
                </c:pt>
                <c:pt idx="3448">
                  <c:v>3449</c:v>
                </c:pt>
                <c:pt idx="3449">
                  <c:v>3450</c:v>
                </c:pt>
                <c:pt idx="3450">
                  <c:v>3451</c:v>
                </c:pt>
                <c:pt idx="3451">
                  <c:v>3452</c:v>
                </c:pt>
                <c:pt idx="3452">
                  <c:v>3453</c:v>
                </c:pt>
                <c:pt idx="3453">
                  <c:v>3454</c:v>
                </c:pt>
                <c:pt idx="3454">
                  <c:v>3455</c:v>
                </c:pt>
                <c:pt idx="3455">
                  <c:v>3456</c:v>
                </c:pt>
                <c:pt idx="3456">
                  <c:v>3457</c:v>
                </c:pt>
                <c:pt idx="3457">
                  <c:v>3458</c:v>
                </c:pt>
                <c:pt idx="3458">
                  <c:v>3459</c:v>
                </c:pt>
                <c:pt idx="3459">
                  <c:v>3460</c:v>
                </c:pt>
                <c:pt idx="3460">
                  <c:v>3461</c:v>
                </c:pt>
                <c:pt idx="3461">
                  <c:v>3462</c:v>
                </c:pt>
                <c:pt idx="3462">
                  <c:v>3463</c:v>
                </c:pt>
                <c:pt idx="3463">
                  <c:v>3464</c:v>
                </c:pt>
                <c:pt idx="3464">
                  <c:v>3465</c:v>
                </c:pt>
                <c:pt idx="3465">
                  <c:v>3466</c:v>
                </c:pt>
                <c:pt idx="3466">
                  <c:v>3467</c:v>
                </c:pt>
                <c:pt idx="3467">
                  <c:v>3468</c:v>
                </c:pt>
                <c:pt idx="3468">
                  <c:v>3469</c:v>
                </c:pt>
                <c:pt idx="3469">
                  <c:v>3470</c:v>
                </c:pt>
                <c:pt idx="3470">
                  <c:v>3471</c:v>
                </c:pt>
                <c:pt idx="3471">
                  <c:v>3472</c:v>
                </c:pt>
                <c:pt idx="3472">
                  <c:v>3473</c:v>
                </c:pt>
                <c:pt idx="3473">
                  <c:v>3474</c:v>
                </c:pt>
                <c:pt idx="3474">
                  <c:v>3475</c:v>
                </c:pt>
                <c:pt idx="3475">
                  <c:v>3476</c:v>
                </c:pt>
                <c:pt idx="3476">
                  <c:v>3477</c:v>
                </c:pt>
                <c:pt idx="3477">
                  <c:v>3478</c:v>
                </c:pt>
                <c:pt idx="3478">
                  <c:v>3479</c:v>
                </c:pt>
                <c:pt idx="3479">
                  <c:v>3480</c:v>
                </c:pt>
                <c:pt idx="3480">
                  <c:v>3481</c:v>
                </c:pt>
                <c:pt idx="3481">
                  <c:v>3482</c:v>
                </c:pt>
                <c:pt idx="3482">
                  <c:v>3483</c:v>
                </c:pt>
                <c:pt idx="3483">
                  <c:v>3484</c:v>
                </c:pt>
                <c:pt idx="3484">
                  <c:v>3485</c:v>
                </c:pt>
                <c:pt idx="3485">
                  <c:v>3486</c:v>
                </c:pt>
                <c:pt idx="3486">
                  <c:v>3487</c:v>
                </c:pt>
                <c:pt idx="3487">
                  <c:v>3488</c:v>
                </c:pt>
                <c:pt idx="3488">
                  <c:v>3489</c:v>
                </c:pt>
                <c:pt idx="3489">
                  <c:v>3490</c:v>
                </c:pt>
                <c:pt idx="3490">
                  <c:v>3491</c:v>
                </c:pt>
                <c:pt idx="3491">
                  <c:v>3492</c:v>
                </c:pt>
                <c:pt idx="3492">
                  <c:v>3493</c:v>
                </c:pt>
                <c:pt idx="3493">
                  <c:v>3494</c:v>
                </c:pt>
                <c:pt idx="3494">
                  <c:v>3495</c:v>
                </c:pt>
                <c:pt idx="3495">
                  <c:v>3496</c:v>
                </c:pt>
                <c:pt idx="3496">
                  <c:v>3497</c:v>
                </c:pt>
                <c:pt idx="3497">
                  <c:v>3498</c:v>
                </c:pt>
                <c:pt idx="3498">
                  <c:v>3499</c:v>
                </c:pt>
                <c:pt idx="3499">
                  <c:v>3500</c:v>
                </c:pt>
                <c:pt idx="3500">
                  <c:v>3501</c:v>
                </c:pt>
                <c:pt idx="3501">
                  <c:v>3502</c:v>
                </c:pt>
                <c:pt idx="3502">
                  <c:v>3503</c:v>
                </c:pt>
                <c:pt idx="3503">
                  <c:v>3504</c:v>
                </c:pt>
                <c:pt idx="3504">
                  <c:v>3505</c:v>
                </c:pt>
                <c:pt idx="3505">
                  <c:v>3506</c:v>
                </c:pt>
                <c:pt idx="3506">
                  <c:v>3507</c:v>
                </c:pt>
                <c:pt idx="3507">
                  <c:v>3508</c:v>
                </c:pt>
                <c:pt idx="3508">
                  <c:v>3509</c:v>
                </c:pt>
                <c:pt idx="3509">
                  <c:v>3510</c:v>
                </c:pt>
                <c:pt idx="3510">
                  <c:v>3511</c:v>
                </c:pt>
                <c:pt idx="3511">
                  <c:v>3512</c:v>
                </c:pt>
                <c:pt idx="3512">
                  <c:v>3513</c:v>
                </c:pt>
                <c:pt idx="3513">
                  <c:v>3514</c:v>
                </c:pt>
                <c:pt idx="3514">
                  <c:v>3515</c:v>
                </c:pt>
                <c:pt idx="3515">
                  <c:v>3516</c:v>
                </c:pt>
                <c:pt idx="3516">
                  <c:v>3517</c:v>
                </c:pt>
                <c:pt idx="3517">
                  <c:v>3518</c:v>
                </c:pt>
                <c:pt idx="3518">
                  <c:v>3519</c:v>
                </c:pt>
                <c:pt idx="3519">
                  <c:v>3520</c:v>
                </c:pt>
                <c:pt idx="3520">
                  <c:v>3521</c:v>
                </c:pt>
                <c:pt idx="3521">
                  <c:v>3522</c:v>
                </c:pt>
                <c:pt idx="3522">
                  <c:v>3523</c:v>
                </c:pt>
                <c:pt idx="3523">
                  <c:v>3524</c:v>
                </c:pt>
                <c:pt idx="3524">
                  <c:v>3525</c:v>
                </c:pt>
                <c:pt idx="3525">
                  <c:v>3526</c:v>
                </c:pt>
                <c:pt idx="3526">
                  <c:v>3527</c:v>
                </c:pt>
                <c:pt idx="3527">
                  <c:v>3528</c:v>
                </c:pt>
                <c:pt idx="3528">
                  <c:v>3529</c:v>
                </c:pt>
                <c:pt idx="3529">
                  <c:v>3530</c:v>
                </c:pt>
                <c:pt idx="3530">
                  <c:v>3531</c:v>
                </c:pt>
                <c:pt idx="3531">
                  <c:v>3532</c:v>
                </c:pt>
                <c:pt idx="3532">
                  <c:v>3533</c:v>
                </c:pt>
                <c:pt idx="3533">
                  <c:v>3534</c:v>
                </c:pt>
                <c:pt idx="3534">
                  <c:v>3535</c:v>
                </c:pt>
                <c:pt idx="3535">
                  <c:v>3536</c:v>
                </c:pt>
                <c:pt idx="3536">
                  <c:v>3537</c:v>
                </c:pt>
                <c:pt idx="3537">
                  <c:v>3538</c:v>
                </c:pt>
                <c:pt idx="3538">
                  <c:v>3539</c:v>
                </c:pt>
                <c:pt idx="3539">
                  <c:v>3540</c:v>
                </c:pt>
                <c:pt idx="3540">
                  <c:v>3541</c:v>
                </c:pt>
                <c:pt idx="3541">
                  <c:v>3542</c:v>
                </c:pt>
                <c:pt idx="3542">
                  <c:v>3543</c:v>
                </c:pt>
                <c:pt idx="3543">
                  <c:v>3544</c:v>
                </c:pt>
                <c:pt idx="3544">
                  <c:v>3545</c:v>
                </c:pt>
                <c:pt idx="3545">
                  <c:v>3546</c:v>
                </c:pt>
                <c:pt idx="3546">
                  <c:v>3547</c:v>
                </c:pt>
                <c:pt idx="3547">
                  <c:v>3548</c:v>
                </c:pt>
                <c:pt idx="3548">
                  <c:v>3549</c:v>
                </c:pt>
                <c:pt idx="3549">
                  <c:v>3550</c:v>
                </c:pt>
                <c:pt idx="3550">
                  <c:v>3551</c:v>
                </c:pt>
                <c:pt idx="3551">
                  <c:v>3552</c:v>
                </c:pt>
                <c:pt idx="3552">
                  <c:v>3553</c:v>
                </c:pt>
                <c:pt idx="3553">
                  <c:v>3554</c:v>
                </c:pt>
                <c:pt idx="3554">
                  <c:v>3555</c:v>
                </c:pt>
                <c:pt idx="3555">
                  <c:v>3556</c:v>
                </c:pt>
                <c:pt idx="3556">
                  <c:v>3557</c:v>
                </c:pt>
                <c:pt idx="3557">
                  <c:v>3558</c:v>
                </c:pt>
                <c:pt idx="3558">
                  <c:v>3559</c:v>
                </c:pt>
                <c:pt idx="3559">
                  <c:v>3560</c:v>
                </c:pt>
                <c:pt idx="3560">
                  <c:v>3561</c:v>
                </c:pt>
                <c:pt idx="3561">
                  <c:v>3562</c:v>
                </c:pt>
                <c:pt idx="3562">
                  <c:v>3563</c:v>
                </c:pt>
                <c:pt idx="3563">
                  <c:v>3564</c:v>
                </c:pt>
                <c:pt idx="3564">
                  <c:v>3565</c:v>
                </c:pt>
                <c:pt idx="3565">
                  <c:v>3566</c:v>
                </c:pt>
                <c:pt idx="3566">
                  <c:v>3567</c:v>
                </c:pt>
                <c:pt idx="3567">
                  <c:v>3568</c:v>
                </c:pt>
                <c:pt idx="3568">
                  <c:v>3569</c:v>
                </c:pt>
                <c:pt idx="3569">
                  <c:v>3570</c:v>
                </c:pt>
                <c:pt idx="3570">
                  <c:v>3571</c:v>
                </c:pt>
                <c:pt idx="3571">
                  <c:v>3572</c:v>
                </c:pt>
                <c:pt idx="3572">
                  <c:v>3573</c:v>
                </c:pt>
                <c:pt idx="3573">
                  <c:v>3574</c:v>
                </c:pt>
                <c:pt idx="3574">
                  <c:v>3575</c:v>
                </c:pt>
                <c:pt idx="3575">
                  <c:v>3576</c:v>
                </c:pt>
                <c:pt idx="3576">
                  <c:v>3577</c:v>
                </c:pt>
                <c:pt idx="3577">
                  <c:v>3578</c:v>
                </c:pt>
                <c:pt idx="3578">
                  <c:v>3579</c:v>
                </c:pt>
                <c:pt idx="3579">
                  <c:v>3580</c:v>
                </c:pt>
                <c:pt idx="3580">
                  <c:v>3581</c:v>
                </c:pt>
                <c:pt idx="3581">
                  <c:v>3582</c:v>
                </c:pt>
                <c:pt idx="3582">
                  <c:v>3583</c:v>
                </c:pt>
                <c:pt idx="3583">
                  <c:v>3584</c:v>
                </c:pt>
                <c:pt idx="3584">
                  <c:v>3585</c:v>
                </c:pt>
                <c:pt idx="3585">
                  <c:v>3586</c:v>
                </c:pt>
                <c:pt idx="3586">
                  <c:v>3587</c:v>
                </c:pt>
                <c:pt idx="3587">
                  <c:v>3588</c:v>
                </c:pt>
                <c:pt idx="3588">
                  <c:v>3589</c:v>
                </c:pt>
                <c:pt idx="3589">
                  <c:v>3590</c:v>
                </c:pt>
                <c:pt idx="3590">
                  <c:v>3591</c:v>
                </c:pt>
                <c:pt idx="3591">
                  <c:v>3592</c:v>
                </c:pt>
                <c:pt idx="3592">
                  <c:v>3593</c:v>
                </c:pt>
                <c:pt idx="3593">
                  <c:v>3594</c:v>
                </c:pt>
                <c:pt idx="3594">
                  <c:v>3595</c:v>
                </c:pt>
                <c:pt idx="3595">
                  <c:v>3596</c:v>
                </c:pt>
                <c:pt idx="3596">
                  <c:v>3597</c:v>
                </c:pt>
                <c:pt idx="3597">
                  <c:v>3598</c:v>
                </c:pt>
                <c:pt idx="3598">
                  <c:v>3599</c:v>
                </c:pt>
                <c:pt idx="3599">
                  <c:v>3600</c:v>
                </c:pt>
                <c:pt idx="3600">
                  <c:v>3601</c:v>
                </c:pt>
                <c:pt idx="3601">
                  <c:v>3602</c:v>
                </c:pt>
                <c:pt idx="3602">
                  <c:v>3603</c:v>
                </c:pt>
                <c:pt idx="3603">
                  <c:v>3604</c:v>
                </c:pt>
                <c:pt idx="3604">
                  <c:v>3605</c:v>
                </c:pt>
                <c:pt idx="3605">
                  <c:v>3606</c:v>
                </c:pt>
                <c:pt idx="3606">
                  <c:v>3607</c:v>
                </c:pt>
                <c:pt idx="3607">
                  <c:v>3608</c:v>
                </c:pt>
                <c:pt idx="3608">
                  <c:v>3609</c:v>
                </c:pt>
                <c:pt idx="3609">
                  <c:v>3610</c:v>
                </c:pt>
                <c:pt idx="3610">
                  <c:v>3611</c:v>
                </c:pt>
                <c:pt idx="3611">
                  <c:v>3612</c:v>
                </c:pt>
                <c:pt idx="3612">
                  <c:v>3613</c:v>
                </c:pt>
                <c:pt idx="3613">
                  <c:v>3614</c:v>
                </c:pt>
                <c:pt idx="3614">
                  <c:v>3615</c:v>
                </c:pt>
                <c:pt idx="3615">
                  <c:v>3616</c:v>
                </c:pt>
                <c:pt idx="3616">
                  <c:v>3617</c:v>
                </c:pt>
                <c:pt idx="3617">
                  <c:v>3618</c:v>
                </c:pt>
                <c:pt idx="3618">
                  <c:v>3619</c:v>
                </c:pt>
                <c:pt idx="3619">
                  <c:v>3620</c:v>
                </c:pt>
                <c:pt idx="3620">
                  <c:v>3621</c:v>
                </c:pt>
                <c:pt idx="3621">
                  <c:v>3622</c:v>
                </c:pt>
                <c:pt idx="3622">
                  <c:v>3623</c:v>
                </c:pt>
                <c:pt idx="3623">
                  <c:v>3624</c:v>
                </c:pt>
                <c:pt idx="3624">
                  <c:v>3625</c:v>
                </c:pt>
                <c:pt idx="3625">
                  <c:v>3626</c:v>
                </c:pt>
                <c:pt idx="3626">
                  <c:v>3627</c:v>
                </c:pt>
                <c:pt idx="3627">
                  <c:v>3628</c:v>
                </c:pt>
                <c:pt idx="3628">
                  <c:v>3629</c:v>
                </c:pt>
                <c:pt idx="3629">
                  <c:v>3630</c:v>
                </c:pt>
                <c:pt idx="3630">
                  <c:v>3631</c:v>
                </c:pt>
                <c:pt idx="3631">
                  <c:v>3632</c:v>
                </c:pt>
                <c:pt idx="3632">
                  <c:v>3633</c:v>
                </c:pt>
                <c:pt idx="3633">
                  <c:v>3634</c:v>
                </c:pt>
                <c:pt idx="3634">
                  <c:v>3635</c:v>
                </c:pt>
                <c:pt idx="3635">
                  <c:v>3636</c:v>
                </c:pt>
                <c:pt idx="3636">
                  <c:v>3637</c:v>
                </c:pt>
                <c:pt idx="3637">
                  <c:v>3638</c:v>
                </c:pt>
                <c:pt idx="3638">
                  <c:v>3639</c:v>
                </c:pt>
                <c:pt idx="3639">
                  <c:v>3640</c:v>
                </c:pt>
                <c:pt idx="3640">
                  <c:v>3641</c:v>
                </c:pt>
                <c:pt idx="3641">
                  <c:v>3642</c:v>
                </c:pt>
                <c:pt idx="3642">
                  <c:v>3643</c:v>
                </c:pt>
                <c:pt idx="3643">
                  <c:v>3644</c:v>
                </c:pt>
                <c:pt idx="3644">
                  <c:v>3645</c:v>
                </c:pt>
                <c:pt idx="3645">
                  <c:v>3646</c:v>
                </c:pt>
                <c:pt idx="3646">
                  <c:v>3647</c:v>
                </c:pt>
                <c:pt idx="3647">
                  <c:v>3648</c:v>
                </c:pt>
                <c:pt idx="3648">
                  <c:v>3649</c:v>
                </c:pt>
                <c:pt idx="3649">
                  <c:v>3650</c:v>
                </c:pt>
                <c:pt idx="3650">
                  <c:v>3651</c:v>
                </c:pt>
                <c:pt idx="3651">
                  <c:v>3652</c:v>
                </c:pt>
                <c:pt idx="3652">
                  <c:v>3653</c:v>
                </c:pt>
                <c:pt idx="3653">
                  <c:v>3654</c:v>
                </c:pt>
                <c:pt idx="3654">
                  <c:v>3655</c:v>
                </c:pt>
                <c:pt idx="3655">
                  <c:v>3656</c:v>
                </c:pt>
                <c:pt idx="3656">
                  <c:v>3657</c:v>
                </c:pt>
                <c:pt idx="3657">
                  <c:v>3658</c:v>
                </c:pt>
                <c:pt idx="3658">
                  <c:v>3659</c:v>
                </c:pt>
                <c:pt idx="3659">
                  <c:v>3660</c:v>
                </c:pt>
                <c:pt idx="3660">
                  <c:v>3661</c:v>
                </c:pt>
                <c:pt idx="3661">
                  <c:v>3662</c:v>
                </c:pt>
                <c:pt idx="3662">
                  <c:v>3663</c:v>
                </c:pt>
                <c:pt idx="3663">
                  <c:v>3664</c:v>
                </c:pt>
                <c:pt idx="3664">
                  <c:v>3665</c:v>
                </c:pt>
                <c:pt idx="3665">
                  <c:v>3666</c:v>
                </c:pt>
                <c:pt idx="3666">
                  <c:v>3667</c:v>
                </c:pt>
                <c:pt idx="3667">
                  <c:v>3668</c:v>
                </c:pt>
                <c:pt idx="3668">
                  <c:v>3669</c:v>
                </c:pt>
                <c:pt idx="3669">
                  <c:v>3670</c:v>
                </c:pt>
                <c:pt idx="3670">
                  <c:v>3671</c:v>
                </c:pt>
                <c:pt idx="3671">
                  <c:v>3672</c:v>
                </c:pt>
                <c:pt idx="3672">
                  <c:v>3673</c:v>
                </c:pt>
                <c:pt idx="3673">
                  <c:v>3674</c:v>
                </c:pt>
                <c:pt idx="3674">
                  <c:v>3675</c:v>
                </c:pt>
                <c:pt idx="3675">
                  <c:v>3676</c:v>
                </c:pt>
                <c:pt idx="3676">
                  <c:v>3677</c:v>
                </c:pt>
                <c:pt idx="3677">
                  <c:v>3678</c:v>
                </c:pt>
                <c:pt idx="3678">
                  <c:v>3679</c:v>
                </c:pt>
                <c:pt idx="3679">
                  <c:v>3680</c:v>
                </c:pt>
                <c:pt idx="3680">
                  <c:v>3681</c:v>
                </c:pt>
                <c:pt idx="3681">
                  <c:v>3682</c:v>
                </c:pt>
                <c:pt idx="3682">
                  <c:v>3683</c:v>
                </c:pt>
                <c:pt idx="3683">
                  <c:v>3684</c:v>
                </c:pt>
                <c:pt idx="3684">
                  <c:v>3685</c:v>
                </c:pt>
                <c:pt idx="3685">
                  <c:v>3686</c:v>
                </c:pt>
                <c:pt idx="3686">
                  <c:v>3687</c:v>
                </c:pt>
                <c:pt idx="3687">
                  <c:v>3688</c:v>
                </c:pt>
                <c:pt idx="3688">
                  <c:v>3689</c:v>
                </c:pt>
                <c:pt idx="3689">
                  <c:v>3690</c:v>
                </c:pt>
                <c:pt idx="3690">
                  <c:v>3691</c:v>
                </c:pt>
                <c:pt idx="3691">
                  <c:v>3692</c:v>
                </c:pt>
                <c:pt idx="3692">
                  <c:v>3693</c:v>
                </c:pt>
                <c:pt idx="3693">
                  <c:v>3694</c:v>
                </c:pt>
                <c:pt idx="3694">
                  <c:v>3695</c:v>
                </c:pt>
                <c:pt idx="3695">
                  <c:v>3696</c:v>
                </c:pt>
                <c:pt idx="3696">
                  <c:v>3697</c:v>
                </c:pt>
                <c:pt idx="3697">
                  <c:v>3698</c:v>
                </c:pt>
                <c:pt idx="3698">
                  <c:v>3699</c:v>
                </c:pt>
                <c:pt idx="3699">
                  <c:v>3700</c:v>
                </c:pt>
                <c:pt idx="3700">
                  <c:v>3701</c:v>
                </c:pt>
                <c:pt idx="3701">
                  <c:v>3702</c:v>
                </c:pt>
                <c:pt idx="3702">
                  <c:v>3703</c:v>
                </c:pt>
                <c:pt idx="3703">
                  <c:v>3704</c:v>
                </c:pt>
                <c:pt idx="3704">
                  <c:v>3705</c:v>
                </c:pt>
                <c:pt idx="3705">
                  <c:v>3706</c:v>
                </c:pt>
                <c:pt idx="3706">
                  <c:v>3707</c:v>
                </c:pt>
                <c:pt idx="3707">
                  <c:v>3708</c:v>
                </c:pt>
                <c:pt idx="3708">
                  <c:v>3709</c:v>
                </c:pt>
                <c:pt idx="3709">
                  <c:v>3710</c:v>
                </c:pt>
                <c:pt idx="3710">
                  <c:v>3711</c:v>
                </c:pt>
                <c:pt idx="3711">
                  <c:v>3712</c:v>
                </c:pt>
                <c:pt idx="3712">
                  <c:v>3713</c:v>
                </c:pt>
                <c:pt idx="3713">
                  <c:v>3714</c:v>
                </c:pt>
                <c:pt idx="3714">
                  <c:v>3715</c:v>
                </c:pt>
                <c:pt idx="3715">
                  <c:v>3716</c:v>
                </c:pt>
                <c:pt idx="3716">
                  <c:v>3717</c:v>
                </c:pt>
                <c:pt idx="3717">
                  <c:v>3718</c:v>
                </c:pt>
                <c:pt idx="3718">
                  <c:v>3719</c:v>
                </c:pt>
                <c:pt idx="3719">
                  <c:v>3720</c:v>
                </c:pt>
                <c:pt idx="3720">
                  <c:v>3721</c:v>
                </c:pt>
                <c:pt idx="3721">
                  <c:v>3722</c:v>
                </c:pt>
                <c:pt idx="3722">
                  <c:v>3723</c:v>
                </c:pt>
                <c:pt idx="3723">
                  <c:v>3724</c:v>
                </c:pt>
                <c:pt idx="3724">
                  <c:v>3725</c:v>
                </c:pt>
                <c:pt idx="3725">
                  <c:v>3726</c:v>
                </c:pt>
                <c:pt idx="3726">
                  <c:v>3727</c:v>
                </c:pt>
                <c:pt idx="3727">
                  <c:v>3728</c:v>
                </c:pt>
                <c:pt idx="3728">
                  <c:v>3729</c:v>
                </c:pt>
                <c:pt idx="3729">
                  <c:v>3730</c:v>
                </c:pt>
                <c:pt idx="3730">
                  <c:v>3731</c:v>
                </c:pt>
                <c:pt idx="3731">
                  <c:v>3732</c:v>
                </c:pt>
                <c:pt idx="3732">
                  <c:v>3733</c:v>
                </c:pt>
                <c:pt idx="3733">
                  <c:v>3734</c:v>
                </c:pt>
                <c:pt idx="3734">
                  <c:v>3735</c:v>
                </c:pt>
                <c:pt idx="3735">
                  <c:v>3736</c:v>
                </c:pt>
                <c:pt idx="3736">
                  <c:v>3737</c:v>
                </c:pt>
                <c:pt idx="3737">
                  <c:v>3738</c:v>
                </c:pt>
                <c:pt idx="3738">
                  <c:v>3739</c:v>
                </c:pt>
                <c:pt idx="3739">
                  <c:v>3740</c:v>
                </c:pt>
                <c:pt idx="3740">
                  <c:v>3741</c:v>
                </c:pt>
                <c:pt idx="3741">
                  <c:v>3742</c:v>
                </c:pt>
                <c:pt idx="3742">
                  <c:v>3743</c:v>
                </c:pt>
                <c:pt idx="3743">
                  <c:v>3744</c:v>
                </c:pt>
                <c:pt idx="3744">
                  <c:v>3745</c:v>
                </c:pt>
                <c:pt idx="3745">
                  <c:v>3746</c:v>
                </c:pt>
                <c:pt idx="3746">
                  <c:v>3747</c:v>
                </c:pt>
                <c:pt idx="3747">
                  <c:v>3748</c:v>
                </c:pt>
                <c:pt idx="3748">
                  <c:v>3749</c:v>
                </c:pt>
                <c:pt idx="3749">
                  <c:v>3750</c:v>
                </c:pt>
                <c:pt idx="3750">
                  <c:v>3751</c:v>
                </c:pt>
                <c:pt idx="3751">
                  <c:v>3752</c:v>
                </c:pt>
                <c:pt idx="3752">
                  <c:v>3753</c:v>
                </c:pt>
                <c:pt idx="3753">
                  <c:v>3754</c:v>
                </c:pt>
                <c:pt idx="3754">
                  <c:v>3755</c:v>
                </c:pt>
                <c:pt idx="3755">
                  <c:v>3756</c:v>
                </c:pt>
                <c:pt idx="3756">
                  <c:v>3757</c:v>
                </c:pt>
                <c:pt idx="3757">
                  <c:v>3758</c:v>
                </c:pt>
                <c:pt idx="3758">
                  <c:v>3759</c:v>
                </c:pt>
                <c:pt idx="3759">
                  <c:v>3760</c:v>
                </c:pt>
                <c:pt idx="3760">
                  <c:v>3761</c:v>
                </c:pt>
                <c:pt idx="3761">
                  <c:v>3762</c:v>
                </c:pt>
                <c:pt idx="3762">
                  <c:v>3763</c:v>
                </c:pt>
                <c:pt idx="3763">
                  <c:v>3764</c:v>
                </c:pt>
                <c:pt idx="3764">
                  <c:v>3765</c:v>
                </c:pt>
                <c:pt idx="3765">
                  <c:v>3766</c:v>
                </c:pt>
                <c:pt idx="3766">
                  <c:v>3767</c:v>
                </c:pt>
                <c:pt idx="3767">
                  <c:v>3768</c:v>
                </c:pt>
                <c:pt idx="3768">
                  <c:v>3769</c:v>
                </c:pt>
                <c:pt idx="3769">
                  <c:v>3770</c:v>
                </c:pt>
                <c:pt idx="3770">
                  <c:v>3771</c:v>
                </c:pt>
                <c:pt idx="3771">
                  <c:v>3772</c:v>
                </c:pt>
                <c:pt idx="3772">
                  <c:v>3773</c:v>
                </c:pt>
                <c:pt idx="3773">
                  <c:v>3774</c:v>
                </c:pt>
                <c:pt idx="3774">
                  <c:v>3775</c:v>
                </c:pt>
                <c:pt idx="3775">
                  <c:v>3776</c:v>
                </c:pt>
                <c:pt idx="3776">
                  <c:v>3777</c:v>
                </c:pt>
                <c:pt idx="3777">
                  <c:v>3778</c:v>
                </c:pt>
                <c:pt idx="3778">
                  <c:v>3779</c:v>
                </c:pt>
                <c:pt idx="3779">
                  <c:v>3780</c:v>
                </c:pt>
                <c:pt idx="3780">
                  <c:v>3781</c:v>
                </c:pt>
                <c:pt idx="3781">
                  <c:v>3782</c:v>
                </c:pt>
                <c:pt idx="3782">
                  <c:v>3783</c:v>
                </c:pt>
                <c:pt idx="3783">
                  <c:v>3784</c:v>
                </c:pt>
                <c:pt idx="3784">
                  <c:v>3785</c:v>
                </c:pt>
                <c:pt idx="3785">
                  <c:v>3786</c:v>
                </c:pt>
                <c:pt idx="3786">
                  <c:v>3787</c:v>
                </c:pt>
                <c:pt idx="3787">
                  <c:v>3788</c:v>
                </c:pt>
                <c:pt idx="3788">
                  <c:v>3789</c:v>
                </c:pt>
                <c:pt idx="3789">
                  <c:v>3790</c:v>
                </c:pt>
                <c:pt idx="3790">
                  <c:v>3791</c:v>
                </c:pt>
                <c:pt idx="3791">
                  <c:v>3792</c:v>
                </c:pt>
                <c:pt idx="3792">
                  <c:v>3793</c:v>
                </c:pt>
                <c:pt idx="3793">
                  <c:v>3794</c:v>
                </c:pt>
                <c:pt idx="3794">
                  <c:v>3795</c:v>
                </c:pt>
                <c:pt idx="3795">
                  <c:v>3796</c:v>
                </c:pt>
                <c:pt idx="3796">
                  <c:v>3797</c:v>
                </c:pt>
                <c:pt idx="3797">
                  <c:v>3798</c:v>
                </c:pt>
                <c:pt idx="3798">
                  <c:v>3799</c:v>
                </c:pt>
                <c:pt idx="3799">
                  <c:v>3800</c:v>
                </c:pt>
                <c:pt idx="3800">
                  <c:v>3801</c:v>
                </c:pt>
                <c:pt idx="3801">
                  <c:v>3802</c:v>
                </c:pt>
                <c:pt idx="3802">
                  <c:v>3803</c:v>
                </c:pt>
                <c:pt idx="3803">
                  <c:v>3804</c:v>
                </c:pt>
                <c:pt idx="3804">
                  <c:v>3805</c:v>
                </c:pt>
                <c:pt idx="3805">
                  <c:v>3806</c:v>
                </c:pt>
                <c:pt idx="3806">
                  <c:v>3807</c:v>
                </c:pt>
                <c:pt idx="3807">
                  <c:v>3808</c:v>
                </c:pt>
                <c:pt idx="3808">
                  <c:v>3809</c:v>
                </c:pt>
                <c:pt idx="3809">
                  <c:v>3810</c:v>
                </c:pt>
                <c:pt idx="3810">
                  <c:v>3811</c:v>
                </c:pt>
                <c:pt idx="3811">
                  <c:v>3812</c:v>
                </c:pt>
                <c:pt idx="3812">
                  <c:v>3813</c:v>
                </c:pt>
                <c:pt idx="3813">
                  <c:v>3814</c:v>
                </c:pt>
                <c:pt idx="3814">
                  <c:v>3815</c:v>
                </c:pt>
                <c:pt idx="3815">
                  <c:v>3816</c:v>
                </c:pt>
                <c:pt idx="3816">
                  <c:v>3817</c:v>
                </c:pt>
                <c:pt idx="3817">
                  <c:v>3818</c:v>
                </c:pt>
                <c:pt idx="3818">
                  <c:v>3819</c:v>
                </c:pt>
                <c:pt idx="3819">
                  <c:v>3820</c:v>
                </c:pt>
                <c:pt idx="3820">
                  <c:v>3821</c:v>
                </c:pt>
                <c:pt idx="3821">
                  <c:v>3822</c:v>
                </c:pt>
                <c:pt idx="3822">
                  <c:v>3823</c:v>
                </c:pt>
                <c:pt idx="3823">
                  <c:v>3824</c:v>
                </c:pt>
                <c:pt idx="3824">
                  <c:v>3825</c:v>
                </c:pt>
                <c:pt idx="3825">
                  <c:v>3826</c:v>
                </c:pt>
                <c:pt idx="3826">
                  <c:v>3827</c:v>
                </c:pt>
                <c:pt idx="3827">
                  <c:v>3828</c:v>
                </c:pt>
                <c:pt idx="3828">
                  <c:v>3829</c:v>
                </c:pt>
                <c:pt idx="3829">
                  <c:v>3830</c:v>
                </c:pt>
                <c:pt idx="3830">
                  <c:v>3831</c:v>
                </c:pt>
                <c:pt idx="3831">
                  <c:v>3832</c:v>
                </c:pt>
                <c:pt idx="3832">
                  <c:v>3833</c:v>
                </c:pt>
                <c:pt idx="3833">
                  <c:v>3834</c:v>
                </c:pt>
                <c:pt idx="3834">
                  <c:v>3835</c:v>
                </c:pt>
                <c:pt idx="3835">
                  <c:v>3836</c:v>
                </c:pt>
                <c:pt idx="3836">
                  <c:v>3837</c:v>
                </c:pt>
                <c:pt idx="3837">
                  <c:v>3838</c:v>
                </c:pt>
                <c:pt idx="3838">
                  <c:v>3839</c:v>
                </c:pt>
                <c:pt idx="3839">
                  <c:v>3840</c:v>
                </c:pt>
                <c:pt idx="3840">
                  <c:v>3841</c:v>
                </c:pt>
                <c:pt idx="3841">
                  <c:v>3842</c:v>
                </c:pt>
                <c:pt idx="3842">
                  <c:v>3843</c:v>
                </c:pt>
                <c:pt idx="3843">
                  <c:v>3844</c:v>
                </c:pt>
                <c:pt idx="3844">
                  <c:v>3845</c:v>
                </c:pt>
                <c:pt idx="3845">
                  <c:v>3846</c:v>
                </c:pt>
                <c:pt idx="3846">
                  <c:v>3847</c:v>
                </c:pt>
                <c:pt idx="3847">
                  <c:v>3848</c:v>
                </c:pt>
                <c:pt idx="3848">
                  <c:v>3849</c:v>
                </c:pt>
                <c:pt idx="3849">
                  <c:v>3850</c:v>
                </c:pt>
                <c:pt idx="3850">
                  <c:v>3851</c:v>
                </c:pt>
                <c:pt idx="3851">
                  <c:v>3852</c:v>
                </c:pt>
                <c:pt idx="3852">
                  <c:v>3853</c:v>
                </c:pt>
                <c:pt idx="3853">
                  <c:v>3854</c:v>
                </c:pt>
                <c:pt idx="3854">
                  <c:v>3855</c:v>
                </c:pt>
                <c:pt idx="3855">
                  <c:v>3856</c:v>
                </c:pt>
                <c:pt idx="3856">
                  <c:v>3857</c:v>
                </c:pt>
                <c:pt idx="3857">
                  <c:v>3858</c:v>
                </c:pt>
                <c:pt idx="3858">
                  <c:v>3859</c:v>
                </c:pt>
                <c:pt idx="3859">
                  <c:v>3860</c:v>
                </c:pt>
                <c:pt idx="3860">
                  <c:v>3861</c:v>
                </c:pt>
                <c:pt idx="3861">
                  <c:v>3862</c:v>
                </c:pt>
                <c:pt idx="3862">
                  <c:v>3863</c:v>
                </c:pt>
                <c:pt idx="3863">
                  <c:v>3864</c:v>
                </c:pt>
                <c:pt idx="3864">
                  <c:v>3865</c:v>
                </c:pt>
                <c:pt idx="3865">
                  <c:v>3866</c:v>
                </c:pt>
                <c:pt idx="3866">
                  <c:v>3867</c:v>
                </c:pt>
                <c:pt idx="3867">
                  <c:v>3868</c:v>
                </c:pt>
                <c:pt idx="3868">
                  <c:v>3869</c:v>
                </c:pt>
                <c:pt idx="3869">
                  <c:v>3870</c:v>
                </c:pt>
                <c:pt idx="3870">
                  <c:v>3871</c:v>
                </c:pt>
                <c:pt idx="3871">
                  <c:v>3872</c:v>
                </c:pt>
                <c:pt idx="3872">
                  <c:v>3873</c:v>
                </c:pt>
                <c:pt idx="3873">
                  <c:v>3874</c:v>
                </c:pt>
                <c:pt idx="3874">
                  <c:v>3875</c:v>
                </c:pt>
                <c:pt idx="3875">
                  <c:v>3876</c:v>
                </c:pt>
                <c:pt idx="3876">
                  <c:v>3877</c:v>
                </c:pt>
                <c:pt idx="3877">
                  <c:v>3878</c:v>
                </c:pt>
                <c:pt idx="3878">
                  <c:v>3879</c:v>
                </c:pt>
                <c:pt idx="3879">
                  <c:v>3880</c:v>
                </c:pt>
                <c:pt idx="3880">
                  <c:v>3881</c:v>
                </c:pt>
                <c:pt idx="3881">
                  <c:v>3882</c:v>
                </c:pt>
                <c:pt idx="3882">
                  <c:v>3883</c:v>
                </c:pt>
                <c:pt idx="3883">
                  <c:v>3884</c:v>
                </c:pt>
                <c:pt idx="3884">
                  <c:v>3885</c:v>
                </c:pt>
                <c:pt idx="3885">
                  <c:v>3886</c:v>
                </c:pt>
                <c:pt idx="3886">
                  <c:v>3887</c:v>
                </c:pt>
                <c:pt idx="3887">
                  <c:v>3888</c:v>
                </c:pt>
                <c:pt idx="3888">
                  <c:v>3889</c:v>
                </c:pt>
                <c:pt idx="3889">
                  <c:v>3890</c:v>
                </c:pt>
                <c:pt idx="3890">
                  <c:v>3891</c:v>
                </c:pt>
                <c:pt idx="3891">
                  <c:v>3892</c:v>
                </c:pt>
                <c:pt idx="3892">
                  <c:v>3893</c:v>
                </c:pt>
                <c:pt idx="3893">
                  <c:v>3894</c:v>
                </c:pt>
                <c:pt idx="3894">
                  <c:v>3895</c:v>
                </c:pt>
                <c:pt idx="3895">
                  <c:v>3896</c:v>
                </c:pt>
                <c:pt idx="3896">
                  <c:v>3897</c:v>
                </c:pt>
                <c:pt idx="3897">
                  <c:v>3898</c:v>
                </c:pt>
                <c:pt idx="3898">
                  <c:v>3899</c:v>
                </c:pt>
                <c:pt idx="3899">
                  <c:v>3900</c:v>
                </c:pt>
                <c:pt idx="3900">
                  <c:v>3901</c:v>
                </c:pt>
                <c:pt idx="3901">
                  <c:v>3902</c:v>
                </c:pt>
                <c:pt idx="3902">
                  <c:v>3903</c:v>
                </c:pt>
                <c:pt idx="3903">
                  <c:v>3904</c:v>
                </c:pt>
                <c:pt idx="3904">
                  <c:v>3905</c:v>
                </c:pt>
                <c:pt idx="3905">
                  <c:v>3906</c:v>
                </c:pt>
                <c:pt idx="3906">
                  <c:v>3907</c:v>
                </c:pt>
                <c:pt idx="3907">
                  <c:v>3908</c:v>
                </c:pt>
                <c:pt idx="3908">
                  <c:v>3909</c:v>
                </c:pt>
                <c:pt idx="3909">
                  <c:v>3910</c:v>
                </c:pt>
                <c:pt idx="3910">
                  <c:v>3911</c:v>
                </c:pt>
                <c:pt idx="3911">
                  <c:v>3912</c:v>
                </c:pt>
                <c:pt idx="3912">
                  <c:v>3913</c:v>
                </c:pt>
                <c:pt idx="3913">
                  <c:v>3914</c:v>
                </c:pt>
                <c:pt idx="3914">
                  <c:v>3915</c:v>
                </c:pt>
                <c:pt idx="3915">
                  <c:v>3916</c:v>
                </c:pt>
                <c:pt idx="3916">
                  <c:v>3917</c:v>
                </c:pt>
                <c:pt idx="3917">
                  <c:v>3918</c:v>
                </c:pt>
                <c:pt idx="3918">
                  <c:v>3919</c:v>
                </c:pt>
                <c:pt idx="3919">
                  <c:v>3920</c:v>
                </c:pt>
                <c:pt idx="3920">
                  <c:v>3921</c:v>
                </c:pt>
                <c:pt idx="3921">
                  <c:v>3922</c:v>
                </c:pt>
                <c:pt idx="3922">
                  <c:v>3923</c:v>
                </c:pt>
                <c:pt idx="3923">
                  <c:v>3924</c:v>
                </c:pt>
                <c:pt idx="3924">
                  <c:v>3925</c:v>
                </c:pt>
                <c:pt idx="3925">
                  <c:v>3926</c:v>
                </c:pt>
                <c:pt idx="3926">
                  <c:v>3927</c:v>
                </c:pt>
                <c:pt idx="3927">
                  <c:v>3928</c:v>
                </c:pt>
                <c:pt idx="3928">
                  <c:v>3929</c:v>
                </c:pt>
                <c:pt idx="3929">
                  <c:v>3930</c:v>
                </c:pt>
                <c:pt idx="3930">
                  <c:v>3931</c:v>
                </c:pt>
                <c:pt idx="3931">
                  <c:v>3932</c:v>
                </c:pt>
                <c:pt idx="3932">
                  <c:v>3933</c:v>
                </c:pt>
                <c:pt idx="3933">
                  <c:v>3934</c:v>
                </c:pt>
                <c:pt idx="3934">
                  <c:v>3935</c:v>
                </c:pt>
                <c:pt idx="3935">
                  <c:v>3936</c:v>
                </c:pt>
                <c:pt idx="3936">
                  <c:v>3937</c:v>
                </c:pt>
                <c:pt idx="3937">
                  <c:v>3938</c:v>
                </c:pt>
                <c:pt idx="3938">
                  <c:v>3939</c:v>
                </c:pt>
                <c:pt idx="3939">
                  <c:v>3940</c:v>
                </c:pt>
                <c:pt idx="3940">
                  <c:v>3941</c:v>
                </c:pt>
                <c:pt idx="3941">
                  <c:v>3942</c:v>
                </c:pt>
                <c:pt idx="3942">
                  <c:v>3943</c:v>
                </c:pt>
                <c:pt idx="3943">
                  <c:v>3944</c:v>
                </c:pt>
                <c:pt idx="3944">
                  <c:v>3945</c:v>
                </c:pt>
                <c:pt idx="3945">
                  <c:v>3946</c:v>
                </c:pt>
                <c:pt idx="3946">
                  <c:v>3947</c:v>
                </c:pt>
                <c:pt idx="3947">
                  <c:v>3948</c:v>
                </c:pt>
                <c:pt idx="3948">
                  <c:v>3949</c:v>
                </c:pt>
                <c:pt idx="3949">
                  <c:v>3950</c:v>
                </c:pt>
                <c:pt idx="3950">
                  <c:v>3951</c:v>
                </c:pt>
                <c:pt idx="3951">
                  <c:v>3952</c:v>
                </c:pt>
                <c:pt idx="3952">
                  <c:v>3953</c:v>
                </c:pt>
                <c:pt idx="3953">
                  <c:v>3954</c:v>
                </c:pt>
                <c:pt idx="3954">
                  <c:v>3955</c:v>
                </c:pt>
                <c:pt idx="3955">
                  <c:v>3956</c:v>
                </c:pt>
                <c:pt idx="3956">
                  <c:v>3957</c:v>
                </c:pt>
                <c:pt idx="3957">
                  <c:v>3958</c:v>
                </c:pt>
                <c:pt idx="3958">
                  <c:v>3959</c:v>
                </c:pt>
                <c:pt idx="3959">
                  <c:v>3960</c:v>
                </c:pt>
                <c:pt idx="3960">
                  <c:v>3961</c:v>
                </c:pt>
                <c:pt idx="3961">
                  <c:v>3962</c:v>
                </c:pt>
                <c:pt idx="3962">
                  <c:v>3963</c:v>
                </c:pt>
                <c:pt idx="3963">
                  <c:v>3964</c:v>
                </c:pt>
                <c:pt idx="3964">
                  <c:v>3965</c:v>
                </c:pt>
                <c:pt idx="3965">
                  <c:v>3966</c:v>
                </c:pt>
                <c:pt idx="3966">
                  <c:v>3967</c:v>
                </c:pt>
                <c:pt idx="3967">
                  <c:v>3968</c:v>
                </c:pt>
                <c:pt idx="3968">
                  <c:v>3969</c:v>
                </c:pt>
                <c:pt idx="3969">
                  <c:v>3970</c:v>
                </c:pt>
                <c:pt idx="3970">
                  <c:v>3971</c:v>
                </c:pt>
                <c:pt idx="3971">
                  <c:v>3972</c:v>
                </c:pt>
                <c:pt idx="3972">
                  <c:v>3973</c:v>
                </c:pt>
                <c:pt idx="3973">
                  <c:v>3974</c:v>
                </c:pt>
                <c:pt idx="3974">
                  <c:v>3975</c:v>
                </c:pt>
                <c:pt idx="3975">
                  <c:v>3976</c:v>
                </c:pt>
                <c:pt idx="3976">
                  <c:v>3977</c:v>
                </c:pt>
                <c:pt idx="3977">
                  <c:v>3978</c:v>
                </c:pt>
                <c:pt idx="3978">
                  <c:v>3979</c:v>
                </c:pt>
                <c:pt idx="3979">
                  <c:v>3980</c:v>
                </c:pt>
                <c:pt idx="3980">
                  <c:v>3981</c:v>
                </c:pt>
                <c:pt idx="3981">
                  <c:v>3982</c:v>
                </c:pt>
                <c:pt idx="3982">
                  <c:v>3983</c:v>
                </c:pt>
                <c:pt idx="3983">
                  <c:v>3984</c:v>
                </c:pt>
                <c:pt idx="3984">
                  <c:v>3985</c:v>
                </c:pt>
                <c:pt idx="3985">
                  <c:v>3986</c:v>
                </c:pt>
                <c:pt idx="3986">
                  <c:v>3987</c:v>
                </c:pt>
                <c:pt idx="3987">
                  <c:v>3988</c:v>
                </c:pt>
                <c:pt idx="3988">
                  <c:v>3989</c:v>
                </c:pt>
                <c:pt idx="3989">
                  <c:v>3990</c:v>
                </c:pt>
                <c:pt idx="3990">
                  <c:v>3991</c:v>
                </c:pt>
                <c:pt idx="3991">
                  <c:v>3992</c:v>
                </c:pt>
                <c:pt idx="3992">
                  <c:v>3993</c:v>
                </c:pt>
                <c:pt idx="3993">
                  <c:v>3994</c:v>
                </c:pt>
                <c:pt idx="3994">
                  <c:v>3995</c:v>
                </c:pt>
                <c:pt idx="3995">
                  <c:v>3996</c:v>
                </c:pt>
                <c:pt idx="3996">
                  <c:v>3997</c:v>
                </c:pt>
                <c:pt idx="3997">
                  <c:v>3998</c:v>
                </c:pt>
                <c:pt idx="3998">
                  <c:v>3999</c:v>
                </c:pt>
                <c:pt idx="3999">
                  <c:v>4000</c:v>
                </c:pt>
                <c:pt idx="4000">
                  <c:v>4001</c:v>
                </c:pt>
                <c:pt idx="4001">
                  <c:v>4002</c:v>
                </c:pt>
                <c:pt idx="4002">
                  <c:v>4003</c:v>
                </c:pt>
                <c:pt idx="4003">
                  <c:v>4004</c:v>
                </c:pt>
                <c:pt idx="4004">
                  <c:v>4005</c:v>
                </c:pt>
                <c:pt idx="4005">
                  <c:v>4006</c:v>
                </c:pt>
                <c:pt idx="4006">
                  <c:v>4007</c:v>
                </c:pt>
                <c:pt idx="4007">
                  <c:v>4008</c:v>
                </c:pt>
                <c:pt idx="4008">
                  <c:v>4009</c:v>
                </c:pt>
                <c:pt idx="4009">
                  <c:v>4010</c:v>
                </c:pt>
                <c:pt idx="4010">
                  <c:v>4011</c:v>
                </c:pt>
                <c:pt idx="4011">
                  <c:v>4012</c:v>
                </c:pt>
                <c:pt idx="4012">
                  <c:v>4013</c:v>
                </c:pt>
                <c:pt idx="4013">
                  <c:v>4014</c:v>
                </c:pt>
                <c:pt idx="4014">
                  <c:v>4015</c:v>
                </c:pt>
                <c:pt idx="4015">
                  <c:v>4016</c:v>
                </c:pt>
                <c:pt idx="4016">
                  <c:v>4017</c:v>
                </c:pt>
                <c:pt idx="4017">
                  <c:v>4018</c:v>
                </c:pt>
                <c:pt idx="4018">
                  <c:v>4019</c:v>
                </c:pt>
                <c:pt idx="4019">
                  <c:v>4020</c:v>
                </c:pt>
                <c:pt idx="4020">
                  <c:v>4021</c:v>
                </c:pt>
                <c:pt idx="4021">
                  <c:v>4022</c:v>
                </c:pt>
                <c:pt idx="4022">
                  <c:v>4023</c:v>
                </c:pt>
                <c:pt idx="4023">
                  <c:v>4024</c:v>
                </c:pt>
                <c:pt idx="4024">
                  <c:v>4025</c:v>
                </c:pt>
                <c:pt idx="4025">
                  <c:v>4026</c:v>
                </c:pt>
                <c:pt idx="4026">
                  <c:v>4027</c:v>
                </c:pt>
                <c:pt idx="4027">
                  <c:v>4028</c:v>
                </c:pt>
                <c:pt idx="4028">
                  <c:v>4029</c:v>
                </c:pt>
                <c:pt idx="4029">
                  <c:v>4030</c:v>
                </c:pt>
                <c:pt idx="4030">
                  <c:v>4031</c:v>
                </c:pt>
                <c:pt idx="4031">
                  <c:v>4032</c:v>
                </c:pt>
                <c:pt idx="4032">
                  <c:v>4033</c:v>
                </c:pt>
                <c:pt idx="4033">
                  <c:v>4034</c:v>
                </c:pt>
                <c:pt idx="4034">
                  <c:v>4035</c:v>
                </c:pt>
                <c:pt idx="4035">
                  <c:v>4036</c:v>
                </c:pt>
                <c:pt idx="4036">
                  <c:v>4037</c:v>
                </c:pt>
                <c:pt idx="4037">
                  <c:v>4038</c:v>
                </c:pt>
                <c:pt idx="4038">
                  <c:v>4039</c:v>
                </c:pt>
                <c:pt idx="4039">
                  <c:v>4040</c:v>
                </c:pt>
                <c:pt idx="4040">
                  <c:v>4041</c:v>
                </c:pt>
                <c:pt idx="4041">
                  <c:v>4042</c:v>
                </c:pt>
                <c:pt idx="4042">
                  <c:v>4043</c:v>
                </c:pt>
                <c:pt idx="4043">
                  <c:v>4044</c:v>
                </c:pt>
                <c:pt idx="4044">
                  <c:v>4045</c:v>
                </c:pt>
                <c:pt idx="4045">
                  <c:v>4046</c:v>
                </c:pt>
                <c:pt idx="4046">
                  <c:v>4047</c:v>
                </c:pt>
                <c:pt idx="4047">
                  <c:v>4048</c:v>
                </c:pt>
                <c:pt idx="4048">
                  <c:v>4049</c:v>
                </c:pt>
                <c:pt idx="4049">
                  <c:v>4050</c:v>
                </c:pt>
                <c:pt idx="4050">
                  <c:v>4051</c:v>
                </c:pt>
                <c:pt idx="4051">
                  <c:v>4052</c:v>
                </c:pt>
                <c:pt idx="4052">
                  <c:v>4053</c:v>
                </c:pt>
                <c:pt idx="4053">
                  <c:v>4054</c:v>
                </c:pt>
                <c:pt idx="4054">
                  <c:v>4055</c:v>
                </c:pt>
                <c:pt idx="4055">
                  <c:v>4056</c:v>
                </c:pt>
                <c:pt idx="4056">
                  <c:v>4057</c:v>
                </c:pt>
                <c:pt idx="4057">
                  <c:v>4058</c:v>
                </c:pt>
                <c:pt idx="4058">
                  <c:v>4059</c:v>
                </c:pt>
                <c:pt idx="4059">
                  <c:v>4060</c:v>
                </c:pt>
                <c:pt idx="4060">
                  <c:v>4061</c:v>
                </c:pt>
                <c:pt idx="4061">
                  <c:v>4062</c:v>
                </c:pt>
                <c:pt idx="4062">
                  <c:v>4063</c:v>
                </c:pt>
                <c:pt idx="4063">
                  <c:v>4064</c:v>
                </c:pt>
                <c:pt idx="4064">
                  <c:v>4065</c:v>
                </c:pt>
                <c:pt idx="4065">
                  <c:v>4066</c:v>
                </c:pt>
                <c:pt idx="4066">
                  <c:v>4067</c:v>
                </c:pt>
                <c:pt idx="4067">
                  <c:v>4068</c:v>
                </c:pt>
                <c:pt idx="4068">
                  <c:v>4069</c:v>
                </c:pt>
                <c:pt idx="4069">
                  <c:v>4070</c:v>
                </c:pt>
                <c:pt idx="4070">
                  <c:v>4071</c:v>
                </c:pt>
                <c:pt idx="4071">
                  <c:v>4072</c:v>
                </c:pt>
                <c:pt idx="4072">
                  <c:v>4073</c:v>
                </c:pt>
                <c:pt idx="4073">
                  <c:v>4074</c:v>
                </c:pt>
                <c:pt idx="4074">
                  <c:v>4075</c:v>
                </c:pt>
                <c:pt idx="4075">
                  <c:v>4076</c:v>
                </c:pt>
                <c:pt idx="4076">
                  <c:v>4077</c:v>
                </c:pt>
                <c:pt idx="4077">
                  <c:v>4078</c:v>
                </c:pt>
                <c:pt idx="4078">
                  <c:v>4079</c:v>
                </c:pt>
                <c:pt idx="4079">
                  <c:v>4080</c:v>
                </c:pt>
                <c:pt idx="4080">
                  <c:v>4081</c:v>
                </c:pt>
                <c:pt idx="4081">
                  <c:v>4082</c:v>
                </c:pt>
                <c:pt idx="4082">
                  <c:v>4083</c:v>
                </c:pt>
                <c:pt idx="4083">
                  <c:v>4084</c:v>
                </c:pt>
                <c:pt idx="4084">
                  <c:v>4085</c:v>
                </c:pt>
                <c:pt idx="4085">
                  <c:v>4086</c:v>
                </c:pt>
                <c:pt idx="4086">
                  <c:v>4087</c:v>
                </c:pt>
                <c:pt idx="4087">
                  <c:v>4088</c:v>
                </c:pt>
                <c:pt idx="4088">
                  <c:v>4089</c:v>
                </c:pt>
                <c:pt idx="4089">
                  <c:v>4090</c:v>
                </c:pt>
                <c:pt idx="4090">
                  <c:v>4091</c:v>
                </c:pt>
                <c:pt idx="4091">
                  <c:v>4092</c:v>
                </c:pt>
                <c:pt idx="4092">
                  <c:v>4093</c:v>
                </c:pt>
                <c:pt idx="4093">
                  <c:v>4094</c:v>
                </c:pt>
                <c:pt idx="4094">
                  <c:v>4095</c:v>
                </c:pt>
                <c:pt idx="4095">
                  <c:v>4096</c:v>
                </c:pt>
                <c:pt idx="4096">
                  <c:v>4097</c:v>
                </c:pt>
                <c:pt idx="4097">
                  <c:v>4098</c:v>
                </c:pt>
                <c:pt idx="4098">
                  <c:v>4099</c:v>
                </c:pt>
                <c:pt idx="4099">
                  <c:v>4100</c:v>
                </c:pt>
                <c:pt idx="4100">
                  <c:v>4101</c:v>
                </c:pt>
                <c:pt idx="4101">
                  <c:v>4102</c:v>
                </c:pt>
                <c:pt idx="4102">
                  <c:v>4103</c:v>
                </c:pt>
                <c:pt idx="4103">
                  <c:v>4104</c:v>
                </c:pt>
                <c:pt idx="4104">
                  <c:v>4105</c:v>
                </c:pt>
                <c:pt idx="4105">
                  <c:v>4106</c:v>
                </c:pt>
                <c:pt idx="4106">
                  <c:v>4107</c:v>
                </c:pt>
                <c:pt idx="4107">
                  <c:v>4108</c:v>
                </c:pt>
                <c:pt idx="4108">
                  <c:v>4109</c:v>
                </c:pt>
                <c:pt idx="4109">
                  <c:v>4110</c:v>
                </c:pt>
                <c:pt idx="4110">
                  <c:v>4111</c:v>
                </c:pt>
                <c:pt idx="4111">
                  <c:v>4112</c:v>
                </c:pt>
                <c:pt idx="4112">
                  <c:v>4113</c:v>
                </c:pt>
                <c:pt idx="4113">
                  <c:v>4114</c:v>
                </c:pt>
                <c:pt idx="4114">
                  <c:v>4115</c:v>
                </c:pt>
                <c:pt idx="4115">
                  <c:v>4116</c:v>
                </c:pt>
                <c:pt idx="4116">
                  <c:v>4117</c:v>
                </c:pt>
                <c:pt idx="4117">
                  <c:v>4118</c:v>
                </c:pt>
                <c:pt idx="4118">
                  <c:v>4119</c:v>
                </c:pt>
                <c:pt idx="4119">
                  <c:v>4120</c:v>
                </c:pt>
                <c:pt idx="4120">
                  <c:v>4121</c:v>
                </c:pt>
                <c:pt idx="4121">
                  <c:v>4122</c:v>
                </c:pt>
                <c:pt idx="4122">
                  <c:v>4123</c:v>
                </c:pt>
                <c:pt idx="4123">
                  <c:v>4124</c:v>
                </c:pt>
                <c:pt idx="4124">
                  <c:v>4125</c:v>
                </c:pt>
                <c:pt idx="4125">
                  <c:v>4126</c:v>
                </c:pt>
                <c:pt idx="4126">
                  <c:v>4127</c:v>
                </c:pt>
                <c:pt idx="4127">
                  <c:v>4128</c:v>
                </c:pt>
                <c:pt idx="4128">
                  <c:v>4129</c:v>
                </c:pt>
                <c:pt idx="4129">
                  <c:v>4130</c:v>
                </c:pt>
                <c:pt idx="4130">
                  <c:v>4131</c:v>
                </c:pt>
                <c:pt idx="4131">
                  <c:v>4132</c:v>
                </c:pt>
                <c:pt idx="4132">
                  <c:v>4133</c:v>
                </c:pt>
                <c:pt idx="4133">
                  <c:v>4134</c:v>
                </c:pt>
                <c:pt idx="4134">
                  <c:v>4135</c:v>
                </c:pt>
                <c:pt idx="4135">
                  <c:v>4136</c:v>
                </c:pt>
                <c:pt idx="4136">
                  <c:v>4137</c:v>
                </c:pt>
                <c:pt idx="4137">
                  <c:v>4138</c:v>
                </c:pt>
                <c:pt idx="4138">
                  <c:v>4139</c:v>
                </c:pt>
                <c:pt idx="4139">
                  <c:v>4140</c:v>
                </c:pt>
                <c:pt idx="4140">
                  <c:v>4141</c:v>
                </c:pt>
                <c:pt idx="4141">
                  <c:v>4142</c:v>
                </c:pt>
                <c:pt idx="4142">
                  <c:v>4143</c:v>
                </c:pt>
                <c:pt idx="4143">
                  <c:v>4144</c:v>
                </c:pt>
                <c:pt idx="4144">
                  <c:v>4145</c:v>
                </c:pt>
                <c:pt idx="4145">
                  <c:v>4146</c:v>
                </c:pt>
                <c:pt idx="4146">
                  <c:v>4147</c:v>
                </c:pt>
                <c:pt idx="4147">
                  <c:v>4148</c:v>
                </c:pt>
                <c:pt idx="4148">
                  <c:v>4149</c:v>
                </c:pt>
                <c:pt idx="4149">
                  <c:v>4150</c:v>
                </c:pt>
                <c:pt idx="4150">
                  <c:v>4151</c:v>
                </c:pt>
                <c:pt idx="4151">
                  <c:v>4152</c:v>
                </c:pt>
                <c:pt idx="4152">
                  <c:v>4153</c:v>
                </c:pt>
                <c:pt idx="4153">
                  <c:v>4154</c:v>
                </c:pt>
                <c:pt idx="4154">
                  <c:v>4155</c:v>
                </c:pt>
                <c:pt idx="4155">
                  <c:v>4156</c:v>
                </c:pt>
                <c:pt idx="4156">
                  <c:v>4157</c:v>
                </c:pt>
                <c:pt idx="4157">
                  <c:v>4158</c:v>
                </c:pt>
                <c:pt idx="4158">
                  <c:v>4159</c:v>
                </c:pt>
                <c:pt idx="4159">
                  <c:v>4160</c:v>
                </c:pt>
                <c:pt idx="4160">
                  <c:v>4161</c:v>
                </c:pt>
                <c:pt idx="4161">
                  <c:v>4162</c:v>
                </c:pt>
                <c:pt idx="4162">
                  <c:v>4163</c:v>
                </c:pt>
                <c:pt idx="4163">
                  <c:v>4164</c:v>
                </c:pt>
                <c:pt idx="4164">
                  <c:v>4165</c:v>
                </c:pt>
                <c:pt idx="4165">
                  <c:v>4166</c:v>
                </c:pt>
                <c:pt idx="4166">
                  <c:v>4167</c:v>
                </c:pt>
                <c:pt idx="4167">
                  <c:v>4168</c:v>
                </c:pt>
                <c:pt idx="4168">
                  <c:v>4169</c:v>
                </c:pt>
                <c:pt idx="4169">
                  <c:v>4170</c:v>
                </c:pt>
                <c:pt idx="4170">
                  <c:v>4171</c:v>
                </c:pt>
                <c:pt idx="4171">
                  <c:v>4172</c:v>
                </c:pt>
                <c:pt idx="4172">
                  <c:v>4173</c:v>
                </c:pt>
                <c:pt idx="4173">
                  <c:v>4174</c:v>
                </c:pt>
                <c:pt idx="4174">
                  <c:v>4175</c:v>
                </c:pt>
                <c:pt idx="4175">
                  <c:v>4176</c:v>
                </c:pt>
                <c:pt idx="4176">
                  <c:v>4177</c:v>
                </c:pt>
                <c:pt idx="4177">
                  <c:v>4178</c:v>
                </c:pt>
                <c:pt idx="4178">
                  <c:v>4179</c:v>
                </c:pt>
                <c:pt idx="4179">
                  <c:v>4180</c:v>
                </c:pt>
                <c:pt idx="4180">
                  <c:v>4181</c:v>
                </c:pt>
                <c:pt idx="4181">
                  <c:v>4182</c:v>
                </c:pt>
                <c:pt idx="4182">
                  <c:v>4183</c:v>
                </c:pt>
                <c:pt idx="4183">
                  <c:v>4184</c:v>
                </c:pt>
                <c:pt idx="4184">
                  <c:v>4185</c:v>
                </c:pt>
                <c:pt idx="4185">
                  <c:v>4186</c:v>
                </c:pt>
                <c:pt idx="4186">
                  <c:v>4187</c:v>
                </c:pt>
                <c:pt idx="4187">
                  <c:v>4188</c:v>
                </c:pt>
                <c:pt idx="4188">
                  <c:v>4189</c:v>
                </c:pt>
                <c:pt idx="4189">
                  <c:v>4190</c:v>
                </c:pt>
                <c:pt idx="4190">
                  <c:v>4191</c:v>
                </c:pt>
                <c:pt idx="4191">
                  <c:v>4192</c:v>
                </c:pt>
                <c:pt idx="4192">
                  <c:v>4193</c:v>
                </c:pt>
                <c:pt idx="4193">
                  <c:v>4194</c:v>
                </c:pt>
                <c:pt idx="4194">
                  <c:v>4195</c:v>
                </c:pt>
                <c:pt idx="4195">
                  <c:v>4196</c:v>
                </c:pt>
                <c:pt idx="4196">
                  <c:v>4197</c:v>
                </c:pt>
                <c:pt idx="4197">
                  <c:v>4198</c:v>
                </c:pt>
                <c:pt idx="4198">
                  <c:v>4199</c:v>
                </c:pt>
                <c:pt idx="4199">
                  <c:v>4200</c:v>
                </c:pt>
                <c:pt idx="4200">
                  <c:v>4201</c:v>
                </c:pt>
                <c:pt idx="4201">
                  <c:v>4202</c:v>
                </c:pt>
                <c:pt idx="4202">
                  <c:v>4203</c:v>
                </c:pt>
                <c:pt idx="4203">
                  <c:v>4204</c:v>
                </c:pt>
                <c:pt idx="4204">
                  <c:v>4205</c:v>
                </c:pt>
                <c:pt idx="4205">
                  <c:v>4206</c:v>
                </c:pt>
                <c:pt idx="4206">
                  <c:v>4207</c:v>
                </c:pt>
                <c:pt idx="4207">
                  <c:v>4208</c:v>
                </c:pt>
                <c:pt idx="4208">
                  <c:v>4209</c:v>
                </c:pt>
                <c:pt idx="4209">
                  <c:v>4210</c:v>
                </c:pt>
                <c:pt idx="4210">
                  <c:v>4211</c:v>
                </c:pt>
                <c:pt idx="4211">
                  <c:v>4212</c:v>
                </c:pt>
                <c:pt idx="4212">
                  <c:v>4213</c:v>
                </c:pt>
                <c:pt idx="4213">
                  <c:v>4214</c:v>
                </c:pt>
                <c:pt idx="4214">
                  <c:v>4215</c:v>
                </c:pt>
                <c:pt idx="4215">
                  <c:v>4216</c:v>
                </c:pt>
                <c:pt idx="4216">
                  <c:v>4217</c:v>
                </c:pt>
                <c:pt idx="4217">
                  <c:v>4218</c:v>
                </c:pt>
                <c:pt idx="4218">
                  <c:v>4219</c:v>
                </c:pt>
                <c:pt idx="4219">
                  <c:v>4220</c:v>
                </c:pt>
                <c:pt idx="4220">
                  <c:v>4221</c:v>
                </c:pt>
                <c:pt idx="4221">
                  <c:v>4222</c:v>
                </c:pt>
                <c:pt idx="4222">
                  <c:v>4223</c:v>
                </c:pt>
                <c:pt idx="4223">
                  <c:v>4224</c:v>
                </c:pt>
                <c:pt idx="4224">
                  <c:v>4225</c:v>
                </c:pt>
                <c:pt idx="4225">
                  <c:v>4226</c:v>
                </c:pt>
                <c:pt idx="4226">
                  <c:v>4227</c:v>
                </c:pt>
                <c:pt idx="4227">
                  <c:v>4228</c:v>
                </c:pt>
                <c:pt idx="4228">
                  <c:v>4229</c:v>
                </c:pt>
                <c:pt idx="4229">
                  <c:v>4230</c:v>
                </c:pt>
                <c:pt idx="4230">
                  <c:v>4231</c:v>
                </c:pt>
                <c:pt idx="4231">
                  <c:v>4232</c:v>
                </c:pt>
                <c:pt idx="4232">
                  <c:v>4233</c:v>
                </c:pt>
                <c:pt idx="4233">
                  <c:v>4234</c:v>
                </c:pt>
                <c:pt idx="4234">
                  <c:v>4235</c:v>
                </c:pt>
                <c:pt idx="4235">
                  <c:v>4236</c:v>
                </c:pt>
                <c:pt idx="4236">
                  <c:v>4237</c:v>
                </c:pt>
                <c:pt idx="4237">
                  <c:v>4238</c:v>
                </c:pt>
                <c:pt idx="4238">
                  <c:v>4239</c:v>
                </c:pt>
                <c:pt idx="4239">
                  <c:v>4240</c:v>
                </c:pt>
                <c:pt idx="4240">
                  <c:v>4241</c:v>
                </c:pt>
                <c:pt idx="4241">
                  <c:v>4242</c:v>
                </c:pt>
                <c:pt idx="4242">
                  <c:v>4243</c:v>
                </c:pt>
                <c:pt idx="4243">
                  <c:v>4244</c:v>
                </c:pt>
                <c:pt idx="4244">
                  <c:v>4245</c:v>
                </c:pt>
                <c:pt idx="4245">
                  <c:v>4246</c:v>
                </c:pt>
                <c:pt idx="4246">
                  <c:v>4247</c:v>
                </c:pt>
                <c:pt idx="4247">
                  <c:v>4248</c:v>
                </c:pt>
                <c:pt idx="4248">
                  <c:v>4249</c:v>
                </c:pt>
                <c:pt idx="4249">
                  <c:v>4250</c:v>
                </c:pt>
                <c:pt idx="4250">
                  <c:v>4251</c:v>
                </c:pt>
                <c:pt idx="4251">
                  <c:v>4252</c:v>
                </c:pt>
                <c:pt idx="4252">
                  <c:v>4253</c:v>
                </c:pt>
                <c:pt idx="4253">
                  <c:v>4254</c:v>
                </c:pt>
                <c:pt idx="4254">
                  <c:v>4255</c:v>
                </c:pt>
                <c:pt idx="4255">
                  <c:v>4256</c:v>
                </c:pt>
                <c:pt idx="4256">
                  <c:v>4257</c:v>
                </c:pt>
                <c:pt idx="4257">
                  <c:v>4258</c:v>
                </c:pt>
                <c:pt idx="4258">
                  <c:v>4259</c:v>
                </c:pt>
                <c:pt idx="4259">
                  <c:v>4260</c:v>
                </c:pt>
                <c:pt idx="4260">
                  <c:v>4261</c:v>
                </c:pt>
                <c:pt idx="4261">
                  <c:v>4262</c:v>
                </c:pt>
                <c:pt idx="4262">
                  <c:v>4263</c:v>
                </c:pt>
                <c:pt idx="4263">
                  <c:v>4264</c:v>
                </c:pt>
                <c:pt idx="4264">
                  <c:v>4265</c:v>
                </c:pt>
                <c:pt idx="4265">
                  <c:v>4266</c:v>
                </c:pt>
                <c:pt idx="4266">
                  <c:v>4267</c:v>
                </c:pt>
                <c:pt idx="4267">
                  <c:v>4268</c:v>
                </c:pt>
                <c:pt idx="4268">
                  <c:v>4269</c:v>
                </c:pt>
                <c:pt idx="4269">
                  <c:v>4270</c:v>
                </c:pt>
                <c:pt idx="4270">
                  <c:v>4271</c:v>
                </c:pt>
                <c:pt idx="4271">
                  <c:v>4272</c:v>
                </c:pt>
                <c:pt idx="4272">
                  <c:v>4273</c:v>
                </c:pt>
                <c:pt idx="4273">
                  <c:v>4274</c:v>
                </c:pt>
                <c:pt idx="4274">
                  <c:v>4275</c:v>
                </c:pt>
                <c:pt idx="4275">
                  <c:v>4276</c:v>
                </c:pt>
                <c:pt idx="4276">
                  <c:v>4277</c:v>
                </c:pt>
                <c:pt idx="4277">
                  <c:v>4278</c:v>
                </c:pt>
                <c:pt idx="4278">
                  <c:v>4279</c:v>
                </c:pt>
                <c:pt idx="4279">
                  <c:v>4280</c:v>
                </c:pt>
                <c:pt idx="4280">
                  <c:v>4281</c:v>
                </c:pt>
                <c:pt idx="4281">
                  <c:v>4282</c:v>
                </c:pt>
                <c:pt idx="4282">
                  <c:v>4283</c:v>
                </c:pt>
                <c:pt idx="4283">
                  <c:v>4284</c:v>
                </c:pt>
                <c:pt idx="4284">
                  <c:v>4285</c:v>
                </c:pt>
                <c:pt idx="4285">
                  <c:v>4286</c:v>
                </c:pt>
                <c:pt idx="4286">
                  <c:v>4287</c:v>
                </c:pt>
                <c:pt idx="4287">
                  <c:v>4288</c:v>
                </c:pt>
                <c:pt idx="4288">
                  <c:v>4289</c:v>
                </c:pt>
                <c:pt idx="4289">
                  <c:v>4290</c:v>
                </c:pt>
                <c:pt idx="4290">
                  <c:v>4291</c:v>
                </c:pt>
                <c:pt idx="4291">
                  <c:v>4292</c:v>
                </c:pt>
                <c:pt idx="4292">
                  <c:v>4293</c:v>
                </c:pt>
                <c:pt idx="4293">
                  <c:v>4294</c:v>
                </c:pt>
                <c:pt idx="4294">
                  <c:v>4295</c:v>
                </c:pt>
                <c:pt idx="4295">
                  <c:v>4296</c:v>
                </c:pt>
                <c:pt idx="4296">
                  <c:v>4297</c:v>
                </c:pt>
                <c:pt idx="4297">
                  <c:v>4298</c:v>
                </c:pt>
                <c:pt idx="4298">
                  <c:v>4299</c:v>
                </c:pt>
                <c:pt idx="4299">
                  <c:v>4300</c:v>
                </c:pt>
                <c:pt idx="4300">
                  <c:v>4301</c:v>
                </c:pt>
                <c:pt idx="4301">
                  <c:v>4302</c:v>
                </c:pt>
                <c:pt idx="4302">
                  <c:v>4303</c:v>
                </c:pt>
                <c:pt idx="4303">
                  <c:v>4304</c:v>
                </c:pt>
                <c:pt idx="4304">
                  <c:v>4305</c:v>
                </c:pt>
                <c:pt idx="4305">
                  <c:v>4306</c:v>
                </c:pt>
                <c:pt idx="4306">
                  <c:v>4307</c:v>
                </c:pt>
                <c:pt idx="4307">
                  <c:v>4308</c:v>
                </c:pt>
                <c:pt idx="4308">
                  <c:v>4309</c:v>
                </c:pt>
                <c:pt idx="4309">
                  <c:v>4310</c:v>
                </c:pt>
                <c:pt idx="4310">
                  <c:v>4311</c:v>
                </c:pt>
                <c:pt idx="4311">
                  <c:v>4312</c:v>
                </c:pt>
                <c:pt idx="4312">
                  <c:v>4313</c:v>
                </c:pt>
                <c:pt idx="4313">
                  <c:v>4314</c:v>
                </c:pt>
                <c:pt idx="4314">
                  <c:v>4315</c:v>
                </c:pt>
                <c:pt idx="4315">
                  <c:v>4316</c:v>
                </c:pt>
                <c:pt idx="4316">
                  <c:v>4317</c:v>
                </c:pt>
                <c:pt idx="4317">
                  <c:v>4318</c:v>
                </c:pt>
                <c:pt idx="4318">
                  <c:v>4319</c:v>
                </c:pt>
                <c:pt idx="4319">
                  <c:v>4320</c:v>
                </c:pt>
                <c:pt idx="4320">
                  <c:v>4321</c:v>
                </c:pt>
                <c:pt idx="4321">
                  <c:v>4322</c:v>
                </c:pt>
                <c:pt idx="4322">
                  <c:v>4323</c:v>
                </c:pt>
                <c:pt idx="4323">
                  <c:v>4324</c:v>
                </c:pt>
                <c:pt idx="4324">
                  <c:v>4325</c:v>
                </c:pt>
                <c:pt idx="4325">
                  <c:v>4326</c:v>
                </c:pt>
                <c:pt idx="4326">
                  <c:v>4327</c:v>
                </c:pt>
                <c:pt idx="4327">
                  <c:v>4328</c:v>
                </c:pt>
                <c:pt idx="4328">
                  <c:v>4329</c:v>
                </c:pt>
                <c:pt idx="4329">
                  <c:v>4330</c:v>
                </c:pt>
                <c:pt idx="4330">
                  <c:v>4331</c:v>
                </c:pt>
                <c:pt idx="4331">
                  <c:v>4332</c:v>
                </c:pt>
                <c:pt idx="4332">
                  <c:v>4333</c:v>
                </c:pt>
                <c:pt idx="4333">
                  <c:v>4334</c:v>
                </c:pt>
                <c:pt idx="4334">
                  <c:v>4335</c:v>
                </c:pt>
                <c:pt idx="4335">
                  <c:v>4336</c:v>
                </c:pt>
                <c:pt idx="4336">
                  <c:v>4337</c:v>
                </c:pt>
                <c:pt idx="4337">
                  <c:v>4338</c:v>
                </c:pt>
                <c:pt idx="4338">
                  <c:v>4339</c:v>
                </c:pt>
                <c:pt idx="4339">
                  <c:v>4340</c:v>
                </c:pt>
                <c:pt idx="4340">
                  <c:v>4341</c:v>
                </c:pt>
                <c:pt idx="4341">
                  <c:v>4342</c:v>
                </c:pt>
                <c:pt idx="4342">
                  <c:v>4343</c:v>
                </c:pt>
                <c:pt idx="4343">
                  <c:v>4344</c:v>
                </c:pt>
                <c:pt idx="4344">
                  <c:v>4345</c:v>
                </c:pt>
                <c:pt idx="4345">
                  <c:v>4346</c:v>
                </c:pt>
                <c:pt idx="4346">
                  <c:v>4347</c:v>
                </c:pt>
                <c:pt idx="4347">
                  <c:v>4348</c:v>
                </c:pt>
                <c:pt idx="4348">
                  <c:v>4349</c:v>
                </c:pt>
                <c:pt idx="4349">
                  <c:v>4350</c:v>
                </c:pt>
                <c:pt idx="4350">
                  <c:v>4351</c:v>
                </c:pt>
                <c:pt idx="4351">
                  <c:v>4352</c:v>
                </c:pt>
                <c:pt idx="4352">
                  <c:v>4353</c:v>
                </c:pt>
                <c:pt idx="4353">
                  <c:v>4354</c:v>
                </c:pt>
                <c:pt idx="4354">
                  <c:v>4355</c:v>
                </c:pt>
                <c:pt idx="4355">
                  <c:v>4356</c:v>
                </c:pt>
                <c:pt idx="4356">
                  <c:v>4357</c:v>
                </c:pt>
                <c:pt idx="4357">
                  <c:v>4358</c:v>
                </c:pt>
                <c:pt idx="4358">
                  <c:v>4359</c:v>
                </c:pt>
                <c:pt idx="4359">
                  <c:v>4360</c:v>
                </c:pt>
                <c:pt idx="4360">
                  <c:v>4361</c:v>
                </c:pt>
                <c:pt idx="4361">
                  <c:v>4362</c:v>
                </c:pt>
                <c:pt idx="4362">
                  <c:v>4363</c:v>
                </c:pt>
                <c:pt idx="4363">
                  <c:v>4364</c:v>
                </c:pt>
                <c:pt idx="4364">
                  <c:v>4365</c:v>
                </c:pt>
                <c:pt idx="4365">
                  <c:v>4366</c:v>
                </c:pt>
                <c:pt idx="4366">
                  <c:v>4367</c:v>
                </c:pt>
                <c:pt idx="4367">
                  <c:v>4368</c:v>
                </c:pt>
                <c:pt idx="4368">
                  <c:v>4369</c:v>
                </c:pt>
                <c:pt idx="4369">
                  <c:v>4370</c:v>
                </c:pt>
                <c:pt idx="4370">
                  <c:v>4371</c:v>
                </c:pt>
                <c:pt idx="4371">
                  <c:v>4372</c:v>
                </c:pt>
                <c:pt idx="4372">
                  <c:v>4373</c:v>
                </c:pt>
                <c:pt idx="4373">
                  <c:v>4374</c:v>
                </c:pt>
                <c:pt idx="4374">
                  <c:v>4375</c:v>
                </c:pt>
                <c:pt idx="4375">
                  <c:v>4376</c:v>
                </c:pt>
                <c:pt idx="4376">
                  <c:v>4377</c:v>
                </c:pt>
                <c:pt idx="4377">
                  <c:v>4378</c:v>
                </c:pt>
                <c:pt idx="4378">
                  <c:v>4379</c:v>
                </c:pt>
                <c:pt idx="4379">
                  <c:v>4380</c:v>
                </c:pt>
                <c:pt idx="4380">
                  <c:v>4381</c:v>
                </c:pt>
                <c:pt idx="4381">
                  <c:v>4382</c:v>
                </c:pt>
                <c:pt idx="4382">
                  <c:v>4383</c:v>
                </c:pt>
                <c:pt idx="4383">
                  <c:v>4384</c:v>
                </c:pt>
                <c:pt idx="4384">
                  <c:v>4385</c:v>
                </c:pt>
                <c:pt idx="4385">
                  <c:v>4386</c:v>
                </c:pt>
                <c:pt idx="4386">
                  <c:v>4387</c:v>
                </c:pt>
                <c:pt idx="4387">
                  <c:v>4388</c:v>
                </c:pt>
                <c:pt idx="4388">
                  <c:v>4389</c:v>
                </c:pt>
                <c:pt idx="4389">
                  <c:v>4390</c:v>
                </c:pt>
                <c:pt idx="4390">
                  <c:v>4391</c:v>
                </c:pt>
                <c:pt idx="4391">
                  <c:v>4392</c:v>
                </c:pt>
                <c:pt idx="4392">
                  <c:v>4393</c:v>
                </c:pt>
                <c:pt idx="4393">
                  <c:v>4394</c:v>
                </c:pt>
                <c:pt idx="4394">
                  <c:v>4395</c:v>
                </c:pt>
                <c:pt idx="4395">
                  <c:v>4396</c:v>
                </c:pt>
                <c:pt idx="4396">
                  <c:v>4397</c:v>
                </c:pt>
                <c:pt idx="4397">
                  <c:v>4398</c:v>
                </c:pt>
                <c:pt idx="4398">
                  <c:v>4399</c:v>
                </c:pt>
                <c:pt idx="4399">
                  <c:v>4400</c:v>
                </c:pt>
                <c:pt idx="4400">
                  <c:v>4401</c:v>
                </c:pt>
                <c:pt idx="4401">
                  <c:v>4402</c:v>
                </c:pt>
                <c:pt idx="4402">
                  <c:v>4403</c:v>
                </c:pt>
                <c:pt idx="4403">
                  <c:v>4404</c:v>
                </c:pt>
                <c:pt idx="4404">
                  <c:v>4405</c:v>
                </c:pt>
                <c:pt idx="4405">
                  <c:v>4406</c:v>
                </c:pt>
                <c:pt idx="4406">
                  <c:v>4407</c:v>
                </c:pt>
                <c:pt idx="4407">
                  <c:v>4408</c:v>
                </c:pt>
                <c:pt idx="4408">
                  <c:v>4409</c:v>
                </c:pt>
                <c:pt idx="4409">
                  <c:v>4410</c:v>
                </c:pt>
                <c:pt idx="4410">
                  <c:v>4411</c:v>
                </c:pt>
                <c:pt idx="4411">
                  <c:v>4412</c:v>
                </c:pt>
                <c:pt idx="4412">
                  <c:v>4413</c:v>
                </c:pt>
                <c:pt idx="4413">
                  <c:v>4414</c:v>
                </c:pt>
                <c:pt idx="4414">
                  <c:v>4415</c:v>
                </c:pt>
                <c:pt idx="4415">
                  <c:v>4416</c:v>
                </c:pt>
                <c:pt idx="4416">
                  <c:v>4417</c:v>
                </c:pt>
                <c:pt idx="4417">
                  <c:v>4418</c:v>
                </c:pt>
                <c:pt idx="4418">
                  <c:v>4419</c:v>
                </c:pt>
                <c:pt idx="4419">
                  <c:v>4420</c:v>
                </c:pt>
                <c:pt idx="4420">
                  <c:v>4421</c:v>
                </c:pt>
                <c:pt idx="4421">
                  <c:v>4422</c:v>
                </c:pt>
                <c:pt idx="4422">
                  <c:v>4423</c:v>
                </c:pt>
                <c:pt idx="4423">
                  <c:v>4424</c:v>
                </c:pt>
                <c:pt idx="4424">
                  <c:v>4425</c:v>
                </c:pt>
                <c:pt idx="4425">
                  <c:v>4426</c:v>
                </c:pt>
                <c:pt idx="4426">
                  <c:v>4427</c:v>
                </c:pt>
                <c:pt idx="4427">
                  <c:v>4428</c:v>
                </c:pt>
                <c:pt idx="4428">
                  <c:v>4429</c:v>
                </c:pt>
                <c:pt idx="4429">
                  <c:v>4430</c:v>
                </c:pt>
                <c:pt idx="4430">
                  <c:v>4431</c:v>
                </c:pt>
                <c:pt idx="4431">
                  <c:v>4432</c:v>
                </c:pt>
                <c:pt idx="4432">
                  <c:v>4433</c:v>
                </c:pt>
                <c:pt idx="4433">
                  <c:v>4434</c:v>
                </c:pt>
                <c:pt idx="4434">
                  <c:v>4435</c:v>
                </c:pt>
                <c:pt idx="4435">
                  <c:v>4436</c:v>
                </c:pt>
                <c:pt idx="4436">
                  <c:v>4437</c:v>
                </c:pt>
                <c:pt idx="4437">
                  <c:v>4438</c:v>
                </c:pt>
                <c:pt idx="4438">
                  <c:v>4439</c:v>
                </c:pt>
                <c:pt idx="4439">
                  <c:v>4440</c:v>
                </c:pt>
                <c:pt idx="4440">
                  <c:v>4441</c:v>
                </c:pt>
                <c:pt idx="4441">
                  <c:v>4442</c:v>
                </c:pt>
                <c:pt idx="4442">
                  <c:v>4443</c:v>
                </c:pt>
                <c:pt idx="4443">
                  <c:v>4444</c:v>
                </c:pt>
                <c:pt idx="4444">
                  <c:v>4445</c:v>
                </c:pt>
                <c:pt idx="4445">
                  <c:v>4446</c:v>
                </c:pt>
                <c:pt idx="4446">
                  <c:v>4447</c:v>
                </c:pt>
                <c:pt idx="4447">
                  <c:v>4448</c:v>
                </c:pt>
                <c:pt idx="4448">
                  <c:v>4449</c:v>
                </c:pt>
                <c:pt idx="4449">
                  <c:v>4450</c:v>
                </c:pt>
                <c:pt idx="4450">
                  <c:v>4451</c:v>
                </c:pt>
                <c:pt idx="4451">
                  <c:v>4452</c:v>
                </c:pt>
                <c:pt idx="4452">
                  <c:v>4453</c:v>
                </c:pt>
                <c:pt idx="4453">
                  <c:v>4454</c:v>
                </c:pt>
                <c:pt idx="4454">
                  <c:v>4455</c:v>
                </c:pt>
                <c:pt idx="4455">
                  <c:v>4456</c:v>
                </c:pt>
                <c:pt idx="4456">
                  <c:v>4457</c:v>
                </c:pt>
                <c:pt idx="4457">
                  <c:v>4458</c:v>
                </c:pt>
                <c:pt idx="4458">
                  <c:v>4459</c:v>
                </c:pt>
                <c:pt idx="4459">
                  <c:v>4460</c:v>
                </c:pt>
                <c:pt idx="4460">
                  <c:v>4461</c:v>
                </c:pt>
                <c:pt idx="4461">
                  <c:v>4462</c:v>
                </c:pt>
                <c:pt idx="4462">
                  <c:v>4463</c:v>
                </c:pt>
                <c:pt idx="4463">
                  <c:v>4464</c:v>
                </c:pt>
                <c:pt idx="4464">
                  <c:v>4465</c:v>
                </c:pt>
                <c:pt idx="4465">
                  <c:v>4466</c:v>
                </c:pt>
                <c:pt idx="4466">
                  <c:v>4467</c:v>
                </c:pt>
                <c:pt idx="4467">
                  <c:v>4468</c:v>
                </c:pt>
                <c:pt idx="4468">
                  <c:v>4469</c:v>
                </c:pt>
                <c:pt idx="4469">
                  <c:v>4470</c:v>
                </c:pt>
                <c:pt idx="4470">
                  <c:v>4471</c:v>
                </c:pt>
                <c:pt idx="4471">
                  <c:v>4472</c:v>
                </c:pt>
                <c:pt idx="4472">
                  <c:v>4473</c:v>
                </c:pt>
                <c:pt idx="4473">
                  <c:v>4474</c:v>
                </c:pt>
                <c:pt idx="4474">
                  <c:v>4475</c:v>
                </c:pt>
                <c:pt idx="4475">
                  <c:v>4476</c:v>
                </c:pt>
                <c:pt idx="4476">
                  <c:v>4477</c:v>
                </c:pt>
                <c:pt idx="4477">
                  <c:v>4478</c:v>
                </c:pt>
                <c:pt idx="4478">
                  <c:v>4479</c:v>
                </c:pt>
                <c:pt idx="4479">
                  <c:v>4480</c:v>
                </c:pt>
                <c:pt idx="4480">
                  <c:v>4481</c:v>
                </c:pt>
                <c:pt idx="4481">
                  <c:v>4482</c:v>
                </c:pt>
                <c:pt idx="4482">
                  <c:v>4483</c:v>
                </c:pt>
                <c:pt idx="4483">
                  <c:v>4484</c:v>
                </c:pt>
                <c:pt idx="4484">
                  <c:v>4485</c:v>
                </c:pt>
                <c:pt idx="4485">
                  <c:v>4486</c:v>
                </c:pt>
                <c:pt idx="4486">
                  <c:v>4487</c:v>
                </c:pt>
                <c:pt idx="4487">
                  <c:v>4488</c:v>
                </c:pt>
                <c:pt idx="4488">
                  <c:v>4489</c:v>
                </c:pt>
                <c:pt idx="4489">
                  <c:v>4490</c:v>
                </c:pt>
                <c:pt idx="4490">
                  <c:v>4491</c:v>
                </c:pt>
                <c:pt idx="4491">
                  <c:v>4492</c:v>
                </c:pt>
                <c:pt idx="4492">
                  <c:v>4493</c:v>
                </c:pt>
                <c:pt idx="4493">
                  <c:v>4494</c:v>
                </c:pt>
                <c:pt idx="4494">
                  <c:v>4495</c:v>
                </c:pt>
                <c:pt idx="4495">
                  <c:v>4496</c:v>
                </c:pt>
                <c:pt idx="4496">
                  <c:v>4497</c:v>
                </c:pt>
                <c:pt idx="4497">
                  <c:v>4498</c:v>
                </c:pt>
                <c:pt idx="4498">
                  <c:v>4499</c:v>
                </c:pt>
                <c:pt idx="4499">
                  <c:v>4500</c:v>
                </c:pt>
                <c:pt idx="4500">
                  <c:v>4501</c:v>
                </c:pt>
                <c:pt idx="4501">
                  <c:v>4502</c:v>
                </c:pt>
                <c:pt idx="4502">
                  <c:v>4503</c:v>
                </c:pt>
                <c:pt idx="4503">
                  <c:v>4504</c:v>
                </c:pt>
                <c:pt idx="4504">
                  <c:v>4505</c:v>
                </c:pt>
                <c:pt idx="4505">
                  <c:v>4506</c:v>
                </c:pt>
                <c:pt idx="4506">
                  <c:v>4507</c:v>
                </c:pt>
                <c:pt idx="4507">
                  <c:v>4508</c:v>
                </c:pt>
                <c:pt idx="4508">
                  <c:v>4509</c:v>
                </c:pt>
                <c:pt idx="4509">
                  <c:v>4510</c:v>
                </c:pt>
                <c:pt idx="4510">
                  <c:v>4511</c:v>
                </c:pt>
                <c:pt idx="4511">
                  <c:v>4512</c:v>
                </c:pt>
                <c:pt idx="4512">
                  <c:v>4513</c:v>
                </c:pt>
                <c:pt idx="4513">
                  <c:v>4514</c:v>
                </c:pt>
                <c:pt idx="4514">
                  <c:v>4515</c:v>
                </c:pt>
                <c:pt idx="4515">
                  <c:v>4516</c:v>
                </c:pt>
                <c:pt idx="4516">
                  <c:v>4517</c:v>
                </c:pt>
                <c:pt idx="4517">
                  <c:v>4518</c:v>
                </c:pt>
                <c:pt idx="4518">
                  <c:v>4519</c:v>
                </c:pt>
                <c:pt idx="4519">
                  <c:v>4520</c:v>
                </c:pt>
                <c:pt idx="4520">
                  <c:v>4521</c:v>
                </c:pt>
                <c:pt idx="4521">
                  <c:v>4522</c:v>
                </c:pt>
                <c:pt idx="4522">
                  <c:v>4523</c:v>
                </c:pt>
                <c:pt idx="4523">
                  <c:v>4524</c:v>
                </c:pt>
                <c:pt idx="4524">
                  <c:v>4525</c:v>
                </c:pt>
                <c:pt idx="4525">
                  <c:v>4526</c:v>
                </c:pt>
                <c:pt idx="4526">
                  <c:v>4527</c:v>
                </c:pt>
                <c:pt idx="4527">
                  <c:v>4528</c:v>
                </c:pt>
                <c:pt idx="4528">
                  <c:v>4529</c:v>
                </c:pt>
                <c:pt idx="4529">
                  <c:v>4530</c:v>
                </c:pt>
                <c:pt idx="4530">
                  <c:v>4531</c:v>
                </c:pt>
                <c:pt idx="4531">
                  <c:v>4532</c:v>
                </c:pt>
                <c:pt idx="4532">
                  <c:v>4533</c:v>
                </c:pt>
                <c:pt idx="4533">
                  <c:v>4534</c:v>
                </c:pt>
                <c:pt idx="4534">
                  <c:v>4535</c:v>
                </c:pt>
                <c:pt idx="4535">
                  <c:v>4536</c:v>
                </c:pt>
                <c:pt idx="4536">
                  <c:v>4537</c:v>
                </c:pt>
                <c:pt idx="4537">
                  <c:v>4538</c:v>
                </c:pt>
                <c:pt idx="4538">
                  <c:v>4539</c:v>
                </c:pt>
                <c:pt idx="4539">
                  <c:v>4540</c:v>
                </c:pt>
                <c:pt idx="4540">
                  <c:v>4541</c:v>
                </c:pt>
                <c:pt idx="4541">
                  <c:v>4542</c:v>
                </c:pt>
                <c:pt idx="4542">
                  <c:v>4543</c:v>
                </c:pt>
                <c:pt idx="4543">
                  <c:v>4544</c:v>
                </c:pt>
                <c:pt idx="4544">
                  <c:v>4545</c:v>
                </c:pt>
                <c:pt idx="4545">
                  <c:v>4546</c:v>
                </c:pt>
                <c:pt idx="4546">
                  <c:v>4547</c:v>
                </c:pt>
                <c:pt idx="4547">
                  <c:v>4548</c:v>
                </c:pt>
                <c:pt idx="4548">
                  <c:v>4549</c:v>
                </c:pt>
                <c:pt idx="4549">
                  <c:v>4550</c:v>
                </c:pt>
                <c:pt idx="4550">
                  <c:v>4551</c:v>
                </c:pt>
                <c:pt idx="4551">
                  <c:v>4552</c:v>
                </c:pt>
                <c:pt idx="4552">
                  <c:v>4553</c:v>
                </c:pt>
                <c:pt idx="4553">
                  <c:v>4554</c:v>
                </c:pt>
                <c:pt idx="4554">
                  <c:v>4555</c:v>
                </c:pt>
                <c:pt idx="4555">
                  <c:v>4556</c:v>
                </c:pt>
                <c:pt idx="4556">
                  <c:v>4557</c:v>
                </c:pt>
                <c:pt idx="4557">
                  <c:v>4558</c:v>
                </c:pt>
                <c:pt idx="4558">
                  <c:v>4559</c:v>
                </c:pt>
                <c:pt idx="4559">
                  <c:v>4560</c:v>
                </c:pt>
                <c:pt idx="4560">
                  <c:v>4561</c:v>
                </c:pt>
                <c:pt idx="4561">
                  <c:v>4562</c:v>
                </c:pt>
                <c:pt idx="4562">
                  <c:v>4563</c:v>
                </c:pt>
                <c:pt idx="4563">
                  <c:v>4564</c:v>
                </c:pt>
                <c:pt idx="4564">
                  <c:v>4565</c:v>
                </c:pt>
                <c:pt idx="4565">
                  <c:v>4566</c:v>
                </c:pt>
                <c:pt idx="4566">
                  <c:v>4567</c:v>
                </c:pt>
                <c:pt idx="4567">
                  <c:v>4568</c:v>
                </c:pt>
                <c:pt idx="4568">
                  <c:v>4569</c:v>
                </c:pt>
                <c:pt idx="4569">
                  <c:v>4570</c:v>
                </c:pt>
                <c:pt idx="4570">
                  <c:v>4571</c:v>
                </c:pt>
                <c:pt idx="4571">
                  <c:v>4572</c:v>
                </c:pt>
                <c:pt idx="4572">
                  <c:v>4573</c:v>
                </c:pt>
                <c:pt idx="4573">
                  <c:v>4574</c:v>
                </c:pt>
                <c:pt idx="4574">
                  <c:v>4575</c:v>
                </c:pt>
                <c:pt idx="4575">
                  <c:v>4576</c:v>
                </c:pt>
                <c:pt idx="4576">
                  <c:v>4577</c:v>
                </c:pt>
                <c:pt idx="4577">
                  <c:v>4578</c:v>
                </c:pt>
                <c:pt idx="4578">
                  <c:v>4579</c:v>
                </c:pt>
                <c:pt idx="4579">
                  <c:v>4580</c:v>
                </c:pt>
                <c:pt idx="4580">
                  <c:v>4581</c:v>
                </c:pt>
                <c:pt idx="4581">
                  <c:v>4582</c:v>
                </c:pt>
                <c:pt idx="4582">
                  <c:v>4583</c:v>
                </c:pt>
                <c:pt idx="4583">
                  <c:v>4584</c:v>
                </c:pt>
                <c:pt idx="4584">
                  <c:v>4585</c:v>
                </c:pt>
                <c:pt idx="4585">
                  <c:v>4586</c:v>
                </c:pt>
                <c:pt idx="4586">
                  <c:v>4587</c:v>
                </c:pt>
                <c:pt idx="4587">
                  <c:v>4588</c:v>
                </c:pt>
                <c:pt idx="4588">
                  <c:v>4589</c:v>
                </c:pt>
                <c:pt idx="4589">
                  <c:v>4590</c:v>
                </c:pt>
                <c:pt idx="4590">
                  <c:v>4591</c:v>
                </c:pt>
                <c:pt idx="4591">
                  <c:v>4592</c:v>
                </c:pt>
                <c:pt idx="4592">
                  <c:v>4593</c:v>
                </c:pt>
                <c:pt idx="4593">
                  <c:v>4594</c:v>
                </c:pt>
                <c:pt idx="4594">
                  <c:v>4595</c:v>
                </c:pt>
                <c:pt idx="4595">
                  <c:v>4596</c:v>
                </c:pt>
                <c:pt idx="4596">
                  <c:v>4597</c:v>
                </c:pt>
                <c:pt idx="4597">
                  <c:v>4598</c:v>
                </c:pt>
                <c:pt idx="4598">
                  <c:v>4599</c:v>
                </c:pt>
                <c:pt idx="4599">
                  <c:v>4600</c:v>
                </c:pt>
                <c:pt idx="4600">
                  <c:v>4601</c:v>
                </c:pt>
                <c:pt idx="4601">
                  <c:v>4602</c:v>
                </c:pt>
                <c:pt idx="4602">
                  <c:v>4603</c:v>
                </c:pt>
                <c:pt idx="4603">
                  <c:v>4604</c:v>
                </c:pt>
                <c:pt idx="4604">
                  <c:v>4605</c:v>
                </c:pt>
                <c:pt idx="4605">
                  <c:v>4606</c:v>
                </c:pt>
                <c:pt idx="4606">
                  <c:v>4607</c:v>
                </c:pt>
                <c:pt idx="4607">
                  <c:v>4608</c:v>
                </c:pt>
                <c:pt idx="4608">
                  <c:v>4609</c:v>
                </c:pt>
                <c:pt idx="4609">
                  <c:v>4610</c:v>
                </c:pt>
                <c:pt idx="4610">
                  <c:v>4611</c:v>
                </c:pt>
                <c:pt idx="4611">
                  <c:v>4612</c:v>
                </c:pt>
                <c:pt idx="4612">
                  <c:v>4613</c:v>
                </c:pt>
                <c:pt idx="4613">
                  <c:v>4614</c:v>
                </c:pt>
                <c:pt idx="4614">
                  <c:v>4615</c:v>
                </c:pt>
                <c:pt idx="4615">
                  <c:v>4616</c:v>
                </c:pt>
                <c:pt idx="4616">
                  <c:v>4617</c:v>
                </c:pt>
                <c:pt idx="4617">
                  <c:v>4618</c:v>
                </c:pt>
                <c:pt idx="4618">
                  <c:v>4619</c:v>
                </c:pt>
                <c:pt idx="4619">
                  <c:v>4620</c:v>
                </c:pt>
                <c:pt idx="4620">
                  <c:v>4621</c:v>
                </c:pt>
                <c:pt idx="4621">
                  <c:v>4622</c:v>
                </c:pt>
                <c:pt idx="4622">
                  <c:v>4623</c:v>
                </c:pt>
                <c:pt idx="4623">
                  <c:v>4624</c:v>
                </c:pt>
                <c:pt idx="4624">
                  <c:v>4625</c:v>
                </c:pt>
                <c:pt idx="4625">
                  <c:v>4626</c:v>
                </c:pt>
                <c:pt idx="4626">
                  <c:v>4627</c:v>
                </c:pt>
                <c:pt idx="4627">
                  <c:v>4628</c:v>
                </c:pt>
                <c:pt idx="4628">
                  <c:v>4629</c:v>
                </c:pt>
                <c:pt idx="4629">
                  <c:v>4630</c:v>
                </c:pt>
                <c:pt idx="4630">
                  <c:v>4631</c:v>
                </c:pt>
                <c:pt idx="4631">
                  <c:v>4632</c:v>
                </c:pt>
                <c:pt idx="4632">
                  <c:v>4633</c:v>
                </c:pt>
                <c:pt idx="4633">
                  <c:v>4634</c:v>
                </c:pt>
                <c:pt idx="4634">
                  <c:v>4635</c:v>
                </c:pt>
                <c:pt idx="4635">
                  <c:v>4636</c:v>
                </c:pt>
                <c:pt idx="4636">
                  <c:v>4637</c:v>
                </c:pt>
                <c:pt idx="4637">
                  <c:v>4638</c:v>
                </c:pt>
                <c:pt idx="4638">
                  <c:v>4639</c:v>
                </c:pt>
                <c:pt idx="4639">
                  <c:v>4640</c:v>
                </c:pt>
                <c:pt idx="4640">
                  <c:v>4641</c:v>
                </c:pt>
                <c:pt idx="4641">
                  <c:v>4642</c:v>
                </c:pt>
                <c:pt idx="4642">
                  <c:v>4643</c:v>
                </c:pt>
                <c:pt idx="4643">
                  <c:v>4644</c:v>
                </c:pt>
                <c:pt idx="4644">
                  <c:v>4645</c:v>
                </c:pt>
                <c:pt idx="4645">
                  <c:v>4646</c:v>
                </c:pt>
                <c:pt idx="4646">
                  <c:v>4647</c:v>
                </c:pt>
                <c:pt idx="4647">
                  <c:v>4648</c:v>
                </c:pt>
                <c:pt idx="4648">
                  <c:v>4649</c:v>
                </c:pt>
                <c:pt idx="4649">
                  <c:v>4650</c:v>
                </c:pt>
                <c:pt idx="4650">
                  <c:v>4651</c:v>
                </c:pt>
                <c:pt idx="4651">
                  <c:v>4652</c:v>
                </c:pt>
                <c:pt idx="4652">
                  <c:v>4653</c:v>
                </c:pt>
                <c:pt idx="4653">
                  <c:v>4654</c:v>
                </c:pt>
                <c:pt idx="4654">
                  <c:v>4655</c:v>
                </c:pt>
                <c:pt idx="4655">
                  <c:v>4656</c:v>
                </c:pt>
                <c:pt idx="4656">
                  <c:v>4657</c:v>
                </c:pt>
                <c:pt idx="4657">
                  <c:v>4658</c:v>
                </c:pt>
                <c:pt idx="4658">
                  <c:v>4659</c:v>
                </c:pt>
                <c:pt idx="4659">
                  <c:v>4660</c:v>
                </c:pt>
                <c:pt idx="4660">
                  <c:v>4661</c:v>
                </c:pt>
                <c:pt idx="4661">
                  <c:v>4662</c:v>
                </c:pt>
                <c:pt idx="4662">
                  <c:v>4663</c:v>
                </c:pt>
                <c:pt idx="4663">
                  <c:v>4664</c:v>
                </c:pt>
                <c:pt idx="4664">
                  <c:v>4665</c:v>
                </c:pt>
                <c:pt idx="4665">
                  <c:v>4666</c:v>
                </c:pt>
                <c:pt idx="4666">
                  <c:v>4667</c:v>
                </c:pt>
                <c:pt idx="4667">
                  <c:v>4668</c:v>
                </c:pt>
                <c:pt idx="4668">
                  <c:v>4669</c:v>
                </c:pt>
                <c:pt idx="4669">
                  <c:v>4670</c:v>
                </c:pt>
                <c:pt idx="4670">
                  <c:v>4671</c:v>
                </c:pt>
                <c:pt idx="4671">
                  <c:v>4672</c:v>
                </c:pt>
                <c:pt idx="4672">
                  <c:v>4673</c:v>
                </c:pt>
                <c:pt idx="4673">
                  <c:v>4674</c:v>
                </c:pt>
                <c:pt idx="4674">
                  <c:v>4675</c:v>
                </c:pt>
                <c:pt idx="4675">
                  <c:v>4676</c:v>
                </c:pt>
                <c:pt idx="4676">
                  <c:v>4677</c:v>
                </c:pt>
                <c:pt idx="4677">
                  <c:v>4678</c:v>
                </c:pt>
                <c:pt idx="4678">
                  <c:v>4679</c:v>
                </c:pt>
                <c:pt idx="4679">
                  <c:v>4680</c:v>
                </c:pt>
                <c:pt idx="4680">
                  <c:v>4681</c:v>
                </c:pt>
                <c:pt idx="4681">
                  <c:v>4682</c:v>
                </c:pt>
                <c:pt idx="4682">
                  <c:v>4683</c:v>
                </c:pt>
                <c:pt idx="4683">
                  <c:v>4684</c:v>
                </c:pt>
                <c:pt idx="4684">
                  <c:v>4685</c:v>
                </c:pt>
                <c:pt idx="4685">
                  <c:v>4686</c:v>
                </c:pt>
                <c:pt idx="4686">
                  <c:v>4687</c:v>
                </c:pt>
                <c:pt idx="4687">
                  <c:v>4688</c:v>
                </c:pt>
                <c:pt idx="4688">
                  <c:v>4689</c:v>
                </c:pt>
                <c:pt idx="4689">
                  <c:v>4690</c:v>
                </c:pt>
                <c:pt idx="4690">
                  <c:v>4691</c:v>
                </c:pt>
                <c:pt idx="4691">
                  <c:v>4692</c:v>
                </c:pt>
                <c:pt idx="4692">
                  <c:v>4693</c:v>
                </c:pt>
                <c:pt idx="4693">
                  <c:v>4694</c:v>
                </c:pt>
                <c:pt idx="4694">
                  <c:v>4695</c:v>
                </c:pt>
                <c:pt idx="4695">
                  <c:v>4696</c:v>
                </c:pt>
                <c:pt idx="4696">
                  <c:v>4697</c:v>
                </c:pt>
                <c:pt idx="4697">
                  <c:v>4698</c:v>
                </c:pt>
                <c:pt idx="4698">
                  <c:v>4699</c:v>
                </c:pt>
                <c:pt idx="4699">
                  <c:v>4700</c:v>
                </c:pt>
                <c:pt idx="4700">
                  <c:v>4701</c:v>
                </c:pt>
                <c:pt idx="4701">
                  <c:v>4702</c:v>
                </c:pt>
                <c:pt idx="4702">
                  <c:v>4703</c:v>
                </c:pt>
                <c:pt idx="4703">
                  <c:v>4704</c:v>
                </c:pt>
                <c:pt idx="4704">
                  <c:v>4705</c:v>
                </c:pt>
                <c:pt idx="4705">
                  <c:v>4706</c:v>
                </c:pt>
                <c:pt idx="4706">
                  <c:v>4707</c:v>
                </c:pt>
                <c:pt idx="4707">
                  <c:v>4708</c:v>
                </c:pt>
                <c:pt idx="4708">
                  <c:v>4709</c:v>
                </c:pt>
                <c:pt idx="4709">
                  <c:v>4710</c:v>
                </c:pt>
                <c:pt idx="4710">
                  <c:v>4711</c:v>
                </c:pt>
                <c:pt idx="4711">
                  <c:v>4712</c:v>
                </c:pt>
                <c:pt idx="4712">
                  <c:v>4713</c:v>
                </c:pt>
                <c:pt idx="4713">
                  <c:v>4714</c:v>
                </c:pt>
                <c:pt idx="4714">
                  <c:v>4715</c:v>
                </c:pt>
                <c:pt idx="4715">
                  <c:v>4716</c:v>
                </c:pt>
                <c:pt idx="4716">
                  <c:v>4717</c:v>
                </c:pt>
                <c:pt idx="4717">
                  <c:v>4718</c:v>
                </c:pt>
                <c:pt idx="4718">
                  <c:v>4719</c:v>
                </c:pt>
                <c:pt idx="4719">
                  <c:v>4720</c:v>
                </c:pt>
                <c:pt idx="4720">
                  <c:v>4721</c:v>
                </c:pt>
                <c:pt idx="4721">
                  <c:v>4722</c:v>
                </c:pt>
                <c:pt idx="4722">
                  <c:v>4723</c:v>
                </c:pt>
                <c:pt idx="4723">
                  <c:v>4724</c:v>
                </c:pt>
                <c:pt idx="4724">
                  <c:v>4725</c:v>
                </c:pt>
                <c:pt idx="4725">
                  <c:v>4726</c:v>
                </c:pt>
                <c:pt idx="4726">
                  <c:v>4727</c:v>
                </c:pt>
                <c:pt idx="4727">
                  <c:v>4728</c:v>
                </c:pt>
                <c:pt idx="4728">
                  <c:v>4729</c:v>
                </c:pt>
                <c:pt idx="4729">
                  <c:v>4730</c:v>
                </c:pt>
                <c:pt idx="4730">
                  <c:v>4731</c:v>
                </c:pt>
                <c:pt idx="4731">
                  <c:v>4732</c:v>
                </c:pt>
                <c:pt idx="4732">
                  <c:v>4733</c:v>
                </c:pt>
                <c:pt idx="4733">
                  <c:v>4734</c:v>
                </c:pt>
                <c:pt idx="4734">
                  <c:v>4735</c:v>
                </c:pt>
                <c:pt idx="4735">
                  <c:v>4736</c:v>
                </c:pt>
                <c:pt idx="4736">
                  <c:v>4737</c:v>
                </c:pt>
                <c:pt idx="4737">
                  <c:v>4738</c:v>
                </c:pt>
                <c:pt idx="4738">
                  <c:v>4739</c:v>
                </c:pt>
                <c:pt idx="4739">
                  <c:v>4740</c:v>
                </c:pt>
                <c:pt idx="4740">
                  <c:v>4741</c:v>
                </c:pt>
                <c:pt idx="4741">
                  <c:v>4742</c:v>
                </c:pt>
                <c:pt idx="4742">
                  <c:v>4743</c:v>
                </c:pt>
                <c:pt idx="4743">
                  <c:v>4744</c:v>
                </c:pt>
                <c:pt idx="4744">
                  <c:v>4745</c:v>
                </c:pt>
                <c:pt idx="4745">
                  <c:v>4746</c:v>
                </c:pt>
                <c:pt idx="4746">
                  <c:v>4747</c:v>
                </c:pt>
                <c:pt idx="4747">
                  <c:v>4748</c:v>
                </c:pt>
                <c:pt idx="4748">
                  <c:v>4749</c:v>
                </c:pt>
                <c:pt idx="4749">
                  <c:v>4750</c:v>
                </c:pt>
                <c:pt idx="4750">
                  <c:v>4751</c:v>
                </c:pt>
                <c:pt idx="4751">
                  <c:v>4752</c:v>
                </c:pt>
                <c:pt idx="4752">
                  <c:v>4753</c:v>
                </c:pt>
                <c:pt idx="4753">
                  <c:v>4754</c:v>
                </c:pt>
                <c:pt idx="4754">
                  <c:v>4755</c:v>
                </c:pt>
                <c:pt idx="4755">
                  <c:v>4756</c:v>
                </c:pt>
                <c:pt idx="4756">
                  <c:v>4757</c:v>
                </c:pt>
                <c:pt idx="4757">
                  <c:v>4758</c:v>
                </c:pt>
                <c:pt idx="4758">
                  <c:v>4759</c:v>
                </c:pt>
                <c:pt idx="4759">
                  <c:v>4760</c:v>
                </c:pt>
                <c:pt idx="4760">
                  <c:v>4761</c:v>
                </c:pt>
                <c:pt idx="4761">
                  <c:v>4762</c:v>
                </c:pt>
                <c:pt idx="4762">
                  <c:v>4763</c:v>
                </c:pt>
                <c:pt idx="4763">
                  <c:v>4764</c:v>
                </c:pt>
                <c:pt idx="4764">
                  <c:v>4765</c:v>
                </c:pt>
                <c:pt idx="4765">
                  <c:v>4766</c:v>
                </c:pt>
                <c:pt idx="4766">
                  <c:v>4767</c:v>
                </c:pt>
                <c:pt idx="4767">
                  <c:v>4768</c:v>
                </c:pt>
                <c:pt idx="4768">
                  <c:v>4769</c:v>
                </c:pt>
                <c:pt idx="4769">
                  <c:v>4770</c:v>
                </c:pt>
                <c:pt idx="4770">
                  <c:v>4771</c:v>
                </c:pt>
                <c:pt idx="4771">
                  <c:v>4772</c:v>
                </c:pt>
                <c:pt idx="4772">
                  <c:v>4773</c:v>
                </c:pt>
                <c:pt idx="4773">
                  <c:v>4774</c:v>
                </c:pt>
                <c:pt idx="4774">
                  <c:v>4775</c:v>
                </c:pt>
                <c:pt idx="4775">
                  <c:v>4776</c:v>
                </c:pt>
                <c:pt idx="4776">
                  <c:v>4777</c:v>
                </c:pt>
                <c:pt idx="4777">
                  <c:v>4778</c:v>
                </c:pt>
                <c:pt idx="4778">
                  <c:v>4779</c:v>
                </c:pt>
                <c:pt idx="4779">
                  <c:v>4780</c:v>
                </c:pt>
                <c:pt idx="4780">
                  <c:v>4781</c:v>
                </c:pt>
                <c:pt idx="4781">
                  <c:v>4782</c:v>
                </c:pt>
                <c:pt idx="4782">
                  <c:v>4783</c:v>
                </c:pt>
                <c:pt idx="4783">
                  <c:v>4784</c:v>
                </c:pt>
                <c:pt idx="4784">
                  <c:v>4785</c:v>
                </c:pt>
                <c:pt idx="4785">
                  <c:v>4786</c:v>
                </c:pt>
                <c:pt idx="4786">
                  <c:v>4787</c:v>
                </c:pt>
                <c:pt idx="4787">
                  <c:v>4788</c:v>
                </c:pt>
                <c:pt idx="4788">
                  <c:v>4789</c:v>
                </c:pt>
                <c:pt idx="4789">
                  <c:v>4790</c:v>
                </c:pt>
                <c:pt idx="4790">
                  <c:v>4791</c:v>
                </c:pt>
                <c:pt idx="4791">
                  <c:v>4792</c:v>
                </c:pt>
                <c:pt idx="4792">
                  <c:v>4793</c:v>
                </c:pt>
                <c:pt idx="4793">
                  <c:v>4794</c:v>
                </c:pt>
                <c:pt idx="4794">
                  <c:v>4795</c:v>
                </c:pt>
                <c:pt idx="4795">
                  <c:v>4796</c:v>
                </c:pt>
                <c:pt idx="4796">
                  <c:v>4797</c:v>
                </c:pt>
                <c:pt idx="4797">
                  <c:v>4798</c:v>
                </c:pt>
                <c:pt idx="4798">
                  <c:v>4799</c:v>
                </c:pt>
                <c:pt idx="4799">
                  <c:v>4800</c:v>
                </c:pt>
                <c:pt idx="4800">
                  <c:v>4801</c:v>
                </c:pt>
                <c:pt idx="4801">
                  <c:v>4802</c:v>
                </c:pt>
                <c:pt idx="4802">
                  <c:v>4803</c:v>
                </c:pt>
                <c:pt idx="4803">
                  <c:v>4804</c:v>
                </c:pt>
                <c:pt idx="4804">
                  <c:v>4805</c:v>
                </c:pt>
                <c:pt idx="4805">
                  <c:v>4806</c:v>
                </c:pt>
                <c:pt idx="4806">
                  <c:v>4807</c:v>
                </c:pt>
                <c:pt idx="4807">
                  <c:v>4808</c:v>
                </c:pt>
                <c:pt idx="4808">
                  <c:v>4809</c:v>
                </c:pt>
                <c:pt idx="4809">
                  <c:v>4810</c:v>
                </c:pt>
                <c:pt idx="4810">
                  <c:v>4811</c:v>
                </c:pt>
                <c:pt idx="4811">
                  <c:v>4812</c:v>
                </c:pt>
                <c:pt idx="4812">
                  <c:v>4813</c:v>
                </c:pt>
                <c:pt idx="4813">
                  <c:v>4814</c:v>
                </c:pt>
                <c:pt idx="4814">
                  <c:v>4815</c:v>
                </c:pt>
                <c:pt idx="4815">
                  <c:v>4816</c:v>
                </c:pt>
                <c:pt idx="4816">
                  <c:v>4817</c:v>
                </c:pt>
                <c:pt idx="4817">
                  <c:v>4818</c:v>
                </c:pt>
                <c:pt idx="4818">
                  <c:v>4819</c:v>
                </c:pt>
                <c:pt idx="4819">
                  <c:v>4820</c:v>
                </c:pt>
                <c:pt idx="4820">
                  <c:v>4821</c:v>
                </c:pt>
                <c:pt idx="4821">
                  <c:v>4822</c:v>
                </c:pt>
                <c:pt idx="4822">
                  <c:v>4823</c:v>
                </c:pt>
                <c:pt idx="4823">
                  <c:v>4824</c:v>
                </c:pt>
                <c:pt idx="4824">
                  <c:v>4825</c:v>
                </c:pt>
                <c:pt idx="4825">
                  <c:v>4826</c:v>
                </c:pt>
                <c:pt idx="4826">
                  <c:v>4827</c:v>
                </c:pt>
                <c:pt idx="4827">
                  <c:v>4828</c:v>
                </c:pt>
                <c:pt idx="4828">
                  <c:v>4829</c:v>
                </c:pt>
                <c:pt idx="4829">
                  <c:v>4830</c:v>
                </c:pt>
                <c:pt idx="4830">
                  <c:v>4831</c:v>
                </c:pt>
                <c:pt idx="4831">
                  <c:v>4832</c:v>
                </c:pt>
                <c:pt idx="4832">
                  <c:v>4833</c:v>
                </c:pt>
                <c:pt idx="4833">
                  <c:v>4834</c:v>
                </c:pt>
                <c:pt idx="4834">
                  <c:v>4835</c:v>
                </c:pt>
                <c:pt idx="4835">
                  <c:v>4836</c:v>
                </c:pt>
                <c:pt idx="4836">
                  <c:v>4837</c:v>
                </c:pt>
                <c:pt idx="4837">
                  <c:v>4838</c:v>
                </c:pt>
                <c:pt idx="4838">
                  <c:v>4839</c:v>
                </c:pt>
                <c:pt idx="4839">
                  <c:v>4840</c:v>
                </c:pt>
                <c:pt idx="4840">
                  <c:v>4841</c:v>
                </c:pt>
                <c:pt idx="4841">
                  <c:v>4842</c:v>
                </c:pt>
                <c:pt idx="4842">
                  <c:v>4843</c:v>
                </c:pt>
                <c:pt idx="4843">
                  <c:v>4844</c:v>
                </c:pt>
                <c:pt idx="4844">
                  <c:v>4845</c:v>
                </c:pt>
                <c:pt idx="4845">
                  <c:v>4846</c:v>
                </c:pt>
                <c:pt idx="4846">
                  <c:v>4847</c:v>
                </c:pt>
                <c:pt idx="4847">
                  <c:v>4848</c:v>
                </c:pt>
                <c:pt idx="4848">
                  <c:v>4849</c:v>
                </c:pt>
                <c:pt idx="4849">
                  <c:v>4850</c:v>
                </c:pt>
                <c:pt idx="4850">
                  <c:v>4851</c:v>
                </c:pt>
                <c:pt idx="4851">
                  <c:v>4852</c:v>
                </c:pt>
                <c:pt idx="4852">
                  <c:v>4853</c:v>
                </c:pt>
                <c:pt idx="4853">
                  <c:v>4854</c:v>
                </c:pt>
                <c:pt idx="4854">
                  <c:v>4855</c:v>
                </c:pt>
                <c:pt idx="4855">
                  <c:v>4856</c:v>
                </c:pt>
                <c:pt idx="4856">
                  <c:v>4857</c:v>
                </c:pt>
                <c:pt idx="4857">
                  <c:v>4858</c:v>
                </c:pt>
                <c:pt idx="4858">
                  <c:v>4859</c:v>
                </c:pt>
                <c:pt idx="4859">
                  <c:v>4860</c:v>
                </c:pt>
                <c:pt idx="4860">
                  <c:v>4861</c:v>
                </c:pt>
                <c:pt idx="4861">
                  <c:v>4862</c:v>
                </c:pt>
                <c:pt idx="4862">
                  <c:v>4863</c:v>
                </c:pt>
                <c:pt idx="4863">
                  <c:v>4864</c:v>
                </c:pt>
                <c:pt idx="4864">
                  <c:v>4865</c:v>
                </c:pt>
                <c:pt idx="4865">
                  <c:v>4866</c:v>
                </c:pt>
                <c:pt idx="4866">
                  <c:v>4867</c:v>
                </c:pt>
                <c:pt idx="4867">
                  <c:v>4868</c:v>
                </c:pt>
                <c:pt idx="4868">
                  <c:v>4869</c:v>
                </c:pt>
                <c:pt idx="4869">
                  <c:v>4870</c:v>
                </c:pt>
                <c:pt idx="4870">
                  <c:v>4871</c:v>
                </c:pt>
                <c:pt idx="4871">
                  <c:v>4872</c:v>
                </c:pt>
                <c:pt idx="4872">
                  <c:v>4873</c:v>
                </c:pt>
                <c:pt idx="4873">
                  <c:v>4874</c:v>
                </c:pt>
                <c:pt idx="4874">
                  <c:v>4875</c:v>
                </c:pt>
                <c:pt idx="4875">
                  <c:v>4876</c:v>
                </c:pt>
                <c:pt idx="4876">
                  <c:v>4877</c:v>
                </c:pt>
                <c:pt idx="4877">
                  <c:v>4878</c:v>
                </c:pt>
                <c:pt idx="4878">
                  <c:v>4879</c:v>
                </c:pt>
                <c:pt idx="4879">
                  <c:v>4880</c:v>
                </c:pt>
                <c:pt idx="4880">
                  <c:v>4881</c:v>
                </c:pt>
                <c:pt idx="4881">
                  <c:v>4882</c:v>
                </c:pt>
                <c:pt idx="4882">
                  <c:v>4883</c:v>
                </c:pt>
                <c:pt idx="4883">
                  <c:v>4884</c:v>
                </c:pt>
                <c:pt idx="4884">
                  <c:v>4885</c:v>
                </c:pt>
                <c:pt idx="4885">
                  <c:v>4886</c:v>
                </c:pt>
                <c:pt idx="4886">
                  <c:v>4887</c:v>
                </c:pt>
                <c:pt idx="4887">
                  <c:v>4888</c:v>
                </c:pt>
                <c:pt idx="4888">
                  <c:v>4889</c:v>
                </c:pt>
                <c:pt idx="4889">
                  <c:v>4890</c:v>
                </c:pt>
                <c:pt idx="4890">
                  <c:v>4891</c:v>
                </c:pt>
                <c:pt idx="4891">
                  <c:v>4892</c:v>
                </c:pt>
                <c:pt idx="4892">
                  <c:v>4893</c:v>
                </c:pt>
                <c:pt idx="4893">
                  <c:v>4894</c:v>
                </c:pt>
                <c:pt idx="4894">
                  <c:v>4895</c:v>
                </c:pt>
                <c:pt idx="4895">
                  <c:v>4896</c:v>
                </c:pt>
                <c:pt idx="4896">
                  <c:v>4897</c:v>
                </c:pt>
                <c:pt idx="4897">
                  <c:v>4898</c:v>
                </c:pt>
                <c:pt idx="4898">
                  <c:v>4899</c:v>
                </c:pt>
                <c:pt idx="4899">
                  <c:v>4900</c:v>
                </c:pt>
                <c:pt idx="4900">
                  <c:v>4901</c:v>
                </c:pt>
                <c:pt idx="4901">
                  <c:v>4902</c:v>
                </c:pt>
                <c:pt idx="4902">
                  <c:v>4903</c:v>
                </c:pt>
                <c:pt idx="4903">
                  <c:v>4904</c:v>
                </c:pt>
                <c:pt idx="4904">
                  <c:v>4905</c:v>
                </c:pt>
                <c:pt idx="4905">
                  <c:v>4906</c:v>
                </c:pt>
                <c:pt idx="4906">
                  <c:v>4907</c:v>
                </c:pt>
                <c:pt idx="4907">
                  <c:v>4908</c:v>
                </c:pt>
                <c:pt idx="4908">
                  <c:v>4909</c:v>
                </c:pt>
                <c:pt idx="4909">
                  <c:v>4910</c:v>
                </c:pt>
                <c:pt idx="4910">
                  <c:v>4911</c:v>
                </c:pt>
                <c:pt idx="4911">
                  <c:v>4912</c:v>
                </c:pt>
                <c:pt idx="4912">
                  <c:v>4913</c:v>
                </c:pt>
                <c:pt idx="4913">
                  <c:v>4914</c:v>
                </c:pt>
                <c:pt idx="4914">
                  <c:v>4915</c:v>
                </c:pt>
                <c:pt idx="4915">
                  <c:v>4916</c:v>
                </c:pt>
                <c:pt idx="4916">
                  <c:v>4917</c:v>
                </c:pt>
                <c:pt idx="4917">
                  <c:v>4918</c:v>
                </c:pt>
                <c:pt idx="4918">
                  <c:v>4919</c:v>
                </c:pt>
                <c:pt idx="4919">
                  <c:v>4920</c:v>
                </c:pt>
                <c:pt idx="4920">
                  <c:v>4921</c:v>
                </c:pt>
                <c:pt idx="4921">
                  <c:v>4922</c:v>
                </c:pt>
                <c:pt idx="4922">
                  <c:v>4923</c:v>
                </c:pt>
                <c:pt idx="4923">
                  <c:v>4924</c:v>
                </c:pt>
                <c:pt idx="4924">
                  <c:v>4925</c:v>
                </c:pt>
                <c:pt idx="4925">
                  <c:v>4926</c:v>
                </c:pt>
                <c:pt idx="4926">
                  <c:v>4927</c:v>
                </c:pt>
                <c:pt idx="4927">
                  <c:v>4928</c:v>
                </c:pt>
                <c:pt idx="4928">
                  <c:v>4929</c:v>
                </c:pt>
                <c:pt idx="4929">
                  <c:v>4930</c:v>
                </c:pt>
                <c:pt idx="4930">
                  <c:v>4931</c:v>
                </c:pt>
                <c:pt idx="4931">
                  <c:v>4932</c:v>
                </c:pt>
                <c:pt idx="4932">
                  <c:v>4933</c:v>
                </c:pt>
                <c:pt idx="4933">
                  <c:v>4934</c:v>
                </c:pt>
                <c:pt idx="4934">
                  <c:v>4935</c:v>
                </c:pt>
                <c:pt idx="4935">
                  <c:v>4936</c:v>
                </c:pt>
                <c:pt idx="4936">
                  <c:v>4937</c:v>
                </c:pt>
                <c:pt idx="4937">
                  <c:v>4938</c:v>
                </c:pt>
                <c:pt idx="4938">
                  <c:v>4939</c:v>
                </c:pt>
                <c:pt idx="4939">
                  <c:v>4940</c:v>
                </c:pt>
                <c:pt idx="4940">
                  <c:v>4941</c:v>
                </c:pt>
                <c:pt idx="4941">
                  <c:v>4942</c:v>
                </c:pt>
                <c:pt idx="4942">
                  <c:v>4943</c:v>
                </c:pt>
                <c:pt idx="4943">
                  <c:v>4944</c:v>
                </c:pt>
                <c:pt idx="4944">
                  <c:v>4945</c:v>
                </c:pt>
                <c:pt idx="4945">
                  <c:v>4946</c:v>
                </c:pt>
                <c:pt idx="4946">
                  <c:v>4947</c:v>
                </c:pt>
                <c:pt idx="4947">
                  <c:v>4948</c:v>
                </c:pt>
                <c:pt idx="4948">
                  <c:v>4949</c:v>
                </c:pt>
                <c:pt idx="4949">
                  <c:v>4950</c:v>
                </c:pt>
                <c:pt idx="4950">
                  <c:v>4951</c:v>
                </c:pt>
                <c:pt idx="4951">
                  <c:v>4952</c:v>
                </c:pt>
                <c:pt idx="4952">
                  <c:v>4953</c:v>
                </c:pt>
                <c:pt idx="4953">
                  <c:v>4954</c:v>
                </c:pt>
                <c:pt idx="4954">
                  <c:v>4955</c:v>
                </c:pt>
                <c:pt idx="4955">
                  <c:v>4956</c:v>
                </c:pt>
                <c:pt idx="4956">
                  <c:v>4957</c:v>
                </c:pt>
                <c:pt idx="4957">
                  <c:v>4958</c:v>
                </c:pt>
                <c:pt idx="4958">
                  <c:v>4959</c:v>
                </c:pt>
                <c:pt idx="4959">
                  <c:v>4960</c:v>
                </c:pt>
                <c:pt idx="4960">
                  <c:v>4961</c:v>
                </c:pt>
                <c:pt idx="4961">
                  <c:v>4962</c:v>
                </c:pt>
                <c:pt idx="4962">
                  <c:v>4963</c:v>
                </c:pt>
                <c:pt idx="4963">
                  <c:v>4964</c:v>
                </c:pt>
                <c:pt idx="4964">
                  <c:v>4965</c:v>
                </c:pt>
                <c:pt idx="4965">
                  <c:v>4966</c:v>
                </c:pt>
                <c:pt idx="4966">
                  <c:v>4967</c:v>
                </c:pt>
                <c:pt idx="4967">
                  <c:v>4968</c:v>
                </c:pt>
                <c:pt idx="4968">
                  <c:v>4969</c:v>
                </c:pt>
                <c:pt idx="4969">
                  <c:v>4970</c:v>
                </c:pt>
                <c:pt idx="4970">
                  <c:v>4971</c:v>
                </c:pt>
                <c:pt idx="4971">
                  <c:v>4972</c:v>
                </c:pt>
                <c:pt idx="4972">
                  <c:v>4973</c:v>
                </c:pt>
                <c:pt idx="4973">
                  <c:v>4974</c:v>
                </c:pt>
                <c:pt idx="4974">
                  <c:v>4975</c:v>
                </c:pt>
                <c:pt idx="4975">
                  <c:v>4976</c:v>
                </c:pt>
                <c:pt idx="4976">
                  <c:v>4977</c:v>
                </c:pt>
                <c:pt idx="4977">
                  <c:v>4978</c:v>
                </c:pt>
                <c:pt idx="4978">
                  <c:v>4979</c:v>
                </c:pt>
                <c:pt idx="4979">
                  <c:v>4980</c:v>
                </c:pt>
                <c:pt idx="4980">
                  <c:v>4981</c:v>
                </c:pt>
                <c:pt idx="4981">
                  <c:v>4982</c:v>
                </c:pt>
                <c:pt idx="4982">
                  <c:v>4983</c:v>
                </c:pt>
                <c:pt idx="4983">
                  <c:v>4984</c:v>
                </c:pt>
                <c:pt idx="4984">
                  <c:v>4985</c:v>
                </c:pt>
                <c:pt idx="4985">
                  <c:v>4986</c:v>
                </c:pt>
                <c:pt idx="4986">
                  <c:v>4987</c:v>
                </c:pt>
                <c:pt idx="4987">
                  <c:v>4988</c:v>
                </c:pt>
                <c:pt idx="4988">
                  <c:v>4989</c:v>
                </c:pt>
                <c:pt idx="4989">
                  <c:v>4990</c:v>
                </c:pt>
                <c:pt idx="4990">
                  <c:v>4991</c:v>
                </c:pt>
                <c:pt idx="4991">
                  <c:v>4992</c:v>
                </c:pt>
                <c:pt idx="4992">
                  <c:v>4993</c:v>
                </c:pt>
                <c:pt idx="4993">
                  <c:v>4994</c:v>
                </c:pt>
                <c:pt idx="4994">
                  <c:v>4995</c:v>
                </c:pt>
                <c:pt idx="4995">
                  <c:v>4996</c:v>
                </c:pt>
                <c:pt idx="4996">
                  <c:v>4997</c:v>
                </c:pt>
                <c:pt idx="4997">
                  <c:v>4998</c:v>
                </c:pt>
                <c:pt idx="4998">
                  <c:v>4999</c:v>
                </c:pt>
                <c:pt idx="4999">
                  <c:v>5000</c:v>
                </c:pt>
                <c:pt idx="5000">
                  <c:v>5001</c:v>
                </c:pt>
                <c:pt idx="5001">
                  <c:v>5002</c:v>
                </c:pt>
                <c:pt idx="5002">
                  <c:v>5003</c:v>
                </c:pt>
                <c:pt idx="5003">
                  <c:v>5004</c:v>
                </c:pt>
                <c:pt idx="5004">
                  <c:v>5005</c:v>
                </c:pt>
                <c:pt idx="5005">
                  <c:v>5006</c:v>
                </c:pt>
                <c:pt idx="5006">
                  <c:v>5007</c:v>
                </c:pt>
                <c:pt idx="5007">
                  <c:v>5008</c:v>
                </c:pt>
                <c:pt idx="5008">
                  <c:v>5009</c:v>
                </c:pt>
                <c:pt idx="5009">
                  <c:v>5010</c:v>
                </c:pt>
                <c:pt idx="5010">
                  <c:v>5011</c:v>
                </c:pt>
                <c:pt idx="5011">
                  <c:v>5012</c:v>
                </c:pt>
                <c:pt idx="5012">
                  <c:v>5013</c:v>
                </c:pt>
                <c:pt idx="5013">
                  <c:v>5014</c:v>
                </c:pt>
                <c:pt idx="5014">
                  <c:v>5015</c:v>
                </c:pt>
                <c:pt idx="5015">
                  <c:v>5016</c:v>
                </c:pt>
                <c:pt idx="5016">
                  <c:v>5017</c:v>
                </c:pt>
                <c:pt idx="5017">
                  <c:v>5018</c:v>
                </c:pt>
                <c:pt idx="5018">
                  <c:v>5019</c:v>
                </c:pt>
                <c:pt idx="5019">
                  <c:v>5020</c:v>
                </c:pt>
                <c:pt idx="5020">
                  <c:v>5021</c:v>
                </c:pt>
                <c:pt idx="5021">
                  <c:v>5022</c:v>
                </c:pt>
                <c:pt idx="5022">
                  <c:v>5023</c:v>
                </c:pt>
                <c:pt idx="5023">
                  <c:v>5024</c:v>
                </c:pt>
                <c:pt idx="5024">
                  <c:v>5025</c:v>
                </c:pt>
                <c:pt idx="5025">
                  <c:v>5026</c:v>
                </c:pt>
                <c:pt idx="5026">
                  <c:v>5027</c:v>
                </c:pt>
                <c:pt idx="5027">
                  <c:v>5028</c:v>
                </c:pt>
                <c:pt idx="5028">
                  <c:v>5029</c:v>
                </c:pt>
                <c:pt idx="5029">
                  <c:v>5030</c:v>
                </c:pt>
                <c:pt idx="5030">
                  <c:v>5031</c:v>
                </c:pt>
                <c:pt idx="5031">
                  <c:v>5032</c:v>
                </c:pt>
                <c:pt idx="5032">
                  <c:v>5033</c:v>
                </c:pt>
                <c:pt idx="5033">
                  <c:v>5034</c:v>
                </c:pt>
                <c:pt idx="5034">
                  <c:v>5035</c:v>
                </c:pt>
                <c:pt idx="5035">
                  <c:v>5036</c:v>
                </c:pt>
                <c:pt idx="5036">
                  <c:v>5037</c:v>
                </c:pt>
                <c:pt idx="5037">
                  <c:v>5038</c:v>
                </c:pt>
                <c:pt idx="5038">
                  <c:v>5039</c:v>
                </c:pt>
                <c:pt idx="5039">
                  <c:v>5040</c:v>
                </c:pt>
                <c:pt idx="5040">
                  <c:v>5041</c:v>
                </c:pt>
                <c:pt idx="5041">
                  <c:v>5042</c:v>
                </c:pt>
                <c:pt idx="5042">
                  <c:v>5043</c:v>
                </c:pt>
                <c:pt idx="5043">
                  <c:v>5044</c:v>
                </c:pt>
                <c:pt idx="5044">
                  <c:v>5045</c:v>
                </c:pt>
                <c:pt idx="5045">
                  <c:v>5046</c:v>
                </c:pt>
                <c:pt idx="5046">
                  <c:v>5047</c:v>
                </c:pt>
                <c:pt idx="5047">
                  <c:v>5048</c:v>
                </c:pt>
                <c:pt idx="5048">
                  <c:v>5049</c:v>
                </c:pt>
                <c:pt idx="5049">
                  <c:v>5050</c:v>
                </c:pt>
                <c:pt idx="5050">
                  <c:v>5051</c:v>
                </c:pt>
                <c:pt idx="5051">
                  <c:v>5052</c:v>
                </c:pt>
                <c:pt idx="5052">
                  <c:v>5053</c:v>
                </c:pt>
                <c:pt idx="5053">
                  <c:v>5054</c:v>
                </c:pt>
                <c:pt idx="5054">
                  <c:v>5055</c:v>
                </c:pt>
                <c:pt idx="5055">
                  <c:v>5056</c:v>
                </c:pt>
                <c:pt idx="5056">
                  <c:v>5057</c:v>
                </c:pt>
                <c:pt idx="5057">
                  <c:v>5058</c:v>
                </c:pt>
                <c:pt idx="5058">
                  <c:v>5059</c:v>
                </c:pt>
                <c:pt idx="5059">
                  <c:v>5060</c:v>
                </c:pt>
                <c:pt idx="5060">
                  <c:v>5061</c:v>
                </c:pt>
                <c:pt idx="5061">
                  <c:v>5062</c:v>
                </c:pt>
                <c:pt idx="5062">
                  <c:v>5063</c:v>
                </c:pt>
                <c:pt idx="5063">
                  <c:v>5064</c:v>
                </c:pt>
                <c:pt idx="5064">
                  <c:v>5065</c:v>
                </c:pt>
                <c:pt idx="5065">
                  <c:v>5066</c:v>
                </c:pt>
                <c:pt idx="5066">
                  <c:v>5067</c:v>
                </c:pt>
                <c:pt idx="5067">
                  <c:v>5068</c:v>
                </c:pt>
                <c:pt idx="5068">
                  <c:v>5069</c:v>
                </c:pt>
                <c:pt idx="5069">
                  <c:v>5070</c:v>
                </c:pt>
                <c:pt idx="5070">
                  <c:v>5071</c:v>
                </c:pt>
                <c:pt idx="5071">
                  <c:v>5072</c:v>
                </c:pt>
                <c:pt idx="5072">
                  <c:v>5073</c:v>
                </c:pt>
                <c:pt idx="5073">
                  <c:v>5074</c:v>
                </c:pt>
                <c:pt idx="5074">
                  <c:v>5075</c:v>
                </c:pt>
                <c:pt idx="5075">
                  <c:v>5076</c:v>
                </c:pt>
                <c:pt idx="5076">
                  <c:v>5077</c:v>
                </c:pt>
                <c:pt idx="5077">
                  <c:v>5078</c:v>
                </c:pt>
                <c:pt idx="5078">
                  <c:v>5079</c:v>
                </c:pt>
                <c:pt idx="5079">
                  <c:v>5080</c:v>
                </c:pt>
                <c:pt idx="5080">
                  <c:v>5081</c:v>
                </c:pt>
                <c:pt idx="5081">
                  <c:v>5082</c:v>
                </c:pt>
                <c:pt idx="5082">
                  <c:v>5083</c:v>
                </c:pt>
                <c:pt idx="5083">
                  <c:v>5084</c:v>
                </c:pt>
                <c:pt idx="5084">
                  <c:v>5085</c:v>
                </c:pt>
                <c:pt idx="5085">
                  <c:v>5086</c:v>
                </c:pt>
                <c:pt idx="5086">
                  <c:v>5087</c:v>
                </c:pt>
                <c:pt idx="5087">
                  <c:v>5088</c:v>
                </c:pt>
                <c:pt idx="5088">
                  <c:v>5089</c:v>
                </c:pt>
                <c:pt idx="5089">
                  <c:v>5090</c:v>
                </c:pt>
                <c:pt idx="5090">
                  <c:v>5091</c:v>
                </c:pt>
                <c:pt idx="5091">
                  <c:v>5092</c:v>
                </c:pt>
                <c:pt idx="5092">
                  <c:v>5093</c:v>
                </c:pt>
                <c:pt idx="5093">
                  <c:v>5094</c:v>
                </c:pt>
                <c:pt idx="5094">
                  <c:v>5095</c:v>
                </c:pt>
                <c:pt idx="5095">
                  <c:v>5096</c:v>
                </c:pt>
                <c:pt idx="5096">
                  <c:v>5097</c:v>
                </c:pt>
                <c:pt idx="5097">
                  <c:v>5098</c:v>
                </c:pt>
                <c:pt idx="5098">
                  <c:v>5099</c:v>
                </c:pt>
                <c:pt idx="5099">
                  <c:v>5100</c:v>
                </c:pt>
                <c:pt idx="5100">
                  <c:v>5101</c:v>
                </c:pt>
                <c:pt idx="5101">
                  <c:v>5102</c:v>
                </c:pt>
                <c:pt idx="5102">
                  <c:v>5103</c:v>
                </c:pt>
                <c:pt idx="5103">
                  <c:v>5104</c:v>
                </c:pt>
                <c:pt idx="5104">
                  <c:v>5105</c:v>
                </c:pt>
                <c:pt idx="5105">
                  <c:v>5106</c:v>
                </c:pt>
                <c:pt idx="5106">
                  <c:v>5107</c:v>
                </c:pt>
                <c:pt idx="5107">
                  <c:v>5108</c:v>
                </c:pt>
                <c:pt idx="5108">
                  <c:v>5109</c:v>
                </c:pt>
                <c:pt idx="5109">
                  <c:v>5110</c:v>
                </c:pt>
                <c:pt idx="5110">
                  <c:v>5111</c:v>
                </c:pt>
                <c:pt idx="5111">
                  <c:v>5112</c:v>
                </c:pt>
                <c:pt idx="5112">
                  <c:v>5113</c:v>
                </c:pt>
                <c:pt idx="5113">
                  <c:v>5114</c:v>
                </c:pt>
                <c:pt idx="5114">
                  <c:v>5115</c:v>
                </c:pt>
                <c:pt idx="5115">
                  <c:v>5116</c:v>
                </c:pt>
                <c:pt idx="5116">
                  <c:v>5117</c:v>
                </c:pt>
                <c:pt idx="5117">
                  <c:v>5118</c:v>
                </c:pt>
                <c:pt idx="5118">
                  <c:v>5119</c:v>
                </c:pt>
                <c:pt idx="5119">
                  <c:v>5120</c:v>
                </c:pt>
                <c:pt idx="5120">
                  <c:v>5121</c:v>
                </c:pt>
                <c:pt idx="5121">
                  <c:v>5122</c:v>
                </c:pt>
                <c:pt idx="5122">
                  <c:v>5123</c:v>
                </c:pt>
                <c:pt idx="5123">
                  <c:v>5124</c:v>
                </c:pt>
                <c:pt idx="5124">
                  <c:v>5125</c:v>
                </c:pt>
                <c:pt idx="5125">
                  <c:v>5126</c:v>
                </c:pt>
                <c:pt idx="5126">
                  <c:v>5127</c:v>
                </c:pt>
                <c:pt idx="5127">
                  <c:v>5128</c:v>
                </c:pt>
                <c:pt idx="5128">
                  <c:v>5129</c:v>
                </c:pt>
                <c:pt idx="5129">
                  <c:v>5130</c:v>
                </c:pt>
                <c:pt idx="5130">
                  <c:v>5131</c:v>
                </c:pt>
                <c:pt idx="5131">
                  <c:v>5132</c:v>
                </c:pt>
                <c:pt idx="5132">
                  <c:v>5133</c:v>
                </c:pt>
                <c:pt idx="5133">
                  <c:v>5134</c:v>
                </c:pt>
                <c:pt idx="5134">
                  <c:v>5135</c:v>
                </c:pt>
                <c:pt idx="5135">
                  <c:v>5136</c:v>
                </c:pt>
                <c:pt idx="5136">
                  <c:v>5137</c:v>
                </c:pt>
                <c:pt idx="5137">
                  <c:v>5138</c:v>
                </c:pt>
                <c:pt idx="5138">
                  <c:v>5139</c:v>
                </c:pt>
                <c:pt idx="5139">
                  <c:v>5140</c:v>
                </c:pt>
                <c:pt idx="5140">
                  <c:v>5141</c:v>
                </c:pt>
                <c:pt idx="5141">
                  <c:v>5142</c:v>
                </c:pt>
                <c:pt idx="5142">
                  <c:v>5143</c:v>
                </c:pt>
                <c:pt idx="5143">
                  <c:v>5144</c:v>
                </c:pt>
                <c:pt idx="5144">
                  <c:v>5145</c:v>
                </c:pt>
                <c:pt idx="5145">
                  <c:v>5146</c:v>
                </c:pt>
                <c:pt idx="5146">
                  <c:v>5147</c:v>
                </c:pt>
                <c:pt idx="5147">
                  <c:v>5148</c:v>
                </c:pt>
                <c:pt idx="5148">
                  <c:v>5149</c:v>
                </c:pt>
                <c:pt idx="5149">
                  <c:v>5150</c:v>
                </c:pt>
                <c:pt idx="5150">
                  <c:v>5151</c:v>
                </c:pt>
                <c:pt idx="5151">
                  <c:v>5152</c:v>
                </c:pt>
                <c:pt idx="5152">
                  <c:v>5153</c:v>
                </c:pt>
                <c:pt idx="5153">
                  <c:v>5154</c:v>
                </c:pt>
                <c:pt idx="5154">
                  <c:v>5155</c:v>
                </c:pt>
                <c:pt idx="5155">
                  <c:v>5156</c:v>
                </c:pt>
                <c:pt idx="5156">
                  <c:v>5157</c:v>
                </c:pt>
                <c:pt idx="5157">
                  <c:v>5158</c:v>
                </c:pt>
                <c:pt idx="5158">
                  <c:v>5159</c:v>
                </c:pt>
                <c:pt idx="5159">
                  <c:v>5160</c:v>
                </c:pt>
                <c:pt idx="5160">
                  <c:v>5161</c:v>
                </c:pt>
                <c:pt idx="5161">
                  <c:v>5162</c:v>
                </c:pt>
                <c:pt idx="5162">
                  <c:v>5163</c:v>
                </c:pt>
                <c:pt idx="5163">
                  <c:v>5164</c:v>
                </c:pt>
                <c:pt idx="5164">
                  <c:v>5165</c:v>
                </c:pt>
                <c:pt idx="5165">
                  <c:v>5166</c:v>
                </c:pt>
                <c:pt idx="5166">
                  <c:v>5167</c:v>
                </c:pt>
                <c:pt idx="5167">
                  <c:v>5168</c:v>
                </c:pt>
                <c:pt idx="5168">
                  <c:v>5169</c:v>
                </c:pt>
                <c:pt idx="5169">
                  <c:v>5170</c:v>
                </c:pt>
                <c:pt idx="5170">
                  <c:v>5171</c:v>
                </c:pt>
                <c:pt idx="5171">
                  <c:v>5172</c:v>
                </c:pt>
                <c:pt idx="5172">
                  <c:v>5173</c:v>
                </c:pt>
                <c:pt idx="5173">
                  <c:v>5174</c:v>
                </c:pt>
                <c:pt idx="5174">
                  <c:v>5175</c:v>
                </c:pt>
                <c:pt idx="5175">
                  <c:v>5176</c:v>
                </c:pt>
                <c:pt idx="5176">
                  <c:v>5177</c:v>
                </c:pt>
                <c:pt idx="5177">
                  <c:v>5178</c:v>
                </c:pt>
                <c:pt idx="5178">
                  <c:v>5179</c:v>
                </c:pt>
                <c:pt idx="5179">
                  <c:v>5180</c:v>
                </c:pt>
                <c:pt idx="5180">
                  <c:v>5181</c:v>
                </c:pt>
                <c:pt idx="5181">
                  <c:v>5182</c:v>
                </c:pt>
                <c:pt idx="5182">
                  <c:v>5183</c:v>
                </c:pt>
                <c:pt idx="5183">
                  <c:v>5184</c:v>
                </c:pt>
                <c:pt idx="5184">
                  <c:v>5185</c:v>
                </c:pt>
                <c:pt idx="5185">
                  <c:v>5186</c:v>
                </c:pt>
                <c:pt idx="5186">
                  <c:v>5187</c:v>
                </c:pt>
                <c:pt idx="5187">
                  <c:v>5188</c:v>
                </c:pt>
                <c:pt idx="5188">
                  <c:v>5189</c:v>
                </c:pt>
                <c:pt idx="5189">
                  <c:v>5190</c:v>
                </c:pt>
                <c:pt idx="5190">
                  <c:v>5191</c:v>
                </c:pt>
                <c:pt idx="5191">
                  <c:v>5192</c:v>
                </c:pt>
                <c:pt idx="5192">
                  <c:v>5193</c:v>
                </c:pt>
                <c:pt idx="5193">
                  <c:v>5194</c:v>
                </c:pt>
                <c:pt idx="5194">
                  <c:v>5195</c:v>
                </c:pt>
                <c:pt idx="5195">
                  <c:v>5196</c:v>
                </c:pt>
                <c:pt idx="5196">
                  <c:v>5197</c:v>
                </c:pt>
                <c:pt idx="5197">
                  <c:v>5198</c:v>
                </c:pt>
                <c:pt idx="5198">
                  <c:v>5199</c:v>
                </c:pt>
                <c:pt idx="5199">
                  <c:v>5200</c:v>
                </c:pt>
                <c:pt idx="5200">
                  <c:v>5201</c:v>
                </c:pt>
                <c:pt idx="5201">
                  <c:v>5202</c:v>
                </c:pt>
                <c:pt idx="5202">
                  <c:v>5203</c:v>
                </c:pt>
                <c:pt idx="5203">
                  <c:v>5204</c:v>
                </c:pt>
                <c:pt idx="5204">
                  <c:v>5205</c:v>
                </c:pt>
                <c:pt idx="5205">
                  <c:v>5206</c:v>
                </c:pt>
                <c:pt idx="5206">
                  <c:v>5207</c:v>
                </c:pt>
                <c:pt idx="5207">
                  <c:v>5208</c:v>
                </c:pt>
                <c:pt idx="5208">
                  <c:v>5209</c:v>
                </c:pt>
                <c:pt idx="5209">
                  <c:v>5210</c:v>
                </c:pt>
                <c:pt idx="5210">
                  <c:v>5211</c:v>
                </c:pt>
                <c:pt idx="5211">
                  <c:v>5212</c:v>
                </c:pt>
                <c:pt idx="5212">
                  <c:v>5213</c:v>
                </c:pt>
                <c:pt idx="5213">
                  <c:v>5214</c:v>
                </c:pt>
                <c:pt idx="5214">
                  <c:v>5215</c:v>
                </c:pt>
                <c:pt idx="5215">
                  <c:v>5216</c:v>
                </c:pt>
                <c:pt idx="5216">
                  <c:v>5217</c:v>
                </c:pt>
                <c:pt idx="5217">
                  <c:v>5218</c:v>
                </c:pt>
                <c:pt idx="5218">
                  <c:v>5219</c:v>
                </c:pt>
                <c:pt idx="5219">
                  <c:v>5220</c:v>
                </c:pt>
                <c:pt idx="5220">
                  <c:v>5221</c:v>
                </c:pt>
                <c:pt idx="5221">
                  <c:v>5222</c:v>
                </c:pt>
                <c:pt idx="5222">
                  <c:v>5223</c:v>
                </c:pt>
                <c:pt idx="5223">
                  <c:v>5224</c:v>
                </c:pt>
                <c:pt idx="5224">
                  <c:v>5225</c:v>
                </c:pt>
                <c:pt idx="5225">
                  <c:v>5226</c:v>
                </c:pt>
                <c:pt idx="5226">
                  <c:v>5227</c:v>
                </c:pt>
                <c:pt idx="5227">
                  <c:v>5228</c:v>
                </c:pt>
                <c:pt idx="5228">
                  <c:v>5229</c:v>
                </c:pt>
                <c:pt idx="5229">
                  <c:v>5230</c:v>
                </c:pt>
                <c:pt idx="5230">
                  <c:v>5231</c:v>
                </c:pt>
                <c:pt idx="5231">
                  <c:v>5232</c:v>
                </c:pt>
                <c:pt idx="5232">
                  <c:v>5233</c:v>
                </c:pt>
                <c:pt idx="5233">
                  <c:v>5234</c:v>
                </c:pt>
                <c:pt idx="5234">
                  <c:v>5235</c:v>
                </c:pt>
                <c:pt idx="5235">
                  <c:v>5236</c:v>
                </c:pt>
                <c:pt idx="5236">
                  <c:v>5237</c:v>
                </c:pt>
                <c:pt idx="5237">
                  <c:v>5238</c:v>
                </c:pt>
                <c:pt idx="5238">
                  <c:v>5239</c:v>
                </c:pt>
                <c:pt idx="5239">
                  <c:v>5240</c:v>
                </c:pt>
                <c:pt idx="5240">
                  <c:v>5241</c:v>
                </c:pt>
                <c:pt idx="5241">
                  <c:v>5242</c:v>
                </c:pt>
                <c:pt idx="5242">
                  <c:v>5243</c:v>
                </c:pt>
                <c:pt idx="5243">
                  <c:v>5244</c:v>
                </c:pt>
                <c:pt idx="5244">
                  <c:v>5245</c:v>
                </c:pt>
                <c:pt idx="5245">
                  <c:v>5246</c:v>
                </c:pt>
                <c:pt idx="5246">
                  <c:v>5247</c:v>
                </c:pt>
                <c:pt idx="5247">
                  <c:v>5248</c:v>
                </c:pt>
                <c:pt idx="5248">
                  <c:v>5249</c:v>
                </c:pt>
                <c:pt idx="5249">
                  <c:v>5250</c:v>
                </c:pt>
                <c:pt idx="5250">
                  <c:v>5251</c:v>
                </c:pt>
                <c:pt idx="5251">
                  <c:v>5252</c:v>
                </c:pt>
                <c:pt idx="5252">
                  <c:v>5253</c:v>
                </c:pt>
                <c:pt idx="5253">
                  <c:v>5254</c:v>
                </c:pt>
                <c:pt idx="5254">
                  <c:v>5255</c:v>
                </c:pt>
                <c:pt idx="5255">
                  <c:v>5256</c:v>
                </c:pt>
                <c:pt idx="5256">
                  <c:v>5257</c:v>
                </c:pt>
                <c:pt idx="5257">
                  <c:v>5258</c:v>
                </c:pt>
                <c:pt idx="5258">
                  <c:v>5259</c:v>
                </c:pt>
                <c:pt idx="5259">
                  <c:v>5260</c:v>
                </c:pt>
                <c:pt idx="5260">
                  <c:v>5261</c:v>
                </c:pt>
                <c:pt idx="5261">
                  <c:v>5262</c:v>
                </c:pt>
                <c:pt idx="5262">
                  <c:v>5263</c:v>
                </c:pt>
                <c:pt idx="5263">
                  <c:v>5264</c:v>
                </c:pt>
                <c:pt idx="5264">
                  <c:v>5265</c:v>
                </c:pt>
                <c:pt idx="5265">
                  <c:v>5266</c:v>
                </c:pt>
                <c:pt idx="5266">
                  <c:v>5267</c:v>
                </c:pt>
                <c:pt idx="5267">
                  <c:v>5268</c:v>
                </c:pt>
                <c:pt idx="5268">
                  <c:v>5269</c:v>
                </c:pt>
                <c:pt idx="5269">
                  <c:v>5270</c:v>
                </c:pt>
                <c:pt idx="5270">
                  <c:v>5271</c:v>
                </c:pt>
                <c:pt idx="5271">
                  <c:v>5272</c:v>
                </c:pt>
                <c:pt idx="5272">
                  <c:v>5273</c:v>
                </c:pt>
                <c:pt idx="5273">
                  <c:v>5274</c:v>
                </c:pt>
                <c:pt idx="5274">
                  <c:v>5275</c:v>
                </c:pt>
                <c:pt idx="5275">
                  <c:v>5276</c:v>
                </c:pt>
                <c:pt idx="5276">
                  <c:v>5277</c:v>
                </c:pt>
                <c:pt idx="5277">
                  <c:v>5278</c:v>
                </c:pt>
                <c:pt idx="5278">
                  <c:v>5279</c:v>
                </c:pt>
                <c:pt idx="5279">
                  <c:v>5280</c:v>
                </c:pt>
                <c:pt idx="5280">
                  <c:v>5281</c:v>
                </c:pt>
                <c:pt idx="5281">
                  <c:v>5282</c:v>
                </c:pt>
                <c:pt idx="5282">
                  <c:v>5283</c:v>
                </c:pt>
                <c:pt idx="5283">
                  <c:v>5284</c:v>
                </c:pt>
                <c:pt idx="5284">
                  <c:v>5285</c:v>
                </c:pt>
                <c:pt idx="5285">
                  <c:v>5286</c:v>
                </c:pt>
                <c:pt idx="5286">
                  <c:v>5287</c:v>
                </c:pt>
                <c:pt idx="5287">
                  <c:v>5288</c:v>
                </c:pt>
                <c:pt idx="5288">
                  <c:v>5289</c:v>
                </c:pt>
                <c:pt idx="5289">
                  <c:v>5290</c:v>
                </c:pt>
                <c:pt idx="5290">
                  <c:v>5291</c:v>
                </c:pt>
                <c:pt idx="5291">
                  <c:v>5292</c:v>
                </c:pt>
                <c:pt idx="5292">
                  <c:v>5293</c:v>
                </c:pt>
                <c:pt idx="5293">
                  <c:v>5294</c:v>
                </c:pt>
                <c:pt idx="5294">
                  <c:v>5295</c:v>
                </c:pt>
                <c:pt idx="5295">
                  <c:v>5296</c:v>
                </c:pt>
                <c:pt idx="5296">
                  <c:v>5297</c:v>
                </c:pt>
                <c:pt idx="5297">
                  <c:v>5298</c:v>
                </c:pt>
                <c:pt idx="5298">
                  <c:v>5299</c:v>
                </c:pt>
                <c:pt idx="5299">
                  <c:v>5300</c:v>
                </c:pt>
                <c:pt idx="5300">
                  <c:v>5301</c:v>
                </c:pt>
                <c:pt idx="5301">
                  <c:v>5302</c:v>
                </c:pt>
                <c:pt idx="5302">
                  <c:v>5303</c:v>
                </c:pt>
                <c:pt idx="5303">
                  <c:v>5304</c:v>
                </c:pt>
                <c:pt idx="5304">
                  <c:v>5305</c:v>
                </c:pt>
                <c:pt idx="5305">
                  <c:v>5306</c:v>
                </c:pt>
                <c:pt idx="5306">
                  <c:v>5307</c:v>
                </c:pt>
                <c:pt idx="5307">
                  <c:v>5308</c:v>
                </c:pt>
                <c:pt idx="5308">
                  <c:v>5309</c:v>
                </c:pt>
                <c:pt idx="5309">
                  <c:v>5310</c:v>
                </c:pt>
                <c:pt idx="5310">
                  <c:v>5311</c:v>
                </c:pt>
                <c:pt idx="5311">
                  <c:v>5312</c:v>
                </c:pt>
                <c:pt idx="5312">
                  <c:v>5313</c:v>
                </c:pt>
                <c:pt idx="5313">
                  <c:v>5314</c:v>
                </c:pt>
                <c:pt idx="5314">
                  <c:v>5315</c:v>
                </c:pt>
                <c:pt idx="5315">
                  <c:v>5316</c:v>
                </c:pt>
                <c:pt idx="5316">
                  <c:v>5317</c:v>
                </c:pt>
                <c:pt idx="5317">
                  <c:v>5318</c:v>
                </c:pt>
                <c:pt idx="5318">
                  <c:v>5319</c:v>
                </c:pt>
                <c:pt idx="5319">
                  <c:v>5320</c:v>
                </c:pt>
                <c:pt idx="5320">
                  <c:v>5321</c:v>
                </c:pt>
                <c:pt idx="5321">
                  <c:v>5322</c:v>
                </c:pt>
                <c:pt idx="5322">
                  <c:v>5323</c:v>
                </c:pt>
                <c:pt idx="5323">
                  <c:v>5324</c:v>
                </c:pt>
                <c:pt idx="5324">
                  <c:v>5325</c:v>
                </c:pt>
                <c:pt idx="5325">
                  <c:v>5326</c:v>
                </c:pt>
                <c:pt idx="5326">
                  <c:v>5327</c:v>
                </c:pt>
                <c:pt idx="5327">
                  <c:v>5328</c:v>
                </c:pt>
                <c:pt idx="5328">
                  <c:v>5329</c:v>
                </c:pt>
                <c:pt idx="5329">
                  <c:v>5330</c:v>
                </c:pt>
                <c:pt idx="5330">
                  <c:v>5331</c:v>
                </c:pt>
                <c:pt idx="5331">
                  <c:v>5332</c:v>
                </c:pt>
                <c:pt idx="5332">
                  <c:v>5333</c:v>
                </c:pt>
                <c:pt idx="5333">
                  <c:v>5334</c:v>
                </c:pt>
                <c:pt idx="5334">
                  <c:v>5335</c:v>
                </c:pt>
                <c:pt idx="5335">
                  <c:v>5336</c:v>
                </c:pt>
                <c:pt idx="5336">
                  <c:v>5337</c:v>
                </c:pt>
                <c:pt idx="5337">
                  <c:v>5338</c:v>
                </c:pt>
                <c:pt idx="5338">
                  <c:v>5339</c:v>
                </c:pt>
                <c:pt idx="5339">
                  <c:v>5340</c:v>
                </c:pt>
                <c:pt idx="5340">
                  <c:v>5341</c:v>
                </c:pt>
                <c:pt idx="5341">
                  <c:v>5342</c:v>
                </c:pt>
                <c:pt idx="5342">
                  <c:v>5343</c:v>
                </c:pt>
                <c:pt idx="5343">
                  <c:v>5344</c:v>
                </c:pt>
                <c:pt idx="5344">
                  <c:v>5345</c:v>
                </c:pt>
                <c:pt idx="5345">
                  <c:v>5346</c:v>
                </c:pt>
                <c:pt idx="5346">
                  <c:v>5347</c:v>
                </c:pt>
                <c:pt idx="5347">
                  <c:v>5348</c:v>
                </c:pt>
                <c:pt idx="5348">
                  <c:v>5349</c:v>
                </c:pt>
                <c:pt idx="5349">
                  <c:v>5350</c:v>
                </c:pt>
                <c:pt idx="5350">
                  <c:v>5351</c:v>
                </c:pt>
                <c:pt idx="5351">
                  <c:v>5352</c:v>
                </c:pt>
                <c:pt idx="5352">
                  <c:v>5353</c:v>
                </c:pt>
                <c:pt idx="5353">
                  <c:v>5354</c:v>
                </c:pt>
                <c:pt idx="5354">
                  <c:v>5355</c:v>
                </c:pt>
                <c:pt idx="5355">
                  <c:v>5356</c:v>
                </c:pt>
                <c:pt idx="5356">
                  <c:v>5357</c:v>
                </c:pt>
                <c:pt idx="5357">
                  <c:v>5358</c:v>
                </c:pt>
                <c:pt idx="5358">
                  <c:v>5359</c:v>
                </c:pt>
                <c:pt idx="5359">
                  <c:v>5360</c:v>
                </c:pt>
                <c:pt idx="5360">
                  <c:v>5361</c:v>
                </c:pt>
                <c:pt idx="5361">
                  <c:v>5362</c:v>
                </c:pt>
                <c:pt idx="5362">
                  <c:v>5363</c:v>
                </c:pt>
                <c:pt idx="5363">
                  <c:v>5364</c:v>
                </c:pt>
                <c:pt idx="5364">
                  <c:v>5365</c:v>
                </c:pt>
                <c:pt idx="5365">
                  <c:v>5366</c:v>
                </c:pt>
                <c:pt idx="5366">
                  <c:v>5367</c:v>
                </c:pt>
                <c:pt idx="5367">
                  <c:v>5368</c:v>
                </c:pt>
                <c:pt idx="5368">
                  <c:v>5369</c:v>
                </c:pt>
                <c:pt idx="5369">
                  <c:v>5370</c:v>
                </c:pt>
                <c:pt idx="5370">
                  <c:v>5371</c:v>
                </c:pt>
                <c:pt idx="5371">
                  <c:v>5372</c:v>
                </c:pt>
                <c:pt idx="5372">
                  <c:v>5373</c:v>
                </c:pt>
                <c:pt idx="5373">
                  <c:v>5374</c:v>
                </c:pt>
                <c:pt idx="5374">
                  <c:v>5375</c:v>
                </c:pt>
                <c:pt idx="5375">
                  <c:v>5376</c:v>
                </c:pt>
                <c:pt idx="5376">
                  <c:v>5377</c:v>
                </c:pt>
                <c:pt idx="5377">
                  <c:v>5378</c:v>
                </c:pt>
                <c:pt idx="5378">
                  <c:v>5379</c:v>
                </c:pt>
                <c:pt idx="5379">
                  <c:v>5380</c:v>
                </c:pt>
                <c:pt idx="5380">
                  <c:v>5381</c:v>
                </c:pt>
                <c:pt idx="5381">
                  <c:v>5382</c:v>
                </c:pt>
                <c:pt idx="5382">
                  <c:v>5383</c:v>
                </c:pt>
                <c:pt idx="5383">
                  <c:v>5384</c:v>
                </c:pt>
                <c:pt idx="5384">
                  <c:v>5385</c:v>
                </c:pt>
                <c:pt idx="5385">
                  <c:v>5386</c:v>
                </c:pt>
                <c:pt idx="5386">
                  <c:v>5387</c:v>
                </c:pt>
                <c:pt idx="5387">
                  <c:v>5388</c:v>
                </c:pt>
                <c:pt idx="5388">
                  <c:v>5389</c:v>
                </c:pt>
                <c:pt idx="5389">
                  <c:v>5390</c:v>
                </c:pt>
                <c:pt idx="5390">
                  <c:v>5391</c:v>
                </c:pt>
                <c:pt idx="5391">
                  <c:v>5392</c:v>
                </c:pt>
                <c:pt idx="5392">
                  <c:v>5393</c:v>
                </c:pt>
                <c:pt idx="5393">
                  <c:v>5394</c:v>
                </c:pt>
                <c:pt idx="5394">
                  <c:v>5395</c:v>
                </c:pt>
                <c:pt idx="5395">
                  <c:v>5396</c:v>
                </c:pt>
                <c:pt idx="5396">
                  <c:v>5397</c:v>
                </c:pt>
                <c:pt idx="5397">
                  <c:v>5398</c:v>
                </c:pt>
                <c:pt idx="5398">
                  <c:v>5399</c:v>
                </c:pt>
                <c:pt idx="5399">
                  <c:v>5400</c:v>
                </c:pt>
                <c:pt idx="5400">
                  <c:v>5401</c:v>
                </c:pt>
                <c:pt idx="5401">
                  <c:v>5402</c:v>
                </c:pt>
                <c:pt idx="5402">
                  <c:v>5403</c:v>
                </c:pt>
                <c:pt idx="5403">
                  <c:v>5404</c:v>
                </c:pt>
                <c:pt idx="5404">
                  <c:v>5405</c:v>
                </c:pt>
                <c:pt idx="5405">
                  <c:v>5406</c:v>
                </c:pt>
                <c:pt idx="5406">
                  <c:v>5407</c:v>
                </c:pt>
                <c:pt idx="5407">
                  <c:v>5408</c:v>
                </c:pt>
                <c:pt idx="5408">
                  <c:v>5409</c:v>
                </c:pt>
                <c:pt idx="5409">
                  <c:v>5410</c:v>
                </c:pt>
                <c:pt idx="5410">
                  <c:v>5411</c:v>
                </c:pt>
                <c:pt idx="5411">
                  <c:v>5412</c:v>
                </c:pt>
                <c:pt idx="5412">
                  <c:v>5413</c:v>
                </c:pt>
                <c:pt idx="5413">
                  <c:v>5414</c:v>
                </c:pt>
                <c:pt idx="5414">
                  <c:v>5415</c:v>
                </c:pt>
                <c:pt idx="5415">
                  <c:v>5416</c:v>
                </c:pt>
                <c:pt idx="5416">
                  <c:v>5417</c:v>
                </c:pt>
                <c:pt idx="5417">
                  <c:v>5418</c:v>
                </c:pt>
                <c:pt idx="5418">
                  <c:v>5419</c:v>
                </c:pt>
                <c:pt idx="5419">
                  <c:v>5420</c:v>
                </c:pt>
                <c:pt idx="5420">
                  <c:v>5421</c:v>
                </c:pt>
                <c:pt idx="5421">
                  <c:v>5422</c:v>
                </c:pt>
                <c:pt idx="5422">
                  <c:v>5423</c:v>
                </c:pt>
                <c:pt idx="5423">
                  <c:v>5424</c:v>
                </c:pt>
                <c:pt idx="5424">
                  <c:v>5425</c:v>
                </c:pt>
                <c:pt idx="5425">
                  <c:v>5426</c:v>
                </c:pt>
                <c:pt idx="5426">
                  <c:v>5427</c:v>
                </c:pt>
                <c:pt idx="5427">
                  <c:v>5428</c:v>
                </c:pt>
                <c:pt idx="5428">
                  <c:v>5429</c:v>
                </c:pt>
                <c:pt idx="5429">
                  <c:v>5430</c:v>
                </c:pt>
                <c:pt idx="5430">
                  <c:v>5431</c:v>
                </c:pt>
                <c:pt idx="5431">
                  <c:v>5432</c:v>
                </c:pt>
                <c:pt idx="5432">
                  <c:v>5433</c:v>
                </c:pt>
                <c:pt idx="5433">
                  <c:v>5434</c:v>
                </c:pt>
                <c:pt idx="5434">
                  <c:v>5435</c:v>
                </c:pt>
                <c:pt idx="5435">
                  <c:v>5436</c:v>
                </c:pt>
                <c:pt idx="5436">
                  <c:v>5437</c:v>
                </c:pt>
                <c:pt idx="5437">
                  <c:v>5438</c:v>
                </c:pt>
                <c:pt idx="5438">
                  <c:v>5439</c:v>
                </c:pt>
                <c:pt idx="5439">
                  <c:v>5440</c:v>
                </c:pt>
                <c:pt idx="5440">
                  <c:v>5441</c:v>
                </c:pt>
                <c:pt idx="5441">
                  <c:v>5442</c:v>
                </c:pt>
                <c:pt idx="5442">
                  <c:v>5443</c:v>
                </c:pt>
                <c:pt idx="5443">
                  <c:v>5444</c:v>
                </c:pt>
                <c:pt idx="5444">
                  <c:v>5445</c:v>
                </c:pt>
                <c:pt idx="5445">
                  <c:v>5446</c:v>
                </c:pt>
                <c:pt idx="5446">
                  <c:v>5447</c:v>
                </c:pt>
                <c:pt idx="5447">
                  <c:v>5448</c:v>
                </c:pt>
                <c:pt idx="5448">
                  <c:v>5449</c:v>
                </c:pt>
                <c:pt idx="5449">
                  <c:v>5450</c:v>
                </c:pt>
                <c:pt idx="5450">
                  <c:v>5451</c:v>
                </c:pt>
                <c:pt idx="5451">
                  <c:v>5452</c:v>
                </c:pt>
                <c:pt idx="5452">
                  <c:v>5453</c:v>
                </c:pt>
                <c:pt idx="5453">
                  <c:v>5454</c:v>
                </c:pt>
                <c:pt idx="5454">
                  <c:v>5455</c:v>
                </c:pt>
                <c:pt idx="5455">
                  <c:v>5456</c:v>
                </c:pt>
                <c:pt idx="5456">
                  <c:v>5457</c:v>
                </c:pt>
                <c:pt idx="5457">
                  <c:v>5458</c:v>
                </c:pt>
                <c:pt idx="5458">
                  <c:v>5459</c:v>
                </c:pt>
                <c:pt idx="5459">
                  <c:v>5460</c:v>
                </c:pt>
                <c:pt idx="5460">
                  <c:v>5461</c:v>
                </c:pt>
                <c:pt idx="5461">
                  <c:v>5462</c:v>
                </c:pt>
                <c:pt idx="5462">
                  <c:v>5463</c:v>
                </c:pt>
                <c:pt idx="5463">
                  <c:v>5464</c:v>
                </c:pt>
                <c:pt idx="5464">
                  <c:v>5465</c:v>
                </c:pt>
                <c:pt idx="5465">
                  <c:v>5466</c:v>
                </c:pt>
                <c:pt idx="5466">
                  <c:v>5467</c:v>
                </c:pt>
                <c:pt idx="5467">
                  <c:v>5468</c:v>
                </c:pt>
                <c:pt idx="5468">
                  <c:v>5469</c:v>
                </c:pt>
                <c:pt idx="5469">
                  <c:v>5470</c:v>
                </c:pt>
                <c:pt idx="5470">
                  <c:v>5471</c:v>
                </c:pt>
                <c:pt idx="5471">
                  <c:v>5472</c:v>
                </c:pt>
                <c:pt idx="5472">
                  <c:v>5473</c:v>
                </c:pt>
                <c:pt idx="5473">
                  <c:v>5474</c:v>
                </c:pt>
                <c:pt idx="5474">
                  <c:v>5475</c:v>
                </c:pt>
                <c:pt idx="5475">
                  <c:v>5476</c:v>
                </c:pt>
                <c:pt idx="5476">
                  <c:v>5477</c:v>
                </c:pt>
                <c:pt idx="5477">
                  <c:v>5478</c:v>
                </c:pt>
                <c:pt idx="5478">
                  <c:v>5479</c:v>
                </c:pt>
                <c:pt idx="5479">
                  <c:v>5480</c:v>
                </c:pt>
                <c:pt idx="5480">
                  <c:v>5481</c:v>
                </c:pt>
                <c:pt idx="5481">
                  <c:v>5482</c:v>
                </c:pt>
                <c:pt idx="5482">
                  <c:v>5483</c:v>
                </c:pt>
                <c:pt idx="5483">
                  <c:v>5484</c:v>
                </c:pt>
                <c:pt idx="5484">
                  <c:v>5485</c:v>
                </c:pt>
                <c:pt idx="5485">
                  <c:v>5486</c:v>
                </c:pt>
                <c:pt idx="5486">
                  <c:v>5487</c:v>
                </c:pt>
                <c:pt idx="5487">
                  <c:v>5488</c:v>
                </c:pt>
                <c:pt idx="5488">
                  <c:v>5489</c:v>
                </c:pt>
                <c:pt idx="5489">
                  <c:v>5490</c:v>
                </c:pt>
                <c:pt idx="5490">
                  <c:v>5491</c:v>
                </c:pt>
                <c:pt idx="5491">
                  <c:v>5492</c:v>
                </c:pt>
                <c:pt idx="5492">
                  <c:v>5493</c:v>
                </c:pt>
                <c:pt idx="5493">
                  <c:v>5494</c:v>
                </c:pt>
                <c:pt idx="5494">
                  <c:v>5495</c:v>
                </c:pt>
                <c:pt idx="5495">
                  <c:v>5496</c:v>
                </c:pt>
                <c:pt idx="5496">
                  <c:v>5497</c:v>
                </c:pt>
                <c:pt idx="5497">
                  <c:v>5498</c:v>
                </c:pt>
                <c:pt idx="5498">
                  <c:v>5499</c:v>
                </c:pt>
                <c:pt idx="5499">
                  <c:v>5500</c:v>
                </c:pt>
                <c:pt idx="5500">
                  <c:v>5501</c:v>
                </c:pt>
                <c:pt idx="5501">
                  <c:v>5502</c:v>
                </c:pt>
                <c:pt idx="5502">
                  <c:v>5503</c:v>
                </c:pt>
                <c:pt idx="5503">
                  <c:v>5504</c:v>
                </c:pt>
                <c:pt idx="5504">
                  <c:v>5505</c:v>
                </c:pt>
                <c:pt idx="5505">
                  <c:v>5506</c:v>
                </c:pt>
                <c:pt idx="5506">
                  <c:v>5507</c:v>
                </c:pt>
                <c:pt idx="5507">
                  <c:v>5508</c:v>
                </c:pt>
                <c:pt idx="5508">
                  <c:v>5509</c:v>
                </c:pt>
                <c:pt idx="5509">
                  <c:v>5510</c:v>
                </c:pt>
                <c:pt idx="5510">
                  <c:v>5511</c:v>
                </c:pt>
                <c:pt idx="5511">
                  <c:v>5512</c:v>
                </c:pt>
                <c:pt idx="5512">
                  <c:v>5513</c:v>
                </c:pt>
                <c:pt idx="5513">
                  <c:v>5514</c:v>
                </c:pt>
                <c:pt idx="5514">
                  <c:v>5515</c:v>
                </c:pt>
                <c:pt idx="5515">
                  <c:v>5516</c:v>
                </c:pt>
                <c:pt idx="5516">
                  <c:v>5517</c:v>
                </c:pt>
                <c:pt idx="5517">
                  <c:v>5518</c:v>
                </c:pt>
                <c:pt idx="5518">
                  <c:v>5519</c:v>
                </c:pt>
                <c:pt idx="5519">
                  <c:v>5520</c:v>
                </c:pt>
                <c:pt idx="5520">
                  <c:v>5521</c:v>
                </c:pt>
                <c:pt idx="5521">
                  <c:v>5522</c:v>
                </c:pt>
                <c:pt idx="5522">
                  <c:v>5523</c:v>
                </c:pt>
                <c:pt idx="5523">
                  <c:v>5524</c:v>
                </c:pt>
                <c:pt idx="5524">
                  <c:v>5525</c:v>
                </c:pt>
                <c:pt idx="5525">
                  <c:v>5526</c:v>
                </c:pt>
                <c:pt idx="5526">
                  <c:v>5527</c:v>
                </c:pt>
                <c:pt idx="5527">
                  <c:v>5528</c:v>
                </c:pt>
                <c:pt idx="5528">
                  <c:v>5529</c:v>
                </c:pt>
                <c:pt idx="5529">
                  <c:v>5530</c:v>
                </c:pt>
                <c:pt idx="5530">
                  <c:v>5531</c:v>
                </c:pt>
                <c:pt idx="5531">
                  <c:v>5532</c:v>
                </c:pt>
                <c:pt idx="5532">
                  <c:v>5533</c:v>
                </c:pt>
                <c:pt idx="5533">
                  <c:v>5534</c:v>
                </c:pt>
                <c:pt idx="5534">
                  <c:v>5535</c:v>
                </c:pt>
                <c:pt idx="5535">
                  <c:v>5536</c:v>
                </c:pt>
                <c:pt idx="5536">
                  <c:v>5537</c:v>
                </c:pt>
                <c:pt idx="5537">
                  <c:v>5538</c:v>
                </c:pt>
                <c:pt idx="5538">
                  <c:v>5539</c:v>
                </c:pt>
                <c:pt idx="5539">
                  <c:v>5540</c:v>
                </c:pt>
                <c:pt idx="5540">
                  <c:v>5541</c:v>
                </c:pt>
                <c:pt idx="5541">
                  <c:v>5542</c:v>
                </c:pt>
                <c:pt idx="5542">
                  <c:v>5543</c:v>
                </c:pt>
                <c:pt idx="5543">
                  <c:v>5544</c:v>
                </c:pt>
                <c:pt idx="5544">
                  <c:v>5545</c:v>
                </c:pt>
                <c:pt idx="5545">
                  <c:v>5546</c:v>
                </c:pt>
                <c:pt idx="5546">
                  <c:v>5547</c:v>
                </c:pt>
                <c:pt idx="5547">
                  <c:v>5548</c:v>
                </c:pt>
                <c:pt idx="5548">
                  <c:v>5549</c:v>
                </c:pt>
                <c:pt idx="5549">
                  <c:v>5550</c:v>
                </c:pt>
                <c:pt idx="5550">
                  <c:v>5551</c:v>
                </c:pt>
                <c:pt idx="5551">
                  <c:v>5552</c:v>
                </c:pt>
                <c:pt idx="5552">
                  <c:v>5553</c:v>
                </c:pt>
                <c:pt idx="5553">
                  <c:v>5554</c:v>
                </c:pt>
                <c:pt idx="5554">
                  <c:v>5555</c:v>
                </c:pt>
                <c:pt idx="5555">
                  <c:v>5556</c:v>
                </c:pt>
                <c:pt idx="5556">
                  <c:v>5557</c:v>
                </c:pt>
                <c:pt idx="5557">
                  <c:v>5558</c:v>
                </c:pt>
                <c:pt idx="5558">
                  <c:v>5559</c:v>
                </c:pt>
                <c:pt idx="5559">
                  <c:v>5560</c:v>
                </c:pt>
                <c:pt idx="5560">
                  <c:v>5561</c:v>
                </c:pt>
                <c:pt idx="5561">
                  <c:v>5562</c:v>
                </c:pt>
                <c:pt idx="5562">
                  <c:v>5563</c:v>
                </c:pt>
                <c:pt idx="5563">
                  <c:v>5564</c:v>
                </c:pt>
                <c:pt idx="5564">
                  <c:v>5565</c:v>
                </c:pt>
                <c:pt idx="5565">
                  <c:v>5566</c:v>
                </c:pt>
                <c:pt idx="5566">
                  <c:v>5567</c:v>
                </c:pt>
                <c:pt idx="5567">
                  <c:v>5568</c:v>
                </c:pt>
                <c:pt idx="5568">
                  <c:v>5569</c:v>
                </c:pt>
                <c:pt idx="5569">
                  <c:v>5570</c:v>
                </c:pt>
                <c:pt idx="5570">
                  <c:v>5571</c:v>
                </c:pt>
                <c:pt idx="5571">
                  <c:v>5572</c:v>
                </c:pt>
                <c:pt idx="5572">
                  <c:v>5573</c:v>
                </c:pt>
                <c:pt idx="5573">
                  <c:v>5574</c:v>
                </c:pt>
                <c:pt idx="5574">
                  <c:v>5575</c:v>
                </c:pt>
                <c:pt idx="5575">
                  <c:v>5576</c:v>
                </c:pt>
                <c:pt idx="5576">
                  <c:v>5577</c:v>
                </c:pt>
                <c:pt idx="5577">
                  <c:v>5578</c:v>
                </c:pt>
                <c:pt idx="5578">
                  <c:v>5579</c:v>
                </c:pt>
                <c:pt idx="5579">
                  <c:v>5580</c:v>
                </c:pt>
                <c:pt idx="5580">
                  <c:v>5581</c:v>
                </c:pt>
                <c:pt idx="5581">
                  <c:v>5582</c:v>
                </c:pt>
                <c:pt idx="5582">
                  <c:v>5583</c:v>
                </c:pt>
                <c:pt idx="5583">
                  <c:v>5584</c:v>
                </c:pt>
                <c:pt idx="5584">
                  <c:v>5585</c:v>
                </c:pt>
                <c:pt idx="5585">
                  <c:v>5586</c:v>
                </c:pt>
                <c:pt idx="5586">
                  <c:v>5587</c:v>
                </c:pt>
                <c:pt idx="5587">
                  <c:v>5588</c:v>
                </c:pt>
                <c:pt idx="5588">
                  <c:v>5589</c:v>
                </c:pt>
                <c:pt idx="5589">
                  <c:v>5590</c:v>
                </c:pt>
                <c:pt idx="5590">
                  <c:v>5591</c:v>
                </c:pt>
                <c:pt idx="5591">
                  <c:v>5592</c:v>
                </c:pt>
                <c:pt idx="5592">
                  <c:v>5593</c:v>
                </c:pt>
                <c:pt idx="5593">
                  <c:v>5594</c:v>
                </c:pt>
                <c:pt idx="5594">
                  <c:v>5595</c:v>
                </c:pt>
                <c:pt idx="5595">
                  <c:v>5596</c:v>
                </c:pt>
                <c:pt idx="5596">
                  <c:v>5597</c:v>
                </c:pt>
                <c:pt idx="5597">
                  <c:v>5598</c:v>
                </c:pt>
                <c:pt idx="5598">
                  <c:v>5599</c:v>
                </c:pt>
                <c:pt idx="5599">
                  <c:v>5600</c:v>
                </c:pt>
                <c:pt idx="5600">
                  <c:v>5601</c:v>
                </c:pt>
                <c:pt idx="5601">
                  <c:v>5602</c:v>
                </c:pt>
                <c:pt idx="5602">
                  <c:v>5603</c:v>
                </c:pt>
                <c:pt idx="5603">
                  <c:v>5604</c:v>
                </c:pt>
                <c:pt idx="5604">
                  <c:v>5605</c:v>
                </c:pt>
                <c:pt idx="5605">
                  <c:v>5606</c:v>
                </c:pt>
                <c:pt idx="5606">
                  <c:v>5607</c:v>
                </c:pt>
                <c:pt idx="5607">
                  <c:v>5608</c:v>
                </c:pt>
                <c:pt idx="5608">
                  <c:v>5609</c:v>
                </c:pt>
                <c:pt idx="5609">
                  <c:v>5610</c:v>
                </c:pt>
                <c:pt idx="5610">
                  <c:v>5611</c:v>
                </c:pt>
                <c:pt idx="5611">
                  <c:v>5612</c:v>
                </c:pt>
                <c:pt idx="5612">
                  <c:v>5613</c:v>
                </c:pt>
                <c:pt idx="5613">
                  <c:v>5614</c:v>
                </c:pt>
                <c:pt idx="5614">
                  <c:v>5615</c:v>
                </c:pt>
                <c:pt idx="5615">
                  <c:v>5616</c:v>
                </c:pt>
                <c:pt idx="5616">
                  <c:v>5617</c:v>
                </c:pt>
                <c:pt idx="5617">
                  <c:v>5618</c:v>
                </c:pt>
                <c:pt idx="5618">
                  <c:v>5619</c:v>
                </c:pt>
                <c:pt idx="5619">
                  <c:v>5620</c:v>
                </c:pt>
                <c:pt idx="5620">
                  <c:v>5621</c:v>
                </c:pt>
                <c:pt idx="5621">
                  <c:v>5622</c:v>
                </c:pt>
                <c:pt idx="5622">
                  <c:v>5623</c:v>
                </c:pt>
                <c:pt idx="5623">
                  <c:v>5624</c:v>
                </c:pt>
                <c:pt idx="5624">
                  <c:v>5625</c:v>
                </c:pt>
                <c:pt idx="5625">
                  <c:v>5626</c:v>
                </c:pt>
                <c:pt idx="5626">
                  <c:v>5627</c:v>
                </c:pt>
                <c:pt idx="5627">
                  <c:v>5628</c:v>
                </c:pt>
                <c:pt idx="5628">
                  <c:v>5629</c:v>
                </c:pt>
                <c:pt idx="5629">
                  <c:v>5630</c:v>
                </c:pt>
                <c:pt idx="5630">
                  <c:v>5631</c:v>
                </c:pt>
                <c:pt idx="5631">
                  <c:v>5632</c:v>
                </c:pt>
                <c:pt idx="5632">
                  <c:v>5633</c:v>
                </c:pt>
                <c:pt idx="5633">
                  <c:v>5634</c:v>
                </c:pt>
                <c:pt idx="5634">
                  <c:v>5635</c:v>
                </c:pt>
                <c:pt idx="5635">
                  <c:v>5636</c:v>
                </c:pt>
                <c:pt idx="5636">
                  <c:v>5637</c:v>
                </c:pt>
                <c:pt idx="5637">
                  <c:v>5638</c:v>
                </c:pt>
                <c:pt idx="5638">
                  <c:v>5639</c:v>
                </c:pt>
                <c:pt idx="5639">
                  <c:v>5640</c:v>
                </c:pt>
                <c:pt idx="5640">
                  <c:v>5641</c:v>
                </c:pt>
                <c:pt idx="5641">
                  <c:v>5642</c:v>
                </c:pt>
                <c:pt idx="5642">
                  <c:v>5643</c:v>
                </c:pt>
                <c:pt idx="5643">
                  <c:v>5644</c:v>
                </c:pt>
                <c:pt idx="5644">
                  <c:v>5645</c:v>
                </c:pt>
                <c:pt idx="5645">
                  <c:v>5646</c:v>
                </c:pt>
                <c:pt idx="5646">
                  <c:v>5647</c:v>
                </c:pt>
                <c:pt idx="5647">
                  <c:v>5648</c:v>
                </c:pt>
                <c:pt idx="5648">
                  <c:v>5649</c:v>
                </c:pt>
                <c:pt idx="5649">
                  <c:v>5650</c:v>
                </c:pt>
                <c:pt idx="5650">
                  <c:v>5651</c:v>
                </c:pt>
                <c:pt idx="5651">
                  <c:v>5652</c:v>
                </c:pt>
                <c:pt idx="5652">
                  <c:v>5653</c:v>
                </c:pt>
                <c:pt idx="5653">
                  <c:v>5654</c:v>
                </c:pt>
                <c:pt idx="5654">
                  <c:v>5655</c:v>
                </c:pt>
                <c:pt idx="5655">
                  <c:v>5656</c:v>
                </c:pt>
                <c:pt idx="5656">
                  <c:v>5657</c:v>
                </c:pt>
                <c:pt idx="5657">
                  <c:v>5658</c:v>
                </c:pt>
                <c:pt idx="5658">
                  <c:v>5659</c:v>
                </c:pt>
                <c:pt idx="5659">
                  <c:v>5660</c:v>
                </c:pt>
                <c:pt idx="5660">
                  <c:v>5661</c:v>
                </c:pt>
                <c:pt idx="5661">
                  <c:v>5662</c:v>
                </c:pt>
                <c:pt idx="5662">
                  <c:v>5663</c:v>
                </c:pt>
                <c:pt idx="5663">
                  <c:v>5664</c:v>
                </c:pt>
                <c:pt idx="5664">
                  <c:v>5665</c:v>
                </c:pt>
                <c:pt idx="5665">
                  <c:v>5666</c:v>
                </c:pt>
                <c:pt idx="5666">
                  <c:v>5667</c:v>
                </c:pt>
                <c:pt idx="5667">
                  <c:v>5668</c:v>
                </c:pt>
                <c:pt idx="5668">
                  <c:v>5669</c:v>
                </c:pt>
                <c:pt idx="5669">
                  <c:v>5670</c:v>
                </c:pt>
                <c:pt idx="5670">
                  <c:v>5671</c:v>
                </c:pt>
                <c:pt idx="5671">
                  <c:v>5672</c:v>
                </c:pt>
                <c:pt idx="5672">
                  <c:v>5673</c:v>
                </c:pt>
                <c:pt idx="5673">
                  <c:v>5674</c:v>
                </c:pt>
                <c:pt idx="5674">
                  <c:v>5675</c:v>
                </c:pt>
                <c:pt idx="5675">
                  <c:v>5676</c:v>
                </c:pt>
                <c:pt idx="5676">
                  <c:v>5677</c:v>
                </c:pt>
                <c:pt idx="5677">
                  <c:v>5678</c:v>
                </c:pt>
                <c:pt idx="5678">
                  <c:v>5679</c:v>
                </c:pt>
                <c:pt idx="5679">
                  <c:v>5680</c:v>
                </c:pt>
                <c:pt idx="5680">
                  <c:v>5681</c:v>
                </c:pt>
                <c:pt idx="5681">
                  <c:v>5682</c:v>
                </c:pt>
                <c:pt idx="5682">
                  <c:v>5683</c:v>
                </c:pt>
                <c:pt idx="5683">
                  <c:v>5684</c:v>
                </c:pt>
                <c:pt idx="5684">
                  <c:v>5685</c:v>
                </c:pt>
                <c:pt idx="5685">
                  <c:v>5686</c:v>
                </c:pt>
                <c:pt idx="5686">
                  <c:v>5687</c:v>
                </c:pt>
                <c:pt idx="5687">
                  <c:v>5688</c:v>
                </c:pt>
                <c:pt idx="5688">
                  <c:v>5689</c:v>
                </c:pt>
                <c:pt idx="5689">
                  <c:v>5690</c:v>
                </c:pt>
                <c:pt idx="5690">
                  <c:v>5691</c:v>
                </c:pt>
                <c:pt idx="5691">
                  <c:v>5692</c:v>
                </c:pt>
                <c:pt idx="5692">
                  <c:v>5693</c:v>
                </c:pt>
                <c:pt idx="5693">
                  <c:v>5694</c:v>
                </c:pt>
                <c:pt idx="5694">
                  <c:v>5695</c:v>
                </c:pt>
                <c:pt idx="5695">
                  <c:v>5696</c:v>
                </c:pt>
                <c:pt idx="5696">
                  <c:v>5697</c:v>
                </c:pt>
                <c:pt idx="5697">
                  <c:v>5698</c:v>
                </c:pt>
                <c:pt idx="5698">
                  <c:v>5699</c:v>
                </c:pt>
                <c:pt idx="5699">
                  <c:v>5700</c:v>
                </c:pt>
                <c:pt idx="5700">
                  <c:v>5701</c:v>
                </c:pt>
                <c:pt idx="5701">
                  <c:v>5702</c:v>
                </c:pt>
                <c:pt idx="5702">
                  <c:v>5703</c:v>
                </c:pt>
                <c:pt idx="5703">
                  <c:v>5704</c:v>
                </c:pt>
                <c:pt idx="5704">
                  <c:v>5705</c:v>
                </c:pt>
                <c:pt idx="5705">
                  <c:v>5706</c:v>
                </c:pt>
                <c:pt idx="5706">
                  <c:v>5707</c:v>
                </c:pt>
                <c:pt idx="5707">
                  <c:v>5708</c:v>
                </c:pt>
                <c:pt idx="5708">
                  <c:v>5709</c:v>
                </c:pt>
                <c:pt idx="5709">
                  <c:v>5710</c:v>
                </c:pt>
                <c:pt idx="5710">
                  <c:v>5711</c:v>
                </c:pt>
                <c:pt idx="5711">
                  <c:v>5712</c:v>
                </c:pt>
                <c:pt idx="5712">
                  <c:v>5713</c:v>
                </c:pt>
                <c:pt idx="5713">
                  <c:v>5714</c:v>
                </c:pt>
                <c:pt idx="5714">
                  <c:v>5715</c:v>
                </c:pt>
                <c:pt idx="5715">
                  <c:v>5716</c:v>
                </c:pt>
                <c:pt idx="5716">
                  <c:v>5717</c:v>
                </c:pt>
                <c:pt idx="5717">
                  <c:v>5718</c:v>
                </c:pt>
                <c:pt idx="5718">
                  <c:v>5719</c:v>
                </c:pt>
                <c:pt idx="5719">
                  <c:v>5720</c:v>
                </c:pt>
                <c:pt idx="5720">
                  <c:v>5721</c:v>
                </c:pt>
                <c:pt idx="5721">
                  <c:v>5722</c:v>
                </c:pt>
                <c:pt idx="5722">
                  <c:v>5723</c:v>
                </c:pt>
                <c:pt idx="5723">
                  <c:v>5724</c:v>
                </c:pt>
                <c:pt idx="5724">
                  <c:v>5725</c:v>
                </c:pt>
                <c:pt idx="5725">
                  <c:v>5726</c:v>
                </c:pt>
                <c:pt idx="5726">
                  <c:v>5727</c:v>
                </c:pt>
                <c:pt idx="5727">
                  <c:v>5728</c:v>
                </c:pt>
                <c:pt idx="5728">
                  <c:v>5729</c:v>
                </c:pt>
                <c:pt idx="5729">
                  <c:v>5730</c:v>
                </c:pt>
                <c:pt idx="5730">
                  <c:v>5731</c:v>
                </c:pt>
                <c:pt idx="5731">
                  <c:v>5732</c:v>
                </c:pt>
                <c:pt idx="5732">
                  <c:v>5733</c:v>
                </c:pt>
                <c:pt idx="5733">
                  <c:v>5734</c:v>
                </c:pt>
                <c:pt idx="5734">
                  <c:v>5735</c:v>
                </c:pt>
                <c:pt idx="5735">
                  <c:v>5736</c:v>
                </c:pt>
                <c:pt idx="5736">
                  <c:v>5737</c:v>
                </c:pt>
                <c:pt idx="5737">
                  <c:v>5738</c:v>
                </c:pt>
                <c:pt idx="5738">
                  <c:v>5739</c:v>
                </c:pt>
                <c:pt idx="5739">
                  <c:v>5740</c:v>
                </c:pt>
                <c:pt idx="5740">
                  <c:v>5741</c:v>
                </c:pt>
                <c:pt idx="5741">
                  <c:v>5742</c:v>
                </c:pt>
                <c:pt idx="5742">
                  <c:v>5743</c:v>
                </c:pt>
                <c:pt idx="5743">
                  <c:v>5744</c:v>
                </c:pt>
                <c:pt idx="5744">
                  <c:v>5745</c:v>
                </c:pt>
                <c:pt idx="5745">
                  <c:v>5746</c:v>
                </c:pt>
                <c:pt idx="5746">
                  <c:v>5747</c:v>
                </c:pt>
                <c:pt idx="5747">
                  <c:v>5748</c:v>
                </c:pt>
                <c:pt idx="5748">
                  <c:v>5749</c:v>
                </c:pt>
                <c:pt idx="5749">
                  <c:v>5750</c:v>
                </c:pt>
                <c:pt idx="5750">
                  <c:v>5751</c:v>
                </c:pt>
                <c:pt idx="5751">
                  <c:v>5752</c:v>
                </c:pt>
                <c:pt idx="5752">
                  <c:v>5753</c:v>
                </c:pt>
                <c:pt idx="5753">
                  <c:v>5754</c:v>
                </c:pt>
                <c:pt idx="5754">
                  <c:v>5755</c:v>
                </c:pt>
                <c:pt idx="5755">
                  <c:v>5756</c:v>
                </c:pt>
                <c:pt idx="5756">
                  <c:v>5757</c:v>
                </c:pt>
                <c:pt idx="5757">
                  <c:v>5758</c:v>
                </c:pt>
                <c:pt idx="5758">
                  <c:v>5759</c:v>
                </c:pt>
                <c:pt idx="5759">
                  <c:v>5760</c:v>
                </c:pt>
                <c:pt idx="5760">
                  <c:v>5761</c:v>
                </c:pt>
                <c:pt idx="5761">
                  <c:v>5762</c:v>
                </c:pt>
                <c:pt idx="5762">
                  <c:v>5763</c:v>
                </c:pt>
                <c:pt idx="5763">
                  <c:v>5764</c:v>
                </c:pt>
                <c:pt idx="5764">
                  <c:v>5765</c:v>
                </c:pt>
                <c:pt idx="5765">
                  <c:v>5766</c:v>
                </c:pt>
                <c:pt idx="5766">
                  <c:v>5767</c:v>
                </c:pt>
                <c:pt idx="5767">
                  <c:v>5768</c:v>
                </c:pt>
                <c:pt idx="5768">
                  <c:v>5769</c:v>
                </c:pt>
                <c:pt idx="5769">
                  <c:v>5770</c:v>
                </c:pt>
                <c:pt idx="5770">
                  <c:v>5771</c:v>
                </c:pt>
                <c:pt idx="5771">
                  <c:v>5772</c:v>
                </c:pt>
                <c:pt idx="5772">
                  <c:v>5773</c:v>
                </c:pt>
                <c:pt idx="5773">
                  <c:v>5774</c:v>
                </c:pt>
                <c:pt idx="5774">
                  <c:v>5775</c:v>
                </c:pt>
                <c:pt idx="5775">
                  <c:v>5776</c:v>
                </c:pt>
                <c:pt idx="5776">
                  <c:v>5777</c:v>
                </c:pt>
                <c:pt idx="5777">
                  <c:v>5778</c:v>
                </c:pt>
                <c:pt idx="5778">
                  <c:v>5779</c:v>
                </c:pt>
                <c:pt idx="5779">
                  <c:v>5780</c:v>
                </c:pt>
                <c:pt idx="5780">
                  <c:v>5781</c:v>
                </c:pt>
                <c:pt idx="5781">
                  <c:v>5782</c:v>
                </c:pt>
                <c:pt idx="5782">
                  <c:v>5783</c:v>
                </c:pt>
                <c:pt idx="5783">
                  <c:v>5784</c:v>
                </c:pt>
                <c:pt idx="5784">
                  <c:v>5785</c:v>
                </c:pt>
                <c:pt idx="5785">
                  <c:v>5786</c:v>
                </c:pt>
                <c:pt idx="5786">
                  <c:v>5787</c:v>
                </c:pt>
                <c:pt idx="5787">
                  <c:v>5788</c:v>
                </c:pt>
                <c:pt idx="5788">
                  <c:v>5789</c:v>
                </c:pt>
                <c:pt idx="5789">
                  <c:v>5790</c:v>
                </c:pt>
                <c:pt idx="5790">
                  <c:v>5791</c:v>
                </c:pt>
                <c:pt idx="5791">
                  <c:v>5792</c:v>
                </c:pt>
                <c:pt idx="5792">
                  <c:v>5793</c:v>
                </c:pt>
                <c:pt idx="5793">
                  <c:v>5794</c:v>
                </c:pt>
                <c:pt idx="5794">
                  <c:v>5795</c:v>
                </c:pt>
                <c:pt idx="5795">
                  <c:v>5796</c:v>
                </c:pt>
                <c:pt idx="5796">
                  <c:v>5797</c:v>
                </c:pt>
                <c:pt idx="5797">
                  <c:v>5798</c:v>
                </c:pt>
                <c:pt idx="5798">
                  <c:v>5799</c:v>
                </c:pt>
                <c:pt idx="5799">
                  <c:v>5800</c:v>
                </c:pt>
                <c:pt idx="5800">
                  <c:v>5801</c:v>
                </c:pt>
                <c:pt idx="5801">
                  <c:v>5802</c:v>
                </c:pt>
                <c:pt idx="5802">
                  <c:v>5803</c:v>
                </c:pt>
                <c:pt idx="5803">
                  <c:v>5804</c:v>
                </c:pt>
                <c:pt idx="5804">
                  <c:v>5805</c:v>
                </c:pt>
                <c:pt idx="5805">
                  <c:v>5806</c:v>
                </c:pt>
                <c:pt idx="5806">
                  <c:v>5807</c:v>
                </c:pt>
                <c:pt idx="5807">
                  <c:v>5808</c:v>
                </c:pt>
                <c:pt idx="5808">
                  <c:v>5809</c:v>
                </c:pt>
                <c:pt idx="5809">
                  <c:v>5810</c:v>
                </c:pt>
                <c:pt idx="5810">
                  <c:v>5811</c:v>
                </c:pt>
                <c:pt idx="5811">
                  <c:v>5812</c:v>
                </c:pt>
                <c:pt idx="5812">
                  <c:v>5813</c:v>
                </c:pt>
                <c:pt idx="5813">
                  <c:v>5814</c:v>
                </c:pt>
                <c:pt idx="5814">
                  <c:v>5815</c:v>
                </c:pt>
                <c:pt idx="5815">
                  <c:v>5816</c:v>
                </c:pt>
                <c:pt idx="5816">
                  <c:v>5817</c:v>
                </c:pt>
                <c:pt idx="5817">
                  <c:v>5818</c:v>
                </c:pt>
                <c:pt idx="5818">
                  <c:v>5819</c:v>
                </c:pt>
                <c:pt idx="5819">
                  <c:v>5820</c:v>
                </c:pt>
                <c:pt idx="5820">
                  <c:v>5821</c:v>
                </c:pt>
                <c:pt idx="5821">
                  <c:v>5822</c:v>
                </c:pt>
                <c:pt idx="5822">
                  <c:v>5823</c:v>
                </c:pt>
                <c:pt idx="5823">
                  <c:v>5824</c:v>
                </c:pt>
                <c:pt idx="5824">
                  <c:v>5825</c:v>
                </c:pt>
                <c:pt idx="5825">
                  <c:v>5826</c:v>
                </c:pt>
                <c:pt idx="5826">
                  <c:v>5827</c:v>
                </c:pt>
                <c:pt idx="5827">
                  <c:v>5828</c:v>
                </c:pt>
                <c:pt idx="5828">
                  <c:v>5829</c:v>
                </c:pt>
                <c:pt idx="5829">
                  <c:v>5830</c:v>
                </c:pt>
                <c:pt idx="5830">
                  <c:v>5831</c:v>
                </c:pt>
                <c:pt idx="5831">
                  <c:v>5832</c:v>
                </c:pt>
                <c:pt idx="5832">
                  <c:v>5833</c:v>
                </c:pt>
                <c:pt idx="5833">
                  <c:v>5834</c:v>
                </c:pt>
                <c:pt idx="5834">
                  <c:v>5835</c:v>
                </c:pt>
                <c:pt idx="5835">
                  <c:v>5836</c:v>
                </c:pt>
                <c:pt idx="5836">
                  <c:v>5837</c:v>
                </c:pt>
                <c:pt idx="5837">
                  <c:v>5838</c:v>
                </c:pt>
                <c:pt idx="5838">
                  <c:v>5839</c:v>
                </c:pt>
                <c:pt idx="5839">
                  <c:v>5840</c:v>
                </c:pt>
                <c:pt idx="5840">
                  <c:v>5841</c:v>
                </c:pt>
                <c:pt idx="5841">
                  <c:v>5842</c:v>
                </c:pt>
                <c:pt idx="5842">
                  <c:v>5843</c:v>
                </c:pt>
                <c:pt idx="5843">
                  <c:v>5844</c:v>
                </c:pt>
                <c:pt idx="5844">
                  <c:v>5845</c:v>
                </c:pt>
                <c:pt idx="5845">
                  <c:v>5846</c:v>
                </c:pt>
                <c:pt idx="5846">
                  <c:v>5847</c:v>
                </c:pt>
                <c:pt idx="5847">
                  <c:v>5848</c:v>
                </c:pt>
                <c:pt idx="5848">
                  <c:v>5849</c:v>
                </c:pt>
                <c:pt idx="5849">
                  <c:v>5850</c:v>
                </c:pt>
                <c:pt idx="5850">
                  <c:v>5851</c:v>
                </c:pt>
                <c:pt idx="5851">
                  <c:v>5852</c:v>
                </c:pt>
                <c:pt idx="5852">
                  <c:v>5853</c:v>
                </c:pt>
                <c:pt idx="5853">
                  <c:v>5854</c:v>
                </c:pt>
                <c:pt idx="5854">
                  <c:v>5855</c:v>
                </c:pt>
                <c:pt idx="5855">
                  <c:v>5856</c:v>
                </c:pt>
                <c:pt idx="5856">
                  <c:v>5857</c:v>
                </c:pt>
                <c:pt idx="5857">
                  <c:v>5858</c:v>
                </c:pt>
                <c:pt idx="5858">
                  <c:v>5859</c:v>
                </c:pt>
                <c:pt idx="5859">
                  <c:v>5860</c:v>
                </c:pt>
                <c:pt idx="5860">
                  <c:v>5861</c:v>
                </c:pt>
                <c:pt idx="5861">
                  <c:v>5862</c:v>
                </c:pt>
                <c:pt idx="5862">
                  <c:v>5863</c:v>
                </c:pt>
                <c:pt idx="5863">
                  <c:v>5864</c:v>
                </c:pt>
                <c:pt idx="5864">
                  <c:v>5865</c:v>
                </c:pt>
                <c:pt idx="5865">
                  <c:v>5866</c:v>
                </c:pt>
                <c:pt idx="5866">
                  <c:v>5867</c:v>
                </c:pt>
                <c:pt idx="5867">
                  <c:v>5868</c:v>
                </c:pt>
                <c:pt idx="5868">
                  <c:v>5869</c:v>
                </c:pt>
                <c:pt idx="5869">
                  <c:v>5870</c:v>
                </c:pt>
                <c:pt idx="5870">
                  <c:v>5871</c:v>
                </c:pt>
                <c:pt idx="5871">
                  <c:v>5872</c:v>
                </c:pt>
                <c:pt idx="5872">
                  <c:v>5873</c:v>
                </c:pt>
                <c:pt idx="5873">
                  <c:v>5874</c:v>
                </c:pt>
                <c:pt idx="5874">
                  <c:v>5875</c:v>
                </c:pt>
                <c:pt idx="5875">
                  <c:v>5876</c:v>
                </c:pt>
                <c:pt idx="5876">
                  <c:v>5877</c:v>
                </c:pt>
                <c:pt idx="5877">
                  <c:v>5878</c:v>
                </c:pt>
                <c:pt idx="5878">
                  <c:v>5879</c:v>
                </c:pt>
                <c:pt idx="5879">
                  <c:v>5880</c:v>
                </c:pt>
                <c:pt idx="5880">
                  <c:v>5881</c:v>
                </c:pt>
                <c:pt idx="5881">
                  <c:v>5882</c:v>
                </c:pt>
                <c:pt idx="5882">
                  <c:v>5883</c:v>
                </c:pt>
                <c:pt idx="5883">
                  <c:v>5884</c:v>
                </c:pt>
                <c:pt idx="5884">
                  <c:v>5885</c:v>
                </c:pt>
                <c:pt idx="5885">
                  <c:v>5886</c:v>
                </c:pt>
                <c:pt idx="5886">
                  <c:v>5887</c:v>
                </c:pt>
                <c:pt idx="5887">
                  <c:v>5888</c:v>
                </c:pt>
                <c:pt idx="5888">
                  <c:v>5889</c:v>
                </c:pt>
                <c:pt idx="5889">
                  <c:v>5890</c:v>
                </c:pt>
                <c:pt idx="5890">
                  <c:v>5891</c:v>
                </c:pt>
                <c:pt idx="5891">
                  <c:v>5892</c:v>
                </c:pt>
                <c:pt idx="5892">
                  <c:v>5893</c:v>
                </c:pt>
                <c:pt idx="5893">
                  <c:v>5894</c:v>
                </c:pt>
                <c:pt idx="5894">
                  <c:v>5895</c:v>
                </c:pt>
                <c:pt idx="5895">
                  <c:v>5896</c:v>
                </c:pt>
                <c:pt idx="5896">
                  <c:v>5897</c:v>
                </c:pt>
                <c:pt idx="5897">
                  <c:v>5898</c:v>
                </c:pt>
                <c:pt idx="5898">
                  <c:v>5899</c:v>
                </c:pt>
                <c:pt idx="5899">
                  <c:v>5900</c:v>
                </c:pt>
                <c:pt idx="5900">
                  <c:v>5901</c:v>
                </c:pt>
                <c:pt idx="5901">
                  <c:v>5902</c:v>
                </c:pt>
                <c:pt idx="5902">
                  <c:v>5903</c:v>
                </c:pt>
                <c:pt idx="5903">
                  <c:v>5904</c:v>
                </c:pt>
                <c:pt idx="5904">
                  <c:v>5905</c:v>
                </c:pt>
                <c:pt idx="5905">
                  <c:v>5906</c:v>
                </c:pt>
                <c:pt idx="5906">
                  <c:v>5907</c:v>
                </c:pt>
                <c:pt idx="5907">
                  <c:v>5908</c:v>
                </c:pt>
                <c:pt idx="5908">
                  <c:v>5909</c:v>
                </c:pt>
                <c:pt idx="5909">
                  <c:v>5910</c:v>
                </c:pt>
                <c:pt idx="5910">
                  <c:v>5911</c:v>
                </c:pt>
                <c:pt idx="5911">
                  <c:v>5912</c:v>
                </c:pt>
                <c:pt idx="5912">
                  <c:v>5913</c:v>
                </c:pt>
                <c:pt idx="5913">
                  <c:v>5914</c:v>
                </c:pt>
                <c:pt idx="5914">
                  <c:v>5915</c:v>
                </c:pt>
                <c:pt idx="5915">
                  <c:v>5916</c:v>
                </c:pt>
                <c:pt idx="5916">
                  <c:v>5917</c:v>
                </c:pt>
                <c:pt idx="5917">
                  <c:v>5918</c:v>
                </c:pt>
                <c:pt idx="5918">
                  <c:v>5919</c:v>
                </c:pt>
                <c:pt idx="5919">
                  <c:v>5920</c:v>
                </c:pt>
                <c:pt idx="5920">
                  <c:v>5921</c:v>
                </c:pt>
                <c:pt idx="5921">
                  <c:v>5922</c:v>
                </c:pt>
                <c:pt idx="5922">
                  <c:v>5923</c:v>
                </c:pt>
                <c:pt idx="5923">
                  <c:v>5924</c:v>
                </c:pt>
                <c:pt idx="5924">
                  <c:v>5925</c:v>
                </c:pt>
                <c:pt idx="5925">
                  <c:v>5926</c:v>
                </c:pt>
                <c:pt idx="5926">
                  <c:v>5927</c:v>
                </c:pt>
                <c:pt idx="5927">
                  <c:v>5928</c:v>
                </c:pt>
                <c:pt idx="5928">
                  <c:v>5929</c:v>
                </c:pt>
                <c:pt idx="5929">
                  <c:v>5930</c:v>
                </c:pt>
                <c:pt idx="5930">
                  <c:v>5931</c:v>
                </c:pt>
                <c:pt idx="5931">
                  <c:v>5932</c:v>
                </c:pt>
                <c:pt idx="5932">
                  <c:v>5933</c:v>
                </c:pt>
                <c:pt idx="5933">
                  <c:v>5934</c:v>
                </c:pt>
                <c:pt idx="5934">
                  <c:v>5935</c:v>
                </c:pt>
                <c:pt idx="5935">
                  <c:v>5936</c:v>
                </c:pt>
                <c:pt idx="5936">
                  <c:v>5937</c:v>
                </c:pt>
                <c:pt idx="5937">
                  <c:v>5938</c:v>
                </c:pt>
                <c:pt idx="5938">
                  <c:v>5939</c:v>
                </c:pt>
                <c:pt idx="5939">
                  <c:v>5940</c:v>
                </c:pt>
                <c:pt idx="5940">
                  <c:v>5941</c:v>
                </c:pt>
                <c:pt idx="5941">
                  <c:v>5942</c:v>
                </c:pt>
                <c:pt idx="5942">
                  <c:v>5943</c:v>
                </c:pt>
                <c:pt idx="5943">
                  <c:v>5944</c:v>
                </c:pt>
                <c:pt idx="5944">
                  <c:v>5945</c:v>
                </c:pt>
                <c:pt idx="5945">
                  <c:v>5946</c:v>
                </c:pt>
                <c:pt idx="5946">
                  <c:v>5947</c:v>
                </c:pt>
                <c:pt idx="5947">
                  <c:v>5948</c:v>
                </c:pt>
                <c:pt idx="5948">
                  <c:v>5949</c:v>
                </c:pt>
                <c:pt idx="5949">
                  <c:v>5950</c:v>
                </c:pt>
                <c:pt idx="5950">
                  <c:v>5951</c:v>
                </c:pt>
                <c:pt idx="5951">
                  <c:v>5952</c:v>
                </c:pt>
                <c:pt idx="5952">
                  <c:v>5953</c:v>
                </c:pt>
                <c:pt idx="5953">
                  <c:v>5954</c:v>
                </c:pt>
                <c:pt idx="5954">
                  <c:v>5955</c:v>
                </c:pt>
                <c:pt idx="5955">
                  <c:v>5956</c:v>
                </c:pt>
                <c:pt idx="5956">
                  <c:v>5957</c:v>
                </c:pt>
                <c:pt idx="5957">
                  <c:v>5958</c:v>
                </c:pt>
                <c:pt idx="5958">
                  <c:v>5959</c:v>
                </c:pt>
                <c:pt idx="5959">
                  <c:v>5960</c:v>
                </c:pt>
                <c:pt idx="5960">
                  <c:v>5961</c:v>
                </c:pt>
                <c:pt idx="5961">
                  <c:v>5962</c:v>
                </c:pt>
                <c:pt idx="5962">
                  <c:v>5963</c:v>
                </c:pt>
                <c:pt idx="5963">
                  <c:v>5964</c:v>
                </c:pt>
                <c:pt idx="5964">
                  <c:v>5965</c:v>
                </c:pt>
                <c:pt idx="5965">
                  <c:v>5966</c:v>
                </c:pt>
                <c:pt idx="5966">
                  <c:v>5967</c:v>
                </c:pt>
                <c:pt idx="5967">
                  <c:v>5968</c:v>
                </c:pt>
                <c:pt idx="5968">
                  <c:v>5969</c:v>
                </c:pt>
                <c:pt idx="5969">
                  <c:v>5970</c:v>
                </c:pt>
                <c:pt idx="5970">
                  <c:v>5971</c:v>
                </c:pt>
                <c:pt idx="5971">
                  <c:v>5972</c:v>
                </c:pt>
                <c:pt idx="5972">
                  <c:v>5973</c:v>
                </c:pt>
                <c:pt idx="5973">
                  <c:v>5974</c:v>
                </c:pt>
                <c:pt idx="5974">
                  <c:v>5975</c:v>
                </c:pt>
                <c:pt idx="5975">
                  <c:v>5976</c:v>
                </c:pt>
                <c:pt idx="5976">
                  <c:v>5977</c:v>
                </c:pt>
                <c:pt idx="5977">
                  <c:v>5978</c:v>
                </c:pt>
                <c:pt idx="5978">
                  <c:v>5979</c:v>
                </c:pt>
                <c:pt idx="5979">
                  <c:v>5980</c:v>
                </c:pt>
                <c:pt idx="5980">
                  <c:v>5981</c:v>
                </c:pt>
                <c:pt idx="5981">
                  <c:v>5982</c:v>
                </c:pt>
                <c:pt idx="5982">
                  <c:v>5983</c:v>
                </c:pt>
                <c:pt idx="5983">
                  <c:v>5984</c:v>
                </c:pt>
                <c:pt idx="5984">
                  <c:v>5985</c:v>
                </c:pt>
                <c:pt idx="5985">
                  <c:v>5986</c:v>
                </c:pt>
                <c:pt idx="5986">
                  <c:v>5987</c:v>
                </c:pt>
                <c:pt idx="5987">
                  <c:v>5988</c:v>
                </c:pt>
                <c:pt idx="5988">
                  <c:v>5989</c:v>
                </c:pt>
                <c:pt idx="5989">
                  <c:v>5990</c:v>
                </c:pt>
                <c:pt idx="5990">
                  <c:v>5991</c:v>
                </c:pt>
                <c:pt idx="5991">
                  <c:v>5992</c:v>
                </c:pt>
                <c:pt idx="5992">
                  <c:v>5993</c:v>
                </c:pt>
                <c:pt idx="5993">
                  <c:v>5994</c:v>
                </c:pt>
                <c:pt idx="5994">
                  <c:v>5995</c:v>
                </c:pt>
                <c:pt idx="5995">
                  <c:v>5996</c:v>
                </c:pt>
                <c:pt idx="5996">
                  <c:v>5997</c:v>
                </c:pt>
                <c:pt idx="5997">
                  <c:v>5998</c:v>
                </c:pt>
                <c:pt idx="5998">
                  <c:v>5999</c:v>
                </c:pt>
                <c:pt idx="5999">
                  <c:v>6000</c:v>
                </c:pt>
                <c:pt idx="6000">
                  <c:v>6001</c:v>
                </c:pt>
                <c:pt idx="6001">
                  <c:v>6002</c:v>
                </c:pt>
                <c:pt idx="6002">
                  <c:v>6003</c:v>
                </c:pt>
                <c:pt idx="6003">
                  <c:v>6004</c:v>
                </c:pt>
                <c:pt idx="6004">
                  <c:v>6005</c:v>
                </c:pt>
                <c:pt idx="6005">
                  <c:v>6006</c:v>
                </c:pt>
                <c:pt idx="6006">
                  <c:v>6007</c:v>
                </c:pt>
                <c:pt idx="6007">
                  <c:v>6008</c:v>
                </c:pt>
                <c:pt idx="6008">
                  <c:v>6009</c:v>
                </c:pt>
                <c:pt idx="6009">
                  <c:v>6010</c:v>
                </c:pt>
                <c:pt idx="6010">
                  <c:v>6011</c:v>
                </c:pt>
                <c:pt idx="6011">
                  <c:v>6012</c:v>
                </c:pt>
                <c:pt idx="6012">
                  <c:v>6013</c:v>
                </c:pt>
                <c:pt idx="6013">
                  <c:v>6014</c:v>
                </c:pt>
                <c:pt idx="6014">
                  <c:v>6015</c:v>
                </c:pt>
                <c:pt idx="6015">
                  <c:v>6016</c:v>
                </c:pt>
                <c:pt idx="6016">
                  <c:v>6017</c:v>
                </c:pt>
                <c:pt idx="6017">
                  <c:v>6018</c:v>
                </c:pt>
                <c:pt idx="6018">
                  <c:v>6019</c:v>
                </c:pt>
                <c:pt idx="6019">
                  <c:v>6020</c:v>
                </c:pt>
                <c:pt idx="6020">
                  <c:v>6021</c:v>
                </c:pt>
                <c:pt idx="6021">
                  <c:v>6022</c:v>
                </c:pt>
                <c:pt idx="6022">
                  <c:v>6023</c:v>
                </c:pt>
                <c:pt idx="6023">
                  <c:v>6024</c:v>
                </c:pt>
                <c:pt idx="6024">
                  <c:v>6025</c:v>
                </c:pt>
                <c:pt idx="6025">
                  <c:v>6026</c:v>
                </c:pt>
                <c:pt idx="6026">
                  <c:v>6027</c:v>
                </c:pt>
                <c:pt idx="6027">
                  <c:v>6028</c:v>
                </c:pt>
                <c:pt idx="6028">
                  <c:v>6029</c:v>
                </c:pt>
                <c:pt idx="6029">
                  <c:v>6030</c:v>
                </c:pt>
                <c:pt idx="6030">
                  <c:v>6031</c:v>
                </c:pt>
                <c:pt idx="6031">
                  <c:v>6032</c:v>
                </c:pt>
                <c:pt idx="6032">
                  <c:v>6033</c:v>
                </c:pt>
                <c:pt idx="6033">
                  <c:v>6034</c:v>
                </c:pt>
                <c:pt idx="6034">
                  <c:v>6035</c:v>
                </c:pt>
                <c:pt idx="6035">
                  <c:v>6036</c:v>
                </c:pt>
                <c:pt idx="6036">
                  <c:v>6037</c:v>
                </c:pt>
                <c:pt idx="6037">
                  <c:v>6038</c:v>
                </c:pt>
                <c:pt idx="6038">
                  <c:v>6039</c:v>
                </c:pt>
                <c:pt idx="6039">
                  <c:v>6040</c:v>
                </c:pt>
                <c:pt idx="6040">
                  <c:v>6041</c:v>
                </c:pt>
                <c:pt idx="6041">
                  <c:v>6042</c:v>
                </c:pt>
                <c:pt idx="6042">
                  <c:v>6043</c:v>
                </c:pt>
                <c:pt idx="6043">
                  <c:v>6044</c:v>
                </c:pt>
                <c:pt idx="6044">
                  <c:v>6045</c:v>
                </c:pt>
                <c:pt idx="6045">
                  <c:v>6046</c:v>
                </c:pt>
                <c:pt idx="6046">
                  <c:v>6047</c:v>
                </c:pt>
                <c:pt idx="6047">
                  <c:v>6048</c:v>
                </c:pt>
                <c:pt idx="6048">
                  <c:v>6049</c:v>
                </c:pt>
                <c:pt idx="6049">
                  <c:v>6050</c:v>
                </c:pt>
                <c:pt idx="6050">
                  <c:v>6051</c:v>
                </c:pt>
                <c:pt idx="6051">
                  <c:v>6052</c:v>
                </c:pt>
                <c:pt idx="6052">
                  <c:v>6053</c:v>
                </c:pt>
                <c:pt idx="6053">
                  <c:v>6054</c:v>
                </c:pt>
                <c:pt idx="6054">
                  <c:v>6055</c:v>
                </c:pt>
                <c:pt idx="6055">
                  <c:v>6056</c:v>
                </c:pt>
                <c:pt idx="6056">
                  <c:v>6057</c:v>
                </c:pt>
                <c:pt idx="6057">
                  <c:v>6058</c:v>
                </c:pt>
                <c:pt idx="6058">
                  <c:v>6059</c:v>
                </c:pt>
                <c:pt idx="6059">
                  <c:v>6060</c:v>
                </c:pt>
                <c:pt idx="6060">
                  <c:v>6061</c:v>
                </c:pt>
                <c:pt idx="6061">
                  <c:v>6062</c:v>
                </c:pt>
                <c:pt idx="6062">
                  <c:v>6063</c:v>
                </c:pt>
                <c:pt idx="6063">
                  <c:v>6064</c:v>
                </c:pt>
                <c:pt idx="6064">
                  <c:v>6065</c:v>
                </c:pt>
                <c:pt idx="6065">
                  <c:v>6066</c:v>
                </c:pt>
                <c:pt idx="6066">
                  <c:v>6067</c:v>
                </c:pt>
                <c:pt idx="6067">
                  <c:v>6068</c:v>
                </c:pt>
                <c:pt idx="6068">
                  <c:v>6069</c:v>
                </c:pt>
                <c:pt idx="6069">
                  <c:v>6070</c:v>
                </c:pt>
                <c:pt idx="6070">
                  <c:v>6071</c:v>
                </c:pt>
                <c:pt idx="6071">
                  <c:v>6072</c:v>
                </c:pt>
                <c:pt idx="6072">
                  <c:v>6073</c:v>
                </c:pt>
                <c:pt idx="6073">
                  <c:v>6074</c:v>
                </c:pt>
                <c:pt idx="6074">
                  <c:v>6075</c:v>
                </c:pt>
                <c:pt idx="6075">
                  <c:v>6076</c:v>
                </c:pt>
                <c:pt idx="6076">
                  <c:v>6077</c:v>
                </c:pt>
                <c:pt idx="6077">
                  <c:v>6078</c:v>
                </c:pt>
                <c:pt idx="6078">
                  <c:v>6079</c:v>
                </c:pt>
                <c:pt idx="6079">
                  <c:v>6080</c:v>
                </c:pt>
                <c:pt idx="6080">
                  <c:v>6081</c:v>
                </c:pt>
                <c:pt idx="6081">
                  <c:v>6082</c:v>
                </c:pt>
                <c:pt idx="6082">
                  <c:v>6083</c:v>
                </c:pt>
                <c:pt idx="6083">
                  <c:v>6084</c:v>
                </c:pt>
                <c:pt idx="6084">
                  <c:v>6085</c:v>
                </c:pt>
                <c:pt idx="6085">
                  <c:v>6086</c:v>
                </c:pt>
                <c:pt idx="6086">
                  <c:v>6087</c:v>
                </c:pt>
                <c:pt idx="6087">
                  <c:v>6088</c:v>
                </c:pt>
                <c:pt idx="6088">
                  <c:v>6089</c:v>
                </c:pt>
                <c:pt idx="6089">
                  <c:v>6090</c:v>
                </c:pt>
                <c:pt idx="6090">
                  <c:v>6091</c:v>
                </c:pt>
                <c:pt idx="6091">
                  <c:v>6092</c:v>
                </c:pt>
                <c:pt idx="6092">
                  <c:v>6093</c:v>
                </c:pt>
                <c:pt idx="6093">
                  <c:v>6094</c:v>
                </c:pt>
                <c:pt idx="6094">
                  <c:v>6095</c:v>
                </c:pt>
                <c:pt idx="6095">
                  <c:v>6096</c:v>
                </c:pt>
                <c:pt idx="6096">
                  <c:v>6097</c:v>
                </c:pt>
                <c:pt idx="6097">
                  <c:v>6098</c:v>
                </c:pt>
                <c:pt idx="6098">
                  <c:v>6099</c:v>
                </c:pt>
                <c:pt idx="6099">
                  <c:v>6100</c:v>
                </c:pt>
                <c:pt idx="6100">
                  <c:v>6101</c:v>
                </c:pt>
                <c:pt idx="6101">
                  <c:v>6102</c:v>
                </c:pt>
                <c:pt idx="6102">
                  <c:v>6103</c:v>
                </c:pt>
                <c:pt idx="6103">
                  <c:v>6104</c:v>
                </c:pt>
                <c:pt idx="6104">
                  <c:v>6105</c:v>
                </c:pt>
                <c:pt idx="6105">
                  <c:v>6106</c:v>
                </c:pt>
                <c:pt idx="6106">
                  <c:v>6107</c:v>
                </c:pt>
                <c:pt idx="6107">
                  <c:v>6108</c:v>
                </c:pt>
                <c:pt idx="6108">
                  <c:v>6109</c:v>
                </c:pt>
                <c:pt idx="6109">
                  <c:v>6110</c:v>
                </c:pt>
                <c:pt idx="6110">
                  <c:v>6111</c:v>
                </c:pt>
                <c:pt idx="6111">
                  <c:v>6112</c:v>
                </c:pt>
                <c:pt idx="6112">
                  <c:v>6113</c:v>
                </c:pt>
                <c:pt idx="6113">
                  <c:v>6114</c:v>
                </c:pt>
                <c:pt idx="6114">
                  <c:v>6115</c:v>
                </c:pt>
                <c:pt idx="6115">
                  <c:v>6116</c:v>
                </c:pt>
                <c:pt idx="6116">
                  <c:v>6117</c:v>
                </c:pt>
                <c:pt idx="6117">
                  <c:v>6118</c:v>
                </c:pt>
                <c:pt idx="6118">
                  <c:v>6119</c:v>
                </c:pt>
                <c:pt idx="6119">
                  <c:v>6120</c:v>
                </c:pt>
                <c:pt idx="6120">
                  <c:v>6121</c:v>
                </c:pt>
                <c:pt idx="6121">
                  <c:v>6122</c:v>
                </c:pt>
                <c:pt idx="6122">
                  <c:v>6123</c:v>
                </c:pt>
                <c:pt idx="6123">
                  <c:v>6124</c:v>
                </c:pt>
                <c:pt idx="6124">
                  <c:v>6125</c:v>
                </c:pt>
                <c:pt idx="6125">
                  <c:v>6126</c:v>
                </c:pt>
                <c:pt idx="6126">
                  <c:v>6127</c:v>
                </c:pt>
                <c:pt idx="6127">
                  <c:v>6128</c:v>
                </c:pt>
                <c:pt idx="6128">
                  <c:v>6129</c:v>
                </c:pt>
                <c:pt idx="6129">
                  <c:v>6130</c:v>
                </c:pt>
                <c:pt idx="6130">
                  <c:v>6131</c:v>
                </c:pt>
                <c:pt idx="6131">
                  <c:v>6132</c:v>
                </c:pt>
                <c:pt idx="6132">
                  <c:v>6133</c:v>
                </c:pt>
                <c:pt idx="6133">
                  <c:v>6134</c:v>
                </c:pt>
                <c:pt idx="6134">
                  <c:v>6135</c:v>
                </c:pt>
                <c:pt idx="6135">
                  <c:v>6136</c:v>
                </c:pt>
                <c:pt idx="6136">
                  <c:v>6137</c:v>
                </c:pt>
                <c:pt idx="6137">
                  <c:v>6138</c:v>
                </c:pt>
                <c:pt idx="6138">
                  <c:v>6139</c:v>
                </c:pt>
                <c:pt idx="6139">
                  <c:v>6140</c:v>
                </c:pt>
                <c:pt idx="6140">
                  <c:v>6141</c:v>
                </c:pt>
                <c:pt idx="6141">
                  <c:v>6142</c:v>
                </c:pt>
                <c:pt idx="6142">
                  <c:v>6143</c:v>
                </c:pt>
                <c:pt idx="6143">
                  <c:v>6144</c:v>
                </c:pt>
                <c:pt idx="6144">
                  <c:v>6145</c:v>
                </c:pt>
                <c:pt idx="6145">
                  <c:v>6146</c:v>
                </c:pt>
                <c:pt idx="6146">
                  <c:v>6147</c:v>
                </c:pt>
                <c:pt idx="6147">
                  <c:v>6148</c:v>
                </c:pt>
                <c:pt idx="6148">
                  <c:v>6149</c:v>
                </c:pt>
                <c:pt idx="6149">
                  <c:v>6150</c:v>
                </c:pt>
                <c:pt idx="6150">
                  <c:v>6151</c:v>
                </c:pt>
                <c:pt idx="6151">
                  <c:v>6152</c:v>
                </c:pt>
                <c:pt idx="6152">
                  <c:v>6153</c:v>
                </c:pt>
                <c:pt idx="6153">
                  <c:v>6154</c:v>
                </c:pt>
                <c:pt idx="6154">
                  <c:v>6155</c:v>
                </c:pt>
                <c:pt idx="6155">
                  <c:v>6156</c:v>
                </c:pt>
                <c:pt idx="6156">
                  <c:v>6157</c:v>
                </c:pt>
                <c:pt idx="6157">
                  <c:v>6158</c:v>
                </c:pt>
                <c:pt idx="6158">
                  <c:v>6159</c:v>
                </c:pt>
                <c:pt idx="6159">
                  <c:v>6160</c:v>
                </c:pt>
                <c:pt idx="6160">
                  <c:v>6161</c:v>
                </c:pt>
                <c:pt idx="6161">
                  <c:v>6162</c:v>
                </c:pt>
                <c:pt idx="6162">
                  <c:v>6163</c:v>
                </c:pt>
                <c:pt idx="6163">
                  <c:v>6164</c:v>
                </c:pt>
                <c:pt idx="6164">
                  <c:v>6165</c:v>
                </c:pt>
                <c:pt idx="6165">
                  <c:v>6166</c:v>
                </c:pt>
                <c:pt idx="6166">
                  <c:v>6167</c:v>
                </c:pt>
                <c:pt idx="6167">
                  <c:v>6168</c:v>
                </c:pt>
                <c:pt idx="6168">
                  <c:v>6169</c:v>
                </c:pt>
                <c:pt idx="6169">
                  <c:v>6170</c:v>
                </c:pt>
                <c:pt idx="6170">
                  <c:v>6171</c:v>
                </c:pt>
                <c:pt idx="6171">
                  <c:v>6172</c:v>
                </c:pt>
                <c:pt idx="6172">
                  <c:v>6173</c:v>
                </c:pt>
                <c:pt idx="6173">
                  <c:v>6174</c:v>
                </c:pt>
                <c:pt idx="6174">
                  <c:v>6175</c:v>
                </c:pt>
                <c:pt idx="6175">
                  <c:v>6176</c:v>
                </c:pt>
                <c:pt idx="6176">
                  <c:v>6177</c:v>
                </c:pt>
                <c:pt idx="6177">
                  <c:v>6178</c:v>
                </c:pt>
                <c:pt idx="6178">
                  <c:v>6179</c:v>
                </c:pt>
                <c:pt idx="6179">
                  <c:v>6180</c:v>
                </c:pt>
                <c:pt idx="6180">
                  <c:v>6181</c:v>
                </c:pt>
                <c:pt idx="6181">
                  <c:v>6182</c:v>
                </c:pt>
                <c:pt idx="6182">
                  <c:v>6183</c:v>
                </c:pt>
                <c:pt idx="6183">
                  <c:v>6184</c:v>
                </c:pt>
                <c:pt idx="6184">
                  <c:v>6185</c:v>
                </c:pt>
                <c:pt idx="6185">
                  <c:v>6186</c:v>
                </c:pt>
                <c:pt idx="6186">
                  <c:v>6187</c:v>
                </c:pt>
                <c:pt idx="6187">
                  <c:v>6188</c:v>
                </c:pt>
                <c:pt idx="6188">
                  <c:v>6189</c:v>
                </c:pt>
                <c:pt idx="6189">
                  <c:v>6190</c:v>
                </c:pt>
                <c:pt idx="6190">
                  <c:v>6191</c:v>
                </c:pt>
                <c:pt idx="6191">
                  <c:v>6192</c:v>
                </c:pt>
                <c:pt idx="6192">
                  <c:v>6193</c:v>
                </c:pt>
                <c:pt idx="6193">
                  <c:v>6194</c:v>
                </c:pt>
                <c:pt idx="6194">
                  <c:v>6195</c:v>
                </c:pt>
                <c:pt idx="6195">
                  <c:v>6196</c:v>
                </c:pt>
                <c:pt idx="6196">
                  <c:v>6197</c:v>
                </c:pt>
                <c:pt idx="6197">
                  <c:v>6198</c:v>
                </c:pt>
                <c:pt idx="6198">
                  <c:v>6199</c:v>
                </c:pt>
                <c:pt idx="6199">
                  <c:v>6200</c:v>
                </c:pt>
                <c:pt idx="6200">
                  <c:v>6201</c:v>
                </c:pt>
                <c:pt idx="6201">
                  <c:v>6202</c:v>
                </c:pt>
                <c:pt idx="6202">
                  <c:v>6203</c:v>
                </c:pt>
                <c:pt idx="6203">
                  <c:v>6204</c:v>
                </c:pt>
                <c:pt idx="6204">
                  <c:v>6205</c:v>
                </c:pt>
                <c:pt idx="6205">
                  <c:v>6206</c:v>
                </c:pt>
                <c:pt idx="6206">
                  <c:v>6207</c:v>
                </c:pt>
                <c:pt idx="6207">
                  <c:v>6208</c:v>
                </c:pt>
                <c:pt idx="6208">
                  <c:v>6209</c:v>
                </c:pt>
                <c:pt idx="6209">
                  <c:v>6210</c:v>
                </c:pt>
                <c:pt idx="6210">
                  <c:v>6211</c:v>
                </c:pt>
                <c:pt idx="6211">
                  <c:v>6212</c:v>
                </c:pt>
                <c:pt idx="6212">
                  <c:v>6213</c:v>
                </c:pt>
                <c:pt idx="6213">
                  <c:v>6214</c:v>
                </c:pt>
                <c:pt idx="6214">
                  <c:v>6215</c:v>
                </c:pt>
                <c:pt idx="6215">
                  <c:v>6216</c:v>
                </c:pt>
                <c:pt idx="6216">
                  <c:v>6217</c:v>
                </c:pt>
                <c:pt idx="6217">
                  <c:v>6218</c:v>
                </c:pt>
                <c:pt idx="6218">
                  <c:v>6219</c:v>
                </c:pt>
                <c:pt idx="6219">
                  <c:v>6220</c:v>
                </c:pt>
                <c:pt idx="6220">
                  <c:v>6221</c:v>
                </c:pt>
                <c:pt idx="6221">
                  <c:v>6222</c:v>
                </c:pt>
                <c:pt idx="6222">
                  <c:v>6223</c:v>
                </c:pt>
                <c:pt idx="6223">
                  <c:v>6224</c:v>
                </c:pt>
                <c:pt idx="6224">
                  <c:v>6225</c:v>
                </c:pt>
                <c:pt idx="6225">
                  <c:v>6226</c:v>
                </c:pt>
                <c:pt idx="6226">
                  <c:v>6227</c:v>
                </c:pt>
                <c:pt idx="6227">
                  <c:v>6228</c:v>
                </c:pt>
                <c:pt idx="6228">
                  <c:v>6229</c:v>
                </c:pt>
                <c:pt idx="6229">
                  <c:v>6230</c:v>
                </c:pt>
                <c:pt idx="6230">
                  <c:v>6231</c:v>
                </c:pt>
                <c:pt idx="6231">
                  <c:v>6232</c:v>
                </c:pt>
                <c:pt idx="6232">
                  <c:v>6233</c:v>
                </c:pt>
                <c:pt idx="6233">
                  <c:v>6234</c:v>
                </c:pt>
                <c:pt idx="6234">
                  <c:v>6235</c:v>
                </c:pt>
                <c:pt idx="6235">
                  <c:v>6236</c:v>
                </c:pt>
                <c:pt idx="6236">
                  <c:v>6237</c:v>
                </c:pt>
                <c:pt idx="6237">
                  <c:v>6238</c:v>
                </c:pt>
                <c:pt idx="6238">
                  <c:v>6239</c:v>
                </c:pt>
                <c:pt idx="6239">
                  <c:v>6240</c:v>
                </c:pt>
                <c:pt idx="6240">
                  <c:v>6241</c:v>
                </c:pt>
                <c:pt idx="6241">
                  <c:v>6242</c:v>
                </c:pt>
                <c:pt idx="6242">
                  <c:v>6243</c:v>
                </c:pt>
                <c:pt idx="6243">
                  <c:v>6244</c:v>
                </c:pt>
                <c:pt idx="6244">
                  <c:v>6245</c:v>
                </c:pt>
                <c:pt idx="6245">
                  <c:v>6246</c:v>
                </c:pt>
                <c:pt idx="6246">
                  <c:v>6247</c:v>
                </c:pt>
                <c:pt idx="6247">
                  <c:v>6248</c:v>
                </c:pt>
                <c:pt idx="6248">
                  <c:v>6249</c:v>
                </c:pt>
                <c:pt idx="6249">
                  <c:v>6250</c:v>
                </c:pt>
                <c:pt idx="6250">
                  <c:v>6251</c:v>
                </c:pt>
                <c:pt idx="6251">
                  <c:v>6252</c:v>
                </c:pt>
                <c:pt idx="6252">
                  <c:v>6253</c:v>
                </c:pt>
                <c:pt idx="6253">
                  <c:v>6254</c:v>
                </c:pt>
                <c:pt idx="6254">
                  <c:v>6255</c:v>
                </c:pt>
                <c:pt idx="6255">
                  <c:v>6256</c:v>
                </c:pt>
                <c:pt idx="6256">
                  <c:v>6257</c:v>
                </c:pt>
                <c:pt idx="6257">
                  <c:v>6258</c:v>
                </c:pt>
                <c:pt idx="6258">
                  <c:v>6259</c:v>
                </c:pt>
                <c:pt idx="6259">
                  <c:v>6260</c:v>
                </c:pt>
                <c:pt idx="6260">
                  <c:v>6261</c:v>
                </c:pt>
                <c:pt idx="6261">
                  <c:v>6262</c:v>
                </c:pt>
                <c:pt idx="6262">
                  <c:v>6263</c:v>
                </c:pt>
                <c:pt idx="6263">
                  <c:v>6264</c:v>
                </c:pt>
                <c:pt idx="6264">
                  <c:v>6265</c:v>
                </c:pt>
                <c:pt idx="6265">
                  <c:v>6266</c:v>
                </c:pt>
                <c:pt idx="6266">
                  <c:v>6267</c:v>
                </c:pt>
                <c:pt idx="6267">
                  <c:v>6268</c:v>
                </c:pt>
                <c:pt idx="6268">
                  <c:v>6269</c:v>
                </c:pt>
                <c:pt idx="6269">
                  <c:v>6270</c:v>
                </c:pt>
                <c:pt idx="6270">
                  <c:v>6271</c:v>
                </c:pt>
                <c:pt idx="6271">
                  <c:v>6272</c:v>
                </c:pt>
                <c:pt idx="6272">
                  <c:v>6273</c:v>
                </c:pt>
                <c:pt idx="6273">
                  <c:v>6274</c:v>
                </c:pt>
                <c:pt idx="6274">
                  <c:v>6275</c:v>
                </c:pt>
                <c:pt idx="6275">
                  <c:v>6276</c:v>
                </c:pt>
                <c:pt idx="6276">
                  <c:v>6277</c:v>
                </c:pt>
                <c:pt idx="6277">
                  <c:v>6278</c:v>
                </c:pt>
                <c:pt idx="6278">
                  <c:v>6279</c:v>
                </c:pt>
                <c:pt idx="6279">
                  <c:v>6280</c:v>
                </c:pt>
                <c:pt idx="6280">
                  <c:v>6281</c:v>
                </c:pt>
                <c:pt idx="6281">
                  <c:v>6282</c:v>
                </c:pt>
                <c:pt idx="6282">
                  <c:v>6283</c:v>
                </c:pt>
                <c:pt idx="6283">
                  <c:v>6284</c:v>
                </c:pt>
                <c:pt idx="6284">
                  <c:v>6285</c:v>
                </c:pt>
                <c:pt idx="6285">
                  <c:v>6286</c:v>
                </c:pt>
                <c:pt idx="6286">
                  <c:v>6287</c:v>
                </c:pt>
                <c:pt idx="6287">
                  <c:v>6288</c:v>
                </c:pt>
                <c:pt idx="6288">
                  <c:v>6289</c:v>
                </c:pt>
                <c:pt idx="6289">
                  <c:v>6290</c:v>
                </c:pt>
                <c:pt idx="6290">
                  <c:v>6291</c:v>
                </c:pt>
                <c:pt idx="6291">
                  <c:v>6292</c:v>
                </c:pt>
                <c:pt idx="6292">
                  <c:v>6293</c:v>
                </c:pt>
                <c:pt idx="6293">
                  <c:v>6294</c:v>
                </c:pt>
                <c:pt idx="6294">
                  <c:v>6295</c:v>
                </c:pt>
                <c:pt idx="6295">
                  <c:v>6296</c:v>
                </c:pt>
                <c:pt idx="6296">
                  <c:v>6297</c:v>
                </c:pt>
                <c:pt idx="6297">
                  <c:v>6298</c:v>
                </c:pt>
                <c:pt idx="6298">
                  <c:v>6299</c:v>
                </c:pt>
                <c:pt idx="6299">
                  <c:v>6300</c:v>
                </c:pt>
                <c:pt idx="6300">
                  <c:v>6301</c:v>
                </c:pt>
                <c:pt idx="6301">
                  <c:v>6302</c:v>
                </c:pt>
                <c:pt idx="6302">
                  <c:v>6303</c:v>
                </c:pt>
                <c:pt idx="6303">
                  <c:v>6304</c:v>
                </c:pt>
                <c:pt idx="6304">
                  <c:v>6305</c:v>
                </c:pt>
                <c:pt idx="6305">
                  <c:v>6306</c:v>
                </c:pt>
                <c:pt idx="6306">
                  <c:v>6307</c:v>
                </c:pt>
                <c:pt idx="6307">
                  <c:v>6308</c:v>
                </c:pt>
                <c:pt idx="6308">
                  <c:v>6309</c:v>
                </c:pt>
                <c:pt idx="6309">
                  <c:v>6310</c:v>
                </c:pt>
                <c:pt idx="6310">
                  <c:v>6311</c:v>
                </c:pt>
                <c:pt idx="6311">
                  <c:v>6312</c:v>
                </c:pt>
                <c:pt idx="6312">
                  <c:v>6313</c:v>
                </c:pt>
                <c:pt idx="6313">
                  <c:v>6314</c:v>
                </c:pt>
                <c:pt idx="6314">
                  <c:v>6315</c:v>
                </c:pt>
                <c:pt idx="6315">
                  <c:v>6316</c:v>
                </c:pt>
                <c:pt idx="6316">
                  <c:v>6317</c:v>
                </c:pt>
                <c:pt idx="6317">
                  <c:v>6318</c:v>
                </c:pt>
                <c:pt idx="6318">
                  <c:v>6319</c:v>
                </c:pt>
                <c:pt idx="6319">
                  <c:v>6320</c:v>
                </c:pt>
                <c:pt idx="6320">
                  <c:v>6321</c:v>
                </c:pt>
                <c:pt idx="6321">
                  <c:v>6322</c:v>
                </c:pt>
                <c:pt idx="6322">
                  <c:v>6323</c:v>
                </c:pt>
                <c:pt idx="6323">
                  <c:v>6324</c:v>
                </c:pt>
                <c:pt idx="6324">
                  <c:v>6325</c:v>
                </c:pt>
                <c:pt idx="6325">
                  <c:v>6326</c:v>
                </c:pt>
                <c:pt idx="6326">
                  <c:v>6327</c:v>
                </c:pt>
                <c:pt idx="6327">
                  <c:v>6328</c:v>
                </c:pt>
                <c:pt idx="6328">
                  <c:v>6329</c:v>
                </c:pt>
                <c:pt idx="6329">
                  <c:v>6330</c:v>
                </c:pt>
                <c:pt idx="6330">
                  <c:v>6331</c:v>
                </c:pt>
                <c:pt idx="6331">
                  <c:v>6332</c:v>
                </c:pt>
                <c:pt idx="6332">
                  <c:v>6333</c:v>
                </c:pt>
                <c:pt idx="6333">
                  <c:v>6334</c:v>
                </c:pt>
                <c:pt idx="6334">
                  <c:v>6335</c:v>
                </c:pt>
                <c:pt idx="6335">
                  <c:v>6336</c:v>
                </c:pt>
                <c:pt idx="6336">
                  <c:v>6337</c:v>
                </c:pt>
                <c:pt idx="6337">
                  <c:v>6338</c:v>
                </c:pt>
                <c:pt idx="6338">
                  <c:v>6339</c:v>
                </c:pt>
                <c:pt idx="6339">
                  <c:v>6340</c:v>
                </c:pt>
                <c:pt idx="6340">
                  <c:v>6341</c:v>
                </c:pt>
                <c:pt idx="6341">
                  <c:v>6342</c:v>
                </c:pt>
                <c:pt idx="6342">
                  <c:v>6343</c:v>
                </c:pt>
                <c:pt idx="6343">
                  <c:v>6344</c:v>
                </c:pt>
                <c:pt idx="6344">
                  <c:v>6345</c:v>
                </c:pt>
                <c:pt idx="6345">
                  <c:v>6346</c:v>
                </c:pt>
                <c:pt idx="6346">
                  <c:v>6347</c:v>
                </c:pt>
                <c:pt idx="6347">
                  <c:v>6348</c:v>
                </c:pt>
                <c:pt idx="6348">
                  <c:v>6349</c:v>
                </c:pt>
                <c:pt idx="6349">
                  <c:v>6350</c:v>
                </c:pt>
                <c:pt idx="6350">
                  <c:v>6351</c:v>
                </c:pt>
                <c:pt idx="6351">
                  <c:v>6352</c:v>
                </c:pt>
                <c:pt idx="6352">
                  <c:v>6353</c:v>
                </c:pt>
                <c:pt idx="6353">
                  <c:v>6354</c:v>
                </c:pt>
                <c:pt idx="6354">
                  <c:v>6355</c:v>
                </c:pt>
                <c:pt idx="6355">
                  <c:v>6356</c:v>
                </c:pt>
                <c:pt idx="6356">
                  <c:v>6357</c:v>
                </c:pt>
                <c:pt idx="6357">
                  <c:v>6358</c:v>
                </c:pt>
                <c:pt idx="6358">
                  <c:v>6359</c:v>
                </c:pt>
                <c:pt idx="6359">
                  <c:v>6360</c:v>
                </c:pt>
                <c:pt idx="6360">
                  <c:v>6361</c:v>
                </c:pt>
                <c:pt idx="6361">
                  <c:v>6362</c:v>
                </c:pt>
                <c:pt idx="6362">
                  <c:v>6363</c:v>
                </c:pt>
                <c:pt idx="6363">
                  <c:v>6364</c:v>
                </c:pt>
                <c:pt idx="6364">
                  <c:v>6365</c:v>
                </c:pt>
                <c:pt idx="6365">
                  <c:v>6366</c:v>
                </c:pt>
                <c:pt idx="6366">
                  <c:v>6367</c:v>
                </c:pt>
                <c:pt idx="6367">
                  <c:v>6368</c:v>
                </c:pt>
                <c:pt idx="6368">
                  <c:v>6369</c:v>
                </c:pt>
                <c:pt idx="6369">
                  <c:v>6370</c:v>
                </c:pt>
                <c:pt idx="6370">
                  <c:v>6371</c:v>
                </c:pt>
                <c:pt idx="6371">
                  <c:v>6372</c:v>
                </c:pt>
                <c:pt idx="6372">
                  <c:v>6373</c:v>
                </c:pt>
                <c:pt idx="6373">
                  <c:v>6374</c:v>
                </c:pt>
                <c:pt idx="6374">
                  <c:v>6375</c:v>
                </c:pt>
                <c:pt idx="6375">
                  <c:v>6376</c:v>
                </c:pt>
                <c:pt idx="6376">
                  <c:v>6377</c:v>
                </c:pt>
                <c:pt idx="6377">
                  <c:v>6378</c:v>
                </c:pt>
                <c:pt idx="6378">
                  <c:v>6379</c:v>
                </c:pt>
                <c:pt idx="6379">
                  <c:v>6380</c:v>
                </c:pt>
                <c:pt idx="6380">
                  <c:v>6381</c:v>
                </c:pt>
                <c:pt idx="6381">
                  <c:v>6382</c:v>
                </c:pt>
                <c:pt idx="6382">
                  <c:v>6383</c:v>
                </c:pt>
                <c:pt idx="6383">
                  <c:v>6384</c:v>
                </c:pt>
                <c:pt idx="6384">
                  <c:v>6385</c:v>
                </c:pt>
                <c:pt idx="6385">
                  <c:v>6386</c:v>
                </c:pt>
                <c:pt idx="6386">
                  <c:v>6387</c:v>
                </c:pt>
                <c:pt idx="6387">
                  <c:v>6388</c:v>
                </c:pt>
                <c:pt idx="6388">
                  <c:v>6389</c:v>
                </c:pt>
                <c:pt idx="6389">
                  <c:v>6390</c:v>
                </c:pt>
                <c:pt idx="6390">
                  <c:v>6391</c:v>
                </c:pt>
                <c:pt idx="6391">
                  <c:v>6392</c:v>
                </c:pt>
                <c:pt idx="6392">
                  <c:v>6393</c:v>
                </c:pt>
                <c:pt idx="6393">
                  <c:v>6394</c:v>
                </c:pt>
                <c:pt idx="6394">
                  <c:v>6395</c:v>
                </c:pt>
                <c:pt idx="6395">
                  <c:v>6396</c:v>
                </c:pt>
                <c:pt idx="6396">
                  <c:v>6397</c:v>
                </c:pt>
                <c:pt idx="6397">
                  <c:v>6398</c:v>
                </c:pt>
                <c:pt idx="6398">
                  <c:v>6399</c:v>
                </c:pt>
                <c:pt idx="6399">
                  <c:v>6400</c:v>
                </c:pt>
                <c:pt idx="6400">
                  <c:v>6401</c:v>
                </c:pt>
                <c:pt idx="6401">
                  <c:v>6402</c:v>
                </c:pt>
                <c:pt idx="6402">
                  <c:v>6403</c:v>
                </c:pt>
                <c:pt idx="6403">
                  <c:v>6404</c:v>
                </c:pt>
                <c:pt idx="6404">
                  <c:v>6405</c:v>
                </c:pt>
                <c:pt idx="6405">
                  <c:v>6406</c:v>
                </c:pt>
                <c:pt idx="6406">
                  <c:v>6407</c:v>
                </c:pt>
                <c:pt idx="6407">
                  <c:v>6408</c:v>
                </c:pt>
                <c:pt idx="6408">
                  <c:v>6409</c:v>
                </c:pt>
                <c:pt idx="6409">
                  <c:v>6410</c:v>
                </c:pt>
                <c:pt idx="6410">
                  <c:v>6411</c:v>
                </c:pt>
                <c:pt idx="6411">
                  <c:v>6412</c:v>
                </c:pt>
                <c:pt idx="6412">
                  <c:v>6413</c:v>
                </c:pt>
                <c:pt idx="6413">
                  <c:v>6414</c:v>
                </c:pt>
                <c:pt idx="6414">
                  <c:v>6415</c:v>
                </c:pt>
                <c:pt idx="6415">
                  <c:v>6416</c:v>
                </c:pt>
                <c:pt idx="6416">
                  <c:v>6417</c:v>
                </c:pt>
                <c:pt idx="6417">
                  <c:v>6418</c:v>
                </c:pt>
                <c:pt idx="6418">
                  <c:v>6419</c:v>
                </c:pt>
                <c:pt idx="6419">
                  <c:v>6420</c:v>
                </c:pt>
                <c:pt idx="6420">
                  <c:v>6421</c:v>
                </c:pt>
                <c:pt idx="6421">
                  <c:v>6422</c:v>
                </c:pt>
                <c:pt idx="6422">
                  <c:v>6423</c:v>
                </c:pt>
                <c:pt idx="6423">
                  <c:v>6424</c:v>
                </c:pt>
                <c:pt idx="6424">
                  <c:v>6425</c:v>
                </c:pt>
                <c:pt idx="6425">
                  <c:v>6426</c:v>
                </c:pt>
                <c:pt idx="6426">
                  <c:v>6427</c:v>
                </c:pt>
                <c:pt idx="6427">
                  <c:v>6428</c:v>
                </c:pt>
                <c:pt idx="6428">
                  <c:v>6429</c:v>
                </c:pt>
                <c:pt idx="6429">
                  <c:v>6430</c:v>
                </c:pt>
                <c:pt idx="6430">
                  <c:v>6431</c:v>
                </c:pt>
                <c:pt idx="6431">
                  <c:v>6432</c:v>
                </c:pt>
                <c:pt idx="6432">
                  <c:v>6433</c:v>
                </c:pt>
                <c:pt idx="6433">
                  <c:v>6434</c:v>
                </c:pt>
                <c:pt idx="6434">
                  <c:v>6435</c:v>
                </c:pt>
                <c:pt idx="6435">
                  <c:v>6436</c:v>
                </c:pt>
                <c:pt idx="6436">
                  <c:v>6437</c:v>
                </c:pt>
                <c:pt idx="6437">
                  <c:v>6438</c:v>
                </c:pt>
                <c:pt idx="6438">
                  <c:v>6439</c:v>
                </c:pt>
                <c:pt idx="6439">
                  <c:v>6440</c:v>
                </c:pt>
                <c:pt idx="6440">
                  <c:v>6441</c:v>
                </c:pt>
                <c:pt idx="6441">
                  <c:v>6442</c:v>
                </c:pt>
                <c:pt idx="6442">
                  <c:v>6443</c:v>
                </c:pt>
                <c:pt idx="6443">
                  <c:v>6444</c:v>
                </c:pt>
                <c:pt idx="6444">
                  <c:v>6445</c:v>
                </c:pt>
                <c:pt idx="6445">
                  <c:v>6446</c:v>
                </c:pt>
                <c:pt idx="6446">
                  <c:v>6447</c:v>
                </c:pt>
                <c:pt idx="6447">
                  <c:v>6448</c:v>
                </c:pt>
                <c:pt idx="6448">
                  <c:v>6449</c:v>
                </c:pt>
                <c:pt idx="6449">
                  <c:v>6450</c:v>
                </c:pt>
                <c:pt idx="6450">
                  <c:v>6451</c:v>
                </c:pt>
                <c:pt idx="6451">
                  <c:v>6452</c:v>
                </c:pt>
                <c:pt idx="6452">
                  <c:v>6453</c:v>
                </c:pt>
                <c:pt idx="6453">
                  <c:v>6454</c:v>
                </c:pt>
                <c:pt idx="6454">
                  <c:v>6455</c:v>
                </c:pt>
                <c:pt idx="6455">
                  <c:v>6456</c:v>
                </c:pt>
                <c:pt idx="6456">
                  <c:v>6457</c:v>
                </c:pt>
                <c:pt idx="6457">
                  <c:v>6458</c:v>
                </c:pt>
                <c:pt idx="6458">
                  <c:v>6459</c:v>
                </c:pt>
                <c:pt idx="6459">
                  <c:v>6460</c:v>
                </c:pt>
                <c:pt idx="6460">
                  <c:v>6461</c:v>
                </c:pt>
                <c:pt idx="6461">
                  <c:v>6462</c:v>
                </c:pt>
                <c:pt idx="6462">
                  <c:v>6463</c:v>
                </c:pt>
                <c:pt idx="6463">
                  <c:v>6464</c:v>
                </c:pt>
                <c:pt idx="6464">
                  <c:v>6465</c:v>
                </c:pt>
                <c:pt idx="6465">
                  <c:v>6466</c:v>
                </c:pt>
                <c:pt idx="6466">
                  <c:v>6467</c:v>
                </c:pt>
                <c:pt idx="6467">
                  <c:v>6468</c:v>
                </c:pt>
                <c:pt idx="6468">
                  <c:v>6469</c:v>
                </c:pt>
                <c:pt idx="6469">
                  <c:v>6470</c:v>
                </c:pt>
                <c:pt idx="6470">
                  <c:v>6471</c:v>
                </c:pt>
                <c:pt idx="6471">
                  <c:v>6472</c:v>
                </c:pt>
                <c:pt idx="6472">
                  <c:v>6473</c:v>
                </c:pt>
                <c:pt idx="6473">
                  <c:v>6474</c:v>
                </c:pt>
                <c:pt idx="6474">
                  <c:v>6475</c:v>
                </c:pt>
                <c:pt idx="6475">
                  <c:v>6476</c:v>
                </c:pt>
                <c:pt idx="6476">
                  <c:v>6477</c:v>
                </c:pt>
                <c:pt idx="6477">
                  <c:v>6478</c:v>
                </c:pt>
                <c:pt idx="6478">
                  <c:v>6479</c:v>
                </c:pt>
                <c:pt idx="6479">
                  <c:v>6480</c:v>
                </c:pt>
                <c:pt idx="6480">
                  <c:v>6481</c:v>
                </c:pt>
                <c:pt idx="6481">
                  <c:v>6482</c:v>
                </c:pt>
                <c:pt idx="6482">
                  <c:v>6483</c:v>
                </c:pt>
                <c:pt idx="6483">
                  <c:v>6484</c:v>
                </c:pt>
                <c:pt idx="6484">
                  <c:v>6485</c:v>
                </c:pt>
                <c:pt idx="6485">
                  <c:v>6486</c:v>
                </c:pt>
                <c:pt idx="6486">
                  <c:v>6487</c:v>
                </c:pt>
                <c:pt idx="6487">
                  <c:v>6488</c:v>
                </c:pt>
                <c:pt idx="6488">
                  <c:v>6489</c:v>
                </c:pt>
                <c:pt idx="6489">
                  <c:v>6490</c:v>
                </c:pt>
                <c:pt idx="6490">
                  <c:v>6491</c:v>
                </c:pt>
                <c:pt idx="6491">
                  <c:v>6492</c:v>
                </c:pt>
                <c:pt idx="6492">
                  <c:v>6493</c:v>
                </c:pt>
                <c:pt idx="6493">
                  <c:v>6494</c:v>
                </c:pt>
                <c:pt idx="6494">
                  <c:v>6495</c:v>
                </c:pt>
                <c:pt idx="6495">
                  <c:v>6496</c:v>
                </c:pt>
                <c:pt idx="6496">
                  <c:v>6497</c:v>
                </c:pt>
                <c:pt idx="6497">
                  <c:v>6498</c:v>
                </c:pt>
                <c:pt idx="6498">
                  <c:v>6499</c:v>
                </c:pt>
                <c:pt idx="6499">
                  <c:v>6500</c:v>
                </c:pt>
                <c:pt idx="6500">
                  <c:v>6501</c:v>
                </c:pt>
                <c:pt idx="6501">
                  <c:v>6502</c:v>
                </c:pt>
                <c:pt idx="6502">
                  <c:v>6503</c:v>
                </c:pt>
                <c:pt idx="6503">
                  <c:v>6504</c:v>
                </c:pt>
                <c:pt idx="6504">
                  <c:v>6505</c:v>
                </c:pt>
                <c:pt idx="6505">
                  <c:v>6506</c:v>
                </c:pt>
                <c:pt idx="6506">
                  <c:v>6507</c:v>
                </c:pt>
                <c:pt idx="6507">
                  <c:v>6508</c:v>
                </c:pt>
                <c:pt idx="6508">
                  <c:v>6509</c:v>
                </c:pt>
                <c:pt idx="6509">
                  <c:v>6510</c:v>
                </c:pt>
                <c:pt idx="6510">
                  <c:v>6511</c:v>
                </c:pt>
                <c:pt idx="6511">
                  <c:v>6512</c:v>
                </c:pt>
                <c:pt idx="6512">
                  <c:v>6513</c:v>
                </c:pt>
                <c:pt idx="6513">
                  <c:v>6514</c:v>
                </c:pt>
                <c:pt idx="6514">
                  <c:v>6515</c:v>
                </c:pt>
                <c:pt idx="6515">
                  <c:v>6516</c:v>
                </c:pt>
                <c:pt idx="6516">
                  <c:v>6517</c:v>
                </c:pt>
                <c:pt idx="6517">
                  <c:v>6518</c:v>
                </c:pt>
                <c:pt idx="6518">
                  <c:v>6519</c:v>
                </c:pt>
                <c:pt idx="6519">
                  <c:v>6520</c:v>
                </c:pt>
                <c:pt idx="6520">
                  <c:v>6521</c:v>
                </c:pt>
                <c:pt idx="6521">
                  <c:v>6522</c:v>
                </c:pt>
                <c:pt idx="6522">
                  <c:v>6523</c:v>
                </c:pt>
                <c:pt idx="6523">
                  <c:v>6524</c:v>
                </c:pt>
                <c:pt idx="6524">
                  <c:v>6525</c:v>
                </c:pt>
                <c:pt idx="6525">
                  <c:v>6526</c:v>
                </c:pt>
                <c:pt idx="6526">
                  <c:v>6527</c:v>
                </c:pt>
                <c:pt idx="6527">
                  <c:v>6528</c:v>
                </c:pt>
                <c:pt idx="6528">
                  <c:v>6529</c:v>
                </c:pt>
                <c:pt idx="6529">
                  <c:v>6530</c:v>
                </c:pt>
                <c:pt idx="6530">
                  <c:v>6531</c:v>
                </c:pt>
                <c:pt idx="6531">
                  <c:v>6532</c:v>
                </c:pt>
                <c:pt idx="6532">
                  <c:v>6533</c:v>
                </c:pt>
                <c:pt idx="6533">
                  <c:v>6534</c:v>
                </c:pt>
                <c:pt idx="6534">
                  <c:v>6535</c:v>
                </c:pt>
                <c:pt idx="6535">
                  <c:v>6536</c:v>
                </c:pt>
                <c:pt idx="6536">
                  <c:v>6537</c:v>
                </c:pt>
                <c:pt idx="6537">
                  <c:v>6538</c:v>
                </c:pt>
                <c:pt idx="6538">
                  <c:v>6539</c:v>
                </c:pt>
                <c:pt idx="6539">
                  <c:v>6540</c:v>
                </c:pt>
                <c:pt idx="6540">
                  <c:v>6541</c:v>
                </c:pt>
                <c:pt idx="6541">
                  <c:v>6542</c:v>
                </c:pt>
                <c:pt idx="6542">
                  <c:v>6543</c:v>
                </c:pt>
                <c:pt idx="6543">
                  <c:v>6544</c:v>
                </c:pt>
                <c:pt idx="6544">
                  <c:v>6545</c:v>
                </c:pt>
                <c:pt idx="6545">
                  <c:v>6546</c:v>
                </c:pt>
                <c:pt idx="6546">
                  <c:v>6547</c:v>
                </c:pt>
                <c:pt idx="6547">
                  <c:v>6548</c:v>
                </c:pt>
                <c:pt idx="6548">
                  <c:v>6549</c:v>
                </c:pt>
                <c:pt idx="6549">
                  <c:v>6550</c:v>
                </c:pt>
                <c:pt idx="6550">
                  <c:v>6551</c:v>
                </c:pt>
                <c:pt idx="6551">
                  <c:v>6552</c:v>
                </c:pt>
                <c:pt idx="6552">
                  <c:v>6553</c:v>
                </c:pt>
                <c:pt idx="6553">
                  <c:v>6554</c:v>
                </c:pt>
                <c:pt idx="6554">
                  <c:v>6555</c:v>
                </c:pt>
                <c:pt idx="6555">
                  <c:v>6556</c:v>
                </c:pt>
                <c:pt idx="6556">
                  <c:v>6557</c:v>
                </c:pt>
                <c:pt idx="6557">
                  <c:v>6558</c:v>
                </c:pt>
                <c:pt idx="6558">
                  <c:v>6559</c:v>
                </c:pt>
                <c:pt idx="6559">
                  <c:v>6560</c:v>
                </c:pt>
                <c:pt idx="6560">
                  <c:v>6561</c:v>
                </c:pt>
                <c:pt idx="6561">
                  <c:v>6562</c:v>
                </c:pt>
                <c:pt idx="6562">
                  <c:v>6563</c:v>
                </c:pt>
                <c:pt idx="6563">
                  <c:v>6564</c:v>
                </c:pt>
                <c:pt idx="6564">
                  <c:v>6565</c:v>
                </c:pt>
                <c:pt idx="6565">
                  <c:v>6566</c:v>
                </c:pt>
                <c:pt idx="6566">
                  <c:v>6567</c:v>
                </c:pt>
                <c:pt idx="6567">
                  <c:v>6568</c:v>
                </c:pt>
                <c:pt idx="6568">
                  <c:v>6569</c:v>
                </c:pt>
                <c:pt idx="6569">
                  <c:v>6570</c:v>
                </c:pt>
                <c:pt idx="6570">
                  <c:v>6571</c:v>
                </c:pt>
                <c:pt idx="6571">
                  <c:v>6572</c:v>
                </c:pt>
                <c:pt idx="6572">
                  <c:v>6573</c:v>
                </c:pt>
                <c:pt idx="6573">
                  <c:v>6574</c:v>
                </c:pt>
                <c:pt idx="6574">
                  <c:v>6575</c:v>
                </c:pt>
                <c:pt idx="6575">
                  <c:v>6576</c:v>
                </c:pt>
                <c:pt idx="6576">
                  <c:v>6577</c:v>
                </c:pt>
                <c:pt idx="6577">
                  <c:v>6578</c:v>
                </c:pt>
                <c:pt idx="6578">
                  <c:v>6579</c:v>
                </c:pt>
                <c:pt idx="6579">
                  <c:v>6580</c:v>
                </c:pt>
                <c:pt idx="6580">
                  <c:v>6581</c:v>
                </c:pt>
                <c:pt idx="6581">
                  <c:v>6582</c:v>
                </c:pt>
                <c:pt idx="6582">
                  <c:v>6583</c:v>
                </c:pt>
                <c:pt idx="6583">
                  <c:v>6584</c:v>
                </c:pt>
                <c:pt idx="6584">
                  <c:v>6585</c:v>
                </c:pt>
                <c:pt idx="6585">
                  <c:v>6586</c:v>
                </c:pt>
                <c:pt idx="6586">
                  <c:v>6587</c:v>
                </c:pt>
                <c:pt idx="6587">
                  <c:v>6588</c:v>
                </c:pt>
                <c:pt idx="6588">
                  <c:v>6589</c:v>
                </c:pt>
                <c:pt idx="6589">
                  <c:v>6590</c:v>
                </c:pt>
                <c:pt idx="6590">
                  <c:v>6591</c:v>
                </c:pt>
                <c:pt idx="6591">
                  <c:v>6592</c:v>
                </c:pt>
                <c:pt idx="6592">
                  <c:v>6593</c:v>
                </c:pt>
                <c:pt idx="6593">
                  <c:v>6594</c:v>
                </c:pt>
                <c:pt idx="6594">
                  <c:v>6595</c:v>
                </c:pt>
                <c:pt idx="6595">
                  <c:v>6596</c:v>
                </c:pt>
                <c:pt idx="6596">
                  <c:v>6597</c:v>
                </c:pt>
                <c:pt idx="6597">
                  <c:v>6598</c:v>
                </c:pt>
                <c:pt idx="6598">
                  <c:v>6599</c:v>
                </c:pt>
                <c:pt idx="6599">
                  <c:v>6600</c:v>
                </c:pt>
                <c:pt idx="6600">
                  <c:v>6601</c:v>
                </c:pt>
                <c:pt idx="6601">
                  <c:v>6602</c:v>
                </c:pt>
                <c:pt idx="6602">
                  <c:v>6603</c:v>
                </c:pt>
                <c:pt idx="6603">
                  <c:v>6604</c:v>
                </c:pt>
                <c:pt idx="6604">
                  <c:v>6605</c:v>
                </c:pt>
                <c:pt idx="6605">
                  <c:v>6606</c:v>
                </c:pt>
                <c:pt idx="6606">
                  <c:v>6607</c:v>
                </c:pt>
                <c:pt idx="6607">
                  <c:v>6608</c:v>
                </c:pt>
                <c:pt idx="6608">
                  <c:v>6609</c:v>
                </c:pt>
                <c:pt idx="6609">
                  <c:v>6610</c:v>
                </c:pt>
                <c:pt idx="6610">
                  <c:v>6611</c:v>
                </c:pt>
                <c:pt idx="6611">
                  <c:v>6612</c:v>
                </c:pt>
                <c:pt idx="6612">
                  <c:v>6613</c:v>
                </c:pt>
                <c:pt idx="6613">
                  <c:v>6614</c:v>
                </c:pt>
                <c:pt idx="6614">
                  <c:v>6615</c:v>
                </c:pt>
                <c:pt idx="6615">
                  <c:v>6616</c:v>
                </c:pt>
                <c:pt idx="6616">
                  <c:v>6617</c:v>
                </c:pt>
                <c:pt idx="6617">
                  <c:v>6618</c:v>
                </c:pt>
                <c:pt idx="6618">
                  <c:v>6619</c:v>
                </c:pt>
                <c:pt idx="6619">
                  <c:v>6620</c:v>
                </c:pt>
                <c:pt idx="6620">
                  <c:v>6621</c:v>
                </c:pt>
                <c:pt idx="6621">
                  <c:v>6622</c:v>
                </c:pt>
                <c:pt idx="6622">
                  <c:v>6623</c:v>
                </c:pt>
                <c:pt idx="6623">
                  <c:v>6624</c:v>
                </c:pt>
                <c:pt idx="6624">
                  <c:v>6625</c:v>
                </c:pt>
                <c:pt idx="6625">
                  <c:v>6626</c:v>
                </c:pt>
                <c:pt idx="6626">
                  <c:v>6627</c:v>
                </c:pt>
                <c:pt idx="6627">
                  <c:v>6628</c:v>
                </c:pt>
                <c:pt idx="6628">
                  <c:v>6629</c:v>
                </c:pt>
                <c:pt idx="6629">
                  <c:v>6630</c:v>
                </c:pt>
                <c:pt idx="6630">
                  <c:v>6631</c:v>
                </c:pt>
                <c:pt idx="6631">
                  <c:v>6632</c:v>
                </c:pt>
                <c:pt idx="6632">
                  <c:v>6633</c:v>
                </c:pt>
                <c:pt idx="6633">
                  <c:v>6634</c:v>
                </c:pt>
                <c:pt idx="6634">
                  <c:v>6635</c:v>
                </c:pt>
                <c:pt idx="6635">
                  <c:v>6636</c:v>
                </c:pt>
                <c:pt idx="6636">
                  <c:v>6637</c:v>
                </c:pt>
                <c:pt idx="6637">
                  <c:v>6638</c:v>
                </c:pt>
                <c:pt idx="6638">
                  <c:v>6639</c:v>
                </c:pt>
                <c:pt idx="6639">
                  <c:v>6640</c:v>
                </c:pt>
                <c:pt idx="6640">
                  <c:v>6641</c:v>
                </c:pt>
                <c:pt idx="6641">
                  <c:v>6642</c:v>
                </c:pt>
                <c:pt idx="6642">
                  <c:v>6643</c:v>
                </c:pt>
                <c:pt idx="6643">
                  <c:v>6644</c:v>
                </c:pt>
                <c:pt idx="6644">
                  <c:v>6645</c:v>
                </c:pt>
                <c:pt idx="6645">
                  <c:v>6646</c:v>
                </c:pt>
                <c:pt idx="6646">
                  <c:v>6647</c:v>
                </c:pt>
                <c:pt idx="6647">
                  <c:v>6648</c:v>
                </c:pt>
                <c:pt idx="6648">
                  <c:v>6649</c:v>
                </c:pt>
                <c:pt idx="6649">
                  <c:v>6650</c:v>
                </c:pt>
                <c:pt idx="6650">
                  <c:v>6651</c:v>
                </c:pt>
                <c:pt idx="6651">
                  <c:v>6652</c:v>
                </c:pt>
                <c:pt idx="6652">
                  <c:v>6653</c:v>
                </c:pt>
                <c:pt idx="6653">
                  <c:v>6654</c:v>
                </c:pt>
                <c:pt idx="6654">
                  <c:v>6655</c:v>
                </c:pt>
                <c:pt idx="6655">
                  <c:v>6656</c:v>
                </c:pt>
                <c:pt idx="6656">
                  <c:v>6657</c:v>
                </c:pt>
                <c:pt idx="6657">
                  <c:v>6658</c:v>
                </c:pt>
                <c:pt idx="6658">
                  <c:v>6659</c:v>
                </c:pt>
                <c:pt idx="6659">
                  <c:v>6660</c:v>
                </c:pt>
                <c:pt idx="6660">
                  <c:v>6661</c:v>
                </c:pt>
                <c:pt idx="6661">
                  <c:v>6662</c:v>
                </c:pt>
                <c:pt idx="6662">
                  <c:v>6663</c:v>
                </c:pt>
                <c:pt idx="6663">
                  <c:v>6664</c:v>
                </c:pt>
                <c:pt idx="6664">
                  <c:v>6665</c:v>
                </c:pt>
                <c:pt idx="6665">
                  <c:v>6666</c:v>
                </c:pt>
                <c:pt idx="6666">
                  <c:v>6667</c:v>
                </c:pt>
                <c:pt idx="6667">
                  <c:v>6668</c:v>
                </c:pt>
                <c:pt idx="6668">
                  <c:v>6669</c:v>
                </c:pt>
                <c:pt idx="6669">
                  <c:v>6670</c:v>
                </c:pt>
                <c:pt idx="6670">
                  <c:v>6671</c:v>
                </c:pt>
                <c:pt idx="6671">
                  <c:v>6672</c:v>
                </c:pt>
                <c:pt idx="6672">
                  <c:v>6673</c:v>
                </c:pt>
                <c:pt idx="6673">
                  <c:v>6674</c:v>
                </c:pt>
                <c:pt idx="6674">
                  <c:v>6675</c:v>
                </c:pt>
                <c:pt idx="6675">
                  <c:v>6676</c:v>
                </c:pt>
                <c:pt idx="6676">
                  <c:v>6677</c:v>
                </c:pt>
                <c:pt idx="6677">
                  <c:v>6678</c:v>
                </c:pt>
                <c:pt idx="6678">
                  <c:v>6679</c:v>
                </c:pt>
                <c:pt idx="6679">
                  <c:v>6680</c:v>
                </c:pt>
                <c:pt idx="6680">
                  <c:v>6681</c:v>
                </c:pt>
                <c:pt idx="6681">
                  <c:v>6682</c:v>
                </c:pt>
                <c:pt idx="6682">
                  <c:v>6683</c:v>
                </c:pt>
                <c:pt idx="6683">
                  <c:v>6684</c:v>
                </c:pt>
                <c:pt idx="6684">
                  <c:v>6685</c:v>
                </c:pt>
                <c:pt idx="6685">
                  <c:v>6686</c:v>
                </c:pt>
                <c:pt idx="6686">
                  <c:v>6687</c:v>
                </c:pt>
                <c:pt idx="6687">
                  <c:v>6688</c:v>
                </c:pt>
                <c:pt idx="6688">
                  <c:v>6689</c:v>
                </c:pt>
                <c:pt idx="6689">
                  <c:v>6690</c:v>
                </c:pt>
                <c:pt idx="6690">
                  <c:v>6691</c:v>
                </c:pt>
                <c:pt idx="6691">
                  <c:v>6692</c:v>
                </c:pt>
                <c:pt idx="6692">
                  <c:v>6693</c:v>
                </c:pt>
                <c:pt idx="6693">
                  <c:v>6694</c:v>
                </c:pt>
                <c:pt idx="6694">
                  <c:v>6695</c:v>
                </c:pt>
                <c:pt idx="6695">
                  <c:v>6696</c:v>
                </c:pt>
                <c:pt idx="6696">
                  <c:v>6697</c:v>
                </c:pt>
                <c:pt idx="6697">
                  <c:v>6698</c:v>
                </c:pt>
                <c:pt idx="6698">
                  <c:v>6699</c:v>
                </c:pt>
                <c:pt idx="6699">
                  <c:v>6700</c:v>
                </c:pt>
                <c:pt idx="6700">
                  <c:v>6701</c:v>
                </c:pt>
                <c:pt idx="6701">
                  <c:v>6702</c:v>
                </c:pt>
                <c:pt idx="6702">
                  <c:v>6703</c:v>
                </c:pt>
                <c:pt idx="6703">
                  <c:v>6704</c:v>
                </c:pt>
                <c:pt idx="6704">
                  <c:v>6705</c:v>
                </c:pt>
                <c:pt idx="6705">
                  <c:v>6706</c:v>
                </c:pt>
                <c:pt idx="6706">
                  <c:v>6707</c:v>
                </c:pt>
                <c:pt idx="6707">
                  <c:v>6708</c:v>
                </c:pt>
                <c:pt idx="6708">
                  <c:v>6709</c:v>
                </c:pt>
                <c:pt idx="6709">
                  <c:v>6710</c:v>
                </c:pt>
                <c:pt idx="6710">
                  <c:v>6711</c:v>
                </c:pt>
                <c:pt idx="6711">
                  <c:v>6712</c:v>
                </c:pt>
                <c:pt idx="6712">
                  <c:v>6713</c:v>
                </c:pt>
                <c:pt idx="6713">
                  <c:v>6714</c:v>
                </c:pt>
                <c:pt idx="6714">
                  <c:v>6715</c:v>
                </c:pt>
                <c:pt idx="6715">
                  <c:v>6716</c:v>
                </c:pt>
                <c:pt idx="6716">
                  <c:v>6717</c:v>
                </c:pt>
                <c:pt idx="6717">
                  <c:v>6718</c:v>
                </c:pt>
                <c:pt idx="6718">
                  <c:v>6719</c:v>
                </c:pt>
                <c:pt idx="6719">
                  <c:v>6720</c:v>
                </c:pt>
                <c:pt idx="6720">
                  <c:v>6721</c:v>
                </c:pt>
                <c:pt idx="6721">
                  <c:v>6722</c:v>
                </c:pt>
                <c:pt idx="6722">
                  <c:v>6723</c:v>
                </c:pt>
                <c:pt idx="6723">
                  <c:v>6724</c:v>
                </c:pt>
                <c:pt idx="6724">
                  <c:v>6725</c:v>
                </c:pt>
                <c:pt idx="6725">
                  <c:v>6726</c:v>
                </c:pt>
                <c:pt idx="6726">
                  <c:v>6727</c:v>
                </c:pt>
                <c:pt idx="6727">
                  <c:v>6728</c:v>
                </c:pt>
                <c:pt idx="6728">
                  <c:v>6729</c:v>
                </c:pt>
                <c:pt idx="6729">
                  <c:v>6730</c:v>
                </c:pt>
                <c:pt idx="6730">
                  <c:v>6731</c:v>
                </c:pt>
                <c:pt idx="6731">
                  <c:v>6732</c:v>
                </c:pt>
                <c:pt idx="6732">
                  <c:v>6733</c:v>
                </c:pt>
                <c:pt idx="6733">
                  <c:v>6734</c:v>
                </c:pt>
                <c:pt idx="6734">
                  <c:v>6735</c:v>
                </c:pt>
                <c:pt idx="6735">
                  <c:v>6736</c:v>
                </c:pt>
                <c:pt idx="6736">
                  <c:v>6737</c:v>
                </c:pt>
                <c:pt idx="6737">
                  <c:v>6738</c:v>
                </c:pt>
                <c:pt idx="6738">
                  <c:v>6739</c:v>
                </c:pt>
                <c:pt idx="6739">
                  <c:v>6740</c:v>
                </c:pt>
                <c:pt idx="6740">
                  <c:v>6741</c:v>
                </c:pt>
                <c:pt idx="6741">
                  <c:v>6742</c:v>
                </c:pt>
                <c:pt idx="6742">
                  <c:v>6743</c:v>
                </c:pt>
                <c:pt idx="6743">
                  <c:v>6744</c:v>
                </c:pt>
                <c:pt idx="6744">
                  <c:v>6745</c:v>
                </c:pt>
                <c:pt idx="6745">
                  <c:v>6746</c:v>
                </c:pt>
                <c:pt idx="6746">
                  <c:v>6747</c:v>
                </c:pt>
                <c:pt idx="6747">
                  <c:v>6748</c:v>
                </c:pt>
                <c:pt idx="6748">
                  <c:v>6749</c:v>
                </c:pt>
                <c:pt idx="6749">
                  <c:v>6750</c:v>
                </c:pt>
                <c:pt idx="6750">
                  <c:v>6751</c:v>
                </c:pt>
                <c:pt idx="6751">
                  <c:v>6752</c:v>
                </c:pt>
                <c:pt idx="6752">
                  <c:v>6753</c:v>
                </c:pt>
                <c:pt idx="6753">
                  <c:v>6754</c:v>
                </c:pt>
                <c:pt idx="6754">
                  <c:v>6755</c:v>
                </c:pt>
                <c:pt idx="6755">
                  <c:v>6756</c:v>
                </c:pt>
                <c:pt idx="6756">
                  <c:v>6757</c:v>
                </c:pt>
                <c:pt idx="6757">
                  <c:v>6758</c:v>
                </c:pt>
                <c:pt idx="6758">
                  <c:v>6759</c:v>
                </c:pt>
                <c:pt idx="6759">
                  <c:v>6760</c:v>
                </c:pt>
                <c:pt idx="6760">
                  <c:v>6761</c:v>
                </c:pt>
                <c:pt idx="6761">
                  <c:v>6762</c:v>
                </c:pt>
                <c:pt idx="6762">
                  <c:v>6763</c:v>
                </c:pt>
                <c:pt idx="6763">
                  <c:v>6764</c:v>
                </c:pt>
                <c:pt idx="6764">
                  <c:v>6765</c:v>
                </c:pt>
                <c:pt idx="6765">
                  <c:v>6766</c:v>
                </c:pt>
                <c:pt idx="6766">
                  <c:v>6767</c:v>
                </c:pt>
                <c:pt idx="6767">
                  <c:v>6768</c:v>
                </c:pt>
                <c:pt idx="6768">
                  <c:v>6769</c:v>
                </c:pt>
                <c:pt idx="6769">
                  <c:v>6770</c:v>
                </c:pt>
                <c:pt idx="6770">
                  <c:v>6771</c:v>
                </c:pt>
                <c:pt idx="6771">
                  <c:v>6772</c:v>
                </c:pt>
                <c:pt idx="6772">
                  <c:v>6773</c:v>
                </c:pt>
                <c:pt idx="6773">
                  <c:v>6774</c:v>
                </c:pt>
                <c:pt idx="6774">
                  <c:v>6775</c:v>
                </c:pt>
                <c:pt idx="6775">
                  <c:v>6776</c:v>
                </c:pt>
                <c:pt idx="6776">
                  <c:v>6777</c:v>
                </c:pt>
                <c:pt idx="6777">
                  <c:v>6778</c:v>
                </c:pt>
                <c:pt idx="6778">
                  <c:v>6779</c:v>
                </c:pt>
                <c:pt idx="6779">
                  <c:v>6780</c:v>
                </c:pt>
                <c:pt idx="6780">
                  <c:v>6781</c:v>
                </c:pt>
                <c:pt idx="6781">
                  <c:v>6782</c:v>
                </c:pt>
                <c:pt idx="6782">
                  <c:v>6783</c:v>
                </c:pt>
                <c:pt idx="6783">
                  <c:v>6784</c:v>
                </c:pt>
                <c:pt idx="6784">
                  <c:v>6785</c:v>
                </c:pt>
                <c:pt idx="6785">
                  <c:v>6786</c:v>
                </c:pt>
                <c:pt idx="6786">
                  <c:v>6787</c:v>
                </c:pt>
                <c:pt idx="6787">
                  <c:v>6788</c:v>
                </c:pt>
                <c:pt idx="6788">
                  <c:v>6789</c:v>
                </c:pt>
                <c:pt idx="6789">
                  <c:v>6790</c:v>
                </c:pt>
                <c:pt idx="6790">
                  <c:v>6791</c:v>
                </c:pt>
                <c:pt idx="6791">
                  <c:v>6792</c:v>
                </c:pt>
                <c:pt idx="6792">
                  <c:v>6793</c:v>
                </c:pt>
                <c:pt idx="6793">
                  <c:v>6794</c:v>
                </c:pt>
                <c:pt idx="6794">
                  <c:v>6795</c:v>
                </c:pt>
                <c:pt idx="6795">
                  <c:v>6796</c:v>
                </c:pt>
                <c:pt idx="6796">
                  <c:v>6797</c:v>
                </c:pt>
                <c:pt idx="6797">
                  <c:v>6798</c:v>
                </c:pt>
                <c:pt idx="6798">
                  <c:v>6799</c:v>
                </c:pt>
                <c:pt idx="6799">
                  <c:v>6800</c:v>
                </c:pt>
                <c:pt idx="6800">
                  <c:v>6801</c:v>
                </c:pt>
                <c:pt idx="6801">
                  <c:v>6802</c:v>
                </c:pt>
                <c:pt idx="6802">
                  <c:v>6803</c:v>
                </c:pt>
                <c:pt idx="6803">
                  <c:v>6804</c:v>
                </c:pt>
                <c:pt idx="6804">
                  <c:v>6805</c:v>
                </c:pt>
                <c:pt idx="6805">
                  <c:v>6806</c:v>
                </c:pt>
                <c:pt idx="6806">
                  <c:v>6807</c:v>
                </c:pt>
                <c:pt idx="6807">
                  <c:v>6808</c:v>
                </c:pt>
                <c:pt idx="6808">
                  <c:v>6809</c:v>
                </c:pt>
                <c:pt idx="6809">
                  <c:v>6810</c:v>
                </c:pt>
                <c:pt idx="6810">
                  <c:v>6811</c:v>
                </c:pt>
                <c:pt idx="6811">
                  <c:v>6812</c:v>
                </c:pt>
                <c:pt idx="6812">
                  <c:v>6813</c:v>
                </c:pt>
                <c:pt idx="6813">
                  <c:v>6814</c:v>
                </c:pt>
                <c:pt idx="6814">
                  <c:v>6815</c:v>
                </c:pt>
                <c:pt idx="6815">
                  <c:v>6816</c:v>
                </c:pt>
                <c:pt idx="6816">
                  <c:v>6817</c:v>
                </c:pt>
                <c:pt idx="6817">
                  <c:v>6818</c:v>
                </c:pt>
                <c:pt idx="6818">
                  <c:v>6819</c:v>
                </c:pt>
                <c:pt idx="6819">
                  <c:v>6820</c:v>
                </c:pt>
                <c:pt idx="6820">
                  <c:v>6821</c:v>
                </c:pt>
                <c:pt idx="6821">
                  <c:v>6822</c:v>
                </c:pt>
                <c:pt idx="6822">
                  <c:v>6823</c:v>
                </c:pt>
                <c:pt idx="6823">
                  <c:v>6824</c:v>
                </c:pt>
                <c:pt idx="6824">
                  <c:v>6825</c:v>
                </c:pt>
                <c:pt idx="6825">
                  <c:v>6826</c:v>
                </c:pt>
                <c:pt idx="6826">
                  <c:v>6827</c:v>
                </c:pt>
                <c:pt idx="6827">
                  <c:v>6828</c:v>
                </c:pt>
                <c:pt idx="6828">
                  <c:v>6829</c:v>
                </c:pt>
                <c:pt idx="6829">
                  <c:v>6830</c:v>
                </c:pt>
                <c:pt idx="6830">
                  <c:v>6831</c:v>
                </c:pt>
                <c:pt idx="6831">
                  <c:v>6832</c:v>
                </c:pt>
                <c:pt idx="6832">
                  <c:v>6833</c:v>
                </c:pt>
                <c:pt idx="6833">
                  <c:v>6834</c:v>
                </c:pt>
                <c:pt idx="6834">
                  <c:v>6835</c:v>
                </c:pt>
                <c:pt idx="6835">
                  <c:v>6836</c:v>
                </c:pt>
                <c:pt idx="6836">
                  <c:v>6837</c:v>
                </c:pt>
                <c:pt idx="6837">
                  <c:v>6838</c:v>
                </c:pt>
                <c:pt idx="6838">
                  <c:v>6839</c:v>
                </c:pt>
                <c:pt idx="6839">
                  <c:v>6840</c:v>
                </c:pt>
                <c:pt idx="6840">
                  <c:v>6841</c:v>
                </c:pt>
                <c:pt idx="6841">
                  <c:v>6842</c:v>
                </c:pt>
                <c:pt idx="6842">
                  <c:v>6843</c:v>
                </c:pt>
                <c:pt idx="6843">
                  <c:v>6844</c:v>
                </c:pt>
                <c:pt idx="6844">
                  <c:v>6845</c:v>
                </c:pt>
                <c:pt idx="6845">
                  <c:v>6846</c:v>
                </c:pt>
                <c:pt idx="6846">
                  <c:v>6847</c:v>
                </c:pt>
                <c:pt idx="6847">
                  <c:v>6848</c:v>
                </c:pt>
                <c:pt idx="6848">
                  <c:v>6849</c:v>
                </c:pt>
                <c:pt idx="6849">
                  <c:v>6850</c:v>
                </c:pt>
                <c:pt idx="6850">
                  <c:v>6851</c:v>
                </c:pt>
                <c:pt idx="6851">
                  <c:v>6852</c:v>
                </c:pt>
                <c:pt idx="6852">
                  <c:v>6853</c:v>
                </c:pt>
                <c:pt idx="6853">
                  <c:v>6854</c:v>
                </c:pt>
                <c:pt idx="6854">
                  <c:v>6855</c:v>
                </c:pt>
                <c:pt idx="6855">
                  <c:v>6856</c:v>
                </c:pt>
                <c:pt idx="6856">
                  <c:v>6857</c:v>
                </c:pt>
                <c:pt idx="6857">
                  <c:v>6858</c:v>
                </c:pt>
                <c:pt idx="6858">
                  <c:v>6859</c:v>
                </c:pt>
                <c:pt idx="6859">
                  <c:v>6860</c:v>
                </c:pt>
                <c:pt idx="6860">
                  <c:v>6861</c:v>
                </c:pt>
                <c:pt idx="6861">
                  <c:v>6862</c:v>
                </c:pt>
                <c:pt idx="6862">
                  <c:v>6863</c:v>
                </c:pt>
                <c:pt idx="6863">
                  <c:v>6864</c:v>
                </c:pt>
                <c:pt idx="6864">
                  <c:v>6865</c:v>
                </c:pt>
                <c:pt idx="6865">
                  <c:v>6866</c:v>
                </c:pt>
                <c:pt idx="6866">
                  <c:v>6867</c:v>
                </c:pt>
                <c:pt idx="6867">
                  <c:v>6868</c:v>
                </c:pt>
                <c:pt idx="6868">
                  <c:v>6869</c:v>
                </c:pt>
                <c:pt idx="6869">
                  <c:v>6870</c:v>
                </c:pt>
                <c:pt idx="6870">
                  <c:v>6871</c:v>
                </c:pt>
                <c:pt idx="6871">
                  <c:v>6872</c:v>
                </c:pt>
                <c:pt idx="6872">
                  <c:v>6873</c:v>
                </c:pt>
                <c:pt idx="6873">
                  <c:v>6874</c:v>
                </c:pt>
                <c:pt idx="6874">
                  <c:v>6875</c:v>
                </c:pt>
                <c:pt idx="6875">
                  <c:v>6876</c:v>
                </c:pt>
                <c:pt idx="6876">
                  <c:v>6877</c:v>
                </c:pt>
                <c:pt idx="6877">
                  <c:v>6878</c:v>
                </c:pt>
                <c:pt idx="6878">
                  <c:v>6879</c:v>
                </c:pt>
                <c:pt idx="6879">
                  <c:v>6880</c:v>
                </c:pt>
                <c:pt idx="6880">
                  <c:v>6881</c:v>
                </c:pt>
                <c:pt idx="6881">
                  <c:v>6882</c:v>
                </c:pt>
                <c:pt idx="6882">
                  <c:v>6883</c:v>
                </c:pt>
                <c:pt idx="6883">
                  <c:v>6884</c:v>
                </c:pt>
                <c:pt idx="6884">
                  <c:v>6885</c:v>
                </c:pt>
                <c:pt idx="6885">
                  <c:v>6886</c:v>
                </c:pt>
                <c:pt idx="6886">
                  <c:v>6887</c:v>
                </c:pt>
                <c:pt idx="6887">
                  <c:v>6888</c:v>
                </c:pt>
                <c:pt idx="6888">
                  <c:v>6889</c:v>
                </c:pt>
                <c:pt idx="6889">
                  <c:v>6890</c:v>
                </c:pt>
                <c:pt idx="6890">
                  <c:v>6891</c:v>
                </c:pt>
                <c:pt idx="6891">
                  <c:v>6892</c:v>
                </c:pt>
                <c:pt idx="6892">
                  <c:v>6893</c:v>
                </c:pt>
                <c:pt idx="6893">
                  <c:v>6894</c:v>
                </c:pt>
                <c:pt idx="6894">
                  <c:v>6895</c:v>
                </c:pt>
                <c:pt idx="6895">
                  <c:v>6896</c:v>
                </c:pt>
                <c:pt idx="6896">
                  <c:v>6897</c:v>
                </c:pt>
                <c:pt idx="6897">
                  <c:v>6898</c:v>
                </c:pt>
                <c:pt idx="6898">
                  <c:v>6899</c:v>
                </c:pt>
                <c:pt idx="6899">
                  <c:v>6900</c:v>
                </c:pt>
                <c:pt idx="6900">
                  <c:v>6901</c:v>
                </c:pt>
                <c:pt idx="6901">
                  <c:v>6902</c:v>
                </c:pt>
                <c:pt idx="6902">
                  <c:v>6903</c:v>
                </c:pt>
                <c:pt idx="6903">
                  <c:v>6904</c:v>
                </c:pt>
                <c:pt idx="6904">
                  <c:v>6905</c:v>
                </c:pt>
                <c:pt idx="6905">
                  <c:v>6906</c:v>
                </c:pt>
                <c:pt idx="6906">
                  <c:v>6907</c:v>
                </c:pt>
                <c:pt idx="6907">
                  <c:v>6908</c:v>
                </c:pt>
                <c:pt idx="6908">
                  <c:v>6909</c:v>
                </c:pt>
                <c:pt idx="6909">
                  <c:v>6910</c:v>
                </c:pt>
                <c:pt idx="6910">
                  <c:v>6911</c:v>
                </c:pt>
                <c:pt idx="6911">
                  <c:v>6912</c:v>
                </c:pt>
                <c:pt idx="6912">
                  <c:v>6913</c:v>
                </c:pt>
                <c:pt idx="6913">
                  <c:v>6914</c:v>
                </c:pt>
                <c:pt idx="6914">
                  <c:v>6915</c:v>
                </c:pt>
                <c:pt idx="6915">
                  <c:v>6916</c:v>
                </c:pt>
                <c:pt idx="6916">
                  <c:v>6917</c:v>
                </c:pt>
                <c:pt idx="6917">
                  <c:v>6918</c:v>
                </c:pt>
                <c:pt idx="6918">
                  <c:v>6919</c:v>
                </c:pt>
                <c:pt idx="6919">
                  <c:v>6920</c:v>
                </c:pt>
                <c:pt idx="6920">
                  <c:v>6921</c:v>
                </c:pt>
                <c:pt idx="6921">
                  <c:v>6922</c:v>
                </c:pt>
                <c:pt idx="6922">
                  <c:v>6923</c:v>
                </c:pt>
                <c:pt idx="6923">
                  <c:v>6924</c:v>
                </c:pt>
                <c:pt idx="6924">
                  <c:v>6925</c:v>
                </c:pt>
                <c:pt idx="6925">
                  <c:v>6926</c:v>
                </c:pt>
                <c:pt idx="6926">
                  <c:v>6927</c:v>
                </c:pt>
                <c:pt idx="6927">
                  <c:v>6928</c:v>
                </c:pt>
                <c:pt idx="6928">
                  <c:v>6929</c:v>
                </c:pt>
                <c:pt idx="6929">
                  <c:v>6930</c:v>
                </c:pt>
                <c:pt idx="6930">
                  <c:v>6931</c:v>
                </c:pt>
                <c:pt idx="6931">
                  <c:v>6932</c:v>
                </c:pt>
                <c:pt idx="6932">
                  <c:v>6933</c:v>
                </c:pt>
                <c:pt idx="6933">
                  <c:v>6934</c:v>
                </c:pt>
                <c:pt idx="6934">
                  <c:v>6935</c:v>
                </c:pt>
                <c:pt idx="6935">
                  <c:v>6936</c:v>
                </c:pt>
                <c:pt idx="6936">
                  <c:v>6937</c:v>
                </c:pt>
                <c:pt idx="6937">
                  <c:v>6938</c:v>
                </c:pt>
                <c:pt idx="6938">
                  <c:v>6939</c:v>
                </c:pt>
                <c:pt idx="6939">
                  <c:v>6940</c:v>
                </c:pt>
                <c:pt idx="6940">
                  <c:v>6941</c:v>
                </c:pt>
                <c:pt idx="6941">
                  <c:v>6942</c:v>
                </c:pt>
                <c:pt idx="6942">
                  <c:v>6943</c:v>
                </c:pt>
                <c:pt idx="6943">
                  <c:v>6944</c:v>
                </c:pt>
                <c:pt idx="6944">
                  <c:v>6945</c:v>
                </c:pt>
                <c:pt idx="6945">
                  <c:v>6946</c:v>
                </c:pt>
                <c:pt idx="6946">
                  <c:v>6947</c:v>
                </c:pt>
                <c:pt idx="6947">
                  <c:v>6948</c:v>
                </c:pt>
                <c:pt idx="6948">
                  <c:v>6949</c:v>
                </c:pt>
                <c:pt idx="6949">
                  <c:v>6950</c:v>
                </c:pt>
                <c:pt idx="6950">
                  <c:v>6951</c:v>
                </c:pt>
                <c:pt idx="6951">
                  <c:v>6952</c:v>
                </c:pt>
                <c:pt idx="6952">
                  <c:v>6953</c:v>
                </c:pt>
                <c:pt idx="6953">
                  <c:v>6954</c:v>
                </c:pt>
                <c:pt idx="6954">
                  <c:v>6955</c:v>
                </c:pt>
                <c:pt idx="6955">
                  <c:v>6956</c:v>
                </c:pt>
                <c:pt idx="6956">
                  <c:v>6957</c:v>
                </c:pt>
                <c:pt idx="6957">
                  <c:v>6958</c:v>
                </c:pt>
                <c:pt idx="6958">
                  <c:v>6959</c:v>
                </c:pt>
                <c:pt idx="6959">
                  <c:v>6960</c:v>
                </c:pt>
                <c:pt idx="6960">
                  <c:v>6961</c:v>
                </c:pt>
                <c:pt idx="6961">
                  <c:v>6962</c:v>
                </c:pt>
                <c:pt idx="6962">
                  <c:v>6963</c:v>
                </c:pt>
                <c:pt idx="6963">
                  <c:v>6964</c:v>
                </c:pt>
                <c:pt idx="6964">
                  <c:v>6965</c:v>
                </c:pt>
                <c:pt idx="6965">
                  <c:v>6966</c:v>
                </c:pt>
                <c:pt idx="6966">
                  <c:v>6967</c:v>
                </c:pt>
                <c:pt idx="6967">
                  <c:v>6968</c:v>
                </c:pt>
                <c:pt idx="6968">
                  <c:v>6969</c:v>
                </c:pt>
                <c:pt idx="6969">
                  <c:v>6970</c:v>
                </c:pt>
                <c:pt idx="6970">
                  <c:v>6971</c:v>
                </c:pt>
                <c:pt idx="6971">
                  <c:v>6972</c:v>
                </c:pt>
                <c:pt idx="6972">
                  <c:v>6973</c:v>
                </c:pt>
                <c:pt idx="6973">
                  <c:v>6974</c:v>
                </c:pt>
                <c:pt idx="6974">
                  <c:v>6975</c:v>
                </c:pt>
                <c:pt idx="6975">
                  <c:v>6976</c:v>
                </c:pt>
                <c:pt idx="6976">
                  <c:v>6977</c:v>
                </c:pt>
                <c:pt idx="6977">
                  <c:v>6978</c:v>
                </c:pt>
                <c:pt idx="6978">
                  <c:v>6979</c:v>
                </c:pt>
                <c:pt idx="6979">
                  <c:v>6980</c:v>
                </c:pt>
                <c:pt idx="6980">
                  <c:v>6981</c:v>
                </c:pt>
                <c:pt idx="6981">
                  <c:v>6982</c:v>
                </c:pt>
                <c:pt idx="6982">
                  <c:v>6983</c:v>
                </c:pt>
                <c:pt idx="6983">
                  <c:v>6984</c:v>
                </c:pt>
                <c:pt idx="6984">
                  <c:v>6985</c:v>
                </c:pt>
                <c:pt idx="6985">
                  <c:v>6986</c:v>
                </c:pt>
                <c:pt idx="6986">
                  <c:v>6987</c:v>
                </c:pt>
                <c:pt idx="6987">
                  <c:v>6988</c:v>
                </c:pt>
                <c:pt idx="6988">
                  <c:v>6989</c:v>
                </c:pt>
                <c:pt idx="6989">
                  <c:v>6990</c:v>
                </c:pt>
                <c:pt idx="6990">
                  <c:v>6991</c:v>
                </c:pt>
                <c:pt idx="6991">
                  <c:v>6992</c:v>
                </c:pt>
                <c:pt idx="6992">
                  <c:v>6993</c:v>
                </c:pt>
                <c:pt idx="6993">
                  <c:v>6994</c:v>
                </c:pt>
                <c:pt idx="6994">
                  <c:v>6995</c:v>
                </c:pt>
                <c:pt idx="6995">
                  <c:v>6996</c:v>
                </c:pt>
                <c:pt idx="6996">
                  <c:v>6997</c:v>
                </c:pt>
                <c:pt idx="6997">
                  <c:v>6998</c:v>
                </c:pt>
                <c:pt idx="6998">
                  <c:v>6999</c:v>
                </c:pt>
                <c:pt idx="6999">
                  <c:v>7000</c:v>
                </c:pt>
                <c:pt idx="7000">
                  <c:v>7001</c:v>
                </c:pt>
                <c:pt idx="7001">
                  <c:v>7002</c:v>
                </c:pt>
                <c:pt idx="7002">
                  <c:v>7003</c:v>
                </c:pt>
                <c:pt idx="7003">
                  <c:v>7004</c:v>
                </c:pt>
                <c:pt idx="7004">
                  <c:v>7005</c:v>
                </c:pt>
                <c:pt idx="7005">
                  <c:v>7006</c:v>
                </c:pt>
                <c:pt idx="7006">
                  <c:v>7007</c:v>
                </c:pt>
                <c:pt idx="7007">
                  <c:v>7008</c:v>
                </c:pt>
                <c:pt idx="7008">
                  <c:v>7009</c:v>
                </c:pt>
                <c:pt idx="7009">
                  <c:v>7010</c:v>
                </c:pt>
                <c:pt idx="7010">
                  <c:v>7011</c:v>
                </c:pt>
                <c:pt idx="7011">
                  <c:v>7012</c:v>
                </c:pt>
                <c:pt idx="7012">
                  <c:v>7013</c:v>
                </c:pt>
                <c:pt idx="7013">
                  <c:v>7014</c:v>
                </c:pt>
                <c:pt idx="7014">
                  <c:v>7015</c:v>
                </c:pt>
                <c:pt idx="7015">
                  <c:v>7016</c:v>
                </c:pt>
                <c:pt idx="7016">
                  <c:v>7017</c:v>
                </c:pt>
                <c:pt idx="7017">
                  <c:v>7018</c:v>
                </c:pt>
                <c:pt idx="7018">
                  <c:v>7019</c:v>
                </c:pt>
                <c:pt idx="7019">
                  <c:v>7020</c:v>
                </c:pt>
                <c:pt idx="7020">
                  <c:v>7021</c:v>
                </c:pt>
                <c:pt idx="7021">
                  <c:v>7022</c:v>
                </c:pt>
                <c:pt idx="7022">
                  <c:v>7023</c:v>
                </c:pt>
                <c:pt idx="7023">
                  <c:v>7024</c:v>
                </c:pt>
                <c:pt idx="7024">
                  <c:v>7025</c:v>
                </c:pt>
                <c:pt idx="7025">
                  <c:v>7026</c:v>
                </c:pt>
                <c:pt idx="7026">
                  <c:v>7027</c:v>
                </c:pt>
                <c:pt idx="7027">
                  <c:v>7028</c:v>
                </c:pt>
                <c:pt idx="7028">
                  <c:v>7029</c:v>
                </c:pt>
                <c:pt idx="7029">
                  <c:v>7030</c:v>
                </c:pt>
                <c:pt idx="7030">
                  <c:v>7031</c:v>
                </c:pt>
                <c:pt idx="7031">
                  <c:v>7032</c:v>
                </c:pt>
                <c:pt idx="7032">
                  <c:v>7033</c:v>
                </c:pt>
                <c:pt idx="7033">
                  <c:v>7034</c:v>
                </c:pt>
                <c:pt idx="7034">
                  <c:v>7035</c:v>
                </c:pt>
                <c:pt idx="7035">
                  <c:v>7036</c:v>
                </c:pt>
                <c:pt idx="7036">
                  <c:v>7037</c:v>
                </c:pt>
                <c:pt idx="7037">
                  <c:v>7038</c:v>
                </c:pt>
                <c:pt idx="7038">
                  <c:v>7039</c:v>
                </c:pt>
                <c:pt idx="7039">
                  <c:v>7040</c:v>
                </c:pt>
                <c:pt idx="7040">
                  <c:v>7041</c:v>
                </c:pt>
                <c:pt idx="7041">
                  <c:v>7042</c:v>
                </c:pt>
                <c:pt idx="7042">
                  <c:v>7043</c:v>
                </c:pt>
                <c:pt idx="7043">
                  <c:v>7044</c:v>
                </c:pt>
                <c:pt idx="7044">
                  <c:v>7045</c:v>
                </c:pt>
                <c:pt idx="7045">
                  <c:v>7046</c:v>
                </c:pt>
                <c:pt idx="7046">
                  <c:v>7047</c:v>
                </c:pt>
                <c:pt idx="7047">
                  <c:v>7048</c:v>
                </c:pt>
                <c:pt idx="7048">
                  <c:v>7049</c:v>
                </c:pt>
                <c:pt idx="7049">
                  <c:v>7050</c:v>
                </c:pt>
                <c:pt idx="7050">
                  <c:v>7051</c:v>
                </c:pt>
                <c:pt idx="7051">
                  <c:v>7052</c:v>
                </c:pt>
                <c:pt idx="7052">
                  <c:v>7053</c:v>
                </c:pt>
                <c:pt idx="7053">
                  <c:v>7054</c:v>
                </c:pt>
                <c:pt idx="7054">
                  <c:v>7055</c:v>
                </c:pt>
                <c:pt idx="7055">
                  <c:v>7056</c:v>
                </c:pt>
                <c:pt idx="7056">
                  <c:v>7057</c:v>
                </c:pt>
                <c:pt idx="7057">
                  <c:v>7058</c:v>
                </c:pt>
                <c:pt idx="7058">
                  <c:v>7059</c:v>
                </c:pt>
                <c:pt idx="7059">
                  <c:v>7060</c:v>
                </c:pt>
                <c:pt idx="7060">
                  <c:v>7061</c:v>
                </c:pt>
                <c:pt idx="7061">
                  <c:v>7062</c:v>
                </c:pt>
                <c:pt idx="7062">
                  <c:v>7063</c:v>
                </c:pt>
                <c:pt idx="7063">
                  <c:v>7064</c:v>
                </c:pt>
                <c:pt idx="7064">
                  <c:v>7065</c:v>
                </c:pt>
                <c:pt idx="7065">
                  <c:v>7066</c:v>
                </c:pt>
                <c:pt idx="7066">
                  <c:v>7067</c:v>
                </c:pt>
                <c:pt idx="7067">
                  <c:v>7068</c:v>
                </c:pt>
                <c:pt idx="7068">
                  <c:v>7069</c:v>
                </c:pt>
                <c:pt idx="7069">
                  <c:v>7070</c:v>
                </c:pt>
                <c:pt idx="7070">
                  <c:v>7071</c:v>
                </c:pt>
                <c:pt idx="7071">
                  <c:v>7072</c:v>
                </c:pt>
                <c:pt idx="7072">
                  <c:v>7073</c:v>
                </c:pt>
                <c:pt idx="7073">
                  <c:v>7074</c:v>
                </c:pt>
                <c:pt idx="7074">
                  <c:v>7075</c:v>
                </c:pt>
                <c:pt idx="7075">
                  <c:v>7076</c:v>
                </c:pt>
                <c:pt idx="7076">
                  <c:v>7077</c:v>
                </c:pt>
                <c:pt idx="7077">
                  <c:v>7078</c:v>
                </c:pt>
                <c:pt idx="7078">
                  <c:v>7079</c:v>
                </c:pt>
                <c:pt idx="7079">
                  <c:v>7080</c:v>
                </c:pt>
                <c:pt idx="7080">
                  <c:v>7081</c:v>
                </c:pt>
                <c:pt idx="7081">
                  <c:v>7082</c:v>
                </c:pt>
                <c:pt idx="7082">
                  <c:v>7083</c:v>
                </c:pt>
                <c:pt idx="7083">
                  <c:v>7084</c:v>
                </c:pt>
                <c:pt idx="7084">
                  <c:v>7085</c:v>
                </c:pt>
                <c:pt idx="7085">
                  <c:v>7086</c:v>
                </c:pt>
                <c:pt idx="7086">
                  <c:v>7087</c:v>
                </c:pt>
                <c:pt idx="7087">
                  <c:v>7088</c:v>
                </c:pt>
                <c:pt idx="7088">
                  <c:v>7089</c:v>
                </c:pt>
                <c:pt idx="7089">
                  <c:v>7090</c:v>
                </c:pt>
                <c:pt idx="7090">
                  <c:v>7091</c:v>
                </c:pt>
                <c:pt idx="7091">
                  <c:v>7092</c:v>
                </c:pt>
                <c:pt idx="7092">
                  <c:v>7093</c:v>
                </c:pt>
                <c:pt idx="7093">
                  <c:v>7094</c:v>
                </c:pt>
                <c:pt idx="7094">
                  <c:v>7095</c:v>
                </c:pt>
                <c:pt idx="7095">
                  <c:v>7096</c:v>
                </c:pt>
                <c:pt idx="7096">
                  <c:v>7097</c:v>
                </c:pt>
                <c:pt idx="7097">
                  <c:v>7098</c:v>
                </c:pt>
                <c:pt idx="7098">
                  <c:v>7099</c:v>
                </c:pt>
                <c:pt idx="7099">
                  <c:v>7100</c:v>
                </c:pt>
                <c:pt idx="7100">
                  <c:v>7101</c:v>
                </c:pt>
                <c:pt idx="7101">
                  <c:v>7102</c:v>
                </c:pt>
                <c:pt idx="7102">
                  <c:v>7103</c:v>
                </c:pt>
                <c:pt idx="7103">
                  <c:v>7104</c:v>
                </c:pt>
                <c:pt idx="7104">
                  <c:v>7105</c:v>
                </c:pt>
                <c:pt idx="7105">
                  <c:v>7106</c:v>
                </c:pt>
                <c:pt idx="7106">
                  <c:v>7107</c:v>
                </c:pt>
                <c:pt idx="7107">
                  <c:v>7108</c:v>
                </c:pt>
                <c:pt idx="7108">
                  <c:v>7109</c:v>
                </c:pt>
                <c:pt idx="7109">
                  <c:v>7110</c:v>
                </c:pt>
                <c:pt idx="7110">
                  <c:v>7111</c:v>
                </c:pt>
                <c:pt idx="7111">
                  <c:v>7112</c:v>
                </c:pt>
                <c:pt idx="7112">
                  <c:v>7113</c:v>
                </c:pt>
                <c:pt idx="7113">
                  <c:v>7114</c:v>
                </c:pt>
                <c:pt idx="7114">
                  <c:v>7115</c:v>
                </c:pt>
                <c:pt idx="7115">
                  <c:v>7116</c:v>
                </c:pt>
                <c:pt idx="7116">
                  <c:v>7117</c:v>
                </c:pt>
                <c:pt idx="7117">
                  <c:v>7118</c:v>
                </c:pt>
                <c:pt idx="7118">
                  <c:v>7119</c:v>
                </c:pt>
                <c:pt idx="7119">
                  <c:v>7120</c:v>
                </c:pt>
                <c:pt idx="7120">
                  <c:v>7121</c:v>
                </c:pt>
                <c:pt idx="7121">
                  <c:v>7122</c:v>
                </c:pt>
                <c:pt idx="7122">
                  <c:v>7123</c:v>
                </c:pt>
                <c:pt idx="7123">
                  <c:v>7124</c:v>
                </c:pt>
                <c:pt idx="7124">
                  <c:v>7125</c:v>
                </c:pt>
                <c:pt idx="7125">
                  <c:v>7126</c:v>
                </c:pt>
                <c:pt idx="7126">
                  <c:v>7127</c:v>
                </c:pt>
                <c:pt idx="7127">
                  <c:v>7128</c:v>
                </c:pt>
                <c:pt idx="7128">
                  <c:v>7129</c:v>
                </c:pt>
                <c:pt idx="7129">
                  <c:v>7130</c:v>
                </c:pt>
                <c:pt idx="7130">
                  <c:v>7131</c:v>
                </c:pt>
                <c:pt idx="7131">
                  <c:v>7132</c:v>
                </c:pt>
                <c:pt idx="7132">
                  <c:v>7133</c:v>
                </c:pt>
                <c:pt idx="7133">
                  <c:v>7134</c:v>
                </c:pt>
                <c:pt idx="7134">
                  <c:v>7135</c:v>
                </c:pt>
                <c:pt idx="7135">
                  <c:v>7136</c:v>
                </c:pt>
                <c:pt idx="7136">
                  <c:v>7137</c:v>
                </c:pt>
                <c:pt idx="7137">
                  <c:v>7138</c:v>
                </c:pt>
                <c:pt idx="7138">
                  <c:v>7139</c:v>
                </c:pt>
                <c:pt idx="7139">
                  <c:v>7140</c:v>
                </c:pt>
                <c:pt idx="7140">
                  <c:v>7141</c:v>
                </c:pt>
                <c:pt idx="7141">
                  <c:v>7142</c:v>
                </c:pt>
                <c:pt idx="7142">
                  <c:v>7143</c:v>
                </c:pt>
                <c:pt idx="7143">
                  <c:v>7144</c:v>
                </c:pt>
                <c:pt idx="7144">
                  <c:v>7145</c:v>
                </c:pt>
                <c:pt idx="7145">
                  <c:v>7146</c:v>
                </c:pt>
                <c:pt idx="7146">
                  <c:v>7147</c:v>
                </c:pt>
                <c:pt idx="7147">
                  <c:v>7148</c:v>
                </c:pt>
                <c:pt idx="7148">
                  <c:v>7149</c:v>
                </c:pt>
                <c:pt idx="7149">
                  <c:v>7150</c:v>
                </c:pt>
                <c:pt idx="7150">
                  <c:v>7151</c:v>
                </c:pt>
                <c:pt idx="7151">
                  <c:v>7152</c:v>
                </c:pt>
                <c:pt idx="7152">
                  <c:v>7153</c:v>
                </c:pt>
                <c:pt idx="7153">
                  <c:v>7154</c:v>
                </c:pt>
                <c:pt idx="7154">
                  <c:v>7155</c:v>
                </c:pt>
                <c:pt idx="7155">
                  <c:v>7156</c:v>
                </c:pt>
                <c:pt idx="7156">
                  <c:v>7157</c:v>
                </c:pt>
                <c:pt idx="7157">
                  <c:v>7158</c:v>
                </c:pt>
                <c:pt idx="7158">
                  <c:v>7159</c:v>
                </c:pt>
                <c:pt idx="7159">
                  <c:v>7160</c:v>
                </c:pt>
                <c:pt idx="7160">
                  <c:v>7161</c:v>
                </c:pt>
                <c:pt idx="7161">
                  <c:v>7162</c:v>
                </c:pt>
                <c:pt idx="7162">
                  <c:v>7163</c:v>
                </c:pt>
                <c:pt idx="7163">
                  <c:v>7164</c:v>
                </c:pt>
                <c:pt idx="7164">
                  <c:v>7165</c:v>
                </c:pt>
                <c:pt idx="7165">
                  <c:v>7166</c:v>
                </c:pt>
                <c:pt idx="7166">
                  <c:v>7167</c:v>
                </c:pt>
                <c:pt idx="7167">
                  <c:v>7168</c:v>
                </c:pt>
                <c:pt idx="7168">
                  <c:v>7169</c:v>
                </c:pt>
                <c:pt idx="7169">
                  <c:v>7170</c:v>
                </c:pt>
                <c:pt idx="7170">
                  <c:v>7171</c:v>
                </c:pt>
                <c:pt idx="7171">
                  <c:v>7172</c:v>
                </c:pt>
                <c:pt idx="7172">
                  <c:v>7173</c:v>
                </c:pt>
                <c:pt idx="7173">
                  <c:v>7174</c:v>
                </c:pt>
                <c:pt idx="7174">
                  <c:v>7175</c:v>
                </c:pt>
                <c:pt idx="7175">
                  <c:v>7176</c:v>
                </c:pt>
                <c:pt idx="7176">
                  <c:v>7177</c:v>
                </c:pt>
                <c:pt idx="7177">
                  <c:v>7178</c:v>
                </c:pt>
                <c:pt idx="7178">
                  <c:v>7179</c:v>
                </c:pt>
                <c:pt idx="7179">
                  <c:v>7180</c:v>
                </c:pt>
                <c:pt idx="7180">
                  <c:v>7181</c:v>
                </c:pt>
                <c:pt idx="7181">
                  <c:v>7182</c:v>
                </c:pt>
                <c:pt idx="7182">
                  <c:v>7183</c:v>
                </c:pt>
                <c:pt idx="7183">
                  <c:v>7184</c:v>
                </c:pt>
                <c:pt idx="7184">
                  <c:v>7185</c:v>
                </c:pt>
                <c:pt idx="7185">
                  <c:v>7186</c:v>
                </c:pt>
                <c:pt idx="7186">
                  <c:v>7187</c:v>
                </c:pt>
                <c:pt idx="7187">
                  <c:v>7188</c:v>
                </c:pt>
                <c:pt idx="7188">
                  <c:v>7189</c:v>
                </c:pt>
                <c:pt idx="7189">
                  <c:v>7190</c:v>
                </c:pt>
                <c:pt idx="7190">
                  <c:v>7191</c:v>
                </c:pt>
                <c:pt idx="7191">
                  <c:v>7192</c:v>
                </c:pt>
                <c:pt idx="7192">
                  <c:v>7193</c:v>
                </c:pt>
                <c:pt idx="7193">
                  <c:v>7194</c:v>
                </c:pt>
                <c:pt idx="7194">
                  <c:v>7195</c:v>
                </c:pt>
                <c:pt idx="7195">
                  <c:v>7196</c:v>
                </c:pt>
                <c:pt idx="7196">
                  <c:v>7197</c:v>
                </c:pt>
                <c:pt idx="7197">
                  <c:v>7198</c:v>
                </c:pt>
                <c:pt idx="7198">
                  <c:v>7199</c:v>
                </c:pt>
                <c:pt idx="7199">
                  <c:v>7200</c:v>
                </c:pt>
                <c:pt idx="7200">
                  <c:v>7201</c:v>
                </c:pt>
                <c:pt idx="7201">
                  <c:v>7202</c:v>
                </c:pt>
                <c:pt idx="7202">
                  <c:v>7203</c:v>
                </c:pt>
                <c:pt idx="7203">
                  <c:v>7204</c:v>
                </c:pt>
                <c:pt idx="7204">
                  <c:v>7205</c:v>
                </c:pt>
                <c:pt idx="7205">
                  <c:v>7206</c:v>
                </c:pt>
                <c:pt idx="7206">
                  <c:v>7207</c:v>
                </c:pt>
                <c:pt idx="7207">
                  <c:v>7208</c:v>
                </c:pt>
                <c:pt idx="7208">
                  <c:v>7209</c:v>
                </c:pt>
                <c:pt idx="7209">
                  <c:v>7210</c:v>
                </c:pt>
                <c:pt idx="7210">
                  <c:v>7211</c:v>
                </c:pt>
                <c:pt idx="7211">
                  <c:v>7212</c:v>
                </c:pt>
                <c:pt idx="7212">
                  <c:v>7213</c:v>
                </c:pt>
                <c:pt idx="7213">
                  <c:v>7214</c:v>
                </c:pt>
                <c:pt idx="7214">
                  <c:v>7215</c:v>
                </c:pt>
                <c:pt idx="7215">
                  <c:v>7216</c:v>
                </c:pt>
                <c:pt idx="7216">
                  <c:v>7217</c:v>
                </c:pt>
                <c:pt idx="7217">
                  <c:v>7218</c:v>
                </c:pt>
                <c:pt idx="7218">
                  <c:v>7219</c:v>
                </c:pt>
                <c:pt idx="7219">
                  <c:v>7220</c:v>
                </c:pt>
                <c:pt idx="7220">
                  <c:v>7221</c:v>
                </c:pt>
                <c:pt idx="7221">
                  <c:v>7222</c:v>
                </c:pt>
                <c:pt idx="7222">
                  <c:v>7223</c:v>
                </c:pt>
                <c:pt idx="7223">
                  <c:v>7224</c:v>
                </c:pt>
                <c:pt idx="7224">
                  <c:v>7225</c:v>
                </c:pt>
                <c:pt idx="7225">
                  <c:v>7226</c:v>
                </c:pt>
                <c:pt idx="7226">
                  <c:v>7227</c:v>
                </c:pt>
                <c:pt idx="7227">
                  <c:v>7228</c:v>
                </c:pt>
                <c:pt idx="7228">
                  <c:v>7229</c:v>
                </c:pt>
                <c:pt idx="7229">
                  <c:v>7230</c:v>
                </c:pt>
                <c:pt idx="7230">
                  <c:v>7231</c:v>
                </c:pt>
                <c:pt idx="7231">
                  <c:v>7232</c:v>
                </c:pt>
                <c:pt idx="7232">
                  <c:v>7233</c:v>
                </c:pt>
                <c:pt idx="7233">
                  <c:v>7234</c:v>
                </c:pt>
                <c:pt idx="7234">
                  <c:v>7235</c:v>
                </c:pt>
                <c:pt idx="7235">
                  <c:v>7236</c:v>
                </c:pt>
                <c:pt idx="7236">
                  <c:v>7237</c:v>
                </c:pt>
                <c:pt idx="7237">
                  <c:v>7238</c:v>
                </c:pt>
                <c:pt idx="7238">
                  <c:v>7239</c:v>
                </c:pt>
                <c:pt idx="7239">
                  <c:v>7240</c:v>
                </c:pt>
                <c:pt idx="7240">
                  <c:v>7241</c:v>
                </c:pt>
                <c:pt idx="7241">
                  <c:v>7242</c:v>
                </c:pt>
                <c:pt idx="7242">
                  <c:v>7243</c:v>
                </c:pt>
                <c:pt idx="7243">
                  <c:v>7244</c:v>
                </c:pt>
                <c:pt idx="7244">
                  <c:v>7245</c:v>
                </c:pt>
                <c:pt idx="7245">
                  <c:v>7246</c:v>
                </c:pt>
                <c:pt idx="7246">
                  <c:v>7247</c:v>
                </c:pt>
                <c:pt idx="7247">
                  <c:v>7248</c:v>
                </c:pt>
                <c:pt idx="7248">
                  <c:v>7249</c:v>
                </c:pt>
                <c:pt idx="7249">
                  <c:v>7250</c:v>
                </c:pt>
                <c:pt idx="7250">
                  <c:v>7251</c:v>
                </c:pt>
                <c:pt idx="7251">
                  <c:v>7252</c:v>
                </c:pt>
                <c:pt idx="7252">
                  <c:v>7253</c:v>
                </c:pt>
                <c:pt idx="7253">
                  <c:v>7254</c:v>
                </c:pt>
                <c:pt idx="7254">
                  <c:v>7255</c:v>
                </c:pt>
                <c:pt idx="7255">
                  <c:v>7256</c:v>
                </c:pt>
                <c:pt idx="7256">
                  <c:v>7257</c:v>
                </c:pt>
                <c:pt idx="7257">
                  <c:v>7258</c:v>
                </c:pt>
                <c:pt idx="7258">
                  <c:v>7259</c:v>
                </c:pt>
                <c:pt idx="7259">
                  <c:v>7260</c:v>
                </c:pt>
                <c:pt idx="7260">
                  <c:v>7261</c:v>
                </c:pt>
                <c:pt idx="7261">
                  <c:v>7262</c:v>
                </c:pt>
                <c:pt idx="7262">
                  <c:v>7263</c:v>
                </c:pt>
                <c:pt idx="7263">
                  <c:v>7264</c:v>
                </c:pt>
                <c:pt idx="7264">
                  <c:v>7265</c:v>
                </c:pt>
                <c:pt idx="7265">
                  <c:v>7266</c:v>
                </c:pt>
                <c:pt idx="7266">
                  <c:v>7267</c:v>
                </c:pt>
                <c:pt idx="7267">
                  <c:v>7268</c:v>
                </c:pt>
                <c:pt idx="7268">
                  <c:v>7269</c:v>
                </c:pt>
                <c:pt idx="7269">
                  <c:v>7270</c:v>
                </c:pt>
                <c:pt idx="7270">
                  <c:v>7271</c:v>
                </c:pt>
                <c:pt idx="7271">
                  <c:v>7272</c:v>
                </c:pt>
                <c:pt idx="7272">
                  <c:v>7273</c:v>
                </c:pt>
                <c:pt idx="7273">
                  <c:v>7274</c:v>
                </c:pt>
                <c:pt idx="7274">
                  <c:v>7275</c:v>
                </c:pt>
                <c:pt idx="7275">
                  <c:v>7276</c:v>
                </c:pt>
                <c:pt idx="7276">
                  <c:v>7277</c:v>
                </c:pt>
                <c:pt idx="7277">
                  <c:v>7278</c:v>
                </c:pt>
                <c:pt idx="7278">
                  <c:v>7279</c:v>
                </c:pt>
                <c:pt idx="7279">
                  <c:v>7280</c:v>
                </c:pt>
                <c:pt idx="7280">
                  <c:v>7281</c:v>
                </c:pt>
                <c:pt idx="7281">
                  <c:v>7282</c:v>
                </c:pt>
                <c:pt idx="7282">
                  <c:v>7283</c:v>
                </c:pt>
                <c:pt idx="7283">
                  <c:v>7284</c:v>
                </c:pt>
                <c:pt idx="7284">
                  <c:v>7285</c:v>
                </c:pt>
                <c:pt idx="7285">
                  <c:v>7286</c:v>
                </c:pt>
                <c:pt idx="7286">
                  <c:v>7287</c:v>
                </c:pt>
                <c:pt idx="7287">
                  <c:v>7288</c:v>
                </c:pt>
                <c:pt idx="7288">
                  <c:v>7289</c:v>
                </c:pt>
                <c:pt idx="7289">
                  <c:v>7290</c:v>
                </c:pt>
                <c:pt idx="7290">
                  <c:v>7291</c:v>
                </c:pt>
                <c:pt idx="7291">
                  <c:v>7292</c:v>
                </c:pt>
                <c:pt idx="7292">
                  <c:v>7293</c:v>
                </c:pt>
                <c:pt idx="7293">
                  <c:v>7294</c:v>
                </c:pt>
                <c:pt idx="7294">
                  <c:v>7295</c:v>
                </c:pt>
                <c:pt idx="7295">
                  <c:v>7296</c:v>
                </c:pt>
                <c:pt idx="7296">
                  <c:v>7297</c:v>
                </c:pt>
                <c:pt idx="7297">
                  <c:v>7298</c:v>
                </c:pt>
                <c:pt idx="7298">
                  <c:v>7299</c:v>
                </c:pt>
                <c:pt idx="7299">
                  <c:v>7300</c:v>
                </c:pt>
                <c:pt idx="7300">
                  <c:v>7301</c:v>
                </c:pt>
                <c:pt idx="7301">
                  <c:v>7302</c:v>
                </c:pt>
                <c:pt idx="7302">
                  <c:v>7303</c:v>
                </c:pt>
                <c:pt idx="7303">
                  <c:v>7304</c:v>
                </c:pt>
                <c:pt idx="7304">
                  <c:v>7305</c:v>
                </c:pt>
                <c:pt idx="7305">
                  <c:v>7306</c:v>
                </c:pt>
                <c:pt idx="7306">
                  <c:v>7307</c:v>
                </c:pt>
                <c:pt idx="7307">
                  <c:v>7308</c:v>
                </c:pt>
                <c:pt idx="7308">
                  <c:v>7309</c:v>
                </c:pt>
                <c:pt idx="7309">
                  <c:v>7310</c:v>
                </c:pt>
                <c:pt idx="7310">
                  <c:v>7311</c:v>
                </c:pt>
                <c:pt idx="7311">
                  <c:v>7312</c:v>
                </c:pt>
                <c:pt idx="7312">
                  <c:v>7313</c:v>
                </c:pt>
                <c:pt idx="7313">
                  <c:v>7314</c:v>
                </c:pt>
                <c:pt idx="7314">
                  <c:v>7315</c:v>
                </c:pt>
                <c:pt idx="7315">
                  <c:v>7316</c:v>
                </c:pt>
                <c:pt idx="7316">
                  <c:v>7317</c:v>
                </c:pt>
                <c:pt idx="7317">
                  <c:v>7318</c:v>
                </c:pt>
                <c:pt idx="7318">
                  <c:v>7319</c:v>
                </c:pt>
                <c:pt idx="7319">
                  <c:v>7320</c:v>
                </c:pt>
                <c:pt idx="7320">
                  <c:v>7321</c:v>
                </c:pt>
                <c:pt idx="7321">
                  <c:v>7322</c:v>
                </c:pt>
                <c:pt idx="7322">
                  <c:v>7323</c:v>
                </c:pt>
                <c:pt idx="7323">
                  <c:v>7324</c:v>
                </c:pt>
                <c:pt idx="7324">
                  <c:v>7325</c:v>
                </c:pt>
                <c:pt idx="7325">
                  <c:v>7326</c:v>
                </c:pt>
                <c:pt idx="7326">
                  <c:v>7327</c:v>
                </c:pt>
                <c:pt idx="7327">
                  <c:v>7328</c:v>
                </c:pt>
                <c:pt idx="7328">
                  <c:v>7329</c:v>
                </c:pt>
                <c:pt idx="7329">
                  <c:v>7330</c:v>
                </c:pt>
                <c:pt idx="7330">
                  <c:v>7331</c:v>
                </c:pt>
                <c:pt idx="7331">
                  <c:v>7332</c:v>
                </c:pt>
                <c:pt idx="7332">
                  <c:v>7333</c:v>
                </c:pt>
                <c:pt idx="7333">
                  <c:v>7334</c:v>
                </c:pt>
                <c:pt idx="7334">
                  <c:v>7335</c:v>
                </c:pt>
                <c:pt idx="7335">
                  <c:v>7336</c:v>
                </c:pt>
                <c:pt idx="7336">
                  <c:v>7337</c:v>
                </c:pt>
                <c:pt idx="7337">
                  <c:v>7338</c:v>
                </c:pt>
                <c:pt idx="7338">
                  <c:v>7339</c:v>
                </c:pt>
                <c:pt idx="7339">
                  <c:v>7340</c:v>
                </c:pt>
                <c:pt idx="7340">
                  <c:v>7341</c:v>
                </c:pt>
                <c:pt idx="7341">
                  <c:v>7342</c:v>
                </c:pt>
                <c:pt idx="7342">
                  <c:v>7343</c:v>
                </c:pt>
                <c:pt idx="7343">
                  <c:v>7344</c:v>
                </c:pt>
                <c:pt idx="7344">
                  <c:v>7345</c:v>
                </c:pt>
                <c:pt idx="7345">
                  <c:v>7346</c:v>
                </c:pt>
                <c:pt idx="7346">
                  <c:v>7347</c:v>
                </c:pt>
                <c:pt idx="7347">
                  <c:v>7348</c:v>
                </c:pt>
                <c:pt idx="7348">
                  <c:v>7349</c:v>
                </c:pt>
                <c:pt idx="7349">
                  <c:v>7350</c:v>
                </c:pt>
                <c:pt idx="7350">
                  <c:v>7351</c:v>
                </c:pt>
                <c:pt idx="7351">
                  <c:v>7352</c:v>
                </c:pt>
                <c:pt idx="7352">
                  <c:v>7353</c:v>
                </c:pt>
                <c:pt idx="7353">
                  <c:v>7354</c:v>
                </c:pt>
                <c:pt idx="7354">
                  <c:v>7355</c:v>
                </c:pt>
                <c:pt idx="7355">
                  <c:v>7356</c:v>
                </c:pt>
                <c:pt idx="7356">
                  <c:v>7357</c:v>
                </c:pt>
                <c:pt idx="7357">
                  <c:v>7358</c:v>
                </c:pt>
                <c:pt idx="7358">
                  <c:v>7359</c:v>
                </c:pt>
                <c:pt idx="7359">
                  <c:v>7360</c:v>
                </c:pt>
                <c:pt idx="7360">
                  <c:v>7361</c:v>
                </c:pt>
                <c:pt idx="7361">
                  <c:v>7362</c:v>
                </c:pt>
                <c:pt idx="7362">
                  <c:v>7363</c:v>
                </c:pt>
                <c:pt idx="7363">
                  <c:v>7364</c:v>
                </c:pt>
                <c:pt idx="7364">
                  <c:v>7365</c:v>
                </c:pt>
                <c:pt idx="7365">
                  <c:v>7366</c:v>
                </c:pt>
                <c:pt idx="7366">
                  <c:v>7367</c:v>
                </c:pt>
                <c:pt idx="7367">
                  <c:v>7368</c:v>
                </c:pt>
                <c:pt idx="7368">
                  <c:v>7369</c:v>
                </c:pt>
                <c:pt idx="7369">
                  <c:v>7370</c:v>
                </c:pt>
                <c:pt idx="7370">
                  <c:v>7371</c:v>
                </c:pt>
                <c:pt idx="7371">
                  <c:v>7372</c:v>
                </c:pt>
                <c:pt idx="7372">
                  <c:v>7373</c:v>
                </c:pt>
                <c:pt idx="7373">
                  <c:v>7374</c:v>
                </c:pt>
                <c:pt idx="7374">
                  <c:v>7375</c:v>
                </c:pt>
                <c:pt idx="7375">
                  <c:v>7376</c:v>
                </c:pt>
                <c:pt idx="7376">
                  <c:v>7377</c:v>
                </c:pt>
                <c:pt idx="7377">
                  <c:v>7378</c:v>
                </c:pt>
                <c:pt idx="7378">
                  <c:v>7379</c:v>
                </c:pt>
                <c:pt idx="7379">
                  <c:v>7380</c:v>
                </c:pt>
                <c:pt idx="7380">
                  <c:v>7381</c:v>
                </c:pt>
                <c:pt idx="7381">
                  <c:v>7382</c:v>
                </c:pt>
                <c:pt idx="7382">
                  <c:v>7383</c:v>
                </c:pt>
                <c:pt idx="7383">
                  <c:v>7384</c:v>
                </c:pt>
                <c:pt idx="7384">
                  <c:v>7385</c:v>
                </c:pt>
                <c:pt idx="7385">
                  <c:v>7386</c:v>
                </c:pt>
                <c:pt idx="7386">
                  <c:v>7387</c:v>
                </c:pt>
                <c:pt idx="7387">
                  <c:v>7388</c:v>
                </c:pt>
                <c:pt idx="7388">
                  <c:v>7389</c:v>
                </c:pt>
                <c:pt idx="7389">
                  <c:v>7390</c:v>
                </c:pt>
                <c:pt idx="7390">
                  <c:v>7391</c:v>
                </c:pt>
                <c:pt idx="7391">
                  <c:v>7392</c:v>
                </c:pt>
                <c:pt idx="7392">
                  <c:v>7393</c:v>
                </c:pt>
                <c:pt idx="7393">
                  <c:v>7394</c:v>
                </c:pt>
                <c:pt idx="7394">
                  <c:v>7395</c:v>
                </c:pt>
                <c:pt idx="7395">
                  <c:v>7396</c:v>
                </c:pt>
                <c:pt idx="7396">
                  <c:v>7397</c:v>
                </c:pt>
                <c:pt idx="7397">
                  <c:v>7398</c:v>
                </c:pt>
                <c:pt idx="7398">
                  <c:v>7399</c:v>
                </c:pt>
                <c:pt idx="7399">
                  <c:v>7400</c:v>
                </c:pt>
                <c:pt idx="7400">
                  <c:v>7401</c:v>
                </c:pt>
                <c:pt idx="7401">
                  <c:v>7402</c:v>
                </c:pt>
                <c:pt idx="7402">
                  <c:v>7403</c:v>
                </c:pt>
                <c:pt idx="7403">
                  <c:v>7404</c:v>
                </c:pt>
                <c:pt idx="7404">
                  <c:v>7405</c:v>
                </c:pt>
                <c:pt idx="7405">
                  <c:v>7406</c:v>
                </c:pt>
                <c:pt idx="7406">
                  <c:v>7407</c:v>
                </c:pt>
                <c:pt idx="7407">
                  <c:v>7408</c:v>
                </c:pt>
                <c:pt idx="7408">
                  <c:v>7409</c:v>
                </c:pt>
                <c:pt idx="7409">
                  <c:v>7410</c:v>
                </c:pt>
                <c:pt idx="7410">
                  <c:v>7411</c:v>
                </c:pt>
                <c:pt idx="7411">
                  <c:v>7412</c:v>
                </c:pt>
                <c:pt idx="7412">
                  <c:v>7413</c:v>
                </c:pt>
                <c:pt idx="7413">
                  <c:v>7414</c:v>
                </c:pt>
                <c:pt idx="7414">
                  <c:v>7415</c:v>
                </c:pt>
                <c:pt idx="7415">
                  <c:v>7416</c:v>
                </c:pt>
                <c:pt idx="7416">
                  <c:v>7417</c:v>
                </c:pt>
                <c:pt idx="7417">
                  <c:v>7418</c:v>
                </c:pt>
                <c:pt idx="7418">
                  <c:v>7419</c:v>
                </c:pt>
                <c:pt idx="7419">
                  <c:v>7420</c:v>
                </c:pt>
                <c:pt idx="7420">
                  <c:v>7421</c:v>
                </c:pt>
                <c:pt idx="7421">
                  <c:v>7422</c:v>
                </c:pt>
                <c:pt idx="7422">
                  <c:v>7423</c:v>
                </c:pt>
                <c:pt idx="7423">
                  <c:v>7424</c:v>
                </c:pt>
                <c:pt idx="7424">
                  <c:v>7425</c:v>
                </c:pt>
                <c:pt idx="7425">
                  <c:v>7426</c:v>
                </c:pt>
                <c:pt idx="7426">
                  <c:v>7427</c:v>
                </c:pt>
                <c:pt idx="7427">
                  <c:v>7428</c:v>
                </c:pt>
                <c:pt idx="7428">
                  <c:v>7429</c:v>
                </c:pt>
                <c:pt idx="7429">
                  <c:v>7430</c:v>
                </c:pt>
                <c:pt idx="7430">
                  <c:v>7431</c:v>
                </c:pt>
                <c:pt idx="7431">
                  <c:v>7432</c:v>
                </c:pt>
                <c:pt idx="7432">
                  <c:v>7433</c:v>
                </c:pt>
                <c:pt idx="7433">
                  <c:v>7434</c:v>
                </c:pt>
                <c:pt idx="7434">
                  <c:v>7435</c:v>
                </c:pt>
                <c:pt idx="7435">
                  <c:v>7436</c:v>
                </c:pt>
                <c:pt idx="7436">
                  <c:v>7437</c:v>
                </c:pt>
                <c:pt idx="7437">
                  <c:v>7438</c:v>
                </c:pt>
                <c:pt idx="7438">
                  <c:v>7439</c:v>
                </c:pt>
                <c:pt idx="7439">
                  <c:v>7440</c:v>
                </c:pt>
                <c:pt idx="7440">
                  <c:v>7441</c:v>
                </c:pt>
                <c:pt idx="7441">
                  <c:v>7442</c:v>
                </c:pt>
                <c:pt idx="7442">
                  <c:v>7443</c:v>
                </c:pt>
                <c:pt idx="7443">
                  <c:v>7444</c:v>
                </c:pt>
                <c:pt idx="7444">
                  <c:v>7445</c:v>
                </c:pt>
                <c:pt idx="7445">
                  <c:v>7446</c:v>
                </c:pt>
                <c:pt idx="7446">
                  <c:v>7447</c:v>
                </c:pt>
                <c:pt idx="7447">
                  <c:v>7448</c:v>
                </c:pt>
                <c:pt idx="7448">
                  <c:v>7449</c:v>
                </c:pt>
                <c:pt idx="7449">
                  <c:v>7450</c:v>
                </c:pt>
                <c:pt idx="7450">
                  <c:v>7451</c:v>
                </c:pt>
                <c:pt idx="7451">
                  <c:v>7452</c:v>
                </c:pt>
                <c:pt idx="7452">
                  <c:v>7453</c:v>
                </c:pt>
                <c:pt idx="7453">
                  <c:v>7454</c:v>
                </c:pt>
                <c:pt idx="7454">
                  <c:v>7455</c:v>
                </c:pt>
                <c:pt idx="7455">
                  <c:v>7456</c:v>
                </c:pt>
                <c:pt idx="7456">
                  <c:v>7457</c:v>
                </c:pt>
                <c:pt idx="7457">
                  <c:v>7458</c:v>
                </c:pt>
                <c:pt idx="7458">
                  <c:v>7459</c:v>
                </c:pt>
                <c:pt idx="7459">
                  <c:v>7460</c:v>
                </c:pt>
                <c:pt idx="7460">
                  <c:v>7461</c:v>
                </c:pt>
                <c:pt idx="7461">
                  <c:v>7462</c:v>
                </c:pt>
                <c:pt idx="7462">
                  <c:v>7463</c:v>
                </c:pt>
                <c:pt idx="7463">
                  <c:v>7464</c:v>
                </c:pt>
                <c:pt idx="7464">
                  <c:v>7465</c:v>
                </c:pt>
                <c:pt idx="7465">
                  <c:v>7466</c:v>
                </c:pt>
                <c:pt idx="7466">
                  <c:v>7467</c:v>
                </c:pt>
                <c:pt idx="7467">
                  <c:v>7468</c:v>
                </c:pt>
                <c:pt idx="7468">
                  <c:v>7469</c:v>
                </c:pt>
                <c:pt idx="7469">
                  <c:v>7470</c:v>
                </c:pt>
                <c:pt idx="7470">
                  <c:v>7471</c:v>
                </c:pt>
                <c:pt idx="7471">
                  <c:v>7472</c:v>
                </c:pt>
                <c:pt idx="7472">
                  <c:v>7473</c:v>
                </c:pt>
                <c:pt idx="7473">
                  <c:v>7474</c:v>
                </c:pt>
                <c:pt idx="7474">
                  <c:v>7475</c:v>
                </c:pt>
                <c:pt idx="7475">
                  <c:v>7476</c:v>
                </c:pt>
                <c:pt idx="7476">
                  <c:v>7477</c:v>
                </c:pt>
                <c:pt idx="7477">
                  <c:v>7478</c:v>
                </c:pt>
                <c:pt idx="7478">
                  <c:v>7479</c:v>
                </c:pt>
                <c:pt idx="7479">
                  <c:v>7480</c:v>
                </c:pt>
                <c:pt idx="7480">
                  <c:v>7481</c:v>
                </c:pt>
                <c:pt idx="7481">
                  <c:v>7482</c:v>
                </c:pt>
                <c:pt idx="7482">
                  <c:v>7483</c:v>
                </c:pt>
                <c:pt idx="7483">
                  <c:v>7484</c:v>
                </c:pt>
                <c:pt idx="7484">
                  <c:v>7485</c:v>
                </c:pt>
                <c:pt idx="7485">
                  <c:v>7486</c:v>
                </c:pt>
                <c:pt idx="7486">
                  <c:v>7487</c:v>
                </c:pt>
                <c:pt idx="7487">
                  <c:v>7488</c:v>
                </c:pt>
                <c:pt idx="7488">
                  <c:v>7489</c:v>
                </c:pt>
                <c:pt idx="7489">
                  <c:v>7490</c:v>
                </c:pt>
                <c:pt idx="7490">
                  <c:v>7491</c:v>
                </c:pt>
                <c:pt idx="7491">
                  <c:v>7492</c:v>
                </c:pt>
                <c:pt idx="7492">
                  <c:v>7493</c:v>
                </c:pt>
                <c:pt idx="7493">
                  <c:v>7494</c:v>
                </c:pt>
                <c:pt idx="7494">
                  <c:v>7495</c:v>
                </c:pt>
                <c:pt idx="7495">
                  <c:v>7496</c:v>
                </c:pt>
                <c:pt idx="7496">
                  <c:v>7497</c:v>
                </c:pt>
                <c:pt idx="7497">
                  <c:v>7498</c:v>
                </c:pt>
                <c:pt idx="7498">
                  <c:v>7499</c:v>
                </c:pt>
                <c:pt idx="7499">
                  <c:v>7500</c:v>
                </c:pt>
                <c:pt idx="7500">
                  <c:v>7501</c:v>
                </c:pt>
                <c:pt idx="7501">
                  <c:v>7502</c:v>
                </c:pt>
                <c:pt idx="7502">
                  <c:v>7503</c:v>
                </c:pt>
                <c:pt idx="7503">
                  <c:v>7504</c:v>
                </c:pt>
                <c:pt idx="7504">
                  <c:v>7505</c:v>
                </c:pt>
                <c:pt idx="7505">
                  <c:v>7506</c:v>
                </c:pt>
                <c:pt idx="7506">
                  <c:v>7507</c:v>
                </c:pt>
                <c:pt idx="7507">
                  <c:v>7508</c:v>
                </c:pt>
                <c:pt idx="7508">
                  <c:v>7509</c:v>
                </c:pt>
                <c:pt idx="7509">
                  <c:v>7510</c:v>
                </c:pt>
                <c:pt idx="7510">
                  <c:v>7511</c:v>
                </c:pt>
                <c:pt idx="7511">
                  <c:v>7512</c:v>
                </c:pt>
                <c:pt idx="7512">
                  <c:v>7513</c:v>
                </c:pt>
                <c:pt idx="7513">
                  <c:v>7514</c:v>
                </c:pt>
                <c:pt idx="7514">
                  <c:v>7515</c:v>
                </c:pt>
                <c:pt idx="7515">
                  <c:v>7516</c:v>
                </c:pt>
                <c:pt idx="7516">
                  <c:v>7517</c:v>
                </c:pt>
                <c:pt idx="7517">
                  <c:v>7518</c:v>
                </c:pt>
                <c:pt idx="7518">
                  <c:v>7519</c:v>
                </c:pt>
                <c:pt idx="7519">
                  <c:v>7520</c:v>
                </c:pt>
                <c:pt idx="7520">
                  <c:v>7521</c:v>
                </c:pt>
                <c:pt idx="7521">
                  <c:v>7522</c:v>
                </c:pt>
                <c:pt idx="7522">
                  <c:v>7523</c:v>
                </c:pt>
                <c:pt idx="7523">
                  <c:v>7524</c:v>
                </c:pt>
                <c:pt idx="7524">
                  <c:v>7525</c:v>
                </c:pt>
                <c:pt idx="7525">
                  <c:v>7526</c:v>
                </c:pt>
                <c:pt idx="7526">
                  <c:v>7527</c:v>
                </c:pt>
                <c:pt idx="7527">
                  <c:v>7528</c:v>
                </c:pt>
                <c:pt idx="7528">
                  <c:v>7529</c:v>
                </c:pt>
                <c:pt idx="7529">
                  <c:v>7530</c:v>
                </c:pt>
                <c:pt idx="7530">
                  <c:v>7531</c:v>
                </c:pt>
                <c:pt idx="7531">
                  <c:v>7532</c:v>
                </c:pt>
                <c:pt idx="7532">
                  <c:v>7533</c:v>
                </c:pt>
                <c:pt idx="7533">
                  <c:v>7534</c:v>
                </c:pt>
                <c:pt idx="7534">
                  <c:v>7535</c:v>
                </c:pt>
                <c:pt idx="7535">
                  <c:v>7536</c:v>
                </c:pt>
                <c:pt idx="7536">
                  <c:v>7537</c:v>
                </c:pt>
                <c:pt idx="7537">
                  <c:v>7538</c:v>
                </c:pt>
                <c:pt idx="7538">
                  <c:v>7539</c:v>
                </c:pt>
                <c:pt idx="7539">
                  <c:v>7540</c:v>
                </c:pt>
                <c:pt idx="7540">
                  <c:v>7541</c:v>
                </c:pt>
                <c:pt idx="7541">
                  <c:v>7542</c:v>
                </c:pt>
                <c:pt idx="7542">
                  <c:v>7543</c:v>
                </c:pt>
                <c:pt idx="7543">
                  <c:v>7544</c:v>
                </c:pt>
                <c:pt idx="7544">
                  <c:v>7545</c:v>
                </c:pt>
                <c:pt idx="7545">
                  <c:v>7546</c:v>
                </c:pt>
                <c:pt idx="7546">
                  <c:v>7547</c:v>
                </c:pt>
                <c:pt idx="7547">
                  <c:v>7548</c:v>
                </c:pt>
                <c:pt idx="7548">
                  <c:v>7549</c:v>
                </c:pt>
                <c:pt idx="7549">
                  <c:v>7550</c:v>
                </c:pt>
                <c:pt idx="7550">
                  <c:v>7551</c:v>
                </c:pt>
                <c:pt idx="7551">
                  <c:v>7552</c:v>
                </c:pt>
                <c:pt idx="7552">
                  <c:v>7553</c:v>
                </c:pt>
                <c:pt idx="7553">
                  <c:v>7554</c:v>
                </c:pt>
                <c:pt idx="7554">
                  <c:v>7555</c:v>
                </c:pt>
                <c:pt idx="7555">
                  <c:v>7556</c:v>
                </c:pt>
                <c:pt idx="7556">
                  <c:v>7557</c:v>
                </c:pt>
                <c:pt idx="7557">
                  <c:v>7558</c:v>
                </c:pt>
                <c:pt idx="7558">
                  <c:v>7559</c:v>
                </c:pt>
                <c:pt idx="7559">
                  <c:v>7560</c:v>
                </c:pt>
                <c:pt idx="7560">
                  <c:v>7561</c:v>
                </c:pt>
                <c:pt idx="7561">
                  <c:v>7562</c:v>
                </c:pt>
                <c:pt idx="7562">
                  <c:v>7563</c:v>
                </c:pt>
                <c:pt idx="7563">
                  <c:v>7564</c:v>
                </c:pt>
                <c:pt idx="7564">
                  <c:v>7565</c:v>
                </c:pt>
                <c:pt idx="7565">
                  <c:v>7566</c:v>
                </c:pt>
                <c:pt idx="7566">
                  <c:v>7567</c:v>
                </c:pt>
                <c:pt idx="7567">
                  <c:v>7568</c:v>
                </c:pt>
                <c:pt idx="7568">
                  <c:v>7569</c:v>
                </c:pt>
                <c:pt idx="7569">
                  <c:v>7570</c:v>
                </c:pt>
                <c:pt idx="7570">
                  <c:v>7571</c:v>
                </c:pt>
                <c:pt idx="7571">
                  <c:v>7572</c:v>
                </c:pt>
                <c:pt idx="7572">
                  <c:v>7573</c:v>
                </c:pt>
                <c:pt idx="7573">
                  <c:v>7574</c:v>
                </c:pt>
                <c:pt idx="7574">
                  <c:v>7575</c:v>
                </c:pt>
                <c:pt idx="7575">
                  <c:v>7576</c:v>
                </c:pt>
                <c:pt idx="7576">
                  <c:v>7577</c:v>
                </c:pt>
                <c:pt idx="7577">
                  <c:v>7578</c:v>
                </c:pt>
                <c:pt idx="7578">
                  <c:v>7579</c:v>
                </c:pt>
                <c:pt idx="7579">
                  <c:v>7580</c:v>
                </c:pt>
                <c:pt idx="7580">
                  <c:v>7581</c:v>
                </c:pt>
                <c:pt idx="7581">
                  <c:v>7582</c:v>
                </c:pt>
                <c:pt idx="7582">
                  <c:v>7583</c:v>
                </c:pt>
                <c:pt idx="7583">
                  <c:v>7584</c:v>
                </c:pt>
                <c:pt idx="7584">
                  <c:v>7585</c:v>
                </c:pt>
                <c:pt idx="7585">
                  <c:v>7586</c:v>
                </c:pt>
                <c:pt idx="7586">
                  <c:v>7587</c:v>
                </c:pt>
                <c:pt idx="7587">
                  <c:v>7588</c:v>
                </c:pt>
                <c:pt idx="7588">
                  <c:v>7589</c:v>
                </c:pt>
                <c:pt idx="7589">
                  <c:v>7590</c:v>
                </c:pt>
                <c:pt idx="7590">
                  <c:v>7591</c:v>
                </c:pt>
                <c:pt idx="7591">
                  <c:v>7592</c:v>
                </c:pt>
                <c:pt idx="7592">
                  <c:v>7593</c:v>
                </c:pt>
                <c:pt idx="7593">
                  <c:v>7594</c:v>
                </c:pt>
                <c:pt idx="7594">
                  <c:v>7595</c:v>
                </c:pt>
                <c:pt idx="7595">
                  <c:v>7596</c:v>
                </c:pt>
                <c:pt idx="7596">
                  <c:v>7597</c:v>
                </c:pt>
                <c:pt idx="7597">
                  <c:v>7598</c:v>
                </c:pt>
                <c:pt idx="7598">
                  <c:v>7599</c:v>
                </c:pt>
                <c:pt idx="7599">
                  <c:v>7600</c:v>
                </c:pt>
                <c:pt idx="7600">
                  <c:v>7601</c:v>
                </c:pt>
                <c:pt idx="7601">
                  <c:v>7602</c:v>
                </c:pt>
                <c:pt idx="7602">
                  <c:v>7603</c:v>
                </c:pt>
                <c:pt idx="7603">
                  <c:v>7604</c:v>
                </c:pt>
                <c:pt idx="7604">
                  <c:v>7605</c:v>
                </c:pt>
                <c:pt idx="7605">
                  <c:v>7606</c:v>
                </c:pt>
                <c:pt idx="7606">
                  <c:v>7607</c:v>
                </c:pt>
                <c:pt idx="7607">
                  <c:v>7608</c:v>
                </c:pt>
                <c:pt idx="7608">
                  <c:v>7609</c:v>
                </c:pt>
                <c:pt idx="7609">
                  <c:v>7610</c:v>
                </c:pt>
                <c:pt idx="7610">
                  <c:v>7611</c:v>
                </c:pt>
                <c:pt idx="7611">
                  <c:v>7612</c:v>
                </c:pt>
                <c:pt idx="7612">
                  <c:v>7613</c:v>
                </c:pt>
                <c:pt idx="7613">
                  <c:v>7614</c:v>
                </c:pt>
                <c:pt idx="7614">
                  <c:v>7615</c:v>
                </c:pt>
                <c:pt idx="7615">
                  <c:v>7616</c:v>
                </c:pt>
                <c:pt idx="7616">
                  <c:v>7617</c:v>
                </c:pt>
                <c:pt idx="7617">
                  <c:v>7618</c:v>
                </c:pt>
                <c:pt idx="7618">
                  <c:v>7619</c:v>
                </c:pt>
                <c:pt idx="7619">
                  <c:v>7620</c:v>
                </c:pt>
                <c:pt idx="7620">
                  <c:v>7621</c:v>
                </c:pt>
                <c:pt idx="7621">
                  <c:v>7622</c:v>
                </c:pt>
                <c:pt idx="7622">
                  <c:v>7623</c:v>
                </c:pt>
                <c:pt idx="7623">
                  <c:v>7624</c:v>
                </c:pt>
                <c:pt idx="7624">
                  <c:v>7625</c:v>
                </c:pt>
                <c:pt idx="7625">
                  <c:v>7626</c:v>
                </c:pt>
                <c:pt idx="7626">
                  <c:v>7627</c:v>
                </c:pt>
                <c:pt idx="7627">
                  <c:v>7628</c:v>
                </c:pt>
                <c:pt idx="7628">
                  <c:v>7629</c:v>
                </c:pt>
                <c:pt idx="7629">
                  <c:v>7630</c:v>
                </c:pt>
                <c:pt idx="7630">
                  <c:v>7631</c:v>
                </c:pt>
                <c:pt idx="7631">
                  <c:v>7632</c:v>
                </c:pt>
                <c:pt idx="7632">
                  <c:v>7633</c:v>
                </c:pt>
                <c:pt idx="7633">
                  <c:v>7634</c:v>
                </c:pt>
                <c:pt idx="7634">
                  <c:v>7635</c:v>
                </c:pt>
                <c:pt idx="7635">
                  <c:v>7636</c:v>
                </c:pt>
                <c:pt idx="7636">
                  <c:v>7637</c:v>
                </c:pt>
                <c:pt idx="7637">
                  <c:v>7638</c:v>
                </c:pt>
                <c:pt idx="7638">
                  <c:v>7639</c:v>
                </c:pt>
                <c:pt idx="7639">
                  <c:v>7640</c:v>
                </c:pt>
                <c:pt idx="7640">
                  <c:v>7641</c:v>
                </c:pt>
                <c:pt idx="7641">
                  <c:v>7642</c:v>
                </c:pt>
                <c:pt idx="7642">
                  <c:v>7643</c:v>
                </c:pt>
                <c:pt idx="7643">
                  <c:v>7644</c:v>
                </c:pt>
                <c:pt idx="7644">
                  <c:v>7645</c:v>
                </c:pt>
                <c:pt idx="7645">
                  <c:v>7646</c:v>
                </c:pt>
                <c:pt idx="7646">
                  <c:v>7647</c:v>
                </c:pt>
                <c:pt idx="7647">
                  <c:v>7648</c:v>
                </c:pt>
                <c:pt idx="7648">
                  <c:v>7649</c:v>
                </c:pt>
                <c:pt idx="7649">
                  <c:v>7650</c:v>
                </c:pt>
                <c:pt idx="7650">
                  <c:v>7651</c:v>
                </c:pt>
                <c:pt idx="7651">
                  <c:v>7652</c:v>
                </c:pt>
                <c:pt idx="7652">
                  <c:v>7653</c:v>
                </c:pt>
                <c:pt idx="7653">
                  <c:v>7654</c:v>
                </c:pt>
                <c:pt idx="7654">
                  <c:v>7655</c:v>
                </c:pt>
                <c:pt idx="7655">
                  <c:v>7656</c:v>
                </c:pt>
                <c:pt idx="7656">
                  <c:v>7657</c:v>
                </c:pt>
                <c:pt idx="7657">
                  <c:v>7658</c:v>
                </c:pt>
                <c:pt idx="7658">
                  <c:v>7659</c:v>
                </c:pt>
                <c:pt idx="7659">
                  <c:v>7660</c:v>
                </c:pt>
                <c:pt idx="7660">
                  <c:v>7661</c:v>
                </c:pt>
                <c:pt idx="7661">
                  <c:v>7662</c:v>
                </c:pt>
                <c:pt idx="7662">
                  <c:v>7663</c:v>
                </c:pt>
                <c:pt idx="7663">
                  <c:v>7664</c:v>
                </c:pt>
                <c:pt idx="7664">
                  <c:v>7665</c:v>
                </c:pt>
                <c:pt idx="7665">
                  <c:v>7666</c:v>
                </c:pt>
                <c:pt idx="7666">
                  <c:v>7667</c:v>
                </c:pt>
                <c:pt idx="7667">
                  <c:v>7668</c:v>
                </c:pt>
                <c:pt idx="7668">
                  <c:v>7669</c:v>
                </c:pt>
                <c:pt idx="7669">
                  <c:v>7670</c:v>
                </c:pt>
                <c:pt idx="7670">
                  <c:v>7671</c:v>
                </c:pt>
                <c:pt idx="7671">
                  <c:v>7672</c:v>
                </c:pt>
                <c:pt idx="7672">
                  <c:v>7673</c:v>
                </c:pt>
                <c:pt idx="7673">
                  <c:v>7674</c:v>
                </c:pt>
                <c:pt idx="7674">
                  <c:v>7675</c:v>
                </c:pt>
                <c:pt idx="7675">
                  <c:v>7676</c:v>
                </c:pt>
                <c:pt idx="7676">
                  <c:v>7677</c:v>
                </c:pt>
                <c:pt idx="7677">
                  <c:v>7678</c:v>
                </c:pt>
                <c:pt idx="7678">
                  <c:v>7679</c:v>
                </c:pt>
                <c:pt idx="7679">
                  <c:v>7680</c:v>
                </c:pt>
                <c:pt idx="7680">
                  <c:v>7681</c:v>
                </c:pt>
                <c:pt idx="7681">
                  <c:v>7682</c:v>
                </c:pt>
                <c:pt idx="7682">
                  <c:v>7683</c:v>
                </c:pt>
                <c:pt idx="7683">
                  <c:v>7684</c:v>
                </c:pt>
                <c:pt idx="7684">
                  <c:v>7685</c:v>
                </c:pt>
                <c:pt idx="7685">
                  <c:v>7686</c:v>
                </c:pt>
                <c:pt idx="7686">
                  <c:v>7687</c:v>
                </c:pt>
                <c:pt idx="7687">
                  <c:v>7688</c:v>
                </c:pt>
                <c:pt idx="7688">
                  <c:v>7689</c:v>
                </c:pt>
                <c:pt idx="7689">
                  <c:v>7690</c:v>
                </c:pt>
                <c:pt idx="7690">
                  <c:v>7691</c:v>
                </c:pt>
                <c:pt idx="7691">
                  <c:v>7692</c:v>
                </c:pt>
                <c:pt idx="7692">
                  <c:v>7693</c:v>
                </c:pt>
                <c:pt idx="7693">
                  <c:v>7694</c:v>
                </c:pt>
                <c:pt idx="7694">
                  <c:v>7695</c:v>
                </c:pt>
                <c:pt idx="7695">
                  <c:v>7696</c:v>
                </c:pt>
                <c:pt idx="7696">
                  <c:v>7697</c:v>
                </c:pt>
                <c:pt idx="7697">
                  <c:v>7698</c:v>
                </c:pt>
                <c:pt idx="7698">
                  <c:v>7699</c:v>
                </c:pt>
                <c:pt idx="7699">
                  <c:v>7700</c:v>
                </c:pt>
                <c:pt idx="7700">
                  <c:v>7701</c:v>
                </c:pt>
                <c:pt idx="7701">
                  <c:v>7702</c:v>
                </c:pt>
                <c:pt idx="7702">
                  <c:v>7703</c:v>
                </c:pt>
                <c:pt idx="7703">
                  <c:v>7704</c:v>
                </c:pt>
                <c:pt idx="7704">
                  <c:v>7705</c:v>
                </c:pt>
                <c:pt idx="7705">
                  <c:v>7706</c:v>
                </c:pt>
                <c:pt idx="7706">
                  <c:v>7707</c:v>
                </c:pt>
                <c:pt idx="7707">
                  <c:v>7708</c:v>
                </c:pt>
                <c:pt idx="7708">
                  <c:v>7709</c:v>
                </c:pt>
                <c:pt idx="7709">
                  <c:v>7710</c:v>
                </c:pt>
                <c:pt idx="7710">
                  <c:v>7711</c:v>
                </c:pt>
                <c:pt idx="7711">
                  <c:v>7712</c:v>
                </c:pt>
                <c:pt idx="7712">
                  <c:v>7713</c:v>
                </c:pt>
                <c:pt idx="7713">
                  <c:v>7714</c:v>
                </c:pt>
                <c:pt idx="7714">
                  <c:v>7715</c:v>
                </c:pt>
                <c:pt idx="7715">
                  <c:v>7716</c:v>
                </c:pt>
                <c:pt idx="7716">
                  <c:v>7717</c:v>
                </c:pt>
                <c:pt idx="7717">
                  <c:v>7718</c:v>
                </c:pt>
                <c:pt idx="7718">
                  <c:v>7719</c:v>
                </c:pt>
                <c:pt idx="7719">
                  <c:v>7720</c:v>
                </c:pt>
                <c:pt idx="7720">
                  <c:v>7721</c:v>
                </c:pt>
                <c:pt idx="7721">
                  <c:v>7722</c:v>
                </c:pt>
                <c:pt idx="7722">
                  <c:v>7723</c:v>
                </c:pt>
                <c:pt idx="7723">
                  <c:v>7724</c:v>
                </c:pt>
                <c:pt idx="7724">
                  <c:v>7725</c:v>
                </c:pt>
                <c:pt idx="7725">
                  <c:v>7726</c:v>
                </c:pt>
                <c:pt idx="7726">
                  <c:v>7727</c:v>
                </c:pt>
                <c:pt idx="7727">
                  <c:v>7728</c:v>
                </c:pt>
                <c:pt idx="7728">
                  <c:v>7729</c:v>
                </c:pt>
                <c:pt idx="7729">
                  <c:v>7730</c:v>
                </c:pt>
                <c:pt idx="7730">
                  <c:v>7731</c:v>
                </c:pt>
                <c:pt idx="7731">
                  <c:v>7732</c:v>
                </c:pt>
                <c:pt idx="7732">
                  <c:v>7733</c:v>
                </c:pt>
                <c:pt idx="7733">
                  <c:v>7734</c:v>
                </c:pt>
                <c:pt idx="7734">
                  <c:v>7735</c:v>
                </c:pt>
                <c:pt idx="7735">
                  <c:v>7736</c:v>
                </c:pt>
                <c:pt idx="7736">
                  <c:v>7737</c:v>
                </c:pt>
                <c:pt idx="7737">
                  <c:v>7738</c:v>
                </c:pt>
                <c:pt idx="7738">
                  <c:v>7739</c:v>
                </c:pt>
                <c:pt idx="7739">
                  <c:v>7740</c:v>
                </c:pt>
                <c:pt idx="7740">
                  <c:v>7741</c:v>
                </c:pt>
                <c:pt idx="7741">
                  <c:v>7742</c:v>
                </c:pt>
                <c:pt idx="7742">
                  <c:v>7743</c:v>
                </c:pt>
                <c:pt idx="7743">
                  <c:v>7744</c:v>
                </c:pt>
                <c:pt idx="7744">
                  <c:v>7745</c:v>
                </c:pt>
                <c:pt idx="7745">
                  <c:v>7746</c:v>
                </c:pt>
                <c:pt idx="7746">
                  <c:v>7747</c:v>
                </c:pt>
                <c:pt idx="7747">
                  <c:v>7748</c:v>
                </c:pt>
                <c:pt idx="7748">
                  <c:v>7749</c:v>
                </c:pt>
                <c:pt idx="7749">
                  <c:v>7750</c:v>
                </c:pt>
                <c:pt idx="7750">
                  <c:v>7751</c:v>
                </c:pt>
                <c:pt idx="7751">
                  <c:v>7752</c:v>
                </c:pt>
                <c:pt idx="7752">
                  <c:v>7753</c:v>
                </c:pt>
                <c:pt idx="7753">
                  <c:v>7754</c:v>
                </c:pt>
                <c:pt idx="7754">
                  <c:v>7755</c:v>
                </c:pt>
                <c:pt idx="7755">
                  <c:v>7756</c:v>
                </c:pt>
                <c:pt idx="7756">
                  <c:v>7757</c:v>
                </c:pt>
                <c:pt idx="7757">
                  <c:v>7758</c:v>
                </c:pt>
                <c:pt idx="7758">
                  <c:v>7759</c:v>
                </c:pt>
                <c:pt idx="7759">
                  <c:v>7760</c:v>
                </c:pt>
                <c:pt idx="7760">
                  <c:v>7761</c:v>
                </c:pt>
                <c:pt idx="7761">
                  <c:v>7762</c:v>
                </c:pt>
                <c:pt idx="7762">
                  <c:v>7763</c:v>
                </c:pt>
                <c:pt idx="7763">
                  <c:v>7764</c:v>
                </c:pt>
                <c:pt idx="7764">
                  <c:v>7765</c:v>
                </c:pt>
                <c:pt idx="7765">
                  <c:v>7766</c:v>
                </c:pt>
                <c:pt idx="7766">
                  <c:v>7767</c:v>
                </c:pt>
                <c:pt idx="7767">
                  <c:v>7768</c:v>
                </c:pt>
                <c:pt idx="7768">
                  <c:v>7769</c:v>
                </c:pt>
                <c:pt idx="7769">
                  <c:v>7770</c:v>
                </c:pt>
                <c:pt idx="7770">
                  <c:v>7771</c:v>
                </c:pt>
                <c:pt idx="7771">
                  <c:v>7772</c:v>
                </c:pt>
                <c:pt idx="7772">
                  <c:v>7773</c:v>
                </c:pt>
                <c:pt idx="7773">
                  <c:v>7774</c:v>
                </c:pt>
                <c:pt idx="7774">
                  <c:v>7775</c:v>
                </c:pt>
                <c:pt idx="7775">
                  <c:v>7776</c:v>
                </c:pt>
                <c:pt idx="7776">
                  <c:v>7777</c:v>
                </c:pt>
                <c:pt idx="7777">
                  <c:v>7778</c:v>
                </c:pt>
                <c:pt idx="7778">
                  <c:v>7779</c:v>
                </c:pt>
                <c:pt idx="7779">
                  <c:v>7780</c:v>
                </c:pt>
                <c:pt idx="7780">
                  <c:v>7781</c:v>
                </c:pt>
                <c:pt idx="7781">
                  <c:v>7782</c:v>
                </c:pt>
                <c:pt idx="7782">
                  <c:v>7783</c:v>
                </c:pt>
                <c:pt idx="7783">
                  <c:v>7784</c:v>
                </c:pt>
                <c:pt idx="7784">
                  <c:v>7785</c:v>
                </c:pt>
                <c:pt idx="7785">
                  <c:v>7786</c:v>
                </c:pt>
                <c:pt idx="7786">
                  <c:v>7787</c:v>
                </c:pt>
                <c:pt idx="7787">
                  <c:v>7788</c:v>
                </c:pt>
                <c:pt idx="7788">
                  <c:v>7789</c:v>
                </c:pt>
                <c:pt idx="7789">
                  <c:v>7790</c:v>
                </c:pt>
                <c:pt idx="7790">
                  <c:v>7791</c:v>
                </c:pt>
                <c:pt idx="7791">
                  <c:v>7792</c:v>
                </c:pt>
                <c:pt idx="7792">
                  <c:v>7793</c:v>
                </c:pt>
                <c:pt idx="7793">
                  <c:v>7794</c:v>
                </c:pt>
                <c:pt idx="7794">
                  <c:v>7795</c:v>
                </c:pt>
                <c:pt idx="7795">
                  <c:v>7796</c:v>
                </c:pt>
                <c:pt idx="7796">
                  <c:v>7797</c:v>
                </c:pt>
                <c:pt idx="7797">
                  <c:v>7798</c:v>
                </c:pt>
                <c:pt idx="7798">
                  <c:v>7799</c:v>
                </c:pt>
                <c:pt idx="7799">
                  <c:v>7800</c:v>
                </c:pt>
                <c:pt idx="7800">
                  <c:v>7801</c:v>
                </c:pt>
                <c:pt idx="7801">
                  <c:v>7802</c:v>
                </c:pt>
                <c:pt idx="7802">
                  <c:v>7803</c:v>
                </c:pt>
                <c:pt idx="7803">
                  <c:v>7804</c:v>
                </c:pt>
                <c:pt idx="7804">
                  <c:v>7805</c:v>
                </c:pt>
                <c:pt idx="7805">
                  <c:v>7806</c:v>
                </c:pt>
                <c:pt idx="7806">
                  <c:v>7807</c:v>
                </c:pt>
                <c:pt idx="7807">
                  <c:v>7808</c:v>
                </c:pt>
                <c:pt idx="7808">
                  <c:v>7809</c:v>
                </c:pt>
                <c:pt idx="7809">
                  <c:v>7810</c:v>
                </c:pt>
                <c:pt idx="7810">
                  <c:v>7811</c:v>
                </c:pt>
                <c:pt idx="7811">
                  <c:v>7812</c:v>
                </c:pt>
                <c:pt idx="7812">
                  <c:v>7813</c:v>
                </c:pt>
                <c:pt idx="7813">
                  <c:v>7814</c:v>
                </c:pt>
                <c:pt idx="7814">
                  <c:v>7815</c:v>
                </c:pt>
                <c:pt idx="7815">
                  <c:v>7816</c:v>
                </c:pt>
                <c:pt idx="7816">
                  <c:v>7817</c:v>
                </c:pt>
                <c:pt idx="7817">
                  <c:v>7818</c:v>
                </c:pt>
                <c:pt idx="7818">
                  <c:v>7819</c:v>
                </c:pt>
                <c:pt idx="7819">
                  <c:v>7820</c:v>
                </c:pt>
                <c:pt idx="7820">
                  <c:v>7821</c:v>
                </c:pt>
                <c:pt idx="7821">
                  <c:v>7822</c:v>
                </c:pt>
                <c:pt idx="7822">
                  <c:v>7823</c:v>
                </c:pt>
                <c:pt idx="7823">
                  <c:v>7824</c:v>
                </c:pt>
                <c:pt idx="7824">
                  <c:v>7825</c:v>
                </c:pt>
                <c:pt idx="7825">
                  <c:v>7826</c:v>
                </c:pt>
                <c:pt idx="7826">
                  <c:v>7827</c:v>
                </c:pt>
                <c:pt idx="7827">
                  <c:v>7828</c:v>
                </c:pt>
                <c:pt idx="7828">
                  <c:v>7829</c:v>
                </c:pt>
                <c:pt idx="7829">
                  <c:v>7830</c:v>
                </c:pt>
                <c:pt idx="7830">
                  <c:v>7831</c:v>
                </c:pt>
                <c:pt idx="7831">
                  <c:v>7832</c:v>
                </c:pt>
                <c:pt idx="7832">
                  <c:v>7833</c:v>
                </c:pt>
                <c:pt idx="7833">
                  <c:v>7834</c:v>
                </c:pt>
                <c:pt idx="7834">
                  <c:v>7835</c:v>
                </c:pt>
                <c:pt idx="7835">
                  <c:v>7836</c:v>
                </c:pt>
                <c:pt idx="7836">
                  <c:v>7837</c:v>
                </c:pt>
                <c:pt idx="7837">
                  <c:v>7838</c:v>
                </c:pt>
                <c:pt idx="7838">
                  <c:v>7839</c:v>
                </c:pt>
                <c:pt idx="7839">
                  <c:v>7840</c:v>
                </c:pt>
                <c:pt idx="7840">
                  <c:v>7841</c:v>
                </c:pt>
                <c:pt idx="7841">
                  <c:v>7842</c:v>
                </c:pt>
                <c:pt idx="7842">
                  <c:v>7843</c:v>
                </c:pt>
                <c:pt idx="7843">
                  <c:v>7844</c:v>
                </c:pt>
                <c:pt idx="7844">
                  <c:v>7845</c:v>
                </c:pt>
                <c:pt idx="7845">
                  <c:v>7846</c:v>
                </c:pt>
                <c:pt idx="7846">
                  <c:v>7847</c:v>
                </c:pt>
                <c:pt idx="7847">
                  <c:v>7848</c:v>
                </c:pt>
                <c:pt idx="7848">
                  <c:v>7849</c:v>
                </c:pt>
                <c:pt idx="7849">
                  <c:v>7850</c:v>
                </c:pt>
                <c:pt idx="7850">
                  <c:v>7851</c:v>
                </c:pt>
                <c:pt idx="7851">
                  <c:v>7852</c:v>
                </c:pt>
                <c:pt idx="7852">
                  <c:v>7853</c:v>
                </c:pt>
                <c:pt idx="7853">
                  <c:v>7854</c:v>
                </c:pt>
                <c:pt idx="7854">
                  <c:v>7855</c:v>
                </c:pt>
                <c:pt idx="7855">
                  <c:v>7856</c:v>
                </c:pt>
                <c:pt idx="7856">
                  <c:v>7857</c:v>
                </c:pt>
                <c:pt idx="7857">
                  <c:v>7858</c:v>
                </c:pt>
                <c:pt idx="7858">
                  <c:v>7859</c:v>
                </c:pt>
                <c:pt idx="7859">
                  <c:v>7860</c:v>
                </c:pt>
                <c:pt idx="7860">
                  <c:v>7861</c:v>
                </c:pt>
                <c:pt idx="7861">
                  <c:v>7862</c:v>
                </c:pt>
                <c:pt idx="7862">
                  <c:v>7863</c:v>
                </c:pt>
                <c:pt idx="7863">
                  <c:v>7864</c:v>
                </c:pt>
                <c:pt idx="7864">
                  <c:v>7865</c:v>
                </c:pt>
                <c:pt idx="7865">
                  <c:v>7866</c:v>
                </c:pt>
                <c:pt idx="7866">
                  <c:v>7867</c:v>
                </c:pt>
                <c:pt idx="7867">
                  <c:v>7868</c:v>
                </c:pt>
                <c:pt idx="7868">
                  <c:v>7869</c:v>
                </c:pt>
                <c:pt idx="7869">
                  <c:v>7870</c:v>
                </c:pt>
                <c:pt idx="7870">
                  <c:v>7871</c:v>
                </c:pt>
                <c:pt idx="7871">
                  <c:v>7872</c:v>
                </c:pt>
                <c:pt idx="7872">
                  <c:v>7873</c:v>
                </c:pt>
                <c:pt idx="7873">
                  <c:v>7874</c:v>
                </c:pt>
                <c:pt idx="7874">
                  <c:v>7875</c:v>
                </c:pt>
                <c:pt idx="7875">
                  <c:v>7876</c:v>
                </c:pt>
                <c:pt idx="7876">
                  <c:v>7877</c:v>
                </c:pt>
                <c:pt idx="7877">
                  <c:v>7878</c:v>
                </c:pt>
                <c:pt idx="7878">
                  <c:v>7879</c:v>
                </c:pt>
                <c:pt idx="7879">
                  <c:v>7880</c:v>
                </c:pt>
                <c:pt idx="7880">
                  <c:v>7881</c:v>
                </c:pt>
                <c:pt idx="7881">
                  <c:v>7882</c:v>
                </c:pt>
                <c:pt idx="7882">
                  <c:v>7883</c:v>
                </c:pt>
                <c:pt idx="7883">
                  <c:v>7884</c:v>
                </c:pt>
                <c:pt idx="7884">
                  <c:v>7885</c:v>
                </c:pt>
                <c:pt idx="7885">
                  <c:v>7886</c:v>
                </c:pt>
                <c:pt idx="7886">
                  <c:v>7887</c:v>
                </c:pt>
                <c:pt idx="7887">
                  <c:v>7888</c:v>
                </c:pt>
                <c:pt idx="7888">
                  <c:v>7889</c:v>
                </c:pt>
                <c:pt idx="7889">
                  <c:v>7890</c:v>
                </c:pt>
                <c:pt idx="7890">
                  <c:v>7891</c:v>
                </c:pt>
                <c:pt idx="7891">
                  <c:v>7892</c:v>
                </c:pt>
                <c:pt idx="7892">
                  <c:v>7893</c:v>
                </c:pt>
                <c:pt idx="7893">
                  <c:v>7894</c:v>
                </c:pt>
                <c:pt idx="7894">
                  <c:v>7895</c:v>
                </c:pt>
                <c:pt idx="7895">
                  <c:v>7896</c:v>
                </c:pt>
                <c:pt idx="7896">
                  <c:v>7897</c:v>
                </c:pt>
                <c:pt idx="7897">
                  <c:v>7898</c:v>
                </c:pt>
                <c:pt idx="7898">
                  <c:v>7899</c:v>
                </c:pt>
                <c:pt idx="7899">
                  <c:v>7900</c:v>
                </c:pt>
                <c:pt idx="7900">
                  <c:v>7901</c:v>
                </c:pt>
                <c:pt idx="7901">
                  <c:v>7902</c:v>
                </c:pt>
                <c:pt idx="7902">
                  <c:v>7903</c:v>
                </c:pt>
                <c:pt idx="7903">
                  <c:v>7904</c:v>
                </c:pt>
                <c:pt idx="7904">
                  <c:v>7905</c:v>
                </c:pt>
                <c:pt idx="7905">
                  <c:v>7906</c:v>
                </c:pt>
                <c:pt idx="7906">
                  <c:v>7907</c:v>
                </c:pt>
                <c:pt idx="7907">
                  <c:v>7908</c:v>
                </c:pt>
                <c:pt idx="7908">
                  <c:v>7909</c:v>
                </c:pt>
                <c:pt idx="7909">
                  <c:v>7910</c:v>
                </c:pt>
                <c:pt idx="7910">
                  <c:v>7911</c:v>
                </c:pt>
                <c:pt idx="7911">
                  <c:v>7912</c:v>
                </c:pt>
                <c:pt idx="7912">
                  <c:v>7913</c:v>
                </c:pt>
                <c:pt idx="7913">
                  <c:v>7914</c:v>
                </c:pt>
                <c:pt idx="7914">
                  <c:v>7915</c:v>
                </c:pt>
                <c:pt idx="7915">
                  <c:v>7916</c:v>
                </c:pt>
                <c:pt idx="7916">
                  <c:v>7917</c:v>
                </c:pt>
                <c:pt idx="7917">
                  <c:v>7918</c:v>
                </c:pt>
                <c:pt idx="7918">
                  <c:v>7919</c:v>
                </c:pt>
                <c:pt idx="7919">
                  <c:v>7920</c:v>
                </c:pt>
                <c:pt idx="7920">
                  <c:v>7921</c:v>
                </c:pt>
                <c:pt idx="7921">
                  <c:v>7922</c:v>
                </c:pt>
                <c:pt idx="7922">
                  <c:v>7923</c:v>
                </c:pt>
                <c:pt idx="7923">
                  <c:v>7924</c:v>
                </c:pt>
                <c:pt idx="7924">
                  <c:v>7925</c:v>
                </c:pt>
                <c:pt idx="7925">
                  <c:v>7926</c:v>
                </c:pt>
                <c:pt idx="7926">
                  <c:v>7927</c:v>
                </c:pt>
                <c:pt idx="7927">
                  <c:v>7928</c:v>
                </c:pt>
                <c:pt idx="7928">
                  <c:v>7929</c:v>
                </c:pt>
                <c:pt idx="7929">
                  <c:v>7930</c:v>
                </c:pt>
                <c:pt idx="7930">
                  <c:v>7931</c:v>
                </c:pt>
                <c:pt idx="7931">
                  <c:v>7932</c:v>
                </c:pt>
                <c:pt idx="7932">
                  <c:v>7933</c:v>
                </c:pt>
                <c:pt idx="7933">
                  <c:v>7934</c:v>
                </c:pt>
                <c:pt idx="7934">
                  <c:v>7935</c:v>
                </c:pt>
                <c:pt idx="7935">
                  <c:v>7936</c:v>
                </c:pt>
                <c:pt idx="7936">
                  <c:v>7937</c:v>
                </c:pt>
                <c:pt idx="7937">
                  <c:v>7938</c:v>
                </c:pt>
                <c:pt idx="7938">
                  <c:v>7939</c:v>
                </c:pt>
                <c:pt idx="7939">
                  <c:v>7940</c:v>
                </c:pt>
                <c:pt idx="7940">
                  <c:v>7941</c:v>
                </c:pt>
                <c:pt idx="7941">
                  <c:v>7942</c:v>
                </c:pt>
                <c:pt idx="7942">
                  <c:v>7943</c:v>
                </c:pt>
                <c:pt idx="7943">
                  <c:v>7944</c:v>
                </c:pt>
                <c:pt idx="7944">
                  <c:v>7945</c:v>
                </c:pt>
                <c:pt idx="7945">
                  <c:v>7946</c:v>
                </c:pt>
                <c:pt idx="7946">
                  <c:v>7947</c:v>
                </c:pt>
                <c:pt idx="7947">
                  <c:v>7948</c:v>
                </c:pt>
                <c:pt idx="7948">
                  <c:v>7949</c:v>
                </c:pt>
                <c:pt idx="7949">
                  <c:v>7950</c:v>
                </c:pt>
                <c:pt idx="7950">
                  <c:v>7951</c:v>
                </c:pt>
                <c:pt idx="7951">
                  <c:v>7952</c:v>
                </c:pt>
                <c:pt idx="7952">
                  <c:v>7953</c:v>
                </c:pt>
                <c:pt idx="7953">
                  <c:v>7954</c:v>
                </c:pt>
                <c:pt idx="7954">
                  <c:v>7955</c:v>
                </c:pt>
                <c:pt idx="7955">
                  <c:v>7956</c:v>
                </c:pt>
                <c:pt idx="7956">
                  <c:v>7957</c:v>
                </c:pt>
                <c:pt idx="7957">
                  <c:v>7958</c:v>
                </c:pt>
                <c:pt idx="7958">
                  <c:v>7959</c:v>
                </c:pt>
                <c:pt idx="7959">
                  <c:v>7960</c:v>
                </c:pt>
                <c:pt idx="7960">
                  <c:v>7961</c:v>
                </c:pt>
                <c:pt idx="7961">
                  <c:v>7962</c:v>
                </c:pt>
                <c:pt idx="7962">
                  <c:v>7963</c:v>
                </c:pt>
                <c:pt idx="7963">
                  <c:v>7964</c:v>
                </c:pt>
                <c:pt idx="7964">
                  <c:v>7965</c:v>
                </c:pt>
                <c:pt idx="7965">
                  <c:v>7966</c:v>
                </c:pt>
                <c:pt idx="7966">
                  <c:v>7967</c:v>
                </c:pt>
                <c:pt idx="7967">
                  <c:v>7968</c:v>
                </c:pt>
                <c:pt idx="7968">
                  <c:v>7969</c:v>
                </c:pt>
                <c:pt idx="7969">
                  <c:v>7970</c:v>
                </c:pt>
                <c:pt idx="7970">
                  <c:v>7971</c:v>
                </c:pt>
                <c:pt idx="7971">
                  <c:v>7972</c:v>
                </c:pt>
                <c:pt idx="7972">
                  <c:v>7973</c:v>
                </c:pt>
                <c:pt idx="7973">
                  <c:v>7974</c:v>
                </c:pt>
                <c:pt idx="7974">
                  <c:v>7975</c:v>
                </c:pt>
                <c:pt idx="7975">
                  <c:v>7976</c:v>
                </c:pt>
                <c:pt idx="7976">
                  <c:v>7977</c:v>
                </c:pt>
                <c:pt idx="7977">
                  <c:v>7978</c:v>
                </c:pt>
                <c:pt idx="7978">
                  <c:v>7979</c:v>
                </c:pt>
                <c:pt idx="7979">
                  <c:v>7980</c:v>
                </c:pt>
                <c:pt idx="7980">
                  <c:v>7981</c:v>
                </c:pt>
                <c:pt idx="7981">
                  <c:v>7982</c:v>
                </c:pt>
                <c:pt idx="7982">
                  <c:v>7983</c:v>
                </c:pt>
                <c:pt idx="7983">
                  <c:v>7984</c:v>
                </c:pt>
                <c:pt idx="7984">
                  <c:v>7985</c:v>
                </c:pt>
                <c:pt idx="7985">
                  <c:v>7986</c:v>
                </c:pt>
                <c:pt idx="7986">
                  <c:v>7987</c:v>
                </c:pt>
                <c:pt idx="7987">
                  <c:v>7988</c:v>
                </c:pt>
                <c:pt idx="7988">
                  <c:v>7989</c:v>
                </c:pt>
                <c:pt idx="7989">
                  <c:v>7990</c:v>
                </c:pt>
                <c:pt idx="7990">
                  <c:v>7991</c:v>
                </c:pt>
                <c:pt idx="7991">
                  <c:v>7992</c:v>
                </c:pt>
                <c:pt idx="7992">
                  <c:v>7993</c:v>
                </c:pt>
                <c:pt idx="7993">
                  <c:v>7994</c:v>
                </c:pt>
                <c:pt idx="7994">
                  <c:v>7995</c:v>
                </c:pt>
                <c:pt idx="7995">
                  <c:v>7996</c:v>
                </c:pt>
                <c:pt idx="7996">
                  <c:v>7997</c:v>
                </c:pt>
                <c:pt idx="7997">
                  <c:v>7998</c:v>
                </c:pt>
                <c:pt idx="7998">
                  <c:v>7999</c:v>
                </c:pt>
                <c:pt idx="7999">
                  <c:v>8000</c:v>
                </c:pt>
                <c:pt idx="8000">
                  <c:v>8001</c:v>
                </c:pt>
                <c:pt idx="8001">
                  <c:v>8002</c:v>
                </c:pt>
                <c:pt idx="8002">
                  <c:v>8003</c:v>
                </c:pt>
                <c:pt idx="8003">
                  <c:v>8004</c:v>
                </c:pt>
                <c:pt idx="8004">
                  <c:v>8005</c:v>
                </c:pt>
                <c:pt idx="8005">
                  <c:v>8006</c:v>
                </c:pt>
                <c:pt idx="8006">
                  <c:v>8007</c:v>
                </c:pt>
                <c:pt idx="8007">
                  <c:v>8008</c:v>
                </c:pt>
                <c:pt idx="8008">
                  <c:v>8009</c:v>
                </c:pt>
                <c:pt idx="8009">
                  <c:v>8010</c:v>
                </c:pt>
                <c:pt idx="8010">
                  <c:v>8011</c:v>
                </c:pt>
                <c:pt idx="8011">
                  <c:v>8012</c:v>
                </c:pt>
                <c:pt idx="8012">
                  <c:v>8013</c:v>
                </c:pt>
                <c:pt idx="8013">
                  <c:v>8014</c:v>
                </c:pt>
                <c:pt idx="8014">
                  <c:v>8015</c:v>
                </c:pt>
                <c:pt idx="8015">
                  <c:v>8016</c:v>
                </c:pt>
                <c:pt idx="8016">
                  <c:v>8017</c:v>
                </c:pt>
                <c:pt idx="8017">
                  <c:v>8018</c:v>
                </c:pt>
                <c:pt idx="8018">
                  <c:v>8019</c:v>
                </c:pt>
                <c:pt idx="8019">
                  <c:v>8020</c:v>
                </c:pt>
                <c:pt idx="8020">
                  <c:v>8021</c:v>
                </c:pt>
                <c:pt idx="8021">
                  <c:v>8022</c:v>
                </c:pt>
                <c:pt idx="8022">
                  <c:v>8023</c:v>
                </c:pt>
                <c:pt idx="8023">
                  <c:v>8024</c:v>
                </c:pt>
                <c:pt idx="8024">
                  <c:v>8025</c:v>
                </c:pt>
                <c:pt idx="8025">
                  <c:v>8026</c:v>
                </c:pt>
                <c:pt idx="8026">
                  <c:v>8027</c:v>
                </c:pt>
                <c:pt idx="8027">
                  <c:v>8028</c:v>
                </c:pt>
                <c:pt idx="8028">
                  <c:v>8029</c:v>
                </c:pt>
                <c:pt idx="8029">
                  <c:v>8030</c:v>
                </c:pt>
                <c:pt idx="8030">
                  <c:v>8031</c:v>
                </c:pt>
                <c:pt idx="8031">
                  <c:v>8032</c:v>
                </c:pt>
                <c:pt idx="8032">
                  <c:v>8033</c:v>
                </c:pt>
                <c:pt idx="8033">
                  <c:v>8034</c:v>
                </c:pt>
                <c:pt idx="8034">
                  <c:v>8035</c:v>
                </c:pt>
                <c:pt idx="8035">
                  <c:v>8036</c:v>
                </c:pt>
                <c:pt idx="8036">
                  <c:v>8037</c:v>
                </c:pt>
                <c:pt idx="8037">
                  <c:v>8038</c:v>
                </c:pt>
                <c:pt idx="8038">
                  <c:v>8039</c:v>
                </c:pt>
                <c:pt idx="8039">
                  <c:v>8040</c:v>
                </c:pt>
                <c:pt idx="8040">
                  <c:v>8041</c:v>
                </c:pt>
                <c:pt idx="8041">
                  <c:v>8042</c:v>
                </c:pt>
                <c:pt idx="8042">
                  <c:v>8043</c:v>
                </c:pt>
                <c:pt idx="8043">
                  <c:v>8044</c:v>
                </c:pt>
                <c:pt idx="8044">
                  <c:v>8045</c:v>
                </c:pt>
                <c:pt idx="8045">
                  <c:v>8046</c:v>
                </c:pt>
                <c:pt idx="8046">
                  <c:v>8047</c:v>
                </c:pt>
                <c:pt idx="8047">
                  <c:v>8048</c:v>
                </c:pt>
                <c:pt idx="8048">
                  <c:v>8049</c:v>
                </c:pt>
                <c:pt idx="8049">
                  <c:v>8050</c:v>
                </c:pt>
                <c:pt idx="8050">
                  <c:v>8051</c:v>
                </c:pt>
                <c:pt idx="8051">
                  <c:v>8052</c:v>
                </c:pt>
                <c:pt idx="8052">
                  <c:v>8053</c:v>
                </c:pt>
                <c:pt idx="8053">
                  <c:v>8054</c:v>
                </c:pt>
                <c:pt idx="8054">
                  <c:v>8055</c:v>
                </c:pt>
                <c:pt idx="8055">
                  <c:v>8056</c:v>
                </c:pt>
                <c:pt idx="8056">
                  <c:v>8057</c:v>
                </c:pt>
                <c:pt idx="8057">
                  <c:v>8058</c:v>
                </c:pt>
                <c:pt idx="8058">
                  <c:v>8059</c:v>
                </c:pt>
                <c:pt idx="8059">
                  <c:v>8060</c:v>
                </c:pt>
                <c:pt idx="8060">
                  <c:v>8061</c:v>
                </c:pt>
                <c:pt idx="8061">
                  <c:v>8062</c:v>
                </c:pt>
                <c:pt idx="8062">
                  <c:v>8063</c:v>
                </c:pt>
                <c:pt idx="8063">
                  <c:v>8064</c:v>
                </c:pt>
                <c:pt idx="8064">
                  <c:v>8065</c:v>
                </c:pt>
                <c:pt idx="8065">
                  <c:v>8066</c:v>
                </c:pt>
                <c:pt idx="8066">
                  <c:v>8067</c:v>
                </c:pt>
                <c:pt idx="8067">
                  <c:v>8068</c:v>
                </c:pt>
                <c:pt idx="8068">
                  <c:v>8069</c:v>
                </c:pt>
                <c:pt idx="8069">
                  <c:v>8070</c:v>
                </c:pt>
                <c:pt idx="8070">
                  <c:v>8071</c:v>
                </c:pt>
                <c:pt idx="8071">
                  <c:v>8072</c:v>
                </c:pt>
                <c:pt idx="8072">
                  <c:v>8073</c:v>
                </c:pt>
                <c:pt idx="8073">
                  <c:v>8074</c:v>
                </c:pt>
                <c:pt idx="8074">
                  <c:v>8075</c:v>
                </c:pt>
                <c:pt idx="8075">
                  <c:v>8076</c:v>
                </c:pt>
                <c:pt idx="8076">
                  <c:v>8077</c:v>
                </c:pt>
                <c:pt idx="8077">
                  <c:v>8078</c:v>
                </c:pt>
                <c:pt idx="8078">
                  <c:v>8079</c:v>
                </c:pt>
                <c:pt idx="8079">
                  <c:v>8080</c:v>
                </c:pt>
                <c:pt idx="8080">
                  <c:v>8081</c:v>
                </c:pt>
                <c:pt idx="8081">
                  <c:v>8082</c:v>
                </c:pt>
                <c:pt idx="8082">
                  <c:v>8083</c:v>
                </c:pt>
                <c:pt idx="8083">
                  <c:v>8084</c:v>
                </c:pt>
                <c:pt idx="8084">
                  <c:v>8085</c:v>
                </c:pt>
                <c:pt idx="8085">
                  <c:v>8086</c:v>
                </c:pt>
                <c:pt idx="8086">
                  <c:v>8087</c:v>
                </c:pt>
                <c:pt idx="8087">
                  <c:v>8088</c:v>
                </c:pt>
                <c:pt idx="8088">
                  <c:v>8089</c:v>
                </c:pt>
                <c:pt idx="8089">
                  <c:v>8090</c:v>
                </c:pt>
                <c:pt idx="8090">
                  <c:v>8091</c:v>
                </c:pt>
                <c:pt idx="8091">
                  <c:v>8092</c:v>
                </c:pt>
                <c:pt idx="8092">
                  <c:v>8093</c:v>
                </c:pt>
                <c:pt idx="8093">
                  <c:v>8094</c:v>
                </c:pt>
                <c:pt idx="8094">
                  <c:v>8095</c:v>
                </c:pt>
                <c:pt idx="8095">
                  <c:v>8096</c:v>
                </c:pt>
                <c:pt idx="8096">
                  <c:v>8097</c:v>
                </c:pt>
                <c:pt idx="8097">
                  <c:v>8098</c:v>
                </c:pt>
                <c:pt idx="8098">
                  <c:v>8099</c:v>
                </c:pt>
                <c:pt idx="8099">
                  <c:v>8100</c:v>
                </c:pt>
                <c:pt idx="8100">
                  <c:v>8101</c:v>
                </c:pt>
                <c:pt idx="8101">
                  <c:v>8102</c:v>
                </c:pt>
                <c:pt idx="8102">
                  <c:v>8103</c:v>
                </c:pt>
                <c:pt idx="8103">
                  <c:v>8104</c:v>
                </c:pt>
                <c:pt idx="8104">
                  <c:v>8105</c:v>
                </c:pt>
                <c:pt idx="8105">
                  <c:v>8106</c:v>
                </c:pt>
                <c:pt idx="8106">
                  <c:v>8107</c:v>
                </c:pt>
                <c:pt idx="8107">
                  <c:v>8108</c:v>
                </c:pt>
                <c:pt idx="8108">
                  <c:v>8109</c:v>
                </c:pt>
                <c:pt idx="8109">
                  <c:v>8110</c:v>
                </c:pt>
                <c:pt idx="8110">
                  <c:v>8111</c:v>
                </c:pt>
                <c:pt idx="8111">
                  <c:v>8112</c:v>
                </c:pt>
                <c:pt idx="8112">
                  <c:v>8113</c:v>
                </c:pt>
                <c:pt idx="8113">
                  <c:v>8114</c:v>
                </c:pt>
                <c:pt idx="8114">
                  <c:v>8115</c:v>
                </c:pt>
                <c:pt idx="8115">
                  <c:v>8116</c:v>
                </c:pt>
                <c:pt idx="8116">
                  <c:v>8117</c:v>
                </c:pt>
                <c:pt idx="8117">
                  <c:v>8118</c:v>
                </c:pt>
                <c:pt idx="8118">
                  <c:v>8119</c:v>
                </c:pt>
                <c:pt idx="8119">
                  <c:v>8120</c:v>
                </c:pt>
                <c:pt idx="8120">
                  <c:v>8121</c:v>
                </c:pt>
                <c:pt idx="8121">
                  <c:v>8122</c:v>
                </c:pt>
                <c:pt idx="8122">
                  <c:v>8123</c:v>
                </c:pt>
                <c:pt idx="8123">
                  <c:v>8124</c:v>
                </c:pt>
                <c:pt idx="8124">
                  <c:v>8125</c:v>
                </c:pt>
                <c:pt idx="8125">
                  <c:v>8126</c:v>
                </c:pt>
                <c:pt idx="8126">
                  <c:v>8127</c:v>
                </c:pt>
                <c:pt idx="8127">
                  <c:v>8128</c:v>
                </c:pt>
                <c:pt idx="8128">
                  <c:v>8129</c:v>
                </c:pt>
                <c:pt idx="8129">
                  <c:v>8130</c:v>
                </c:pt>
                <c:pt idx="8130">
                  <c:v>8131</c:v>
                </c:pt>
                <c:pt idx="8131">
                  <c:v>8132</c:v>
                </c:pt>
                <c:pt idx="8132">
                  <c:v>8133</c:v>
                </c:pt>
                <c:pt idx="8133">
                  <c:v>8134</c:v>
                </c:pt>
                <c:pt idx="8134">
                  <c:v>8135</c:v>
                </c:pt>
                <c:pt idx="8135">
                  <c:v>8136</c:v>
                </c:pt>
                <c:pt idx="8136">
                  <c:v>8137</c:v>
                </c:pt>
                <c:pt idx="8137">
                  <c:v>8138</c:v>
                </c:pt>
                <c:pt idx="8138">
                  <c:v>8139</c:v>
                </c:pt>
                <c:pt idx="8139">
                  <c:v>8140</c:v>
                </c:pt>
                <c:pt idx="8140">
                  <c:v>8141</c:v>
                </c:pt>
                <c:pt idx="8141">
                  <c:v>8142</c:v>
                </c:pt>
                <c:pt idx="8142">
                  <c:v>8143</c:v>
                </c:pt>
                <c:pt idx="8143">
                  <c:v>8144</c:v>
                </c:pt>
                <c:pt idx="8144">
                  <c:v>8145</c:v>
                </c:pt>
                <c:pt idx="8145">
                  <c:v>8146</c:v>
                </c:pt>
                <c:pt idx="8146">
                  <c:v>8147</c:v>
                </c:pt>
                <c:pt idx="8147">
                  <c:v>8148</c:v>
                </c:pt>
                <c:pt idx="8148">
                  <c:v>8149</c:v>
                </c:pt>
                <c:pt idx="8149">
                  <c:v>8150</c:v>
                </c:pt>
                <c:pt idx="8150">
                  <c:v>8151</c:v>
                </c:pt>
                <c:pt idx="8151">
                  <c:v>8152</c:v>
                </c:pt>
                <c:pt idx="8152">
                  <c:v>8153</c:v>
                </c:pt>
                <c:pt idx="8153">
                  <c:v>8154</c:v>
                </c:pt>
                <c:pt idx="8154">
                  <c:v>8155</c:v>
                </c:pt>
                <c:pt idx="8155">
                  <c:v>8156</c:v>
                </c:pt>
                <c:pt idx="8156">
                  <c:v>8157</c:v>
                </c:pt>
                <c:pt idx="8157">
                  <c:v>8158</c:v>
                </c:pt>
                <c:pt idx="8158">
                  <c:v>8159</c:v>
                </c:pt>
                <c:pt idx="8159">
                  <c:v>8160</c:v>
                </c:pt>
                <c:pt idx="8160">
                  <c:v>8161</c:v>
                </c:pt>
                <c:pt idx="8161">
                  <c:v>8162</c:v>
                </c:pt>
                <c:pt idx="8162">
                  <c:v>8163</c:v>
                </c:pt>
                <c:pt idx="8163">
                  <c:v>8164</c:v>
                </c:pt>
                <c:pt idx="8164">
                  <c:v>8165</c:v>
                </c:pt>
                <c:pt idx="8165">
                  <c:v>8166</c:v>
                </c:pt>
                <c:pt idx="8166">
                  <c:v>8167</c:v>
                </c:pt>
                <c:pt idx="8167">
                  <c:v>8168</c:v>
                </c:pt>
                <c:pt idx="8168">
                  <c:v>8169</c:v>
                </c:pt>
                <c:pt idx="8169">
                  <c:v>8170</c:v>
                </c:pt>
                <c:pt idx="8170">
                  <c:v>8171</c:v>
                </c:pt>
                <c:pt idx="8171">
                  <c:v>8172</c:v>
                </c:pt>
                <c:pt idx="8172">
                  <c:v>8173</c:v>
                </c:pt>
                <c:pt idx="8173">
                  <c:v>8174</c:v>
                </c:pt>
                <c:pt idx="8174">
                  <c:v>8175</c:v>
                </c:pt>
                <c:pt idx="8175">
                  <c:v>8176</c:v>
                </c:pt>
                <c:pt idx="8176">
                  <c:v>8177</c:v>
                </c:pt>
                <c:pt idx="8177">
                  <c:v>8178</c:v>
                </c:pt>
                <c:pt idx="8178">
                  <c:v>8179</c:v>
                </c:pt>
                <c:pt idx="8179">
                  <c:v>8180</c:v>
                </c:pt>
                <c:pt idx="8180">
                  <c:v>8181</c:v>
                </c:pt>
                <c:pt idx="8181">
                  <c:v>8182</c:v>
                </c:pt>
                <c:pt idx="8182">
                  <c:v>8183</c:v>
                </c:pt>
                <c:pt idx="8183">
                  <c:v>8184</c:v>
                </c:pt>
                <c:pt idx="8184">
                  <c:v>8185</c:v>
                </c:pt>
                <c:pt idx="8185">
                  <c:v>8186</c:v>
                </c:pt>
                <c:pt idx="8186">
                  <c:v>8187</c:v>
                </c:pt>
                <c:pt idx="8187">
                  <c:v>8188</c:v>
                </c:pt>
                <c:pt idx="8188">
                  <c:v>8189</c:v>
                </c:pt>
                <c:pt idx="8189">
                  <c:v>8190</c:v>
                </c:pt>
                <c:pt idx="8190">
                  <c:v>8191</c:v>
                </c:pt>
                <c:pt idx="8191">
                  <c:v>8192</c:v>
                </c:pt>
                <c:pt idx="8192">
                  <c:v>8193</c:v>
                </c:pt>
                <c:pt idx="8193">
                  <c:v>8194</c:v>
                </c:pt>
                <c:pt idx="8194">
                  <c:v>8195</c:v>
                </c:pt>
                <c:pt idx="8195">
                  <c:v>8196</c:v>
                </c:pt>
                <c:pt idx="8196">
                  <c:v>8197</c:v>
                </c:pt>
                <c:pt idx="8197">
                  <c:v>8198</c:v>
                </c:pt>
                <c:pt idx="8198">
                  <c:v>8199</c:v>
                </c:pt>
                <c:pt idx="8199">
                  <c:v>8200</c:v>
                </c:pt>
                <c:pt idx="8200">
                  <c:v>8201</c:v>
                </c:pt>
                <c:pt idx="8201">
                  <c:v>8202</c:v>
                </c:pt>
                <c:pt idx="8202">
                  <c:v>8203</c:v>
                </c:pt>
                <c:pt idx="8203">
                  <c:v>8204</c:v>
                </c:pt>
                <c:pt idx="8204">
                  <c:v>8205</c:v>
                </c:pt>
                <c:pt idx="8205">
                  <c:v>8206</c:v>
                </c:pt>
                <c:pt idx="8206">
                  <c:v>8207</c:v>
                </c:pt>
                <c:pt idx="8207">
                  <c:v>8208</c:v>
                </c:pt>
                <c:pt idx="8208">
                  <c:v>8209</c:v>
                </c:pt>
                <c:pt idx="8209">
                  <c:v>8210</c:v>
                </c:pt>
                <c:pt idx="8210">
                  <c:v>8211</c:v>
                </c:pt>
                <c:pt idx="8211">
                  <c:v>8212</c:v>
                </c:pt>
                <c:pt idx="8212">
                  <c:v>8213</c:v>
                </c:pt>
                <c:pt idx="8213">
                  <c:v>8214</c:v>
                </c:pt>
                <c:pt idx="8214">
                  <c:v>8215</c:v>
                </c:pt>
                <c:pt idx="8215">
                  <c:v>8216</c:v>
                </c:pt>
                <c:pt idx="8216">
                  <c:v>8217</c:v>
                </c:pt>
                <c:pt idx="8217">
                  <c:v>8218</c:v>
                </c:pt>
                <c:pt idx="8218">
                  <c:v>8219</c:v>
                </c:pt>
                <c:pt idx="8219">
                  <c:v>8220</c:v>
                </c:pt>
                <c:pt idx="8220">
                  <c:v>8221</c:v>
                </c:pt>
                <c:pt idx="8221">
                  <c:v>8222</c:v>
                </c:pt>
                <c:pt idx="8222">
                  <c:v>8223</c:v>
                </c:pt>
                <c:pt idx="8223">
                  <c:v>8224</c:v>
                </c:pt>
                <c:pt idx="8224">
                  <c:v>8225</c:v>
                </c:pt>
                <c:pt idx="8225">
                  <c:v>8226</c:v>
                </c:pt>
                <c:pt idx="8226">
                  <c:v>8227</c:v>
                </c:pt>
                <c:pt idx="8227">
                  <c:v>8228</c:v>
                </c:pt>
                <c:pt idx="8228">
                  <c:v>8229</c:v>
                </c:pt>
                <c:pt idx="8229">
                  <c:v>8230</c:v>
                </c:pt>
                <c:pt idx="8230">
                  <c:v>8231</c:v>
                </c:pt>
                <c:pt idx="8231">
                  <c:v>8232</c:v>
                </c:pt>
                <c:pt idx="8232">
                  <c:v>8233</c:v>
                </c:pt>
                <c:pt idx="8233">
                  <c:v>8234</c:v>
                </c:pt>
                <c:pt idx="8234">
                  <c:v>8235</c:v>
                </c:pt>
                <c:pt idx="8235">
                  <c:v>8236</c:v>
                </c:pt>
                <c:pt idx="8236">
                  <c:v>8237</c:v>
                </c:pt>
                <c:pt idx="8237">
                  <c:v>8238</c:v>
                </c:pt>
                <c:pt idx="8238">
                  <c:v>8239</c:v>
                </c:pt>
                <c:pt idx="8239">
                  <c:v>8240</c:v>
                </c:pt>
                <c:pt idx="8240">
                  <c:v>8241</c:v>
                </c:pt>
                <c:pt idx="8241">
                  <c:v>8242</c:v>
                </c:pt>
                <c:pt idx="8242">
                  <c:v>8243</c:v>
                </c:pt>
                <c:pt idx="8243">
                  <c:v>8244</c:v>
                </c:pt>
                <c:pt idx="8244">
                  <c:v>8245</c:v>
                </c:pt>
                <c:pt idx="8245">
                  <c:v>8246</c:v>
                </c:pt>
                <c:pt idx="8246">
                  <c:v>8247</c:v>
                </c:pt>
                <c:pt idx="8247">
                  <c:v>8248</c:v>
                </c:pt>
                <c:pt idx="8248">
                  <c:v>8249</c:v>
                </c:pt>
                <c:pt idx="8249">
                  <c:v>8250</c:v>
                </c:pt>
                <c:pt idx="8250">
                  <c:v>8251</c:v>
                </c:pt>
                <c:pt idx="8251">
                  <c:v>8252</c:v>
                </c:pt>
                <c:pt idx="8252">
                  <c:v>8253</c:v>
                </c:pt>
                <c:pt idx="8253">
                  <c:v>8254</c:v>
                </c:pt>
                <c:pt idx="8254">
                  <c:v>8255</c:v>
                </c:pt>
                <c:pt idx="8255">
                  <c:v>8256</c:v>
                </c:pt>
                <c:pt idx="8256">
                  <c:v>8257</c:v>
                </c:pt>
                <c:pt idx="8257">
                  <c:v>8258</c:v>
                </c:pt>
                <c:pt idx="8258">
                  <c:v>8259</c:v>
                </c:pt>
                <c:pt idx="8259">
                  <c:v>8260</c:v>
                </c:pt>
                <c:pt idx="8260">
                  <c:v>8261</c:v>
                </c:pt>
                <c:pt idx="8261">
                  <c:v>8262</c:v>
                </c:pt>
                <c:pt idx="8262">
                  <c:v>8263</c:v>
                </c:pt>
                <c:pt idx="8263">
                  <c:v>8264</c:v>
                </c:pt>
                <c:pt idx="8264">
                  <c:v>8265</c:v>
                </c:pt>
                <c:pt idx="8265">
                  <c:v>8266</c:v>
                </c:pt>
                <c:pt idx="8266">
                  <c:v>8267</c:v>
                </c:pt>
                <c:pt idx="8267">
                  <c:v>8268</c:v>
                </c:pt>
                <c:pt idx="8268">
                  <c:v>8269</c:v>
                </c:pt>
                <c:pt idx="8269">
                  <c:v>8270</c:v>
                </c:pt>
                <c:pt idx="8270">
                  <c:v>8271</c:v>
                </c:pt>
                <c:pt idx="8271">
                  <c:v>8272</c:v>
                </c:pt>
                <c:pt idx="8272">
                  <c:v>8273</c:v>
                </c:pt>
                <c:pt idx="8273">
                  <c:v>8274</c:v>
                </c:pt>
                <c:pt idx="8274">
                  <c:v>8275</c:v>
                </c:pt>
                <c:pt idx="8275">
                  <c:v>8276</c:v>
                </c:pt>
                <c:pt idx="8276">
                  <c:v>8277</c:v>
                </c:pt>
                <c:pt idx="8277">
                  <c:v>8278</c:v>
                </c:pt>
                <c:pt idx="8278">
                  <c:v>8279</c:v>
                </c:pt>
                <c:pt idx="8279">
                  <c:v>8280</c:v>
                </c:pt>
                <c:pt idx="8280">
                  <c:v>8281</c:v>
                </c:pt>
                <c:pt idx="8281">
                  <c:v>8282</c:v>
                </c:pt>
                <c:pt idx="8282">
                  <c:v>8283</c:v>
                </c:pt>
                <c:pt idx="8283">
                  <c:v>8284</c:v>
                </c:pt>
                <c:pt idx="8284">
                  <c:v>8285</c:v>
                </c:pt>
                <c:pt idx="8285">
                  <c:v>8286</c:v>
                </c:pt>
                <c:pt idx="8286">
                  <c:v>8287</c:v>
                </c:pt>
                <c:pt idx="8287">
                  <c:v>8288</c:v>
                </c:pt>
                <c:pt idx="8288">
                  <c:v>8289</c:v>
                </c:pt>
                <c:pt idx="8289">
                  <c:v>8290</c:v>
                </c:pt>
                <c:pt idx="8290">
                  <c:v>8291</c:v>
                </c:pt>
                <c:pt idx="8291">
                  <c:v>8292</c:v>
                </c:pt>
                <c:pt idx="8292">
                  <c:v>8293</c:v>
                </c:pt>
                <c:pt idx="8293">
                  <c:v>8294</c:v>
                </c:pt>
                <c:pt idx="8294">
                  <c:v>8295</c:v>
                </c:pt>
                <c:pt idx="8295">
                  <c:v>8296</c:v>
                </c:pt>
                <c:pt idx="8296">
                  <c:v>8297</c:v>
                </c:pt>
                <c:pt idx="8297">
                  <c:v>8298</c:v>
                </c:pt>
                <c:pt idx="8298">
                  <c:v>8299</c:v>
                </c:pt>
                <c:pt idx="8299">
                  <c:v>8300</c:v>
                </c:pt>
                <c:pt idx="8300">
                  <c:v>8301</c:v>
                </c:pt>
                <c:pt idx="8301">
                  <c:v>8302</c:v>
                </c:pt>
                <c:pt idx="8302">
                  <c:v>8303</c:v>
                </c:pt>
                <c:pt idx="8303">
                  <c:v>8304</c:v>
                </c:pt>
                <c:pt idx="8304">
                  <c:v>8305</c:v>
                </c:pt>
                <c:pt idx="8305">
                  <c:v>8306</c:v>
                </c:pt>
                <c:pt idx="8306">
                  <c:v>8307</c:v>
                </c:pt>
                <c:pt idx="8307">
                  <c:v>8308</c:v>
                </c:pt>
                <c:pt idx="8308">
                  <c:v>8309</c:v>
                </c:pt>
                <c:pt idx="8309">
                  <c:v>8310</c:v>
                </c:pt>
                <c:pt idx="8310">
                  <c:v>8311</c:v>
                </c:pt>
                <c:pt idx="8311">
                  <c:v>8312</c:v>
                </c:pt>
                <c:pt idx="8312">
                  <c:v>8313</c:v>
                </c:pt>
                <c:pt idx="8313">
                  <c:v>8314</c:v>
                </c:pt>
                <c:pt idx="8314">
                  <c:v>8315</c:v>
                </c:pt>
                <c:pt idx="8315">
                  <c:v>8316</c:v>
                </c:pt>
                <c:pt idx="8316">
                  <c:v>8317</c:v>
                </c:pt>
                <c:pt idx="8317">
                  <c:v>8318</c:v>
                </c:pt>
                <c:pt idx="8318">
                  <c:v>8319</c:v>
                </c:pt>
                <c:pt idx="8319">
                  <c:v>8320</c:v>
                </c:pt>
                <c:pt idx="8320">
                  <c:v>8321</c:v>
                </c:pt>
                <c:pt idx="8321">
                  <c:v>8322</c:v>
                </c:pt>
                <c:pt idx="8322">
                  <c:v>8323</c:v>
                </c:pt>
                <c:pt idx="8323">
                  <c:v>8324</c:v>
                </c:pt>
                <c:pt idx="8324">
                  <c:v>8325</c:v>
                </c:pt>
                <c:pt idx="8325">
                  <c:v>8326</c:v>
                </c:pt>
                <c:pt idx="8326">
                  <c:v>8327</c:v>
                </c:pt>
                <c:pt idx="8327">
                  <c:v>8328</c:v>
                </c:pt>
                <c:pt idx="8328">
                  <c:v>8329</c:v>
                </c:pt>
                <c:pt idx="8329">
                  <c:v>8330</c:v>
                </c:pt>
                <c:pt idx="8330">
                  <c:v>8331</c:v>
                </c:pt>
                <c:pt idx="8331">
                  <c:v>8332</c:v>
                </c:pt>
                <c:pt idx="8332">
                  <c:v>8333</c:v>
                </c:pt>
                <c:pt idx="8333">
                  <c:v>8334</c:v>
                </c:pt>
                <c:pt idx="8334">
                  <c:v>8335</c:v>
                </c:pt>
                <c:pt idx="8335">
                  <c:v>8336</c:v>
                </c:pt>
                <c:pt idx="8336">
                  <c:v>8337</c:v>
                </c:pt>
                <c:pt idx="8337">
                  <c:v>8338</c:v>
                </c:pt>
                <c:pt idx="8338">
                  <c:v>8339</c:v>
                </c:pt>
                <c:pt idx="8339">
                  <c:v>8340</c:v>
                </c:pt>
                <c:pt idx="8340">
                  <c:v>8341</c:v>
                </c:pt>
                <c:pt idx="8341">
                  <c:v>8342</c:v>
                </c:pt>
                <c:pt idx="8342">
                  <c:v>8343</c:v>
                </c:pt>
                <c:pt idx="8343">
                  <c:v>8344</c:v>
                </c:pt>
                <c:pt idx="8344">
                  <c:v>8345</c:v>
                </c:pt>
                <c:pt idx="8345">
                  <c:v>8346</c:v>
                </c:pt>
                <c:pt idx="8346">
                  <c:v>8347</c:v>
                </c:pt>
                <c:pt idx="8347">
                  <c:v>8348</c:v>
                </c:pt>
                <c:pt idx="8348">
                  <c:v>8349</c:v>
                </c:pt>
                <c:pt idx="8349">
                  <c:v>8350</c:v>
                </c:pt>
                <c:pt idx="8350">
                  <c:v>8351</c:v>
                </c:pt>
                <c:pt idx="8351">
                  <c:v>8352</c:v>
                </c:pt>
                <c:pt idx="8352">
                  <c:v>8353</c:v>
                </c:pt>
                <c:pt idx="8353">
                  <c:v>8354</c:v>
                </c:pt>
                <c:pt idx="8354">
                  <c:v>8355</c:v>
                </c:pt>
                <c:pt idx="8355">
                  <c:v>8356</c:v>
                </c:pt>
                <c:pt idx="8356">
                  <c:v>8357</c:v>
                </c:pt>
                <c:pt idx="8357">
                  <c:v>8358</c:v>
                </c:pt>
                <c:pt idx="8358">
                  <c:v>8359</c:v>
                </c:pt>
                <c:pt idx="8359">
                  <c:v>8360</c:v>
                </c:pt>
                <c:pt idx="8360">
                  <c:v>8361</c:v>
                </c:pt>
                <c:pt idx="8361">
                  <c:v>8362</c:v>
                </c:pt>
                <c:pt idx="8362">
                  <c:v>8363</c:v>
                </c:pt>
                <c:pt idx="8363">
                  <c:v>8364</c:v>
                </c:pt>
                <c:pt idx="8364">
                  <c:v>8365</c:v>
                </c:pt>
                <c:pt idx="8365">
                  <c:v>8366</c:v>
                </c:pt>
                <c:pt idx="8366">
                  <c:v>8367</c:v>
                </c:pt>
                <c:pt idx="8367">
                  <c:v>8368</c:v>
                </c:pt>
                <c:pt idx="8368">
                  <c:v>8369</c:v>
                </c:pt>
                <c:pt idx="8369">
                  <c:v>8370</c:v>
                </c:pt>
                <c:pt idx="8370">
                  <c:v>8371</c:v>
                </c:pt>
                <c:pt idx="8371">
                  <c:v>8372</c:v>
                </c:pt>
                <c:pt idx="8372">
                  <c:v>8373</c:v>
                </c:pt>
                <c:pt idx="8373">
                  <c:v>8374</c:v>
                </c:pt>
                <c:pt idx="8374">
                  <c:v>8375</c:v>
                </c:pt>
                <c:pt idx="8375">
                  <c:v>8376</c:v>
                </c:pt>
                <c:pt idx="8376">
                  <c:v>8377</c:v>
                </c:pt>
                <c:pt idx="8377">
                  <c:v>8378</c:v>
                </c:pt>
                <c:pt idx="8378">
                  <c:v>8379</c:v>
                </c:pt>
                <c:pt idx="8379">
                  <c:v>8380</c:v>
                </c:pt>
                <c:pt idx="8380">
                  <c:v>8381</c:v>
                </c:pt>
                <c:pt idx="8381">
                  <c:v>8382</c:v>
                </c:pt>
                <c:pt idx="8382">
                  <c:v>8383</c:v>
                </c:pt>
                <c:pt idx="8383">
                  <c:v>8384</c:v>
                </c:pt>
                <c:pt idx="8384">
                  <c:v>8385</c:v>
                </c:pt>
                <c:pt idx="8385">
                  <c:v>8386</c:v>
                </c:pt>
                <c:pt idx="8386">
                  <c:v>8387</c:v>
                </c:pt>
                <c:pt idx="8387">
                  <c:v>8388</c:v>
                </c:pt>
                <c:pt idx="8388">
                  <c:v>8389</c:v>
                </c:pt>
                <c:pt idx="8389">
                  <c:v>8390</c:v>
                </c:pt>
                <c:pt idx="8390">
                  <c:v>8391</c:v>
                </c:pt>
                <c:pt idx="8391">
                  <c:v>8392</c:v>
                </c:pt>
                <c:pt idx="8392">
                  <c:v>8393</c:v>
                </c:pt>
                <c:pt idx="8393">
                  <c:v>8394</c:v>
                </c:pt>
                <c:pt idx="8394">
                  <c:v>8395</c:v>
                </c:pt>
                <c:pt idx="8395">
                  <c:v>8396</c:v>
                </c:pt>
                <c:pt idx="8396">
                  <c:v>8397</c:v>
                </c:pt>
                <c:pt idx="8397">
                  <c:v>8398</c:v>
                </c:pt>
                <c:pt idx="8398">
                  <c:v>8399</c:v>
                </c:pt>
                <c:pt idx="8399">
                  <c:v>8400</c:v>
                </c:pt>
                <c:pt idx="8400">
                  <c:v>8401</c:v>
                </c:pt>
                <c:pt idx="8401">
                  <c:v>8402</c:v>
                </c:pt>
                <c:pt idx="8402">
                  <c:v>8403</c:v>
                </c:pt>
                <c:pt idx="8403">
                  <c:v>8404</c:v>
                </c:pt>
                <c:pt idx="8404">
                  <c:v>8405</c:v>
                </c:pt>
                <c:pt idx="8405">
                  <c:v>8406</c:v>
                </c:pt>
                <c:pt idx="8406">
                  <c:v>8407</c:v>
                </c:pt>
                <c:pt idx="8407">
                  <c:v>8408</c:v>
                </c:pt>
                <c:pt idx="8408">
                  <c:v>8409</c:v>
                </c:pt>
                <c:pt idx="8409">
                  <c:v>8410</c:v>
                </c:pt>
                <c:pt idx="8410">
                  <c:v>8411</c:v>
                </c:pt>
                <c:pt idx="8411">
                  <c:v>8412</c:v>
                </c:pt>
                <c:pt idx="8412">
                  <c:v>8413</c:v>
                </c:pt>
                <c:pt idx="8413">
                  <c:v>8414</c:v>
                </c:pt>
                <c:pt idx="8414">
                  <c:v>8415</c:v>
                </c:pt>
                <c:pt idx="8415">
                  <c:v>8416</c:v>
                </c:pt>
                <c:pt idx="8416">
                  <c:v>8417</c:v>
                </c:pt>
                <c:pt idx="8417">
                  <c:v>8418</c:v>
                </c:pt>
                <c:pt idx="8418">
                  <c:v>8419</c:v>
                </c:pt>
                <c:pt idx="8419">
                  <c:v>8420</c:v>
                </c:pt>
                <c:pt idx="8420">
                  <c:v>8421</c:v>
                </c:pt>
                <c:pt idx="8421">
                  <c:v>8422</c:v>
                </c:pt>
                <c:pt idx="8422">
                  <c:v>8423</c:v>
                </c:pt>
                <c:pt idx="8423">
                  <c:v>8424</c:v>
                </c:pt>
                <c:pt idx="8424">
                  <c:v>8425</c:v>
                </c:pt>
                <c:pt idx="8425">
                  <c:v>8426</c:v>
                </c:pt>
                <c:pt idx="8426">
                  <c:v>8427</c:v>
                </c:pt>
                <c:pt idx="8427">
                  <c:v>8428</c:v>
                </c:pt>
                <c:pt idx="8428">
                  <c:v>8429</c:v>
                </c:pt>
                <c:pt idx="8429">
                  <c:v>8430</c:v>
                </c:pt>
                <c:pt idx="8430">
                  <c:v>8431</c:v>
                </c:pt>
                <c:pt idx="8431">
                  <c:v>8432</c:v>
                </c:pt>
                <c:pt idx="8432">
                  <c:v>8433</c:v>
                </c:pt>
                <c:pt idx="8433">
                  <c:v>8434</c:v>
                </c:pt>
                <c:pt idx="8434">
                  <c:v>8435</c:v>
                </c:pt>
                <c:pt idx="8435">
                  <c:v>8436</c:v>
                </c:pt>
                <c:pt idx="8436">
                  <c:v>8437</c:v>
                </c:pt>
                <c:pt idx="8437">
                  <c:v>8438</c:v>
                </c:pt>
                <c:pt idx="8438">
                  <c:v>8439</c:v>
                </c:pt>
                <c:pt idx="8439">
                  <c:v>8440</c:v>
                </c:pt>
                <c:pt idx="8440">
                  <c:v>8441</c:v>
                </c:pt>
                <c:pt idx="8441">
                  <c:v>8442</c:v>
                </c:pt>
                <c:pt idx="8442">
                  <c:v>8443</c:v>
                </c:pt>
                <c:pt idx="8443">
                  <c:v>8444</c:v>
                </c:pt>
                <c:pt idx="8444">
                  <c:v>8445</c:v>
                </c:pt>
                <c:pt idx="8445">
                  <c:v>8446</c:v>
                </c:pt>
                <c:pt idx="8446">
                  <c:v>8447</c:v>
                </c:pt>
                <c:pt idx="8447">
                  <c:v>8448</c:v>
                </c:pt>
                <c:pt idx="8448">
                  <c:v>8449</c:v>
                </c:pt>
                <c:pt idx="8449">
                  <c:v>8450</c:v>
                </c:pt>
                <c:pt idx="8450">
                  <c:v>8451</c:v>
                </c:pt>
                <c:pt idx="8451">
                  <c:v>8452</c:v>
                </c:pt>
                <c:pt idx="8452">
                  <c:v>8453</c:v>
                </c:pt>
                <c:pt idx="8453">
                  <c:v>8454</c:v>
                </c:pt>
                <c:pt idx="8454">
                  <c:v>8455</c:v>
                </c:pt>
                <c:pt idx="8455">
                  <c:v>8456</c:v>
                </c:pt>
                <c:pt idx="8456">
                  <c:v>8457</c:v>
                </c:pt>
                <c:pt idx="8457">
                  <c:v>8458</c:v>
                </c:pt>
                <c:pt idx="8458">
                  <c:v>8459</c:v>
                </c:pt>
                <c:pt idx="8459">
                  <c:v>8460</c:v>
                </c:pt>
                <c:pt idx="8460">
                  <c:v>8461</c:v>
                </c:pt>
                <c:pt idx="8461">
                  <c:v>8462</c:v>
                </c:pt>
                <c:pt idx="8462">
                  <c:v>8463</c:v>
                </c:pt>
                <c:pt idx="8463">
                  <c:v>8464</c:v>
                </c:pt>
                <c:pt idx="8464">
                  <c:v>8465</c:v>
                </c:pt>
                <c:pt idx="8465">
                  <c:v>8466</c:v>
                </c:pt>
                <c:pt idx="8466">
                  <c:v>8467</c:v>
                </c:pt>
                <c:pt idx="8467">
                  <c:v>8468</c:v>
                </c:pt>
                <c:pt idx="8468">
                  <c:v>8469</c:v>
                </c:pt>
                <c:pt idx="8469">
                  <c:v>8470</c:v>
                </c:pt>
                <c:pt idx="8470">
                  <c:v>8471</c:v>
                </c:pt>
                <c:pt idx="8471">
                  <c:v>8472</c:v>
                </c:pt>
                <c:pt idx="8472">
                  <c:v>8473</c:v>
                </c:pt>
                <c:pt idx="8473">
                  <c:v>8474</c:v>
                </c:pt>
                <c:pt idx="8474">
                  <c:v>8475</c:v>
                </c:pt>
                <c:pt idx="8475">
                  <c:v>8476</c:v>
                </c:pt>
                <c:pt idx="8476">
                  <c:v>8477</c:v>
                </c:pt>
                <c:pt idx="8477">
                  <c:v>8478</c:v>
                </c:pt>
                <c:pt idx="8478">
                  <c:v>8479</c:v>
                </c:pt>
                <c:pt idx="8479">
                  <c:v>8480</c:v>
                </c:pt>
                <c:pt idx="8480">
                  <c:v>8481</c:v>
                </c:pt>
                <c:pt idx="8481">
                  <c:v>8482</c:v>
                </c:pt>
                <c:pt idx="8482">
                  <c:v>8483</c:v>
                </c:pt>
                <c:pt idx="8483">
                  <c:v>8484</c:v>
                </c:pt>
                <c:pt idx="8484">
                  <c:v>8485</c:v>
                </c:pt>
                <c:pt idx="8485">
                  <c:v>8486</c:v>
                </c:pt>
                <c:pt idx="8486">
                  <c:v>8487</c:v>
                </c:pt>
                <c:pt idx="8487">
                  <c:v>8488</c:v>
                </c:pt>
                <c:pt idx="8488">
                  <c:v>8489</c:v>
                </c:pt>
                <c:pt idx="8489">
                  <c:v>8490</c:v>
                </c:pt>
                <c:pt idx="8490">
                  <c:v>8491</c:v>
                </c:pt>
                <c:pt idx="8491">
                  <c:v>8492</c:v>
                </c:pt>
                <c:pt idx="8492">
                  <c:v>8493</c:v>
                </c:pt>
                <c:pt idx="8493">
                  <c:v>8494</c:v>
                </c:pt>
                <c:pt idx="8494">
                  <c:v>8495</c:v>
                </c:pt>
                <c:pt idx="8495">
                  <c:v>8496</c:v>
                </c:pt>
                <c:pt idx="8496">
                  <c:v>8497</c:v>
                </c:pt>
                <c:pt idx="8497">
                  <c:v>8498</c:v>
                </c:pt>
                <c:pt idx="8498">
                  <c:v>8499</c:v>
                </c:pt>
                <c:pt idx="8499">
                  <c:v>8500</c:v>
                </c:pt>
                <c:pt idx="8500">
                  <c:v>8501</c:v>
                </c:pt>
                <c:pt idx="8501">
                  <c:v>8502</c:v>
                </c:pt>
                <c:pt idx="8502">
                  <c:v>8503</c:v>
                </c:pt>
                <c:pt idx="8503">
                  <c:v>8504</c:v>
                </c:pt>
                <c:pt idx="8504">
                  <c:v>8505</c:v>
                </c:pt>
                <c:pt idx="8505">
                  <c:v>8506</c:v>
                </c:pt>
                <c:pt idx="8506">
                  <c:v>8507</c:v>
                </c:pt>
                <c:pt idx="8507">
                  <c:v>8508</c:v>
                </c:pt>
                <c:pt idx="8508">
                  <c:v>8509</c:v>
                </c:pt>
                <c:pt idx="8509">
                  <c:v>8510</c:v>
                </c:pt>
                <c:pt idx="8510">
                  <c:v>8511</c:v>
                </c:pt>
                <c:pt idx="8511">
                  <c:v>8512</c:v>
                </c:pt>
                <c:pt idx="8512">
                  <c:v>8513</c:v>
                </c:pt>
                <c:pt idx="8513">
                  <c:v>8514</c:v>
                </c:pt>
                <c:pt idx="8514">
                  <c:v>8515</c:v>
                </c:pt>
                <c:pt idx="8515">
                  <c:v>8516</c:v>
                </c:pt>
                <c:pt idx="8516">
                  <c:v>8517</c:v>
                </c:pt>
                <c:pt idx="8517">
                  <c:v>8518</c:v>
                </c:pt>
                <c:pt idx="8518">
                  <c:v>8519</c:v>
                </c:pt>
                <c:pt idx="8519">
                  <c:v>8520</c:v>
                </c:pt>
                <c:pt idx="8520">
                  <c:v>8521</c:v>
                </c:pt>
                <c:pt idx="8521">
                  <c:v>8522</c:v>
                </c:pt>
                <c:pt idx="8522">
                  <c:v>8523</c:v>
                </c:pt>
                <c:pt idx="8523">
                  <c:v>8524</c:v>
                </c:pt>
                <c:pt idx="8524">
                  <c:v>8525</c:v>
                </c:pt>
                <c:pt idx="8525">
                  <c:v>8526</c:v>
                </c:pt>
                <c:pt idx="8526">
                  <c:v>8527</c:v>
                </c:pt>
                <c:pt idx="8527">
                  <c:v>8528</c:v>
                </c:pt>
                <c:pt idx="8528">
                  <c:v>8529</c:v>
                </c:pt>
                <c:pt idx="8529">
                  <c:v>8530</c:v>
                </c:pt>
                <c:pt idx="8530">
                  <c:v>8531</c:v>
                </c:pt>
                <c:pt idx="8531">
                  <c:v>8532</c:v>
                </c:pt>
                <c:pt idx="8532">
                  <c:v>8533</c:v>
                </c:pt>
                <c:pt idx="8533">
                  <c:v>8534</c:v>
                </c:pt>
                <c:pt idx="8534">
                  <c:v>8535</c:v>
                </c:pt>
                <c:pt idx="8535">
                  <c:v>8536</c:v>
                </c:pt>
                <c:pt idx="8536">
                  <c:v>8537</c:v>
                </c:pt>
                <c:pt idx="8537">
                  <c:v>8538</c:v>
                </c:pt>
                <c:pt idx="8538">
                  <c:v>8539</c:v>
                </c:pt>
                <c:pt idx="8539">
                  <c:v>8540</c:v>
                </c:pt>
                <c:pt idx="8540">
                  <c:v>8541</c:v>
                </c:pt>
                <c:pt idx="8541">
                  <c:v>8542</c:v>
                </c:pt>
                <c:pt idx="8542">
                  <c:v>8543</c:v>
                </c:pt>
                <c:pt idx="8543">
                  <c:v>8544</c:v>
                </c:pt>
                <c:pt idx="8544">
                  <c:v>8545</c:v>
                </c:pt>
                <c:pt idx="8545">
                  <c:v>8546</c:v>
                </c:pt>
                <c:pt idx="8546">
                  <c:v>8547</c:v>
                </c:pt>
                <c:pt idx="8547">
                  <c:v>8548</c:v>
                </c:pt>
                <c:pt idx="8548">
                  <c:v>8549</c:v>
                </c:pt>
                <c:pt idx="8549">
                  <c:v>8550</c:v>
                </c:pt>
                <c:pt idx="8550">
                  <c:v>8551</c:v>
                </c:pt>
                <c:pt idx="8551">
                  <c:v>8552</c:v>
                </c:pt>
                <c:pt idx="8552">
                  <c:v>8553</c:v>
                </c:pt>
                <c:pt idx="8553">
                  <c:v>8554</c:v>
                </c:pt>
                <c:pt idx="8554">
                  <c:v>8555</c:v>
                </c:pt>
                <c:pt idx="8555">
                  <c:v>8556</c:v>
                </c:pt>
                <c:pt idx="8556">
                  <c:v>8557</c:v>
                </c:pt>
                <c:pt idx="8557">
                  <c:v>8558</c:v>
                </c:pt>
                <c:pt idx="8558">
                  <c:v>8559</c:v>
                </c:pt>
                <c:pt idx="8559">
                  <c:v>8560</c:v>
                </c:pt>
                <c:pt idx="8560">
                  <c:v>8561</c:v>
                </c:pt>
                <c:pt idx="8561">
                  <c:v>8562</c:v>
                </c:pt>
                <c:pt idx="8562">
                  <c:v>8563</c:v>
                </c:pt>
                <c:pt idx="8563">
                  <c:v>8564</c:v>
                </c:pt>
                <c:pt idx="8564">
                  <c:v>8565</c:v>
                </c:pt>
                <c:pt idx="8565">
                  <c:v>8566</c:v>
                </c:pt>
                <c:pt idx="8566">
                  <c:v>8567</c:v>
                </c:pt>
                <c:pt idx="8567">
                  <c:v>8568</c:v>
                </c:pt>
                <c:pt idx="8568">
                  <c:v>8569</c:v>
                </c:pt>
                <c:pt idx="8569">
                  <c:v>8570</c:v>
                </c:pt>
                <c:pt idx="8570">
                  <c:v>8571</c:v>
                </c:pt>
                <c:pt idx="8571">
                  <c:v>8572</c:v>
                </c:pt>
                <c:pt idx="8572">
                  <c:v>8573</c:v>
                </c:pt>
                <c:pt idx="8573">
                  <c:v>8574</c:v>
                </c:pt>
                <c:pt idx="8574">
                  <c:v>8575</c:v>
                </c:pt>
                <c:pt idx="8575">
                  <c:v>8576</c:v>
                </c:pt>
                <c:pt idx="8576">
                  <c:v>8577</c:v>
                </c:pt>
                <c:pt idx="8577">
                  <c:v>8578</c:v>
                </c:pt>
                <c:pt idx="8578">
                  <c:v>8579</c:v>
                </c:pt>
                <c:pt idx="8579">
                  <c:v>8580</c:v>
                </c:pt>
                <c:pt idx="8580">
                  <c:v>8581</c:v>
                </c:pt>
                <c:pt idx="8581">
                  <c:v>8582</c:v>
                </c:pt>
                <c:pt idx="8582">
                  <c:v>8583</c:v>
                </c:pt>
                <c:pt idx="8583">
                  <c:v>8584</c:v>
                </c:pt>
                <c:pt idx="8584">
                  <c:v>8585</c:v>
                </c:pt>
                <c:pt idx="8585">
                  <c:v>8586</c:v>
                </c:pt>
                <c:pt idx="8586">
                  <c:v>8587</c:v>
                </c:pt>
                <c:pt idx="8587">
                  <c:v>8588</c:v>
                </c:pt>
                <c:pt idx="8588">
                  <c:v>8589</c:v>
                </c:pt>
                <c:pt idx="8589">
                  <c:v>8590</c:v>
                </c:pt>
                <c:pt idx="8590">
                  <c:v>8591</c:v>
                </c:pt>
                <c:pt idx="8591">
                  <c:v>8592</c:v>
                </c:pt>
                <c:pt idx="8592">
                  <c:v>8593</c:v>
                </c:pt>
                <c:pt idx="8593">
                  <c:v>8594</c:v>
                </c:pt>
                <c:pt idx="8594">
                  <c:v>8595</c:v>
                </c:pt>
                <c:pt idx="8595">
                  <c:v>8596</c:v>
                </c:pt>
                <c:pt idx="8596">
                  <c:v>8597</c:v>
                </c:pt>
                <c:pt idx="8597">
                  <c:v>8598</c:v>
                </c:pt>
                <c:pt idx="8598">
                  <c:v>8599</c:v>
                </c:pt>
                <c:pt idx="8599">
                  <c:v>8600</c:v>
                </c:pt>
                <c:pt idx="8600">
                  <c:v>8601</c:v>
                </c:pt>
                <c:pt idx="8601">
                  <c:v>8602</c:v>
                </c:pt>
                <c:pt idx="8602">
                  <c:v>8603</c:v>
                </c:pt>
                <c:pt idx="8603">
                  <c:v>8604</c:v>
                </c:pt>
                <c:pt idx="8604">
                  <c:v>8605</c:v>
                </c:pt>
                <c:pt idx="8605">
                  <c:v>8606</c:v>
                </c:pt>
                <c:pt idx="8606">
                  <c:v>8607</c:v>
                </c:pt>
                <c:pt idx="8607">
                  <c:v>8608</c:v>
                </c:pt>
                <c:pt idx="8608">
                  <c:v>8609</c:v>
                </c:pt>
                <c:pt idx="8609">
                  <c:v>8610</c:v>
                </c:pt>
                <c:pt idx="8610">
                  <c:v>8611</c:v>
                </c:pt>
                <c:pt idx="8611">
                  <c:v>8612</c:v>
                </c:pt>
                <c:pt idx="8612">
                  <c:v>8613</c:v>
                </c:pt>
                <c:pt idx="8613">
                  <c:v>8614</c:v>
                </c:pt>
                <c:pt idx="8614">
                  <c:v>8615</c:v>
                </c:pt>
                <c:pt idx="8615">
                  <c:v>8616</c:v>
                </c:pt>
                <c:pt idx="8616">
                  <c:v>8617</c:v>
                </c:pt>
                <c:pt idx="8617">
                  <c:v>8618</c:v>
                </c:pt>
                <c:pt idx="8618">
                  <c:v>8619</c:v>
                </c:pt>
                <c:pt idx="8619">
                  <c:v>8620</c:v>
                </c:pt>
                <c:pt idx="8620">
                  <c:v>8621</c:v>
                </c:pt>
                <c:pt idx="8621">
                  <c:v>8622</c:v>
                </c:pt>
                <c:pt idx="8622">
                  <c:v>8623</c:v>
                </c:pt>
                <c:pt idx="8623">
                  <c:v>8624</c:v>
                </c:pt>
                <c:pt idx="8624">
                  <c:v>8625</c:v>
                </c:pt>
                <c:pt idx="8625">
                  <c:v>8626</c:v>
                </c:pt>
                <c:pt idx="8626">
                  <c:v>8627</c:v>
                </c:pt>
                <c:pt idx="8627">
                  <c:v>8628</c:v>
                </c:pt>
                <c:pt idx="8628">
                  <c:v>8629</c:v>
                </c:pt>
                <c:pt idx="8629">
                  <c:v>8630</c:v>
                </c:pt>
                <c:pt idx="8630">
                  <c:v>8631</c:v>
                </c:pt>
                <c:pt idx="8631">
                  <c:v>8632</c:v>
                </c:pt>
                <c:pt idx="8632">
                  <c:v>8633</c:v>
                </c:pt>
                <c:pt idx="8633">
                  <c:v>8634</c:v>
                </c:pt>
                <c:pt idx="8634">
                  <c:v>8635</c:v>
                </c:pt>
                <c:pt idx="8635">
                  <c:v>8636</c:v>
                </c:pt>
                <c:pt idx="8636">
                  <c:v>8637</c:v>
                </c:pt>
                <c:pt idx="8637">
                  <c:v>8638</c:v>
                </c:pt>
                <c:pt idx="8638">
                  <c:v>8639</c:v>
                </c:pt>
                <c:pt idx="8639">
                  <c:v>8640</c:v>
                </c:pt>
                <c:pt idx="8640">
                  <c:v>8641</c:v>
                </c:pt>
                <c:pt idx="8641">
                  <c:v>8642</c:v>
                </c:pt>
                <c:pt idx="8642">
                  <c:v>8643</c:v>
                </c:pt>
                <c:pt idx="8643">
                  <c:v>8644</c:v>
                </c:pt>
                <c:pt idx="8644">
                  <c:v>8645</c:v>
                </c:pt>
                <c:pt idx="8645">
                  <c:v>8646</c:v>
                </c:pt>
                <c:pt idx="8646">
                  <c:v>8647</c:v>
                </c:pt>
                <c:pt idx="8647">
                  <c:v>8648</c:v>
                </c:pt>
                <c:pt idx="8648">
                  <c:v>8649</c:v>
                </c:pt>
                <c:pt idx="8649">
                  <c:v>8650</c:v>
                </c:pt>
                <c:pt idx="8650">
                  <c:v>8651</c:v>
                </c:pt>
                <c:pt idx="8651">
                  <c:v>8652</c:v>
                </c:pt>
                <c:pt idx="8652">
                  <c:v>8653</c:v>
                </c:pt>
                <c:pt idx="8653">
                  <c:v>8654</c:v>
                </c:pt>
                <c:pt idx="8654">
                  <c:v>8655</c:v>
                </c:pt>
                <c:pt idx="8655">
                  <c:v>8656</c:v>
                </c:pt>
                <c:pt idx="8656">
                  <c:v>8657</c:v>
                </c:pt>
                <c:pt idx="8657">
                  <c:v>8658</c:v>
                </c:pt>
                <c:pt idx="8658">
                  <c:v>8659</c:v>
                </c:pt>
                <c:pt idx="8659">
                  <c:v>8660</c:v>
                </c:pt>
                <c:pt idx="8660">
                  <c:v>8661</c:v>
                </c:pt>
                <c:pt idx="8661">
                  <c:v>8662</c:v>
                </c:pt>
                <c:pt idx="8662">
                  <c:v>8663</c:v>
                </c:pt>
                <c:pt idx="8663">
                  <c:v>8664</c:v>
                </c:pt>
                <c:pt idx="8664">
                  <c:v>8665</c:v>
                </c:pt>
                <c:pt idx="8665">
                  <c:v>8666</c:v>
                </c:pt>
                <c:pt idx="8666">
                  <c:v>8667</c:v>
                </c:pt>
                <c:pt idx="8667">
                  <c:v>8668</c:v>
                </c:pt>
                <c:pt idx="8668">
                  <c:v>8669</c:v>
                </c:pt>
                <c:pt idx="8669">
                  <c:v>8670</c:v>
                </c:pt>
                <c:pt idx="8670">
                  <c:v>8671</c:v>
                </c:pt>
                <c:pt idx="8671">
                  <c:v>8672</c:v>
                </c:pt>
                <c:pt idx="8672">
                  <c:v>8673</c:v>
                </c:pt>
                <c:pt idx="8673">
                  <c:v>8674</c:v>
                </c:pt>
                <c:pt idx="8674">
                  <c:v>8675</c:v>
                </c:pt>
                <c:pt idx="8675">
                  <c:v>8676</c:v>
                </c:pt>
                <c:pt idx="8676">
                  <c:v>8677</c:v>
                </c:pt>
                <c:pt idx="8677">
                  <c:v>8678</c:v>
                </c:pt>
                <c:pt idx="8678">
                  <c:v>8679</c:v>
                </c:pt>
                <c:pt idx="8679">
                  <c:v>8680</c:v>
                </c:pt>
                <c:pt idx="8680">
                  <c:v>8681</c:v>
                </c:pt>
                <c:pt idx="8681">
                  <c:v>8682</c:v>
                </c:pt>
                <c:pt idx="8682">
                  <c:v>8683</c:v>
                </c:pt>
                <c:pt idx="8683">
                  <c:v>8684</c:v>
                </c:pt>
                <c:pt idx="8684">
                  <c:v>8685</c:v>
                </c:pt>
                <c:pt idx="8685">
                  <c:v>8686</c:v>
                </c:pt>
                <c:pt idx="8686">
                  <c:v>8687</c:v>
                </c:pt>
                <c:pt idx="8687">
                  <c:v>8688</c:v>
                </c:pt>
                <c:pt idx="8688">
                  <c:v>8689</c:v>
                </c:pt>
                <c:pt idx="8689">
                  <c:v>8690</c:v>
                </c:pt>
                <c:pt idx="8690">
                  <c:v>8691</c:v>
                </c:pt>
                <c:pt idx="8691">
                  <c:v>8692</c:v>
                </c:pt>
                <c:pt idx="8692">
                  <c:v>8693</c:v>
                </c:pt>
                <c:pt idx="8693">
                  <c:v>8694</c:v>
                </c:pt>
                <c:pt idx="8694">
                  <c:v>8695</c:v>
                </c:pt>
                <c:pt idx="8695">
                  <c:v>8696</c:v>
                </c:pt>
                <c:pt idx="8696">
                  <c:v>8697</c:v>
                </c:pt>
                <c:pt idx="8697">
                  <c:v>8698</c:v>
                </c:pt>
                <c:pt idx="8698">
                  <c:v>8699</c:v>
                </c:pt>
                <c:pt idx="8699">
                  <c:v>8700</c:v>
                </c:pt>
                <c:pt idx="8700">
                  <c:v>8701</c:v>
                </c:pt>
                <c:pt idx="8701">
                  <c:v>8702</c:v>
                </c:pt>
                <c:pt idx="8702">
                  <c:v>8703</c:v>
                </c:pt>
                <c:pt idx="8703">
                  <c:v>8704</c:v>
                </c:pt>
                <c:pt idx="8704">
                  <c:v>8705</c:v>
                </c:pt>
                <c:pt idx="8705">
                  <c:v>8706</c:v>
                </c:pt>
                <c:pt idx="8706">
                  <c:v>8707</c:v>
                </c:pt>
                <c:pt idx="8707">
                  <c:v>8708</c:v>
                </c:pt>
                <c:pt idx="8708">
                  <c:v>8709</c:v>
                </c:pt>
                <c:pt idx="8709">
                  <c:v>8710</c:v>
                </c:pt>
                <c:pt idx="8710">
                  <c:v>8711</c:v>
                </c:pt>
                <c:pt idx="8711">
                  <c:v>8712</c:v>
                </c:pt>
                <c:pt idx="8712">
                  <c:v>8713</c:v>
                </c:pt>
                <c:pt idx="8713">
                  <c:v>8714</c:v>
                </c:pt>
                <c:pt idx="8714">
                  <c:v>8715</c:v>
                </c:pt>
                <c:pt idx="8715">
                  <c:v>8716</c:v>
                </c:pt>
                <c:pt idx="8716">
                  <c:v>8717</c:v>
                </c:pt>
                <c:pt idx="8717">
                  <c:v>8718</c:v>
                </c:pt>
                <c:pt idx="8718">
                  <c:v>8719</c:v>
                </c:pt>
                <c:pt idx="8719">
                  <c:v>8720</c:v>
                </c:pt>
                <c:pt idx="8720">
                  <c:v>8721</c:v>
                </c:pt>
                <c:pt idx="8721">
                  <c:v>8722</c:v>
                </c:pt>
                <c:pt idx="8722">
                  <c:v>8723</c:v>
                </c:pt>
                <c:pt idx="8723">
                  <c:v>8724</c:v>
                </c:pt>
                <c:pt idx="8724">
                  <c:v>8725</c:v>
                </c:pt>
                <c:pt idx="8725">
                  <c:v>8726</c:v>
                </c:pt>
                <c:pt idx="8726">
                  <c:v>8727</c:v>
                </c:pt>
                <c:pt idx="8727">
                  <c:v>8728</c:v>
                </c:pt>
                <c:pt idx="8728">
                  <c:v>8729</c:v>
                </c:pt>
                <c:pt idx="8729">
                  <c:v>8730</c:v>
                </c:pt>
                <c:pt idx="8730">
                  <c:v>8731</c:v>
                </c:pt>
                <c:pt idx="8731">
                  <c:v>8732</c:v>
                </c:pt>
                <c:pt idx="8732">
                  <c:v>8733</c:v>
                </c:pt>
                <c:pt idx="8733">
                  <c:v>8734</c:v>
                </c:pt>
                <c:pt idx="8734">
                  <c:v>8735</c:v>
                </c:pt>
                <c:pt idx="8735">
                  <c:v>8736</c:v>
                </c:pt>
                <c:pt idx="8736">
                  <c:v>8737</c:v>
                </c:pt>
                <c:pt idx="8737">
                  <c:v>8738</c:v>
                </c:pt>
                <c:pt idx="8738">
                  <c:v>8739</c:v>
                </c:pt>
                <c:pt idx="8739">
                  <c:v>8740</c:v>
                </c:pt>
                <c:pt idx="8740">
                  <c:v>8741</c:v>
                </c:pt>
                <c:pt idx="8741">
                  <c:v>8742</c:v>
                </c:pt>
                <c:pt idx="8742">
                  <c:v>8743</c:v>
                </c:pt>
                <c:pt idx="8743">
                  <c:v>8744</c:v>
                </c:pt>
                <c:pt idx="8744">
                  <c:v>8745</c:v>
                </c:pt>
                <c:pt idx="8745">
                  <c:v>8746</c:v>
                </c:pt>
                <c:pt idx="8746">
                  <c:v>8747</c:v>
                </c:pt>
                <c:pt idx="8747">
                  <c:v>8748</c:v>
                </c:pt>
                <c:pt idx="8748">
                  <c:v>8749</c:v>
                </c:pt>
                <c:pt idx="8749">
                  <c:v>8750</c:v>
                </c:pt>
                <c:pt idx="8750">
                  <c:v>8751</c:v>
                </c:pt>
                <c:pt idx="8751">
                  <c:v>8752</c:v>
                </c:pt>
                <c:pt idx="8752">
                  <c:v>8753</c:v>
                </c:pt>
                <c:pt idx="8753">
                  <c:v>8754</c:v>
                </c:pt>
                <c:pt idx="8754">
                  <c:v>8755</c:v>
                </c:pt>
                <c:pt idx="8755">
                  <c:v>8756</c:v>
                </c:pt>
                <c:pt idx="8756">
                  <c:v>8757</c:v>
                </c:pt>
                <c:pt idx="8757">
                  <c:v>8758</c:v>
                </c:pt>
                <c:pt idx="8758">
                  <c:v>8759</c:v>
                </c:pt>
                <c:pt idx="8759">
                  <c:v>8760</c:v>
                </c:pt>
                <c:pt idx="8760">
                  <c:v>8761</c:v>
                </c:pt>
                <c:pt idx="8761">
                  <c:v>8762</c:v>
                </c:pt>
                <c:pt idx="8762">
                  <c:v>8763</c:v>
                </c:pt>
                <c:pt idx="8763">
                  <c:v>8764</c:v>
                </c:pt>
                <c:pt idx="8764">
                  <c:v>8765</c:v>
                </c:pt>
                <c:pt idx="8765">
                  <c:v>8766</c:v>
                </c:pt>
                <c:pt idx="8766">
                  <c:v>8767</c:v>
                </c:pt>
                <c:pt idx="8767">
                  <c:v>8768</c:v>
                </c:pt>
                <c:pt idx="8768">
                  <c:v>8769</c:v>
                </c:pt>
                <c:pt idx="8769">
                  <c:v>8770</c:v>
                </c:pt>
                <c:pt idx="8770">
                  <c:v>8771</c:v>
                </c:pt>
                <c:pt idx="8771">
                  <c:v>8772</c:v>
                </c:pt>
                <c:pt idx="8772">
                  <c:v>8773</c:v>
                </c:pt>
                <c:pt idx="8773">
                  <c:v>8774</c:v>
                </c:pt>
                <c:pt idx="8774">
                  <c:v>8775</c:v>
                </c:pt>
                <c:pt idx="8775">
                  <c:v>8776</c:v>
                </c:pt>
                <c:pt idx="8776">
                  <c:v>8777</c:v>
                </c:pt>
                <c:pt idx="8777">
                  <c:v>8778</c:v>
                </c:pt>
                <c:pt idx="8778">
                  <c:v>8779</c:v>
                </c:pt>
                <c:pt idx="8779">
                  <c:v>8780</c:v>
                </c:pt>
                <c:pt idx="8780">
                  <c:v>8781</c:v>
                </c:pt>
                <c:pt idx="8781">
                  <c:v>8782</c:v>
                </c:pt>
                <c:pt idx="8782">
                  <c:v>8783</c:v>
                </c:pt>
                <c:pt idx="8783">
                  <c:v>8784</c:v>
                </c:pt>
                <c:pt idx="8784">
                  <c:v>8785</c:v>
                </c:pt>
                <c:pt idx="8785">
                  <c:v>8786</c:v>
                </c:pt>
                <c:pt idx="8786">
                  <c:v>8787</c:v>
                </c:pt>
                <c:pt idx="8787">
                  <c:v>8788</c:v>
                </c:pt>
                <c:pt idx="8788">
                  <c:v>8789</c:v>
                </c:pt>
                <c:pt idx="8789">
                  <c:v>8790</c:v>
                </c:pt>
                <c:pt idx="8790">
                  <c:v>8791</c:v>
                </c:pt>
                <c:pt idx="8791">
                  <c:v>8792</c:v>
                </c:pt>
                <c:pt idx="8792">
                  <c:v>8793</c:v>
                </c:pt>
                <c:pt idx="8793">
                  <c:v>8794</c:v>
                </c:pt>
                <c:pt idx="8794">
                  <c:v>8795</c:v>
                </c:pt>
                <c:pt idx="8795">
                  <c:v>8796</c:v>
                </c:pt>
                <c:pt idx="8796">
                  <c:v>8797</c:v>
                </c:pt>
                <c:pt idx="8797">
                  <c:v>8798</c:v>
                </c:pt>
                <c:pt idx="8798">
                  <c:v>8799</c:v>
                </c:pt>
                <c:pt idx="8799">
                  <c:v>8800</c:v>
                </c:pt>
                <c:pt idx="8800">
                  <c:v>8801</c:v>
                </c:pt>
                <c:pt idx="8801">
                  <c:v>8802</c:v>
                </c:pt>
                <c:pt idx="8802">
                  <c:v>8803</c:v>
                </c:pt>
                <c:pt idx="8803">
                  <c:v>8804</c:v>
                </c:pt>
                <c:pt idx="8804">
                  <c:v>8805</c:v>
                </c:pt>
                <c:pt idx="8805">
                  <c:v>8806</c:v>
                </c:pt>
                <c:pt idx="8806">
                  <c:v>8807</c:v>
                </c:pt>
                <c:pt idx="8807">
                  <c:v>8808</c:v>
                </c:pt>
                <c:pt idx="8808">
                  <c:v>8809</c:v>
                </c:pt>
                <c:pt idx="8809">
                  <c:v>8810</c:v>
                </c:pt>
                <c:pt idx="8810">
                  <c:v>8811</c:v>
                </c:pt>
                <c:pt idx="8811">
                  <c:v>8812</c:v>
                </c:pt>
                <c:pt idx="8812">
                  <c:v>8813</c:v>
                </c:pt>
                <c:pt idx="8813">
                  <c:v>8814</c:v>
                </c:pt>
                <c:pt idx="8814">
                  <c:v>8815</c:v>
                </c:pt>
                <c:pt idx="8815">
                  <c:v>8816</c:v>
                </c:pt>
                <c:pt idx="8816">
                  <c:v>8817</c:v>
                </c:pt>
                <c:pt idx="8817">
                  <c:v>8818</c:v>
                </c:pt>
                <c:pt idx="8818">
                  <c:v>8819</c:v>
                </c:pt>
                <c:pt idx="8819">
                  <c:v>8820</c:v>
                </c:pt>
                <c:pt idx="8820">
                  <c:v>8821</c:v>
                </c:pt>
                <c:pt idx="8821">
                  <c:v>8822</c:v>
                </c:pt>
                <c:pt idx="8822">
                  <c:v>8823</c:v>
                </c:pt>
                <c:pt idx="8823">
                  <c:v>8824</c:v>
                </c:pt>
                <c:pt idx="8824">
                  <c:v>8825</c:v>
                </c:pt>
                <c:pt idx="8825">
                  <c:v>8826</c:v>
                </c:pt>
                <c:pt idx="8826">
                  <c:v>8827</c:v>
                </c:pt>
                <c:pt idx="8827">
                  <c:v>8828</c:v>
                </c:pt>
                <c:pt idx="8828">
                  <c:v>8829</c:v>
                </c:pt>
                <c:pt idx="8829">
                  <c:v>8830</c:v>
                </c:pt>
                <c:pt idx="8830">
                  <c:v>8831</c:v>
                </c:pt>
                <c:pt idx="8831">
                  <c:v>8832</c:v>
                </c:pt>
                <c:pt idx="8832">
                  <c:v>8833</c:v>
                </c:pt>
                <c:pt idx="8833">
                  <c:v>8834</c:v>
                </c:pt>
                <c:pt idx="8834">
                  <c:v>8835</c:v>
                </c:pt>
                <c:pt idx="8835">
                  <c:v>8836</c:v>
                </c:pt>
                <c:pt idx="8836">
                  <c:v>8837</c:v>
                </c:pt>
                <c:pt idx="8837">
                  <c:v>8838</c:v>
                </c:pt>
                <c:pt idx="8838">
                  <c:v>8839</c:v>
                </c:pt>
                <c:pt idx="8839">
                  <c:v>8840</c:v>
                </c:pt>
                <c:pt idx="8840">
                  <c:v>8841</c:v>
                </c:pt>
                <c:pt idx="8841">
                  <c:v>8842</c:v>
                </c:pt>
                <c:pt idx="8842">
                  <c:v>8843</c:v>
                </c:pt>
                <c:pt idx="8843">
                  <c:v>8844</c:v>
                </c:pt>
                <c:pt idx="8844">
                  <c:v>8845</c:v>
                </c:pt>
                <c:pt idx="8845">
                  <c:v>8846</c:v>
                </c:pt>
                <c:pt idx="8846">
                  <c:v>8847</c:v>
                </c:pt>
                <c:pt idx="8847">
                  <c:v>8848</c:v>
                </c:pt>
                <c:pt idx="8848">
                  <c:v>8849</c:v>
                </c:pt>
                <c:pt idx="8849">
                  <c:v>8850</c:v>
                </c:pt>
                <c:pt idx="8850">
                  <c:v>8851</c:v>
                </c:pt>
                <c:pt idx="8851">
                  <c:v>8852</c:v>
                </c:pt>
                <c:pt idx="8852">
                  <c:v>8853</c:v>
                </c:pt>
                <c:pt idx="8853">
                  <c:v>8854</c:v>
                </c:pt>
                <c:pt idx="8854">
                  <c:v>8855</c:v>
                </c:pt>
                <c:pt idx="8855">
                  <c:v>8856</c:v>
                </c:pt>
                <c:pt idx="8856">
                  <c:v>8857</c:v>
                </c:pt>
                <c:pt idx="8857">
                  <c:v>8858</c:v>
                </c:pt>
                <c:pt idx="8858">
                  <c:v>8859</c:v>
                </c:pt>
                <c:pt idx="8859">
                  <c:v>8860</c:v>
                </c:pt>
                <c:pt idx="8860">
                  <c:v>8861</c:v>
                </c:pt>
                <c:pt idx="8861">
                  <c:v>8862</c:v>
                </c:pt>
                <c:pt idx="8862">
                  <c:v>8863</c:v>
                </c:pt>
                <c:pt idx="8863">
                  <c:v>8864</c:v>
                </c:pt>
                <c:pt idx="8864">
                  <c:v>8865</c:v>
                </c:pt>
                <c:pt idx="8865">
                  <c:v>8866</c:v>
                </c:pt>
                <c:pt idx="8866">
                  <c:v>8867</c:v>
                </c:pt>
                <c:pt idx="8867">
                  <c:v>8868</c:v>
                </c:pt>
                <c:pt idx="8868">
                  <c:v>8869</c:v>
                </c:pt>
                <c:pt idx="8869">
                  <c:v>8870</c:v>
                </c:pt>
                <c:pt idx="8870">
                  <c:v>8871</c:v>
                </c:pt>
                <c:pt idx="8871">
                  <c:v>8872</c:v>
                </c:pt>
                <c:pt idx="8872">
                  <c:v>8873</c:v>
                </c:pt>
                <c:pt idx="8873">
                  <c:v>8874</c:v>
                </c:pt>
                <c:pt idx="8874">
                  <c:v>8875</c:v>
                </c:pt>
                <c:pt idx="8875">
                  <c:v>8876</c:v>
                </c:pt>
                <c:pt idx="8876">
                  <c:v>8877</c:v>
                </c:pt>
                <c:pt idx="8877">
                  <c:v>8878</c:v>
                </c:pt>
                <c:pt idx="8878">
                  <c:v>8879</c:v>
                </c:pt>
                <c:pt idx="8879">
                  <c:v>8880</c:v>
                </c:pt>
                <c:pt idx="8880">
                  <c:v>8881</c:v>
                </c:pt>
                <c:pt idx="8881">
                  <c:v>8882</c:v>
                </c:pt>
                <c:pt idx="8882">
                  <c:v>8883</c:v>
                </c:pt>
                <c:pt idx="8883">
                  <c:v>8884</c:v>
                </c:pt>
                <c:pt idx="8884">
                  <c:v>8885</c:v>
                </c:pt>
                <c:pt idx="8885">
                  <c:v>8886</c:v>
                </c:pt>
                <c:pt idx="8886">
                  <c:v>8887</c:v>
                </c:pt>
                <c:pt idx="8887">
                  <c:v>8888</c:v>
                </c:pt>
                <c:pt idx="8888">
                  <c:v>8889</c:v>
                </c:pt>
                <c:pt idx="8889">
                  <c:v>8890</c:v>
                </c:pt>
                <c:pt idx="8890">
                  <c:v>8891</c:v>
                </c:pt>
                <c:pt idx="8891">
                  <c:v>8892</c:v>
                </c:pt>
                <c:pt idx="8892">
                  <c:v>8893</c:v>
                </c:pt>
                <c:pt idx="8893">
                  <c:v>8894</c:v>
                </c:pt>
                <c:pt idx="8894">
                  <c:v>8895</c:v>
                </c:pt>
                <c:pt idx="8895">
                  <c:v>8896</c:v>
                </c:pt>
                <c:pt idx="8896">
                  <c:v>8897</c:v>
                </c:pt>
                <c:pt idx="8897">
                  <c:v>8898</c:v>
                </c:pt>
                <c:pt idx="8898">
                  <c:v>8899</c:v>
                </c:pt>
                <c:pt idx="8899">
                  <c:v>8900</c:v>
                </c:pt>
                <c:pt idx="8900">
                  <c:v>8901</c:v>
                </c:pt>
                <c:pt idx="8901">
                  <c:v>8902</c:v>
                </c:pt>
                <c:pt idx="8902">
                  <c:v>8903</c:v>
                </c:pt>
                <c:pt idx="8903">
                  <c:v>8904</c:v>
                </c:pt>
                <c:pt idx="8904">
                  <c:v>8905</c:v>
                </c:pt>
                <c:pt idx="8905">
                  <c:v>8906</c:v>
                </c:pt>
                <c:pt idx="8906">
                  <c:v>8907</c:v>
                </c:pt>
                <c:pt idx="8907">
                  <c:v>8908</c:v>
                </c:pt>
                <c:pt idx="8908">
                  <c:v>8909</c:v>
                </c:pt>
                <c:pt idx="8909">
                  <c:v>8910</c:v>
                </c:pt>
                <c:pt idx="8910">
                  <c:v>8911</c:v>
                </c:pt>
                <c:pt idx="8911">
                  <c:v>8912</c:v>
                </c:pt>
                <c:pt idx="8912">
                  <c:v>8913</c:v>
                </c:pt>
                <c:pt idx="8913">
                  <c:v>8914</c:v>
                </c:pt>
                <c:pt idx="8914">
                  <c:v>8915</c:v>
                </c:pt>
                <c:pt idx="8915">
                  <c:v>8916</c:v>
                </c:pt>
                <c:pt idx="8916">
                  <c:v>8917</c:v>
                </c:pt>
                <c:pt idx="8917">
                  <c:v>8918</c:v>
                </c:pt>
                <c:pt idx="8918">
                  <c:v>8919</c:v>
                </c:pt>
                <c:pt idx="8919">
                  <c:v>8920</c:v>
                </c:pt>
                <c:pt idx="8920">
                  <c:v>8921</c:v>
                </c:pt>
                <c:pt idx="8921">
                  <c:v>8922</c:v>
                </c:pt>
                <c:pt idx="8922">
                  <c:v>8923</c:v>
                </c:pt>
                <c:pt idx="8923">
                  <c:v>8924</c:v>
                </c:pt>
                <c:pt idx="8924">
                  <c:v>8925</c:v>
                </c:pt>
                <c:pt idx="8925">
                  <c:v>8926</c:v>
                </c:pt>
                <c:pt idx="8926">
                  <c:v>8927</c:v>
                </c:pt>
                <c:pt idx="8927">
                  <c:v>8928</c:v>
                </c:pt>
                <c:pt idx="8928">
                  <c:v>8929</c:v>
                </c:pt>
                <c:pt idx="8929">
                  <c:v>8930</c:v>
                </c:pt>
                <c:pt idx="8930">
                  <c:v>8931</c:v>
                </c:pt>
                <c:pt idx="8931">
                  <c:v>8932</c:v>
                </c:pt>
                <c:pt idx="8932">
                  <c:v>8933</c:v>
                </c:pt>
                <c:pt idx="8933">
                  <c:v>8934</c:v>
                </c:pt>
                <c:pt idx="8934">
                  <c:v>8935</c:v>
                </c:pt>
                <c:pt idx="8935">
                  <c:v>8936</c:v>
                </c:pt>
                <c:pt idx="8936">
                  <c:v>8937</c:v>
                </c:pt>
                <c:pt idx="8937">
                  <c:v>8938</c:v>
                </c:pt>
                <c:pt idx="8938">
                  <c:v>8939</c:v>
                </c:pt>
                <c:pt idx="8939">
                  <c:v>8940</c:v>
                </c:pt>
                <c:pt idx="8940">
                  <c:v>8941</c:v>
                </c:pt>
                <c:pt idx="8941">
                  <c:v>8942</c:v>
                </c:pt>
                <c:pt idx="8942">
                  <c:v>8943</c:v>
                </c:pt>
                <c:pt idx="8943">
                  <c:v>8944</c:v>
                </c:pt>
                <c:pt idx="8944">
                  <c:v>8945</c:v>
                </c:pt>
                <c:pt idx="8945">
                  <c:v>8946</c:v>
                </c:pt>
                <c:pt idx="8946">
                  <c:v>8947</c:v>
                </c:pt>
                <c:pt idx="8947">
                  <c:v>8948</c:v>
                </c:pt>
                <c:pt idx="8948">
                  <c:v>8949</c:v>
                </c:pt>
                <c:pt idx="8949">
                  <c:v>8950</c:v>
                </c:pt>
                <c:pt idx="8950">
                  <c:v>8951</c:v>
                </c:pt>
                <c:pt idx="8951">
                  <c:v>8952</c:v>
                </c:pt>
                <c:pt idx="8952">
                  <c:v>8953</c:v>
                </c:pt>
                <c:pt idx="8953">
                  <c:v>8954</c:v>
                </c:pt>
                <c:pt idx="8954">
                  <c:v>8955</c:v>
                </c:pt>
                <c:pt idx="8955">
                  <c:v>8956</c:v>
                </c:pt>
                <c:pt idx="8956">
                  <c:v>8957</c:v>
                </c:pt>
                <c:pt idx="8957">
                  <c:v>8958</c:v>
                </c:pt>
                <c:pt idx="8958">
                  <c:v>8959</c:v>
                </c:pt>
                <c:pt idx="8959">
                  <c:v>8960</c:v>
                </c:pt>
                <c:pt idx="8960">
                  <c:v>8961</c:v>
                </c:pt>
                <c:pt idx="8961">
                  <c:v>8962</c:v>
                </c:pt>
                <c:pt idx="8962">
                  <c:v>8963</c:v>
                </c:pt>
                <c:pt idx="8963">
                  <c:v>8964</c:v>
                </c:pt>
                <c:pt idx="8964">
                  <c:v>8965</c:v>
                </c:pt>
                <c:pt idx="8965">
                  <c:v>8966</c:v>
                </c:pt>
                <c:pt idx="8966">
                  <c:v>8967</c:v>
                </c:pt>
                <c:pt idx="8967">
                  <c:v>8968</c:v>
                </c:pt>
                <c:pt idx="8968">
                  <c:v>8969</c:v>
                </c:pt>
                <c:pt idx="8969">
                  <c:v>8970</c:v>
                </c:pt>
                <c:pt idx="8970">
                  <c:v>8971</c:v>
                </c:pt>
                <c:pt idx="8971">
                  <c:v>8972</c:v>
                </c:pt>
                <c:pt idx="8972">
                  <c:v>8973</c:v>
                </c:pt>
                <c:pt idx="8973">
                  <c:v>8974</c:v>
                </c:pt>
                <c:pt idx="8974">
                  <c:v>8975</c:v>
                </c:pt>
                <c:pt idx="8975">
                  <c:v>8976</c:v>
                </c:pt>
                <c:pt idx="8976">
                  <c:v>8977</c:v>
                </c:pt>
                <c:pt idx="8977">
                  <c:v>8978</c:v>
                </c:pt>
                <c:pt idx="8978">
                  <c:v>8979</c:v>
                </c:pt>
                <c:pt idx="8979">
                  <c:v>8980</c:v>
                </c:pt>
                <c:pt idx="8980">
                  <c:v>8981</c:v>
                </c:pt>
                <c:pt idx="8981">
                  <c:v>8982</c:v>
                </c:pt>
                <c:pt idx="8982">
                  <c:v>8983</c:v>
                </c:pt>
                <c:pt idx="8983">
                  <c:v>8984</c:v>
                </c:pt>
                <c:pt idx="8984">
                  <c:v>8985</c:v>
                </c:pt>
                <c:pt idx="8985">
                  <c:v>8986</c:v>
                </c:pt>
                <c:pt idx="8986">
                  <c:v>8987</c:v>
                </c:pt>
                <c:pt idx="8987">
                  <c:v>8988</c:v>
                </c:pt>
                <c:pt idx="8988">
                  <c:v>8989</c:v>
                </c:pt>
                <c:pt idx="8989">
                  <c:v>8990</c:v>
                </c:pt>
                <c:pt idx="8990">
                  <c:v>8991</c:v>
                </c:pt>
                <c:pt idx="8991">
                  <c:v>8992</c:v>
                </c:pt>
                <c:pt idx="8992">
                  <c:v>8993</c:v>
                </c:pt>
                <c:pt idx="8993">
                  <c:v>8994</c:v>
                </c:pt>
                <c:pt idx="8994">
                  <c:v>8995</c:v>
                </c:pt>
                <c:pt idx="8995">
                  <c:v>8996</c:v>
                </c:pt>
                <c:pt idx="8996">
                  <c:v>8997</c:v>
                </c:pt>
                <c:pt idx="8997">
                  <c:v>8998</c:v>
                </c:pt>
                <c:pt idx="8998">
                  <c:v>8999</c:v>
                </c:pt>
                <c:pt idx="8999">
                  <c:v>9000</c:v>
                </c:pt>
                <c:pt idx="9000">
                  <c:v>9001</c:v>
                </c:pt>
                <c:pt idx="9001">
                  <c:v>9002</c:v>
                </c:pt>
                <c:pt idx="9002">
                  <c:v>9003</c:v>
                </c:pt>
                <c:pt idx="9003">
                  <c:v>9004</c:v>
                </c:pt>
                <c:pt idx="9004">
                  <c:v>9005</c:v>
                </c:pt>
                <c:pt idx="9005">
                  <c:v>9006</c:v>
                </c:pt>
                <c:pt idx="9006">
                  <c:v>9007</c:v>
                </c:pt>
                <c:pt idx="9007">
                  <c:v>9008</c:v>
                </c:pt>
                <c:pt idx="9008">
                  <c:v>9009</c:v>
                </c:pt>
                <c:pt idx="9009">
                  <c:v>9010</c:v>
                </c:pt>
                <c:pt idx="9010">
                  <c:v>9011</c:v>
                </c:pt>
                <c:pt idx="9011">
                  <c:v>9012</c:v>
                </c:pt>
                <c:pt idx="9012">
                  <c:v>9013</c:v>
                </c:pt>
                <c:pt idx="9013">
                  <c:v>9014</c:v>
                </c:pt>
                <c:pt idx="9014">
                  <c:v>9015</c:v>
                </c:pt>
                <c:pt idx="9015">
                  <c:v>9016</c:v>
                </c:pt>
                <c:pt idx="9016">
                  <c:v>9017</c:v>
                </c:pt>
                <c:pt idx="9017">
                  <c:v>9018</c:v>
                </c:pt>
                <c:pt idx="9018">
                  <c:v>9019</c:v>
                </c:pt>
                <c:pt idx="9019">
                  <c:v>9020</c:v>
                </c:pt>
                <c:pt idx="9020">
                  <c:v>9021</c:v>
                </c:pt>
                <c:pt idx="9021">
                  <c:v>9022</c:v>
                </c:pt>
                <c:pt idx="9022">
                  <c:v>9023</c:v>
                </c:pt>
                <c:pt idx="9023">
                  <c:v>9024</c:v>
                </c:pt>
                <c:pt idx="9024">
                  <c:v>9025</c:v>
                </c:pt>
                <c:pt idx="9025">
                  <c:v>9026</c:v>
                </c:pt>
                <c:pt idx="9026">
                  <c:v>9027</c:v>
                </c:pt>
                <c:pt idx="9027">
                  <c:v>9028</c:v>
                </c:pt>
                <c:pt idx="9028">
                  <c:v>9029</c:v>
                </c:pt>
                <c:pt idx="9029">
                  <c:v>9030</c:v>
                </c:pt>
                <c:pt idx="9030">
                  <c:v>9031</c:v>
                </c:pt>
                <c:pt idx="9031">
                  <c:v>9032</c:v>
                </c:pt>
                <c:pt idx="9032">
                  <c:v>9033</c:v>
                </c:pt>
                <c:pt idx="9033">
                  <c:v>9034</c:v>
                </c:pt>
                <c:pt idx="9034">
                  <c:v>9035</c:v>
                </c:pt>
                <c:pt idx="9035">
                  <c:v>9036</c:v>
                </c:pt>
                <c:pt idx="9036">
                  <c:v>9037</c:v>
                </c:pt>
                <c:pt idx="9037">
                  <c:v>9038</c:v>
                </c:pt>
                <c:pt idx="9038">
                  <c:v>9039</c:v>
                </c:pt>
                <c:pt idx="9039">
                  <c:v>9040</c:v>
                </c:pt>
                <c:pt idx="9040">
                  <c:v>9041</c:v>
                </c:pt>
                <c:pt idx="9041">
                  <c:v>9042</c:v>
                </c:pt>
                <c:pt idx="9042">
                  <c:v>9043</c:v>
                </c:pt>
                <c:pt idx="9043">
                  <c:v>9044</c:v>
                </c:pt>
                <c:pt idx="9044">
                  <c:v>9045</c:v>
                </c:pt>
                <c:pt idx="9045">
                  <c:v>9046</c:v>
                </c:pt>
                <c:pt idx="9046">
                  <c:v>9047</c:v>
                </c:pt>
                <c:pt idx="9047">
                  <c:v>9048</c:v>
                </c:pt>
                <c:pt idx="9048">
                  <c:v>9049</c:v>
                </c:pt>
                <c:pt idx="9049">
                  <c:v>9050</c:v>
                </c:pt>
                <c:pt idx="9050">
                  <c:v>9051</c:v>
                </c:pt>
                <c:pt idx="9051">
                  <c:v>9052</c:v>
                </c:pt>
                <c:pt idx="9052">
                  <c:v>9053</c:v>
                </c:pt>
                <c:pt idx="9053">
                  <c:v>9054</c:v>
                </c:pt>
                <c:pt idx="9054">
                  <c:v>9055</c:v>
                </c:pt>
                <c:pt idx="9055">
                  <c:v>9056</c:v>
                </c:pt>
                <c:pt idx="9056">
                  <c:v>9057</c:v>
                </c:pt>
                <c:pt idx="9057">
                  <c:v>9058</c:v>
                </c:pt>
                <c:pt idx="9058">
                  <c:v>9059</c:v>
                </c:pt>
                <c:pt idx="9059">
                  <c:v>9060</c:v>
                </c:pt>
                <c:pt idx="9060">
                  <c:v>9061</c:v>
                </c:pt>
                <c:pt idx="9061">
                  <c:v>9062</c:v>
                </c:pt>
                <c:pt idx="9062">
                  <c:v>9063</c:v>
                </c:pt>
                <c:pt idx="9063">
                  <c:v>9064</c:v>
                </c:pt>
                <c:pt idx="9064">
                  <c:v>9065</c:v>
                </c:pt>
                <c:pt idx="9065">
                  <c:v>9066</c:v>
                </c:pt>
                <c:pt idx="9066">
                  <c:v>9067</c:v>
                </c:pt>
                <c:pt idx="9067">
                  <c:v>9068</c:v>
                </c:pt>
                <c:pt idx="9068">
                  <c:v>9069</c:v>
                </c:pt>
                <c:pt idx="9069">
                  <c:v>9070</c:v>
                </c:pt>
                <c:pt idx="9070">
                  <c:v>9071</c:v>
                </c:pt>
                <c:pt idx="9071">
                  <c:v>9072</c:v>
                </c:pt>
                <c:pt idx="9072">
                  <c:v>9073</c:v>
                </c:pt>
                <c:pt idx="9073">
                  <c:v>9074</c:v>
                </c:pt>
                <c:pt idx="9074">
                  <c:v>9075</c:v>
                </c:pt>
                <c:pt idx="9075">
                  <c:v>9076</c:v>
                </c:pt>
                <c:pt idx="9076">
                  <c:v>9077</c:v>
                </c:pt>
                <c:pt idx="9077">
                  <c:v>9078</c:v>
                </c:pt>
                <c:pt idx="9078">
                  <c:v>9079</c:v>
                </c:pt>
                <c:pt idx="9079">
                  <c:v>9080</c:v>
                </c:pt>
                <c:pt idx="9080">
                  <c:v>9081</c:v>
                </c:pt>
                <c:pt idx="9081">
                  <c:v>9082</c:v>
                </c:pt>
                <c:pt idx="9082">
                  <c:v>9083</c:v>
                </c:pt>
                <c:pt idx="9083">
                  <c:v>9084</c:v>
                </c:pt>
                <c:pt idx="9084">
                  <c:v>9085</c:v>
                </c:pt>
                <c:pt idx="9085">
                  <c:v>9086</c:v>
                </c:pt>
                <c:pt idx="9086">
                  <c:v>9087</c:v>
                </c:pt>
                <c:pt idx="9087">
                  <c:v>9088</c:v>
                </c:pt>
                <c:pt idx="9088">
                  <c:v>9089</c:v>
                </c:pt>
                <c:pt idx="9089">
                  <c:v>9090</c:v>
                </c:pt>
                <c:pt idx="9090">
                  <c:v>9091</c:v>
                </c:pt>
                <c:pt idx="9091">
                  <c:v>9092</c:v>
                </c:pt>
                <c:pt idx="9092">
                  <c:v>9093</c:v>
                </c:pt>
                <c:pt idx="9093">
                  <c:v>9094</c:v>
                </c:pt>
                <c:pt idx="9094">
                  <c:v>9095</c:v>
                </c:pt>
                <c:pt idx="9095">
                  <c:v>9096</c:v>
                </c:pt>
                <c:pt idx="9096">
                  <c:v>9097</c:v>
                </c:pt>
                <c:pt idx="9097">
                  <c:v>9098</c:v>
                </c:pt>
                <c:pt idx="9098">
                  <c:v>9099</c:v>
                </c:pt>
                <c:pt idx="9099">
                  <c:v>9100</c:v>
                </c:pt>
                <c:pt idx="9100">
                  <c:v>9101</c:v>
                </c:pt>
                <c:pt idx="9101">
                  <c:v>9102</c:v>
                </c:pt>
                <c:pt idx="9102">
                  <c:v>9103</c:v>
                </c:pt>
                <c:pt idx="9103">
                  <c:v>9104</c:v>
                </c:pt>
                <c:pt idx="9104">
                  <c:v>9105</c:v>
                </c:pt>
                <c:pt idx="9105">
                  <c:v>9106</c:v>
                </c:pt>
                <c:pt idx="9106">
                  <c:v>9107</c:v>
                </c:pt>
                <c:pt idx="9107">
                  <c:v>9108</c:v>
                </c:pt>
                <c:pt idx="9108">
                  <c:v>9109</c:v>
                </c:pt>
                <c:pt idx="9109">
                  <c:v>9110</c:v>
                </c:pt>
                <c:pt idx="9110">
                  <c:v>9111</c:v>
                </c:pt>
                <c:pt idx="9111">
                  <c:v>9112</c:v>
                </c:pt>
                <c:pt idx="9112">
                  <c:v>9113</c:v>
                </c:pt>
                <c:pt idx="9113">
                  <c:v>9114</c:v>
                </c:pt>
                <c:pt idx="9114">
                  <c:v>9115</c:v>
                </c:pt>
                <c:pt idx="9115">
                  <c:v>9116</c:v>
                </c:pt>
                <c:pt idx="9116">
                  <c:v>9117</c:v>
                </c:pt>
                <c:pt idx="9117">
                  <c:v>9118</c:v>
                </c:pt>
                <c:pt idx="9118">
                  <c:v>9119</c:v>
                </c:pt>
                <c:pt idx="9119">
                  <c:v>9120</c:v>
                </c:pt>
                <c:pt idx="9120">
                  <c:v>9121</c:v>
                </c:pt>
                <c:pt idx="9121">
                  <c:v>9122</c:v>
                </c:pt>
                <c:pt idx="9122">
                  <c:v>9123</c:v>
                </c:pt>
                <c:pt idx="9123">
                  <c:v>9124</c:v>
                </c:pt>
                <c:pt idx="9124">
                  <c:v>9125</c:v>
                </c:pt>
                <c:pt idx="9125">
                  <c:v>9126</c:v>
                </c:pt>
                <c:pt idx="9126">
                  <c:v>9127</c:v>
                </c:pt>
                <c:pt idx="9127">
                  <c:v>9128</c:v>
                </c:pt>
                <c:pt idx="9128">
                  <c:v>9129</c:v>
                </c:pt>
                <c:pt idx="9129">
                  <c:v>9130</c:v>
                </c:pt>
                <c:pt idx="9130">
                  <c:v>9131</c:v>
                </c:pt>
                <c:pt idx="9131">
                  <c:v>9132</c:v>
                </c:pt>
                <c:pt idx="9132">
                  <c:v>9133</c:v>
                </c:pt>
                <c:pt idx="9133">
                  <c:v>9134</c:v>
                </c:pt>
                <c:pt idx="9134">
                  <c:v>9135</c:v>
                </c:pt>
                <c:pt idx="9135">
                  <c:v>9136</c:v>
                </c:pt>
                <c:pt idx="9136">
                  <c:v>9137</c:v>
                </c:pt>
                <c:pt idx="9137">
                  <c:v>9138</c:v>
                </c:pt>
                <c:pt idx="9138">
                  <c:v>9139</c:v>
                </c:pt>
                <c:pt idx="9139">
                  <c:v>9140</c:v>
                </c:pt>
                <c:pt idx="9140">
                  <c:v>9141</c:v>
                </c:pt>
                <c:pt idx="9141">
                  <c:v>9142</c:v>
                </c:pt>
                <c:pt idx="9142">
                  <c:v>9143</c:v>
                </c:pt>
                <c:pt idx="9143">
                  <c:v>9144</c:v>
                </c:pt>
                <c:pt idx="9144">
                  <c:v>9145</c:v>
                </c:pt>
                <c:pt idx="9145">
                  <c:v>9146</c:v>
                </c:pt>
                <c:pt idx="9146">
                  <c:v>9147</c:v>
                </c:pt>
                <c:pt idx="9147">
                  <c:v>9148</c:v>
                </c:pt>
                <c:pt idx="9148">
                  <c:v>9149</c:v>
                </c:pt>
                <c:pt idx="9149">
                  <c:v>9150</c:v>
                </c:pt>
                <c:pt idx="9150">
                  <c:v>9151</c:v>
                </c:pt>
                <c:pt idx="9151">
                  <c:v>9152</c:v>
                </c:pt>
                <c:pt idx="9152">
                  <c:v>9153</c:v>
                </c:pt>
                <c:pt idx="9153">
                  <c:v>9154</c:v>
                </c:pt>
                <c:pt idx="9154">
                  <c:v>9155</c:v>
                </c:pt>
                <c:pt idx="9155">
                  <c:v>9156</c:v>
                </c:pt>
                <c:pt idx="9156">
                  <c:v>9157</c:v>
                </c:pt>
                <c:pt idx="9157">
                  <c:v>9158</c:v>
                </c:pt>
                <c:pt idx="9158">
                  <c:v>9159</c:v>
                </c:pt>
                <c:pt idx="9159">
                  <c:v>9160</c:v>
                </c:pt>
                <c:pt idx="9160">
                  <c:v>9161</c:v>
                </c:pt>
                <c:pt idx="9161">
                  <c:v>9162</c:v>
                </c:pt>
                <c:pt idx="9162">
                  <c:v>9163</c:v>
                </c:pt>
                <c:pt idx="9163">
                  <c:v>9164</c:v>
                </c:pt>
                <c:pt idx="9164">
                  <c:v>9165</c:v>
                </c:pt>
                <c:pt idx="9165">
                  <c:v>9166</c:v>
                </c:pt>
                <c:pt idx="9166">
                  <c:v>9167</c:v>
                </c:pt>
                <c:pt idx="9167">
                  <c:v>9168</c:v>
                </c:pt>
                <c:pt idx="9168">
                  <c:v>9169</c:v>
                </c:pt>
                <c:pt idx="9169">
                  <c:v>9170</c:v>
                </c:pt>
                <c:pt idx="9170">
                  <c:v>9171</c:v>
                </c:pt>
                <c:pt idx="9171">
                  <c:v>9172</c:v>
                </c:pt>
                <c:pt idx="9172">
                  <c:v>9173</c:v>
                </c:pt>
                <c:pt idx="9173">
                  <c:v>9174</c:v>
                </c:pt>
                <c:pt idx="9174">
                  <c:v>9175</c:v>
                </c:pt>
                <c:pt idx="9175">
                  <c:v>9176</c:v>
                </c:pt>
                <c:pt idx="9176">
                  <c:v>9177</c:v>
                </c:pt>
                <c:pt idx="9177">
                  <c:v>9178</c:v>
                </c:pt>
                <c:pt idx="9178">
                  <c:v>9179</c:v>
                </c:pt>
                <c:pt idx="9179">
                  <c:v>9180</c:v>
                </c:pt>
                <c:pt idx="9180">
                  <c:v>9181</c:v>
                </c:pt>
                <c:pt idx="9181">
                  <c:v>9182</c:v>
                </c:pt>
                <c:pt idx="9182">
                  <c:v>9183</c:v>
                </c:pt>
                <c:pt idx="9183">
                  <c:v>9184</c:v>
                </c:pt>
                <c:pt idx="9184">
                  <c:v>9185</c:v>
                </c:pt>
                <c:pt idx="9185">
                  <c:v>9186</c:v>
                </c:pt>
                <c:pt idx="9186">
                  <c:v>9187</c:v>
                </c:pt>
                <c:pt idx="9187">
                  <c:v>9188</c:v>
                </c:pt>
                <c:pt idx="9188">
                  <c:v>9189</c:v>
                </c:pt>
                <c:pt idx="9189">
                  <c:v>9190</c:v>
                </c:pt>
                <c:pt idx="9190">
                  <c:v>9191</c:v>
                </c:pt>
                <c:pt idx="9191">
                  <c:v>9192</c:v>
                </c:pt>
                <c:pt idx="9192">
                  <c:v>9193</c:v>
                </c:pt>
                <c:pt idx="9193">
                  <c:v>9194</c:v>
                </c:pt>
                <c:pt idx="9194">
                  <c:v>9195</c:v>
                </c:pt>
                <c:pt idx="9195">
                  <c:v>9196</c:v>
                </c:pt>
                <c:pt idx="9196">
                  <c:v>9197</c:v>
                </c:pt>
                <c:pt idx="9197">
                  <c:v>9198</c:v>
                </c:pt>
                <c:pt idx="9198">
                  <c:v>9199</c:v>
                </c:pt>
                <c:pt idx="9199">
                  <c:v>9200</c:v>
                </c:pt>
                <c:pt idx="9200">
                  <c:v>9201</c:v>
                </c:pt>
                <c:pt idx="9201">
                  <c:v>9202</c:v>
                </c:pt>
                <c:pt idx="9202">
                  <c:v>9203</c:v>
                </c:pt>
                <c:pt idx="9203">
                  <c:v>9204</c:v>
                </c:pt>
                <c:pt idx="9204">
                  <c:v>9205</c:v>
                </c:pt>
                <c:pt idx="9205">
                  <c:v>9206</c:v>
                </c:pt>
                <c:pt idx="9206">
                  <c:v>9207</c:v>
                </c:pt>
                <c:pt idx="9207">
                  <c:v>9208</c:v>
                </c:pt>
                <c:pt idx="9208">
                  <c:v>9209</c:v>
                </c:pt>
                <c:pt idx="9209">
                  <c:v>9210</c:v>
                </c:pt>
                <c:pt idx="9210">
                  <c:v>9211</c:v>
                </c:pt>
                <c:pt idx="9211">
                  <c:v>9212</c:v>
                </c:pt>
                <c:pt idx="9212">
                  <c:v>9213</c:v>
                </c:pt>
                <c:pt idx="9213">
                  <c:v>9214</c:v>
                </c:pt>
                <c:pt idx="9214">
                  <c:v>9215</c:v>
                </c:pt>
                <c:pt idx="9215">
                  <c:v>9216</c:v>
                </c:pt>
                <c:pt idx="9216">
                  <c:v>9217</c:v>
                </c:pt>
                <c:pt idx="9217">
                  <c:v>9218</c:v>
                </c:pt>
                <c:pt idx="9218">
                  <c:v>9219</c:v>
                </c:pt>
                <c:pt idx="9219">
                  <c:v>9220</c:v>
                </c:pt>
                <c:pt idx="9220">
                  <c:v>9221</c:v>
                </c:pt>
                <c:pt idx="9221">
                  <c:v>9222</c:v>
                </c:pt>
                <c:pt idx="9222">
                  <c:v>9223</c:v>
                </c:pt>
                <c:pt idx="9223">
                  <c:v>9224</c:v>
                </c:pt>
                <c:pt idx="9224">
                  <c:v>9225</c:v>
                </c:pt>
                <c:pt idx="9225">
                  <c:v>9226</c:v>
                </c:pt>
                <c:pt idx="9226">
                  <c:v>9227</c:v>
                </c:pt>
                <c:pt idx="9227">
                  <c:v>9228</c:v>
                </c:pt>
                <c:pt idx="9228">
                  <c:v>9229</c:v>
                </c:pt>
                <c:pt idx="9229">
                  <c:v>9230</c:v>
                </c:pt>
                <c:pt idx="9230">
                  <c:v>9231</c:v>
                </c:pt>
                <c:pt idx="9231">
                  <c:v>9232</c:v>
                </c:pt>
                <c:pt idx="9232">
                  <c:v>9233</c:v>
                </c:pt>
                <c:pt idx="9233">
                  <c:v>9234</c:v>
                </c:pt>
                <c:pt idx="9234">
                  <c:v>9235</c:v>
                </c:pt>
                <c:pt idx="9235">
                  <c:v>9236</c:v>
                </c:pt>
                <c:pt idx="9236">
                  <c:v>9237</c:v>
                </c:pt>
                <c:pt idx="9237">
                  <c:v>9238</c:v>
                </c:pt>
                <c:pt idx="9238">
                  <c:v>9239</c:v>
                </c:pt>
                <c:pt idx="9239">
                  <c:v>9240</c:v>
                </c:pt>
                <c:pt idx="9240">
                  <c:v>9241</c:v>
                </c:pt>
                <c:pt idx="9241">
                  <c:v>9242</c:v>
                </c:pt>
                <c:pt idx="9242">
                  <c:v>9243</c:v>
                </c:pt>
                <c:pt idx="9243">
                  <c:v>9244</c:v>
                </c:pt>
                <c:pt idx="9244">
                  <c:v>9245</c:v>
                </c:pt>
                <c:pt idx="9245">
                  <c:v>9246</c:v>
                </c:pt>
                <c:pt idx="9246">
                  <c:v>9247</c:v>
                </c:pt>
                <c:pt idx="9247">
                  <c:v>9248</c:v>
                </c:pt>
                <c:pt idx="9248">
                  <c:v>9249</c:v>
                </c:pt>
                <c:pt idx="9249">
                  <c:v>9250</c:v>
                </c:pt>
                <c:pt idx="9250">
                  <c:v>9251</c:v>
                </c:pt>
                <c:pt idx="9251">
                  <c:v>9252</c:v>
                </c:pt>
                <c:pt idx="9252">
                  <c:v>9253</c:v>
                </c:pt>
                <c:pt idx="9253">
                  <c:v>9254</c:v>
                </c:pt>
                <c:pt idx="9254">
                  <c:v>9255</c:v>
                </c:pt>
                <c:pt idx="9255">
                  <c:v>9256</c:v>
                </c:pt>
                <c:pt idx="9256">
                  <c:v>9257</c:v>
                </c:pt>
                <c:pt idx="9257">
                  <c:v>9258</c:v>
                </c:pt>
                <c:pt idx="9258">
                  <c:v>9259</c:v>
                </c:pt>
                <c:pt idx="9259">
                  <c:v>9260</c:v>
                </c:pt>
                <c:pt idx="9260">
                  <c:v>9261</c:v>
                </c:pt>
                <c:pt idx="9261">
                  <c:v>9262</c:v>
                </c:pt>
                <c:pt idx="9262">
                  <c:v>9263</c:v>
                </c:pt>
                <c:pt idx="9263">
                  <c:v>9264</c:v>
                </c:pt>
                <c:pt idx="9264">
                  <c:v>9265</c:v>
                </c:pt>
                <c:pt idx="9265">
                  <c:v>9266</c:v>
                </c:pt>
                <c:pt idx="9266">
                  <c:v>9267</c:v>
                </c:pt>
                <c:pt idx="9267">
                  <c:v>9268</c:v>
                </c:pt>
                <c:pt idx="9268">
                  <c:v>9269</c:v>
                </c:pt>
                <c:pt idx="9269">
                  <c:v>9270</c:v>
                </c:pt>
                <c:pt idx="9270">
                  <c:v>9271</c:v>
                </c:pt>
                <c:pt idx="9271">
                  <c:v>9272</c:v>
                </c:pt>
                <c:pt idx="9272">
                  <c:v>9273</c:v>
                </c:pt>
                <c:pt idx="9273">
                  <c:v>9274</c:v>
                </c:pt>
                <c:pt idx="9274">
                  <c:v>9275</c:v>
                </c:pt>
                <c:pt idx="9275">
                  <c:v>9276</c:v>
                </c:pt>
                <c:pt idx="9276">
                  <c:v>9277</c:v>
                </c:pt>
                <c:pt idx="9277">
                  <c:v>9278</c:v>
                </c:pt>
                <c:pt idx="9278">
                  <c:v>9279</c:v>
                </c:pt>
                <c:pt idx="9279">
                  <c:v>9280</c:v>
                </c:pt>
                <c:pt idx="9280">
                  <c:v>9281</c:v>
                </c:pt>
                <c:pt idx="9281">
                  <c:v>9282</c:v>
                </c:pt>
                <c:pt idx="9282">
                  <c:v>9283</c:v>
                </c:pt>
                <c:pt idx="9283">
                  <c:v>9284</c:v>
                </c:pt>
                <c:pt idx="9284">
                  <c:v>9285</c:v>
                </c:pt>
                <c:pt idx="9285">
                  <c:v>9286</c:v>
                </c:pt>
                <c:pt idx="9286">
                  <c:v>9287</c:v>
                </c:pt>
                <c:pt idx="9287">
                  <c:v>9288</c:v>
                </c:pt>
                <c:pt idx="9288">
                  <c:v>9289</c:v>
                </c:pt>
                <c:pt idx="9289">
                  <c:v>9290</c:v>
                </c:pt>
                <c:pt idx="9290">
                  <c:v>9291</c:v>
                </c:pt>
                <c:pt idx="9291">
                  <c:v>9292</c:v>
                </c:pt>
                <c:pt idx="9292">
                  <c:v>9293</c:v>
                </c:pt>
                <c:pt idx="9293">
                  <c:v>9294</c:v>
                </c:pt>
                <c:pt idx="9294">
                  <c:v>9295</c:v>
                </c:pt>
                <c:pt idx="9295">
                  <c:v>9296</c:v>
                </c:pt>
                <c:pt idx="9296">
                  <c:v>9297</c:v>
                </c:pt>
                <c:pt idx="9297">
                  <c:v>9298</c:v>
                </c:pt>
                <c:pt idx="9298">
                  <c:v>9299</c:v>
                </c:pt>
                <c:pt idx="9299">
                  <c:v>9300</c:v>
                </c:pt>
                <c:pt idx="9300">
                  <c:v>9301</c:v>
                </c:pt>
                <c:pt idx="9301">
                  <c:v>9302</c:v>
                </c:pt>
                <c:pt idx="9302">
                  <c:v>9303</c:v>
                </c:pt>
                <c:pt idx="9303">
                  <c:v>9304</c:v>
                </c:pt>
                <c:pt idx="9304">
                  <c:v>9305</c:v>
                </c:pt>
                <c:pt idx="9305">
                  <c:v>9306</c:v>
                </c:pt>
                <c:pt idx="9306">
                  <c:v>9307</c:v>
                </c:pt>
                <c:pt idx="9307">
                  <c:v>9308</c:v>
                </c:pt>
                <c:pt idx="9308">
                  <c:v>9309</c:v>
                </c:pt>
                <c:pt idx="9309">
                  <c:v>9310</c:v>
                </c:pt>
                <c:pt idx="9310">
                  <c:v>9311</c:v>
                </c:pt>
                <c:pt idx="9311">
                  <c:v>9312</c:v>
                </c:pt>
                <c:pt idx="9312">
                  <c:v>9313</c:v>
                </c:pt>
                <c:pt idx="9313">
                  <c:v>9314</c:v>
                </c:pt>
                <c:pt idx="9314">
                  <c:v>9315</c:v>
                </c:pt>
                <c:pt idx="9315">
                  <c:v>9316</c:v>
                </c:pt>
                <c:pt idx="9316">
                  <c:v>9317</c:v>
                </c:pt>
                <c:pt idx="9317">
                  <c:v>9318</c:v>
                </c:pt>
                <c:pt idx="9318">
                  <c:v>9319</c:v>
                </c:pt>
                <c:pt idx="9319">
                  <c:v>9320</c:v>
                </c:pt>
                <c:pt idx="9320">
                  <c:v>9321</c:v>
                </c:pt>
                <c:pt idx="9321">
                  <c:v>9322</c:v>
                </c:pt>
                <c:pt idx="9322">
                  <c:v>9323</c:v>
                </c:pt>
                <c:pt idx="9323">
                  <c:v>9324</c:v>
                </c:pt>
                <c:pt idx="9324">
                  <c:v>9325</c:v>
                </c:pt>
                <c:pt idx="9325">
                  <c:v>9326</c:v>
                </c:pt>
                <c:pt idx="9326">
                  <c:v>9327</c:v>
                </c:pt>
                <c:pt idx="9327">
                  <c:v>9328</c:v>
                </c:pt>
                <c:pt idx="9328">
                  <c:v>9329</c:v>
                </c:pt>
                <c:pt idx="9329">
                  <c:v>9330</c:v>
                </c:pt>
                <c:pt idx="9330">
                  <c:v>9331</c:v>
                </c:pt>
                <c:pt idx="9331">
                  <c:v>9332</c:v>
                </c:pt>
                <c:pt idx="9332">
                  <c:v>9333</c:v>
                </c:pt>
                <c:pt idx="9333">
                  <c:v>9334</c:v>
                </c:pt>
                <c:pt idx="9334">
                  <c:v>9335</c:v>
                </c:pt>
                <c:pt idx="9335">
                  <c:v>9336</c:v>
                </c:pt>
                <c:pt idx="9336">
                  <c:v>9337</c:v>
                </c:pt>
                <c:pt idx="9337">
                  <c:v>9338</c:v>
                </c:pt>
                <c:pt idx="9338">
                  <c:v>9339</c:v>
                </c:pt>
                <c:pt idx="9339">
                  <c:v>9340</c:v>
                </c:pt>
                <c:pt idx="9340">
                  <c:v>9341</c:v>
                </c:pt>
                <c:pt idx="9341">
                  <c:v>9342</c:v>
                </c:pt>
                <c:pt idx="9342">
                  <c:v>9343</c:v>
                </c:pt>
                <c:pt idx="9343">
                  <c:v>9344</c:v>
                </c:pt>
                <c:pt idx="9344">
                  <c:v>9345</c:v>
                </c:pt>
                <c:pt idx="9345">
                  <c:v>9346</c:v>
                </c:pt>
                <c:pt idx="9346">
                  <c:v>9347</c:v>
                </c:pt>
                <c:pt idx="9347">
                  <c:v>9348</c:v>
                </c:pt>
                <c:pt idx="9348">
                  <c:v>9349</c:v>
                </c:pt>
                <c:pt idx="9349">
                  <c:v>9350</c:v>
                </c:pt>
                <c:pt idx="9350">
                  <c:v>9351</c:v>
                </c:pt>
                <c:pt idx="9351">
                  <c:v>9352</c:v>
                </c:pt>
                <c:pt idx="9352">
                  <c:v>9353</c:v>
                </c:pt>
                <c:pt idx="9353">
                  <c:v>9354</c:v>
                </c:pt>
                <c:pt idx="9354">
                  <c:v>9355</c:v>
                </c:pt>
                <c:pt idx="9355">
                  <c:v>9356</c:v>
                </c:pt>
                <c:pt idx="9356">
                  <c:v>9357</c:v>
                </c:pt>
                <c:pt idx="9357">
                  <c:v>9358</c:v>
                </c:pt>
                <c:pt idx="9358">
                  <c:v>9359</c:v>
                </c:pt>
                <c:pt idx="9359">
                  <c:v>9360</c:v>
                </c:pt>
                <c:pt idx="9360">
                  <c:v>9361</c:v>
                </c:pt>
                <c:pt idx="9361">
                  <c:v>9362</c:v>
                </c:pt>
                <c:pt idx="9362">
                  <c:v>9363</c:v>
                </c:pt>
                <c:pt idx="9363">
                  <c:v>9364</c:v>
                </c:pt>
                <c:pt idx="9364">
                  <c:v>9365</c:v>
                </c:pt>
                <c:pt idx="9365">
                  <c:v>9366</c:v>
                </c:pt>
                <c:pt idx="9366">
                  <c:v>9367</c:v>
                </c:pt>
                <c:pt idx="9367">
                  <c:v>9368</c:v>
                </c:pt>
                <c:pt idx="9368">
                  <c:v>9369</c:v>
                </c:pt>
                <c:pt idx="9369">
                  <c:v>9370</c:v>
                </c:pt>
                <c:pt idx="9370">
                  <c:v>9371</c:v>
                </c:pt>
                <c:pt idx="9371">
                  <c:v>9372</c:v>
                </c:pt>
                <c:pt idx="9372">
                  <c:v>9373</c:v>
                </c:pt>
                <c:pt idx="9373">
                  <c:v>9374</c:v>
                </c:pt>
                <c:pt idx="9374">
                  <c:v>9375</c:v>
                </c:pt>
                <c:pt idx="9375">
                  <c:v>9376</c:v>
                </c:pt>
                <c:pt idx="9376">
                  <c:v>9377</c:v>
                </c:pt>
                <c:pt idx="9377">
                  <c:v>9378</c:v>
                </c:pt>
                <c:pt idx="9378">
                  <c:v>9379</c:v>
                </c:pt>
                <c:pt idx="9379">
                  <c:v>9380</c:v>
                </c:pt>
                <c:pt idx="9380">
                  <c:v>9381</c:v>
                </c:pt>
                <c:pt idx="9381">
                  <c:v>9382</c:v>
                </c:pt>
                <c:pt idx="9382">
                  <c:v>9383</c:v>
                </c:pt>
                <c:pt idx="9383">
                  <c:v>9384</c:v>
                </c:pt>
                <c:pt idx="9384">
                  <c:v>9385</c:v>
                </c:pt>
                <c:pt idx="9385">
                  <c:v>9386</c:v>
                </c:pt>
                <c:pt idx="9386">
                  <c:v>9387</c:v>
                </c:pt>
                <c:pt idx="9387">
                  <c:v>9388</c:v>
                </c:pt>
                <c:pt idx="9388">
                  <c:v>9389</c:v>
                </c:pt>
                <c:pt idx="9389">
                  <c:v>9390</c:v>
                </c:pt>
                <c:pt idx="9390">
                  <c:v>9391</c:v>
                </c:pt>
                <c:pt idx="9391">
                  <c:v>9392</c:v>
                </c:pt>
                <c:pt idx="9392">
                  <c:v>9393</c:v>
                </c:pt>
                <c:pt idx="9393">
                  <c:v>9394</c:v>
                </c:pt>
                <c:pt idx="9394">
                  <c:v>9395</c:v>
                </c:pt>
                <c:pt idx="9395">
                  <c:v>9396</c:v>
                </c:pt>
                <c:pt idx="9396">
                  <c:v>9397</c:v>
                </c:pt>
                <c:pt idx="9397">
                  <c:v>9398</c:v>
                </c:pt>
                <c:pt idx="9398">
                  <c:v>9399</c:v>
                </c:pt>
                <c:pt idx="9399">
                  <c:v>9400</c:v>
                </c:pt>
                <c:pt idx="9400">
                  <c:v>9401</c:v>
                </c:pt>
                <c:pt idx="9401">
                  <c:v>9402</c:v>
                </c:pt>
                <c:pt idx="9402">
                  <c:v>9403</c:v>
                </c:pt>
                <c:pt idx="9403">
                  <c:v>9404</c:v>
                </c:pt>
                <c:pt idx="9404">
                  <c:v>9405</c:v>
                </c:pt>
                <c:pt idx="9405">
                  <c:v>9406</c:v>
                </c:pt>
                <c:pt idx="9406">
                  <c:v>9407</c:v>
                </c:pt>
                <c:pt idx="9407">
                  <c:v>9408</c:v>
                </c:pt>
                <c:pt idx="9408">
                  <c:v>9409</c:v>
                </c:pt>
                <c:pt idx="9409">
                  <c:v>9410</c:v>
                </c:pt>
                <c:pt idx="9410">
                  <c:v>9411</c:v>
                </c:pt>
                <c:pt idx="9411">
                  <c:v>9412</c:v>
                </c:pt>
                <c:pt idx="9412">
                  <c:v>9413</c:v>
                </c:pt>
                <c:pt idx="9413">
                  <c:v>9414</c:v>
                </c:pt>
                <c:pt idx="9414">
                  <c:v>9415</c:v>
                </c:pt>
                <c:pt idx="9415">
                  <c:v>9416</c:v>
                </c:pt>
                <c:pt idx="9416">
                  <c:v>9417</c:v>
                </c:pt>
                <c:pt idx="9417">
                  <c:v>9418</c:v>
                </c:pt>
                <c:pt idx="9418">
                  <c:v>9419</c:v>
                </c:pt>
                <c:pt idx="9419">
                  <c:v>9420</c:v>
                </c:pt>
                <c:pt idx="9420">
                  <c:v>9421</c:v>
                </c:pt>
                <c:pt idx="9421">
                  <c:v>9422</c:v>
                </c:pt>
                <c:pt idx="9422">
                  <c:v>9423</c:v>
                </c:pt>
                <c:pt idx="9423">
                  <c:v>9424</c:v>
                </c:pt>
                <c:pt idx="9424">
                  <c:v>9425</c:v>
                </c:pt>
                <c:pt idx="9425">
                  <c:v>9426</c:v>
                </c:pt>
                <c:pt idx="9426">
                  <c:v>9427</c:v>
                </c:pt>
                <c:pt idx="9427">
                  <c:v>9428</c:v>
                </c:pt>
                <c:pt idx="9428">
                  <c:v>9429</c:v>
                </c:pt>
                <c:pt idx="9429">
                  <c:v>9430</c:v>
                </c:pt>
                <c:pt idx="9430">
                  <c:v>9431</c:v>
                </c:pt>
                <c:pt idx="9431">
                  <c:v>9432</c:v>
                </c:pt>
                <c:pt idx="9432">
                  <c:v>9433</c:v>
                </c:pt>
                <c:pt idx="9433">
                  <c:v>9434</c:v>
                </c:pt>
                <c:pt idx="9434">
                  <c:v>9435</c:v>
                </c:pt>
                <c:pt idx="9435">
                  <c:v>9436</c:v>
                </c:pt>
                <c:pt idx="9436">
                  <c:v>9437</c:v>
                </c:pt>
                <c:pt idx="9437">
                  <c:v>9438</c:v>
                </c:pt>
                <c:pt idx="9438">
                  <c:v>9439</c:v>
                </c:pt>
                <c:pt idx="9439">
                  <c:v>9440</c:v>
                </c:pt>
                <c:pt idx="9440">
                  <c:v>9441</c:v>
                </c:pt>
                <c:pt idx="9441">
                  <c:v>9442</c:v>
                </c:pt>
                <c:pt idx="9442">
                  <c:v>9443</c:v>
                </c:pt>
                <c:pt idx="9443">
                  <c:v>9444</c:v>
                </c:pt>
                <c:pt idx="9444">
                  <c:v>9445</c:v>
                </c:pt>
                <c:pt idx="9445">
                  <c:v>9446</c:v>
                </c:pt>
                <c:pt idx="9446">
                  <c:v>9447</c:v>
                </c:pt>
                <c:pt idx="9447">
                  <c:v>9448</c:v>
                </c:pt>
                <c:pt idx="9448">
                  <c:v>9449</c:v>
                </c:pt>
                <c:pt idx="9449">
                  <c:v>9450</c:v>
                </c:pt>
                <c:pt idx="9450">
                  <c:v>9451</c:v>
                </c:pt>
                <c:pt idx="9451">
                  <c:v>9452</c:v>
                </c:pt>
                <c:pt idx="9452">
                  <c:v>9453</c:v>
                </c:pt>
                <c:pt idx="9453">
                  <c:v>9454</c:v>
                </c:pt>
                <c:pt idx="9454">
                  <c:v>9455</c:v>
                </c:pt>
                <c:pt idx="9455">
                  <c:v>9456</c:v>
                </c:pt>
                <c:pt idx="9456">
                  <c:v>9457</c:v>
                </c:pt>
                <c:pt idx="9457">
                  <c:v>9458</c:v>
                </c:pt>
                <c:pt idx="9458">
                  <c:v>9459</c:v>
                </c:pt>
                <c:pt idx="9459">
                  <c:v>9460</c:v>
                </c:pt>
                <c:pt idx="9460">
                  <c:v>9461</c:v>
                </c:pt>
                <c:pt idx="9461">
                  <c:v>9462</c:v>
                </c:pt>
                <c:pt idx="9462">
                  <c:v>9463</c:v>
                </c:pt>
                <c:pt idx="9463">
                  <c:v>9464</c:v>
                </c:pt>
                <c:pt idx="9464">
                  <c:v>9465</c:v>
                </c:pt>
                <c:pt idx="9465">
                  <c:v>9466</c:v>
                </c:pt>
                <c:pt idx="9466">
                  <c:v>9467</c:v>
                </c:pt>
                <c:pt idx="9467">
                  <c:v>9468</c:v>
                </c:pt>
                <c:pt idx="9468">
                  <c:v>9469</c:v>
                </c:pt>
                <c:pt idx="9469">
                  <c:v>9470</c:v>
                </c:pt>
                <c:pt idx="9470">
                  <c:v>9471</c:v>
                </c:pt>
                <c:pt idx="9471">
                  <c:v>9472</c:v>
                </c:pt>
                <c:pt idx="9472">
                  <c:v>9473</c:v>
                </c:pt>
                <c:pt idx="9473">
                  <c:v>9474</c:v>
                </c:pt>
                <c:pt idx="9474">
                  <c:v>9475</c:v>
                </c:pt>
                <c:pt idx="9475">
                  <c:v>9476</c:v>
                </c:pt>
                <c:pt idx="9476">
                  <c:v>9477</c:v>
                </c:pt>
                <c:pt idx="9477">
                  <c:v>9478</c:v>
                </c:pt>
                <c:pt idx="9478">
                  <c:v>9479</c:v>
                </c:pt>
                <c:pt idx="9479">
                  <c:v>9480</c:v>
                </c:pt>
                <c:pt idx="9480">
                  <c:v>9481</c:v>
                </c:pt>
                <c:pt idx="9481">
                  <c:v>9482</c:v>
                </c:pt>
                <c:pt idx="9482">
                  <c:v>9483</c:v>
                </c:pt>
                <c:pt idx="9483">
                  <c:v>9484</c:v>
                </c:pt>
                <c:pt idx="9484">
                  <c:v>9485</c:v>
                </c:pt>
                <c:pt idx="9485">
                  <c:v>9486</c:v>
                </c:pt>
                <c:pt idx="9486">
                  <c:v>9487</c:v>
                </c:pt>
                <c:pt idx="9487">
                  <c:v>9488</c:v>
                </c:pt>
                <c:pt idx="9488">
                  <c:v>9489</c:v>
                </c:pt>
                <c:pt idx="9489">
                  <c:v>9490</c:v>
                </c:pt>
                <c:pt idx="9490">
                  <c:v>9491</c:v>
                </c:pt>
                <c:pt idx="9491">
                  <c:v>9492</c:v>
                </c:pt>
                <c:pt idx="9492">
                  <c:v>9493</c:v>
                </c:pt>
                <c:pt idx="9493">
                  <c:v>9494</c:v>
                </c:pt>
                <c:pt idx="9494">
                  <c:v>9495</c:v>
                </c:pt>
                <c:pt idx="9495">
                  <c:v>9496</c:v>
                </c:pt>
                <c:pt idx="9496">
                  <c:v>9497</c:v>
                </c:pt>
                <c:pt idx="9497">
                  <c:v>9498</c:v>
                </c:pt>
                <c:pt idx="9498">
                  <c:v>9499</c:v>
                </c:pt>
                <c:pt idx="9499">
                  <c:v>9500</c:v>
                </c:pt>
                <c:pt idx="9500">
                  <c:v>9501</c:v>
                </c:pt>
                <c:pt idx="9501">
                  <c:v>9502</c:v>
                </c:pt>
                <c:pt idx="9502">
                  <c:v>9503</c:v>
                </c:pt>
                <c:pt idx="9503">
                  <c:v>9504</c:v>
                </c:pt>
                <c:pt idx="9504">
                  <c:v>9505</c:v>
                </c:pt>
                <c:pt idx="9505">
                  <c:v>9506</c:v>
                </c:pt>
                <c:pt idx="9506">
                  <c:v>9507</c:v>
                </c:pt>
                <c:pt idx="9507">
                  <c:v>9508</c:v>
                </c:pt>
                <c:pt idx="9508">
                  <c:v>9509</c:v>
                </c:pt>
                <c:pt idx="9509">
                  <c:v>9510</c:v>
                </c:pt>
                <c:pt idx="9510">
                  <c:v>9511</c:v>
                </c:pt>
                <c:pt idx="9511">
                  <c:v>9512</c:v>
                </c:pt>
                <c:pt idx="9512">
                  <c:v>9513</c:v>
                </c:pt>
                <c:pt idx="9513">
                  <c:v>9514</c:v>
                </c:pt>
                <c:pt idx="9514">
                  <c:v>9515</c:v>
                </c:pt>
                <c:pt idx="9515">
                  <c:v>9516</c:v>
                </c:pt>
                <c:pt idx="9516">
                  <c:v>9517</c:v>
                </c:pt>
                <c:pt idx="9517">
                  <c:v>9518</c:v>
                </c:pt>
                <c:pt idx="9518">
                  <c:v>9519</c:v>
                </c:pt>
                <c:pt idx="9519">
                  <c:v>9520</c:v>
                </c:pt>
                <c:pt idx="9520">
                  <c:v>9521</c:v>
                </c:pt>
                <c:pt idx="9521">
                  <c:v>9522</c:v>
                </c:pt>
                <c:pt idx="9522">
                  <c:v>9523</c:v>
                </c:pt>
                <c:pt idx="9523">
                  <c:v>9524</c:v>
                </c:pt>
                <c:pt idx="9524">
                  <c:v>9525</c:v>
                </c:pt>
                <c:pt idx="9525">
                  <c:v>9526</c:v>
                </c:pt>
                <c:pt idx="9526">
                  <c:v>9527</c:v>
                </c:pt>
                <c:pt idx="9527">
                  <c:v>9528</c:v>
                </c:pt>
                <c:pt idx="9528">
                  <c:v>9529</c:v>
                </c:pt>
                <c:pt idx="9529">
                  <c:v>9530</c:v>
                </c:pt>
                <c:pt idx="9530">
                  <c:v>9531</c:v>
                </c:pt>
                <c:pt idx="9531">
                  <c:v>9532</c:v>
                </c:pt>
                <c:pt idx="9532">
                  <c:v>9533</c:v>
                </c:pt>
                <c:pt idx="9533">
                  <c:v>9534</c:v>
                </c:pt>
                <c:pt idx="9534">
                  <c:v>9535</c:v>
                </c:pt>
                <c:pt idx="9535">
                  <c:v>9536</c:v>
                </c:pt>
                <c:pt idx="9536">
                  <c:v>9537</c:v>
                </c:pt>
                <c:pt idx="9537">
                  <c:v>9538</c:v>
                </c:pt>
                <c:pt idx="9538">
                  <c:v>9539</c:v>
                </c:pt>
                <c:pt idx="9539">
                  <c:v>9540</c:v>
                </c:pt>
                <c:pt idx="9540">
                  <c:v>9541</c:v>
                </c:pt>
                <c:pt idx="9541">
                  <c:v>9542</c:v>
                </c:pt>
                <c:pt idx="9542">
                  <c:v>9543</c:v>
                </c:pt>
                <c:pt idx="9543">
                  <c:v>9544</c:v>
                </c:pt>
                <c:pt idx="9544">
                  <c:v>9545</c:v>
                </c:pt>
                <c:pt idx="9545">
                  <c:v>9546</c:v>
                </c:pt>
                <c:pt idx="9546">
                  <c:v>9547</c:v>
                </c:pt>
                <c:pt idx="9547">
                  <c:v>9548</c:v>
                </c:pt>
                <c:pt idx="9548">
                  <c:v>9549</c:v>
                </c:pt>
                <c:pt idx="9549">
                  <c:v>9550</c:v>
                </c:pt>
                <c:pt idx="9550">
                  <c:v>9551</c:v>
                </c:pt>
                <c:pt idx="9551">
                  <c:v>9552</c:v>
                </c:pt>
                <c:pt idx="9552">
                  <c:v>9553</c:v>
                </c:pt>
                <c:pt idx="9553">
                  <c:v>9554</c:v>
                </c:pt>
                <c:pt idx="9554">
                  <c:v>9555</c:v>
                </c:pt>
                <c:pt idx="9555">
                  <c:v>9556</c:v>
                </c:pt>
                <c:pt idx="9556">
                  <c:v>9557</c:v>
                </c:pt>
                <c:pt idx="9557">
                  <c:v>9558</c:v>
                </c:pt>
                <c:pt idx="9558">
                  <c:v>9559</c:v>
                </c:pt>
                <c:pt idx="9559">
                  <c:v>9560</c:v>
                </c:pt>
                <c:pt idx="9560">
                  <c:v>9561</c:v>
                </c:pt>
                <c:pt idx="9561">
                  <c:v>9562</c:v>
                </c:pt>
                <c:pt idx="9562">
                  <c:v>9563</c:v>
                </c:pt>
                <c:pt idx="9563">
                  <c:v>9564</c:v>
                </c:pt>
                <c:pt idx="9564">
                  <c:v>9565</c:v>
                </c:pt>
                <c:pt idx="9565">
                  <c:v>9566</c:v>
                </c:pt>
                <c:pt idx="9566">
                  <c:v>9567</c:v>
                </c:pt>
                <c:pt idx="9567">
                  <c:v>9568</c:v>
                </c:pt>
                <c:pt idx="9568">
                  <c:v>9569</c:v>
                </c:pt>
                <c:pt idx="9569">
                  <c:v>9570</c:v>
                </c:pt>
                <c:pt idx="9570">
                  <c:v>9571</c:v>
                </c:pt>
                <c:pt idx="9571">
                  <c:v>9572</c:v>
                </c:pt>
                <c:pt idx="9572">
                  <c:v>9573</c:v>
                </c:pt>
                <c:pt idx="9573">
                  <c:v>9574</c:v>
                </c:pt>
                <c:pt idx="9574">
                  <c:v>9575</c:v>
                </c:pt>
                <c:pt idx="9575">
                  <c:v>9576</c:v>
                </c:pt>
                <c:pt idx="9576">
                  <c:v>9577</c:v>
                </c:pt>
                <c:pt idx="9577">
                  <c:v>9578</c:v>
                </c:pt>
                <c:pt idx="9578">
                  <c:v>9579</c:v>
                </c:pt>
                <c:pt idx="9579">
                  <c:v>9580</c:v>
                </c:pt>
                <c:pt idx="9580">
                  <c:v>9581</c:v>
                </c:pt>
                <c:pt idx="9581">
                  <c:v>9582</c:v>
                </c:pt>
                <c:pt idx="9582">
                  <c:v>9583</c:v>
                </c:pt>
                <c:pt idx="9583">
                  <c:v>9584</c:v>
                </c:pt>
                <c:pt idx="9584">
                  <c:v>9585</c:v>
                </c:pt>
                <c:pt idx="9585">
                  <c:v>9586</c:v>
                </c:pt>
                <c:pt idx="9586">
                  <c:v>9587</c:v>
                </c:pt>
                <c:pt idx="9587">
                  <c:v>9588</c:v>
                </c:pt>
                <c:pt idx="9588">
                  <c:v>9589</c:v>
                </c:pt>
                <c:pt idx="9589">
                  <c:v>9590</c:v>
                </c:pt>
                <c:pt idx="9590">
                  <c:v>9591</c:v>
                </c:pt>
                <c:pt idx="9591">
                  <c:v>9592</c:v>
                </c:pt>
                <c:pt idx="9592">
                  <c:v>9593</c:v>
                </c:pt>
                <c:pt idx="9593">
                  <c:v>9594</c:v>
                </c:pt>
                <c:pt idx="9594">
                  <c:v>9595</c:v>
                </c:pt>
                <c:pt idx="9595">
                  <c:v>9596</c:v>
                </c:pt>
                <c:pt idx="9596">
                  <c:v>9597</c:v>
                </c:pt>
                <c:pt idx="9597">
                  <c:v>9598</c:v>
                </c:pt>
                <c:pt idx="9598">
                  <c:v>9599</c:v>
                </c:pt>
                <c:pt idx="9599">
                  <c:v>9600</c:v>
                </c:pt>
                <c:pt idx="9600">
                  <c:v>9601</c:v>
                </c:pt>
                <c:pt idx="9601">
                  <c:v>9602</c:v>
                </c:pt>
                <c:pt idx="9602">
                  <c:v>9603</c:v>
                </c:pt>
                <c:pt idx="9603">
                  <c:v>9604</c:v>
                </c:pt>
                <c:pt idx="9604">
                  <c:v>9605</c:v>
                </c:pt>
                <c:pt idx="9605">
                  <c:v>9606</c:v>
                </c:pt>
                <c:pt idx="9606">
                  <c:v>9607</c:v>
                </c:pt>
                <c:pt idx="9607">
                  <c:v>9608</c:v>
                </c:pt>
                <c:pt idx="9608">
                  <c:v>9609</c:v>
                </c:pt>
                <c:pt idx="9609">
                  <c:v>9610</c:v>
                </c:pt>
                <c:pt idx="9610">
                  <c:v>9611</c:v>
                </c:pt>
                <c:pt idx="9611">
                  <c:v>9612</c:v>
                </c:pt>
                <c:pt idx="9612">
                  <c:v>9613</c:v>
                </c:pt>
                <c:pt idx="9613">
                  <c:v>9614</c:v>
                </c:pt>
                <c:pt idx="9614">
                  <c:v>9615</c:v>
                </c:pt>
                <c:pt idx="9615">
                  <c:v>9616</c:v>
                </c:pt>
                <c:pt idx="9616">
                  <c:v>9617</c:v>
                </c:pt>
                <c:pt idx="9617">
                  <c:v>9618</c:v>
                </c:pt>
                <c:pt idx="9618">
                  <c:v>9619</c:v>
                </c:pt>
                <c:pt idx="9619">
                  <c:v>9620</c:v>
                </c:pt>
                <c:pt idx="9620">
                  <c:v>9621</c:v>
                </c:pt>
                <c:pt idx="9621">
                  <c:v>9622</c:v>
                </c:pt>
                <c:pt idx="9622">
                  <c:v>9623</c:v>
                </c:pt>
                <c:pt idx="9623">
                  <c:v>9624</c:v>
                </c:pt>
                <c:pt idx="9624">
                  <c:v>9625</c:v>
                </c:pt>
                <c:pt idx="9625">
                  <c:v>9626</c:v>
                </c:pt>
                <c:pt idx="9626">
                  <c:v>9627</c:v>
                </c:pt>
                <c:pt idx="9627">
                  <c:v>9628</c:v>
                </c:pt>
                <c:pt idx="9628">
                  <c:v>9629</c:v>
                </c:pt>
                <c:pt idx="9629">
                  <c:v>9630</c:v>
                </c:pt>
                <c:pt idx="9630">
                  <c:v>9631</c:v>
                </c:pt>
                <c:pt idx="9631">
                  <c:v>9632</c:v>
                </c:pt>
                <c:pt idx="9632">
                  <c:v>9633</c:v>
                </c:pt>
                <c:pt idx="9633">
                  <c:v>9634</c:v>
                </c:pt>
                <c:pt idx="9634">
                  <c:v>9635</c:v>
                </c:pt>
                <c:pt idx="9635">
                  <c:v>9636</c:v>
                </c:pt>
                <c:pt idx="9636">
                  <c:v>9637</c:v>
                </c:pt>
                <c:pt idx="9637">
                  <c:v>9638</c:v>
                </c:pt>
                <c:pt idx="9638">
                  <c:v>9639</c:v>
                </c:pt>
                <c:pt idx="9639">
                  <c:v>9640</c:v>
                </c:pt>
                <c:pt idx="9640">
                  <c:v>9641</c:v>
                </c:pt>
                <c:pt idx="9641">
                  <c:v>9642</c:v>
                </c:pt>
                <c:pt idx="9642">
                  <c:v>9643</c:v>
                </c:pt>
                <c:pt idx="9643">
                  <c:v>9644</c:v>
                </c:pt>
                <c:pt idx="9644">
                  <c:v>9645</c:v>
                </c:pt>
                <c:pt idx="9645">
                  <c:v>9646</c:v>
                </c:pt>
                <c:pt idx="9646">
                  <c:v>9647</c:v>
                </c:pt>
                <c:pt idx="9647">
                  <c:v>9648</c:v>
                </c:pt>
                <c:pt idx="9648">
                  <c:v>9649</c:v>
                </c:pt>
                <c:pt idx="9649">
                  <c:v>9650</c:v>
                </c:pt>
                <c:pt idx="9650">
                  <c:v>9651</c:v>
                </c:pt>
                <c:pt idx="9651">
                  <c:v>9652</c:v>
                </c:pt>
                <c:pt idx="9652">
                  <c:v>9653</c:v>
                </c:pt>
                <c:pt idx="9653">
                  <c:v>9654</c:v>
                </c:pt>
                <c:pt idx="9654">
                  <c:v>9655</c:v>
                </c:pt>
                <c:pt idx="9655">
                  <c:v>9656</c:v>
                </c:pt>
                <c:pt idx="9656">
                  <c:v>9657</c:v>
                </c:pt>
                <c:pt idx="9657">
                  <c:v>9658</c:v>
                </c:pt>
                <c:pt idx="9658">
                  <c:v>9659</c:v>
                </c:pt>
                <c:pt idx="9659">
                  <c:v>9660</c:v>
                </c:pt>
                <c:pt idx="9660">
                  <c:v>9661</c:v>
                </c:pt>
                <c:pt idx="9661">
                  <c:v>9662</c:v>
                </c:pt>
                <c:pt idx="9662">
                  <c:v>9663</c:v>
                </c:pt>
                <c:pt idx="9663">
                  <c:v>9664</c:v>
                </c:pt>
                <c:pt idx="9664">
                  <c:v>9665</c:v>
                </c:pt>
                <c:pt idx="9665">
                  <c:v>9666</c:v>
                </c:pt>
                <c:pt idx="9666">
                  <c:v>9667</c:v>
                </c:pt>
                <c:pt idx="9667">
                  <c:v>9668</c:v>
                </c:pt>
                <c:pt idx="9668">
                  <c:v>9669</c:v>
                </c:pt>
                <c:pt idx="9669">
                  <c:v>9670</c:v>
                </c:pt>
                <c:pt idx="9670">
                  <c:v>9671</c:v>
                </c:pt>
                <c:pt idx="9671">
                  <c:v>9672</c:v>
                </c:pt>
                <c:pt idx="9672">
                  <c:v>9673</c:v>
                </c:pt>
                <c:pt idx="9673">
                  <c:v>9674</c:v>
                </c:pt>
                <c:pt idx="9674">
                  <c:v>9675</c:v>
                </c:pt>
                <c:pt idx="9675">
                  <c:v>9676</c:v>
                </c:pt>
                <c:pt idx="9676">
                  <c:v>9677</c:v>
                </c:pt>
                <c:pt idx="9677">
                  <c:v>9678</c:v>
                </c:pt>
                <c:pt idx="9678">
                  <c:v>9679</c:v>
                </c:pt>
                <c:pt idx="9679">
                  <c:v>9680</c:v>
                </c:pt>
                <c:pt idx="9680">
                  <c:v>9681</c:v>
                </c:pt>
                <c:pt idx="9681">
                  <c:v>9682</c:v>
                </c:pt>
                <c:pt idx="9682">
                  <c:v>9683</c:v>
                </c:pt>
                <c:pt idx="9683">
                  <c:v>9684</c:v>
                </c:pt>
                <c:pt idx="9684">
                  <c:v>9685</c:v>
                </c:pt>
                <c:pt idx="9685">
                  <c:v>9686</c:v>
                </c:pt>
                <c:pt idx="9686">
                  <c:v>9687</c:v>
                </c:pt>
                <c:pt idx="9687">
                  <c:v>9688</c:v>
                </c:pt>
                <c:pt idx="9688">
                  <c:v>9689</c:v>
                </c:pt>
                <c:pt idx="9689">
                  <c:v>9690</c:v>
                </c:pt>
                <c:pt idx="9690">
                  <c:v>9691</c:v>
                </c:pt>
                <c:pt idx="9691">
                  <c:v>9692</c:v>
                </c:pt>
                <c:pt idx="9692">
                  <c:v>9693</c:v>
                </c:pt>
                <c:pt idx="9693">
                  <c:v>9694</c:v>
                </c:pt>
                <c:pt idx="9694">
                  <c:v>9695</c:v>
                </c:pt>
                <c:pt idx="9695">
                  <c:v>9696</c:v>
                </c:pt>
                <c:pt idx="9696">
                  <c:v>9697</c:v>
                </c:pt>
                <c:pt idx="9697">
                  <c:v>9698</c:v>
                </c:pt>
                <c:pt idx="9698">
                  <c:v>9699</c:v>
                </c:pt>
                <c:pt idx="9699">
                  <c:v>9700</c:v>
                </c:pt>
                <c:pt idx="9700">
                  <c:v>9701</c:v>
                </c:pt>
                <c:pt idx="9701">
                  <c:v>9702</c:v>
                </c:pt>
                <c:pt idx="9702">
                  <c:v>9703</c:v>
                </c:pt>
                <c:pt idx="9703">
                  <c:v>9704</c:v>
                </c:pt>
                <c:pt idx="9704">
                  <c:v>9705</c:v>
                </c:pt>
                <c:pt idx="9705">
                  <c:v>9706</c:v>
                </c:pt>
                <c:pt idx="9706">
                  <c:v>9707</c:v>
                </c:pt>
                <c:pt idx="9707">
                  <c:v>9708</c:v>
                </c:pt>
                <c:pt idx="9708">
                  <c:v>9709</c:v>
                </c:pt>
                <c:pt idx="9709">
                  <c:v>9710</c:v>
                </c:pt>
                <c:pt idx="9710">
                  <c:v>9711</c:v>
                </c:pt>
                <c:pt idx="9711">
                  <c:v>9712</c:v>
                </c:pt>
                <c:pt idx="9712">
                  <c:v>9713</c:v>
                </c:pt>
                <c:pt idx="9713">
                  <c:v>9714</c:v>
                </c:pt>
                <c:pt idx="9714">
                  <c:v>9715</c:v>
                </c:pt>
                <c:pt idx="9715">
                  <c:v>9716</c:v>
                </c:pt>
                <c:pt idx="9716">
                  <c:v>9717</c:v>
                </c:pt>
                <c:pt idx="9717">
                  <c:v>9718</c:v>
                </c:pt>
                <c:pt idx="9718">
                  <c:v>9719</c:v>
                </c:pt>
                <c:pt idx="9719">
                  <c:v>9720</c:v>
                </c:pt>
                <c:pt idx="9720">
                  <c:v>9721</c:v>
                </c:pt>
                <c:pt idx="9721">
                  <c:v>9722</c:v>
                </c:pt>
                <c:pt idx="9722">
                  <c:v>9723</c:v>
                </c:pt>
                <c:pt idx="9723">
                  <c:v>9724</c:v>
                </c:pt>
                <c:pt idx="9724">
                  <c:v>9725</c:v>
                </c:pt>
                <c:pt idx="9725">
                  <c:v>9726</c:v>
                </c:pt>
                <c:pt idx="9726">
                  <c:v>9727</c:v>
                </c:pt>
                <c:pt idx="9727">
                  <c:v>9728</c:v>
                </c:pt>
                <c:pt idx="9728">
                  <c:v>9729</c:v>
                </c:pt>
                <c:pt idx="9729">
                  <c:v>9730</c:v>
                </c:pt>
                <c:pt idx="9730">
                  <c:v>9731</c:v>
                </c:pt>
                <c:pt idx="9731">
                  <c:v>9732</c:v>
                </c:pt>
                <c:pt idx="9732">
                  <c:v>9733</c:v>
                </c:pt>
                <c:pt idx="9733">
                  <c:v>9734</c:v>
                </c:pt>
                <c:pt idx="9734">
                  <c:v>9735</c:v>
                </c:pt>
                <c:pt idx="9735">
                  <c:v>9736</c:v>
                </c:pt>
                <c:pt idx="9736">
                  <c:v>9737</c:v>
                </c:pt>
                <c:pt idx="9737">
                  <c:v>9738</c:v>
                </c:pt>
                <c:pt idx="9738">
                  <c:v>9739</c:v>
                </c:pt>
                <c:pt idx="9739">
                  <c:v>9740</c:v>
                </c:pt>
                <c:pt idx="9740">
                  <c:v>9741</c:v>
                </c:pt>
                <c:pt idx="9741">
                  <c:v>9742</c:v>
                </c:pt>
                <c:pt idx="9742">
                  <c:v>9743</c:v>
                </c:pt>
                <c:pt idx="9743">
                  <c:v>9744</c:v>
                </c:pt>
                <c:pt idx="9744">
                  <c:v>9745</c:v>
                </c:pt>
                <c:pt idx="9745">
                  <c:v>9746</c:v>
                </c:pt>
                <c:pt idx="9746">
                  <c:v>9747</c:v>
                </c:pt>
                <c:pt idx="9747">
                  <c:v>9748</c:v>
                </c:pt>
                <c:pt idx="9748">
                  <c:v>9749</c:v>
                </c:pt>
                <c:pt idx="9749">
                  <c:v>9750</c:v>
                </c:pt>
                <c:pt idx="9750">
                  <c:v>9751</c:v>
                </c:pt>
                <c:pt idx="9751">
                  <c:v>9752</c:v>
                </c:pt>
                <c:pt idx="9752">
                  <c:v>9753</c:v>
                </c:pt>
                <c:pt idx="9753">
                  <c:v>9754</c:v>
                </c:pt>
                <c:pt idx="9754">
                  <c:v>9755</c:v>
                </c:pt>
                <c:pt idx="9755">
                  <c:v>9756</c:v>
                </c:pt>
                <c:pt idx="9756">
                  <c:v>9757</c:v>
                </c:pt>
                <c:pt idx="9757">
                  <c:v>9758</c:v>
                </c:pt>
                <c:pt idx="9758">
                  <c:v>9759</c:v>
                </c:pt>
                <c:pt idx="9759">
                  <c:v>9760</c:v>
                </c:pt>
                <c:pt idx="9760">
                  <c:v>9761</c:v>
                </c:pt>
                <c:pt idx="9761">
                  <c:v>9762</c:v>
                </c:pt>
                <c:pt idx="9762">
                  <c:v>9763</c:v>
                </c:pt>
                <c:pt idx="9763">
                  <c:v>9764</c:v>
                </c:pt>
                <c:pt idx="9764">
                  <c:v>9765</c:v>
                </c:pt>
                <c:pt idx="9765">
                  <c:v>9766</c:v>
                </c:pt>
                <c:pt idx="9766">
                  <c:v>9767</c:v>
                </c:pt>
                <c:pt idx="9767">
                  <c:v>9768</c:v>
                </c:pt>
                <c:pt idx="9768">
                  <c:v>9769</c:v>
                </c:pt>
                <c:pt idx="9769">
                  <c:v>9770</c:v>
                </c:pt>
                <c:pt idx="9770">
                  <c:v>9771</c:v>
                </c:pt>
                <c:pt idx="9771">
                  <c:v>9772</c:v>
                </c:pt>
                <c:pt idx="9772">
                  <c:v>9773</c:v>
                </c:pt>
                <c:pt idx="9773">
                  <c:v>9774</c:v>
                </c:pt>
                <c:pt idx="9774">
                  <c:v>9775</c:v>
                </c:pt>
                <c:pt idx="9775">
                  <c:v>9776</c:v>
                </c:pt>
                <c:pt idx="9776">
                  <c:v>9777</c:v>
                </c:pt>
                <c:pt idx="9777">
                  <c:v>9778</c:v>
                </c:pt>
                <c:pt idx="9778">
                  <c:v>9779</c:v>
                </c:pt>
                <c:pt idx="9779">
                  <c:v>9780</c:v>
                </c:pt>
                <c:pt idx="9780">
                  <c:v>9781</c:v>
                </c:pt>
                <c:pt idx="9781">
                  <c:v>9782</c:v>
                </c:pt>
                <c:pt idx="9782">
                  <c:v>9783</c:v>
                </c:pt>
                <c:pt idx="9783">
                  <c:v>9784</c:v>
                </c:pt>
                <c:pt idx="9784">
                  <c:v>9785</c:v>
                </c:pt>
                <c:pt idx="9785">
                  <c:v>9786</c:v>
                </c:pt>
                <c:pt idx="9786">
                  <c:v>9787</c:v>
                </c:pt>
                <c:pt idx="9787">
                  <c:v>9788</c:v>
                </c:pt>
                <c:pt idx="9788">
                  <c:v>9789</c:v>
                </c:pt>
                <c:pt idx="9789">
                  <c:v>9790</c:v>
                </c:pt>
                <c:pt idx="9790">
                  <c:v>9791</c:v>
                </c:pt>
                <c:pt idx="9791">
                  <c:v>9792</c:v>
                </c:pt>
                <c:pt idx="9792">
                  <c:v>9793</c:v>
                </c:pt>
                <c:pt idx="9793">
                  <c:v>9794</c:v>
                </c:pt>
                <c:pt idx="9794">
                  <c:v>9795</c:v>
                </c:pt>
                <c:pt idx="9795">
                  <c:v>9796</c:v>
                </c:pt>
                <c:pt idx="9796">
                  <c:v>9797</c:v>
                </c:pt>
                <c:pt idx="9797">
                  <c:v>9798</c:v>
                </c:pt>
                <c:pt idx="9798">
                  <c:v>9799</c:v>
                </c:pt>
                <c:pt idx="9799">
                  <c:v>9800</c:v>
                </c:pt>
                <c:pt idx="9800">
                  <c:v>9801</c:v>
                </c:pt>
                <c:pt idx="9801">
                  <c:v>9802</c:v>
                </c:pt>
                <c:pt idx="9802">
                  <c:v>9803</c:v>
                </c:pt>
                <c:pt idx="9803">
                  <c:v>9804</c:v>
                </c:pt>
                <c:pt idx="9804">
                  <c:v>9805</c:v>
                </c:pt>
                <c:pt idx="9805">
                  <c:v>9806</c:v>
                </c:pt>
                <c:pt idx="9806">
                  <c:v>9807</c:v>
                </c:pt>
                <c:pt idx="9807">
                  <c:v>9808</c:v>
                </c:pt>
                <c:pt idx="9808">
                  <c:v>9809</c:v>
                </c:pt>
                <c:pt idx="9809">
                  <c:v>9810</c:v>
                </c:pt>
                <c:pt idx="9810">
                  <c:v>9811</c:v>
                </c:pt>
                <c:pt idx="9811">
                  <c:v>9812</c:v>
                </c:pt>
                <c:pt idx="9812">
                  <c:v>9813</c:v>
                </c:pt>
                <c:pt idx="9813">
                  <c:v>9814</c:v>
                </c:pt>
                <c:pt idx="9814">
                  <c:v>9815</c:v>
                </c:pt>
                <c:pt idx="9815">
                  <c:v>9816</c:v>
                </c:pt>
                <c:pt idx="9816">
                  <c:v>9817</c:v>
                </c:pt>
                <c:pt idx="9817">
                  <c:v>9818</c:v>
                </c:pt>
                <c:pt idx="9818">
                  <c:v>9819</c:v>
                </c:pt>
                <c:pt idx="9819">
                  <c:v>9820</c:v>
                </c:pt>
                <c:pt idx="9820">
                  <c:v>9821</c:v>
                </c:pt>
                <c:pt idx="9821">
                  <c:v>9822</c:v>
                </c:pt>
                <c:pt idx="9822">
                  <c:v>9823</c:v>
                </c:pt>
                <c:pt idx="9823">
                  <c:v>9824</c:v>
                </c:pt>
                <c:pt idx="9824">
                  <c:v>9825</c:v>
                </c:pt>
                <c:pt idx="9825">
                  <c:v>9826</c:v>
                </c:pt>
                <c:pt idx="9826">
                  <c:v>9827</c:v>
                </c:pt>
                <c:pt idx="9827">
                  <c:v>9828</c:v>
                </c:pt>
                <c:pt idx="9828">
                  <c:v>9829</c:v>
                </c:pt>
                <c:pt idx="9829">
                  <c:v>9830</c:v>
                </c:pt>
                <c:pt idx="9830">
                  <c:v>9831</c:v>
                </c:pt>
                <c:pt idx="9831">
                  <c:v>9832</c:v>
                </c:pt>
                <c:pt idx="9832">
                  <c:v>9833</c:v>
                </c:pt>
                <c:pt idx="9833">
                  <c:v>9834</c:v>
                </c:pt>
                <c:pt idx="9834">
                  <c:v>9835</c:v>
                </c:pt>
                <c:pt idx="9835">
                  <c:v>9836</c:v>
                </c:pt>
                <c:pt idx="9836">
                  <c:v>9837</c:v>
                </c:pt>
                <c:pt idx="9837">
                  <c:v>9838</c:v>
                </c:pt>
                <c:pt idx="9838">
                  <c:v>9839</c:v>
                </c:pt>
                <c:pt idx="9839">
                  <c:v>9840</c:v>
                </c:pt>
                <c:pt idx="9840">
                  <c:v>9841</c:v>
                </c:pt>
                <c:pt idx="9841">
                  <c:v>9842</c:v>
                </c:pt>
                <c:pt idx="9842">
                  <c:v>9843</c:v>
                </c:pt>
                <c:pt idx="9843">
                  <c:v>9844</c:v>
                </c:pt>
                <c:pt idx="9844">
                  <c:v>9845</c:v>
                </c:pt>
                <c:pt idx="9845">
                  <c:v>9846</c:v>
                </c:pt>
                <c:pt idx="9846">
                  <c:v>9847</c:v>
                </c:pt>
                <c:pt idx="9847">
                  <c:v>9848</c:v>
                </c:pt>
                <c:pt idx="9848">
                  <c:v>9849</c:v>
                </c:pt>
                <c:pt idx="9849">
                  <c:v>9850</c:v>
                </c:pt>
                <c:pt idx="9850">
                  <c:v>9851</c:v>
                </c:pt>
                <c:pt idx="9851">
                  <c:v>9852</c:v>
                </c:pt>
                <c:pt idx="9852">
                  <c:v>9853</c:v>
                </c:pt>
                <c:pt idx="9853">
                  <c:v>9854</c:v>
                </c:pt>
                <c:pt idx="9854">
                  <c:v>9855</c:v>
                </c:pt>
                <c:pt idx="9855">
                  <c:v>9856</c:v>
                </c:pt>
                <c:pt idx="9856">
                  <c:v>9857</c:v>
                </c:pt>
                <c:pt idx="9857">
                  <c:v>9858</c:v>
                </c:pt>
                <c:pt idx="9858">
                  <c:v>9859</c:v>
                </c:pt>
                <c:pt idx="9859">
                  <c:v>9860</c:v>
                </c:pt>
                <c:pt idx="9860">
                  <c:v>9861</c:v>
                </c:pt>
                <c:pt idx="9861">
                  <c:v>9862</c:v>
                </c:pt>
                <c:pt idx="9862">
                  <c:v>9863</c:v>
                </c:pt>
                <c:pt idx="9863">
                  <c:v>9864</c:v>
                </c:pt>
                <c:pt idx="9864">
                  <c:v>9865</c:v>
                </c:pt>
                <c:pt idx="9865">
                  <c:v>9866</c:v>
                </c:pt>
                <c:pt idx="9866">
                  <c:v>9867</c:v>
                </c:pt>
                <c:pt idx="9867">
                  <c:v>9868</c:v>
                </c:pt>
                <c:pt idx="9868">
                  <c:v>9869</c:v>
                </c:pt>
                <c:pt idx="9869">
                  <c:v>9870</c:v>
                </c:pt>
                <c:pt idx="9870">
                  <c:v>9871</c:v>
                </c:pt>
                <c:pt idx="9871">
                  <c:v>9872</c:v>
                </c:pt>
                <c:pt idx="9872">
                  <c:v>9873</c:v>
                </c:pt>
                <c:pt idx="9873">
                  <c:v>9874</c:v>
                </c:pt>
                <c:pt idx="9874">
                  <c:v>9875</c:v>
                </c:pt>
                <c:pt idx="9875">
                  <c:v>9876</c:v>
                </c:pt>
                <c:pt idx="9876">
                  <c:v>9877</c:v>
                </c:pt>
                <c:pt idx="9877">
                  <c:v>9878</c:v>
                </c:pt>
                <c:pt idx="9878">
                  <c:v>9879</c:v>
                </c:pt>
                <c:pt idx="9879">
                  <c:v>9880</c:v>
                </c:pt>
                <c:pt idx="9880">
                  <c:v>9881</c:v>
                </c:pt>
                <c:pt idx="9881">
                  <c:v>9882</c:v>
                </c:pt>
                <c:pt idx="9882">
                  <c:v>9883</c:v>
                </c:pt>
                <c:pt idx="9883">
                  <c:v>9884</c:v>
                </c:pt>
                <c:pt idx="9884">
                  <c:v>9885</c:v>
                </c:pt>
                <c:pt idx="9885">
                  <c:v>9886</c:v>
                </c:pt>
                <c:pt idx="9886">
                  <c:v>9887</c:v>
                </c:pt>
                <c:pt idx="9887">
                  <c:v>9888</c:v>
                </c:pt>
                <c:pt idx="9888">
                  <c:v>9889</c:v>
                </c:pt>
                <c:pt idx="9889">
                  <c:v>9890</c:v>
                </c:pt>
                <c:pt idx="9890">
                  <c:v>9891</c:v>
                </c:pt>
                <c:pt idx="9891">
                  <c:v>9892</c:v>
                </c:pt>
                <c:pt idx="9892">
                  <c:v>9893</c:v>
                </c:pt>
                <c:pt idx="9893">
                  <c:v>9894</c:v>
                </c:pt>
                <c:pt idx="9894">
                  <c:v>9895</c:v>
                </c:pt>
                <c:pt idx="9895">
                  <c:v>9896</c:v>
                </c:pt>
                <c:pt idx="9896">
                  <c:v>9897</c:v>
                </c:pt>
                <c:pt idx="9897">
                  <c:v>9898</c:v>
                </c:pt>
                <c:pt idx="9898">
                  <c:v>9899</c:v>
                </c:pt>
                <c:pt idx="9899">
                  <c:v>9900</c:v>
                </c:pt>
                <c:pt idx="9900">
                  <c:v>9901</c:v>
                </c:pt>
                <c:pt idx="9901">
                  <c:v>9902</c:v>
                </c:pt>
                <c:pt idx="9902">
                  <c:v>9903</c:v>
                </c:pt>
                <c:pt idx="9903">
                  <c:v>9904</c:v>
                </c:pt>
                <c:pt idx="9904">
                  <c:v>9905</c:v>
                </c:pt>
                <c:pt idx="9905">
                  <c:v>9906</c:v>
                </c:pt>
                <c:pt idx="9906">
                  <c:v>9907</c:v>
                </c:pt>
                <c:pt idx="9907">
                  <c:v>9908</c:v>
                </c:pt>
                <c:pt idx="9908">
                  <c:v>9909</c:v>
                </c:pt>
                <c:pt idx="9909">
                  <c:v>9910</c:v>
                </c:pt>
                <c:pt idx="9910">
                  <c:v>9911</c:v>
                </c:pt>
                <c:pt idx="9911">
                  <c:v>9912</c:v>
                </c:pt>
                <c:pt idx="9912">
                  <c:v>9913</c:v>
                </c:pt>
                <c:pt idx="9913">
                  <c:v>9914</c:v>
                </c:pt>
                <c:pt idx="9914">
                  <c:v>9915</c:v>
                </c:pt>
                <c:pt idx="9915">
                  <c:v>9916</c:v>
                </c:pt>
                <c:pt idx="9916">
                  <c:v>9917</c:v>
                </c:pt>
                <c:pt idx="9917">
                  <c:v>9918</c:v>
                </c:pt>
                <c:pt idx="9918">
                  <c:v>9919</c:v>
                </c:pt>
                <c:pt idx="9919">
                  <c:v>9920</c:v>
                </c:pt>
                <c:pt idx="9920">
                  <c:v>9921</c:v>
                </c:pt>
                <c:pt idx="9921">
                  <c:v>9922</c:v>
                </c:pt>
                <c:pt idx="9922">
                  <c:v>9923</c:v>
                </c:pt>
                <c:pt idx="9923">
                  <c:v>9924</c:v>
                </c:pt>
                <c:pt idx="9924">
                  <c:v>9925</c:v>
                </c:pt>
                <c:pt idx="9925">
                  <c:v>9926</c:v>
                </c:pt>
                <c:pt idx="9926">
                  <c:v>9927</c:v>
                </c:pt>
                <c:pt idx="9927">
                  <c:v>9928</c:v>
                </c:pt>
                <c:pt idx="9928">
                  <c:v>9929</c:v>
                </c:pt>
                <c:pt idx="9929">
                  <c:v>9930</c:v>
                </c:pt>
                <c:pt idx="9930">
                  <c:v>9931</c:v>
                </c:pt>
                <c:pt idx="9931">
                  <c:v>9932</c:v>
                </c:pt>
                <c:pt idx="9932">
                  <c:v>9933</c:v>
                </c:pt>
                <c:pt idx="9933">
                  <c:v>9934</c:v>
                </c:pt>
                <c:pt idx="9934">
                  <c:v>9935</c:v>
                </c:pt>
                <c:pt idx="9935">
                  <c:v>9936</c:v>
                </c:pt>
                <c:pt idx="9936">
                  <c:v>9937</c:v>
                </c:pt>
                <c:pt idx="9937">
                  <c:v>9938</c:v>
                </c:pt>
                <c:pt idx="9938">
                  <c:v>9939</c:v>
                </c:pt>
                <c:pt idx="9939">
                  <c:v>9940</c:v>
                </c:pt>
                <c:pt idx="9940">
                  <c:v>9941</c:v>
                </c:pt>
                <c:pt idx="9941">
                  <c:v>9942</c:v>
                </c:pt>
                <c:pt idx="9942">
                  <c:v>9943</c:v>
                </c:pt>
                <c:pt idx="9943">
                  <c:v>9944</c:v>
                </c:pt>
                <c:pt idx="9944">
                  <c:v>9945</c:v>
                </c:pt>
                <c:pt idx="9945">
                  <c:v>9946</c:v>
                </c:pt>
                <c:pt idx="9946">
                  <c:v>9947</c:v>
                </c:pt>
                <c:pt idx="9947">
                  <c:v>9948</c:v>
                </c:pt>
                <c:pt idx="9948">
                  <c:v>9949</c:v>
                </c:pt>
                <c:pt idx="9949">
                  <c:v>9950</c:v>
                </c:pt>
                <c:pt idx="9950">
                  <c:v>9951</c:v>
                </c:pt>
                <c:pt idx="9951">
                  <c:v>9952</c:v>
                </c:pt>
                <c:pt idx="9952">
                  <c:v>9953</c:v>
                </c:pt>
                <c:pt idx="9953">
                  <c:v>9954</c:v>
                </c:pt>
                <c:pt idx="9954">
                  <c:v>9955</c:v>
                </c:pt>
                <c:pt idx="9955">
                  <c:v>9956</c:v>
                </c:pt>
                <c:pt idx="9956">
                  <c:v>9957</c:v>
                </c:pt>
                <c:pt idx="9957">
                  <c:v>9958</c:v>
                </c:pt>
                <c:pt idx="9958">
                  <c:v>9959</c:v>
                </c:pt>
                <c:pt idx="9959">
                  <c:v>9960</c:v>
                </c:pt>
                <c:pt idx="9960">
                  <c:v>9961</c:v>
                </c:pt>
                <c:pt idx="9961">
                  <c:v>9962</c:v>
                </c:pt>
                <c:pt idx="9962">
                  <c:v>9963</c:v>
                </c:pt>
                <c:pt idx="9963">
                  <c:v>9964</c:v>
                </c:pt>
                <c:pt idx="9964">
                  <c:v>9965</c:v>
                </c:pt>
                <c:pt idx="9965">
                  <c:v>9966</c:v>
                </c:pt>
                <c:pt idx="9966">
                  <c:v>9967</c:v>
                </c:pt>
                <c:pt idx="9967">
                  <c:v>9968</c:v>
                </c:pt>
                <c:pt idx="9968">
                  <c:v>9969</c:v>
                </c:pt>
                <c:pt idx="9969">
                  <c:v>9970</c:v>
                </c:pt>
                <c:pt idx="9970">
                  <c:v>9971</c:v>
                </c:pt>
                <c:pt idx="9971">
                  <c:v>9972</c:v>
                </c:pt>
                <c:pt idx="9972">
                  <c:v>9973</c:v>
                </c:pt>
                <c:pt idx="9973">
                  <c:v>9974</c:v>
                </c:pt>
                <c:pt idx="9974">
                  <c:v>9975</c:v>
                </c:pt>
                <c:pt idx="9975">
                  <c:v>9976</c:v>
                </c:pt>
                <c:pt idx="9976">
                  <c:v>9977</c:v>
                </c:pt>
                <c:pt idx="9977">
                  <c:v>9978</c:v>
                </c:pt>
                <c:pt idx="9978">
                  <c:v>9979</c:v>
                </c:pt>
                <c:pt idx="9979">
                  <c:v>9980</c:v>
                </c:pt>
                <c:pt idx="9980">
                  <c:v>9981</c:v>
                </c:pt>
                <c:pt idx="9981">
                  <c:v>9982</c:v>
                </c:pt>
                <c:pt idx="9982">
                  <c:v>9983</c:v>
                </c:pt>
                <c:pt idx="9983">
                  <c:v>9984</c:v>
                </c:pt>
                <c:pt idx="9984">
                  <c:v>9985</c:v>
                </c:pt>
                <c:pt idx="9985">
                  <c:v>9986</c:v>
                </c:pt>
                <c:pt idx="9986">
                  <c:v>9987</c:v>
                </c:pt>
                <c:pt idx="9987">
                  <c:v>9988</c:v>
                </c:pt>
                <c:pt idx="9988">
                  <c:v>9989</c:v>
                </c:pt>
                <c:pt idx="9989">
                  <c:v>9990</c:v>
                </c:pt>
                <c:pt idx="9990">
                  <c:v>9991</c:v>
                </c:pt>
                <c:pt idx="9991">
                  <c:v>9992</c:v>
                </c:pt>
                <c:pt idx="9992">
                  <c:v>9993</c:v>
                </c:pt>
                <c:pt idx="9993">
                  <c:v>9994</c:v>
                </c:pt>
                <c:pt idx="9994">
                  <c:v>9995</c:v>
                </c:pt>
                <c:pt idx="9995">
                  <c:v>9996</c:v>
                </c:pt>
                <c:pt idx="9996">
                  <c:v>9997</c:v>
                </c:pt>
                <c:pt idx="9997">
                  <c:v>9998</c:v>
                </c:pt>
                <c:pt idx="9998">
                  <c:v>9999</c:v>
                </c:pt>
                <c:pt idx="9999">
                  <c:v>10000</c:v>
                </c:pt>
                <c:pt idx="10000">
                  <c:v>10001</c:v>
                </c:pt>
                <c:pt idx="10001">
                  <c:v>10002</c:v>
                </c:pt>
                <c:pt idx="10002">
                  <c:v>10003</c:v>
                </c:pt>
                <c:pt idx="10003">
                  <c:v>10004</c:v>
                </c:pt>
                <c:pt idx="10004">
                  <c:v>10005</c:v>
                </c:pt>
                <c:pt idx="10005">
                  <c:v>10006</c:v>
                </c:pt>
                <c:pt idx="10006">
                  <c:v>10007</c:v>
                </c:pt>
                <c:pt idx="10007">
                  <c:v>10008</c:v>
                </c:pt>
                <c:pt idx="10008">
                  <c:v>10009</c:v>
                </c:pt>
                <c:pt idx="10009">
                  <c:v>10010</c:v>
                </c:pt>
                <c:pt idx="10010">
                  <c:v>10011</c:v>
                </c:pt>
                <c:pt idx="10011">
                  <c:v>10012</c:v>
                </c:pt>
                <c:pt idx="10012">
                  <c:v>10013</c:v>
                </c:pt>
                <c:pt idx="10013">
                  <c:v>10014</c:v>
                </c:pt>
                <c:pt idx="10014">
                  <c:v>10015</c:v>
                </c:pt>
                <c:pt idx="10015">
                  <c:v>10016</c:v>
                </c:pt>
                <c:pt idx="10016">
                  <c:v>10017</c:v>
                </c:pt>
                <c:pt idx="10017">
                  <c:v>10018</c:v>
                </c:pt>
                <c:pt idx="10018">
                  <c:v>10019</c:v>
                </c:pt>
                <c:pt idx="10019">
                  <c:v>10020</c:v>
                </c:pt>
                <c:pt idx="10020">
                  <c:v>10021</c:v>
                </c:pt>
                <c:pt idx="10021">
                  <c:v>10022</c:v>
                </c:pt>
                <c:pt idx="10022">
                  <c:v>10023</c:v>
                </c:pt>
                <c:pt idx="10023">
                  <c:v>10024</c:v>
                </c:pt>
                <c:pt idx="10024">
                  <c:v>10025</c:v>
                </c:pt>
                <c:pt idx="10025">
                  <c:v>10026</c:v>
                </c:pt>
                <c:pt idx="10026">
                  <c:v>10027</c:v>
                </c:pt>
                <c:pt idx="10027">
                  <c:v>10028</c:v>
                </c:pt>
                <c:pt idx="10028">
                  <c:v>10029</c:v>
                </c:pt>
                <c:pt idx="10029">
                  <c:v>10030</c:v>
                </c:pt>
                <c:pt idx="10030">
                  <c:v>10031</c:v>
                </c:pt>
                <c:pt idx="10031">
                  <c:v>10032</c:v>
                </c:pt>
                <c:pt idx="10032">
                  <c:v>10033</c:v>
                </c:pt>
                <c:pt idx="10033">
                  <c:v>10034</c:v>
                </c:pt>
                <c:pt idx="10034">
                  <c:v>10035</c:v>
                </c:pt>
                <c:pt idx="10035">
                  <c:v>10036</c:v>
                </c:pt>
                <c:pt idx="10036">
                  <c:v>10037</c:v>
                </c:pt>
                <c:pt idx="10037">
                  <c:v>10038</c:v>
                </c:pt>
                <c:pt idx="10038">
                  <c:v>10039</c:v>
                </c:pt>
                <c:pt idx="10039">
                  <c:v>10040</c:v>
                </c:pt>
                <c:pt idx="10040">
                  <c:v>10041</c:v>
                </c:pt>
                <c:pt idx="10041">
                  <c:v>10042</c:v>
                </c:pt>
                <c:pt idx="10042">
                  <c:v>10043</c:v>
                </c:pt>
                <c:pt idx="10043">
                  <c:v>10044</c:v>
                </c:pt>
                <c:pt idx="10044">
                  <c:v>10045</c:v>
                </c:pt>
                <c:pt idx="10045">
                  <c:v>10046</c:v>
                </c:pt>
                <c:pt idx="10046">
                  <c:v>10047</c:v>
                </c:pt>
                <c:pt idx="10047">
                  <c:v>10048</c:v>
                </c:pt>
                <c:pt idx="10048">
                  <c:v>10049</c:v>
                </c:pt>
                <c:pt idx="10049">
                  <c:v>10050</c:v>
                </c:pt>
                <c:pt idx="10050">
                  <c:v>10051</c:v>
                </c:pt>
                <c:pt idx="10051">
                  <c:v>10052</c:v>
                </c:pt>
                <c:pt idx="10052">
                  <c:v>10053</c:v>
                </c:pt>
                <c:pt idx="10053">
                  <c:v>10054</c:v>
                </c:pt>
                <c:pt idx="10054">
                  <c:v>10055</c:v>
                </c:pt>
                <c:pt idx="10055">
                  <c:v>10056</c:v>
                </c:pt>
                <c:pt idx="10056">
                  <c:v>10057</c:v>
                </c:pt>
                <c:pt idx="10057">
                  <c:v>10058</c:v>
                </c:pt>
                <c:pt idx="10058">
                  <c:v>10059</c:v>
                </c:pt>
                <c:pt idx="10059">
                  <c:v>10060</c:v>
                </c:pt>
                <c:pt idx="10060">
                  <c:v>10061</c:v>
                </c:pt>
                <c:pt idx="10061">
                  <c:v>10062</c:v>
                </c:pt>
                <c:pt idx="10062">
                  <c:v>10063</c:v>
                </c:pt>
                <c:pt idx="10063">
                  <c:v>10064</c:v>
                </c:pt>
                <c:pt idx="10064">
                  <c:v>10065</c:v>
                </c:pt>
                <c:pt idx="10065">
                  <c:v>10066</c:v>
                </c:pt>
                <c:pt idx="10066">
                  <c:v>10067</c:v>
                </c:pt>
                <c:pt idx="10067">
                  <c:v>10068</c:v>
                </c:pt>
                <c:pt idx="10068">
                  <c:v>10069</c:v>
                </c:pt>
                <c:pt idx="10069">
                  <c:v>10070</c:v>
                </c:pt>
                <c:pt idx="10070">
                  <c:v>10071</c:v>
                </c:pt>
                <c:pt idx="10071">
                  <c:v>10072</c:v>
                </c:pt>
                <c:pt idx="10072">
                  <c:v>10073</c:v>
                </c:pt>
                <c:pt idx="10073">
                  <c:v>10074</c:v>
                </c:pt>
                <c:pt idx="10074">
                  <c:v>10075</c:v>
                </c:pt>
                <c:pt idx="10075">
                  <c:v>10076</c:v>
                </c:pt>
                <c:pt idx="10076">
                  <c:v>10077</c:v>
                </c:pt>
                <c:pt idx="10077">
                  <c:v>10078</c:v>
                </c:pt>
                <c:pt idx="10078">
                  <c:v>10079</c:v>
                </c:pt>
                <c:pt idx="10079">
                  <c:v>10080</c:v>
                </c:pt>
                <c:pt idx="10080">
                  <c:v>10081</c:v>
                </c:pt>
                <c:pt idx="10081">
                  <c:v>10082</c:v>
                </c:pt>
                <c:pt idx="10082">
                  <c:v>10083</c:v>
                </c:pt>
                <c:pt idx="10083">
                  <c:v>10084</c:v>
                </c:pt>
                <c:pt idx="10084">
                  <c:v>10085</c:v>
                </c:pt>
                <c:pt idx="10085">
                  <c:v>10086</c:v>
                </c:pt>
                <c:pt idx="10086">
                  <c:v>10087</c:v>
                </c:pt>
                <c:pt idx="10087">
                  <c:v>10088</c:v>
                </c:pt>
                <c:pt idx="10088">
                  <c:v>10089</c:v>
                </c:pt>
                <c:pt idx="10089">
                  <c:v>10090</c:v>
                </c:pt>
                <c:pt idx="10090">
                  <c:v>10091</c:v>
                </c:pt>
                <c:pt idx="10091">
                  <c:v>10092</c:v>
                </c:pt>
                <c:pt idx="10092">
                  <c:v>10093</c:v>
                </c:pt>
                <c:pt idx="10093">
                  <c:v>10094</c:v>
                </c:pt>
                <c:pt idx="10094">
                  <c:v>10095</c:v>
                </c:pt>
                <c:pt idx="10095">
                  <c:v>10096</c:v>
                </c:pt>
                <c:pt idx="10096">
                  <c:v>10097</c:v>
                </c:pt>
                <c:pt idx="10097">
                  <c:v>10098</c:v>
                </c:pt>
                <c:pt idx="10098">
                  <c:v>10099</c:v>
                </c:pt>
                <c:pt idx="10099">
                  <c:v>10100</c:v>
                </c:pt>
                <c:pt idx="10100">
                  <c:v>10101</c:v>
                </c:pt>
                <c:pt idx="10101">
                  <c:v>10102</c:v>
                </c:pt>
                <c:pt idx="10102">
                  <c:v>10103</c:v>
                </c:pt>
                <c:pt idx="10103">
                  <c:v>10104</c:v>
                </c:pt>
                <c:pt idx="10104">
                  <c:v>10105</c:v>
                </c:pt>
                <c:pt idx="10105">
                  <c:v>10106</c:v>
                </c:pt>
                <c:pt idx="10106">
                  <c:v>10107</c:v>
                </c:pt>
                <c:pt idx="10107">
                  <c:v>10108</c:v>
                </c:pt>
                <c:pt idx="10108">
                  <c:v>10109</c:v>
                </c:pt>
                <c:pt idx="10109">
                  <c:v>10110</c:v>
                </c:pt>
                <c:pt idx="10110">
                  <c:v>10111</c:v>
                </c:pt>
                <c:pt idx="10111">
                  <c:v>10112</c:v>
                </c:pt>
                <c:pt idx="10112">
                  <c:v>10113</c:v>
                </c:pt>
                <c:pt idx="10113">
                  <c:v>10114</c:v>
                </c:pt>
                <c:pt idx="10114">
                  <c:v>10115</c:v>
                </c:pt>
                <c:pt idx="10115">
                  <c:v>10116</c:v>
                </c:pt>
                <c:pt idx="10116">
                  <c:v>10117</c:v>
                </c:pt>
                <c:pt idx="10117">
                  <c:v>10118</c:v>
                </c:pt>
                <c:pt idx="10118">
                  <c:v>10119</c:v>
                </c:pt>
                <c:pt idx="10119">
                  <c:v>10120</c:v>
                </c:pt>
                <c:pt idx="10120">
                  <c:v>10121</c:v>
                </c:pt>
                <c:pt idx="10121">
                  <c:v>10122</c:v>
                </c:pt>
                <c:pt idx="10122">
                  <c:v>10123</c:v>
                </c:pt>
                <c:pt idx="10123">
                  <c:v>10124</c:v>
                </c:pt>
                <c:pt idx="10124">
                  <c:v>10125</c:v>
                </c:pt>
                <c:pt idx="10125">
                  <c:v>10126</c:v>
                </c:pt>
                <c:pt idx="10126">
                  <c:v>10127</c:v>
                </c:pt>
                <c:pt idx="10127">
                  <c:v>10128</c:v>
                </c:pt>
                <c:pt idx="10128">
                  <c:v>10129</c:v>
                </c:pt>
                <c:pt idx="10129">
                  <c:v>10130</c:v>
                </c:pt>
                <c:pt idx="10130">
                  <c:v>10131</c:v>
                </c:pt>
                <c:pt idx="10131">
                  <c:v>10132</c:v>
                </c:pt>
                <c:pt idx="10132">
                  <c:v>10133</c:v>
                </c:pt>
                <c:pt idx="10133">
                  <c:v>10134</c:v>
                </c:pt>
                <c:pt idx="10134">
                  <c:v>10135</c:v>
                </c:pt>
                <c:pt idx="10135">
                  <c:v>10136</c:v>
                </c:pt>
                <c:pt idx="10136">
                  <c:v>10137</c:v>
                </c:pt>
                <c:pt idx="10137">
                  <c:v>10138</c:v>
                </c:pt>
                <c:pt idx="10138">
                  <c:v>10139</c:v>
                </c:pt>
                <c:pt idx="10139">
                  <c:v>10140</c:v>
                </c:pt>
                <c:pt idx="10140">
                  <c:v>10141</c:v>
                </c:pt>
                <c:pt idx="10141">
                  <c:v>10142</c:v>
                </c:pt>
                <c:pt idx="10142">
                  <c:v>10143</c:v>
                </c:pt>
                <c:pt idx="10143">
                  <c:v>10144</c:v>
                </c:pt>
                <c:pt idx="10144">
                  <c:v>10145</c:v>
                </c:pt>
                <c:pt idx="10145">
                  <c:v>10146</c:v>
                </c:pt>
                <c:pt idx="10146">
                  <c:v>10147</c:v>
                </c:pt>
                <c:pt idx="10147">
                  <c:v>10148</c:v>
                </c:pt>
                <c:pt idx="10148">
                  <c:v>10149</c:v>
                </c:pt>
                <c:pt idx="10149">
                  <c:v>10150</c:v>
                </c:pt>
                <c:pt idx="10150">
                  <c:v>10151</c:v>
                </c:pt>
                <c:pt idx="10151">
                  <c:v>10152</c:v>
                </c:pt>
                <c:pt idx="10152">
                  <c:v>10153</c:v>
                </c:pt>
                <c:pt idx="10153">
                  <c:v>10154</c:v>
                </c:pt>
                <c:pt idx="10154">
                  <c:v>10155</c:v>
                </c:pt>
                <c:pt idx="10155">
                  <c:v>10156</c:v>
                </c:pt>
                <c:pt idx="10156">
                  <c:v>10157</c:v>
                </c:pt>
                <c:pt idx="10157">
                  <c:v>10158</c:v>
                </c:pt>
                <c:pt idx="10158">
                  <c:v>10159</c:v>
                </c:pt>
                <c:pt idx="10159">
                  <c:v>10160</c:v>
                </c:pt>
                <c:pt idx="10160">
                  <c:v>10161</c:v>
                </c:pt>
                <c:pt idx="10161">
                  <c:v>10162</c:v>
                </c:pt>
                <c:pt idx="10162">
                  <c:v>10163</c:v>
                </c:pt>
                <c:pt idx="10163">
                  <c:v>10164</c:v>
                </c:pt>
                <c:pt idx="10164">
                  <c:v>10165</c:v>
                </c:pt>
                <c:pt idx="10165">
                  <c:v>10166</c:v>
                </c:pt>
                <c:pt idx="10166">
                  <c:v>10167</c:v>
                </c:pt>
                <c:pt idx="10167">
                  <c:v>10168</c:v>
                </c:pt>
                <c:pt idx="10168">
                  <c:v>10169</c:v>
                </c:pt>
                <c:pt idx="10169">
                  <c:v>10170</c:v>
                </c:pt>
                <c:pt idx="10170">
                  <c:v>10171</c:v>
                </c:pt>
                <c:pt idx="10171">
                  <c:v>10172</c:v>
                </c:pt>
                <c:pt idx="10172">
                  <c:v>10173</c:v>
                </c:pt>
                <c:pt idx="10173">
                  <c:v>10174</c:v>
                </c:pt>
                <c:pt idx="10174">
                  <c:v>10175</c:v>
                </c:pt>
                <c:pt idx="10175">
                  <c:v>10176</c:v>
                </c:pt>
                <c:pt idx="10176">
                  <c:v>10177</c:v>
                </c:pt>
                <c:pt idx="10177">
                  <c:v>10178</c:v>
                </c:pt>
                <c:pt idx="10178">
                  <c:v>10179</c:v>
                </c:pt>
                <c:pt idx="10179">
                  <c:v>10180</c:v>
                </c:pt>
                <c:pt idx="10180">
                  <c:v>10181</c:v>
                </c:pt>
                <c:pt idx="10181">
                  <c:v>10182</c:v>
                </c:pt>
                <c:pt idx="10182">
                  <c:v>10183</c:v>
                </c:pt>
                <c:pt idx="10183">
                  <c:v>10184</c:v>
                </c:pt>
                <c:pt idx="10184">
                  <c:v>10185</c:v>
                </c:pt>
                <c:pt idx="10185">
                  <c:v>10186</c:v>
                </c:pt>
                <c:pt idx="10186">
                  <c:v>10187</c:v>
                </c:pt>
                <c:pt idx="10187">
                  <c:v>10188</c:v>
                </c:pt>
                <c:pt idx="10188">
                  <c:v>10189</c:v>
                </c:pt>
                <c:pt idx="10189">
                  <c:v>10190</c:v>
                </c:pt>
                <c:pt idx="10190">
                  <c:v>10191</c:v>
                </c:pt>
                <c:pt idx="10191">
                  <c:v>10192</c:v>
                </c:pt>
                <c:pt idx="10192">
                  <c:v>10193</c:v>
                </c:pt>
                <c:pt idx="10193">
                  <c:v>10194</c:v>
                </c:pt>
                <c:pt idx="10194">
                  <c:v>10195</c:v>
                </c:pt>
                <c:pt idx="10195">
                  <c:v>10196</c:v>
                </c:pt>
                <c:pt idx="10196">
                  <c:v>10197</c:v>
                </c:pt>
                <c:pt idx="10197">
                  <c:v>10198</c:v>
                </c:pt>
                <c:pt idx="10198">
                  <c:v>10199</c:v>
                </c:pt>
                <c:pt idx="10199">
                  <c:v>10200</c:v>
                </c:pt>
                <c:pt idx="10200">
                  <c:v>10201</c:v>
                </c:pt>
                <c:pt idx="10201">
                  <c:v>10202</c:v>
                </c:pt>
                <c:pt idx="10202">
                  <c:v>10203</c:v>
                </c:pt>
                <c:pt idx="10203">
                  <c:v>10204</c:v>
                </c:pt>
                <c:pt idx="10204">
                  <c:v>10205</c:v>
                </c:pt>
                <c:pt idx="10205">
                  <c:v>10206</c:v>
                </c:pt>
                <c:pt idx="10206">
                  <c:v>10207</c:v>
                </c:pt>
                <c:pt idx="10207">
                  <c:v>10208</c:v>
                </c:pt>
                <c:pt idx="10208">
                  <c:v>10209</c:v>
                </c:pt>
                <c:pt idx="10209">
                  <c:v>10210</c:v>
                </c:pt>
                <c:pt idx="10210">
                  <c:v>10211</c:v>
                </c:pt>
                <c:pt idx="10211">
                  <c:v>10212</c:v>
                </c:pt>
                <c:pt idx="10212">
                  <c:v>10213</c:v>
                </c:pt>
                <c:pt idx="10213">
                  <c:v>10214</c:v>
                </c:pt>
                <c:pt idx="10214">
                  <c:v>10215</c:v>
                </c:pt>
                <c:pt idx="10215">
                  <c:v>10216</c:v>
                </c:pt>
                <c:pt idx="10216">
                  <c:v>10217</c:v>
                </c:pt>
                <c:pt idx="10217">
                  <c:v>10218</c:v>
                </c:pt>
                <c:pt idx="10218">
                  <c:v>10219</c:v>
                </c:pt>
                <c:pt idx="10219">
                  <c:v>10220</c:v>
                </c:pt>
                <c:pt idx="10220">
                  <c:v>10221</c:v>
                </c:pt>
                <c:pt idx="10221">
                  <c:v>10222</c:v>
                </c:pt>
                <c:pt idx="10222">
                  <c:v>10223</c:v>
                </c:pt>
                <c:pt idx="10223">
                  <c:v>10224</c:v>
                </c:pt>
                <c:pt idx="10224">
                  <c:v>10225</c:v>
                </c:pt>
                <c:pt idx="10225">
                  <c:v>10226</c:v>
                </c:pt>
                <c:pt idx="10226">
                  <c:v>10227</c:v>
                </c:pt>
                <c:pt idx="10227">
                  <c:v>10228</c:v>
                </c:pt>
                <c:pt idx="10228">
                  <c:v>10229</c:v>
                </c:pt>
                <c:pt idx="10229">
                  <c:v>10230</c:v>
                </c:pt>
                <c:pt idx="10230">
                  <c:v>10231</c:v>
                </c:pt>
                <c:pt idx="10231">
                  <c:v>10232</c:v>
                </c:pt>
                <c:pt idx="10232">
                  <c:v>10233</c:v>
                </c:pt>
                <c:pt idx="10233">
                  <c:v>10234</c:v>
                </c:pt>
                <c:pt idx="10234">
                  <c:v>10235</c:v>
                </c:pt>
                <c:pt idx="10235">
                  <c:v>10236</c:v>
                </c:pt>
                <c:pt idx="10236">
                  <c:v>10237</c:v>
                </c:pt>
                <c:pt idx="10237">
                  <c:v>10238</c:v>
                </c:pt>
                <c:pt idx="10238">
                  <c:v>10239</c:v>
                </c:pt>
                <c:pt idx="10239">
                  <c:v>10240</c:v>
                </c:pt>
                <c:pt idx="10240">
                  <c:v>10241</c:v>
                </c:pt>
                <c:pt idx="10241">
                  <c:v>10242</c:v>
                </c:pt>
                <c:pt idx="10242">
                  <c:v>10243</c:v>
                </c:pt>
                <c:pt idx="10243">
                  <c:v>10244</c:v>
                </c:pt>
                <c:pt idx="10244">
                  <c:v>10245</c:v>
                </c:pt>
                <c:pt idx="10245">
                  <c:v>10246</c:v>
                </c:pt>
                <c:pt idx="10246">
                  <c:v>10247</c:v>
                </c:pt>
                <c:pt idx="10247">
                  <c:v>10248</c:v>
                </c:pt>
                <c:pt idx="10248">
                  <c:v>10249</c:v>
                </c:pt>
                <c:pt idx="10249">
                  <c:v>10250</c:v>
                </c:pt>
                <c:pt idx="10250">
                  <c:v>10251</c:v>
                </c:pt>
                <c:pt idx="10251">
                  <c:v>10252</c:v>
                </c:pt>
                <c:pt idx="10252">
                  <c:v>10253</c:v>
                </c:pt>
                <c:pt idx="10253">
                  <c:v>10254</c:v>
                </c:pt>
                <c:pt idx="10254">
                  <c:v>10255</c:v>
                </c:pt>
                <c:pt idx="10255">
                  <c:v>10256</c:v>
                </c:pt>
                <c:pt idx="10256">
                  <c:v>10257</c:v>
                </c:pt>
                <c:pt idx="10257">
                  <c:v>10258</c:v>
                </c:pt>
                <c:pt idx="10258">
                  <c:v>10259</c:v>
                </c:pt>
                <c:pt idx="10259">
                  <c:v>10260</c:v>
                </c:pt>
                <c:pt idx="10260">
                  <c:v>10261</c:v>
                </c:pt>
                <c:pt idx="10261">
                  <c:v>10262</c:v>
                </c:pt>
                <c:pt idx="10262">
                  <c:v>10263</c:v>
                </c:pt>
                <c:pt idx="10263">
                  <c:v>10264</c:v>
                </c:pt>
                <c:pt idx="10264">
                  <c:v>10265</c:v>
                </c:pt>
                <c:pt idx="10265">
                  <c:v>10266</c:v>
                </c:pt>
                <c:pt idx="10266">
                  <c:v>10267</c:v>
                </c:pt>
                <c:pt idx="10267">
                  <c:v>10268</c:v>
                </c:pt>
                <c:pt idx="10268">
                  <c:v>10269</c:v>
                </c:pt>
                <c:pt idx="10269">
                  <c:v>10270</c:v>
                </c:pt>
                <c:pt idx="10270">
                  <c:v>10271</c:v>
                </c:pt>
                <c:pt idx="10271">
                  <c:v>10272</c:v>
                </c:pt>
                <c:pt idx="10272">
                  <c:v>10273</c:v>
                </c:pt>
                <c:pt idx="10273">
                  <c:v>10274</c:v>
                </c:pt>
                <c:pt idx="10274">
                  <c:v>10275</c:v>
                </c:pt>
                <c:pt idx="10275">
                  <c:v>10276</c:v>
                </c:pt>
                <c:pt idx="10276">
                  <c:v>10277</c:v>
                </c:pt>
                <c:pt idx="10277">
                  <c:v>10278</c:v>
                </c:pt>
                <c:pt idx="10278">
                  <c:v>10279</c:v>
                </c:pt>
                <c:pt idx="10279">
                  <c:v>10280</c:v>
                </c:pt>
                <c:pt idx="10280">
                  <c:v>10281</c:v>
                </c:pt>
                <c:pt idx="10281">
                  <c:v>10282</c:v>
                </c:pt>
                <c:pt idx="10282">
                  <c:v>10283</c:v>
                </c:pt>
                <c:pt idx="10283">
                  <c:v>10284</c:v>
                </c:pt>
                <c:pt idx="10284">
                  <c:v>10285</c:v>
                </c:pt>
                <c:pt idx="10285">
                  <c:v>10286</c:v>
                </c:pt>
                <c:pt idx="10286">
                  <c:v>10287</c:v>
                </c:pt>
                <c:pt idx="10287">
                  <c:v>10288</c:v>
                </c:pt>
                <c:pt idx="10288">
                  <c:v>10289</c:v>
                </c:pt>
                <c:pt idx="10289">
                  <c:v>10290</c:v>
                </c:pt>
                <c:pt idx="10290">
                  <c:v>10291</c:v>
                </c:pt>
                <c:pt idx="10291">
                  <c:v>10292</c:v>
                </c:pt>
                <c:pt idx="10292">
                  <c:v>10293</c:v>
                </c:pt>
                <c:pt idx="10293">
                  <c:v>10294</c:v>
                </c:pt>
                <c:pt idx="10294">
                  <c:v>10295</c:v>
                </c:pt>
                <c:pt idx="10295">
                  <c:v>10296</c:v>
                </c:pt>
                <c:pt idx="10296">
                  <c:v>10297</c:v>
                </c:pt>
                <c:pt idx="10297">
                  <c:v>10298</c:v>
                </c:pt>
                <c:pt idx="10298">
                  <c:v>10299</c:v>
                </c:pt>
                <c:pt idx="10299">
                  <c:v>10300</c:v>
                </c:pt>
                <c:pt idx="10300">
                  <c:v>10301</c:v>
                </c:pt>
                <c:pt idx="10301">
                  <c:v>10302</c:v>
                </c:pt>
                <c:pt idx="10302">
                  <c:v>10303</c:v>
                </c:pt>
                <c:pt idx="10303">
                  <c:v>10304</c:v>
                </c:pt>
                <c:pt idx="10304">
                  <c:v>10305</c:v>
                </c:pt>
                <c:pt idx="10305">
                  <c:v>10306</c:v>
                </c:pt>
                <c:pt idx="10306">
                  <c:v>10307</c:v>
                </c:pt>
                <c:pt idx="10307">
                  <c:v>10308</c:v>
                </c:pt>
                <c:pt idx="10308">
                  <c:v>10309</c:v>
                </c:pt>
                <c:pt idx="10309">
                  <c:v>10310</c:v>
                </c:pt>
                <c:pt idx="10310">
                  <c:v>10311</c:v>
                </c:pt>
                <c:pt idx="10311">
                  <c:v>10312</c:v>
                </c:pt>
                <c:pt idx="10312">
                  <c:v>10313</c:v>
                </c:pt>
                <c:pt idx="10313">
                  <c:v>10314</c:v>
                </c:pt>
                <c:pt idx="10314">
                  <c:v>10315</c:v>
                </c:pt>
                <c:pt idx="10315">
                  <c:v>10316</c:v>
                </c:pt>
                <c:pt idx="10316">
                  <c:v>10317</c:v>
                </c:pt>
                <c:pt idx="10317">
                  <c:v>10318</c:v>
                </c:pt>
                <c:pt idx="10318">
                  <c:v>10319</c:v>
                </c:pt>
                <c:pt idx="10319">
                  <c:v>10320</c:v>
                </c:pt>
                <c:pt idx="10320">
                  <c:v>10321</c:v>
                </c:pt>
                <c:pt idx="10321">
                  <c:v>10322</c:v>
                </c:pt>
                <c:pt idx="10322">
                  <c:v>10323</c:v>
                </c:pt>
                <c:pt idx="10323">
                  <c:v>10324</c:v>
                </c:pt>
                <c:pt idx="10324">
                  <c:v>10325</c:v>
                </c:pt>
                <c:pt idx="10325">
                  <c:v>10326</c:v>
                </c:pt>
                <c:pt idx="10326">
                  <c:v>10327</c:v>
                </c:pt>
                <c:pt idx="10327">
                  <c:v>10328</c:v>
                </c:pt>
                <c:pt idx="10328">
                  <c:v>10329</c:v>
                </c:pt>
                <c:pt idx="10329">
                  <c:v>10330</c:v>
                </c:pt>
                <c:pt idx="10330">
                  <c:v>10331</c:v>
                </c:pt>
                <c:pt idx="10331">
                  <c:v>10332</c:v>
                </c:pt>
                <c:pt idx="10332">
                  <c:v>10333</c:v>
                </c:pt>
                <c:pt idx="10333">
                  <c:v>10334</c:v>
                </c:pt>
                <c:pt idx="10334">
                  <c:v>10335</c:v>
                </c:pt>
                <c:pt idx="10335">
                  <c:v>10336</c:v>
                </c:pt>
                <c:pt idx="10336">
                  <c:v>10337</c:v>
                </c:pt>
                <c:pt idx="10337">
                  <c:v>10338</c:v>
                </c:pt>
                <c:pt idx="10338">
                  <c:v>10339</c:v>
                </c:pt>
                <c:pt idx="10339">
                  <c:v>10340</c:v>
                </c:pt>
                <c:pt idx="10340">
                  <c:v>10341</c:v>
                </c:pt>
                <c:pt idx="10341">
                  <c:v>10342</c:v>
                </c:pt>
                <c:pt idx="10342">
                  <c:v>10343</c:v>
                </c:pt>
                <c:pt idx="10343">
                  <c:v>10344</c:v>
                </c:pt>
                <c:pt idx="10344">
                  <c:v>10345</c:v>
                </c:pt>
                <c:pt idx="10345">
                  <c:v>10346</c:v>
                </c:pt>
                <c:pt idx="10346">
                  <c:v>10347</c:v>
                </c:pt>
                <c:pt idx="10347">
                  <c:v>10348</c:v>
                </c:pt>
                <c:pt idx="10348">
                  <c:v>10349</c:v>
                </c:pt>
                <c:pt idx="10349">
                  <c:v>10350</c:v>
                </c:pt>
                <c:pt idx="10350">
                  <c:v>10351</c:v>
                </c:pt>
                <c:pt idx="10351">
                  <c:v>10352</c:v>
                </c:pt>
                <c:pt idx="10352">
                  <c:v>10353</c:v>
                </c:pt>
                <c:pt idx="10353">
                  <c:v>10354</c:v>
                </c:pt>
                <c:pt idx="10354">
                  <c:v>10355</c:v>
                </c:pt>
                <c:pt idx="10355">
                  <c:v>10356</c:v>
                </c:pt>
                <c:pt idx="10356">
                  <c:v>10357</c:v>
                </c:pt>
                <c:pt idx="10357">
                  <c:v>10358</c:v>
                </c:pt>
                <c:pt idx="10358">
                  <c:v>10359</c:v>
                </c:pt>
                <c:pt idx="10359">
                  <c:v>10360</c:v>
                </c:pt>
                <c:pt idx="10360">
                  <c:v>10361</c:v>
                </c:pt>
                <c:pt idx="10361">
                  <c:v>10362</c:v>
                </c:pt>
                <c:pt idx="10362">
                  <c:v>10363</c:v>
                </c:pt>
                <c:pt idx="10363">
                  <c:v>10364</c:v>
                </c:pt>
                <c:pt idx="10364">
                  <c:v>10365</c:v>
                </c:pt>
                <c:pt idx="10365">
                  <c:v>10366</c:v>
                </c:pt>
                <c:pt idx="10366">
                  <c:v>10367</c:v>
                </c:pt>
                <c:pt idx="10367">
                  <c:v>10368</c:v>
                </c:pt>
                <c:pt idx="10368">
                  <c:v>10369</c:v>
                </c:pt>
                <c:pt idx="10369">
                  <c:v>10370</c:v>
                </c:pt>
                <c:pt idx="10370">
                  <c:v>10371</c:v>
                </c:pt>
                <c:pt idx="10371">
                  <c:v>10372</c:v>
                </c:pt>
                <c:pt idx="10372">
                  <c:v>10373</c:v>
                </c:pt>
                <c:pt idx="10373">
                  <c:v>10374</c:v>
                </c:pt>
                <c:pt idx="10374">
                  <c:v>10375</c:v>
                </c:pt>
                <c:pt idx="10375">
                  <c:v>10376</c:v>
                </c:pt>
                <c:pt idx="10376">
                  <c:v>10377</c:v>
                </c:pt>
                <c:pt idx="10377">
                  <c:v>10378</c:v>
                </c:pt>
                <c:pt idx="10378">
                  <c:v>10379</c:v>
                </c:pt>
                <c:pt idx="10379">
                  <c:v>10380</c:v>
                </c:pt>
                <c:pt idx="10380">
                  <c:v>10381</c:v>
                </c:pt>
                <c:pt idx="10381">
                  <c:v>10382</c:v>
                </c:pt>
                <c:pt idx="10382">
                  <c:v>10383</c:v>
                </c:pt>
                <c:pt idx="10383">
                  <c:v>10384</c:v>
                </c:pt>
                <c:pt idx="10384">
                  <c:v>10385</c:v>
                </c:pt>
                <c:pt idx="10385">
                  <c:v>10386</c:v>
                </c:pt>
                <c:pt idx="10386">
                  <c:v>10387</c:v>
                </c:pt>
                <c:pt idx="10387">
                  <c:v>10388</c:v>
                </c:pt>
                <c:pt idx="10388">
                  <c:v>10389</c:v>
                </c:pt>
                <c:pt idx="10389">
                  <c:v>10390</c:v>
                </c:pt>
                <c:pt idx="10390">
                  <c:v>10391</c:v>
                </c:pt>
                <c:pt idx="10391">
                  <c:v>10392</c:v>
                </c:pt>
                <c:pt idx="10392">
                  <c:v>10393</c:v>
                </c:pt>
                <c:pt idx="10393">
                  <c:v>10394</c:v>
                </c:pt>
                <c:pt idx="10394">
                  <c:v>10395</c:v>
                </c:pt>
                <c:pt idx="10395">
                  <c:v>10396</c:v>
                </c:pt>
                <c:pt idx="10396">
                  <c:v>10397</c:v>
                </c:pt>
                <c:pt idx="10397">
                  <c:v>10398</c:v>
                </c:pt>
                <c:pt idx="10398">
                  <c:v>10399</c:v>
                </c:pt>
                <c:pt idx="10399">
                  <c:v>10400</c:v>
                </c:pt>
                <c:pt idx="10400">
                  <c:v>10401</c:v>
                </c:pt>
                <c:pt idx="10401">
                  <c:v>10402</c:v>
                </c:pt>
                <c:pt idx="10402">
                  <c:v>10403</c:v>
                </c:pt>
                <c:pt idx="10403">
                  <c:v>10404</c:v>
                </c:pt>
                <c:pt idx="10404">
                  <c:v>10405</c:v>
                </c:pt>
                <c:pt idx="10405">
                  <c:v>10406</c:v>
                </c:pt>
                <c:pt idx="10406">
                  <c:v>10407</c:v>
                </c:pt>
                <c:pt idx="10407">
                  <c:v>10408</c:v>
                </c:pt>
                <c:pt idx="10408">
                  <c:v>10409</c:v>
                </c:pt>
                <c:pt idx="10409">
                  <c:v>10410</c:v>
                </c:pt>
                <c:pt idx="10410">
                  <c:v>10411</c:v>
                </c:pt>
                <c:pt idx="10411">
                  <c:v>10412</c:v>
                </c:pt>
                <c:pt idx="10412">
                  <c:v>10413</c:v>
                </c:pt>
                <c:pt idx="10413">
                  <c:v>10414</c:v>
                </c:pt>
                <c:pt idx="10414">
                  <c:v>10415</c:v>
                </c:pt>
                <c:pt idx="10415">
                  <c:v>10416</c:v>
                </c:pt>
                <c:pt idx="10416">
                  <c:v>10417</c:v>
                </c:pt>
                <c:pt idx="10417">
                  <c:v>10418</c:v>
                </c:pt>
                <c:pt idx="10418">
                  <c:v>10419</c:v>
                </c:pt>
                <c:pt idx="10419">
                  <c:v>10420</c:v>
                </c:pt>
                <c:pt idx="10420">
                  <c:v>10421</c:v>
                </c:pt>
                <c:pt idx="10421">
                  <c:v>10422</c:v>
                </c:pt>
                <c:pt idx="10422">
                  <c:v>10423</c:v>
                </c:pt>
                <c:pt idx="10423">
                  <c:v>10424</c:v>
                </c:pt>
                <c:pt idx="10424">
                  <c:v>10425</c:v>
                </c:pt>
                <c:pt idx="10425">
                  <c:v>10426</c:v>
                </c:pt>
                <c:pt idx="10426">
                  <c:v>10427</c:v>
                </c:pt>
                <c:pt idx="10427">
                  <c:v>10428</c:v>
                </c:pt>
                <c:pt idx="10428">
                  <c:v>10429</c:v>
                </c:pt>
                <c:pt idx="10429">
                  <c:v>10430</c:v>
                </c:pt>
                <c:pt idx="10430">
                  <c:v>10431</c:v>
                </c:pt>
                <c:pt idx="10431">
                  <c:v>10432</c:v>
                </c:pt>
                <c:pt idx="10432">
                  <c:v>10433</c:v>
                </c:pt>
                <c:pt idx="10433">
                  <c:v>10434</c:v>
                </c:pt>
                <c:pt idx="10434">
                  <c:v>10435</c:v>
                </c:pt>
                <c:pt idx="10435">
                  <c:v>10436</c:v>
                </c:pt>
                <c:pt idx="10436">
                  <c:v>10437</c:v>
                </c:pt>
                <c:pt idx="10437">
                  <c:v>10438</c:v>
                </c:pt>
                <c:pt idx="10438">
                  <c:v>10439</c:v>
                </c:pt>
                <c:pt idx="10439">
                  <c:v>10440</c:v>
                </c:pt>
                <c:pt idx="10440">
                  <c:v>10441</c:v>
                </c:pt>
                <c:pt idx="10441">
                  <c:v>10442</c:v>
                </c:pt>
                <c:pt idx="10442">
                  <c:v>10443</c:v>
                </c:pt>
                <c:pt idx="10443">
                  <c:v>10444</c:v>
                </c:pt>
                <c:pt idx="10444">
                  <c:v>10445</c:v>
                </c:pt>
                <c:pt idx="10445">
                  <c:v>10446</c:v>
                </c:pt>
                <c:pt idx="10446">
                  <c:v>10447</c:v>
                </c:pt>
                <c:pt idx="10447">
                  <c:v>10448</c:v>
                </c:pt>
                <c:pt idx="10448">
                  <c:v>10449</c:v>
                </c:pt>
                <c:pt idx="10449">
                  <c:v>10450</c:v>
                </c:pt>
                <c:pt idx="10450">
                  <c:v>10451</c:v>
                </c:pt>
                <c:pt idx="10451">
                  <c:v>10452</c:v>
                </c:pt>
                <c:pt idx="10452">
                  <c:v>10453</c:v>
                </c:pt>
                <c:pt idx="10453">
                  <c:v>10454</c:v>
                </c:pt>
                <c:pt idx="10454">
                  <c:v>10455</c:v>
                </c:pt>
                <c:pt idx="10455">
                  <c:v>10456</c:v>
                </c:pt>
                <c:pt idx="10456">
                  <c:v>10457</c:v>
                </c:pt>
                <c:pt idx="10457">
                  <c:v>10458</c:v>
                </c:pt>
                <c:pt idx="10458">
                  <c:v>10459</c:v>
                </c:pt>
                <c:pt idx="10459">
                  <c:v>10460</c:v>
                </c:pt>
                <c:pt idx="10460">
                  <c:v>10461</c:v>
                </c:pt>
                <c:pt idx="10461">
                  <c:v>10462</c:v>
                </c:pt>
                <c:pt idx="10462">
                  <c:v>10463</c:v>
                </c:pt>
                <c:pt idx="10463">
                  <c:v>10464</c:v>
                </c:pt>
                <c:pt idx="10464">
                  <c:v>10465</c:v>
                </c:pt>
                <c:pt idx="10465">
                  <c:v>10466</c:v>
                </c:pt>
                <c:pt idx="10466">
                  <c:v>10467</c:v>
                </c:pt>
                <c:pt idx="10467">
                  <c:v>10468</c:v>
                </c:pt>
                <c:pt idx="10468">
                  <c:v>10469</c:v>
                </c:pt>
                <c:pt idx="10469">
                  <c:v>10470</c:v>
                </c:pt>
                <c:pt idx="10470">
                  <c:v>10471</c:v>
                </c:pt>
                <c:pt idx="10471">
                  <c:v>10472</c:v>
                </c:pt>
                <c:pt idx="10472">
                  <c:v>10473</c:v>
                </c:pt>
                <c:pt idx="10473">
                  <c:v>10474</c:v>
                </c:pt>
                <c:pt idx="10474">
                  <c:v>10475</c:v>
                </c:pt>
                <c:pt idx="10475">
                  <c:v>10476</c:v>
                </c:pt>
                <c:pt idx="10476">
                  <c:v>10477</c:v>
                </c:pt>
                <c:pt idx="10477">
                  <c:v>10478</c:v>
                </c:pt>
                <c:pt idx="10478">
                  <c:v>10479</c:v>
                </c:pt>
                <c:pt idx="10479">
                  <c:v>10480</c:v>
                </c:pt>
                <c:pt idx="10480">
                  <c:v>10481</c:v>
                </c:pt>
                <c:pt idx="10481">
                  <c:v>10482</c:v>
                </c:pt>
                <c:pt idx="10482">
                  <c:v>10483</c:v>
                </c:pt>
                <c:pt idx="10483">
                  <c:v>10484</c:v>
                </c:pt>
                <c:pt idx="10484">
                  <c:v>10485</c:v>
                </c:pt>
                <c:pt idx="10485">
                  <c:v>10486</c:v>
                </c:pt>
                <c:pt idx="10486">
                  <c:v>10487</c:v>
                </c:pt>
                <c:pt idx="10487">
                  <c:v>10488</c:v>
                </c:pt>
                <c:pt idx="10488">
                  <c:v>10489</c:v>
                </c:pt>
                <c:pt idx="10489">
                  <c:v>10490</c:v>
                </c:pt>
                <c:pt idx="10490">
                  <c:v>10491</c:v>
                </c:pt>
                <c:pt idx="10491">
                  <c:v>10492</c:v>
                </c:pt>
                <c:pt idx="10492">
                  <c:v>10493</c:v>
                </c:pt>
                <c:pt idx="10493">
                  <c:v>10494</c:v>
                </c:pt>
                <c:pt idx="10494">
                  <c:v>10495</c:v>
                </c:pt>
                <c:pt idx="10495">
                  <c:v>10496</c:v>
                </c:pt>
                <c:pt idx="10496">
                  <c:v>10497</c:v>
                </c:pt>
                <c:pt idx="10497">
                  <c:v>10498</c:v>
                </c:pt>
                <c:pt idx="10498">
                  <c:v>10499</c:v>
                </c:pt>
                <c:pt idx="10499">
                  <c:v>10500</c:v>
                </c:pt>
                <c:pt idx="10500">
                  <c:v>10501</c:v>
                </c:pt>
                <c:pt idx="10501">
                  <c:v>10502</c:v>
                </c:pt>
                <c:pt idx="10502">
                  <c:v>10503</c:v>
                </c:pt>
                <c:pt idx="10503">
                  <c:v>10504</c:v>
                </c:pt>
                <c:pt idx="10504">
                  <c:v>10505</c:v>
                </c:pt>
                <c:pt idx="10505">
                  <c:v>10506</c:v>
                </c:pt>
                <c:pt idx="10506">
                  <c:v>10507</c:v>
                </c:pt>
                <c:pt idx="10507">
                  <c:v>10508</c:v>
                </c:pt>
                <c:pt idx="10508">
                  <c:v>10509</c:v>
                </c:pt>
                <c:pt idx="10509">
                  <c:v>10510</c:v>
                </c:pt>
                <c:pt idx="10510">
                  <c:v>10511</c:v>
                </c:pt>
                <c:pt idx="10511">
                  <c:v>10512</c:v>
                </c:pt>
                <c:pt idx="10512">
                  <c:v>10513</c:v>
                </c:pt>
                <c:pt idx="10513">
                  <c:v>10514</c:v>
                </c:pt>
                <c:pt idx="10514">
                  <c:v>10515</c:v>
                </c:pt>
                <c:pt idx="10515">
                  <c:v>10516</c:v>
                </c:pt>
                <c:pt idx="10516">
                  <c:v>10517</c:v>
                </c:pt>
                <c:pt idx="10517">
                  <c:v>10518</c:v>
                </c:pt>
                <c:pt idx="10518">
                  <c:v>10519</c:v>
                </c:pt>
                <c:pt idx="10519">
                  <c:v>10520</c:v>
                </c:pt>
                <c:pt idx="10520">
                  <c:v>10521</c:v>
                </c:pt>
                <c:pt idx="10521">
                  <c:v>10522</c:v>
                </c:pt>
                <c:pt idx="10522">
                  <c:v>10523</c:v>
                </c:pt>
                <c:pt idx="10523">
                  <c:v>10524</c:v>
                </c:pt>
                <c:pt idx="10524">
                  <c:v>10525</c:v>
                </c:pt>
                <c:pt idx="10525">
                  <c:v>10526</c:v>
                </c:pt>
                <c:pt idx="10526">
                  <c:v>10527</c:v>
                </c:pt>
                <c:pt idx="10527">
                  <c:v>10528</c:v>
                </c:pt>
                <c:pt idx="10528">
                  <c:v>10529</c:v>
                </c:pt>
                <c:pt idx="10529">
                  <c:v>10530</c:v>
                </c:pt>
                <c:pt idx="10530">
                  <c:v>10531</c:v>
                </c:pt>
                <c:pt idx="10531">
                  <c:v>10532</c:v>
                </c:pt>
                <c:pt idx="10532">
                  <c:v>10533</c:v>
                </c:pt>
                <c:pt idx="10533">
                  <c:v>10534</c:v>
                </c:pt>
                <c:pt idx="10534">
                  <c:v>10535</c:v>
                </c:pt>
                <c:pt idx="10535">
                  <c:v>10536</c:v>
                </c:pt>
                <c:pt idx="10536">
                  <c:v>10537</c:v>
                </c:pt>
                <c:pt idx="10537">
                  <c:v>10538</c:v>
                </c:pt>
                <c:pt idx="10538">
                  <c:v>10539</c:v>
                </c:pt>
                <c:pt idx="10539">
                  <c:v>10540</c:v>
                </c:pt>
                <c:pt idx="10540">
                  <c:v>10541</c:v>
                </c:pt>
                <c:pt idx="10541">
                  <c:v>10542</c:v>
                </c:pt>
                <c:pt idx="10542">
                  <c:v>10543</c:v>
                </c:pt>
                <c:pt idx="10543">
                  <c:v>10544</c:v>
                </c:pt>
                <c:pt idx="10544">
                  <c:v>10545</c:v>
                </c:pt>
                <c:pt idx="10545">
                  <c:v>10546</c:v>
                </c:pt>
                <c:pt idx="10546">
                  <c:v>10547</c:v>
                </c:pt>
                <c:pt idx="10547">
                  <c:v>10548</c:v>
                </c:pt>
                <c:pt idx="10548">
                  <c:v>10549</c:v>
                </c:pt>
                <c:pt idx="10549">
                  <c:v>10550</c:v>
                </c:pt>
                <c:pt idx="10550">
                  <c:v>10551</c:v>
                </c:pt>
                <c:pt idx="10551">
                  <c:v>10552</c:v>
                </c:pt>
                <c:pt idx="10552">
                  <c:v>10553</c:v>
                </c:pt>
                <c:pt idx="10553">
                  <c:v>10554</c:v>
                </c:pt>
                <c:pt idx="10554">
                  <c:v>10555</c:v>
                </c:pt>
                <c:pt idx="10555">
                  <c:v>10556</c:v>
                </c:pt>
                <c:pt idx="10556">
                  <c:v>10557</c:v>
                </c:pt>
                <c:pt idx="10557">
                  <c:v>10558</c:v>
                </c:pt>
                <c:pt idx="10558">
                  <c:v>10559</c:v>
                </c:pt>
                <c:pt idx="10559">
                  <c:v>10560</c:v>
                </c:pt>
                <c:pt idx="10560">
                  <c:v>10561</c:v>
                </c:pt>
                <c:pt idx="10561">
                  <c:v>10562</c:v>
                </c:pt>
                <c:pt idx="10562">
                  <c:v>10563</c:v>
                </c:pt>
                <c:pt idx="10563">
                  <c:v>10564</c:v>
                </c:pt>
                <c:pt idx="10564">
                  <c:v>10565</c:v>
                </c:pt>
                <c:pt idx="10565">
                  <c:v>10566</c:v>
                </c:pt>
                <c:pt idx="10566">
                  <c:v>10567</c:v>
                </c:pt>
                <c:pt idx="10567">
                  <c:v>10568</c:v>
                </c:pt>
                <c:pt idx="10568">
                  <c:v>10569</c:v>
                </c:pt>
                <c:pt idx="10569">
                  <c:v>10570</c:v>
                </c:pt>
                <c:pt idx="10570">
                  <c:v>10571</c:v>
                </c:pt>
                <c:pt idx="10571">
                  <c:v>10572</c:v>
                </c:pt>
                <c:pt idx="10572">
                  <c:v>10573</c:v>
                </c:pt>
                <c:pt idx="10573">
                  <c:v>10574</c:v>
                </c:pt>
                <c:pt idx="10574">
                  <c:v>10575</c:v>
                </c:pt>
                <c:pt idx="10575">
                  <c:v>10576</c:v>
                </c:pt>
                <c:pt idx="10576">
                  <c:v>10577</c:v>
                </c:pt>
                <c:pt idx="10577">
                  <c:v>10578</c:v>
                </c:pt>
                <c:pt idx="10578">
                  <c:v>10579</c:v>
                </c:pt>
                <c:pt idx="10579">
                  <c:v>10580</c:v>
                </c:pt>
                <c:pt idx="10580">
                  <c:v>10581</c:v>
                </c:pt>
                <c:pt idx="10581">
                  <c:v>10582</c:v>
                </c:pt>
                <c:pt idx="10582">
                  <c:v>10583</c:v>
                </c:pt>
                <c:pt idx="10583">
                  <c:v>10584</c:v>
                </c:pt>
                <c:pt idx="10584">
                  <c:v>10585</c:v>
                </c:pt>
                <c:pt idx="10585">
                  <c:v>10586</c:v>
                </c:pt>
                <c:pt idx="10586">
                  <c:v>10587</c:v>
                </c:pt>
                <c:pt idx="10587">
                  <c:v>10588</c:v>
                </c:pt>
                <c:pt idx="10588">
                  <c:v>10589</c:v>
                </c:pt>
                <c:pt idx="10589">
                  <c:v>10590</c:v>
                </c:pt>
                <c:pt idx="10590">
                  <c:v>10591</c:v>
                </c:pt>
                <c:pt idx="10591">
                  <c:v>10592</c:v>
                </c:pt>
                <c:pt idx="10592">
                  <c:v>10593</c:v>
                </c:pt>
                <c:pt idx="10593">
                  <c:v>10594</c:v>
                </c:pt>
                <c:pt idx="10594">
                  <c:v>10595</c:v>
                </c:pt>
                <c:pt idx="10595">
                  <c:v>10596</c:v>
                </c:pt>
                <c:pt idx="10596">
                  <c:v>10597</c:v>
                </c:pt>
                <c:pt idx="10597">
                  <c:v>10598</c:v>
                </c:pt>
                <c:pt idx="10598">
                  <c:v>10599</c:v>
                </c:pt>
                <c:pt idx="10599">
                  <c:v>10600</c:v>
                </c:pt>
                <c:pt idx="10600">
                  <c:v>10601</c:v>
                </c:pt>
                <c:pt idx="10601">
                  <c:v>10602</c:v>
                </c:pt>
                <c:pt idx="10602">
                  <c:v>10603</c:v>
                </c:pt>
                <c:pt idx="10603">
                  <c:v>10604</c:v>
                </c:pt>
                <c:pt idx="10604">
                  <c:v>10605</c:v>
                </c:pt>
                <c:pt idx="10605">
                  <c:v>10606</c:v>
                </c:pt>
                <c:pt idx="10606">
                  <c:v>10607</c:v>
                </c:pt>
                <c:pt idx="10607">
                  <c:v>10608</c:v>
                </c:pt>
                <c:pt idx="10608">
                  <c:v>10609</c:v>
                </c:pt>
                <c:pt idx="10609">
                  <c:v>10610</c:v>
                </c:pt>
                <c:pt idx="10610">
                  <c:v>10611</c:v>
                </c:pt>
                <c:pt idx="10611">
                  <c:v>10612</c:v>
                </c:pt>
                <c:pt idx="10612">
                  <c:v>10613</c:v>
                </c:pt>
                <c:pt idx="10613">
                  <c:v>10614</c:v>
                </c:pt>
                <c:pt idx="10614">
                  <c:v>10615</c:v>
                </c:pt>
                <c:pt idx="10615">
                  <c:v>10616</c:v>
                </c:pt>
                <c:pt idx="10616">
                  <c:v>10617</c:v>
                </c:pt>
                <c:pt idx="10617">
                  <c:v>10618</c:v>
                </c:pt>
                <c:pt idx="10618">
                  <c:v>10619</c:v>
                </c:pt>
                <c:pt idx="10619">
                  <c:v>10620</c:v>
                </c:pt>
                <c:pt idx="10620">
                  <c:v>10621</c:v>
                </c:pt>
                <c:pt idx="10621">
                  <c:v>10622</c:v>
                </c:pt>
                <c:pt idx="10622">
                  <c:v>10623</c:v>
                </c:pt>
                <c:pt idx="10623">
                  <c:v>10624</c:v>
                </c:pt>
                <c:pt idx="10624">
                  <c:v>10625</c:v>
                </c:pt>
                <c:pt idx="10625">
                  <c:v>10626</c:v>
                </c:pt>
                <c:pt idx="10626">
                  <c:v>10627</c:v>
                </c:pt>
                <c:pt idx="10627">
                  <c:v>10628</c:v>
                </c:pt>
                <c:pt idx="10628">
                  <c:v>10629</c:v>
                </c:pt>
                <c:pt idx="10629">
                  <c:v>10630</c:v>
                </c:pt>
                <c:pt idx="10630">
                  <c:v>10631</c:v>
                </c:pt>
                <c:pt idx="10631">
                  <c:v>10632</c:v>
                </c:pt>
                <c:pt idx="10632">
                  <c:v>10633</c:v>
                </c:pt>
                <c:pt idx="10633">
                  <c:v>10634</c:v>
                </c:pt>
                <c:pt idx="10634">
                  <c:v>10635</c:v>
                </c:pt>
                <c:pt idx="10635">
                  <c:v>10636</c:v>
                </c:pt>
                <c:pt idx="10636">
                  <c:v>10637</c:v>
                </c:pt>
                <c:pt idx="10637">
                  <c:v>10638</c:v>
                </c:pt>
                <c:pt idx="10638">
                  <c:v>10639</c:v>
                </c:pt>
                <c:pt idx="10639">
                  <c:v>10640</c:v>
                </c:pt>
                <c:pt idx="10640">
                  <c:v>10641</c:v>
                </c:pt>
                <c:pt idx="10641">
                  <c:v>10642</c:v>
                </c:pt>
                <c:pt idx="10642">
                  <c:v>10643</c:v>
                </c:pt>
                <c:pt idx="10643">
                  <c:v>10644</c:v>
                </c:pt>
                <c:pt idx="10644">
                  <c:v>10645</c:v>
                </c:pt>
                <c:pt idx="10645">
                  <c:v>10646</c:v>
                </c:pt>
                <c:pt idx="10646">
                  <c:v>10647</c:v>
                </c:pt>
                <c:pt idx="10647">
                  <c:v>10648</c:v>
                </c:pt>
                <c:pt idx="10648">
                  <c:v>10649</c:v>
                </c:pt>
                <c:pt idx="10649">
                  <c:v>10650</c:v>
                </c:pt>
                <c:pt idx="10650">
                  <c:v>10651</c:v>
                </c:pt>
                <c:pt idx="10651">
                  <c:v>10652</c:v>
                </c:pt>
                <c:pt idx="10652">
                  <c:v>10653</c:v>
                </c:pt>
                <c:pt idx="10653">
                  <c:v>10654</c:v>
                </c:pt>
                <c:pt idx="10654">
                  <c:v>10655</c:v>
                </c:pt>
                <c:pt idx="10655">
                  <c:v>10656</c:v>
                </c:pt>
                <c:pt idx="10656">
                  <c:v>10657</c:v>
                </c:pt>
                <c:pt idx="10657">
                  <c:v>10658</c:v>
                </c:pt>
                <c:pt idx="10658">
                  <c:v>10659</c:v>
                </c:pt>
                <c:pt idx="10659">
                  <c:v>10660</c:v>
                </c:pt>
                <c:pt idx="10660">
                  <c:v>10661</c:v>
                </c:pt>
                <c:pt idx="10661">
                  <c:v>10662</c:v>
                </c:pt>
                <c:pt idx="10662">
                  <c:v>10663</c:v>
                </c:pt>
                <c:pt idx="10663">
                  <c:v>10664</c:v>
                </c:pt>
                <c:pt idx="10664">
                  <c:v>10665</c:v>
                </c:pt>
                <c:pt idx="10665">
                  <c:v>10666</c:v>
                </c:pt>
                <c:pt idx="10666">
                  <c:v>10667</c:v>
                </c:pt>
                <c:pt idx="10667">
                  <c:v>10668</c:v>
                </c:pt>
                <c:pt idx="10668">
                  <c:v>10669</c:v>
                </c:pt>
                <c:pt idx="10669">
                  <c:v>10670</c:v>
                </c:pt>
                <c:pt idx="10670">
                  <c:v>10671</c:v>
                </c:pt>
                <c:pt idx="10671">
                  <c:v>10672</c:v>
                </c:pt>
                <c:pt idx="10672">
                  <c:v>10673</c:v>
                </c:pt>
                <c:pt idx="10673">
                  <c:v>10674</c:v>
                </c:pt>
                <c:pt idx="10674">
                  <c:v>10675</c:v>
                </c:pt>
                <c:pt idx="10675">
                  <c:v>10676</c:v>
                </c:pt>
                <c:pt idx="10676">
                  <c:v>10677</c:v>
                </c:pt>
                <c:pt idx="10677">
                  <c:v>10678</c:v>
                </c:pt>
                <c:pt idx="10678">
                  <c:v>10679</c:v>
                </c:pt>
                <c:pt idx="10679">
                  <c:v>10680</c:v>
                </c:pt>
                <c:pt idx="10680">
                  <c:v>10681</c:v>
                </c:pt>
                <c:pt idx="10681">
                  <c:v>10682</c:v>
                </c:pt>
                <c:pt idx="10682">
                  <c:v>10683</c:v>
                </c:pt>
                <c:pt idx="10683">
                  <c:v>10684</c:v>
                </c:pt>
                <c:pt idx="10684">
                  <c:v>10685</c:v>
                </c:pt>
                <c:pt idx="10685">
                  <c:v>10686</c:v>
                </c:pt>
                <c:pt idx="10686">
                  <c:v>10687</c:v>
                </c:pt>
                <c:pt idx="10687">
                  <c:v>10688</c:v>
                </c:pt>
                <c:pt idx="10688">
                  <c:v>10689</c:v>
                </c:pt>
                <c:pt idx="10689">
                  <c:v>10690</c:v>
                </c:pt>
                <c:pt idx="10690">
                  <c:v>10691</c:v>
                </c:pt>
                <c:pt idx="10691">
                  <c:v>10692</c:v>
                </c:pt>
                <c:pt idx="10692">
                  <c:v>10693</c:v>
                </c:pt>
                <c:pt idx="10693">
                  <c:v>10694</c:v>
                </c:pt>
                <c:pt idx="10694">
                  <c:v>10695</c:v>
                </c:pt>
                <c:pt idx="10695">
                  <c:v>10696</c:v>
                </c:pt>
                <c:pt idx="10696">
                  <c:v>10697</c:v>
                </c:pt>
                <c:pt idx="10697">
                  <c:v>10698</c:v>
                </c:pt>
                <c:pt idx="10698">
                  <c:v>10699</c:v>
                </c:pt>
                <c:pt idx="10699">
                  <c:v>10700</c:v>
                </c:pt>
                <c:pt idx="10700">
                  <c:v>10701</c:v>
                </c:pt>
                <c:pt idx="10701">
                  <c:v>10702</c:v>
                </c:pt>
                <c:pt idx="10702">
                  <c:v>10703</c:v>
                </c:pt>
                <c:pt idx="10703">
                  <c:v>10704</c:v>
                </c:pt>
                <c:pt idx="10704">
                  <c:v>10705</c:v>
                </c:pt>
                <c:pt idx="10705">
                  <c:v>10706</c:v>
                </c:pt>
                <c:pt idx="10706">
                  <c:v>10707</c:v>
                </c:pt>
                <c:pt idx="10707">
                  <c:v>10708</c:v>
                </c:pt>
                <c:pt idx="10708">
                  <c:v>10709</c:v>
                </c:pt>
                <c:pt idx="10709">
                  <c:v>10710</c:v>
                </c:pt>
                <c:pt idx="10710">
                  <c:v>10711</c:v>
                </c:pt>
                <c:pt idx="10711">
                  <c:v>10712</c:v>
                </c:pt>
                <c:pt idx="10712">
                  <c:v>10713</c:v>
                </c:pt>
                <c:pt idx="10713">
                  <c:v>10714</c:v>
                </c:pt>
                <c:pt idx="10714">
                  <c:v>10715</c:v>
                </c:pt>
                <c:pt idx="10715">
                  <c:v>10716</c:v>
                </c:pt>
                <c:pt idx="10716">
                  <c:v>10717</c:v>
                </c:pt>
                <c:pt idx="10717">
                  <c:v>10718</c:v>
                </c:pt>
                <c:pt idx="10718">
                  <c:v>10719</c:v>
                </c:pt>
              </c:numCache>
            </c:numRef>
          </c:xVal>
          <c:yVal>
            <c:numRef>
              <c:f>2</c:f>
              <c:numCache>
                <c:formatCode>General</c:formatCode>
                <c:ptCount val="10719"/>
                <c:pt idx="0">
                  <c:v>0.692286</c:v>
                </c:pt>
                <c:pt idx="1">
                  <c:v>0.692286</c:v>
                </c:pt>
                <c:pt idx="2">
                  <c:v>0.692286</c:v>
                </c:pt>
                <c:pt idx="3">
                  <c:v>0.692286</c:v>
                </c:pt>
                <c:pt idx="4">
                  <c:v>0.692286</c:v>
                </c:pt>
                <c:pt idx="5">
                  <c:v>0.692286</c:v>
                </c:pt>
                <c:pt idx="6">
                  <c:v>0.692286</c:v>
                </c:pt>
                <c:pt idx="7">
                  <c:v>0.692286</c:v>
                </c:pt>
                <c:pt idx="8">
                  <c:v>0.692286</c:v>
                </c:pt>
                <c:pt idx="9">
                  <c:v>0.692286</c:v>
                </c:pt>
                <c:pt idx="10">
                  <c:v>0.692286</c:v>
                </c:pt>
                <c:pt idx="11">
                  <c:v>0.692286</c:v>
                </c:pt>
                <c:pt idx="12">
                  <c:v>0.692286</c:v>
                </c:pt>
                <c:pt idx="13">
                  <c:v>0.692286</c:v>
                </c:pt>
                <c:pt idx="14">
                  <c:v>0.692286</c:v>
                </c:pt>
                <c:pt idx="15">
                  <c:v>0.692286</c:v>
                </c:pt>
                <c:pt idx="16">
                  <c:v>0.692286</c:v>
                </c:pt>
                <c:pt idx="17">
                  <c:v>0.692286</c:v>
                </c:pt>
                <c:pt idx="18">
                  <c:v>0.692286</c:v>
                </c:pt>
                <c:pt idx="19">
                  <c:v>0.692286</c:v>
                </c:pt>
                <c:pt idx="20">
                  <c:v>0.692286</c:v>
                </c:pt>
                <c:pt idx="21">
                  <c:v>0.692286</c:v>
                </c:pt>
                <c:pt idx="22">
                  <c:v>0.692286</c:v>
                </c:pt>
                <c:pt idx="23">
                  <c:v>0.692286</c:v>
                </c:pt>
                <c:pt idx="24">
                  <c:v>0.692286</c:v>
                </c:pt>
                <c:pt idx="25">
                  <c:v>0.692286</c:v>
                </c:pt>
                <c:pt idx="26">
                  <c:v>0.692286</c:v>
                </c:pt>
                <c:pt idx="27">
                  <c:v>0.692286</c:v>
                </c:pt>
                <c:pt idx="28">
                  <c:v>0.692286</c:v>
                </c:pt>
                <c:pt idx="29">
                  <c:v>0.692286</c:v>
                </c:pt>
                <c:pt idx="30">
                  <c:v>0.692286</c:v>
                </c:pt>
                <c:pt idx="31">
                  <c:v>0.692286</c:v>
                </c:pt>
                <c:pt idx="32">
                  <c:v>0.692286</c:v>
                </c:pt>
                <c:pt idx="33">
                  <c:v>0.692286</c:v>
                </c:pt>
                <c:pt idx="34">
                  <c:v>0.692286</c:v>
                </c:pt>
                <c:pt idx="35">
                  <c:v>0.692286</c:v>
                </c:pt>
                <c:pt idx="36">
                  <c:v>0.692286</c:v>
                </c:pt>
                <c:pt idx="37">
                  <c:v>0.692286</c:v>
                </c:pt>
                <c:pt idx="38">
                  <c:v>0.692286</c:v>
                </c:pt>
                <c:pt idx="39">
                  <c:v>0.692286</c:v>
                </c:pt>
                <c:pt idx="40">
                  <c:v>0.692286</c:v>
                </c:pt>
                <c:pt idx="41">
                  <c:v>0.692286</c:v>
                </c:pt>
                <c:pt idx="42">
                  <c:v>0.692286</c:v>
                </c:pt>
                <c:pt idx="43">
                  <c:v>0.692286</c:v>
                </c:pt>
                <c:pt idx="44">
                  <c:v>0.692286</c:v>
                </c:pt>
                <c:pt idx="45">
                  <c:v>0.692286</c:v>
                </c:pt>
                <c:pt idx="46">
                  <c:v>0.692286</c:v>
                </c:pt>
                <c:pt idx="47">
                  <c:v>0.692286</c:v>
                </c:pt>
                <c:pt idx="48">
                  <c:v>0.692286</c:v>
                </c:pt>
                <c:pt idx="49">
                  <c:v>0.692286</c:v>
                </c:pt>
                <c:pt idx="50">
                  <c:v>0.692286</c:v>
                </c:pt>
                <c:pt idx="51">
                  <c:v>0.692286</c:v>
                </c:pt>
                <c:pt idx="52">
                  <c:v>0.661808</c:v>
                </c:pt>
                <c:pt idx="53">
                  <c:v>0.646569</c:v>
                </c:pt>
                <c:pt idx="54">
                  <c:v>0.646569</c:v>
                </c:pt>
                <c:pt idx="55">
                  <c:v>0.646569</c:v>
                </c:pt>
                <c:pt idx="56">
                  <c:v>0.646569</c:v>
                </c:pt>
                <c:pt idx="57">
                  <c:v>0.646569</c:v>
                </c:pt>
                <c:pt idx="58">
                  <c:v>0.646569</c:v>
                </c:pt>
                <c:pt idx="59">
                  <c:v>0.646569</c:v>
                </c:pt>
                <c:pt idx="60">
                  <c:v>0.646569</c:v>
                </c:pt>
                <c:pt idx="61">
                  <c:v>0.646569</c:v>
                </c:pt>
                <c:pt idx="62">
                  <c:v>0.646569</c:v>
                </c:pt>
                <c:pt idx="63">
                  <c:v>0.646569</c:v>
                </c:pt>
                <c:pt idx="64">
                  <c:v>0.646569</c:v>
                </c:pt>
                <c:pt idx="65">
                  <c:v>0.646569</c:v>
                </c:pt>
                <c:pt idx="66">
                  <c:v>0.646569</c:v>
                </c:pt>
                <c:pt idx="67">
                  <c:v>0.646569</c:v>
                </c:pt>
                <c:pt idx="68">
                  <c:v>0.646569</c:v>
                </c:pt>
                <c:pt idx="69">
                  <c:v>0.646569</c:v>
                </c:pt>
                <c:pt idx="70">
                  <c:v>0.646569</c:v>
                </c:pt>
                <c:pt idx="71">
                  <c:v>0.646569</c:v>
                </c:pt>
                <c:pt idx="72">
                  <c:v>0.646569</c:v>
                </c:pt>
                <c:pt idx="73">
                  <c:v>0.646569</c:v>
                </c:pt>
                <c:pt idx="74">
                  <c:v>0.646569</c:v>
                </c:pt>
                <c:pt idx="75">
                  <c:v>0.646569</c:v>
                </c:pt>
                <c:pt idx="76">
                  <c:v>0.646569</c:v>
                </c:pt>
                <c:pt idx="77">
                  <c:v>0.646569</c:v>
                </c:pt>
                <c:pt idx="78">
                  <c:v>0.646569</c:v>
                </c:pt>
                <c:pt idx="79">
                  <c:v>0.646569</c:v>
                </c:pt>
                <c:pt idx="80">
                  <c:v>0.646569</c:v>
                </c:pt>
                <c:pt idx="81">
                  <c:v>0.646569</c:v>
                </c:pt>
                <c:pt idx="82">
                  <c:v>0.646569</c:v>
                </c:pt>
                <c:pt idx="83">
                  <c:v>0.646569</c:v>
                </c:pt>
                <c:pt idx="84">
                  <c:v>0.646569</c:v>
                </c:pt>
                <c:pt idx="85">
                  <c:v>0.646569</c:v>
                </c:pt>
                <c:pt idx="86">
                  <c:v>0.646569</c:v>
                </c:pt>
                <c:pt idx="87">
                  <c:v>0.646569</c:v>
                </c:pt>
                <c:pt idx="88">
                  <c:v>0.646569</c:v>
                </c:pt>
                <c:pt idx="89">
                  <c:v>0.646569</c:v>
                </c:pt>
                <c:pt idx="90">
                  <c:v>0.646569</c:v>
                </c:pt>
                <c:pt idx="91">
                  <c:v>0.646569</c:v>
                </c:pt>
                <c:pt idx="92">
                  <c:v>0.646569</c:v>
                </c:pt>
                <c:pt idx="93">
                  <c:v>0.646569</c:v>
                </c:pt>
                <c:pt idx="94">
                  <c:v>0.646569</c:v>
                </c:pt>
                <c:pt idx="95">
                  <c:v>0.646569</c:v>
                </c:pt>
                <c:pt idx="96">
                  <c:v>0.646569</c:v>
                </c:pt>
                <c:pt idx="97">
                  <c:v>0.646569</c:v>
                </c:pt>
                <c:pt idx="98">
                  <c:v>0.646569</c:v>
                </c:pt>
                <c:pt idx="99">
                  <c:v>0.646569</c:v>
                </c:pt>
                <c:pt idx="100">
                  <c:v>0.646569</c:v>
                </c:pt>
                <c:pt idx="101">
                  <c:v>0.646569</c:v>
                </c:pt>
                <c:pt idx="102">
                  <c:v>0.646569</c:v>
                </c:pt>
                <c:pt idx="103">
                  <c:v>0.646569</c:v>
                </c:pt>
                <c:pt idx="104">
                  <c:v>0.646569</c:v>
                </c:pt>
                <c:pt idx="105">
                  <c:v>0.646569</c:v>
                </c:pt>
                <c:pt idx="106">
                  <c:v>0.646569</c:v>
                </c:pt>
                <c:pt idx="107">
                  <c:v>0.646569</c:v>
                </c:pt>
                <c:pt idx="108">
                  <c:v>0.646569</c:v>
                </c:pt>
                <c:pt idx="109">
                  <c:v>0.646569</c:v>
                </c:pt>
                <c:pt idx="110">
                  <c:v>0.646569</c:v>
                </c:pt>
                <c:pt idx="111">
                  <c:v>0.646569</c:v>
                </c:pt>
                <c:pt idx="112">
                  <c:v>0.646569</c:v>
                </c:pt>
                <c:pt idx="113">
                  <c:v>0.646569</c:v>
                </c:pt>
                <c:pt idx="114">
                  <c:v>0.646569</c:v>
                </c:pt>
                <c:pt idx="115">
                  <c:v>0.646569</c:v>
                </c:pt>
                <c:pt idx="116">
                  <c:v>0.646569</c:v>
                </c:pt>
                <c:pt idx="117">
                  <c:v>0.646569</c:v>
                </c:pt>
                <c:pt idx="118">
                  <c:v>0.646569</c:v>
                </c:pt>
                <c:pt idx="119">
                  <c:v>0.646569</c:v>
                </c:pt>
                <c:pt idx="120">
                  <c:v>0.646569</c:v>
                </c:pt>
                <c:pt idx="121">
                  <c:v>0.646569</c:v>
                </c:pt>
                <c:pt idx="122">
                  <c:v>0.646569</c:v>
                </c:pt>
                <c:pt idx="123">
                  <c:v>0.646569</c:v>
                </c:pt>
                <c:pt idx="124">
                  <c:v>0.646569</c:v>
                </c:pt>
                <c:pt idx="125">
                  <c:v>0.646569</c:v>
                </c:pt>
                <c:pt idx="126">
                  <c:v>0.646569</c:v>
                </c:pt>
                <c:pt idx="127">
                  <c:v>0.646569</c:v>
                </c:pt>
                <c:pt idx="128">
                  <c:v>0.646569</c:v>
                </c:pt>
                <c:pt idx="129">
                  <c:v>0.646569</c:v>
                </c:pt>
                <c:pt idx="130">
                  <c:v>0.646569</c:v>
                </c:pt>
                <c:pt idx="131">
                  <c:v>0.646569</c:v>
                </c:pt>
                <c:pt idx="132">
                  <c:v>0.646569</c:v>
                </c:pt>
                <c:pt idx="133">
                  <c:v>0.646569</c:v>
                </c:pt>
                <c:pt idx="134">
                  <c:v>0.646569</c:v>
                </c:pt>
                <c:pt idx="135">
                  <c:v>0.646569</c:v>
                </c:pt>
                <c:pt idx="136">
                  <c:v>0.646569</c:v>
                </c:pt>
                <c:pt idx="137">
                  <c:v>0.646569</c:v>
                </c:pt>
                <c:pt idx="138">
                  <c:v>0.646569</c:v>
                </c:pt>
                <c:pt idx="139">
                  <c:v>0.646569</c:v>
                </c:pt>
                <c:pt idx="140">
                  <c:v>0.646569</c:v>
                </c:pt>
                <c:pt idx="141">
                  <c:v>0.646569</c:v>
                </c:pt>
                <c:pt idx="142">
                  <c:v>0.646569</c:v>
                </c:pt>
                <c:pt idx="143">
                  <c:v>0.646569</c:v>
                </c:pt>
                <c:pt idx="144">
                  <c:v>0.646569</c:v>
                </c:pt>
                <c:pt idx="145">
                  <c:v>0.646569</c:v>
                </c:pt>
                <c:pt idx="146">
                  <c:v>0.646569</c:v>
                </c:pt>
                <c:pt idx="147">
                  <c:v>0.646569</c:v>
                </c:pt>
                <c:pt idx="148">
                  <c:v>0.646569</c:v>
                </c:pt>
                <c:pt idx="149">
                  <c:v>0.646569</c:v>
                </c:pt>
                <c:pt idx="150">
                  <c:v>0.646569</c:v>
                </c:pt>
                <c:pt idx="151">
                  <c:v>0.646569</c:v>
                </c:pt>
                <c:pt idx="152">
                  <c:v>0.646569</c:v>
                </c:pt>
                <c:pt idx="153">
                  <c:v>0.646569</c:v>
                </c:pt>
                <c:pt idx="154">
                  <c:v>0.646569</c:v>
                </c:pt>
                <c:pt idx="155">
                  <c:v>0.646569</c:v>
                </c:pt>
                <c:pt idx="156">
                  <c:v>0.646569</c:v>
                </c:pt>
                <c:pt idx="157">
                  <c:v>0.646569</c:v>
                </c:pt>
                <c:pt idx="158">
                  <c:v>0.646569</c:v>
                </c:pt>
                <c:pt idx="159">
                  <c:v>0.646569</c:v>
                </c:pt>
                <c:pt idx="160">
                  <c:v>0.646569</c:v>
                </c:pt>
                <c:pt idx="161">
                  <c:v>0.646569</c:v>
                </c:pt>
                <c:pt idx="162">
                  <c:v>0.646569</c:v>
                </c:pt>
                <c:pt idx="163">
                  <c:v>0.646569</c:v>
                </c:pt>
                <c:pt idx="164">
                  <c:v>0.646569</c:v>
                </c:pt>
                <c:pt idx="165">
                  <c:v>0.646569</c:v>
                </c:pt>
                <c:pt idx="166">
                  <c:v>0.646569</c:v>
                </c:pt>
                <c:pt idx="167">
                  <c:v>0.646569</c:v>
                </c:pt>
                <c:pt idx="168">
                  <c:v>0.646569</c:v>
                </c:pt>
                <c:pt idx="169">
                  <c:v>0.646569</c:v>
                </c:pt>
                <c:pt idx="170">
                  <c:v>0.646569</c:v>
                </c:pt>
                <c:pt idx="171">
                  <c:v>0.646569</c:v>
                </c:pt>
                <c:pt idx="172">
                  <c:v>0.646569</c:v>
                </c:pt>
                <c:pt idx="173">
                  <c:v>0.646569</c:v>
                </c:pt>
                <c:pt idx="174">
                  <c:v>0.646569</c:v>
                </c:pt>
                <c:pt idx="175">
                  <c:v>0.646569</c:v>
                </c:pt>
                <c:pt idx="176">
                  <c:v>0.646569</c:v>
                </c:pt>
                <c:pt idx="177">
                  <c:v>0.646569</c:v>
                </c:pt>
                <c:pt idx="178">
                  <c:v>0.646569</c:v>
                </c:pt>
                <c:pt idx="179">
                  <c:v>0.646569</c:v>
                </c:pt>
                <c:pt idx="180">
                  <c:v>0.646569</c:v>
                </c:pt>
                <c:pt idx="181">
                  <c:v>0.646569</c:v>
                </c:pt>
                <c:pt idx="182">
                  <c:v>0.646569</c:v>
                </c:pt>
                <c:pt idx="183">
                  <c:v>0.646569</c:v>
                </c:pt>
                <c:pt idx="184">
                  <c:v>0.646569</c:v>
                </c:pt>
                <c:pt idx="185">
                  <c:v>0.646569</c:v>
                </c:pt>
                <c:pt idx="186">
                  <c:v>0.646569</c:v>
                </c:pt>
                <c:pt idx="187">
                  <c:v>0.646569</c:v>
                </c:pt>
                <c:pt idx="188">
                  <c:v>0.646569</c:v>
                </c:pt>
                <c:pt idx="189">
                  <c:v>0.646569</c:v>
                </c:pt>
                <c:pt idx="190">
                  <c:v>0.646569</c:v>
                </c:pt>
                <c:pt idx="191">
                  <c:v>0.646569</c:v>
                </c:pt>
                <c:pt idx="192">
                  <c:v>0.646569</c:v>
                </c:pt>
                <c:pt idx="193">
                  <c:v>0.646569</c:v>
                </c:pt>
                <c:pt idx="194">
                  <c:v>0.646569</c:v>
                </c:pt>
                <c:pt idx="195">
                  <c:v>0.646569</c:v>
                </c:pt>
                <c:pt idx="196">
                  <c:v>0.646569</c:v>
                </c:pt>
                <c:pt idx="197">
                  <c:v>0.646569</c:v>
                </c:pt>
                <c:pt idx="198">
                  <c:v>0.646569</c:v>
                </c:pt>
                <c:pt idx="199">
                  <c:v>0.646569</c:v>
                </c:pt>
                <c:pt idx="200">
                  <c:v>0.646569</c:v>
                </c:pt>
                <c:pt idx="201">
                  <c:v>0.646569</c:v>
                </c:pt>
                <c:pt idx="202">
                  <c:v>0.646569</c:v>
                </c:pt>
                <c:pt idx="203">
                  <c:v>0.646569</c:v>
                </c:pt>
                <c:pt idx="204">
                  <c:v>0.646569</c:v>
                </c:pt>
                <c:pt idx="205">
                  <c:v>0.646569</c:v>
                </c:pt>
                <c:pt idx="206">
                  <c:v>0.646569</c:v>
                </c:pt>
                <c:pt idx="207">
                  <c:v>0.646569</c:v>
                </c:pt>
                <c:pt idx="208">
                  <c:v>0.646569</c:v>
                </c:pt>
                <c:pt idx="209">
                  <c:v>0.646569</c:v>
                </c:pt>
                <c:pt idx="210">
                  <c:v>0.646569</c:v>
                </c:pt>
                <c:pt idx="211">
                  <c:v>0.646569</c:v>
                </c:pt>
                <c:pt idx="212">
                  <c:v>0.646569</c:v>
                </c:pt>
                <c:pt idx="213">
                  <c:v>0.646569</c:v>
                </c:pt>
                <c:pt idx="214">
                  <c:v>0.646569</c:v>
                </c:pt>
                <c:pt idx="215">
                  <c:v>0.646569</c:v>
                </c:pt>
                <c:pt idx="216">
                  <c:v>0.646569</c:v>
                </c:pt>
                <c:pt idx="217">
                  <c:v>0.646569</c:v>
                </c:pt>
                <c:pt idx="218">
                  <c:v>0.646569</c:v>
                </c:pt>
                <c:pt idx="219">
                  <c:v>0.646569</c:v>
                </c:pt>
                <c:pt idx="220">
                  <c:v>0.646569</c:v>
                </c:pt>
                <c:pt idx="221">
                  <c:v>0.646569</c:v>
                </c:pt>
                <c:pt idx="222">
                  <c:v>0.646569</c:v>
                </c:pt>
                <c:pt idx="223">
                  <c:v>0.646569</c:v>
                </c:pt>
                <c:pt idx="224">
                  <c:v>0.646569</c:v>
                </c:pt>
                <c:pt idx="225">
                  <c:v>0.646569</c:v>
                </c:pt>
                <c:pt idx="226">
                  <c:v>0.646569</c:v>
                </c:pt>
                <c:pt idx="227">
                  <c:v>0.646569</c:v>
                </c:pt>
                <c:pt idx="228">
                  <c:v>0.646569</c:v>
                </c:pt>
                <c:pt idx="229">
                  <c:v>0.646569</c:v>
                </c:pt>
                <c:pt idx="230">
                  <c:v>0.646569</c:v>
                </c:pt>
                <c:pt idx="231">
                  <c:v>0.646569</c:v>
                </c:pt>
                <c:pt idx="232">
                  <c:v>0.646569</c:v>
                </c:pt>
                <c:pt idx="233">
                  <c:v>0.646569</c:v>
                </c:pt>
                <c:pt idx="234">
                  <c:v>0.646569</c:v>
                </c:pt>
                <c:pt idx="235">
                  <c:v>0.646569</c:v>
                </c:pt>
                <c:pt idx="236">
                  <c:v>0.646569</c:v>
                </c:pt>
                <c:pt idx="237">
                  <c:v>0.646569</c:v>
                </c:pt>
                <c:pt idx="238">
                  <c:v>0.646569</c:v>
                </c:pt>
                <c:pt idx="239">
                  <c:v>0.646569</c:v>
                </c:pt>
                <c:pt idx="240">
                  <c:v>0.646569</c:v>
                </c:pt>
                <c:pt idx="241">
                  <c:v>0.646569</c:v>
                </c:pt>
                <c:pt idx="242">
                  <c:v>0.646569</c:v>
                </c:pt>
                <c:pt idx="243">
                  <c:v>0.646569</c:v>
                </c:pt>
                <c:pt idx="244">
                  <c:v>0.646569</c:v>
                </c:pt>
                <c:pt idx="245">
                  <c:v>0.646569</c:v>
                </c:pt>
                <c:pt idx="246">
                  <c:v>0.646569</c:v>
                </c:pt>
                <c:pt idx="247">
                  <c:v>0.646569</c:v>
                </c:pt>
                <c:pt idx="248">
                  <c:v>0.646569</c:v>
                </c:pt>
                <c:pt idx="249">
                  <c:v>0.646569</c:v>
                </c:pt>
                <c:pt idx="250">
                  <c:v>0.646569</c:v>
                </c:pt>
                <c:pt idx="251">
                  <c:v>0.646569</c:v>
                </c:pt>
                <c:pt idx="252">
                  <c:v>0.646569</c:v>
                </c:pt>
                <c:pt idx="253">
                  <c:v>0.646569</c:v>
                </c:pt>
                <c:pt idx="254">
                  <c:v>0.646569</c:v>
                </c:pt>
                <c:pt idx="255">
                  <c:v>0.646569</c:v>
                </c:pt>
                <c:pt idx="256">
                  <c:v>0.646569</c:v>
                </c:pt>
                <c:pt idx="257">
                  <c:v>0.646569</c:v>
                </c:pt>
                <c:pt idx="258">
                  <c:v>0.646569</c:v>
                </c:pt>
                <c:pt idx="259">
                  <c:v>0.646569</c:v>
                </c:pt>
                <c:pt idx="260">
                  <c:v>0.646569</c:v>
                </c:pt>
                <c:pt idx="261">
                  <c:v>0.646569</c:v>
                </c:pt>
                <c:pt idx="262">
                  <c:v>0.646569</c:v>
                </c:pt>
                <c:pt idx="263">
                  <c:v>0.646569</c:v>
                </c:pt>
                <c:pt idx="264">
                  <c:v>0.646569</c:v>
                </c:pt>
                <c:pt idx="265">
                  <c:v>0.646569</c:v>
                </c:pt>
                <c:pt idx="266">
                  <c:v>0.646569</c:v>
                </c:pt>
                <c:pt idx="267">
                  <c:v>0.743601</c:v>
                </c:pt>
                <c:pt idx="268">
                  <c:v>0.743601</c:v>
                </c:pt>
                <c:pt idx="269">
                  <c:v>0.743601</c:v>
                </c:pt>
                <c:pt idx="270">
                  <c:v>0.743601</c:v>
                </c:pt>
                <c:pt idx="271">
                  <c:v>0.743601</c:v>
                </c:pt>
                <c:pt idx="272">
                  <c:v>0.743601</c:v>
                </c:pt>
                <c:pt idx="273">
                  <c:v>0.743601</c:v>
                </c:pt>
                <c:pt idx="274">
                  <c:v>0.743601</c:v>
                </c:pt>
                <c:pt idx="275">
                  <c:v>0.743601</c:v>
                </c:pt>
                <c:pt idx="276">
                  <c:v>0.743601</c:v>
                </c:pt>
                <c:pt idx="277">
                  <c:v>0.743601</c:v>
                </c:pt>
                <c:pt idx="278">
                  <c:v>0.743601</c:v>
                </c:pt>
                <c:pt idx="279">
                  <c:v>0.743601</c:v>
                </c:pt>
                <c:pt idx="280">
                  <c:v>0.743601</c:v>
                </c:pt>
                <c:pt idx="281">
                  <c:v>0.743601</c:v>
                </c:pt>
                <c:pt idx="282">
                  <c:v>0.743601</c:v>
                </c:pt>
                <c:pt idx="283">
                  <c:v>0.743601</c:v>
                </c:pt>
                <c:pt idx="284">
                  <c:v>0.743601</c:v>
                </c:pt>
                <c:pt idx="285">
                  <c:v>0.743601</c:v>
                </c:pt>
                <c:pt idx="286">
                  <c:v>0.743601</c:v>
                </c:pt>
                <c:pt idx="287">
                  <c:v>0.743601</c:v>
                </c:pt>
                <c:pt idx="288">
                  <c:v>0.743601</c:v>
                </c:pt>
                <c:pt idx="289">
                  <c:v>0.743601</c:v>
                </c:pt>
                <c:pt idx="290">
                  <c:v>0.743601</c:v>
                </c:pt>
                <c:pt idx="291">
                  <c:v>0.743601</c:v>
                </c:pt>
                <c:pt idx="292">
                  <c:v>0.743601</c:v>
                </c:pt>
                <c:pt idx="293">
                  <c:v>0.743601</c:v>
                </c:pt>
                <c:pt idx="294">
                  <c:v>0.743601</c:v>
                </c:pt>
                <c:pt idx="295">
                  <c:v>0.743601</c:v>
                </c:pt>
                <c:pt idx="296">
                  <c:v>0.743601</c:v>
                </c:pt>
                <c:pt idx="297">
                  <c:v>0.743601</c:v>
                </c:pt>
                <c:pt idx="298">
                  <c:v>0.743601</c:v>
                </c:pt>
                <c:pt idx="299">
                  <c:v>0.743601</c:v>
                </c:pt>
                <c:pt idx="300">
                  <c:v>0.743601</c:v>
                </c:pt>
                <c:pt idx="301">
                  <c:v>0.743601</c:v>
                </c:pt>
                <c:pt idx="302">
                  <c:v>0.743601</c:v>
                </c:pt>
                <c:pt idx="303">
                  <c:v>0.743601</c:v>
                </c:pt>
                <c:pt idx="304">
                  <c:v>0.743601</c:v>
                </c:pt>
                <c:pt idx="305">
                  <c:v>0.743601</c:v>
                </c:pt>
                <c:pt idx="306">
                  <c:v>0.743601</c:v>
                </c:pt>
                <c:pt idx="307">
                  <c:v>0.743601</c:v>
                </c:pt>
                <c:pt idx="308">
                  <c:v>0.743601</c:v>
                </c:pt>
                <c:pt idx="309">
                  <c:v>0.743601</c:v>
                </c:pt>
                <c:pt idx="310">
                  <c:v>0.743601</c:v>
                </c:pt>
                <c:pt idx="311">
                  <c:v>0.743601</c:v>
                </c:pt>
                <c:pt idx="312">
                  <c:v>0.743601</c:v>
                </c:pt>
                <c:pt idx="313">
                  <c:v>0.743601</c:v>
                </c:pt>
                <c:pt idx="314">
                  <c:v>0.743601</c:v>
                </c:pt>
                <c:pt idx="315">
                  <c:v>0.743601</c:v>
                </c:pt>
                <c:pt idx="316">
                  <c:v>0.743601</c:v>
                </c:pt>
                <c:pt idx="317">
                  <c:v>0.743601</c:v>
                </c:pt>
                <c:pt idx="318">
                  <c:v>0.743601</c:v>
                </c:pt>
                <c:pt idx="319">
                  <c:v>0.743601</c:v>
                </c:pt>
                <c:pt idx="320">
                  <c:v>0.743601</c:v>
                </c:pt>
                <c:pt idx="321">
                  <c:v>0.743601</c:v>
                </c:pt>
                <c:pt idx="322">
                  <c:v>0.743601</c:v>
                </c:pt>
                <c:pt idx="323">
                  <c:v>0.743601</c:v>
                </c:pt>
                <c:pt idx="324">
                  <c:v>0.743601</c:v>
                </c:pt>
                <c:pt idx="325">
                  <c:v>0.743601</c:v>
                </c:pt>
                <c:pt idx="326">
                  <c:v>0.743601</c:v>
                </c:pt>
                <c:pt idx="327">
                  <c:v>0.743601</c:v>
                </c:pt>
                <c:pt idx="328">
                  <c:v>0.743601</c:v>
                </c:pt>
                <c:pt idx="329">
                  <c:v>0.743601</c:v>
                </c:pt>
                <c:pt idx="330">
                  <c:v>0.743601</c:v>
                </c:pt>
                <c:pt idx="331">
                  <c:v>0.743601</c:v>
                </c:pt>
                <c:pt idx="332">
                  <c:v>0.743601</c:v>
                </c:pt>
                <c:pt idx="333">
                  <c:v>0.743601</c:v>
                </c:pt>
                <c:pt idx="334">
                  <c:v>0.743601</c:v>
                </c:pt>
                <c:pt idx="335">
                  <c:v>0.743601</c:v>
                </c:pt>
                <c:pt idx="336">
                  <c:v>0.743601</c:v>
                </c:pt>
                <c:pt idx="337">
                  <c:v>0.743601</c:v>
                </c:pt>
                <c:pt idx="338">
                  <c:v>0.743601</c:v>
                </c:pt>
                <c:pt idx="339">
                  <c:v>0.743601</c:v>
                </c:pt>
                <c:pt idx="340">
                  <c:v>0.743601</c:v>
                </c:pt>
                <c:pt idx="341">
                  <c:v>0.743601</c:v>
                </c:pt>
                <c:pt idx="342">
                  <c:v>0.743601</c:v>
                </c:pt>
                <c:pt idx="343">
                  <c:v>0.743601</c:v>
                </c:pt>
                <c:pt idx="344">
                  <c:v>0.743601</c:v>
                </c:pt>
                <c:pt idx="345">
                  <c:v>0.743601</c:v>
                </c:pt>
                <c:pt idx="346">
                  <c:v>0.743601</c:v>
                </c:pt>
                <c:pt idx="347">
                  <c:v>0.743601</c:v>
                </c:pt>
                <c:pt idx="348">
                  <c:v>0.743601</c:v>
                </c:pt>
                <c:pt idx="349">
                  <c:v>0.743601</c:v>
                </c:pt>
                <c:pt idx="350">
                  <c:v>0.743601</c:v>
                </c:pt>
                <c:pt idx="351">
                  <c:v>0.743601</c:v>
                </c:pt>
                <c:pt idx="352">
                  <c:v>0.743601</c:v>
                </c:pt>
                <c:pt idx="353">
                  <c:v>0.743601</c:v>
                </c:pt>
                <c:pt idx="354">
                  <c:v>0.743601</c:v>
                </c:pt>
                <c:pt idx="355">
                  <c:v>0.743601</c:v>
                </c:pt>
                <c:pt idx="356">
                  <c:v>0.743601</c:v>
                </c:pt>
                <c:pt idx="357">
                  <c:v>0.743601</c:v>
                </c:pt>
                <c:pt idx="358">
                  <c:v>0.743601</c:v>
                </c:pt>
                <c:pt idx="359">
                  <c:v>0.743601</c:v>
                </c:pt>
                <c:pt idx="360">
                  <c:v>0.743601</c:v>
                </c:pt>
                <c:pt idx="361">
                  <c:v>0.743601</c:v>
                </c:pt>
                <c:pt idx="362">
                  <c:v>0.743601</c:v>
                </c:pt>
                <c:pt idx="363">
                  <c:v>0.743601</c:v>
                </c:pt>
                <c:pt idx="364">
                  <c:v>0.743601</c:v>
                </c:pt>
                <c:pt idx="365">
                  <c:v>0.743601</c:v>
                </c:pt>
                <c:pt idx="366">
                  <c:v>0.743601</c:v>
                </c:pt>
                <c:pt idx="367">
                  <c:v>0.743601</c:v>
                </c:pt>
                <c:pt idx="368">
                  <c:v>0.743601</c:v>
                </c:pt>
                <c:pt idx="369">
                  <c:v>0.743601</c:v>
                </c:pt>
                <c:pt idx="370">
                  <c:v>0.743601</c:v>
                </c:pt>
                <c:pt idx="371">
                  <c:v>0.743601</c:v>
                </c:pt>
                <c:pt idx="372">
                  <c:v>0.743601</c:v>
                </c:pt>
                <c:pt idx="373">
                  <c:v>0.743601</c:v>
                </c:pt>
                <c:pt idx="374">
                  <c:v>0.743601</c:v>
                </c:pt>
                <c:pt idx="375">
                  <c:v>0.743601</c:v>
                </c:pt>
                <c:pt idx="376">
                  <c:v>0.743601</c:v>
                </c:pt>
                <c:pt idx="377">
                  <c:v>0.743601</c:v>
                </c:pt>
                <c:pt idx="378">
                  <c:v>0.743601</c:v>
                </c:pt>
                <c:pt idx="379">
                  <c:v>0.743601</c:v>
                </c:pt>
                <c:pt idx="380">
                  <c:v>0.743601</c:v>
                </c:pt>
                <c:pt idx="381">
                  <c:v>0.743601</c:v>
                </c:pt>
                <c:pt idx="382">
                  <c:v>0.743601</c:v>
                </c:pt>
                <c:pt idx="383">
                  <c:v>0.743601</c:v>
                </c:pt>
                <c:pt idx="384">
                  <c:v>0.743601</c:v>
                </c:pt>
                <c:pt idx="385">
                  <c:v>0.743601</c:v>
                </c:pt>
                <c:pt idx="386">
                  <c:v>0.743601</c:v>
                </c:pt>
                <c:pt idx="387">
                  <c:v>0.743601</c:v>
                </c:pt>
                <c:pt idx="388">
                  <c:v>0.743601</c:v>
                </c:pt>
                <c:pt idx="389">
                  <c:v>0.743601</c:v>
                </c:pt>
                <c:pt idx="390">
                  <c:v>0.743601</c:v>
                </c:pt>
                <c:pt idx="391">
                  <c:v>0.743601</c:v>
                </c:pt>
                <c:pt idx="392">
                  <c:v>0.743601</c:v>
                </c:pt>
                <c:pt idx="393">
                  <c:v>0.743601</c:v>
                </c:pt>
                <c:pt idx="394">
                  <c:v>0.743601</c:v>
                </c:pt>
                <c:pt idx="395">
                  <c:v>0.743601</c:v>
                </c:pt>
                <c:pt idx="396">
                  <c:v>0.743601</c:v>
                </c:pt>
                <c:pt idx="397">
                  <c:v>0.743601</c:v>
                </c:pt>
                <c:pt idx="398">
                  <c:v>0.743601</c:v>
                </c:pt>
                <c:pt idx="399">
                  <c:v>0.743601</c:v>
                </c:pt>
                <c:pt idx="400">
                  <c:v>0.743601</c:v>
                </c:pt>
                <c:pt idx="401">
                  <c:v>0.743601</c:v>
                </c:pt>
                <c:pt idx="402">
                  <c:v>0.743601</c:v>
                </c:pt>
                <c:pt idx="403">
                  <c:v>0.743601</c:v>
                </c:pt>
                <c:pt idx="404">
                  <c:v>0.743601</c:v>
                </c:pt>
                <c:pt idx="405">
                  <c:v>0.743601</c:v>
                </c:pt>
                <c:pt idx="406">
                  <c:v>0.743601</c:v>
                </c:pt>
                <c:pt idx="407">
                  <c:v>0.743601</c:v>
                </c:pt>
                <c:pt idx="408">
                  <c:v>0.743601</c:v>
                </c:pt>
                <c:pt idx="409">
                  <c:v>0.743601</c:v>
                </c:pt>
                <c:pt idx="410">
                  <c:v>0.743601</c:v>
                </c:pt>
                <c:pt idx="411">
                  <c:v>0.743601</c:v>
                </c:pt>
                <c:pt idx="412">
                  <c:v>0.743601</c:v>
                </c:pt>
                <c:pt idx="413">
                  <c:v>0.743601</c:v>
                </c:pt>
                <c:pt idx="414">
                  <c:v>0.743601</c:v>
                </c:pt>
                <c:pt idx="415">
                  <c:v>0.743601</c:v>
                </c:pt>
                <c:pt idx="416">
                  <c:v>0.743601</c:v>
                </c:pt>
                <c:pt idx="417">
                  <c:v>0.743601</c:v>
                </c:pt>
                <c:pt idx="418">
                  <c:v>0.743601</c:v>
                </c:pt>
                <c:pt idx="419">
                  <c:v>0.743601</c:v>
                </c:pt>
                <c:pt idx="420">
                  <c:v>0.743601</c:v>
                </c:pt>
                <c:pt idx="421">
                  <c:v>0.743601</c:v>
                </c:pt>
                <c:pt idx="422">
                  <c:v>0.743601</c:v>
                </c:pt>
                <c:pt idx="423">
                  <c:v>0.743601</c:v>
                </c:pt>
                <c:pt idx="424">
                  <c:v>0.743601</c:v>
                </c:pt>
                <c:pt idx="425">
                  <c:v>0.743601</c:v>
                </c:pt>
                <c:pt idx="426">
                  <c:v>0.743601</c:v>
                </c:pt>
                <c:pt idx="427">
                  <c:v>0.743601</c:v>
                </c:pt>
                <c:pt idx="428">
                  <c:v>0.743601</c:v>
                </c:pt>
                <c:pt idx="429">
                  <c:v>0.743601</c:v>
                </c:pt>
                <c:pt idx="430">
                  <c:v>0.743601</c:v>
                </c:pt>
                <c:pt idx="431">
                  <c:v>0.743601</c:v>
                </c:pt>
                <c:pt idx="432">
                  <c:v>0.743601</c:v>
                </c:pt>
                <c:pt idx="433">
                  <c:v>0.743601</c:v>
                </c:pt>
                <c:pt idx="434">
                  <c:v>0.743601</c:v>
                </c:pt>
                <c:pt idx="435">
                  <c:v>0.743601</c:v>
                </c:pt>
                <c:pt idx="436">
                  <c:v>0.743601</c:v>
                </c:pt>
                <c:pt idx="437">
                  <c:v>0.743601</c:v>
                </c:pt>
                <c:pt idx="438">
                  <c:v>0.743601</c:v>
                </c:pt>
                <c:pt idx="439">
                  <c:v>0.743601</c:v>
                </c:pt>
                <c:pt idx="440">
                  <c:v>0.743601</c:v>
                </c:pt>
                <c:pt idx="441">
                  <c:v>0.743601</c:v>
                </c:pt>
                <c:pt idx="442">
                  <c:v>0.743601</c:v>
                </c:pt>
                <c:pt idx="443">
                  <c:v>0.743601</c:v>
                </c:pt>
                <c:pt idx="444">
                  <c:v>0.743601</c:v>
                </c:pt>
                <c:pt idx="445">
                  <c:v>0.743601</c:v>
                </c:pt>
                <c:pt idx="446">
                  <c:v>0.743601</c:v>
                </c:pt>
                <c:pt idx="447">
                  <c:v>0.743601</c:v>
                </c:pt>
                <c:pt idx="448">
                  <c:v>0.743601</c:v>
                </c:pt>
                <c:pt idx="449">
                  <c:v>0.743601</c:v>
                </c:pt>
                <c:pt idx="450">
                  <c:v>0.743601</c:v>
                </c:pt>
                <c:pt idx="451">
                  <c:v>0.743601</c:v>
                </c:pt>
                <c:pt idx="452">
                  <c:v>0.743601</c:v>
                </c:pt>
                <c:pt idx="453">
                  <c:v>0.743601</c:v>
                </c:pt>
                <c:pt idx="454">
                  <c:v>0.743601</c:v>
                </c:pt>
                <c:pt idx="455">
                  <c:v>0.743601</c:v>
                </c:pt>
                <c:pt idx="456">
                  <c:v>0.743601</c:v>
                </c:pt>
                <c:pt idx="457">
                  <c:v>0.743601</c:v>
                </c:pt>
                <c:pt idx="458">
                  <c:v>0.743601</c:v>
                </c:pt>
                <c:pt idx="459">
                  <c:v>0.743601</c:v>
                </c:pt>
                <c:pt idx="460">
                  <c:v>0.743601</c:v>
                </c:pt>
                <c:pt idx="461">
                  <c:v>0.743601</c:v>
                </c:pt>
                <c:pt idx="462">
                  <c:v>0.743601</c:v>
                </c:pt>
                <c:pt idx="463">
                  <c:v>0.743601</c:v>
                </c:pt>
                <c:pt idx="464">
                  <c:v>0.743601</c:v>
                </c:pt>
                <c:pt idx="465">
                  <c:v>0.743601</c:v>
                </c:pt>
                <c:pt idx="466">
                  <c:v>0.743601</c:v>
                </c:pt>
                <c:pt idx="467">
                  <c:v>0.743601</c:v>
                </c:pt>
                <c:pt idx="468">
                  <c:v>0.743601</c:v>
                </c:pt>
                <c:pt idx="469">
                  <c:v>0.743601</c:v>
                </c:pt>
                <c:pt idx="470">
                  <c:v>0.743601</c:v>
                </c:pt>
                <c:pt idx="471">
                  <c:v>0.743601</c:v>
                </c:pt>
                <c:pt idx="472">
                  <c:v>0.743601</c:v>
                </c:pt>
                <c:pt idx="473">
                  <c:v>0.743601</c:v>
                </c:pt>
                <c:pt idx="474">
                  <c:v>0.743601</c:v>
                </c:pt>
                <c:pt idx="475">
                  <c:v>0.743601</c:v>
                </c:pt>
                <c:pt idx="476">
                  <c:v>0.743601</c:v>
                </c:pt>
                <c:pt idx="477">
                  <c:v>0.743601</c:v>
                </c:pt>
                <c:pt idx="478">
                  <c:v>0.743601</c:v>
                </c:pt>
                <c:pt idx="479">
                  <c:v>0.743601</c:v>
                </c:pt>
                <c:pt idx="480">
                  <c:v>0.743601</c:v>
                </c:pt>
                <c:pt idx="481">
                  <c:v>0.743601</c:v>
                </c:pt>
                <c:pt idx="482">
                  <c:v>0.743601</c:v>
                </c:pt>
                <c:pt idx="483">
                  <c:v>0.743601</c:v>
                </c:pt>
                <c:pt idx="484">
                  <c:v>0.743601</c:v>
                </c:pt>
                <c:pt idx="485">
                  <c:v>0.743601</c:v>
                </c:pt>
                <c:pt idx="486">
                  <c:v>0.743601</c:v>
                </c:pt>
                <c:pt idx="487">
                  <c:v>0.743601</c:v>
                </c:pt>
                <c:pt idx="488">
                  <c:v>0.743601</c:v>
                </c:pt>
                <c:pt idx="489">
                  <c:v>0.743601</c:v>
                </c:pt>
                <c:pt idx="490">
                  <c:v>0.743601</c:v>
                </c:pt>
                <c:pt idx="491">
                  <c:v>0.743601</c:v>
                </c:pt>
                <c:pt idx="492">
                  <c:v>0.743601</c:v>
                </c:pt>
                <c:pt idx="493">
                  <c:v>0.743601</c:v>
                </c:pt>
                <c:pt idx="494">
                  <c:v>0.743601</c:v>
                </c:pt>
                <c:pt idx="495">
                  <c:v>0.743601</c:v>
                </c:pt>
                <c:pt idx="496">
                  <c:v>0.743601</c:v>
                </c:pt>
                <c:pt idx="497">
                  <c:v>0.743601</c:v>
                </c:pt>
                <c:pt idx="498">
                  <c:v>0.743601</c:v>
                </c:pt>
                <c:pt idx="499">
                  <c:v>0.743601</c:v>
                </c:pt>
                <c:pt idx="500">
                  <c:v>0.743601</c:v>
                </c:pt>
                <c:pt idx="501">
                  <c:v>0.743601</c:v>
                </c:pt>
                <c:pt idx="502">
                  <c:v>0.743601</c:v>
                </c:pt>
                <c:pt idx="503">
                  <c:v>0.743601</c:v>
                </c:pt>
                <c:pt idx="504">
                  <c:v>0.743601</c:v>
                </c:pt>
                <c:pt idx="505">
                  <c:v>0.743601</c:v>
                </c:pt>
                <c:pt idx="506">
                  <c:v>0.728984</c:v>
                </c:pt>
                <c:pt idx="507">
                  <c:v>0.69975</c:v>
                </c:pt>
                <c:pt idx="508">
                  <c:v>0.69975</c:v>
                </c:pt>
                <c:pt idx="509">
                  <c:v>0.69975</c:v>
                </c:pt>
                <c:pt idx="510">
                  <c:v>0.69975</c:v>
                </c:pt>
                <c:pt idx="511">
                  <c:v>0.69975</c:v>
                </c:pt>
                <c:pt idx="512">
                  <c:v>0.69975</c:v>
                </c:pt>
                <c:pt idx="513">
                  <c:v>0.69975</c:v>
                </c:pt>
                <c:pt idx="514">
                  <c:v>0.69975</c:v>
                </c:pt>
                <c:pt idx="515">
                  <c:v>0.69975</c:v>
                </c:pt>
                <c:pt idx="516">
                  <c:v>0.69975</c:v>
                </c:pt>
                <c:pt idx="517">
                  <c:v>0.69975</c:v>
                </c:pt>
                <c:pt idx="518">
                  <c:v>0.69975</c:v>
                </c:pt>
                <c:pt idx="519">
                  <c:v>0.69975</c:v>
                </c:pt>
                <c:pt idx="520">
                  <c:v>0.69975</c:v>
                </c:pt>
                <c:pt idx="521">
                  <c:v>0.69975</c:v>
                </c:pt>
                <c:pt idx="522">
                  <c:v>0.69975</c:v>
                </c:pt>
                <c:pt idx="523">
                  <c:v>0.69975</c:v>
                </c:pt>
                <c:pt idx="524">
                  <c:v>0.88324</c:v>
                </c:pt>
                <c:pt idx="525">
                  <c:v>0.906876</c:v>
                </c:pt>
                <c:pt idx="526">
                  <c:v>0.906876</c:v>
                </c:pt>
                <c:pt idx="527">
                  <c:v>0.906876</c:v>
                </c:pt>
                <c:pt idx="528">
                  <c:v>0.906876</c:v>
                </c:pt>
                <c:pt idx="529">
                  <c:v>0.906876</c:v>
                </c:pt>
                <c:pt idx="530">
                  <c:v>0.906876</c:v>
                </c:pt>
                <c:pt idx="531">
                  <c:v>0.906876</c:v>
                </c:pt>
                <c:pt idx="532">
                  <c:v>0.906876</c:v>
                </c:pt>
                <c:pt idx="533">
                  <c:v>0.906876</c:v>
                </c:pt>
                <c:pt idx="534">
                  <c:v>0.906876</c:v>
                </c:pt>
                <c:pt idx="535">
                  <c:v>0.906876</c:v>
                </c:pt>
                <c:pt idx="536">
                  <c:v>0.906876</c:v>
                </c:pt>
                <c:pt idx="537">
                  <c:v>0.906876</c:v>
                </c:pt>
                <c:pt idx="538">
                  <c:v>0.906876</c:v>
                </c:pt>
                <c:pt idx="539">
                  <c:v>0.906876</c:v>
                </c:pt>
                <c:pt idx="540">
                  <c:v>0.906876</c:v>
                </c:pt>
                <c:pt idx="541">
                  <c:v>0.906876</c:v>
                </c:pt>
                <c:pt idx="542">
                  <c:v>0.906876</c:v>
                </c:pt>
                <c:pt idx="543">
                  <c:v>0.906876</c:v>
                </c:pt>
                <c:pt idx="544">
                  <c:v>0.906876</c:v>
                </c:pt>
                <c:pt idx="545">
                  <c:v>0.906876</c:v>
                </c:pt>
                <c:pt idx="546">
                  <c:v>0.906876</c:v>
                </c:pt>
                <c:pt idx="547">
                  <c:v>0.906876</c:v>
                </c:pt>
                <c:pt idx="548">
                  <c:v>0.906876</c:v>
                </c:pt>
                <c:pt idx="549">
                  <c:v>0.906876</c:v>
                </c:pt>
                <c:pt idx="550">
                  <c:v>0.906876</c:v>
                </c:pt>
                <c:pt idx="551">
                  <c:v>0.906876</c:v>
                </c:pt>
                <c:pt idx="552">
                  <c:v>0.906876</c:v>
                </c:pt>
                <c:pt idx="553">
                  <c:v>0.906876</c:v>
                </c:pt>
                <c:pt idx="554">
                  <c:v>0.906876</c:v>
                </c:pt>
                <c:pt idx="555">
                  <c:v>0.906876</c:v>
                </c:pt>
                <c:pt idx="556">
                  <c:v>0.906876</c:v>
                </c:pt>
                <c:pt idx="557">
                  <c:v>0.906876</c:v>
                </c:pt>
                <c:pt idx="558">
                  <c:v>0.906876</c:v>
                </c:pt>
                <c:pt idx="559">
                  <c:v>0.906876</c:v>
                </c:pt>
                <c:pt idx="560">
                  <c:v>0.906876</c:v>
                </c:pt>
                <c:pt idx="561">
                  <c:v>0.906876</c:v>
                </c:pt>
                <c:pt idx="562">
                  <c:v>0.906876</c:v>
                </c:pt>
                <c:pt idx="563">
                  <c:v>0.906876</c:v>
                </c:pt>
                <c:pt idx="564">
                  <c:v>0.906876</c:v>
                </c:pt>
                <c:pt idx="565">
                  <c:v>0.906876</c:v>
                </c:pt>
                <c:pt idx="566">
                  <c:v>0.906876</c:v>
                </c:pt>
                <c:pt idx="567">
                  <c:v>0.906876</c:v>
                </c:pt>
                <c:pt idx="568">
                  <c:v>0.906876</c:v>
                </c:pt>
                <c:pt idx="569">
                  <c:v>0.906876</c:v>
                </c:pt>
                <c:pt idx="570">
                  <c:v>0.906876</c:v>
                </c:pt>
                <c:pt idx="571">
                  <c:v>0.906876</c:v>
                </c:pt>
                <c:pt idx="572">
                  <c:v>0.906876</c:v>
                </c:pt>
                <c:pt idx="573">
                  <c:v>0.906876</c:v>
                </c:pt>
                <c:pt idx="574">
                  <c:v>0.906876</c:v>
                </c:pt>
                <c:pt idx="575">
                  <c:v>0.913096</c:v>
                </c:pt>
                <c:pt idx="576">
                  <c:v>1.028166</c:v>
                </c:pt>
                <c:pt idx="577">
                  <c:v>1.079481</c:v>
                </c:pt>
                <c:pt idx="578">
                  <c:v>1.079481</c:v>
                </c:pt>
                <c:pt idx="579">
                  <c:v>1.079481</c:v>
                </c:pt>
                <c:pt idx="580">
                  <c:v>1.079481</c:v>
                </c:pt>
                <c:pt idx="581">
                  <c:v>1.079481</c:v>
                </c:pt>
                <c:pt idx="582">
                  <c:v>1.079481</c:v>
                </c:pt>
                <c:pt idx="583">
                  <c:v>1.079481</c:v>
                </c:pt>
                <c:pt idx="584">
                  <c:v>1.079481</c:v>
                </c:pt>
                <c:pt idx="585">
                  <c:v>1.079481</c:v>
                </c:pt>
                <c:pt idx="586">
                  <c:v>1.079481</c:v>
                </c:pt>
                <c:pt idx="587">
                  <c:v>1.079481</c:v>
                </c:pt>
                <c:pt idx="588">
                  <c:v>1.079481</c:v>
                </c:pt>
                <c:pt idx="589">
                  <c:v>1.079481</c:v>
                </c:pt>
                <c:pt idx="590">
                  <c:v>1.079481</c:v>
                </c:pt>
                <c:pt idx="591">
                  <c:v>1.079481</c:v>
                </c:pt>
                <c:pt idx="592">
                  <c:v>1.079481</c:v>
                </c:pt>
                <c:pt idx="593">
                  <c:v>1.079481</c:v>
                </c:pt>
                <c:pt idx="594">
                  <c:v>1.079481</c:v>
                </c:pt>
                <c:pt idx="595">
                  <c:v>1.079481</c:v>
                </c:pt>
                <c:pt idx="596">
                  <c:v>1.079481</c:v>
                </c:pt>
                <c:pt idx="597">
                  <c:v>1.079481</c:v>
                </c:pt>
                <c:pt idx="598">
                  <c:v>1.079481</c:v>
                </c:pt>
                <c:pt idx="599">
                  <c:v>1.079481</c:v>
                </c:pt>
                <c:pt idx="600">
                  <c:v>1.079481</c:v>
                </c:pt>
                <c:pt idx="601">
                  <c:v>1.079481</c:v>
                </c:pt>
                <c:pt idx="602">
                  <c:v>1.079481</c:v>
                </c:pt>
                <c:pt idx="603">
                  <c:v>1.079481</c:v>
                </c:pt>
                <c:pt idx="604">
                  <c:v>1.079481</c:v>
                </c:pt>
                <c:pt idx="605">
                  <c:v>1.079481</c:v>
                </c:pt>
                <c:pt idx="606">
                  <c:v>1.079481</c:v>
                </c:pt>
                <c:pt idx="607">
                  <c:v>1.079481</c:v>
                </c:pt>
                <c:pt idx="608">
                  <c:v>1.079481</c:v>
                </c:pt>
                <c:pt idx="609">
                  <c:v>1.079481</c:v>
                </c:pt>
                <c:pt idx="610">
                  <c:v>1.079481</c:v>
                </c:pt>
                <c:pt idx="611">
                  <c:v>1.079481</c:v>
                </c:pt>
                <c:pt idx="612">
                  <c:v>1.079481</c:v>
                </c:pt>
                <c:pt idx="613">
                  <c:v>1.079481</c:v>
                </c:pt>
                <c:pt idx="614">
                  <c:v>1.079481</c:v>
                </c:pt>
                <c:pt idx="615">
                  <c:v>1.079481</c:v>
                </c:pt>
                <c:pt idx="616">
                  <c:v>1.079481</c:v>
                </c:pt>
                <c:pt idx="617">
                  <c:v>1.079481</c:v>
                </c:pt>
                <c:pt idx="618">
                  <c:v>1.079481</c:v>
                </c:pt>
                <c:pt idx="619">
                  <c:v>1.079481</c:v>
                </c:pt>
                <c:pt idx="620">
                  <c:v>1.079481</c:v>
                </c:pt>
                <c:pt idx="621">
                  <c:v>1.079481</c:v>
                </c:pt>
                <c:pt idx="622">
                  <c:v>1.079481</c:v>
                </c:pt>
                <c:pt idx="623">
                  <c:v>1.079481</c:v>
                </c:pt>
                <c:pt idx="624">
                  <c:v>1.079481</c:v>
                </c:pt>
                <c:pt idx="625">
                  <c:v>1.079481</c:v>
                </c:pt>
                <c:pt idx="626">
                  <c:v>1.079481</c:v>
                </c:pt>
                <c:pt idx="627">
                  <c:v>1.079481</c:v>
                </c:pt>
                <c:pt idx="628">
                  <c:v>1.079481</c:v>
                </c:pt>
                <c:pt idx="629">
                  <c:v>1.079481</c:v>
                </c:pt>
                <c:pt idx="630">
                  <c:v>1.079481</c:v>
                </c:pt>
                <c:pt idx="631">
                  <c:v>1.079481</c:v>
                </c:pt>
                <c:pt idx="632">
                  <c:v>1.079481</c:v>
                </c:pt>
                <c:pt idx="633">
                  <c:v>1.079481</c:v>
                </c:pt>
                <c:pt idx="634">
                  <c:v>1.079481</c:v>
                </c:pt>
                <c:pt idx="635">
                  <c:v>1.079481</c:v>
                </c:pt>
                <c:pt idx="636">
                  <c:v>1.079481</c:v>
                </c:pt>
                <c:pt idx="637">
                  <c:v>1.079481</c:v>
                </c:pt>
                <c:pt idx="638">
                  <c:v>1.079481</c:v>
                </c:pt>
                <c:pt idx="639">
                  <c:v>1.079481</c:v>
                </c:pt>
                <c:pt idx="640">
                  <c:v>1.079481</c:v>
                </c:pt>
                <c:pt idx="641">
                  <c:v>1.079481</c:v>
                </c:pt>
                <c:pt idx="642">
                  <c:v>1.079481</c:v>
                </c:pt>
                <c:pt idx="643">
                  <c:v>1.079481</c:v>
                </c:pt>
                <c:pt idx="644">
                  <c:v>1.079481</c:v>
                </c:pt>
                <c:pt idx="645">
                  <c:v>1.079481</c:v>
                </c:pt>
                <c:pt idx="646">
                  <c:v>1.079481</c:v>
                </c:pt>
                <c:pt idx="647">
                  <c:v>1.079481</c:v>
                </c:pt>
                <c:pt idx="648">
                  <c:v>1.079481</c:v>
                </c:pt>
                <c:pt idx="649">
                  <c:v>1.079481</c:v>
                </c:pt>
                <c:pt idx="650">
                  <c:v>1.079481</c:v>
                </c:pt>
                <c:pt idx="651">
                  <c:v>1.079481</c:v>
                </c:pt>
                <c:pt idx="652">
                  <c:v>1.079481</c:v>
                </c:pt>
                <c:pt idx="653">
                  <c:v>1.079481</c:v>
                </c:pt>
                <c:pt idx="654">
                  <c:v>1.079481</c:v>
                </c:pt>
                <c:pt idx="655">
                  <c:v>1.079481</c:v>
                </c:pt>
                <c:pt idx="656">
                  <c:v>1.079481</c:v>
                </c:pt>
                <c:pt idx="657">
                  <c:v>1.079481</c:v>
                </c:pt>
                <c:pt idx="658">
                  <c:v>1.079481</c:v>
                </c:pt>
                <c:pt idx="659">
                  <c:v>1.079481</c:v>
                </c:pt>
                <c:pt idx="660">
                  <c:v>1.079481</c:v>
                </c:pt>
                <c:pt idx="661">
                  <c:v>1.079481</c:v>
                </c:pt>
                <c:pt idx="662">
                  <c:v>1.079481</c:v>
                </c:pt>
                <c:pt idx="663">
                  <c:v>1.079481</c:v>
                </c:pt>
                <c:pt idx="664">
                  <c:v>1.079481</c:v>
                </c:pt>
                <c:pt idx="665">
                  <c:v>1.587033</c:v>
                </c:pt>
                <c:pt idx="666">
                  <c:v>1.587033</c:v>
                </c:pt>
                <c:pt idx="667">
                  <c:v>1.587033</c:v>
                </c:pt>
                <c:pt idx="668">
                  <c:v>1.587033</c:v>
                </c:pt>
                <c:pt idx="669">
                  <c:v>1.587033</c:v>
                </c:pt>
                <c:pt idx="670">
                  <c:v>1.587033</c:v>
                </c:pt>
                <c:pt idx="671">
                  <c:v>1.587033</c:v>
                </c:pt>
                <c:pt idx="672">
                  <c:v>1.587033</c:v>
                </c:pt>
                <c:pt idx="673">
                  <c:v>1.587033</c:v>
                </c:pt>
                <c:pt idx="674">
                  <c:v>1.587033</c:v>
                </c:pt>
                <c:pt idx="675">
                  <c:v>1.587033</c:v>
                </c:pt>
                <c:pt idx="676">
                  <c:v>1.587033</c:v>
                </c:pt>
                <c:pt idx="677">
                  <c:v>1.587033</c:v>
                </c:pt>
                <c:pt idx="678">
                  <c:v>1.587033</c:v>
                </c:pt>
                <c:pt idx="679">
                  <c:v>1.587033</c:v>
                </c:pt>
                <c:pt idx="680">
                  <c:v>1.587033</c:v>
                </c:pt>
                <c:pt idx="681">
                  <c:v>1.587033</c:v>
                </c:pt>
                <c:pt idx="682">
                  <c:v>1.587033</c:v>
                </c:pt>
                <c:pt idx="683">
                  <c:v>1.587033</c:v>
                </c:pt>
                <c:pt idx="684">
                  <c:v>1.587033</c:v>
                </c:pt>
                <c:pt idx="685">
                  <c:v>1.587033</c:v>
                </c:pt>
                <c:pt idx="686">
                  <c:v>1.587033</c:v>
                </c:pt>
                <c:pt idx="687">
                  <c:v>1.587033</c:v>
                </c:pt>
                <c:pt idx="688">
                  <c:v>1.587033</c:v>
                </c:pt>
                <c:pt idx="689">
                  <c:v>1.587033</c:v>
                </c:pt>
                <c:pt idx="690">
                  <c:v>1.587033</c:v>
                </c:pt>
                <c:pt idx="691">
                  <c:v>1.587033</c:v>
                </c:pt>
                <c:pt idx="692">
                  <c:v>1.587033</c:v>
                </c:pt>
                <c:pt idx="693">
                  <c:v>1.587033</c:v>
                </c:pt>
                <c:pt idx="694">
                  <c:v>1.587033</c:v>
                </c:pt>
                <c:pt idx="695">
                  <c:v>1.587033</c:v>
                </c:pt>
                <c:pt idx="696">
                  <c:v>1.587033</c:v>
                </c:pt>
                <c:pt idx="697">
                  <c:v>1.587033</c:v>
                </c:pt>
                <c:pt idx="698">
                  <c:v>1.587033</c:v>
                </c:pt>
                <c:pt idx="699">
                  <c:v>1.587033</c:v>
                </c:pt>
                <c:pt idx="700">
                  <c:v>1.587033</c:v>
                </c:pt>
                <c:pt idx="701">
                  <c:v>1.587033</c:v>
                </c:pt>
                <c:pt idx="702">
                  <c:v>1.587033</c:v>
                </c:pt>
                <c:pt idx="703">
                  <c:v>1.587033</c:v>
                </c:pt>
                <c:pt idx="704">
                  <c:v>1.587033</c:v>
                </c:pt>
                <c:pt idx="705">
                  <c:v>1.587033</c:v>
                </c:pt>
                <c:pt idx="706">
                  <c:v>1.587033</c:v>
                </c:pt>
                <c:pt idx="707">
                  <c:v>1.587033</c:v>
                </c:pt>
                <c:pt idx="708">
                  <c:v>1.587033</c:v>
                </c:pt>
                <c:pt idx="709">
                  <c:v>1.587033</c:v>
                </c:pt>
                <c:pt idx="710">
                  <c:v>1.587033</c:v>
                </c:pt>
                <c:pt idx="711">
                  <c:v>1.587033</c:v>
                </c:pt>
                <c:pt idx="712">
                  <c:v>1.587033</c:v>
                </c:pt>
                <c:pt idx="713">
                  <c:v>1.587033</c:v>
                </c:pt>
                <c:pt idx="714">
                  <c:v>1.587033</c:v>
                </c:pt>
                <c:pt idx="715">
                  <c:v>1.587033</c:v>
                </c:pt>
                <c:pt idx="716">
                  <c:v>1.587033</c:v>
                </c:pt>
                <c:pt idx="717">
                  <c:v>1.587033</c:v>
                </c:pt>
                <c:pt idx="718">
                  <c:v>1.587033</c:v>
                </c:pt>
                <c:pt idx="719">
                  <c:v>1.587033</c:v>
                </c:pt>
                <c:pt idx="720">
                  <c:v>1.587033</c:v>
                </c:pt>
                <c:pt idx="721">
                  <c:v>1.587033</c:v>
                </c:pt>
                <c:pt idx="722">
                  <c:v>1.587033</c:v>
                </c:pt>
                <c:pt idx="723">
                  <c:v>1.587033</c:v>
                </c:pt>
                <c:pt idx="724">
                  <c:v>1.587033</c:v>
                </c:pt>
                <c:pt idx="725">
                  <c:v>1.587033</c:v>
                </c:pt>
                <c:pt idx="726">
                  <c:v>1.587033</c:v>
                </c:pt>
                <c:pt idx="727">
                  <c:v>1.587033</c:v>
                </c:pt>
                <c:pt idx="728">
                  <c:v>1.587033</c:v>
                </c:pt>
                <c:pt idx="729">
                  <c:v>1.587033</c:v>
                </c:pt>
                <c:pt idx="730">
                  <c:v>1.587033</c:v>
                </c:pt>
                <c:pt idx="731">
                  <c:v>1.587033</c:v>
                </c:pt>
                <c:pt idx="732">
                  <c:v>1.587033</c:v>
                </c:pt>
                <c:pt idx="733">
                  <c:v>1.587033</c:v>
                </c:pt>
                <c:pt idx="734">
                  <c:v>1.587033</c:v>
                </c:pt>
                <c:pt idx="735">
                  <c:v>1.587033</c:v>
                </c:pt>
                <c:pt idx="736">
                  <c:v>1.587033</c:v>
                </c:pt>
                <c:pt idx="737">
                  <c:v>1.587033</c:v>
                </c:pt>
                <c:pt idx="738">
                  <c:v>1.587033</c:v>
                </c:pt>
                <c:pt idx="739">
                  <c:v>1.587033</c:v>
                </c:pt>
                <c:pt idx="740">
                  <c:v>1.587033</c:v>
                </c:pt>
                <c:pt idx="741">
                  <c:v>1.587033</c:v>
                </c:pt>
                <c:pt idx="742">
                  <c:v>1.587033</c:v>
                </c:pt>
                <c:pt idx="743">
                  <c:v>1.587033</c:v>
                </c:pt>
                <c:pt idx="744">
                  <c:v>1.587033</c:v>
                </c:pt>
                <c:pt idx="745">
                  <c:v>1.587033</c:v>
                </c:pt>
                <c:pt idx="746">
                  <c:v>1.587033</c:v>
                </c:pt>
                <c:pt idx="747">
                  <c:v>1.587033</c:v>
                </c:pt>
                <c:pt idx="748">
                  <c:v>1.587033</c:v>
                </c:pt>
                <c:pt idx="749">
                  <c:v>1.587033</c:v>
                </c:pt>
                <c:pt idx="750">
                  <c:v>1.587033</c:v>
                </c:pt>
                <c:pt idx="751">
                  <c:v>1.587033</c:v>
                </c:pt>
                <c:pt idx="752">
                  <c:v>1.587033</c:v>
                </c:pt>
                <c:pt idx="753">
                  <c:v>1.587033</c:v>
                </c:pt>
                <c:pt idx="754">
                  <c:v>1.587033</c:v>
                </c:pt>
                <c:pt idx="755">
                  <c:v>1.587033</c:v>
                </c:pt>
                <c:pt idx="756">
                  <c:v>1.587033</c:v>
                </c:pt>
                <c:pt idx="757">
                  <c:v>1.587033</c:v>
                </c:pt>
                <c:pt idx="758">
                  <c:v>1.587033</c:v>
                </c:pt>
                <c:pt idx="759">
                  <c:v>1.587033</c:v>
                </c:pt>
                <c:pt idx="760">
                  <c:v>1.587033</c:v>
                </c:pt>
                <c:pt idx="761">
                  <c:v>1.587033</c:v>
                </c:pt>
                <c:pt idx="762">
                  <c:v>1.587033</c:v>
                </c:pt>
                <c:pt idx="763">
                  <c:v>1.587033</c:v>
                </c:pt>
                <c:pt idx="764">
                  <c:v>1.587033</c:v>
                </c:pt>
                <c:pt idx="765">
                  <c:v>1.587033</c:v>
                </c:pt>
                <c:pt idx="766">
                  <c:v>1.587033</c:v>
                </c:pt>
                <c:pt idx="767">
                  <c:v>1.587033</c:v>
                </c:pt>
                <c:pt idx="768">
                  <c:v>1.587033</c:v>
                </c:pt>
                <c:pt idx="769">
                  <c:v>1.587033</c:v>
                </c:pt>
                <c:pt idx="770">
                  <c:v>1.587033</c:v>
                </c:pt>
                <c:pt idx="771">
                  <c:v>1.587033</c:v>
                </c:pt>
                <c:pt idx="772">
                  <c:v>1.587033</c:v>
                </c:pt>
                <c:pt idx="773">
                  <c:v>1.587033</c:v>
                </c:pt>
                <c:pt idx="774">
                  <c:v>1.587033</c:v>
                </c:pt>
                <c:pt idx="775">
                  <c:v>1.587033</c:v>
                </c:pt>
                <c:pt idx="776">
                  <c:v>1.587033</c:v>
                </c:pt>
                <c:pt idx="777">
                  <c:v>1.587033</c:v>
                </c:pt>
                <c:pt idx="778">
                  <c:v>1.587033</c:v>
                </c:pt>
                <c:pt idx="779">
                  <c:v>1.587033</c:v>
                </c:pt>
                <c:pt idx="780">
                  <c:v>1.587033</c:v>
                </c:pt>
                <c:pt idx="781">
                  <c:v>1.587033</c:v>
                </c:pt>
                <c:pt idx="782">
                  <c:v>1.587033</c:v>
                </c:pt>
                <c:pt idx="783">
                  <c:v>1.587033</c:v>
                </c:pt>
                <c:pt idx="784">
                  <c:v>1.587033</c:v>
                </c:pt>
                <c:pt idx="785">
                  <c:v>1.587033</c:v>
                </c:pt>
                <c:pt idx="786">
                  <c:v>1.587033</c:v>
                </c:pt>
                <c:pt idx="787">
                  <c:v>1.587033</c:v>
                </c:pt>
                <c:pt idx="788">
                  <c:v>1.587033</c:v>
                </c:pt>
                <c:pt idx="789">
                  <c:v>1.587033</c:v>
                </c:pt>
                <c:pt idx="790">
                  <c:v>1.587033</c:v>
                </c:pt>
                <c:pt idx="791">
                  <c:v>1.587033</c:v>
                </c:pt>
                <c:pt idx="792">
                  <c:v>1.587033</c:v>
                </c:pt>
                <c:pt idx="793">
                  <c:v>1.587033</c:v>
                </c:pt>
                <c:pt idx="794">
                  <c:v>1.587033</c:v>
                </c:pt>
                <c:pt idx="795">
                  <c:v>1.587033</c:v>
                </c:pt>
                <c:pt idx="796">
                  <c:v>1.587033</c:v>
                </c:pt>
                <c:pt idx="797">
                  <c:v>1.587033</c:v>
                </c:pt>
                <c:pt idx="798">
                  <c:v>1.587033</c:v>
                </c:pt>
                <c:pt idx="799">
                  <c:v>1.587033</c:v>
                </c:pt>
                <c:pt idx="800">
                  <c:v>1.587033</c:v>
                </c:pt>
                <c:pt idx="801">
                  <c:v>1.587033</c:v>
                </c:pt>
                <c:pt idx="802">
                  <c:v>1.587033</c:v>
                </c:pt>
                <c:pt idx="803">
                  <c:v>1.587033</c:v>
                </c:pt>
                <c:pt idx="804">
                  <c:v>1.587033</c:v>
                </c:pt>
                <c:pt idx="805">
                  <c:v>1.587033</c:v>
                </c:pt>
                <c:pt idx="806">
                  <c:v>1.587033</c:v>
                </c:pt>
                <c:pt idx="807">
                  <c:v>1.587033</c:v>
                </c:pt>
                <c:pt idx="808">
                  <c:v>1.587033</c:v>
                </c:pt>
                <c:pt idx="809">
                  <c:v>1.587033</c:v>
                </c:pt>
                <c:pt idx="810">
                  <c:v>1.587033</c:v>
                </c:pt>
                <c:pt idx="811">
                  <c:v>1.587033</c:v>
                </c:pt>
                <c:pt idx="812">
                  <c:v>1.587033</c:v>
                </c:pt>
                <c:pt idx="813">
                  <c:v>1.587033</c:v>
                </c:pt>
                <c:pt idx="814">
                  <c:v>1.587033</c:v>
                </c:pt>
                <c:pt idx="815">
                  <c:v>1.587033</c:v>
                </c:pt>
                <c:pt idx="816">
                  <c:v>1.587033</c:v>
                </c:pt>
                <c:pt idx="817">
                  <c:v>1.587033</c:v>
                </c:pt>
                <c:pt idx="818">
                  <c:v>1.587033</c:v>
                </c:pt>
                <c:pt idx="819">
                  <c:v>1.587033</c:v>
                </c:pt>
                <c:pt idx="820">
                  <c:v>1.587033</c:v>
                </c:pt>
                <c:pt idx="821">
                  <c:v>1.587033</c:v>
                </c:pt>
                <c:pt idx="822">
                  <c:v>1.587033</c:v>
                </c:pt>
                <c:pt idx="823">
                  <c:v>1.587033</c:v>
                </c:pt>
                <c:pt idx="824">
                  <c:v>1.587033</c:v>
                </c:pt>
                <c:pt idx="825">
                  <c:v>1.587033</c:v>
                </c:pt>
                <c:pt idx="826">
                  <c:v>1.587033</c:v>
                </c:pt>
                <c:pt idx="827">
                  <c:v>1.587033</c:v>
                </c:pt>
                <c:pt idx="828">
                  <c:v>1.587033</c:v>
                </c:pt>
                <c:pt idx="829">
                  <c:v>1.587033</c:v>
                </c:pt>
                <c:pt idx="830">
                  <c:v>1.587033</c:v>
                </c:pt>
                <c:pt idx="831">
                  <c:v>1.587033</c:v>
                </c:pt>
                <c:pt idx="832">
                  <c:v>1.587033</c:v>
                </c:pt>
                <c:pt idx="833">
                  <c:v>1.587033</c:v>
                </c:pt>
                <c:pt idx="834">
                  <c:v>1.587033</c:v>
                </c:pt>
                <c:pt idx="835">
                  <c:v>1.587033</c:v>
                </c:pt>
                <c:pt idx="836">
                  <c:v>1.587033</c:v>
                </c:pt>
                <c:pt idx="837">
                  <c:v>1.587033</c:v>
                </c:pt>
                <c:pt idx="838">
                  <c:v>1.587033</c:v>
                </c:pt>
                <c:pt idx="839">
                  <c:v>1.587033</c:v>
                </c:pt>
                <c:pt idx="840">
                  <c:v>1.587033</c:v>
                </c:pt>
                <c:pt idx="841">
                  <c:v>1.587033</c:v>
                </c:pt>
                <c:pt idx="842">
                  <c:v>1.587033</c:v>
                </c:pt>
                <c:pt idx="843">
                  <c:v>1.587033</c:v>
                </c:pt>
                <c:pt idx="844">
                  <c:v>1.587033</c:v>
                </c:pt>
                <c:pt idx="845">
                  <c:v>1.587033</c:v>
                </c:pt>
                <c:pt idx="846">
                  <c:v>1.587033</c:v>
                </c:pt>
                <c:pt idx="847">
                  <c:v>1.587033</c:v>
                </c:pt>
                <c:pt idx="848">
                  <c:v>1.587033</c:v>
                </c:pt>
                <c:pt idx="849">
                  <c:v>1.587033</c:v>
                </c:pt>
                <c:pt idx="850">
                  <c:v>1.587033</c:v>
                </c:pt>
                <c:pt idx="851">
                  <c:v>1.587033</c:v>
                </c:pt>
                <c:pt idx="852">
                  <c:v>1.587033</c:v>
                </c:pt>
                <c:pt idx="853">
                  <c:v>1.587033</c:v>
                </c:pt>
                <c:pt idx="854">
                  <c:v>1.587033</c:v>
                </c:pt>
                <c:pt idx="855">
                  <c:v>1.587033</c:v>
                </c:pt>
                <c:pt idx="856">
                  <c:v>1.587033</c:v>
                </c:pt>
                <c:pt idx="857">
                  <c:v>1.587033</c:v>
                </c:pt>
                <c:pt idx="858">
                  <c:v>1.587033</c:v>
                </c:pt>
                <c:pt idx="859">
                  <c:v>1.587033</c:v>
                </c:pt>
                <c:pt idx="860">
                  <c:v>1.587033</c:v>
                </c:pt>
                <c:pt idx="861">
                  <c:v>1.587033</c:v>
                </c:pt>
                <c:pt idx="862">
                  <c:v>1.587033</c:v>
                </c:pt>
                <c:pt idx="863">
                  <c:v>1.587033</c:v>
                </c:pt>
                <c:pt idx="864">
                  <c:v>1.587033</c:v>
                </c:pt>
                <c:pt idx="865">
                  <c:v>1.587033</c:v>
                </c:pt>
                <c:pt idx="866">
                  <c:v>1.587033</c:v>
                </c:pt>
                <c:pt idx="867">
                  <c:v>1.587033</c:v>
                </c:pt>
                <c:pt idx="868">
                  <c:v>1.587033</c:v>
                </c:pt>
                <c:pt idx="869">
                  <c:v>1.587033</c:v>
                </c:pt>
                <c:pt idx="870">
                  <c:v>1.587033</c:v>
                </c:pt>
                <c:pt idx="871">
                  <c:v>1.587033</c:v>
                </c:pt>
                <c:pt idx="872">
                  <c:v>1.587033</c:v>
                </c:pt>
                <c:pt idx="873">
                  <c:v>1.587033</c:v>
                </c:pt>
                <c:pt idx="874">
                  <c:v>1.587033</c:v>
                </c:pt>
                <c:pt idx="875">
                  <c:v>1.587033</c:v>
                </c:pt>
                <c:pt idx="876">
                  <c:v>1.587033</c:v>
                </c:pt>
                <c:pt idx="877">
                  <c:v>1.587033</c:v>
                </c:pt>
                <c:pt idx="878">
                  <c:v>1.587033</c:v>
                </c:pt>
                <c:pt idx="879">
                  <c:v>1.587033</c:v>
                </c:pt>
                <c:pt idx="880">
                  <c:v>1.587033</c:v>
                </c:pt>
                <c:pt idx="881">
                  <c:v>1.587033</c:v>
                </c:pt>
                <c:pt idx="882">
                  <c:v>1.587033</c:v>
                </c:pt>
                <c:pt idx="883">
                  <c:v>1.587033</c:v>
                </c:pt>
                <c:pt idx="884">
                  <c:v>1.587033</c:v>
                </c:pt>
                <c:pt idx="885">
                  <c:v>1.587033</c:v>
                </c:pt>
                <c:pt idx="886">
                  <c:v>1.587033</c:v>
                </c:pt>
                <c:pt idx="887">
                  <c:v>1.587033</c:v>
                </c:pt>
                <c:pt idx="888">
                  <c:v>1.587033</c:v>
                </c:pt>
                <c:pt idx="889">
                  <c:v>1.587033</c:v>
                </c:pt>
                <c:pt idx="890">
                  <c:v>1.587033</c:v>
                </c:pt>
                <c:pt idx="891">
                  <c:v>1.587033</c:v>
                </c:pt>
                <c:pt idx="892">
                  <c:v>1.587033</c:v>
                </c:pt>
                <c:pt idx="893">
                  <c:v>1.587033</c:v>
                </c:pt>
                <c:pt idx="894">
                  <c:v>1.587033</c:v>
                </c:pt>
                <c:pt idx="895">
                  <c:v>1.587033</c:v>
                </c:pt>
                <c:pt idx="896">
                  <c:v>1.587033</c:v>
                </c:pt>
                <c:pt idx="897">
                  <c:v>1.587033</c:v>
                </c:pt>
                <c:pt idx="898">
                  <c:v>1.587033</c:v>
                </c:pt>
                <c:pt idx="899">
                  <c:v>1.587033</c:v>
                </c:pt>
                <c:pt idx="900">
                  <c:v>1.587033</c:v>
                </c:pt>
                <c:pt idx="901">
                  <c:v>1.587033</c:v>
                </c:pt>
                <c:pt idx="902">
                  <c:v>1.587033</c:v>
                </c:pt>
                <c:pt idx="903">
                  <c:v>1.587033</c:v>
                </c:pt>
                <c:pt idx="904">
                  <c:v>1.587033</c:v>
                </c:pt>
                <c:pt idx="905">
                  <c:v>1.587033</c:v>
                </c:pt>
                <c:pt idx="906">
                  <c:v>1.587033</c:v>
                </c:pt>
                <c:pt idx="907">
                  <c:v>1.587033</c:v>
                </c:pt>
                <c:pt idx="908">
                  <c:v>1.587033</c:v>
                </c:pt>
                <c:pt idx="909">
                  <c:v>1.587033</c:v>
                </c:pt>
                <c:pt idx="910">
                  <c:v>1.587033</c:v>
                </c:pt>
                <c:pt idx="911">
                  <c:v>1.587033</c:v>
                </c:pt>
                <c:pt idx="912">
                  <c:v>1.587033</c:v>
                </c:pt>
                <c:pt idx="913">
                  <c:v>1.587033</c:v>
                </c:pt>
                <c:pt idx="914">
                  <c:v>1.587033</c:v>
                </c:pt>
                <c:pt idx="915">
                  <c:v>1.587033</c:v>
                </c:pt>
                <c:pt idx="916">
                  <c:v>1.587033</c:v>
                </c:pt>
                <c:pt idx="917">
                  <c:v>1.587033</c:v>
                </c:pt>
                <c:pt idx="918">
                  <c:v>1.587033</c:v>
                </c:pt>
                <c:pt idx="919">
                  <c:v>1.587033</c:v>
                </c:pt>
                <c:pt idx="920">
                  <c:v>1.587033</c:v>
                </c:pt>
                <c:pt idx="921">
                  <c:v>1.587033</c:v>
                </c:pt>
                <c:pt idx="922">
                  <c:v>1.587033</c:v>
                </c:pt>
                <c:pt idx="923">
                  <c:v>1.587033</c:v>
                </c:pt>
                <c:pt idx="924">
                  <c:v>1.587033</c:v>
                </c:pt>
                <c:pt idx="925">
                  <c:v>1.587033</c:v>
                </c:pt>
                <c:pt idx="926">
                  <c:v>1.587033</c:v>
                </c:pt>
                <c:pt idx="927">
                  <c:v>1.587033</c:v>
                </c:pt>
                <c:pt idx="928">
                  <c:v>1.587033</c:v>
                </c:pt>
                <c:pt idx="929">
                  <c:v>1.587033</c:v>
                </c:pt>
                <c:pt idx="930">
                  <c:v>1.587033</c:v>
                </c:pt>
                <c:pt idx="931">
                  <c:v>1.587033</c:v>
                </c:pt>
                <c:pt idx="932">
                  <c:v>1.587033</c:v>
                </c:pt>
                <c:pt idx="933">
                  <c:v>1.587033</c:v>
                </c:pt>
                <c:pt idx="934">
                  <c:v>1.587033</c:v>
                </c:pt>
                <c:pt idx="935">
                  <c:v>1.587033</c:v>
                </c:pt>
                <c:pt idx="936">
                  <c:v>1.587033</c:v>
                </c:pt>
                <c:pt idx="937">
                  <c:v>1.587033</c:v>
                </c:pt>
                <c:pt idx="938">
                  <c:v>1.587033</c:v>
                </c:pt>
                <c:pt idx="939">
                  <c:v>1.587033</c:v>
                </c:pt>
                <c:pt idx="940">
                  <c:v>1.587033</c:v>
                </c:pt>
                <c:pt idx="941">
                  <c:v>1.587033</c:v>
                </c:pt>
                <c:pt idx="942">
                  <c:v>1.587033</c:v>
                </c:pt>
                <c:pt idx="943">
                  <c:v>1.587033</c:v>
                </c:pt>
                <c:pt idx="944">
                  <c:v>1.587033</c:v>
                </c:pt>
                <c:pt idx="945">
                  <c:v>1.587033</c:v>
                </c:pt>
                <c:pt idx="946">
                  <c:v>1.587033</c:v>
                </c:pt>
                <c:pt idx="947">
                  <c:v>1.587033</c:v>
                </c:pt>
                <c:pt idx="948">
                  <c:v>1.587033</c:v>
                </c:pt>
                <c:pt idx="949">
                  <c:v>1.587033</c:v>
                </c:pt>
                <c:pt idx="950">
                  <c:v>1.587033</c:v>
                </c:pt>
                <c:pt idx="951">
                  <c:v>1.587033</c:v>
                </c:pt>
                <c:pt idx="952">
                  <c:v>1.587033</c:v>
                </c:pt>
                <c:pt idx="953">
                  <c:v>1.587033</c:v>
                </c:pt>
                <c:pt idx="954">
                  <c:v>1.470408</c:v>
                </c:pt>
                <c:pt idx="955">
                  <c:v>1.237158</c:v>
                </c:pt>
                <c:pt idx="956">
                  <c:v>1.237158</c:v>
                </c:pt>
                <c:pt idx="957">
                  <c:v>1.237158</c:v>
                </c:pt>
                <c:pt idx="958">
                  <c:v>1.237158</c:v>
                </c:pt>
                <c:pt idx="959">
                  <c:v>1.237158</c:v>
                </c:pt>
                <c:pt idx="960">
                  <c:v>1.237158</c:v>
                </c:pt>
                <c:pt idx="961">
                  <c:v>1.237158</c:v>
                </c:pt>
                <c:pt idx="962">
                  <c:v>1.237158</c:v>
                </c:pt>
                <c:pt idx="963">
                  <c:v>1.237158</c:v>
                </c:pt>
                <c:pt idx="964">
                  <c:v>1.237158</c:v>
                </c:pt>
                <c:pt idx="965">
                  <c:v>1.237158</c:v>
                </c:pt>
                <c:pt idx="966">
                  <c:v>1.237158</c:v>
                </c:pt>
                <c:pt idx="967">
                  <c:v>1.237158</c:v>
                </c:pt>
                <c:pt idx="968">
                  <c:v>1.237158</c:v>
                </c:pt>
                <c:pt idx="969">
                  <c:v>1.237158</c:v>
                </c:pt>
                <c:pt idx="970">
                  <c:v>1.237158</c:v>
                </c:pt>
                <c:pt idx="971">
                  <c:v>1.237158</c:v>
                </c:pt>
                <c:pt idx="972">
                  <c:v>1.237158</c:v>
                </c:pt>
                <c:pt idx="973">
                  <c:v>1.237158</c:v>
                </c:pt>
                <c:pt idx="974">
                  <c:v>1.237158</c:v>
                </c:pt>
                <c:pt idx="975">
                  <c:v>1.237158</c:v>
                </c:pt>
                <c:pt idx="976">
                  <c:v>1.237158</c:v>
                </c:pt>
                <c:pt idx="977">
                  <c:v>1.237158</c:v>
                </c:pt>
                <c:pt idx="978">
                  <c:v>1.237158</c:v>
                </c:pt>
                <c:pt idx="979">
                  <c:v>1.237158</c:v>
                </c:pt>
                <c:pt idx="980">
                  <c:v>1.237158</c:v>
                </c:pt>
                <c:pt idx="981">
                  <c:v>1.237158</c:v>
                </c:pt>
                <c:pt idx="982">
                  <c:v>1.237158</c:v>
                </c:pt>
                <c:pt idx="983">
                  <c:v>1.237158</c:v>
                </c:pt>
                <c:pt idx="984">
                  <c:v>1.237158</c:v>
                </c:pt>
                <c:pt idx="985">
                  <c:v>1.237158</c:v>
                </c:pt>
                <c:pt idx="986">
                  <c:v>1.237158</c:v>
                </c:pt>
                <c:pt idx="987">
                  <c:v>1.237158</c:v>
                </c:pt>
                <c:pt idx="988">
                  <c:v>1.237158</c:v>
                </c:pt>
                <c:pt idx="989">
                  <c:v>1.237158</c:v>
                </c:pt>
                <c:pt idx="990">
                  <c:v>1.237158</c:v>
                </c:pt>
                <c:pt idx="991">
                  <c:v>1.237158</c:v>
                </c:pt>
                <c:pt idx="992">
                  <c:v>1.237158</c:v>
                </c:pt>
                <c:pt idx="993">
                  <c:v>1.237158</c:v>
                </c:pt>
                <c:pt idx="994">
                  <c:v>1.237158</c:v>
                </c:pt>
                <c:pt idx="995">
                  <c:v>1.237158</c:v>
                </c:pt>
                <c:pt idx="996">
                  <c:v>1.237158</c:v>
                </c:pt>
                <c:pt idx="997">
                  <c:v>1.237158</c:v>
                </c:pt>
                <c:pt idx="998">
                  <c:v>1.237158</c:v>
                </c:pt>
                <c:pt idx="999">
                  <c:v>1.237158</c:v>
                </c:pt>
                <c:pt idx="1000">
                  <c:v>1.237158</c:v>
                </c:pt>
                <c:pt idx="1001">
                  <c:v>1.237158</c:v>
                </c:pt>
                <c:pt idx="1002">
                  <c:v>1.237158</c:v>
                </c:pt>
                <c:pt idx="1003">
                  <c:v>1.237158</c:v>
                </c:pt>
                <c:pt idx="1004">
                  <c:v>1.237158</c:v>
                </c:pt>
                <c:pt idx="1005">
                  <c:v>1.237158</c:v>
                </c:pt>
                <c:pt idx="1006">
                  <c:v>1.237158</c:v>
                </c:pt>
                <c:pt idx="1007">
                  <c:v>1.237158</c:v>
                </c:pt>
                <c:pt idx="1008">
                  <c:v>1.237158</c:v>
                </c:pt>
                <c:pt idx="1009">
                  <c:v>1.237158</c:v>
                </c:pt>
                <c:pt idx="1010">
                  <c:v>1.237158</c:v>
                </c:pt>
                <c:pt idx="1011">
                  <c:v>1.237158</c:v>
                </c:pt>
                <c:pt idx="1012">
                  <c:v>1.237158</c:v>
                </c:pt>
                <c:pt idx="1013">
                  <c:v>1.237158</c:v>
                </c:pt>
                <c:pt idx="1014">
                  <c:v>1.237158</c:v>
                </c:pt>
                <c:pt idx="1015">
                  <c:v>1.237158</c:v>
                </c:pt>
                <c:pt idx="1016">
                  <c:v>1.237158</c:v>
                </c:pt>
                <c:pt idx="1017">
                  <c:v>1.237158</c:v>
                </c:pt>
                <c:pt idx="1018">
                  <c:v>1.237158</c:v>
                </c:pt>
                <c:pt idx="1019">
                  <c:v>1.237158</c:v>
                </c:pt>
                <c:pt idx="1020">
                  <c:v>1.237158</c:v>
                </c:pt>
                <c:pt idx="1021">
                  <c:v>1.237158</c:v>
                </c:pt>
                <c:pt idx="1022">
                  <c:v>1.237158</c:v>
                </c:pt>
                <c:pt idx="1023">
                  <c:v>1.237158</c:v>
                </c:pt>
                <c:pt idx="1024">
                  <c:v>1.237158</c:v>
                </c:pt>
                <c:pt idx="1025">
                  <c:v>1.237158</c:v>
                </c:pt>
                <c:pt idx="1026">
                  <c:v>1.237158</c:v>
                </c:pt>
                <c:pt idx="1027">
                  <c:v>1.237158</c:v>
                </c:pt>
                <c:pt idx="1028">
                  <c:v>1.237158</c:v>
                </c:pt>
                <c:pt idx="1029">
                  <c:v>1.237158</c:v>
                </c:pt>
                <c:pt idx="1030">
                  <c:v>1.237158</c:v>
                </c:pt>
                <c:pt idx="1031">
                  <c:v>1.237158</c:v>
                </c:pt>
                <c:pt idx="1032">
                  <c:v>1.237158</c:v>
                </c:pt>
                <c:pt idx="1033">
                  <c:v>1.237158</c:v>
                </c:pt>
                <c:pt idx="1034">
                  <c:v>1.237158</c:v>
                </c:pt>
                <c:pt idx="1035">
                  <c:v>1.237158</c:v>
                </c:pt>
                <c:pt idx="1036">
                  <c:v>1.237158</c:v>
                </c:pt>
                <c:pt idx="1037">
                  <c:v>1.237158</c:v>
                </c:pt>
                <c:pt idx="1038">
                  <c:v>1.237158</c:v>
                </c:pt>
                <c:pt idx="1039">
                  <c:v>1.237158</c:v>
                </c:pt>
                <c:pt idx="1040">
                  <c:v>1.237158</c:v>
                </c:pt>
                <c:pt idx="1041">
                  <c:v>1.237158</c:v>
                </c:pt>
                <c:pt idx="1042">
                  <c:v>1.237158</c:v>
                </c:pt>
                <c:pt idx="1043">
                  <c:v>1.237158</c:v>
                </c:pt>
                <c:pt idx="1044">
                  <c:v>1.237158</c:v>
                </c:pt>
                <c:pt idx="1045">
                  <c:v>1.237158</c:v>
                </c:pt>
                <c:pt idx="1046">
                  <c:v>1.237158</c:v>
                </c:pt>
                <c:pt idx="1047">
                  <c:v>1.237158</c:v>
                </c:pt>
                <c:pt idx="1048">
                  <c:v>1.237158</c:v>
                </c:pt>
                <c:pt idx="1049">
                  <c:v>1.237158</c:v>
                </c:pt>
                <c:pt idx="1050">
                  <c:v>1.237158</c:v>
                </c:pt>
                <c:pt idx="1051">
                  <c:v>1.237158</c:v>
                </c:pt>
                <c:pt idx="1052">
                  <c:v>1.237158</c:v>
                </c:pt>
                <c:pt idx="1053">
                  <c:v>1.237158</c:v>
                </c:pt>
                <c:pt idx="1054">
                  <c:v>1.237158</c:v>
                </c:pt>
                <c:pt idx="1055">
                  <c:v>1.237158</c:v>
                </c:pt>
                <c:pt idx="1056">
                  <c:v>1.237158</c:v>
                </c:pt>
                <c:pt idx="1057">
                  <c:v>1.237158</c:v>
                </c:pt>
                <c:pt idx="1058">
                  <c:v>1.237158</c:v>
                </c:pt>
                <c:pt idx="1059">
                  <c:v>1.237158</c:v>
                </c:pt>
                <c:pt idx="1060">
                  <c:v>1.237158</c:v>
                </c:pt>
                <c:pt idx="1061">
                  <c:v>1.237158</c:v>
                </c:pt>
                <c:pt idx="1062">
                  <c:v>1.237158</c:v>
                </c:pt>
                <c:pt idx="1063">
                  <c:v>1.237158</c:v>
                </c:pt>
                <c:pt idx="1064">
                  <c:v>1.237158</c:v>
                </c:pt>
                <c:pt idx="1065">
                  <c:v>1.237158</c:v>
                </c:pt>
                <c:pt idx="1066">
                  <c:v>1.237158</c:v>
                </c:pt>
                <c:pt idx="1067">
                  <c:v>1.237158</c:v>
                </c:pt>
                <c:pt idx="1068">
                  <c:v>1.237158</c:v>
                </c:pt>
                <c:pt idx="1069">
                  <c:v>1.237158</c:v>
                </c:pt>
                <c:pt idx="1070">
                  <c:v>1.237158</c:v>
                </c:pt>
                <c:pt idx="1071">
                  <c:v>1.237158</c:v>
                </c:pt>
                <c:pt idx="1072">
                  <c:v>1.237158</c:v>
                </c:pt>
                <c:pt idx="1073">
                  <c:v>1.237158</c:v>
                </c:pt>
                <c:pt idx="1074">
                  <c:v>1.237158</c:v>
                </c:pt>
                <c:pt idx="1075">
                  <c:v>1.237158</c:v>
                </c:pt>
                <c:pt idx="1076">
                  <c:v>1.237158</c:v>
                </c:pt>
                <c:pt idx="1077">
                  <c:v>1.237158</c:v>
                </c:pt>
                <c:pt idx="1078">
                  <c:v>1.237158</c:v>
                </c:pt>
                <c:pt idx="1079">
                  <c:v>1.237158</c:v>
                </c:pt>
                <c:pt idx="1080">
                  <c:v>1.237158</c:v>
                </c:pt>
                <c:pt idx="1081">
                  <c:v>1.237158</c:v>
                </c:pt>
                <c:pt idx="1082">
                  <c:v>1.237158</c:v>
                </c:pt>
                <c:pt idx="1083">
                  <c:v>1.237158</c:v>
                </c:pt>
                <c:pt idx="1084">
                  <c:v>1.237158</c:v>
                </c:pt>
                <c:pt idx="1085">
                  <c:v>1.237158</c:v>
                </c:pt>
                <c:pt idx="1086">
                  <c:v>1.237158</c:v>
                </c:pt>
                <c:pt idx="1087">
                  <c:v>1.237158</c:v>
                </c:pt>
                <c:pt idx="1088">
                  <c:v>1.237158</c:v>
                </c:pt>
                <c:pt idx="1089">
                  <c:v>1.237158</c:v>
                </c:pt>
                <c:pt idx="1090">
                  <c:v>1.237158</c:v>
                </c:pt>
                <c:pt idx="1091">
                  <c:v>1.237158</c:v>
                </c:pt>
                <c:pt idx="1092">
                  <c:v>1.237158</c:v>
                </c:pt>
                <c:pt idx="1093">
                  <c:v>1.237158</c:v>
                </c:pt>
                <c:pt idx="1094">
                  <c:v>1.237158</c:v>
                </c:pt>
                <c:pt idx="1095">
                  <c:v>1.237158</c:v>
                </c:pt>
                <c:pt idx="1096">
                  <c:v>1.237158</c:v>
                </c:pt>
                <c:pt idx="1097">
                  <c:v>1.237158</c:v>
                </c:pt>
                <c:pt idx="1098">
                  <c:v>1.237158</c:v>
                </c:pt>
                <c:pt idx="1099">
                  <c:v>1.237158</c:v>
                </c:pt>
                <c:pt idx="1100">
                  <c:v>1.237158</c:v>
                </c:pt>
                <c:pt idx="1101">
                  <c:v>1.237158</c:v>
                </c:pt>
                <c:pt idx="1102">
                  <c:v>1.237158</c:v>
                </c:pt>
                <c:pt idx="1103">
                  <c:v>1.237158</c:v>
                </c:pt>
                <c:pt idx="1104">
                  <c:v>1.237158</c:v>
                </c:pt>
                <c:pt idx="1105">
                  <c:v>1.237158</c:v>
                </c:pt>
                <c:pt idx="1106">
                  <c:v>1.237158</c:v>
                </c:pt>
                <c:pt idx="1107">
                  <c:v>1.237158</c:v>
                </c:pt>
                <c:pt idx="1108">
                  <c:v>1.237158</c:v>
                </c:pt>
                <c:pt idx="1109">
                  <c:v>1.237158</c:v>
                </c:pt>
                <c:pt idx="1110">
                  <c:v>1.237158</c:v>
                </c:pt>
                <c:pt idx="1111">
                  <c:v>1.237158</c:v>
                </c:pt>
                <c:pt idx="1112">
                  <c:v>1.237158</c:v>
                </c:pt>
                <c:pt idx="1113">
                  <c:v>1.237158</c:v>
                </c:pt>
                <c:pt idx="1114">
                  <c:v>1.237158</c:v>
                </c:pt>
                <c:pt idx="1115">
                  <c:v>1.237158</c:v>
                </c:pt>
                <c:pt idx="1116">
                  <c:v>1.237158</c:v>
                </c:pt>
                <c:pt idx="1117">
                  <c:v>1.237158</c:v>
                </c:pt>
                <c:pt idx="1118">
                  <c:v>1.237158</c:v>
                </c:pt>
                <c:pt idx="1119">
                  <c:v>1.237158</c:v>
                </c:pt>
                <c:pt idx="1120">
                  <c:v>1.237158</c:v>
                </c:pt>
                <c:pt idx="1121">
                  <c:v>1.237158</c:v>
                </c:pt>
                <c:pt idx="1122">
                  <c:v>1.237158</c:v>
                </c:pt>
                <c:pt idx="1123">
                  <c:v>1.237158</c:v>
                </c:pt>
                <c:pt idx="1124">
                  <c:v>1.237158</c:v>
                </c:pt>
                <c:pt idx="1125">
                  <c:v>1.237158</c:v>
                </c:pt>
                <c:pt idx="1126">
                  <c:v>1.237158</c:v>
                </c:pt>
                <c:pt idx="1127">
                  <c:v>1.237158</c:v>
                </c:pt>
                <c:pt idx="1128">
                  <c:v>1.237158</c:v>
                </c:pt>
                <c:pt idx="1129">
                  <c:v>1.237158</c:v>
                </c:pt>
                <c:pt idx="1130">
                  <c:v>1.237158</c:v>
                </c:pt>
                <c:pt idx="1131">
                  <c:v>1.237158</c:v>
                </c:pt>
                <c:pt idx="1132">
                  <c:v>1.237158</c:v>
                </c:pt>
                <c:pt idx="1133">
                  <c:v>1.237158</c:v>
                </c:pt>
                <c:pt idx="1134">
                  <c:v>1.237158</c:v>
                </c:pt>
                <c:pt idx="1135">
                  <c:v>1.237158</c:v>
                </c:pt>
                <c:pt idx="1136">
                  <c:v>1.237158</c:v>
                </c:pt>
                <c:pt idx="1137">
                  <c:v>1.237158</c:v>
                </c:pt>
                <c:pt idx="1138">
                  <c:v>1.237158</c:v>
                </c:pt>
                <c:pt idx="1139">
                  <c:v>1.237158</c:v>
                </c:pt>
                <c:pt idx="1140">
                  <c:v>1.315841</c:v>
                </c:pt>
                <c:pt idx="1141">
                  <c:v>1.473207</c:v>
                </c:pt>
                <c:pt idx="1142">
                  <c:v>1.473207</c:v>
                </c:pt>
                <c:pt idx="1143">
                  <c:v>1.473207</c:v>
                </c:pt>
                <c:pt idx="1144">
                  <c:v>1.473207</c:v>
                </c:pt>
                <c:pt idx="1145">
                  <c:v>1.473207</c:v>
                </c:pt>
                <c:pt idx="1146">
                  <c:v>1.473207</c:v>
                </c:pt>
                <c:pt idx="1147">
                  <c:v>1.473207</c:v>
                </c:pt>
                <c:pt idx="1148">
                  <c:v>1.473207</c:v>
                </c:pt>
                <c:pt idx="1149">
                  <c:v>1.473207</c:v>
                </c:pt>
                <c:pt idx="1150">
                  <c:v>1.473207</c:v>
                </c:pt>
                <c:pt idx="1151">
                  <c:v>1.473207</c:v>
                </c:pt>
                <c:pt idx="1152">
                  <c:v>1.473207</c:v>
                </c:pt>
                <c:pt idx="1153">
                  <c:v>1.473207</c:v>
                </c:pt>
                <c:pt idx="1154">
                  <c:v>1.473207</c:v>
                </c:pt>
                <c:pt idx="1155">
                  <c:v>1.473207</c:v>
                </c:pt>
                <c:pt idx="1156">
                  <c:v>1.473207</c:v>
                </c:pt>
                <c:pt idx="1157">
                  <c:v>1.473207</c:v>
                </c:pt>
                <c:pt idx="1158">
                  <c:v>1.473207</c:v>
                </c:pt>
                <c:pt idx="1159">
                  <c:v>1.473207</c:v>
                </c:pt>
                <c:pt idx="1160">
                  <c:v>1.473207</c:v>
                </c:pt>
                <c:pt idx="1161">
                  <c:v>1.473207</c:v>
                </c:pt>
                <c:pt idx="1162">
                  <c:v>1.473207</c:v>
                </c:pt>
                <c:pt idx="1163">
                  <c:v>1.473207</c:v>
                </c:pt>
                <c:pt idx="1164">
                  <c:v>1.473207</c:v>
                </c:pt>
                <c:pt idx="1165">
                  <c:v>1.473207</c:v>
                </c:pt>
                <c:pt idx="1166">
                  <c:v>1.473207</c:v>
                </c:pt>
                <c:pt idx="1167">
                  <c:v>1.473207</c:v>
                </c:pt>
                <c:pt idx="1168">
                  <c:v>1.473207</c:v>
                </c:pt>
                <c:pt idx="1169">
                  <c:v>1.473207</c:v>
                </c:pt>
                <c:pt idx="1170">
                  <c:v>1.473207</c:v>
                </c:pt>
                <c:pt idx="1171">
                  <c:v>1.473207</c:v>
                </c:pt>
                <c:pt idx="1172">
                  <c:v>1.473207</c:v>
                </c:pt>
                <c:pt idx="1173">
                  <c:v>1.473207</c:v>
                </c:pt>
                <c:pt idx="1174">
                  <c:v>1.473207</c:v>
                </c:pt>
                <c:pt idx="1175">
                  <c:v>1.473207</c:v>
                </c:pt>
                <c:pt idx="1176">
                  <c:v>1.473207</c:v>
                </c:pt>
                <c:pt idx="1177">
                  <c:v>1.473207</c:v>
                </c:pt>
                <c:pt idx="1178">
                  <c:v>1.473207</c:v>
                </c:pt>
                <c:pt idx="1179">
                  <c:v>1.473207</c:v>
                </c:pt>
                <c:pt idx="1180">
                  <c:v>1.473207</c:v>
                </c:pt>
                <c:pt idx="1181">
                  <c:v>1.473207</c:v>
                </c:pt>
                <c:pt idx="1182">
                  <c:v>1.473207</c:v>
                </c:pt>
                <c:pt idx="1183">
                  <c:v>1.473207</c:v>
                </c:pt>
                <c:pt idx="1184">
                  <c:v>1.473207</c:v>
                </c:pt>
                <c:pt idx="1185">
                  <c:v>1.473207</c:v>
                </c:pt>
                <c:pt idx="1186">
                  <c:v>1.473207</c:v>
                </c:pt>
                <c:pt idx="1187">
                  <c:v>1.473207</c:v>
                </c:pt>
                <c:pt idx="1188">
                  <c:v>1.473207</c:v>
                </c:pt>
                <c:pt idx="1189">
                  <c:v>1.473207</c:v>
                </c:pt>
                <c:pt idx="1190">
                  <c:v>1.473207</c:v>
                </c:pt>
                <c:pt idx="1191">
                  <c:v>1.473207</c:v>
                </c:pt>
                <c:pt idx="1192">
                  <c:v>1.473207</c:v>
                </c:pt>
                <c:pt idx="1193">
                  <c:v>1.473207</c:v>
                </c:pt>
                <c:pt idx="1194">
                  <c:v>1.473207</c:v>
                </c:pt>
                <c:pt idx="1195">
                  <c:v>1.473207</c:v>
                </c:pt>
                <c:pt idx="1196">
                  <c:v>1.473207</c:v>
                </c:pt>
                <c:pt idx="1197">
                  <c:v>1.473207</c:v>
                </c:pt>
                <c:pt idx="1198">
                  <c:v>1.473207</c:v>
                </c:pt>
                <c:pt idx="1199">
                  <c:v>1.473207</c:v>
                </c:pt>
                <c:pt idx="1200">
                  <c:v>1.473207</c:v>
                </c:pt>
                <c:pt idx="1201">
                  <c:v>1.473207</c:v>
                </c:pt>
                <c:pt idx="1202">
                  <c:v>1.269813</c:v>
                </c:pt>
                <c:pt idx="1203">
                  <c:v>1.269813</c:v>
                </c:pt>
                <c:pt idx="1204">
                  <c:v>1.269813</c:v>
                </c:pt>
                <c:pt idx="1205">
                  <c:v>1.269813</c:v>
                </c:pt>
                <c:pt idx="1206">
                  <c:v>1.269813</c:v>
                </c:pt>
                <c:pt idx="1207">
                  <c:v>1.269813</c:v>
                </c:pt>
                <c:pt idx="1208">
                  <c:v>1.269813</c:v>
                </c:pt>
                <c:pt idx="1209">
                  <c:v>1.269813</c:v>
                </c:pt>
                <c:pt idx="1210">
                  <c:v>1.269813</c:v>
                </c:pt>
                <c:pt idx="1211">
                  <c:v>1.269813</c:v>
                </c:pt>
                <c:pt idx="1212">
                  <c:v>1.269813</c:v>
                </c:pt>
                <c:pt idx="1213">
                  <c:v>1.269813</c:v>
                </c:pt>
                <c:pt idx="1214">
                  <c:v>1.269813</c:v>
                </c:pt>
                <c:pt idx="1215">
                  <c:v>1.269813</c:v>
                </c:pt>
                <c:pt idx="1216">
                  <c:v>1.269813</c:v>
                </c:pt>
                <c:pt idx="1217">
                  <c:v>1.269813</c:v>
                </c:pt>
                <c:pt idx="1218">
                  <c:v>1.269813</c:v>
                </c:pt>
                <c:pt idx="1219">
                  <c:v>1.269813</c:v>
                </c:pt>
                <c:pt idx="1220">
                  <c:v>1.269813</c:v>
                </c:pt>
                <c:pt idx="1221">
                  <c:v>1.269813</c:v>
                </c:pt>
                <c:pt idx="1222">
                  <c:v>1.269813</c:v>
                </c:pt>
                <c:pt idx="1223">
                  <c:v>1.269813</c:v>
                </c:pt>
                <c:pt idx="1224">
                  <c:v>1.269813</c:v>
                </c:pt>
                <c:pt idx="1225">
                  <c:v>1.269813</c:v>
                </c:pt>
                <c:pt idx="1226">
                  <c:v>1.269813</c:v>
                </c:pt>
                <c:pt idx="1227">
                  <c:v>1.269813</c:v>
                </c:pt>
                <c:pt idx="1228">
                  <c:v>1.269813</c:v>
                </c:pt>
                <c:pt idx="1229">
                  <c:v>1.269813</c:v>
                </c:pt>
                <c:pt idx="1230">
                  <c:v>1.269813</c:v>
                </c:pt>
                <c:pt idx="1231">
                  <c:v>1.269813</c:v>
                </c:pt>
                <c:pt idx="1232">
                  <c:v>1.269813</c:v>
                </c:pt>
                <c:pt idx="1233">
                  <c:v>1.269813</c:v>
                </c:pt>
                <c:pt idx="1234">
                  <c:v>1.269813</c:v>
                </c:pt>
                <c:pt idx="1235">
                  <c:v>1.269813</c:v>
                </c:pt>
                <c:pt idx="1236">
                  <c:v>1.269813</c:v>
                </c:pt>
                <c:pt idx="1237">
                  <c:v>1.269813</c:v>
                </c:pt>
                <c:pt idx="1238">
                  <c:v>1.269813</c:v>
                </c:pt>
                <c:pt idx="1239">
                  <c:v>1.269813</c:v>
                </c:pt>
                <c:pt idx="1240">
                  <c:v>1.269813</c:v>
                </c:pt>
                <c:pt idx="1241">
                  <c:v>1.269813</c:v>
                </c:pt>
                <c:pt idx="1242">
                  <c:v>1.269813</c:v>
                </c:pt>
                <c:pt idx="1243">
                  <c:v>1.269813</c:v>
                </c:pt>
                <c:pt idx="1244">
                  <c:v>1.269813</c:v>
                </c:pt>
                <c:pt idx="1245">
                  <c:v>1.269813</c:v>
                </c:pt>
                <c:pt idx="1246">
                  <c:v>1.269813</c:v>
                </c:pt>
                <c:pt idx="1247">
                  <c:v>1.269813</c:v>
                </c:pt>
                <c:pt idx="1248">
                  <c:v>1.269813</c:v>
                </c:pt>
                <c:pt idx="1249">
                  <c:v>1.269813</c:v>
                </c:pt>
                <c:pt idx="1250">
                  <c:v>1.269813</c:v>
                </c:pt>
                <c:pt idx="1251">
                  <c:v>1.269813</c:v>
                </c:pt>
                <c:pt idx="1252">
                  <c:v>1.269813</c:v>
                </c:pt>
                <c:pt idx="1253">
                  <c:v>1.269813</c:v>
                </c:pt>
                <c:pt idx="1254">
                  <c:v>1.269813</c:v>
                </c:pt>
                <c:pt idx="1255">
                  <c:v>1.269813</c:v>
                </c:pt>
                <c:pt idx="1256">
                  <c:v>1.269813</c:v>
                </c:pt>
                <c:pt idx="1257">
                  <c:v>1.269813</c:v>
                </c:pt>
                <c:pt idx="1258">
                  <c:v>1.269813</c:v>
                </c:pt>
                <c:pt idx="1259">
                  <c:v>1.269813</c:v>
                </c:pt>
                <c:pt idx="1260">
                  <c:v>1.269813</c:v>
                </c:pt>
                <c:pt idx="1261">
                  <c:v>1.269813</c:v>
                </c:pt>
                <c:pt idx="1262">
                  <c:v>1.269813</c:v>
                </c:pt>
                <c:pt idx="1263">
                  <c:v>1.269813</c:v>
                </c:pt>
                <c:pt idx="1264">
                  <c:v>1.269813</c:v>
                </c:pt>
                <c:pt idx="1265">
                  <c:v>1.269813</c:v>
                </c:pt>
                <c:pt idx="1266">
                  <c:v>1.269813</c:v>
                </c:pt>
                <c:pt idx="1267">
                  <c:v>1.269813</c:v>
                </c:pt>
                <c:pt idx="1268">
                  <c:v>1.269813</c:v>
                </c:pt>
                <c:pt idx="1269">
                  <c:v>1.269813</c:v>
                </c:pt>
                <c:pt idx="1270">
                  <c:v>1.269813</c:v>
                </c:pt>
                <c:pt idx="1271">
                  <c:v>1.269813</c:v>
                </c:pt>
                <c:pt idx="1272">
                  <c:v>1.269813</c:v>
                </c:pt>
                <c:pt idx="1273">
                  <c:v>1.269813</c:v>
                </c:pt>
                <c:pt idx="1274">
                  <c:v>1.269813</c:v>
                </c:pt>
                <c:pt idx="1275">
                  <c:v>1.269813</c:v>
                </c:pt>
                <c:pt idx="1276">
                  <c:v>1.269813</c:v>
                </c:pt>
                <c:pt idx="1277">
                  <c:v>1.269813</c:v>
                </c:pt>
                <c:pt idx="1278">
                  <c:v>1.269813</c:v>
                </c:pt>
                <c:pt idx="1279">
                  <c:v>1.269813</c:v>
                </c:pt>
                <c:pt idx="1280">
                  <c:v>1.269813</c:v>
                </c:pt>
                <c:pt idx="1281">
                  <c:v>1.269813</c:v>
                </c:pt>
                <c:pt idx="1282">
                  <c:v>1.269813</c:v>
                </c:pt>
                <c:pt idx="1283">
                  <c:v>1.269813</c:v>
                </c:pt>
                <c:pt idx="1284">
                  <c:v>1.269813</c:v>
                </c:pt>
                <c:pt idx="1285">
                  <c:v>1.269813</c:v>
                </c:pt>
                <c:pt idx="1286">
                  <c:v>1.269813</c:v>
                </c:pt>
                <c:pt idx="1287">
                  <c:v>1.269813</c:v>
                </c:pt>
                <c:pt idx="1288">
                  <c:v>1.269813</c:v>
                </c:pt>
                <c:pt idx="1289">
                  <c:v>1.269813</c:v>
                </c:pt>
                <c:pt idx="1290">
                  <c:v>1.269813</c:v>
                </c:pt>
                <c:pt idx="1291">
                  <c:v>1.269813</c:v>
                </c:pt>
                <c:pt idx="1292">
                  <c:v>1.269813</c:v>
                </c:pt>
                <c:pt idx="1293">
                  <c:v>1.269813</c:v>
                </c:pt>
                <c:pt idx="1294">
                  <c:v>1.269813</c:v>
                </c:pt>
                <c:pt idx="1295">
                  <c:v>1.269813</c:v>
                </c:pt>
                <c:pt idx="1296">
                  <c:v>1.269813</c:v>
                </c:pt>
                <c:pt idx="1297">
                  <c:v>1.269813</c:v>
                </c:pt>
                <c:pt idx="1298">
                  <c:v>1.269813</c:v>
                </c:pt>
                <c:pt idx="1299">
                  <c:v>1.269813</c:v>
                </c:pt>
                <c:pt idx="1300">
                  <c:v>1.269813</c:v>
                </c:pt>
                <c:pt idx="1301">
                  <c:v>1.269813</c:v>
                </c:pt>
                <c:pt idx="1302">
                  <c:v>1.269813</c:v>
                </c:pt>
                <c:pt idx="1303">
                  <c:v>1.269813</c:v>
                </c:pt>
                <c:pt idx="1304">
                  <c:v>1.269813</c:v>
                </c:pt>
                <c:pt idx="1305">
                  <c:v>1.269813</c:v>
                </c:pt>
                <c:pt idx="1306">
                  <c:v>1.269813</c:v>
                </c:pt>
                <c:pt idx="1307">
                  <c:v>1.269813</c:v>
                </c:pt>
                <c:pt idx="1308">
                  <c:v>1.269813</c:v>
                </c:pt>
                <c:pt idx="1309">
                  <c:v>1.269813</c:v>
                </c:pt>
                <c:pt idx="1310">
                  <c:v>1.269813</c:v>
                </c:pt>
                <c:pt idx="1311">
                  <c:v>1.269813</c:v>
                </c:pt>
                <c:pt idx="1312">
                  <c:v>1.269813</c:v>
                </c:pt>
                <c:pt idx="1313">
                  <c:v>1.269813</c:v>
                </c:pt>
                <c:pt idx="1314">
                  <c:v>1.269813</c:v>
                </c:pt>
                <c:pt idx="1315">
                  <c:v>1.269813</c:v>
                </c:pt>
                <c:pt idx="1316">
                  <c:v>1.269813</c:v>
                </c:pt>
                <c:pt idx="1317">
                  <c:v>1.269813</c:v>
                </c:pt>
                <c:pt idx="1318">
                  <c:v>1.269813</c:v>
                </c:pt>
                <c:pt idx="1319">
                  <c:v>1.269813</c:v>
                </c:pt>
                <c:pt idx="1320">
                  <c:v>1.269813</c:v>
                </c:pt>
                <c:pt idx="1321">
                  <c:v>1.269813</c:v>
                </c:pt>
                <c:pt idx="1322">
                  <c:v>1.269813</c:v>
                </c:pt>
                <c:pt idx="1323">
                  <c:v>1.269813</c:v>
                </c:pt>
                <c:pt idx="1324">
                  <c:v>1.269813</c:v>
                </c:pt>
                <c:pt idx="1325">
                  <c:v>1.269813</c:v>
                </c:pt>
                <c:pt idx="1326">
                  <c:v>1.269813</c:v>
                </c:pt>
                <c:pt idx="1327">
                  <c:v>1.269813</c:v>
                </c:pt>
                <c:pt idx="1328">
                  <c:v>1.269813</c:v>
                </c:pt>
                <c:pt idx="1329">
                  <c:v>1.269813</c:v>
                </c:pt>
                <c:pt idx="1330">
                  <c:v>1.269813</c:v>
                </c:pt>
                <c:pt idx="1331">
                  <c:v>1.269813</c:v>
                </c:pt>
                <c:pt idx="1332">
                  <c:v>1.269813</c:v>
                </c:pt>
                <c:pt idx="1333">
                  <c:v>1.269813</c:v>
                </c:pt>
                <c:pt idx="1334">
                  <c:v>1.269813</c:v>
                </c:pt>
                <c:pt idx="1335">
                  <c:v>1.269813</c:v>
                </c:pt>
                <c:pt idx="1336">
                  <c:v>1.269813</c:v>
                </c:pt>
                <c:pt idx="1337">
                  <c:v>1.269813</c:v>
                </c:pt>
                <c:pt idx="1338">
                  <c:v>1.269813</c:v>
                </c:pt>
                <c:pt idx="1339">
                  <c:v>1.269813</c:v>
                </c:pt>
                <c:pt idx="1340">
                  <c:v>1.269813</c:v>
                </c:pt>
                <c:pt idx="1341">
                  <c:v>1.269813</c:v>
                </c:pt>
                <c:pt idx="1342">
                  <c:v>1.269813</c:v>
                </c:pt>
                <c:pt idx="1343">
                  <c:v>1.269813</c:v>
                </c:pt>
                <c:pt idx="1344">
                  <c:v>1.269813</c:v>
                </c:pt>
                <c:pt idx="1345">
                  <c:v>1.269813</c:v>
                </c:pt>
                <c:pt idx="1346">
                  <c:v>1.269813</c:v>
                </c:pt>
                <c:pt idx="1347">
                  <c:v>1.269813</c:v>
                </c:pt>
                <c:pt idx="1348">
                  <c:v>1.269813</c:v>
                </c:pt>
                <c:pt idx="1349">
                  <c:v>1.269813</c:v>
                </c:pt>
                <c:pt idx="1350">
                  <c:v>1.269813</c:v>
                </c:pt>
                <c:pt idx="1351">
                  <c:v>1.269813</c:v>
                </c:pt>
                <c:pt idx="1352">
                  <c:v>1.269813</c:v>
                </c:pt>
                <c:pt idx="1353">
                  <c:v>1.269813</c:v>
                </c:pt>
                <c:pt idx="1354">
                  <c:v>1.269813</c:v>
                </c:pt>
                <c:pt idx="1355">
                  <c:v>1.269813</c:v>
                </c:pt>
                <c:pt idx="1356">
                  <c:v>1.269813</c:v>
                </c:pt>
                <c:pt idx="1357">
                  <c:v>1.269813</c:v>
                </c:pt>
                <c:pt idx="1358">
                  <c:v>1.269813</c:v>
                </c:pt>
                <c:pt idx="1359">
                  <c:v>1.269813</c:v>
                </c:pt>
                <c:pt idx="1360">
                  <c:v>1.269813</c:v>
                </c:pt>
                <c:pt idx="1361">
                  <c:v>1.269813</c:v>
                </c:pt>
                <c:pt idx="1362">
                  <c:v>1.269813</c:v>
                </c:pt>
                <c:pt idx="1363">
                  <c:v>1.269813</c:v>
                </c:pt>
                <c:pt idx="1364">
                  <c:v>1.269813</c:v>
                </c:pt>
                <c:pt idx="1365">
                  <c:v>1.269813</c:v>
                </c:pt>
                <c:pt idx="1366">
                  <c:v>1.269813</c:v>
                </c:pt>
                <c:pt idx="1367">
                  <c:v>1.269813</c:v>
                </c:pt>
                <c:pt idx="1368">
                  <c:v>1.269813</c:v>
                </c:pt>
                <c:pt idx="1369">
                  <c:v>1.269813</c:v>
                </c:pt>
                <c:pt idx="1370">
                  <c:v>1.269813</c:v>
                </c:pt>
                <c:pt idx="1371">
                  <c:v>1.269813</c:v>
                </c:pt>
                <c:pt idx="1372">
                  <c:v>1.269813</c:v>
                </c:pt>
                <c:pt idx="1373">
                  <c:v>1.269813</c:v>
                </c:pt>
                <c:pt idx="1374">
                  <c:v>1.269813</c:v>
                </c:pt>
                <c:pt idx="1375">
                  <c:v>1.269813</c:v>
                </c:pt>
                <c:pt idx="1376">
                  <c:v>1.269813</c:v>
                </c:pt>
                <c:pt idx="1377">
                  <c:v>1.269813</c:v>
                </c:pt>
                <c:pt idx="1378">
                  <c:v>1.269813</c:v>
                </c:pt>
                <c:pt idx="1379">
                  <c:v>1.269813</c:v>
                </c:pt>
                <c:pt idx="1380">
                  <c:v>1.269813</c:v>
                </c:pt>
                <c:pt idx="1381">
                  <c:v>1.269813</c:v>
                </c:pt>
                <c:pt idx="1382">
                  <c:v>1.269813</c:v>
                </c:pt>
                <c:pt idx="1383">
                  <c:v>1.269813</c:v>
                </c:pt>
                <c:pt idx="1384">
                  <c:v>1.269813</c:v>
                </c:pt>
                <c:pt idx="1385">
                  <c:v>1.269813</c:v>
                </c:pt>
                <c:pt idx="1386">
                  <c:v>1.269813</c:v>
                </c:pt>
                <c:pt idx="1387">
                  <c:v>1.269813</c:v>
                </c:pt>
                <c:pt idx="1388">
                  <c:v>1.269813</c:v>
                </c:pt>
                <c:pt idx="1389">
                  <c:v>1.269813</c:v>
                </c:pt>
                <c:pt idx="1390">
                  <c:v>1.269813</c:v>
                </c:pt>
                <c:pt idx="1391">
                  <c:v>1.269813</c:v>
                </c:pt>
                <c:pt idx="1392">
                  <c:v>1.269813</c:v>
                </c:pt>
                <c:pt idx="1393">
                  <c:v>1.269813</c:v>
                </c:pt>
                <c:pt idx="1394">
                  <c:v>1.269813</c:v>
                </c:pt>
                <c:pt idx="1395">
                  <c:v>1.269813</c:v>
                </c:pt>
                <c:pt idx="1396">
                  <c:v>1.269813</c:v>
                </c:pt>
                <c:pt idx="1397">
                  <c:v>1.269813</c:v>
                </c:pt>
                <c:pt idx="1398">
                  <c:v>1.269813</c:v>
                </c:pt>
                <c:pt idx="1399">
                  <c:v>1.269813</c:v>
                </c:pt>
                <c:pt idx="1400">
                  <c:v>1.269813</c:v>
                </c:pt>
                <c:pt idx="1401">
                  <c:v>1.269813</c:v>
                </c:pt>
                <c:pt idx="1402">
                  <c:v>1.269813</c:v>
                </c:pt>
                <c:pt idx="1403">
                  <c:v>1.269813</c:v>
                </c:pt>
                <c:pt idx="1404">
                  <c:v>1.269813</c:v>
                </c:pt>
                <c:pt idx="1405">
                  <c:v>1.269813</c:v>
                </c:pt>
                <c:pt idx="1406">
                  <c:v>1.269813</c:v>
                </c:pt>
                <c:pt idx="1407">
                  <c:v>1.269813</c:v>
                </c:pt>
                <c:pt idx="1408">
                  <c:v>1.269813</c:v>
                </c:pt>
                <c:pt idx="1409">
                  <c:v>1.269813</c:v>
                </c:pt>
                <c:pt idx="1410">
                  <c:v>1.269813</c:v>
                </c:pt>
                <c:pt idx="1411">
                  <c:v>1.269813</c:v>
                </c:pt>
                <c:pt idx="1412">
                  <c:v>1.269813</c:v>
                </c:pt>
                <c:pt idx="1413">
                  <c:v>1.269813</c:v>
                </c:pt>
                <c:pt idx="1414">
                  <c:v>1.269813</c:v>
                </c:pt>
                <c:pt idx="1415">
                  <c:v>1.269813</c:v>
                </c:pt>
                <c:pt idx="1416">
                  <c:v>1.269813</c:v>
                </c:pt>
                <c:pt idx="1417">
                  <c:v>1.269813</c:v>
                </c:pt>
                <c:pt idx="1418">
                  <c:v>1.269813</c:v>
                </c:pt>
                <c:pt idx="1419">
                  <c:v>1.269813</c:v>
                </c:pt>
                <c:pt idx="1420">
                  <c:v>1.269813</c:v>
                </c:pt>
                <c:pt idx="1421">
                  <c:v>1.269813</c:v>
                </c:pt>
                <c:pt idx="1422">
                  <c:v>1.269813</c:v>
                </c:pt>
                <c:pt idx="1423">
                  <c:v>1.269813</c:v>
                </c:pt>
                <c:pt idx="1424">
                  <c:v>1.269813</c:v>
                </c:pt>
                <c:pt idx="1425">
                  <c:v>1.269813</c:v>
                </c:pt>
                <c:pt idx="1426">
                  <c:v>1.269813</c:v>
                </c:pt>
                <c:pt idx="1427">
                  <c:v>1.269813</c:v>
                </c:pt>
                <c:pt idx="1428">
                  <c:v>1.269813</c:v>
                </c:pt>
                <c:pt idx="1429">
                  <c:v>1.269813</c:v>
                </c:pt>
                <c:pt idx="1430">
                  <c:v>1.269813</c:v>
                </c:pt>
                <c:pt idx="1431">
                  <c:v>1.269813</c:v>
                </c:pt>
                <c:pt idx="1432">
                  <c:v>1.269813</c:v>
                </c:pt>
                <c:pt idx="1433">
                  <c:v>1.269813</c:v>
                </c:pt>
                <c:pt idx="1434">
                  <c:v>1.269813</c:v>
                </c:pt>
                <c:pt idx="1435">
                  <c:v>1.269813</c:v>
                </c:pt>
                <c:pt idx="1436">
                  <c:v>1.269813</c:v>
                </c:pt>
                <c:pt idx="1437">
                  <c:v>1.269813</c:v>
                </c:pt>
                <c:pt idx="1438">
                  <c:v>1.269813</c:v>
                </c:pt>
                <c:pt idx="1439">
                  <c:v>1.269813</c:v>
                </c:pt>
                <c:pt idx="1440">
                  <c:v>1.269813</c:v>
                </c:pt>
                <c:pt idx="1441">
                  <c:v>1.269813</c:v>
                </c:pt>
                <c:pt idx="1442">
                  <c:v>1.269813</c:v>
                </c:pt>
                <c:pt idx="1443">
                  <c:v>1.269813</c:v>
                </c:pt>
                <c:pt idx="1444">
                  <c:v>1.269813</c:v>
                </c:pt>
                <c:pt idx="1445">
                  <c:v>1.269813</c:v>
                </c:pt>
                <c:pt idx="1446">
                  <c:v>1.269813</c:v>
                </c:pt>
                <c:pt idx="1447">
                  <c:v>1.269813</c:v>
                </c:pt>
                <c:pt idx="1448">
                  <c:v>1.188953</c:v>
                </c:pt>
                <c:pt idx="1449">
                  <c:v>1.148523</c:v>
                </c:pt>
                <c:pt idx="1450">
                  <c:v>1.148523</c:v>
                </c:pt>
                <c:pt idx="1451">
                  <c:v>1.148523</c:v>
                </c:pt>
                <c:pt idx="1452">
                  <c:v>1.148523</c:v>
                </c:pt>
                <c:pt idx="1453">
                  <c:v>1.148523</c:v>
                </c:pt>
                <c:pt idx="1454">
                  <c:v>1.148523</c:v>
                </c:pt>
                <c:pt idx="1455">
                  <c:v>1.148523</c:v>
                </c:pt>
                <c:pt idx="1456">
                  <c:v>1.148523</c:v>
                </c:pt>
                <c:pt idx="1457">
                  <c:v>1.148523</c:v>
                </c:pt>
                <c:pt idx="1458">
                  <c:v>1.148523</c:v>
                </c:pt>
                <c:pt idx="1459">
                  <c:v>1.148523</c:v>
                </c:pt>
                <c:pt idx="1460">
                  <c:v>1.148523</c:v>
                </c:pt>
                <c:pt idx="1461">
                  <c:v>1.148523</c:v>
                </c:pt>
                <c:pt idx="1462">
                  <c:v>1.148523</c:v>
                </c:pt>
                <c:pt idx="1463">
                  <c:v>1.148523</c:v>
                </c:pt>
                <c:pt idx="1464">
                  <c:v>1.148523</c:v>
                </c:pt>
                <c:pt idx="1465">
                  <c:v>1.148523</c:v>
                </c:pt>
                <c:pt idx="1466">
                  <c:v>1.148523</c:v>
                </c:pt>
                <c:pt idx="1467">
                  <c:v>1.148523</c:v>
                </c:pt>
                <c:pt idx="1468">
                  <c:v>1.148523</c:v>
                </c:pt>
                <c:pt idx="1469">
                  <c:v>1.148523</c:v>
                </c:pt>
                <c:pt idx="1470">
                  <c:v>1.148523</c:v>
                </c:pt>
                <c:pt idx="1471">
                  <c:v>1.148523</c:v>
                </c:pt>
                <c:pt idx="1472">
                  <c:v>1.148523</c:v>
                </c:pt>
                <c:pt idx="1473">
                  <c:v>1.148523</c:v>
                </c:pt>
                <c:pt idx="1474">
                  <c:v>1.148523</c:v>
                </c:pt>
                <c:pt idx="1475">
                  <c:v>1.148523</c:v>
                </c:pt>
                <c:pt idx="1476">
                  <c:v>1.148523</c:v>
                </c:pt>
                <c:pt idx="1477">
                  <c:v>1.148523</c:v>
                </c:pt>
                <c:pt idx="1478">
                  <c:v>1.148523</c:v>
                </c:pt>
                <c:pt idx="1479">
                  <c:v>1.148523</c:v>
                </c:pt>
                <c:pt idx="1480">
                  <c:v>1.148523</c:v>
                </c:pt>
                <c:pt idx="1481">
                  <c:v>1.148523</c:v>
                </c:pt>
                <c:pt idx="1482">
                  <c:v>1.148523</c:v>
                </c:pt>
                <c:pt idx="1483">
                  <c:v>1.148523</c:v>
                </c:pt>
                <c:pt idx="1484">
                  <c:v>1.148523</c:v>
                </c:pt>
                <c:pt idx="1485">
                  <c:v>1.148523</c:v>
                </c:pt>
                <c:pt idx="1486">
                  <c:v>1.148523</c:v>
                </c:pt>
                <c:pt idx="1487">
                  <c:v>1.148523</c:v>
                </c:pt>
                <c:pt idx="1488">
                  <c:v>1.148523</c:v>
                </c:pt>
                <c:pt idx="1489">
                  <c:v>1.148523</c:v>
                </c:pt>
                <c:pt idx="1490">
                  <c:v>1.148523</c:v>
                </c:pt>
                <c:pt idx="1491">
                  <c:v>1.148523</c:v>
                </c:pt>
                <c:pt idx="1492">
                  <c:v>1.148523</c:v>
                </c:pt>
                <c:pt idx="1493">
                  <c:v>1.148523</c:v>
                </c:pt>
                <c:pt idx="1494">
                  <c:v>1.148523</c:v>
                </c:pt>
                <c:pt idx="1495">
                  <c:v>1.148523</c:v>
                </c:pt>
                <c:pt idx="1496">
                  <c:v>1.148523</c:v>
                </c:pt>
                <c:pt idx="1497">
                  <c:v>1.148523</c:v>
                </c:pt>
                <c:pt idx="1498">
                  <c:v>1.148523</c:v>
                </c:pt>
                <c:pt idx="1499">
                  <c:v>1.148523</c:v>
                </c:pt>
                <c:pt idx="1500">
                  <c:v>1.148523</c:v>
                </c:pt>
                <c:pt idx="1501">
                  <c:v>1.148523</c:v>
                </c:pt>
                <c:pt idx="1502">
                  <c:v>1.148523</c:v>
                </c:pt>
                <c:pt idx="1503">
                  <c:v>1.148523</c:v>
                </c:pt>
                <c:pt idx="1504">
                  <c:v>1.148523</c:v>
                </c:pt>
                <c:pt idx="1505">
                  <c:v>1.148523</c:v>
                </c:pt>
                <c:pt idx="1506">
                  <c:v>1.148523</c:v>
                </c:pt>
                <c:pt idx="1507">
                  <c:v>1.148523</c:v>
                </c:pt>
                <c:pt idx="1508">
                  <c:v>1.148523</c:v>
                </c:pt>
                <c:pt idx="1509">
                  <c:v>1.148523</c:v>
                </c:pt>
                <c:pt idx="1510">
                  <c:v>1.148523</c:v>
                </c:pt>
                <c:pt idx="1511">
                  <c:v>1.148523</c:v>
                </c:pt>
                <c:pt idx="1512">
                  <c:v>1.148523</c:v>
                </c:pt>
                <c:pt idx="1513">
                  <c:v>1.148523</c:v>
                </c:pt>
                <c:pt idx="1514">
                  <c:v>1.148523</c:v>
                </c:pt>
                <c:pt idx="1515">
                  <c:v>1.148523</c:v>
                </c:pt>
                <c:pt idx="1516">
                  <c:v>1.148523</c:v>
                </c:pt>
                <c:pt idx="1517">
                  <c:v>1.148523</c:v>
                </c:pt>
                <c:pt idx="1518">
                  <c:v>1.148523</c:v>
                </c:pt>
                <c:pt idx="1519">
                  <c:v>1.148523</c:v>
                </c:pt>
                <c:pt idx="1520">
                  <c:v>1.148523</c:v>
                </c:pt>
                <c:pt idx="1521">
                  <c:v>1.148523</c:v>
                </c:pt>
                <c:pt idx="1522">
                  <c:v>1.148523</c:v>
                </c:pt>
                <c:pt idx="1523">
                  <c:v>1.148523</c:v>
                </c:pt>
                <c:pt idx="1524">
                  <c:v>1.148523</c:v>
                </c:pt>
                <c:pt idx="1525">
                  <c:v>1.148523</c:v>
                </c:pt>
                <c:pt idx="1526">
                  <c:v>1.148523</c:v>
                </c:pt>
                <c:pt idx="1527">
                  <c:v>1.148523</c:v>
                </c:pt>
                <c:pt idx="1528">
                  <c:v>1.148523</c:v>
                </c:pt>
                <c:pt idx="1529">
                  <c:v>1.148523</c:v>
                </c:pt>
                <c:pt idx="1530">
                  <c:v>1.148523</c:v>
                </c:pt>
                <c:pt idx="1531">
                  <c:v>1.148523</c:v>
                </c:pt>
                <c:pt idx="1532">
                  <c:v>1.148523</c:v>
                </c:pt>
                <c:pt idx="1533">
                  <c:v>1.148523</c:v>
                </c:pt>
                <c:pt idx="1534">
                  <c:v>1.148523</c:v>
                </c:pt>
                <c:pt idx="1535">
                  <c:v>1.148523</c:v>
                </c:pt>
                <c:pt idx="1536">
                  <c:v>1.148523</c:v>
                </c:pt>
                <c:pt idx="1537">
                  <c:v>1.148523</c:v>
                </c:pt>
                <c:pt idx="1538">
                  <c:v>1.148523</c:v>
                </c:pt>
                <c:pt idx="1539">
                  <c:v>1.148523</c:v>
                </c:pt>
                <c:pt idx="1540">
                  <c:v>1.148523</c:v>
                </c:pt>
                <c:pt idx="1541">
                  <c:v>1.148523</c:v>
                </c:pt>
                <c:pt idx="1542">
                  <c:v>1.148523</c:v>
                </c:pt>
                <c:pt idx="1543">
                  <c:v>1.148523</c:v>
                </c:pt>
                <c:pt idx="1544">
                  <c:v>1.148523</c:v>
                </c:pt>
                <c:pt idx="1545">
                  <c:v>1.148523</c:v>
                </c:pt>
                <c:pt idx="1546">
                  <c:v>1.148523</c:v>
                </c:pt>
                <c:pt idx="1547">
                  <c:v>1.148523</c:v>
                </c:pt>
                <c:pt idx="1548">
                  <c:v>1.148523</c:v>
                </c:pt>
                <c:pt idx="1549">
                  <c:v>1.148523</c:v>
                </c:pt>
                <c:pt idx="1550">
                  <c:v>1.148523</c:v>
                </c:pt>
                <c:pt idx="1551">
                  <c:v>1.148523</c:v>
                </c:pt>
                <c:pt idx="1552">
                  <c:v>1.148523</c:v>
                </c:pt>
                <c:pt idx="1553">
                  <c:v>1.148523</c:v>
                </c:pt>
                <c:pt idx="1554">
                  <c:v>1.148523</c:v>
                </c:pt>
                <c:pt idx="1555">
                  <c:v>1.148523</c:v>
                </c:pt>
                <c:pt idx="1556">
                  <c:v>1.148523</c:v>
                </c:pt>
                <c:pt idx="1557">
                  <c:v>1.148523</c:v>
                </c:pt>
                <c:pt idx="1558">
                  <c:v>1.148523</c:v>
                </c:pt>
                <c:pt idx="1559">
                  <c:v>1.148523</c:v>
                </c:pt>
                <c:pt idx="1560">
                  <c:v>1.148523</c:v>
                </c:pt>
                <c:pt idx="1561">
                  <c:v>1.148523</c:v>
                </c:pt>
                <c:pt idx="1562">
                  <c:v>1.148523</c:v>
                </c:pt>
                <c:pt idx="1563">
                  <c:v>1.148523</c:v>
                </c:pt>
                <c:pt idx="1564">
                  <c:v>1.148523</c:v>
                </c:pt>
                <c:pt idx="1565">
                  <c:v>1.148523</c:v>
                </c:pt>
                <c:pt idx="1566">
                  <c:v>1.148523</c:v>
                </c:pt>
                <c:pt idx="1567">
                  <c:v>1.148523</c:v>
                </c:pt>
                <c:pt idx="1568">
                  <c:v>1.148523</c:v>
                </c:pt>
                <c:pt idx="1569">
                  <c:v>1.148523</c:v>
                </c:pt>
                <c:pt idx="1570">
                  <c:v>1.148523</c:v>
                </c:pt>
                <c:pt idx="1571">
                  <c:v>1.148523</c:v>
                </c:pt>
                <c:pt idx="1572">
                  <c:v>1.148523</c:v>
                </c:pt>
                <c:pt idx="1573">
                  <c:v>1.148523</c:v>
                </c:pt>
                <c:pt idx="1574">
                  <c:v>1.148523</c:v>
                </c:pt>
                <c:pt idx="1575">
                  <c:v>1.148523</c:v>
                </c:pt>
                <c:pt idx="1576">
                  <c:v>1.148523</c:v>
                </c:pt>
                <c:pt idx="1577">
                  <c:v>1.148523</c:v>
                </c:pt>
                <c:pt idx="1578">
                  <c:v>1.148523</c:v>
                </c:pt>
                <c:pt idx="1579">
                  <c:v>1.148523</c:v>
                </c:pt>
                <c:pt idx="1580">
                  <c:v>1.148523</c:v>
                </c:pt>
                <c:pt idx="1581">
                  <c:v>1.148523</c:v>
                </c:pt>
                <c:pt idx="1582">
                  <c:v>1.148523</c:v>
                </c:pt>
                <c:pt idx="1583">
                  <c:v>1.148523</c:v>
                </c:pt>
                <c:pt idx="1584">
                  <c:v>1.148523</c:v>
                </c:pt>
                <c:pt idx="1585">
                  <c:v>1.148523</c:v>
                </c:pt>
                <c:pt idx="1586">
                  <c:v>1.148523</c:v>
                </c:pt>
                <c:pt idx="1587">
                  <c:v>1.148523</c:v>
                </c:pt>
                <c:pt idx="1588">
                  <c:v>1.148523</c:v>
                </c:pt>
                <c:pt idx="1589">
                  <c:v>1.148523</c:v>
                </c:pt>
                <c:pt idx="1590">
                  <c:v>1.148523</c:v>
                </c:pt>
                <c:pt idx="1591">
                  <c:v>1.148523</c:v>
                </c:pt>
                <c:pt idx="1592">
                  <c:v>1.148523</c:v>
                </c:pt>
                <c:pt idx="1593">
                  <c:v>1.148523</c:v>
                </c:pt>
                <c:pt idx="1594">
                  <c:v>1.148523</c:v>
                </c:pt>
                <c:pt idx="1595">
                  <c:v>1.148523</c:v>
                </c:pt>
                <c:pt idx="1596">
                  <c:v>1.148523</c:v>
                </c:pt>
                <c:pt idx="1597">
                  <c:v>1.148523</c:v>
                </c:pt>
                <c:pt idx="1598">
                  <c:v>1.148523</c:v>
                </c:pt>
                <c:pt idx="1599">
                  <c:v>1.148523</c:v>
                </c:pt>
                <c:pt idx="1600">
                  <c:v>1.148523</c:v>
                </c:pt>
                <c:pt idx="1601">
                  <c:v>1.148523</c:v>
                </c:pt>
                <c:pt idx="1602">
                  <c:v>1.148523</c:v>
                </c:pt>
                <c:pt idx="1603">
                  <c:v>1.148523</c:v>
                </c:pt>
                <c:pt idx="1604">
                  <c:v>1.148523</c:v>
                </c:pt>
                <c:pt idx="1605">
                  <c:v>1.148523</c:v>
                </c:pt>
                <c:pt idx="1606">
                  <c:v>1.148523</c:v>
                </c:pt>
                <c:pt idx="1607">
                  <c:v>1.148523</c:v>
                </c:pt>
                <c:pt idx="1608">
                  <c:v>1.148523</c:v>
                </c:pt>
                <c:pt idx="1609">
                  <c:v>1.148523</c:v>
                </c:pt>
                <c:pt idx="1610">
                  <c:v>1.148523</c:v>
                </c:pt>
                <c:pt idx="1611">
                  <c:v>1.148523</c:v>
                </c:pt>
                <c:pt idx="1612">
                  <c:v>1.148523</c:v>
                </c:pt>
                <c:pt idx="1613">
                  <c:v>1.148523</c:v>
                </c:pt>
                <c:pt idx="1614">
                  <c:v>1.148523</c:v>
                </c:pt>
                <c:pt idx="1615">
                  <c:v>1.35596</c:v>
                </c:pt>
                <c:pt idx="1616">
                  <c:v>1.770834</c:v>
                </c:pt>
                <c:pt idx="1617">
                  <c:v>1.770834</c:v>
                </c:pt>
                <c:pt idx="1618">
                  <c:v>1.770834</c:v>
                </c:pt>
                <c:pt idx="1619">
                  <c:v>1.770834</c:v>
                </c:pt>
                <c:pt idx="1620">
                  <c:v>1.770834</c:v>
                </c:pt>
                <c:pt idx="1621">
                  <c:v>1.770834</c:v>
                </c:pt>
                <c:pt idx="1622">
                  <c:v>1.770834</c:v>
                </c:pt>
                <c:pt idx="1623">
                  <c:v>1.770834</c:v>
                </c:pt>
                <c:pt idx="1624">
                  <c:v>1.770834</c:v>
                </c:pt>
                <c:pt idx="1625">
                  <c:v>1.770834</c:v>
                </c:pt>
                <c:pt idx="1626">
                  <c:v>1.770834</c:v>
                </c:pt>
                <c:pt idx="1627">
                  <c:v>1.770834</c:v>
                </c:pt>
                <c:pt idx="1628">
                  <c:v>1.770834</c:v>
                </c:pt>
                <c:pt idx="1629">
                  <c:v>1.770834</c:v>
                </c:pt>
                <c:pt idx="1630">
                  <c:v>1.770834</c:v>
                </c:pt>
                <c:pt idx="1631">
                  <c:v>1.770834</c:v>
                </c:pt>
                <c:pt idx="1632">
                  <c:v>1.770834</c:v>
                </c:pt>
                <c:pt idx="1633">
                  <c:v>1.770834</c:v>
                </c:pt>
                <c:pt idx="1634">
                  <c:v>1.770834</c:v>
                </c:pt>
                <c:pt idx="1635">
                  <c:v>1.770834</c:v>
                </c:pt>
                <c:pt idx="1636">
                  <c:v>1.770834</c:v>
                </c:pt>
                <c:pt idx="1637">
                  <c:v>1.770834</c:v>
                </c:pt>
                <c:pt idx="1638">
                  <c:v>1.770834</c:v>
                </c:pt>
                <c:pt idx="1639">
                  <c:v>1.770834</c:v>
                </c:pt>
                <c:pt idx="1640">
                  <c:v>1.770834</c:v>
                </c:pt>
                <c:pt idx="1641">
                  <c:v>1.770834</c:v>
                </c:pt>
                <c:pt idx="1642">
                  <c:v>1.770834</c:v>
                </c:pt>
                <c:pt idx="1643">
                  <c:v>1.770834</c:v>
                </c:pt>
                <c:pt idx="1644">
                  <c:v>1.770834</c:v>
                </c:pt>
                <c:pt idx="1645">
                  <c:v>1.770834</c:v>
                </c:pt>
                <c:pt idx="1646">
                  <c:v>1.770834</c:v>
                </c:pt>
                <c:pt idx="1647">
                  <c:v>1.770834</c:v>
                </c:pt>
                <c:pt idx="1648">
                  <c:v>1.770834</c:v>
                </c:pt>
                <c:pt idx="1649">
                  <c:v>1.770834</c:v>
                </c:pt>
                <c:pt idx="1650">
                  <c:v>1.770834</c:v>
                </c:pt>
                <c:pt idx="1651">
                  <c:v>1.770834</c:v>
                </c:pt>
                <c:pt idx="1652">
                  <c:v>1.770834</c:v>
                </c:pt>
                <c:pt idx="1653">
                  <c:v>1.770834</c:v>
                </c:pt>
                <c:pt idx="1654">
                  <c:v>1.770834</c:v>
                </c:pt>
                <c:pt idx="1655">
                  <c:v>1.770834</c:v>
                </c:pt>
                <c:pt idx="1656">
                  <c:v>1.770834</c:v>
                </c:pt>
                <c:pt idx="1657">
                  <c:v>1.770834</c:v>
                </c:pt>
                <c:pt idx="1658">
                  <c:v>1.770834</c:v>
                </c:pt>
                <c:pt idx="1659">
                  <c:v>1.770834</c:v>
                </c:pt>
                <c:pt idx="1660">
                  <c:v>1.770834</c:v>
                </c:pt>
                <c:pt idx="1661">
                  <c:v>1.770834</c:v>
                </c:pt>
                <c:pt idx="1662">
                  <c:v>1.770834</c:v>
                </c:pt>
                <c:pt idx="1663">
                  <c:v>1.770834</c:v>
                </c:pt>
                <c:pt idx="1664">
                  <c:v>1.770834</c:v>
                </c:pt>
                <c:pt idx="1665">
                  <c:v>1.770834</c:v>
                </c:pt>
                <c:pt idx="1666">
                  <c:v>1.770834</c:v>
                </c:pt>
                <c:pt idx="1667">
                  <c:v>1.770834</c:v>
                </c:pt>
                <c:pt idx="1668">
                  <c:v>1.770834</c:v>
                </c:pt>
                <c:pt idx="1669">
                  <c:v>1.770834</c:v>
                </c:pt>
                <c:pt idx="1670">
                  <c:v>1.770834</c:v>
                </c:pt>
                <c:pt idx="1671">
                  <c:v>1.770834</c:v>
                </c:pt>
                <c:pt idx="1672">
                  <c:v>1.770834</c:v>
                </c:pt>
                <c:pt idx="1673">
                  <c:v>1.770834</c:v>
                </c:pt>
                <c:pt idx="1674">
                  <c:v>1.770834</c:v>
                </c:pt>
                <c:pt idx="1675">
                  <c:v>1.770834</c:v>
                </c:pt>
                <c:pt idx="1676">
                  <c:v>1.770834</c:v>
                </c:pt>
                <c:pt idx="1677">
                  <c:v>1.770834</c:v>
                </c:pt>
                <c:pt idx="1678">
                  <c:v>1.770834</c:v>
                </c:pt>
                <c:pt idx="1679">
                  <c:v>1.770834</c:v>
                </c:pt>
                <c:pt idx="1680">
                  <c:v>1.770834</c:v>
                </c:pt>
                <c:pt idx="1681">
                  <c:v>1.770834</c:v>
                </c:pt>
                <c:pt idx="1682">
                  <c:v>1.770834</c:v>
                </c:pt>
                <c:pt idx="1683">
                  <c:v>1.770834</c:v>
                </c:pt>
                <c:pt idx="1684">
                  <c:v>1.770834</c:v>
                </c:pt>
                <c:pt idx="1685">
                  <c:v>1.770834</c:v>
                </c:pt>
                <c:pt idx="1686">
                  <c:v>1.770834</c:v>
                </c:pt>
                <c:pt idx="1687">
                  <c:v>1.770834</c:v>
                </c:pt>
                <c:pt idx="1688">
                  <c:v>1.770834</c:v>
                </c:pt>
                <c:pt idx="1689">
                  <c:v>1.770834</c:v>
                </c:pt>
                <c:pt idx="1690">
                  <c:v>1.770834</c:v>
                </c:pt>
                <c:pt idx="1691">
                  <c:v>1.770834</c:v>
                </c:pt>
                <c:pt idx="1692">
                  <c:v>1.770834</c:v>
                </c:pt>
                <c:pt idx="1693">
                  <c:v>1.770834</c:v>
                </c:pt>
                <c:pt idx="1694">
                  <c:v>1.770834</c:v>
                </c:pt>
                <c:pt idx="1695">
                  <c:v>1.770834</c:v>
                </c:pt>
                <c:pt idx="1696">
                  <c:v>1.770834</c:v>
                </c:pt>
                <c:pt idx="1697">
                  <c:v>1.770834</c:v>
                </c:pt>
                <c:pt idx="1698">
                  <c:v>1.770834</c:v>
                </c:pt>
                <c:pt idx="1699">
                  <c:v>1.770834</c:v>
                </c:pt>
                <c:pt idx="1700">
                  <c:v>1.770834</c:v>
                </c:pt>
                <c:pt idx="1701">
                  <c:v>1.770834</c:v>
                </c:pt>
                <c:pt idx="1702">
                  <c:v>1.770834</c:v>
                </c:pt>
                <c:pt idx="1703">
                  <c:v>1.770834</c:v>
                </c:pt>
                <c:pt idx="1704">
                  <c:v>1.770834</c:v>
                </c:pt>
                <c:pt idx="1705">
                  <c:v>1.770834</c:v>
                </c:pt>
                <c:pt idx="1706">
                  <c:v>1.770834</c:v>
                </c:pt>
                <c:pt idx="1707">
                  <c:v>1.770834</c:v>
                </c:pt>
                <c:pt idx="1708">
                  <c:v>1.770834</c:v>
                </c:pt>
                <c:pt idx="1709">
                  <c:v>1.770834</c:v>
                </c:pt>
                <c:pt idx="1710">
                  <c:v>1.770834</c:v>
                </c:pt>
                <c:pt idx="1711">
                  <c:v>1.770834</c:v>
                </c:pt>
                <c:pt idx="1712">
                  <c:v>1.770834</c:v>
                </c:pt>
                <c:pt idx="1713">
                  <c:v>1.770834</c:v>
                </c:pt>
                <c:pt idx="1714">
                  <c:v>1.770834</c:v>
                </c:pt>
                <c:pt idx="1715">
                  <c:v>1.770834</c:v>
                </c:pt>
                <c:pt idx="1716">
                  <c:v>1.770834</c:v>
                </c:pt>
                <c:pt idx="1717">
                  <c:v>1.770834</c:v>
                </c:pt>
                <c:pt idx="1718">
                  <c:v>1.770834</c:v>
                </c:pt>
                <c:pt idx="1719">
                  <c:v>1.770834</c:v>
                </c:pt>
                <c:pt idx="1720">
                  <c:v>1.770834</c:v>
                </c:pt>
                <c:pt idx="1721">
                  <c:v>1.770834</c:v>
                </c:pt>
                <c:pt idx="1722">
                  <c:v>1.770834</c:v>
                </c:pt>
                <c:pt idx="1723">
                  <c:v>1.770834</c:v>
                </c:pt>
                <c:pt idx="1724">
                  <c:v>1.770834</c:v>
                </c:pt>
                <c:pt idx="1725">
                  <c:v>1.770834</c:v>
                </c:pt>
                <c:pt idx="1726">
                  <c:v>1.770834</c:v>
                </c:pt>
                <c:pt idx="1727">
                  <c:v>1.770834</c:v>
                </c:pt>
                <c:pt idx="1728">
                  <c:v>1.770834</c:v>
                </c:pt>
                <c:pt idx="1729">
                  <c:v>1.770834</c:v>
                </c:pt>
                <c:pt idx="1730">
                  <c:v>1.770834</c:v>
                </c:pt>
                <c:pt idx="1731">
                  <c:v>1.770834</c:v>
                </c:pt>
                <c:pt idx="1732">
                  <c:v>1.770834</c:v>
                </c:pt>
                <c:pt idx="1733">
                  <c:v>1.770834</c:v>
                </c:pt>
                <c:pt idx="1734">
                  <c:v>1.770834</c:v>
                </c:pt>
                <c:pt idx="1735">
                  <c:v>1.770834</c:v>
                </c:pt>
                <c:pt idx="1736">
                  <c:v>1.770834</c:v>
                </c:pt>
                <c:pt idx="1737">
                  <c:v>1.770834</c:v>
                </c:pt>
                <c:pt idx="1738">
                  <c:v>1.770834</c:v>
                </c:pt>
                <c:pt idx="1739">
                  <c:v>1.770834</c:v>
                </c:pt>
                <c:pt idx="1740">
                  <c:v>1.770834</c:v>
                </c:pt>
                <c:pt idx="1741">
                  <c:v>1.770834</c:v>
                </c:pt>
                <c:pt idx="1742">
                  <c:v>1.770834</c:v>
                </c:pt>
                <c:pt idx="1743">
                  <c:v>1.770834</c:v>
                </c:pt>
                <c:pt idx="1744">
                  <c:v>1.770834</c:v>
                </c:pt>
                <c:pt idx="1745">
                  <c:v>1.770834</c:v>
                </c:pt>
                <c:pt idx="1746">
                  <c:v>1.770834</c:v>
                </c:pt>
                <c:pt idx="1747">
                  <c:v>1.770834</c:v>
                </c:pt>
                <c:pt idx="1748">
                  <c:v>1.770834</c:v>
                </c:pt>
                <c:pt idx="1749">
                  <c:v>1.770834</c:v>
                </c:pt>
                <c:pt idx="1750">
                  <c:v>1.770834</c:v>
                </c:pt>
                <c:pt idx="1751">
                  <c:v>1.770834</c:v>
                </c:pt>
                <c:pt idx="1752">
                  <c:v>1.770834</c:v>
                </c:pt>
                <c:pt idx="1753">
                  <c:v>1.770834</c:v>
                </c:pt>
                <c:pt idx="1754">
                  <c:v>1.770834</c:v>
                </c:pt>
                <c:pt idx="1755">
                  <c:v>1.770834</c:v>
                </c:pt>
                <c:pt idx="1756">
                  <c:v>1.770834</c:v>
                </c:pt>
                <c:pt idx="1757">
                  <c:v>1.770834</c:v>
                </c:pt>
                <c:pt idx="1758">
                  <c:v>1.770834</c:v>
                </c:pt>
                <c:pt idx="1759">
                  <c:v>1.770834</c:v>
                </c:pt>
                <c:pt idx="1760">
                  <c:v>1.770834</c:v>
                </c:pt>
                <c:pt idx="1761">
                  <c:v>1.770834</c:v>
                </c:pt>
                <c:pt idx="1762">
                  <c:v>1.770834</c:v>
                </c:pt>
                <c:pt idx="1763">
                  <c:v>1.770834</c:v>
                </c:pt>
                <c:pt idx="1764">
                  <c:v>1.770834</c:v>
                </c:pt>
                <c:pt idx="1765">
                  <c:v>1.770834</c:v>
                </c:pt>
                <c:pt idx="1766">
                  <c:v>1.770834</c:v>
                </c:pt>
                <c:pt idx="1767">
                  <c:v>1.770834</c:v>
                </c:pt>
                <c:pt idx="1768">
                  <c:v>1.770834</c:v>
                </c:pt>
                <c:pt idx="1769">
                  <c:v>1.770834</c:v>
                </c:pt>
                <c:pt idx="1770">
                  <c:v>1.770834</c:v>
                </c:pt>
                <c:pt idx="1771">
                  <c:v>1.770834</c:v>
                </c:pt>
                <c:pt idx="1772">
                  <c:v>1.770834</c:v>
                </c:pt>
                <c:pt idx="1773">
                  <c:v>1.770834</c:v>
                </c:pt>
                <c:pt idx="1774">
                  <c:v>1.770834</c:v>
                </c:pt>
                <c:pt idx="1775">
                  <c:v>1.770834</c:v>
                </c:pt>
                <c:pt idx="1776">
                  <c:v>1.770834</c:v>
                </c:pt>
                <c:pt idx="1777">
                  <c:v>1.770834</c:v>
                </c:pt>
                <c:pt idx="1778">
                  <c:v>1.770834</c:v>
                </c:pt>
                <c:pt idx="1779">
                  <c:v>1.770834</c:v>
                </c:pt>
                <c:pt idx="1780">
                  <c:v>1.770834</c:v>
                </c:pt>
                <c:pt idx="1781">
                  <c:v>1.770834</c:v>
                </c:pt>
                <c:pt idx="1782">
                  <c:v>1.770834</c:v>
                </c:pt>
                <c:pt idx="1783">
                  <c:v>1.770834</c:v>
                </c:pt>
                <c:pt idx="1784">
                  <c:v>1.563397</c:v>
                </c:pt>
                <c:pt idx="1785">
                  <c:v>1.148523</c:v>
                </c:pt>
                <c:pt idx="1786">
                  <c:v>1.148523</c:v>
                </c:pt>
                <c:pt idx="1787">
                  <c:v>1.148523</c:v>
                </c:pt>
                <c:pt idx="1788">
                  <c:v>1.148523</c:v>
                </c:pt>
                <c:pt idx="1789">
                  <c:v>1.148523</c:v>
                </c:pt>
                <c:pt idx="1790">
                  <c:v>1.148523</c:v>
                </c:pt>
                <c:pt idx="1791">
                  <c:v>1.148523</c:v>
                </c:pt>
                <c:pt idx="1792">
                  <c:v>1.148523</c:v>
                </c:pt>
                <c:pt idx="1793">
                  <c:v>1.148523</c:v>
                </c:pt>
                <c:pt idx="1794">
                  <c:v>1.148523</c:v>
                </c:pt>
                <c:pt idx="1795">
                  <c:v>1.148523</c:v>
                </c:pt>
                <c:pt idx="1796">
                  <c:v>1.148523</c:v>
                </c:pt>
                <c:pt idx="1797">
                  <c:v>1.148523</c:v>
                </c:pt>
                <c:pt idx="1798">
                  <c:v>1.148523</c:v>
                </c:pt>
                <c:pt idx="1799">
                  <c:v>1.148523</c:v>
                </c:pt>
                <c:pt idx="1800">
                  <c:v>1.148523</c:v>
                </c:pt>
                <c:pt idx="1801">
                  <c:v>1.148523</c:v>
                </c:pt>
                <c:pt idx="1802">
                  <c:v>1.148523</c:v>
                </c:pt>
                <c:pt idx="1803">
                  <c:v>1.148523</c:v>
                </c:pt>
                <c:pt idx="1804">
                  <c:v>1.148523</c:v>
                </c:pt>
                <c:pt idx="1805">
                  <c:v>1.148523</c:v>
                </c:pt>
                <c:pt idx="1806">
                  <c:v>1.148523</c:v>
                </c:pt>
                <c:pt idx="1807">
                  <c:v>1.148523</c:v>
                </c:pt>
                <c:pt idx="1808">
                  <c:v>1.148523</c:v>
                </c:pt>
                <c:pt idx="1809">
                  <c:v>1.148523</c:v>
                </c:pt>
                <c:pt idx="1810">
                  <c:v>1.148523</c:v>
                </c:pt>
                <c:pt idx="1811">
                  <c:v>1.148523</c:v>
                </c:pt>
                <c:pt idx="1812">
                  <c:v>1.148523</c:v>
                </c:pt>
                <c:pt idx="1813">
                  <c:v>1.148523</c:v>
                </c:pt>
                <c:pt idx="1814">
                  <c:v>1.148523</c:v>
                </c:pt>
                <c:pt idx="1815">
                  <c:v>1.148523</c:v>
                </c:pt>
                <c:pt idx="1816">
                  <c:v>1.148523</c:v>
                </c:pt>
                <c:pt idx="1817">
                  <c:v>1.148523</c:v>
                </c:pt>
                <c:pt idx="1818">
                  <c:v>1.148523</c:v>
                </c:pt>
                <c:pt idx="1819">
                  <c:v>1.148523</c:v>
                </c:pt>
                <c:pt idx="1820">
                  <c:v>1.148523</c:v>
                </c:pt>
                <c:pt idx="1821">
                  <c:v>1.148523</c:v>
                </c:pt>
                <c:pt idx="1822">
                  <c:v>1.148523</c:v>
                </c:pt>
                <c:pt idx="1823">
                  <c:v>1.148523</c:v>
                </c:pt>
                <c:pt idx="1824">
                  <c:v>1.148523</c:v>
                </c:pt>
                <c:pt idx="1825">
                  <c:v>1.148523</c:v>
                </c:pt>
                <c:pt idx="1826">
                  <c:v>1.148523</c:v>
                </c:pt>
                <c:pt idx="1827">
                  <c:v>1.148523</c:v>
                </c:pt>
                <c:pt idx="1828">
                  <c:v>1.148523</c:v>
                </c:pt>
                <c:pt idx="1829">
                  <c:v>1.148523</c:v>
                </c:pt>
                <c:pt idx="1830">
                  <c:v>1.148523</c:v>
                </c:pt>
                <c:pt idx="1831">
                  <c:v>1.148523</c:v>
                </c:pt>
                <c:pt idx="1832">
                  <c:v>1.148523</c:v>
                </c:pt>
                <c:pt idx="1833">
                  <c:v>1.148523</c:v>
                </c:pt>
                <c:pt idx="1834">
                  <c:v>1.148523</c:v>
                </c:pt>
                <c:pt idx="1835">
                  <c:v>1.148523</c:v>
                </c:pt>
                <c:pt idx="1836">
                  <c:v>1.148523</c:v>
                </c:pt>
                <c:pt idx="1837">
                  <c:v>1.148523</c:v>
                </c:pt>
                <c:pt idx="1838">
                  <c:v>1.148523</c:v>
                </c:pt>
                <c:pt idx="1839">
                  <c:v>1.148523</c:v>
                </c:pt>
                <c:pt idx="1840">
                  <c:v>1.148523</c:v>
                </c:pt>
                <c:pt idx="1841">
                  <c:v>1.148523</c:v>
                </c:pt>
                <c:pt idx="1842">
                  <c:v>1.148523</c:v>
                </c:pt>
                <c:pt idx="1843">
                  <c:v>1.148523</c:v>
                </c:pt>
                <c:pt idx="1844">
                  <c:v>1.148523</c:v>
                </c:pt>
                <c:pt idx="1845">
                  <c:v>1.148523</c:v>
                </c:pt>
                <c:pt idx="1846">
                  <c:v>1.148523</c:v>
                </c:pt>
                <c:pt idx="1847">
                  <c:v>1.148523</c:v>
                </c:pt>
                <c:pt idx="1848">
                  <c:v>1.148523</c:v>
                </c:pt>
                <c:pt idx="1849">
                  <c:v>1.148523</c:v>
                </c:pt>
                <c:pt idx="1850">
                  <c:v>1.148523</c:v>
                </c:pt>
                <c:pt idx="1851">
                  <c:v>1.148523</c:v>
                </c:pt>
                <c:pt idx="1852">
                  <c:v>1.148523</c:v>
                </c:pt>
                <c:pt idx="1853">
                  <c:v>1.148523</c:v>
                </c:pt>
                <c:pt idx="1854">
                  <c:v>1.148523</c:v>
                </c:pt>
                <c:pt idx="1855">
                  <c:v>1.148523</c:v>
                </c:pt>
                <c:pt idx="1856">
                  <c:v>1.148523</c:v>
                </c:pt>
                <c:pt idx="1857">
                  <c:v>1.148523</c:v>
                </c:pt>
                <c:pt idx="1858">
                  <c:v>1.148523</c:v>
                </c:pt>
                <c:pt idx="1859">
                  <c:v>1.148523</c:v>
                </c:pt>
                <c:pt idx="1860">
                  <c:v>1.148523</c:v>
                </c:pt>
                <c:pt idx="1861">
                  <c:v>1.148523</c:v>
                </c:pt>
                <c:pt idx="1862">
                  <c:v>1.148523</c:v>
                </c:pt>
                <c:pt idx="1863">
                  <c:v>1.148523</c:v>
                </c:pt>
                <c:pt idx="1864">
                  <c:v>1.148523</c:v>
                </c:pt>
                <c:pt idx="1865">
                  <c:v>1.148523</c:v>
                </c:pt>
                <c:pt idx="1866">
                  <c:v>1.148523</c:v>
                </c:pt>
                <c:pt idx="1867">
                  <c:v>1.148523</c:v>
                </c:pt>
                <c:pt idx="1868">
                  <c:v>1.148523</c:v>
                </c:pt>
                <c:pt idx="1869">
                  <c:v>1.148523</c:v>
                </c:pt>
                <c:pt idx="1870">
                  <c:v>1.148523</c:v>
                </c:pt>
                <c:pt idx="1871">
                  <c:v>1.148523</c:v>
                </c:pt>
                <c:pt idx="1872">
                  <c:v>1.148523</c:v>
                </c:pt>
                <c:pt idx="1873">
                  <c:v>1.148523</c:v>
                </c:pt>
                <c:pt idx="1874">
                  <c:v>1.148523</c:v>
                </c:pt>
                <c:pt idx="1875">
                  <c:v>1.148523</c:v>
                </c:pt>
                <c:pt idx="1876">
                  <c:v>1.148523</c:v>
                </c:pt>
                <c:pt idx="1877">
                  <c:v>1.148523</c:v>
                </c:pt>
                <c:pt idx="1878">
                  <c:v>1.148523</c:v>
                </c:pt>
                <c:pt idx="1879">
                  <c:v>1.148523</c:v>
                </c:pt>
                <c:pt idx="1880">
                  <c:v>1.148523</c:v>
                </c:pt>
                <c:pt idx="1881">
                  <c:v>1.148523</c:v>
                </c:pt>
                <c:pt idx="1882">
                  <c:v>1.148523</c:v>
                </c:pt>
                <c:pt idx="1883">
                  <c:v>1.148523</c:v>
                </c:pt>
                <c:pt idx="1884">
                  <c:v>1.148523</c:v>
                </c:pt>
                <c:pt idx="1885">
                  <c:v>1.148523</c:v>
                </c:pt>
                <c:pt idx="1886">
                  <c:v>1.148523</c:v>
                </c:pt>
                <c:pt idx="1887">
                  <c:v>1.148523</c:v>
                </c:pt>
                <c:pt idx="1888">
                  <c:v>1.148523</c:v>
                </c:pt>
                <c:pt idx="1889">
                  <c:v>1.148523</c:v>
                </c:pt>
                <c:pt idx="1890">
                  <c:v>1.148523</c:v>
                </c:pt>
                <c:pt idx="1891">
                  <c:v>1.148523</c:v>
                </c:pt>
                <c:pt idx="1892">
                  <c:v>1.148523</c:v>
                </c:pt>
                <c:pt idx="1893">
                  <c:v>1.148523</c:v>
                </c:pt>
                <c:pt idx="1894">
                  <c:v>1.148523</c:v>
                </c:pt>
                <c:pt idx="1895">
                  <c:v>1.148523</c:v>
                </c:pt>
                <c:pt idx="1896">
                  <c:v>1.148523</c:v>
                </c:pt>
                <c:pt idx="1897">
                  <c:v>1.148523</c:v>
                </c:pt>
                <c:pt idx="1898">
                  <c:v>1.148523</c:v>
                </c:pt>
                <c:pt idx="1899">
                  <c:v>1.148523</c:v>
                </c:pt>
                <c:pt idx="1900">
                  <c:v>1.148523</c:v>
                </c:pt>
                <c:pt idx="1901">
                  <c:v>1.148523</c:v>
                </c:pt>
                <c:pt idx="1902">
                  <c:v>1.148523</c:v>
                </c:pt>
                <c:pt idx="1903">
                  <c:v>1.148523</c:v>
                </c:pt>
                <c:pt idx="1904">
                  <c:v>1.148523</c:v>
                </c:pt>
                <c:pt idx="1905">
                  <c:v>1.148523</c:v>
                </c:pt>
                <c:pt idx="1906">
                  <c:v>1.148523</c:v>
                </c:pt>
                <c:pt idx="1907">
                  <c:v>1.148523</c:v>
                </c:pt>
                <c:pt idx="1908">
                  <c:v>1.148523</c:v>
                </c:pt>
                <c:pt idx="1909">
                  <c:v>1.148523</c:v>
                </c:pt>
                <c:pt idx="1910">
                  <c:v>1.148523</c:v>
                </c:pt>
                <c:pt idx="1911">
                  <c:v>1.148523</c:v>
                </c:pt>
                <c:pt idx="1912">
                  <c:v>1.148523</c:v>
                </c:pt>
                <c:pt idx="1913">
                  <c:v>1.148523</c:v>
                </c:pt>
                <c:pt idx="1914">
                  <c:v>1.148523</c:v>
                </c:pt>
                <c:pt idx="1915">
                  <c:v>1.148523</c:v>
                </c:pt>
                <c:pt idx="1916">
                  <c:v>1.148523</c:v>
                </c:pt>
                <c:pt idx="1917">
                  <c:v>1.148523</c:v>
                </c:pt>
                <c:pt idx="1918">
                  <c:v>1.148523</c:v>
                </c:pt>
                <c:pt idx="1919">
                  <c:v>1.148523</c:v>
                </c:pt>
                <c:pt idx="1920">
                  <c:v>1.148523</c:v>
                </c:pt>
                <c:pt idx="1921">
                  <c:v>1.148523</c:v>
                </c:pt>
                <c:pt idx="1922">
                  <c:v>1.148523</c:v>
                </c:pt>
                <c:pt idx="1923">
                  <c:v>1.148523</c:v>
                </c:pt>
                <c:pt idx="1924">
                  <c:v>1.148523</c:v>
                </c:pt>
                <c:pt idx="1925">
                  <c:v>1.148523</c:v>
                </c:pt>
                <c:pt idx="1926">
                  <c:v>1.148523</c:v>
                </c:pt>
                <c:pt idx="1927">
                  <c:v>1.148523</c:v>
                </c:pt>
                <c:pt idx="1928">
                  <c:v>1.148523</c:v>
                </c:pt>
                <c:pt idx="1929">
                  <c:v>1.148523</c:v>
                </c:pt>
                <c:pt idx="1930">
                  <c:v>1.148523</c:v>
                </c:pt>
                <c:pt idx="1931">
                  <c:v>1.148523</c:v>
                </c:pt>
                <c:pt idx="1932">
                  <c:v>1.148523</c:v>
                </c:pt>
                <c:pt idx="1933">
                  <c:v>1.148523</c:v>
                </c:pt>
                <c:pt idx="1934">
                  <c:v>1.148523</c:v>
                </c:pt>
                <c:pt idx="1935">
                  <c:v>1.148523</c:v>
                </c:pt>
                <c:pt idx="1936">
                  <c:v>1.148523</c:v>
                </c:pt>
                <c:pt idx="1937">
                  <c:v>1.148523</c:v>
                </c:pt>
                <c:pt idx="1938">
                  <c:v>1.148523</c:v>
                </c:pt>
                <c:pt idx="1939">
                  <c:v>1.148523</c:v>
                </c:pt>
                <c:pt idx="1940">
                  <c:v>1.148523</c:v>
                </c:pt>
                <c:pt idx="1941">
                  <c:v>1.148523</c:v>
                </c:pt>
                <c:pt idx="1942">
                  <c:v>1.148523</c:v>
                </c:pt>
                <c:pt idx="1943">
                  <c:v>1.148523</c:v>
                </c:pt>
                <c:pt idx="1944">
                  <c:v>1.148523</c:v>
                </c:pt>
                <c:pt idx="1945">
                  <c:v>1.148523</c:v>
                </c:pt>
                <c:pt idx="1946">
                  <c:v>1.148523</c:v>
                </c:pt>
                <c:pt idx="1947">
                  <c:v>1.148523</c:v>
                </c:pt>
                <c:pt idx="1948">
                  <c:v>1.148523</c:v>
                </c:pt>
                <c:pt idx="1949">
                  <c:v>1.148523</c:v>
                </c:pt>
                <c:pt idx="1950">
                  <c:v>1.148523</c:v>
                </c:pt>
                <c:pt idx="1951">
                  <c:v>1.148523</c:v>
                </c:pt>
                <c:pt idx="1952">
                  <c:v>1.148523</c:v>
                </c:pt>
                <c:pt idx="1953">
                  <c:v>1.148523</c:v>
                </c:pt>
                <c:pt idx="1954">
                  <c:v>1.148523</c:v>
                </c:pt>
                <c:pt idx="1955">
                  <c:v>1.148523</c:v>
                </c:pt>
                <c:pt idx="1956">
                  <c:v>1.148523</c:v>
                </c:pt>
                <c:pt idx="1957">
                  <c:v>1.148523</c:v>
                </c:pt>
                <c:pt idx="1958">
                  <c:v>1.148523</c:v>
                </c:pt>
                <c:pt idx="1959">
                  <c:v>1.148523</c:v>
                </c:pt>
                <c:pt idx="1960">
                  <c:v>1.148523</c:v>
                </c:pt>
                <c:pt idx="1961">
                  <c:v>1.148523</c:v>
                </c:pt>
                <c:pt idx="1962">
                  <c:v>1.148523</c:v>
                </c:pt>
                <c:pt idx="1963">
                  <c:v>1.148523</c:v>
                </c:pt>
                <c:pt idx="1964">
                  <c:v>1.148523</c:v>
                </c:pt>
                <c:pt idx="1965">
                  <c:v>1.148523</c:v>
                </c:pt>
                <c:pt idx="1966">
                  <c:v>1.148523</c:v>
                </c:pt>
                <c:pt idx="1967">
                  <c:v>1.148523</c:v>
                </c:pt>
                <c:pt idx="1968">
                  <c:v>1.148523</c:v>
                </c:pt>
                <c:pt idx="1969">
                  <c:v>1.148523</c:v>
                </c:pt>
                <c:pt idx="1970">
                  <c:v>1.148523</c:v>
                </c:pt>
                <c:pt idx="1971">
                  <c:v>1.148523</c:v>
                </c:pt>
                <c:pt idx="1972">
                  <c:v>1.148523</c:v>
                </c:pt>
                <c:pt idx="1973">
                  <c:v>1.148523</c:v>
                </c:pt>
                <c:pt idx="1974">
                  <c:v>1.148523</c:v>
                </c:pt>
                <c:pt idx="1975">
                  <c:v>1.148523</c:v>
                </c:pt>
                <c:pt idx="1976">
                  <c:v>1.148523</c:v>
                </c:pt>
                <c:pt idx="1977">
                  <c:v>1.148523</c:v>
                </c:pt>
                <c:pt idx="1978">
                  <c:v>1.148523</c:v>
                </c:pt>
                <c:pt idx="1979">
                  <c:v>1.148523</c:v>
                </c:pt>
                <c:pt idx="1980">
                  <c:v>1.148523</c:v>
                </c:pt>
                <c:pt idx="1981">
                  <c:v>1.148523</c:v>
                </c:pt>
                <c:pt idx="1982">
                  <c:v>1.148523</c:v>
                </c:pt>
                <c:pt idx="1983">
                  <c:v>1.148523</c:v>
                </c:pt>
                <c:pt idx="1984">
                  <c:v>1.148523</c:v>
                </c:pt>
                <c:pt idx="1985">
                  <c:v>1.148523</c:v>
                </c:pt>
                <c:pt idx="1986">
                  <c:v>1.148523</c:v>
                </c:pt>
                <c:pt idx="1987">
                  <c:v>1.148523</c:v>
                </c:pt>
                <c:pt idx="1988">
                  <c:v>1.148523</c:v>
                </c:pt>
                <c:pt idx="1989">
                  <c:v>1.148523</c:v>
                </c:pt>
                <c:pt idx="1990">
                  <c:v>1.148523</c:v>
                </c:pt>
                <c:pt idx="1991">
                  <c:v>1.148523</c:v>
                </c:pt>
                <c:pt idx="1992">
                  <c:v>1.148523</c:v>
                </c:pt>
                <c:pt idx="1993">
                  <c:v>1.148523</c:v>
                </c:pt>
                <c:pt idx="1994">
                  <c:v>1.148523</c:v>
                </c:pt>
                <c:pt idx="1995">
                  <c:v>1.148523</c:v>
                </c:pt>
                <c:pt idx="1996">
                  <c:v>1.148523</c:v>
                </c:pt>
                <c:pt idx="1997">
                  <c:v>1.148523</c:v>
                </c:pt>
                <c:pt idx="1998">
                  <c:v>1.148523</c:v>
                </c:pt>
                <c:pt idx="1999">
                  <c:v>1.148523</c:v>
                </c:pt>
                <c:pt idx="2000">
                  <c:v>1.148523</c:v>
                </c:pt>
                <c:pt idx="2001">
                  <c:v>1.148523</c:v>
                </c:pt>
                <c:pt idx="2002">
                  <c:v>1.148523</c:v>
                </c:pt>
                <c:pt idx="2003">
                  <c:v>1.148523</c:v>
                </c:pt>
                <c:pt idx="2004">
                  <c:v>1.148523</c:v>
                </c:pt>
                <c:pt idx="2005">
                  <c:v>1.148523</c:v>
                </c:pt>
                <c:pt idx="2006">
                  <c:v>1.148523</c:v>
                </c:pt>
                <c:pt idx="2007">
                  <c:v>1.148523</c:v>
                </c:pt>
                <c:pt idx="2008">
                  <c:v>1.148523</c:v>
                </c:pt>
                <c:pt idx="2009">
                  <c:v>1.148523</c:v>
                </c:pt>
                <c:pt idx="2010">
                  <c:v>1.148523</c:v>
                </c:pt>
                <c:pt idx="2011">
                  <c:v>1.148523</c:v>
                </c:pt>
                <c:pt idx="2012">
                  <c:v>1.148523</c:v>
                </c:pt>
                <c:pt idx="2013">
                  <c:v>1.148523</c:v>
                </c:pt>
                <c:pt idx="2014">
                  <c:v>1.148523</c:v>
                </c:pt>
                <c:pt idx="2015">
                  <c:v>1.148523</c:v>
                </c:pt>
                <c:pt idx="2016">
                  <c:v>1.148523</c:v>
                </c:pt>
                <c:pt idx="2017">
                  <c:v>1.148523</c:v>
                </c:pt>
                <c:pt idx="2018">
                  <c:v>1.148523</c:v>
                </c:pt>
                <c:pt idx="2019">
                  <c:v>1.148523</c:v>
                </c:pt>
                <c:pt idx="2020">
                  <c:v>1.148523</c:v>
                </c:pt>
                <c:pt idx="2021">
                  <c:v>1.148523</c:v>
                </c:pt>
                <c:pt idx="2022">
                  <c:v>1.148523</c:v>
                </c:pt>
                <c:pt idx="2023">
                  <c:v>1.148523</c:v>
                </c:pt>
                <c:pt idx="2024">
                  <c:v>1.148523</c:v>
                </c:pt>
                <c:pt idx="2025">
                  <c:v>1.148523</c:v>
                </c:pt>
                <c:pt idx="2026">
                  <c:v>1.148523</c:v>
                </c:pt>
                <c:pt idx="2027">
                  <c:v>1.148523</c:v>
                </c:pt>
                <c:pt idx="2028">
                  <c:v>1.148523</c:v>
                </c:pt>
                <c:pt idx="2029">
                  <c:v>1.148523</c:v>
                </c:pt>
                <c:pt idx="2030">
                  <c:v>1.148523</c:v>
                </c:pt>
                <c:pt idx="2031">
                  <c:v>1.148523</c:v>
                </c:pt>
                <c:pt idx="2032">
                  <c:v>1.148523</c:v>
                </c:pt>
                <c:pt idx="2033">
                  <c:v>1.148523</c:v>
                </c:pt>
                <c:pt idx="2034">
                  <c:v>1.148523</c:v>
                </c:pt>
                <c:pt idx="2035">
                  <c:v>1.148523</c:v>
                </c:pt>
                <c:pt idx="2036">
                  <c:v>1.148523</c:v>
                </c:pt>
                <c:pt idx="2037">
                  <c:v>1.148523</c:v>
                </c:pt>
                <c:pt idx="2038">
                  <c:v>1.148523</c:v>
                </c:pt>
                <c:pt idx="2039">
                  <c:v>1.148523</c:v>
                </c:pt>
                <c:pt idx="2040">
                  <c:v>1.148523</c:v>
                </c:pt>
                <c:pt idx="2041">
                  <c:v>1.148523</c:v>
                </c:pt>
                <c:pt idx="2042">
                  <c:v>1.148523</c:v>
                </c:pt>
                <c:pt idx="2043">
                  <c:v>1.148523</c:v>
                </c:pt>
                <c:pt idx="2044">
                  <c:v>1.148523</c:v>
                </c:pt>
                <c:pt idx="2045">
                  <c:v>1.148523</c:v>
                </c:pt>
                <c:pt idx="2046">
                  <c:v>1.148523</c:v>
                </c:pt>
                <c:pt idx="2047">
                  <c:v>1.148523</c:v>
                </c:pt>
                <c:pt idx="2048">
                  <c:v>1.148523</c:v>
                </c:pt>
                <c:pt idx="2049">
                  <c:v>1.148523</c:v>
                </c:pt>
                <c:pt idx="2050">
                  <c:v>1.148523</c:v>
                </c:pt>
                <c:pt idx="2051">
                  <c:v>1.148523</c:v>
                </c:pt>
                <c:pt idx="2052">
                  <c:v>1.148523</c:v>
                </c:pt>
                <c:pt idx="2053">
                  <c:v>1.148523</c:v>
                </c:pt>
                <c:pt idx="2054">
                  <c:v>1.148523</c:v>
                </c:pt>
                <c:pt idx="2055">
                  <c:v>1.148523</c:v>
                </c:pt>
                <c:pt idx="2056">
                  <c:v>1.148523</c:v>
                </c:pt>
                <c:pt idx="2057">
                  <c:v>1.148523</c:v>
                </c:pt>
                <c:pt idx="2058">
                  <c:v>1.148523</c:v>
                </c:pt>
                <c:pt idx="2059">
                  <c:v>1.148523</c:v>
                </c:pt>
                <c:pt idx="2060">
                  <c:v>1.148523</c:v>
                </c:pt>
                <c:pt idx="2061">
                  <c:v>1.148523</c:v>
                </c:pt>
                <c:pt idx="2062">
                  <c:v>1.148523</c:v>
                </c:pt>
                <c:pt idx="2063">
                  <c:v>1.148523</c:v>
                </c:pt>
                <c:pt idx="2064">
                  <c:v>1.148523</c:v>
                </c:pt>
                <c:pt idx="2065">
                  <c:v>1.148523</c:v>
                </c:pt>
                <c:pt idx="2066">
                  <c:v>1.148523</c:v>
                </c:pt>
                <c:pt idx="2067">
                  <c:v>1.148523</c:v>
                </c:pt>
                <c:pt idx="2068">
                  <c:v>1.148523</c:v>
                </c:pt>
                <c:pt idx="2069">
                  <c:v>1.148523</c:v>
                </c:pt>
                <c:pt idx="2070">
                  <c:v>1.148523</c:v>
                </c:pt>
                <c:pt idx="2071">
                  <c:v>1.148523</c:v>
                </c:pt>
                <c:pt idx="2072">
                  <c:v>1.148523</c:v>
                </c:pt>
                <c:pt idx="2073">
                  <c:v>1.148523</c:v>
                </c:pt>
                <c:pt idx="2074">
                  <c:v>1.148523</c:v>
                </c:pt>
                <c:pt idx="2075">
                  <c:v>1.148523</c:v>
                </c:pt>
                <c:pt idx="2076">
                  <c:v>1.229383</c:v>
                </c:pt>
                <c:pt idx="2077">
                  <c:v>1.269813</c:v>
                </c:pt>
                <c:pt idx="2078">
                  <c:v>1.269813</c:v>
                </c:pt>
                <c:pt idx="2079">
                  <c:v>1.269813</c:v>
                </c:pt>
                <c:pt idx="2080">
                  <c:v>1.269813</c:v>
                </c:pt>
                <c:pt idx="2081">
                  <c:v>1.269813</c:v>
                </c:pt>
                <c:pt idx="2082">
                  <c:v>1.269813</c:v>
                </c:pt>
                <c:pt idx="2083">
                  <c:v>1.269813</c:v>
                </c:pt>
                <c:pt idx="2084">
                  <c:v>1.269813</c:v>
                </c:pt>
                <c:pt idx="2085">
                  <c:v>1.269813</c:v>
                </c:pt>
                <c:pt idx="2086">
                  <c:v>1.269813</c:v>
                </c:pt>
                <c:pt idx="2087">
                  <c:v>1.269813</c:v>
                </c:pt>
                <c:pt idx="2088">
                  <c:v>1.269813</c:v>
                </c:pt>
                <c:pt idx="2089">
                  <c:v>1.269813</c:v>
                </c:pt>
                <c:pt idx="2090">
                  <c:v>1.269813</c:v>
                </c:pt>
                <c:pt idx="2091">
                  <c:v>1.269813</c:v>
                </c:pt>
                <c:pt idx="2092">
                  <c:v>1.269813</c:v>
                </c:pt>
                <c:pt idx="2093">
                  <c:v>1.269813</c:v>
                </c:pt>
                <c:pt idx="2094">
                  <c:v>1.269813</c:v>
                </c:pt>
                <c:pt idx="2095">
                  <c:v>1.269813</c:v>
                </c:pt>
                <c:pt idx="2096">
                  <c:v>1.269813</c:v>
                </c:pt>
                <c:pt idx="2097">
                  <c:v>1.269813</c:v>
                </c:pt>
                <c:pt idx="2098">
                  <c:v>1.269813</c:v>
                </c:pt>
                <c:pt idx="2099">
                  <c:v>1.269813</c:v>
                </c:pt>
                <c:pt idx="2100">
                  <c:v>1.269813</c:v>
                </c:pt>
                <c:pt idx="2101">
                  <c:v>1.269813</c:v>
                </c:pt>
                <c:pt idx="2102">
                  <c:v>1.269813</c:v>
                </c:pt>
                <c:pt idx="2103">
                  <c:v>1.269813</c:v>
                </c:pt>
                <c:pt idx="2104">
                  <c:v>1.269813</c:v>
                </c:pt>
                <c:pt idx="2105">
                  <c:v>1.269813</c:v>
                </c:pt>
                <c:pt idx="2106">
                  <c:v>1.269813</c:v>
                </c:pt>
                <c:pt idx="2107">
                  <c:v>1.269813</c:v>
                </c:pt>
                <c:pt idx="2108">
                  <c:v>1.269813</c:v>
                </c:pt>
                <c:pt idx="2109">
                  <c:v>1.269813</c:v>
                </c:pt>
                <c:pt idx="2110">
                  <c:v>1.269813</c:v>
                </c:pt>
                <c:pt idx="2111">
                  <c:v>1.269813</c:v>
                </c:pt>
                <c:pt idx="2112">
                  <c:v>1.269813</c:v>
                </c:pt>
                <c:pt idx="2113">
                  <c:v>1.269813</c:v>
                </c:pt>
                <c:pt idx="2114">
                  <c:v>1.269813</c:v>
                </c:pt>
                <c:pt idx="2115">
                  <c:v>1.269813</c:v>
                </c:pt>
                <c:pt idx="2116">
                  <c:v>1.269813</c:v>
                </c:pt>
                <c:pt idx="2117">
                  <c:v>1.269813</c:v>
                </c:pt>
                <c:pt idx="2118">
                  <c:v>1.269813</c:v>
                </c:pt>
                <c:pt idx="2119">
                  <c:v>1.269813</c:v>
                </c:pt>
                <c:pt idx="2120">
                  <c:v>1.269813</c:v>
                </c:pt>
                <c:pt idx="2121">
                  <c:v>1.269813</c:v>
                </c:pt>
                <c:pt idx="2122">
                  <c:v>1.269813</c:v>
                </c:pt>
                <c:pt idx="2123">
                  <c:v>1.269813</c:v>
                </c:pt>
                <c:pt idx="2124">
                  <c:v>1.269813</c:v>
                </c:pt>
                <c:pt idx="2125">
                  <c:v>1.269813</c:v>
                </c:pt>
                <c:pt idx="2126">
                  <c:v>1.269813</c:v>
                </c:pt>
                <c:pt idx="2127">
                  <c:v>1.269813</c:v>
                </c:pt>
                <c:pt idx="2128">
                  <c:v>1.269813</c:v>
                </c:pt>
                <c:pt idx="2129">
                  <c:v>1.269813</c:v>
                </c:pt>
                <c:pt idx="2130">
                  <c:v>1.269813</c:v>
                </c:pt>
                <c:pt idx="2131">
                  <c:v>1.269813</c:v>
                </c:pt>
                <c:pt idx="2132">
                  <c:v>1.269813</c:v>
                </c:pt>
                <c:pt idx="2133">
                  <c:v>1.269813</c:v>
                </c:pt>
                <c:pt idx="2134">
                  <c:v>1.269813</c:v>
                </c:pt>
                <c:pt idx="2135">
                  <c:v>1.269813</c:v>
                </c:pt>
                <c:pt idx="2136">
                  <c:v>1.269813</c:v>
                </c:pt>
                <c:pt idx="2137">
                  <c:v>1.269813</c:v>
                </c:pt>
                <c:pt idx="2138">
                  <c:v>1.269813</c:v>
                </c:pt>
                <c:pt idx="2139">
                  <c:v>1.269813</c:v>
                </c:pt>
                <c:pt idx="2140">
                  <c:v>1.269813</c:v>
                </c:pt>
                <c:pt idx="2141">
                  <c:v>1.269813</c:v>
                </c:pt>
                <c:pt idx="2142">
                  <c:v>1.269813</c:v>
                </c:pt>
                <c:pt idx="2143">
                  <c:v>1.269813</c:v>
                </c:pt>
                <c:pt idx="2144">
                  <c:v>1.269813</c:v>
                </c:pt>
                <c:pt idx="2145">
                  <c:v>1.269813</c:v>
                </c:pt>
                <c:pt idx="2146">
                  <c:v>1.269813</c:v>
                </c:pt>
                <c:pt idx="2147">
                  <c:v>1.269813</c:v>
                </c:pt>
                <c:pt idx="2148">
                  <c:v>1.269813</c:v>
                </c:pt>
                <c:pt idx="2149">
                  <c:v>1.269813</c:v>
                </c:pt>
                <c:pt idx="2150">
                  <c:v>1.269813</c:v>
                </c:pt>
                <c:pt idx="2151">
                  <c:v>1.269813</c:v>
                </c:pt>
                <c:pt idx="2152">
                  <c:v>1.269813</c:v>
                </c:pt>
                <c:pt idx="2153">
                  <c:v>1.269813</c:v>
                </c:pt>
                <c:pt idx="2154">
                  <c:v>1.269813</c:v>
                </c:pt>
                <c:pt idx="2155">
                  <c:v>1.269813</c:v>
                </c:pt>
                <c:pt idx="2156">
                  <c:v>1.269813</c:v>
                </c:pt>
                <c:pt idx="2157">
                  <c:v>1.269813</c:v>
                </c:pt>
                <c:pt idx="2158">
                  <c:v>1.269813</c:v>
                </c:pt>
                <c:pt idx="2159">
                  <c:v>1.269813</c:v>
                </c:pt>
                <c:pt idx="2160">
                  <c:v>1.269813</c:v>
                </c:pt>
                <c:pt idx="2161">
                  <c:v>1.269813</c:v>
                </c:pt>
                <c:pt idx="2162">
                  <c:v>1.269813</c:v>
                </c:pt>
                <c:pt idx="2163">
                  <c:v>1.269813</c:v>
                </c:pt>
                <c:pt idx="2164">
                  <c:v>1.269813</c:v>
                </c:pt>
                <c:pt idx="2165">
                  <c:v>1.269813</c:v>
                </c:pt>
                <c:pt idx="2166">
                  <c:v>1.269813</c:v>
                </c:pt>
                <c:pt idx="2167">
                  <c:v>1.269813</c:v>
                </c:pt>
                <c:pt idx="2168">
                  <c:v>1.269813</c:v>
                </c:pt>
                <c:pt idx="2169">
                  <c:v>1.269813</c:v>
                </c:pt>
                <c:pt idx="2170">
                  <c:v>1.269813</c:v>
                </c:pt>
                <c:pt idx="2171">
                  <c:v>1.269813</c:v>
                </c:pt>
                <c:pt idx="2172">
                  <c:v>1.269813</c:v>
                </c:pt>
                <c:pt idx="2173">
                  <c:v>1.269813</c:v>
                </c:pt>
                <c:pt idx="2174">
                  <c:v>1.269813</c:v>
                </c:pt>
                <c:pt idx="2175">
                  <c:v>1.269813</c:v>
                </c:pt>
                <c:pt idx="2176">
                  <c:v>1.269813</c:v>
                </c:pt>
                <c:pt idx="2177">
                  <c:v>1.269813</c:v>
                </c:pt>
                <c:pt idx="2178">
                  <c:v>1.269813</c:v>
                </c:pt>
                <c:pt idx="2179">
                  <c:v>1.269813</c:v>
                </c:pt>
                <c:pt idx="2180">
                  <c:v>1.269813</c:v>
                </c:pt>
                <c:pt idx="2181">
                  <c:v>1.269813</c:v>
                </c:pt>
                <c:pt idx="2182">
                  <c:v>1.269813</c:v>
                </c:pt>
                <c:pt idx="2183">
                  <c:v>1.269813</c:v>
                </c:pt>
                <c:pt idx="2184">
                  <c:v>1.269813</c:v>
                </c:pt>
                <c:pt idx="2185">
                  <c:v>1.269813</c:v>
                </c:pt>
                <c:pt idx="2186">
                  <c:v>1.269813</c:v>
                </c:pt>
                <c:pt idx="2187">
                  <c:v>1.269813</c:v>
                </c:pt>
                <c:pt idx="2188">
                  <c:v>1.269813</c:v>
                </c:pt>
                <c:pt idx="2189">
                  <c:v>1.269813</c:v>
                </c:pt>
                <c:pt idx="2190">
                  <c:v>1.269813</c:v>
                </c:pt>
                <c:pt idx="2191">
                  <c:v>1.269813</c:v>
                </c:pt>
                <c:pt idx="2192">
                  <c:v>1.269813</c:v>
                </c:pt>
                <c:pt idx="2193">
                  <c:v>1.269813</c:v>
                </c:pt>
                <c:pt idx="2194">
                  <c:v>1.269813</c:v>
                </c:pt>
                <c:pt idx="2195">
                  <c:v>1.269813</c:v>
                </c:pt>
                <c:pt idx="2196">
                  <c:v>1.269813</c:v>
                </c:pt>
                <c:pt idx="2197">
                  <c:v>1.269813</c:v>
                </c:pt>
                <c:pt idx="2198">
                  <c:v>1.269813</c:v>
                </c:pt>
                <c:pt idx="2199">
                  <c:v>1.269813</c:v>
                </c:pt>
                <c:pt idx="2200">
                  <c:v>1.269813</c:v>
                </c:pt>
                <c:pt idx="2201">
                  <c:v>1.269813</c:v>
                </c:pt>
                <c:pt idx="2202">
                  <c:v>1.269813</c:v>
                </c:pt>
                <c:pt idx="2203">
                  <c:v>1.269813</c:v>
                </c:pt>
                <c:pt idx="2204">
                  <c:v>1.269813</c:v>
                </c:pt>
                <c:pt idx="2205">
                  <c:v>1.269813</c:v>
                </c:pt>
                <c:pt idx="2206">
                  <c:v>1.269813</c:v>
                </c:pt>
                <c:pt idx="2207">
                  <c:v>1.269813</c:v>
                </c:pt>
                <c:pt idx="2208">
                  <c:v>1.269813</c:v>
                </c:pt>
                <c:pt idx="2209">
                  <c:v>1.269813</c:v>
                </c:pt>
                <c:pt idx="2210">
                  <c:v>1.269813</c:v>
                </c:pt>
                <c:pt idx="2211">
                  <c:v>1.269813</c:v>
                </c:pt>
                <c:pt idx="2212">
                  <c:v>1.269813</c:v>
                </c:pt>
                <c:pt idx="2213">
                  <c:v>1.269813</c:v>
                </c:pt>
                <c:pt idx="2214">
                  <c:v>1.269813</c:v>
                </c:pt>
                <c:pt idx="2215">
                  <c:v>1.269813</c:v>
                </c:pt>
                <c:pt idx="2216">
                  <c:v>1.269813</c:v>
                </c:pt>
                <c:pt idx="2217">
                  <c:v>1.269813</c:v>
                </c:pt>
                <c:pt idx="2218">
                  <c:v>1.269813</c:v>
                </c:pt>
                <c:pt idx="2219">
                  <c:v>1.269813</c:v>
                </c:pt>
                <c:pt idx="2220">
                  <c:v>1.269813</c:v>
                </c:pt>
                <c:pt idx="2221">
                  <c:v>1.269813</c:v>
                </c:pt>
                <c:pt idx="2222">
                  <c:v>1.269813</c:v>
                </c:pt>
                <c:pt idx="2223">
                  <c:v>1.269813</c:v>
                </c:pt>
                <c:pt idx="2224">
                  <c:v>1.269813</c:v>
                </c:pt>
                <c:pt idx="2225">
                  <c:v>1.269813</c:v>
                </c:pt>
                <c:pt idx="2226">
                  <c:v>1.269813</c:v>
                </c:pt>
                <c:pt idx="2227">
                  <c:v>1.269813</c:v>
                </c:pt>
                <c:pt idx="2228">
                  <c:v>1.269813</c:v>
                </c:pt>
                <c:pt idx="2229">
                  <c:v>1.269813</c:v>
                </c:pt>
                <c:pt idx="2230">
                  <c:v>1.269813</c:v>
                </c:pt>
                <c:pt idx="2231">
                  <c:v>1.269813</c:v>
                </c:pt>
                <c:pt idx="2232">
                  <c:v>1.269813</c:v>
                </c:pt>
                <c:pt idx="2233">
                  <c:v>1.269813</c:v>
                </c:pt>
                <c:pt idx="2234">
                  <c:v>1.269813</c:v>
                </c:pt>
                <c:pt idx="2235">
                  <c:v>1.269813</c:v>
                </c:pt>
                <c:pt idx="2236">
                  <c:v>1.269813</c:v>
                </c:pt>
                <c:pt idx="2237">
                  <c:v>1.269813</c:v>
                </c:pt>
                <c:pt idx="2238">
                  <c:v>1.269813</c:v>
                </c:pt>
                <c:pt idx="2239">
                  <c:v>1.269813</c:v>
                </c:pt>
                <c:pt idx="2240">
                  <c:v>1.269813</c:v>
                </c:pt>
                <c:pt idx="2241">
                  <c:v>1.269813</c:v>
                </c:pt>
                <c:pt idx="2242">
                  <c:v>1.269813</c:v>
                </c:pt>
                <c:pt idx="2243">
                  <c:v>1.269813</c:v>
                </c:pt>
                <c:pt idx="2244">
                  <c:v>1.269813</c:v>
                </c:pt>
                <c:pt idx="2245">
                  <c:v>1.269813</c:v>
                </c:pt>
                <c:pt idx="2246">
                  <c:v>1.405409</c:v>
                </c:pt>
                <c:pt idx="2247">
                  <c:v>1.473207</c:v>
                </c:pt>
                <c:pt idx="2248">
                  <c:v>1.473207</c:v>
                </c:pt>
                <c:pt idx="2249">
                  <c:v>1.473207</c:v>
                </c:pt>
                <c:pt idx="2250">
                  <c:v>1.473207</c:v>
                </c:pt>
                <c:pt idx="2251">
                  <c:v>1.473207</c:v>
                </c:pt>
                <c:pt idx="2252">
                  <c:v>1.473207</c:v>
                </c:pt>
                <c:pt idx="2253">
                  <c:v>1.473207</c:v>
                </c:pt>
                <c:pt idx="2254">
                  <c:v>1.473207</c:v>
                </c:pt>
                <c:pt idx="2255">
                  <c:v>1.473207</c:v>
                </c:pt>
                <c:pt idx="2256">
                  <c:v>1.473207</c:v>
                </c:pt>
                <c:pt idx="2257">
                  <c:v>1.473207</c:v>
                </c:pt>
                <c:pt idx="2258">
                  <c:v>1.473207</c:v>
                </c:pt>
                <c:pt idx="2259">
                  <c:v>1.473207</c:v>
                </c:pt>
                <c:pt idx="2260">
                  <c:v>1.473207</c:v>
                </c:pt>
                <c:pt idx="2261">
                  <c:v>1.473207</c:v>
                </c:pt>
                <c:pt idx="2262">
                  <c:v>1.473207</c:v>
                </c:pt>
                <c:pt idx="2263">
                  <c:v>1.473207</c:v>
                </c:pt>
                <c:pt idx="2264">
                  <c:v>1.473207</c:v>
                </c:pt>
                <c:pt idx="2265">
                  <c:v>1.473207</c:v>
                </c:pt>
                <c:pt idx="2266">
                  <c:v>1.473207</c:v>
                </c:pt>
                <c:pt idx="2267">
                  <c:v>1.473207</c:v>
                </c:pt>
                <c:pt idx="2268">
                  <c:v>1.473207</c:v>
                </c:pt>
                <c:pt idx="2269">
                  <c:v>1.473207</c:v>
                </c:pt>
                <c:pt idx="2270">
                  <c:v>1.473207</c:v>
                </c:pt>
                <c:pt idx="2271">
                  <c:v>1.473207</c:v>
                </c:pt>
                <c:pt idx="2272">
                  <c:v>1.473207</c:v>
                </c:pt>
                <c:pt idx="2273">
                  <c:v>1.473207</c:v>
                </c:pt>
                <c:pt idx="2274">
                  <c:v>1.473207</c:v>
                </c:pt>
                <c:pt idx="2275">
                  <c:v>1.473207</c:v>
                </c:pt>
                <c:pt idx="2276">
                  <c:v>1.473207</c:v>
                </c:pt>
                <c:pt idx="2277">
                  <c:v>1.473207</c:v>
                </c:pt>
                <c:pt idx="2278">
                  <c:v>1.473207</c:v>
                </c:pt>
                <c:pt idx="2279">
                  <c:v>1.473207</c:v>
                </c:pt>
                <c:pt idx="2280">
                  <c:v>1.473207</c:v>
                </c:pt>
                <c:pt idx="2281">
                  <c:v>1.473207</c:v>
                </c:pt>
                <c:pt idx="2282">
                  <c:v>1.473207</c:v>
                </c:pt>
                <c:pt idx="2283">
                  <c:v>1.473207</c:v>
                </c:pt>
                <c:pt idx="2284">
                  <c:v>1.473207</c:v>
                </c:pt>
                <c:pt idx="2285">
                  <c:v>1.473207</c:v>
                </c:pt>
                <c:pt idx="2286">
                  <c:v>1.473207</c:v>
                </c:pt>
                <c:pt idx="2287">
                  <c:v>1.473207</c:v>
                </c:pt>
                <c:pt idx="2288">
                  <c:v>1.473207</c:v>
                </c:pt>
                <c:pt idx="2289">
                  <c:v>1.473207</c:v>
                </c:pt>
                <c:pt idx="2290">
                  <c:v>1.473207</c:v>
                </c:pt>
                <c:pt idx="2291">
                  <c:v>1.473207</c:v>
                </c:pt>
                <c:pt idx="2292">
                  <c:v>1.473207</c:v>
                </c:pt>
                <c:pt idx="2293">
                  <c:v>1.473207</c:v>
                </c:pt>
                <c:pt idx="2294">
                  <c:v>1.473207</c:v>
                </c:pt>
                <c:pt idx="2295">
                  <c:v>1.473207</c:v>
                </c:pt>
                <c:pt idx="2296">
                  <c:v>1.473207</c:v>
                </c:pt>
                <c:pt idx="2297">
                  <c:v>1.473207</c:v>
                </c:pt>
                <c:pt idx="2298">
                  <c:v>1.473207</c:v>
                </c:pt>
                <c:pt idx="2299">
                  <c:v>1.473207</c:v>
                </c:pt>
                <c:pt idx="2300">
                  <c:v>1.473207</c:v>
                </c:pt>
                <c:pt idx="2301">
                  <c:v>1.473207</c:v>
                </c:pt>
                <c:pt idx="2302">
                  <c:v>1.473207</c:v>
                </c:pt>
                <c:pt idx="2303">
                  <c:v>1.473207</c:v>
                </c:pt>
                <c:pt idx="2304">
                  <c:v>1.473207</c:v>
                </c:pt>
                <c:pt idx="2305">
                  <c:v>1.473207</c:v>
                </c:pt>
                <c:pt idx="2306">
                  <c:v>1.473207</c:v>
                </c:pt>
                <c:pt idx="2307">
                  <c:v>1.473207</c:v>
                </c:pt>
                <c:pt idx="2308">
                  <c:v>1.473207</c:v>
                </c:pt>
                <c:pt idx="2309">
                  <c:v>1.473207</c:v>
                </c:pt>
                <c:pt idx="2310">
                  <c:v>1.473207</c:v>
                </c:pt>
                <c:pt idx="2311">
                  <c:v>1.473207</c:v>
                </c:pt>
                <c:pt idx="2312">
                  <c:v>1.473207</c:v>
                </c:pt>
                <c:pt idx="2313">
                  <c:v>1.473207</c:v>
                </c:pt>
                <c:pt idx="2314">
                  <c:v>1.473207</c:v>
                </c:pt>
                <c:pt idx="2315">
                  <c:v>1.473207</c:v>
                </c:pt>
                <c:pt idx="2316">
                  <c:v>1.473207</c:v>
                </c:pt>
                <c:pt idx="2317">
                  <c:v>1.473207</c:v>
                </c:pt>
                <c:pt idx="2318">
                  <c:v>1.473207</c:v>
                </c:pt>
                <c:pt idx="2319">
                  <c:v>1.473207</c:v>
                </c:pt>
                <c:pt idx="2320">
                  <c:v>1.473207</c:v>
                </c:pt>
                <c:pt idx="2321">
                  <c:v>1.473207</c:v>
                </c:pt>
                <c:pt idx="2322">
                  <c:v>1.473207</c:v>
                </c:pt>
                <c:pt idx="2323">
                  <c:v>1.473207</c:v>
                </c:pt>
                <c:pt idx="2324">
                  <c:v>1.473207</c:v>
                </c:pt>
                <c:pt idx="2325">
                  <c:v>1.473207</c:v>
                </c:pt>
                <c:pt idx="2326">
                  <c:v>1.473207</c:v>
                </c:pt>
                <c:pt idx="2327">
                  <c:v>1.473207</c:v>
                </c:pt>
                <c:pt idx="2328">
                  <c:v>1.473207</c:v>
                </c:pt>
                <c:pt idx="2329">
                  <c:v>1.473207</c:v>
                </c:pt>
                <c:pt idx="2330">
                  <c:v>1.473207</c:v>
                </c:pt>
                <c:pt idx="2331">
                  <c:v>1.473207</c:v>
                </c:pt>
                <c:pt idx="2332">
                  <c:v>1.473207</c:v>
                </c:pt>
                <c:pt idx="2333">
                  <c:v>1.473207</c:v>
                </c:pt>
                <c:pt idx="2334">
                  <c:v>1.473207</c:v>
                </c:pt>
                <c:pt idx="2335">
                  <c:v>1.473207</c:v>
                </c:pt>
                <c:pt idx="2336">
                  <c:v>1.473207</c:v>
                </c:pt>
                <c:pt idx="2337">
                  <c:v>1.473207</c:v>
                </c:pt>
                <c:pt idx="2338">
                  <c:v>1.473207</c:v>
                </c:pt>
                <c:pt idx="2339">
                  <c:v>1.473207</c:v>
                </c:pt>
                <c:pt idx="2340">
                  <c:v>1.473207</c:v>
                </c:pt>
                <c:pt idx="2341">
                  <c:v>1.473207</c:v>
                </c:pt>
                <c:pt idx="2342">
                  <c:v>1.473207</c:v>
                </c:pt>
                <c:pt idx="2343">
                  <c:v>1.473207</c:v>
                </c:pt>
                <c:pt idx="2344">
                  <c:v>1.473207</c:v>
                </c:pt>
                <c:pt idx="2345">
                  <c:v>1.473207</c:v>
                </c:pt>
                <c:pt idx="2346">
                  <c:v>1.473207</c:v>
                </c:pt>
                <c:pt idx="2347">
                  <c:v>1.473207</c:v>
                </c:pt>
                <c:pt idx="2348">
                  <c:v>1.473207</c:v>
                </c:pt>
                <c:pt idx="2349">
                  <c:v>1.473207</c:v>
                </c:pt>
                <c:pt idx="2350">
                  <c:v>1.473207</c:v>
                </c:pt>
                <c:pt idx="2351">
                  <c:v>1.473207</c:v>
                </c:pt>
                <c:pt idx="2352">
                  <c:v>1.473207</c:v>
                </c:pt>
                <c:pt idx="2353">
                  <c:v>1.473207</c:v>
                </c:pt>
                <c:pt idx="2354">
                  <c:v>1.473207</c:v>
                </c:pt>
                <c:pt idx="2355">
                  <c:v>1.473207</c:v>
                </c:pt>
                <c:pt idx="2356">
                  <c:v>1.473207</c:v>
                </c:pt>
                <c:pt idx="2357">
                  <c:v>1.473207</c:v>
                </c:pt>
                <c:pt idx="2358">
                  <c:v>1.473207</c:v>
                </c:pt>
                <c:pt idx="2359">
                  <c:v>1.473207</c:v>
                </c:pt>
                <c:pt idx="2360">
                  <c:v>1.473207</c:v>
                </c:pt>
                <c:pt idx="2361">
                  <c:v>1.473207</c:v>
                </c:pt>
                <c:pt idx="2362">
                  <c:v>1.473207</c:v>
                </c:pt>
                <c:pt idx="2363">
                  <c:v>1.473207</c:v>
                </c:pt>
                <c:pt idx="2364">
                  <c:v>1.473207</c:v>
                </c:pt>
                <c:pt idx="2365">
                  <c:v>1.237158</c:v>
                </c:pt>
                <c:pt idx="2366">
                  <c:v>1.237158</c:v>
                </c:pt>
                <c:pt idx="2367">
                  <c:v>1.237158</c:v>
                </c:pt>
                <c:pt idx="2368">
                  <c:v>1.237158</c:v>
                </c:pt>
                <c:pt idx="2369">
                  <c:v>1.237158</c:v>
                </c:pt>
                <c:pt idx="2370">
                  <c:v>1.237158</c:v>
                </c:pt>
                <c:pt idx="2371">
                  <c:v>1.237158</c:v>
                </c:pt>
                <c:pt idx="2372">
                  <c:v>1.237158</c:v>
                </c:pt>
                <c:pt idx="2373">
                  <c:v>1.237158</c:v>
                </c:pt>
                <c:pt idx="2374">
                  <c:v>1.237158</c:v>
                </c:pt>
                <c:pt idx="2375">
                  <c:v>1.237158</c:v>
                </c:pt>
                <c:pt idx="2376">
                  <c:v>1.237158</c:v>
                </c:pt>
                <c:pt idx="2377">
                  <c:v>1.237158</c:v>
                </c:pt>
                <c:pt idx="2378">
                  <c:v>1.237158</c:v>
                </c:pt>
                <c:pt idx="2379">
                  <c:v>1.237158</c:v>
                </c:pt>
                <c:pt idx="2380">
                  <c:v>1.237158</c:v>
                </c:pt>
                <c:pt idx="2381">
                  <c:v>1.237158</c:v>
                </c:pt>
                <c:pt idx="2382">
                  <c:v>1.237158</c:v>
                </c:pt>
                <c:pt idx="2383">
                  <c:v>1.237158</c:v>
                </c:pt>
                <c:pt idx="2384">
                  <c:v>1.237158</c:v>
                </c:pt>
                <c:pt idx="2385">
                  <c:v>1.237158</c:v>
                </c:pt>
                <c:pt idx="2386">
                  <c:v>1.237158</c:v>
                </c:pt>
                <c:pt idx="2387">
                  <c:v>1.237158</c:v>
                </c:pt>
                <c:pt idx="2388">
                  <c:v>1.237158</c:v>
                </c:pt>
                <c:pt idx="2389">
                  <c:v>1.237158</c:v>
                </c:pt>
                <c:pt idx="2390">
                  <c:v>1.237158</c:v>
                </c:pt>
                <c:pt idx="2391">
                  <c:v>1.237158</c:v>
                </c:pt>
                <c:pt idx="2392">
                  <c:v>1.237158</c:v>
                </c:pt>
                <c:pt idx="2393">
                  <c:v>1.237158</c:v>
                </c:pt>
                <c:pt idx="2394">
                  <c:v>1.237158</c:v>
                </c:pt>
                <c:pt idx="2395">
                  <c:v>1.470408</c:v>
                </c:pt>
                <c:pt idx="2396">
                  <c:v>1.587033</c:v>
                </c:pt>
                <c:pt idx="2397">
                  <c:v>1.587033</c:v>
                </c:pt>
                <c:pt idx="2398">
                  <c:v>1.587033</c:v>
                </c:pt>
                <c:pt idx="2399">
                  <c:v>1.587033</c:v>
                </c:pt>
                <c:pt idx="2400">
                  <c:v>1.587033</c:v>
                </c:pt>
                <c:pt idx="2401">
                  <c:v>1.587033</c:v>
                </c:pt>
                <c:pt idx="2402">
                  <c:v>1.587033</c:v>
                </c:pt>
                <c:pt idx="2403">
                  <c:v>1.587033</c:v>
                </c:pt>
                <c:pt idx="2404">
                  <c:v>1.587033</c:v>
                </c:pt>
                <c:pt idx="2405">
                  <c:v>1.587033</c:v>
                </c:pt>
                <c:pt idx="2406">
                  <c:v>1.587033</c:v>
                </c:pt>
                <c:pt idx="2407">
                  <c:v>1.587033</c:v>
                </c:pt>
                <c:pt idx="2408">
                  <c:v>1.587033</c:v>
                </c:pt>
                <c:pt idx="2409">
                  <c:v>1.587033</c:v>
                </c:pt>
                <c:pt idx="2410">
                  <c:v>1.587033</c:v>
                </c:pt>
                <c:pt idx="2411">
                  <c:v>1.587033</c:v>
                </c:pt>
                <c:pt idx="2412">
                  <c:v>1.587033</c:v>
                </c:pt>
                <c:pt idx="2413">
                  <c:v>1.587033</c:v>
                </c:pt>
                <c:pt idx="2414">
                  <c:v>1.587033</c:v>
                </c:pt>
                <c:pt idx="2415">
                  <c:v>1.587033</c:v>
                </c:pt>
                <c:pt idx="2416">
                  <c:v>1.587033</c:v>
                </c:pt>
                <c:pt idx="2417">
                  <c:v>1.587033</c:v>
                </c:pt>
                <c:pt idx="2418">
                  <c:v>1.587033</c:v>
                </c:pt>
                <c:pt idx="2419">
                  <c:v>1.587033</c:v>
                </c:pt>
                <c:pt idx="2420">
                  <c:v>1.587033</c:v>
                </c:pt>
                <c:pt idx="2421">
                  <c:v>1.587033</c:v>
                </c:pt>
                <c:pt idx="2422">
                  <c:v>1.587033</c:v>
                </c:pt>
                <c:pt idx="2423">
                  <c:v>1.587033</c:v>
                </c:pt>
                <c:pt idx="2424">
                  <c:v>1.587033</c:v>
                </c:pt>
                <c:pt idx="2425">
                  <c:v>1.587033</c:v>
                </c:pt>
                <c:pt idx="2426">
                  <c:v>1.587033</c:v>
                </c:pt>
                <c:pt idx="2427">
                  <c:v>1.587033</c:v>
                </c:pt>
                <c:pt idx="2428">
                  <c:v>1.587033</c:v>
                </c:pt>
                <c:pt idx="2429">
                  <c:v>1.587033</c:v>
                </c:pt>
                <c:pt idx="2430">
                  <c:v>1.587033</c:v>
                </c:pt>
                <c:pt idx="2431">
                  <c:v>1.587033</c:v>
                </c:pt>
                <c:pt idx="2432">
                  <c:v>1.587033</c:v>
                </c:pt>
                <c:pt idx="2433">
                  <c:v>1.587033</c:v>
                </c:pt>
                <c:pt idx="2434">
                  <c:v>1.587033</c:v>
                </c:pt>
                <c:pt idx="2435">
                  <c:v>1.587033</c:v>
                </c:pt>
                <c:pt idx="2436">
                  <c:v>1.587033</c:v>
                </c:pt>
                <c:pt idx="2437">
                  <c:v>1.587033</c:v>
                </c:pt>
                <c:pt idx="2438">
                  <c:v>1.587033</c:v>
                </c:pt>
                <c:pt idx="2439">
                  <c:v>1.587033</c:v>
                </c:pt>
                <c:pt idx="2440">
                  <c:v>1.587033</c:v>
                </c:pt>
                <c:pt idx="2441">
                  <c:v>1.587033</c:v>
                </c:pt>
                <c:pt idx="2442">
                  <c:v>1.587033</c:v>
                </c:pt>
                <c:pt idx="2443">
                  <c:v>1.587033</c:v>
                </c:pt>
                <c:pt idx="2444">
                  <c:v>1.587033</c:v>
                </c:pt>
                <c:pt idx="2445">
                  <c:v>1.587033</c:v>
                </c:pt>
                <c:pt idx="2446">
                  <c:v>1.587033</c:v>
                </c:pt>
                <c:pt idx="2447">
                  <c:v>1.587033</c:v>
                </c:pt>
                <c:pt idx="2448">
                  <c:v>1.587033</c:v>
                </c:pt>
                <c:pt idx="2449">
                  <c:v>1.587033</c:v>
                </c:pt>
                <c:pt idx="2450">
                  <c:v>1.587033</c:v>
                </c:pt>
                <c:pt idx="2451">
                  <c:v>1.587033</c:v>
                </c:pt>
                <c:pt idx="2452">
                  <c:v>1.587033</c:v>
                </c:pt>
                <c:pt idx="2453">
                  <c:v>1.587033</c:v>
                </c:pt>
                <c:pt idx="2454">
                  <c:v>1.587033</c:v>
                </c:pt>
                <c:pt idx="2455">
                  <c:v>1.587033</c:v>
                </c:pt>
                <c:pt idx="2456">
                  <c:v>1.587033</c:v>
                </c:pt>
                <c:pt idx="2457">
                  <c:v>1.587033</c:v>
                </c:pt>
                <c:pt idx="2458">
                  <c:v>1.587033</c:v>
                </c:pt>
                <c:pt idx="2459">
                  <c:v>1.587033</c:v>
                </c:pt>
                <c:pt idx="2460">
                  <c:v>1.587033</c:v>
                </c:pt>
                <c:pt idx="2461">
                  <c:v>1.587033</c:v>
                </c:pt>
                <c:pt idx="2462">
                  <c:v>1.587033</c:v>
                </c:pt>
                <c:pt idx="2463">
                  <c:v>1.587033</c:v>
                </c:pt>
                <c:pt idx="2464">
                  <c:v>1.587033</c:v>
                </c:pt>
                <c:pt idx="2465">
                  <c:v>1.587033</c:v>
                </c:pt>
                <c:pt idx="2466">
                  <c:v>1.587033</c:v>
                </c:pt>
                <c:pt idx="2467">
                  <c:v>1.587033</c:v>
                </c:pt>
                <c:pt idx="2468">
                  <c:v>1.587033</c:v>
                </c:pt>
                <c:pt idx="2469">
                  <c:v>1.587033</c:v>
                </c:pt>
                <c:pt idx="2470">
                  <c:v>1.587033</c:v>
                </c:pt>
                <c:pt idx="2471">
                  <c:v>1.587033</c:v>
                </c:pt>
                <c:pt idx="2472">
                  <c:v>1.587033</c:v>
                </c:pt>
                <c:pt idx="2473">
                  <c:v>1.587033</c:v>
                </c:pt>
                <c:pt idx="2474">
                  <c:v>1.587033</c:v>
                </c:pt>
                <c:pt idx="2475">
                  <c:v>1.587033</c:v>
                </c:pt>
                <c:pt idx="2476">
                  <c:v>1.587033</c:v>
                </c:pt>
                <c:pt idx="2477">
                  <c:v>1.587033</c:v>
                </c:pt>
                <c:pt idx="2478">
                  <c:v>1.587033</c:v>
                </c:pt>
                <c:pt idx="2479">
                  <c:v>1.587033</c:v>
                </c:pt>
                <c:pt idx="2480">
                  <c:v>1.587033</c:v>
                </c:pt>
                <c:pt idx="2481">
                  <c:v>1.587033</c:v>
                </c:pt>
                <c:pt idx="2482">
                  <c:v>1.587033</c:v>
                </c:pt>
                <c:pt idx="2483">
                  <c:v>1.587033</c:v>
                </c:pt>
                <c:pt idx="2484">
                  <c:v>1.587033</c:v>
                </c:pt>
                <c:pt idx="2485">
                  <c:v>1.587033</c:v>
                </c:pt>
                <c:pt idx="2486">
                  <c:v>1.587033</c:v>
                </c:pt>
                <c:pt idx="2487">
                  <c:v>1.587033</c:v>
                </c:pt>
                <c:pt idx="2488">
                  <c:v>1.587033</c:v>
                </c:pt>
                <c:pt idx="2489">
                  <c:v>1.587033</c:v>
                </c:pt>
                <c:pt idx="2490">
                  <c:v>1.587033</c:v>
                </c:pt>
                <c:pt idx="2491">
                  <c:v>1.587033</c:v>
                </c:pt>
                <c:pt idx="2492">
                  <c:v>1.587033</c:v>
                </c:pt>
                <c:pt idx="2493">
                  <c:v>1.587033</c:v>
                </c:pt>
                <c:pt idx="2494">
                  <c:v>1.587033</c:v>
                </c:pt>
                <c:pt idx="2495">
                  <c:v>1.587033</c:v>
                </c:pt>
                <c:pt idx="2496">
                  <c:v>1.587033</c:v>
                </c:pt>
                <c:pt idx="2497">
                  <c:v>1.587033</c:v>
                </c:pt>
                <c:pt idx="2498">
                  <c:v>1.587033</c:v>
                </c:pt>
                <c:pt idx="2499">
                  <c:v>1.587033</c:v>
                </c:pt>
                <c:pt idx="2500">
                  <c:v>1.587033</c:v>
                </c:pt>
                <c:pt idx="2501">
                  <c:v>1.587033</c:v>
                </c:pt>
                <c:pt idx="2502">
                  <c:v>1.587033</c:v>
                </c:pt>
                <c:pt idx="2503">
                  <c:v>1.587033</c:v>
                </c:pt>
                <c:pt idx="2504">
                  <c:v>1.587033</c:v>
                </c:pt>
                <c:pt idx="2505">
                  <c:v>1.587033</c:v>
                </c:pt>
                <c:pt idx="2506">
                  <c:v>1.587033</c:v>
                </c:pt>
                <c:pt idx="2507">
                  <c:v>1.587033</c:v>
                </c:pt>
                <c:pt idx="2508">
                  <c:v>1.587033</c:v>
                </c:pt>
                <c:pt idx="2509">
                  <c:v>1.587033</c:v>
                </c:pt>
                <c:pt idx="2510">
                  <c:v>1.587033</c:v>
                </c:pt>
                <c:pt idx="2511">
                  <c:v>1.587033</c:v>
                </c:pt>
                <c:pt idx="2512">
                  <c:v>1.587033</c:v>
                </c:pt>
                <c:pt idx="2513">
                  <c:v>1.587033</c:v>
                </c:pt>
                <c:pt idx="2514">
                  <c:v>1.587033</c:v>
                </c:pt>
                <c:pt idx="2515">
                  <c:v>1.587033</c:v>
                </c:pt>
                <c:pt idx="2516">
                  <c:v>1.587033</c:v>
                </c:pt>
                <c:pt idx="2517">
                  <c:v>1.587033</c:v>
                </c:pt>
                <c:pt idx="2518">
                  <c:v>1.587033</c:v>
                </c:pt>
                <c:pt idx="2519">
                  <c:v>1.587033</c:v>
                </c:pt>
                <c:pt idx="2520">
                  <c:v>1.587033</c:v>
                </c:pt>
                <c:pt idx="2521">
                  <c:v>1.587033</c:v>
                </c:pt>
                <c:pt idx="2522">
                  <c:v>1.587033</c:v>
                </c:pt>
                <c:pt idx="2523">
                  <c:v>1.587033</c:v>
                </c:pt>
                <c:pt idx="2524">
                  <c:v>1.587033</c:v>
                </c:pt>
                <c:pt idx="2525">
                  <c:v>1.587033</c:v>
                </c:pt>
                <c:pt idx="2526">
                  <c:v>1.587033</c:v>
                </c:pt>
                <c:pt idx="2527">
                  <c:v>1.587033</c:v>
                </c:pt>
                <c:pt idx="2528">
                  <c:v>1.587033</c:v>
                </c:pt>
                <c:pt idx="2529">
                  <c:v>1.587033</c:v>
                </c:pt>
                <c:pt idx="2530">
                  <c:v>1.587033</c:v>
                </c:pt>
                <c:pt idx="2531">
                  <c:v>1.587033</c:v>
                </c:pt>
                <c:pt idx="2532">
                  <c:v>1.587033</c:v>
                </c:pt>
                <c:pt idx="2533">
                  <c:v>1.587033</c:v>
                </c:pt>
                <c:pt idx="2534">
                  <c:v>1.587033</c:v>
                </c:pt>
                <c:pt idx="2535">
                  <c:v>1.587033</c:v>
                </c:pt>
                <c:pt idx="2536">
                  <c:v>1.587033</c:v>
                </c:pt>
                <c:pt idx="2537">
                  <c:v>1.587033</c:v>
                </c:pt>
                <c:pt idx="2538">
                  <c:v>1.587033</c:v>
                </c:pt>
                <c:pt idx="2539">
                  <c:v>1.587033</c:v>
                </c:pt>
                <c:pt idx="2540">
                  <c:v>1.587033</c:v>
                </c:pt>
                <c:pt idx="2541">
                  <c:v>1.587033</c:v>
                </c:pt>
                <c:pt idx="2542">
                  <c:v>1.587033</c:v>
                </c:pt>
                <c:pt idx="2543">
                  <c:v>1.587033</c:v>
                </c:pt>
                <c:pt idx="2544">
                  <c:v>1.587033</c:v>
                </c:pt>
                <c:pt idx="2545">
                  <c:v>1.587033</c:v>
                </c:pt>
                <c:pt idx="2546">
                  <c:v>1.587033</c:v>
                </c:pt>
                <c:pt idx="2547">
                  <c:v>1.587033</c:v>
                </c:pt>
                <c:pt idx="2548">
                  <c:v>1.587033</c:v>
                </c:pt>
                <c:pt idx="2549">
                  <c:v>1.587033</c:v>
                </c:pt>
                <c:pt idx="2550">
                  <c:v>1.587033</c:v>
                </c:pt>
                <c:pt idx="2551">
                  <c:v>1.587033</c:v>
                </c:pt>
                <c:pt idx="2552">
                  <c:v>1.587033</c:v>
                </c:pt>
                <c:pt idx="2553">
                  <c:v>1.587033</c:v>
                </c:pt>
                <c:pt idx="2554">
                  <c:v>1.587033</c:v>
                </c:pt>
                <c:pt idx="2555">
                  <c:v>1.587033</c:v>
                </c:pt>
                <c:pt idx="2556">
                  <c:v>1.587033</c:v>
                </c:pt>
                <c:pt idx="2557">
                  <c:v>1.587033</c:v>
                </c:pt>
                <c:pt idx="2558">
                  <c:v>1.587033</c:v>
                </c:pt>
                <c:pt idx="2559">
                  <c:v>1.587033</c:v>
                </c:pt>
                <c:pt idx="2560">
                  <c:v>1.587033</c:v>
                </c:pt>
                <c:pt idx="2561">
                  <c:v>1.587033</c:v>
                </c:pt>
                <c:pt idx="2562">
                  <c:v>1.587033</c:v>
                </c:pt>
                <c:pt idx="2563">
                  <c:v>1.587033</c:v>
                </c:pt>
                <c:pt idx="2564">
                  <c:v>1.587033</c:v>
                </c:pt>
                <c:pt idx="2565">
                  <c:v>1.587033</c:v>
                </c:pt>
                <c:pt idx="2566">
                  <c:v>1.587033</c:v>
                </c:pt>
                <c:pt idx="2567">
                  <c:v>1.587033</c:v>
                </c:pt>
                <c:pt idx="2568">
                  <c:v>1.587033</c:v>
                </c:pt>
                <c:pt idx="2569">
                  <c:v>1.587033</c:v>
                </c:pt>
                <c:pt idx="2570">
                  <c:v>1.587033</c:v>
                </c:pt>
                <c:pt idx="2571">
                  <c:v>1.587033</c:v>
                </c:pt>
                <c:pt idx="2572">
                  <c:v>1.587033</c:v>
                </c:pt>
                <c:pt idx="2573">
                  <c:v>1.587033</c:v>
                </c:pt>
                <c:pt idx="2574">
                  <c:v>1.587033</c:v>
                </c:pt>
                <c:pt idx="2575">
                  <c:v>1.587033</c:v>
                </c:pt>
                <c:pt idx="2576">
                  <c:v>1.587033</c:v>
                </c:pt>
                <c:pt idx="2577">
                  <c:v>1.587033</c:v>
                </c:pt>
                <c:pt idx="2578">
                  <c:v>1.587033</c:v>
                </c:pt>
                <c:pt idx="2579">
                  <c:v>1.587033</c:v>
                </c:pt>
                <c:pt idx="2580">
                  <c:v>1.587033</c:v>
                </c:pt>
                <c:pt idx="2581">
                  <c:v>1.587033</c:v>
                </c:pt>
                <c:pt idx="2582">
                  <c:v>1.587033</c:v>
                </c:pt>
                <c:pt idx="2583">
                  <c:v>1.587033</c:v>
                </c:pt>
                <c:pt idx="2584">
                  <c:v>1.587033</c:v>
                </c:pt>
                <c:pt idx="2585">
                  <c:v>1.587033</c:v>
                </c:pt>
                <c:pt idx="2586">
                  <c:v>1.587033</c:v>
                </c:pt>
                <c:pt idx="2587">
                  <c:v>1.587033</c:v>
                </c:pt>
                <c:pt idx="2588">
                  <c:v>1.587033</c:v>
                </c:pt>
                <c:pt idx="2589">
                  <c:v>1.587033</c:v>
                </c:pt>
                <c:pt idx="2590">
                  <c:v>1.587033</c:v>
                </c:pt>
                <c:pt idx="2591">
                  <c:v>1.587033</c:v>
                </c:pt>
                <c:pt idx="2592">
                  <c:v>1.587033</c:v>
                </c:pt>
                <c:pt idx="2593">
                  <c:v>1.587033</c:v>
                </c:pt>
                <c:pt idx="2594">
                  <c:v>1.587033</c:v>
                </c:pt>
                <c:pt idx="2595">
                  <c:v>1.587033</c:v>
                </c:pt>
                <c:pt idx="2596">
                  <c:v>1.587033</c:v>
                </c:pt>
                <c:pt idx="2597">
                  <c:v>1.587033</c:v>
                </c:pt>
                <c:pt idx="2598">
                  <c:v>1.587033</c:v>
                </c:pt>
                <c:pt idx="2599">
                  <c:v>1.587033</c:v>
                </c:pt>
                <c:pt idx="2600">
                  <c:v>1.587033</c:v>
                </c:pt>
                <c:pt idx="2601">
                  <c:v>1.587033</c:v>
                </c:pt>
                <c:pt idx="2602">
                  <c:v>1.587033</c:v>
                </c:pt>
                <c:pt idx="2603">
                  <c:v>1.587033</c:v>
                </c:pt>
                <c:pt idx="2604">
                  <c:v>1.587033</c:v>
                </c:pt>
                <c:pt idx="2605">
                  <c:v>1.587033</c:v>
                </c:pt>
                <c:pt idx="2606">
                  <c:v>1.587033</c:v>
                </c:pt>
                <c:pt idx="2607">
                  <c:v>1.587033</c:v>
                </c:pt>
                <c:pt idx="2608">
                  <c:v>1.587033</c:v>
                </c:pt>
                <c:pt idx="2609">
                  <c:v>1.587033</c:v>
                </c:pt>
                <c:pt idx="2610">
                  <c:v>1.587033</c:v>
                </c:pt>
                <c:pt idx="2611">
                  <c:v>1.587033</c:v>
                </c:pt>
                <c:pt idx="2612">
                  <c:v>1.587033</c:v>
                </c:pt>
                <c:pt idx="2613">
                  <c:v>1.587033</c:v>
                </c:pt>
                <c:pt idx="2614">
                  <c:v>1.587033</c:v>
                </c:pt>
                <c:pt idx="2615">
                  <c:v>1.587033</c:v>
                </c:pt>
                <c:pt idx="2616">
                  <c:v>1.587033</c:v>
                </c:pt>
                <c:pt idx="2617">
                  <c:v>1.587033</c:v>
                </c:pt>
                <c:pt idx="2618">
                  <c:v>1.587033</c:v>
                </c:pt>
                <c:pt idx="2619">
                  <c:v>1.587033</c:v>
                </c:pt>
                <c:pt idx="2620">
                  <c:v>1.587033</c:v>
                </c:pt>
                <c:pt idx="2621">
                  <c:v>1.587033</c:v>
                </c:pt>
                <c:pt idx="2622">
                  <c:v>1.587033</c:v>
                </c:pt>
                <c:pt idx="2623">
                  <c:v>1.587033</c:v>
                </c:pt>
                <c:pt idx="2624">
                  <c:v>1.587033</c:v>
                </c:pt>
                <c:pt idx="2625">
                  <c:v>1.587033</c:v>
                </c:pt>
                <c:pt idx="2626">
                  <c:v>1.587033</c:v>
                </c:pt>
                <c:pt idx="2627">
                  <c:v>1.417849</c:v>
                </c:pt>
                <c:pt idx="2628">
                  <c:v>1.079481</c:v>
                </c:pt>
                <c:pt idx="2629">
                  <c:v>1.079481</c:v>
                </c:pt>
                <c:pt idx="2630">
                  <c:v>1.079481</c:v>
                </c:pt>
                <c:pt idx="2631">
                  <c:v>1.079481</c:v>
                </c:pt>
                <c:pt idx="2632">
                  <c:v>1.079481</c:v>
                </c:pt>
                <c:pt idx="2633">
                  <c:v>1.079481</c:v>
                </c:pt>
                <c:pt idx="2634">
                  <c:v>1.079481</c:v>
                </c:pt>
                <c:pt idx="2635">
                  <c:v>1.079481</c:v>
                </c:pt>
                <c:pt idx="2636">
                  <c:v>1.079481</c:v>
                </c:pt>
                <c:pt idx="2637">
                  <c:v>1.079481</c:v>
                </c:pt>
                <c:pt idx="2638">
                  <c:v>1.079481</c:v>
                </c:pt>
                <c:pt idx="2639">
                  <c:v>1.079481</c:v>
                </c:pt>
                <c:pt idx="2640">
                  <c:v>1.079481</c:v>
                </c:pt>
                <c:pt idx="2641">
                  <c:v>1.079481</c:v>
                </c:pt>
                <c:pt idx="2642">
                  <c:v>1.079481</c:v>
                </c:pt>
                <c:pt idx="2643">
                  <c:v>1.079481</c:v>
                </c:pt>
                <c:pt idx="2644">
                  <c:v>1.079481</c:v>
                </c:pt>
                <c:pt idx="2645">
                  <c:v>1.079481</c:v>
                </c:pt>
                <c:pt idx="2646">
                  <c:v>1.079481</c:v>
                </c:pt>
                <c:pt idx="2647">
                  <c:v>1.079481</c:v>
                </c:pt>
                <c:pt idx="2648">
                  <c:v>1.079481</c:v>
                </c:pt>
                <c:pt idx="2649">
                  <c:v>1.079481</c:v>
                </c:pt>
                <c:pt idx="2650">
                  <c:v>1.079481</c:v>
                </c:pt>
                <c:pt idx="2651">
                  <c:v>1.079481</c:v>
                </c:pt>
                <c:pt idx="2652">
                  <c:v>1.079481</c:v>
                </c:pt>
                <c:pt idx="2653">
                  <c:v>1.079481</c:v>
                </c:pt>
                <c:pt idx="2654">
                  <c:v>1.079481</c:v>
                </c:pt>
                <c:pt idx="2655">
                  <c:v>1.079481</c:v>
                </c:pt>
                <c:pt idx="2656">
                  <c:v>1.079481</c:v>
                </c:pt>
                <c:pt idx="2657">
                  <c:v>1.079481</c:v>
                </c:pt>
                <c:pt idx="2658">
                  <c:v>1.079481</c:v>
                </c:pt>
                <c:pt idx="2659">
                  <c:v>1.079481</c:v>
                </c:pt>
                <c:pt idx="2660">
                  <c:v>1.079481</c:v>
                </c:pt>
                <c:pt idx="2661">
                  <c:v>1.079481</c:v>
                </c:pt>
                <c:pt idx="2662">
                  <c:v>1.079481</c:v>
                </c:pt>
                <c:pt idx="2663">
                  <c:v>1.079481</c:v>
                </c:pt>
                <c:pt idx="2664">
                  <c:v>1.079481</c:v>
                </c:pt>
                <c:pt idx="2665">
                  <c:v>1.079481</c:v>
                </c:pt>
                <c:pt idx="2666">
                  <c:v>1.079481</c:v>
                </c:pt>
                <c:pt idx="2667">
                  <c:v>1.079481</c:v>
                </c:pt>
                <c:pt idx="2668">
                  <c:v>1.079481</c:v>
                </c:pt>
                <c:pt idx="2669">
                  <c:v>1.079481</c:v>
                </c:pt>
                <c:pt idx="2670">
                  <c:v>1.079481</c:v>
                </c:pt>
                <c:pt idx="2671">
                  <c:v>1.079481</c:v>
                </c:pt>
                <c:pt idx="2672">
                  <c:v>1.079481</c:v>
                </c:pt>
                <c:pt idx="2673">
                  <c:v>1.079481</c:v>
                </c:pt>
                <c:pt idx="2674">
                  <c:v>1.079481</c:v>
                </c:pt>
                <c:pt idx="2675">
                  <c:v>1.079481</c:v>
                </c:pt>
                <c:pt idx="2676">
                  <c:v>1.079481</c:v>
                </c:pt>
                <c:pt idx="2677">
                  <c:v>1.079481</c:v>
                </c:pt>
                <c:pt idx="2678">
                  <c:v>1.079481</c:v>
                </c:pt>
                <c:pt idx="2679">
                  <c:v>1.079481</c:v>
                </c:pt>
                <c:pt idx="2680">
                  <c:v>1.079481</c:v>
                </c:pt>
                <c:pt idx="2681">
                  <c:v>1.079481</c:v>
                </c:pt>
                <c:pt idx="2682">
                  <c:v>1.079481</c:v>
                </c:pt>
                <c:pt idx="2683">
                  <c:v>1.079481</c:v>
                </c:pt>
                <c:pt idx="2684">
                  <c:v>1.079481</c:v>
                </c:pt>
                <c:pt idx="2685">
                  <c:v>1.079481</c:v>
                </c:pt>
                <c:pt idx="2686">
                  <c:v>1.079481</c:v>
                </c:pt>
                <c:pt idx="2687">
                  <c:v>1.079481</c:v>
                </c:pt>
                <c:pt idx="2688">
                  <c:v>1.079481</c:v>
                </c:pt>
                <c:pt idx="2689">
                  <c:v>1.079481</c:v>
                </c:pt>
                <c:pt idx="2690">
                  <c:v>1.079481</c:v>
                </c:pt>
                <c:pt idx="2691">
                  <c:v>1.079481</c:v>
                </c:pt>
                <c:pt idx="2692">
                  <c:v>1.079481</c:v>
                </c:pt>
                <c:pt idx="2693">
                  <c:v>1.079481</c:v>
                </c:pt>
                <c:pt idx="2694">
                  <c:v>1.079481</c:v>
                </c:pt>
                <c:pt idx="2695">
                  <c:v>1.079481</c:v>
                </c:pt>
                <c:pt idx="2696">
                  <c:v>1.079481</c:v>
                </c:pt>
                <c:pt idx="2697">
                  <c:v>1.079481</c:v>
                </c:pt>
                <c:pt idx="2698">
                  <c:v>1.079481</c:v>
                </c:pt>
                <c:pt idx="2699">
                  <c:v>1.079481</c:v>
                </c:pt>
                <c:pt idx="2700">
                  <c:v>1.079481</c:v>
                </c:pt>
                <c:pt idx="2701">
                  <c:v>1.079481</c:v>
                </c:pt>
                <c:pt idx="2702">
                  <c:v>1.079481</c:v>
                </c:pt>
                <c:pt idx="2703">
                  <c:v>1.079481</c:v>
                </c:pt>
                <c:pt idx="2704">
                  <c:v>1.079481</c:v>
                </c:pt>
                <c:pt idx="2705">
                  <c:v>1.079481</c:v>
                </c:pt>
                <c:pt idx="2706">
                  <c:v>1.079481</c:v>
                </c:pt>
                <c:pt idx="2707">
                  <c:v>1.079481</c:v>
                </c:pt>
                <c:pt idx="2708">
                  <c:v>1.079481</c:v>
                </c:pt>
                <c:pt idx="2709">
                  <c:v>1.079481</c:v>
                </c:pt>
                <c:pt idx="2710">
                  <c:v>1.079481</c:v>
                </c:pt>
                <c:pt idx="2711">
                  <c:v>1.079481</c:v>
                </c:pt>
                <c:pt idx="2712">
                  <c:v>1.079481</c:v>
                </c:pt>
                <c:pt idx="2713">
                  <c:v>1.079481</c:v>
                </c:pt>
                <c:pt idx="2714">
                  <c:v>1.079481</c:v>
                </c:pt>
                <c:pt idx="2715">
                  <c:v>1.079481</c:v>
                </c:pt>
                <c:pt idx="2716">
                  <c:v>1.079481</c:v>
                </c:pt>
                <c:pt idx="2717">
                  <c:v>1.079481</c:v>
                </c:pt>
                <c:pt idx="2718">
                  <c:v>1.079481</c:v>
                </c:pt>
                <c:pt idx="2719">
                  <c:v>1.079481</c:v>
                </c:pt>
                <c:pt idx="2720">
                  <c:v>1.079481</c:v>
                </c:pt>
                <c:pt idx="2721">
                  <c:v>1.079481</c:v>
                </c:pt>
                <c:pt idx="2722">
                  <c:v>1.079481</c:v>
                </c:pt>
                <c:pt idx="2723">
                  <c:v>1.079481</c:v>
                </c:pt>
                <c:pt idx="2724">
                  <c:v>1.079481</c:v>
                </c:pt>
                <c:pt idx="2725">
                  <c:v>1.079481</c:v>
                </c:pt>
                <c:pt idx="2726">
                  <c:v>1.079481</c:v>
                </c:pt>
                <c:pt idx="2727">
                  <c:v>1.079481</c:v>
                </c:pt>
                <c:pt idx="2728">
                  <c:v>1.079481</c:v>
                </c:pt>
                <c:pt idx="2729">
                  <c:v>1.079481</c:v>
                </c:pt>
                <c:pt idx="2730">
                  <c:v>1.079481</c:v>
                </c:pt>
                <c:pt idx="2731">
                  <c:v>1.079481</c:v>
                </c:pt>
                <c:pt idx="2732">
                  <c:v>1.079481</c:v>
                </c:pt>
                <c:pt idx="2733">
                  <c:v>1.079481</c:v>
                </c:pt>
                <c:pt idx="2734">
                  <c:v>1.079481</c:v>
                </c:pt>
                <c:pt idx="2735">
                  <c:v>1.079481</c:v>
                </c:pt>
                <c:pt idx="2736">
                  <c:v>1.079481</c:v>
                </c:pt>
                <c:pt idx="2737">
                  <c:v>1.079481</c:v>
                </c:pt>
                <c:pt idx="2738">
                  <c:v>1.079481</c:v>
                </c:pt>
                <c:pt idx="2739">
                  <c:v>1.079481</c:v>
                </c:pt>
                <c:pt idx="2740">
                  <c:v>1.079481</c:v>
                </c:pt>
                <c:pt idx="2741">
                  <c:v>1.079481</c:v>
                </c:pt>
                <c:pt idx="2742">
                  <c:v>1.079481</c:v>
                </c:pt>
                <c:pt idx="2743">
                  <c:v>1.079481</c:v>
                </c:pt>
                <c:pt idx="2744">
                  <c:v>1.079481</c:v>
                </c:pt>
                <c:pt idx="2745">
                  <c:v>1.079481</c:v>
                </c:pt>
                <c:pt idx="2746">
                  <c:v>1.079481</c:v>
                </c:pt>
                <c:pt idx="2747">
                  <c:v>1.079481</c:v>
                </c:pt>
                <c:pt idx="2748">
                  <c:v>1.079481</c:v>
                </c:pt>
                <c:pt idx="2749">
                  <c:v>1.079481</c:v>
                </c:pt>
                <c:pt idx="2750">
                  <c:v>1.079481</c:v>
                </c:pt>
                <c:pt idx="2751">
                  <c:v>1.079481</c:v>
                </c:pt>
                <c:pt idx="2752">
                  <c:v>1.079481</c:v>
                </c:pt>
                <c:pt idx="2753">
                  <c:v>1.079481</c:v>
                </c:pt>
                <c:pt idx="2754">
                  <c:v>1.079481</c:v>
                </c:pt>
                <c:pt idx="2755">
                  <c:v>1.079481</c:v>
                </c:pt>
                <c:pt idx="2756">
                  <c:v>1.079481</c:v>
                </c:pt>
                <c:pt idx="2757">
                  <c:v>1.079481</c:v>
                </c:pt>
                <c:pt idx="2758">
                  <c:v>1.079481</c:v>
                </c:pt>
                <c:pt idx="2759">
                  <c:v>1.079481</c:v>
                </c:pt>
                <c:pt idx="2760">
                  <c:v>1.079481</c:v>
                </c:pt>
                <c:pt idx="2761">
                  <c:v>1.079481</c:v>
                </c:pt>
                <c:pt idx="2762">
                  <c:v>1.079481</c:v>
                </c:pt>
                <c:pt idx="2763">
                  <c:v>1.079481</c:v>
                </c:pt>
                <c:pt idx="2764">
                  <c:v>1.079481</c:v>
                </c:pt>
                <c:pt idx="2765">
                  <c:v>1.079481</c:v>
                </c:pt>
                <c:pt idx="2766">
                  <c:v>1.079481</c:v>
                </c:pt>
                <c:pt idx="2767">
                  <c:v>1.079481</c:v>
                </c:pt>
                <c:pt idx="2768">
                  <c:v>1.079481</c:v>
                </c:pt>
                <c:pt idx="2769">
                  <c:v>1.079481</c:v>
                </c:pt>
                <c:pt idx="2770">
                  <c:v>1.079481</c:v>
                </c:pt>
                <c:pt idx="2771">
                  <c:v>1.079481</c:v>
                </c:pt>
                <c:pt idx="2772">
                  <c:v>1.079481</c:v>
                </c:pt>
                <c:pt idx="2773">
                  <c:v>1.079481</c:v>
                </c:pt>
                <c:pt idx="2774">
                  <c:v>1.079481</c:v>
                </c:pt>
                <c:pt idx="2775">
                  <c:v>1.079481</c:v>
                </c:pt>
                <c:pt idx="2776">
                  <c:v>1.079481</c:v>
                </c:pt>
                <c:pt idx="2777">
                  <c:v>1.079481</c:v>
                </c:pt>
                <c:pt idx="2778">
                  <c:v>1.079481</c:v>
                </c:pt>
                <c:pt idx="2779">
                  <c:v>1.079481</c:v>
                </c:pt>
                <c:pt idx="2780">
                  <c:v>1.079481</c:v>
                </c:pt>
                <c:pt idx="2781">
                  <c:v>1.079481</c:v>
                </c:pt>
                <c:pt idx="2782">
                  <c:v>1.079481</c:v>
                </c:pt>
                <c:pt idx="2783">
                  <c:v>1.079481</c:v>
                </c:pt>
                <c:pt idx="2784">
                  <c:v>1.079481</c:v>
                </c:pt>
                <c:pt idx="2785">
                  <c:v>1.079481</c:v>
                </c:pt>
                <c:pt idx="2786">
                  <c:v>1.079481</c:v>
                </c:pt>
                <c:pt idx="2787">
                  <c:v>1.079481</c:v>
                </c:pt>
                <c:pt idx="2788">
                  <c:v>1.079481</c:v>
                </c:pt>
                <c:pt idx="2789">
                  <c:v>1.079481</c:v>
                </c:pt>
                <c:pt idx="2790">
                  <c:v>1.079481</c:v>
                </c:pt>
                <c:pt idx="2791">
                  <c:v>1.079481</c:v>
                </c:pt>
                <c:pt idx="2792">
                  <c:v>1.079481</c:v>
                </c:pt>
                <c:pt idx="2793">
                  <c:v>1.079481</c:v>
                </c:pt>
                <c:pt idx="2794">
                  <c:v>1.079481</c:v>
                </c:pt>
                <c:pt idx="2795">
                  <c:v>1.079481</c:v>
                </c:pt>
                <c:pt idx="2796">
                  <c:v>1.079481</c:v>
                </c:pt>
                <c:pt idx="2797">
                  <c:v>1.079481</c:v>
                </c:pt>
                <c:pt idx="2798">
                  <c:v>1.079481</c:v>
                </c:pt>
                <c:pt idx="2799">
                  <c:v>1.079481</c:v>
                </c:pt>
                <c:pt idx="2800">
                  <c:v>1.079481</c:v>
                </c:pt>
                <c:pt idx="2801">
                  <c:v>1.079481</c:v>
                </c:pt>
                <c:pt idx="2802">
                  <c:v>1.079481</c:v>
                </c:pt>
                <c:pt idx="2803">
                  <c:v>1.079481</c:v>
                </c:pt>
                <c:pt idx="2804">
                  <c:v>1.079481</c:v>
                </c:pt>
                <c:pt idx="2805">
                  <c:v>1.079481</c:v>
                </c:pt>
                <c:pt idx="2806">
                  <c:v>1.079481</c:v>
                </c:pt>
                <c:pt idx="2807">
                  <c:v>1.079481</c:v>
                </c:pt>
                <c:pt idx="2808">
                  <c:v>1.079481</c:v>
                </c:pt>
                <c:pt idx="2809">
                  <c:v>1.079481</c:v>
                </c:pt>
                <c:pt idx="2810">
                  <c:v>1.079481</c:v>
                </c:pt>
                <c:pt idx="2811">
                  <c:v>1.079481</c:v>
                </c:pt>
                <c:pt idx="2812">
                  <c:v>1.079481</c:v>
                </c:pt>
                <c:pt idx="2813">
                  <c:v>1.079481</c:v>
                </c:pt>
                <c:pt idx="2814">
                  <c:v>1.079481</c:v>
                </c:pt>
                <c:pt idx="2815">
                  <c:v>1.079481</c:v>
                </c:pt>
                <c:pt idx="2816">
                  <c:v>1.079481</c:v>
                </c:pt>
                <c:pt idx="2817">
                  <c:v>1.079481</c:v>
                </c:pt>
                <c:pt idx="2818">
                  <c:v>1.079481</c:v>
                </c:pt>
                <c:pt idx="2819">
                  <c:v>1.079481</c:v>
                </c:pt>
                <c:pt idx="2820">
                  <c:v>1.079481</c:v>
                </c:pt>
                <c:pt idx="2821">
                  <c:v>1.079481</c:v>
                </c:pt>
                <c:pt idx="2822">
                  <c:v>1.079481</c:v>
                </c:pt>
                <c:pt idx="2823">
                  <c:v>1.079481</c:v>
                </c:pt>
                <c:pt idx="2824">
                  <c:v>1.079481</c:v>
                </c:pt>
                <c:pt idx="2825">
                  <c:v>1.079481</c:v>
                </c:pt>
                <c:pt idx="2826">
                  <c:v>1.079481</c:v>
                </c:pt>
                <c:pt idx="2827">
                  <c:v>1.079481</c:v>
                </c:pt>
                <c:pt idx="2828">
                  <c:v>1.079481</c:v>
                </c:pt>
                <c:pt idx="2829">
                  <c:v>1.079481</c:v>
                </c:pt>
                <c:pt idx="2830">
                  <c:v>1.079481</c:v>
                </c:pt>
                <c:pt idx="2831">
                  <c:v>1.079481</c:v>
                </c:pt>
                <c:pt idx="2832">
                  <c:v>1.079481</c:v>
                </c:pt>
                <c:pt idx="2833">
                  <c:v>1.079481</c:v>
                </c:pt>
                <c:pt idx="2834">
                  <c:v>1.079481</c:v>
                </c:pt>
                <c:pt idx="2835">
                  <c:v>1.079481</c:v>
                </c:pt>
                <c:pt idx="2836">
                  <c:v>1.079481</c:v>
                </c:pt>
                <c:pt idx="2837">
                  <c:v>1.079481</c:v>
                </c:pt>
                <c:pt idx="2838">
                  <c:v>1.079481</c:v>
                </c:pt>
                <c:pt idx="2839">
                  <c:v>1.079481</c:v>
                </c:pt>
                <c:pt idx="2840">
                  <c:v>1.079481</c:v>
                </c:pt>
                <c:pt idx="2841">
                  <c:v>1.079481</c:v>
                </c:pt>
                <c:pt idx="2842">
                  <c:v>1.079481</c:v>
                </c:pt>
                <c:pt idx="2843">
                  <c:v>1.079481</c:v>
                </c:pt>
                <c:pt idx="2844">
                  <c:v>1.079481</c:v>
                </c:pt>
                <c:pt idx="2845">
                  <c:v>1.079481</c:v>
                </c:pt>
                <c:pt idx="2846">
                  <c:v>1.079481</c:v>
                </c:pt>
                <c:pt idx="2847">
                  <c:v>1.079481</c:v>
                </c:pt>
                <c:pt idx="2848">
                  <c:v>1.079481</c:v>
                </c:pt>
                <c:pt idx="2849">
                  <c:v>1.079481</c:v>
                </c:pt>
                <c:pt idx="2850">
                  <c:v>1.079481</c:v>
                </c:pt>
                <c:pt idx="2851">
                  <c:v>1.079481</c:v>
                </c:pt>
                <c:pt idx="2852">
                  <c:v>1.079481</c:v>
                </c:pt>
                <c:pt idx="2853">
                  <c:v>1.079481</c:v>
                </c:pt>
                <c:pt idx="2854">
                  <c:v>1.079481</c:v>
                </c:pt>
                <c:pt idx="2855">
                  <c:v>1.079481</c:v>
                </c:pt>
                <c:pt idx="2856">
                  <c:v>1.079481</c:v>
                </c:pt>
                <c:pt idx="2857">
                  <c:v>1.079481</c:v>
                </c:pt>
                <c:pt idx="2858">
                  <c:v>1.079481</c:v>
                </c:pt>
                <c:pt idx="2859">
                  <c:v>1.079481</c:v>
                </c:pt>
                <c:pt idx="2860">
                  <c:v>1.079481</c:v>
                </c:pt>
                <c:pt idx="2861">
                  <c:v>1.079481</c:v>
                </c:pt>
                <c:pt idx="2862">
                  <c:v>1.079481</c:v>
                </c:pt>
                <c:pt idx="2863">
                  <c:v>1.079481</c:v>
                </c:pt>
                <c:pt idx="2864">
                  <c:v>1.079481</c:v>
                </c:pt>
                <c:pt idx="2865">
                  <c:v>1.079481</c:v>
                </c:pt>
                <c:pt idx="2866">
                  <c:v>1.079481</c:v>
                </c:pt>
                <c:pt idx="2867">
                  <c:v>1.079481</c:v>
                </c:pt>
                <c:pt idx="2868">
                  <c:v>1.079481</c:v>
                </c:pt>
                <c:pt idx="2869">
                  <c:v>1.079481</c:v>
                </c:pt>
                <c:pt idx="2870">
                  <c:v>1.079481</c:v>
                </c:pt>
                <c:pt idx="2871">
                  <c:v>1.079481</c:v>
                </c:pt>
                <c:pt idx="2872">
                  <c:v>1.079481</c:v>
                </c:pt>
                <c:pt idx="2873">
                  <c:v>1.079481</c:v>
                </c:pt>
                <c:pt idx="2874">
                  <c:v>1.079481</c:v>
                </c:pt>
                <c:pt idx="2875">
                  <c:v>1.079481</c:v>
                </c:pt>
                <c:pt idx="2876">
                  <c:v>1.079481</c:v>
                </c:pt>
                <c:pt idx="2877">
                  <c:v>1.079481</c:v>
                </c:pt>
                <c:pt idx="2878">
                  <c:v>1.079481</c:v>
                </c:pt>
                <c:pt idx="2879">
                  <c:v>1.079481</c:v>
                </c:pt>
                <c:pt idx="2880">
                  <c:v>1.079481</c:v>
                </c:pt>
                <c:pt idx="2881">
                  <c:v>1.079481</c:v>
                </c:pt>
                <c:pt idx="2882">
                  <c:v>1.079481</c:v>
                </c:pt>
                <c:pt idx="2883">
                  <c:v>1.079481</c:v>
                </c:pt>
                <c:pt idx="2884">
                  <c:v>1.079481</c:v>
                </c:pt>
                <c:pt idx="2885">
                  <c:v>1.079481</c:v>
                </c:pt>
                <c:pt idx="2886">
                  <c:v>1.079481</c:v>
                </c:pt>
                <c:pt idx="2887">
                  <c:v>1.079481</c:v>
                </c:pt>
                <c:pt idx="2888">
                  <c:v>1.079481</c:v>
                </c:pt>
                <c:pt idx="2889">
                  <c:v>1.079481</c:v>
                </c:pt>
                <c:pt idx="2890">
                  <c:v>1.079481</c:v>
                </c:pt>
                <c:pt idx="2891">
                  <c:v>1.079481</c:v>
                </c:pt>
                <c:pt idx="2892">
                  <c:v>1.079481</c:v>
                </c:pt>
                <c:pt idx="2893">
                  <c:v>1.079481</c:v>
                </c:pt>
                <c:pt idx="2894">
                  <c:v>1.079481</c:v>
                </c:pt>
                <c:pt idx="2895">
                  <c:v>1.079481</c:v>
                </c:pt>
                <c:pt idx="2896">
                  <c:v>1.079481</c:v>
                </c:pt>
                <c:pt idx="2897">
                  <c:v>1.079481</c:v>
                </c:pt>
                <c:pt idx="2898">
                  <c:v>1.079481</c:v>
                </c:pt>
                <c:pt idx="2899">
                  <c:v>1.079481</c:v>
                </c:pt>
                <c:pt idx="2900">
                  <c:v>1.079481</c:v>
                </c:pt>
                <c:pt idx="2901">
                  <c:v>1.079481</c:v>
                </c:pt>
                <c:pt idx="2902">
                  <c:v>1.079481</c:v>
                </c:pt>
                <c:pt idx="2903">
                  <c:v>1.079481</c:v>
                </c:pt>
                <c:pt idx="2904">
                  <c:v>1.079481</c:v>
                </c:pt>
                <c:pt idx="2905">
                  <c:v>1.079481</c:v>
                </c:pt>
                <c:pt idx="2906">
                  <c:v>1.079481</c:v>
                </c:pt>
                <c:pt idx="2907">
                  <c:v>1.079481</c:v>
                </c:pt>
                <c:pt idx="2908">
                  <c:v>1.079481</c:v>
                </c:pt>
                <c:pt idx="2909">
                  <c:v>1.079481</c:v>
                </c:pt>
                <c:pt idx="2910">
                  <c:v>1.079481</c:v>
                </c:pt>
                <c:pt idx="2911">
                  <c:v>1.079481</c:v>
                </c:pt>
                <c:pt idx="2912">
                  <c:v>1.079481</c:v>
                </c:pt>
                <c:pt idx="2913">
                  <c:v>1.079481</c:v>
                </c:pt>
                <c:pt idx="2914">
                  <c:v>1.079481</c:v>
                </c:pt>
                <c:pt idx="2915">
                  <c:v>1.079481</c:v>
                </c:pt>
                <c:pt idx="2916">
                  <c:v>1.079481</c:v>
                </c:pt>
                <c:pt idx="2917">
                  <c:v>1.028166</c:v>
                </c:pt>
                <c:pt idx="2918">
                  <c:v>0.925536</c:v>
                </c:pt>
                <c:pt idx="2919">
                  <c:v>0.925536</c:v>
                </c:pt>
                <c:pt idx="2920">
                  <c:v>0.925536</c:v>
                </c:pt>
                <c:pt idx="2921">
                  <c:v>0.925536</c:v>
                </c:pt>
                <c:pt idx="2922">
                  <c:v>0.925536</c:v>
                </c:pt>
                <c:pt idx="2923">
                  <c:v>0.925536</c:v>
                </c:pt>
                <c:pt idx="2924">
                  <c:v>0.906876</c:v>
                </c:pt>
                <c:pt idx="2925">
                  <c:v>0.906876</c:v>
                </c:pt>
                <c:pt idx="2926">
                  <c:v>0.906876</c:v>
                </c:pt>
                <c:pt idx="2927">
                  <c:v>0.906876</c:v>
                </c:pt>
                <c:pt idx="2928">
                  <c:v>0.906876</c:v>
                </c:pt>
                <c:pt idx="2929">
                  <c:v>0.906876</c:v>
                </c:pt>
                <c:pt idx="2930">
                  <c:v>0.906876</c:v>
                </c:pt>
                <c:pt idx="2931">
                  <c:v>0.906876</c:v>
                </c:pt>
                <c:pt idx="2932">
                  <c:v>0.906876</c:v>
                </c:pt>
                <c:pt idx="2933">
                  <c:v>0.906876</c:v>
                </c:pt>
                <c:pt idx="2934">
                  <c:v>0.906876</c:v>
                </c:pt>
                <c:pt idx="2935">
                  <c:v>0.906876</c:v>
                </c:pt>
                <c:pt idx="2936">
                  <c:v>0.906876</c:v>
                </c:pt>
                <c:pt idx="2937">
                  <c:v>0.906876</c:v>
                </c:pt>
                <c:pt idx="2938">
                  <c:v>0.906876</c:v>
                </c:pt>
                <c:pt idx="2939">
                  <c:v>0.906876</c:v>
                </c:pt>
                <c:pt idx="2940">
                  <c:v>0.906876</c:v>
                </c:pt>
                <c:pt idx="2941">
                  <c:v>0.906876</c:v>
                </c:pt>
                <c:pt idx="2942">
                  <c:v>0.906876</c:v>
                </c:pt>
                <c:pt idx="2943">
                  <c:v>0.906876</c:v>
                </c:pt>
                <c:pt idx="2944">
                  <c:v>0.906876</c:v>
                </c:pt>
                <c:pt idx="2945">
                  <c:v>0.906876</c:v>
                </c:pt>
                <c:pt idx="2946">
                  <c:v>0.906876</c:v>
                </c:pt>
                <c:pt idx="2947">
                  <c:v>0.906876</c:v>
                </c:pt>
                <c:pt idx="2948">
                  <c:v>0.906876</c:v>
                </c:pt>
                <c:pt idx="2949">
                  <c:v>0.906876</c:v>
                </c:pt>
                <c:pt idx="2950">
                  <c:v>0.906876</c:v>
                </c:pt>
                <c:pt idx="2951">
                  <c:v>0.906876</c:v>
                </c:pt>
                <c:pt idx="2952">
                  <c:v>0.906876</c:v>
                </c:pt>
                <c:pt idx="2953">
                  <c:v>0.906876</c:v>
                </c:pt>
                <c:pt idx="2954">
                  <c:v>0.906876</c:v>
                </c:pt>
                <c:pt idx="2955">
                  <c:v>0.906876</c:v>
                </c:pt>
                <c:pt idx="2956">
                  <c:v>0.906876</c:v>
                </c:pt>
                <c:pt idx="2957">
                  <c:v>0.906876</c:v>
                </c:pt>
                <c:pt idx="2958">
                  <c:v>0.906876</c:v>
                </c:pt>
                <c:pt idx="2959">
                  <c:v>0.906876</c:v>
                </c:pt>
                <c:pt idx="2960">
                  <c:v>0.906876</c:v>
                </c:pt>
                <c:pt idx="2961">
                  <c:v>0.906876</c:v>
                </c:pt>
                <c:pt idx="2962">
                  <c:v>0.906876</c:v>
                </c:pt>
                <c:pt idx="2963">
                  <c:v>0.906876</c:v>
                </c:pt>
                <c:pt idx="2964">
                  <c:v>0.906876</c:v>
                </c:pt>
                <c:pt idx="2965">
                  <c:v>0.906876</c:v>
                </c:pt>
                <c:pt idx="2966">
                  <c:v>0.906876</c:v>
                </c:pt>
                <c:pt idx="2967">
                  <c:v>0.906876</c:v>
                </c:pt>
                <c:pt idx="2968">
                  <c:v>0.906876</c:v>
                </c:pt>
                <c:pt idx="2969">
                  <c:v>0.906876</c:v>
                </c:pt>
                <c:pt idx="2970">
                  <c:v>0.906876</c:v>
                </c:pt>
                <c:pt idx="2971">
                  <c:v>0.906876</c:v>
                </c:pt>
                <c:pt idx="2972">
                  <c:v>0.906876</c:v>
                </c:pt>
                <c:pt idx="2973">
                  <c:v>0.906876</c:v>
                </c:pt>
                <c:pt idx="2974">
                  <c:v>0.906876</c:v>
                </c:pt>
                <c:pt idx="2975">
                  <c:v>0.906876</c:v>
                </c:pt>
                <c:pt idx="2976">
                  <c:v>0.906876</c:v>
                </c:pt>
                <c:pt idx="2977">
                  <c:v>0.906876</c:v>
                </c:pt>
                <c:pt idx="2978">
                  <c:v>0.906876</c:v>
                </c:pt>
                <c:pt idx="2979">
                  <c:v>0.906876</c:v>
                </c:pt>
                <c:pt idx="2980">
                  <c:v>0.906876</c:v>
                </c:pt>
                <c:pt idx="2981">
                  <c:v>0.906876</c:v>
                </c:pt>
                <c:pt idx="2982">
                  <c:v>0.906876</c:v>
                </c:pt>
                <c:pt idx="2983">
                  <c:v>0.906876</c:v>
                </c:pt>
                <c:pt idx="2984">
                  <c:v>0.906876</c:v>
                </c:pt>
                <c:pt idx="2985">
                  <c:v>0.906876</c:v>
                </c:pt>
                <c:pt idx="2986">
                  <c:v>0.906876</c:v>
                </c:pt>
                <c:pt idx="2987">
                  <c:v>0.906876</c:v>
                </c:pt>
                <c:pt idx="2988">
                  <c:v>0.906876</c:v>
                </c:pt>
                <c:pt idx="2989">
                  <c:v>0.906876</c:v>
                </c:pt>
                <c:pt idx="2990">
                  <c:v>0.906876</c:v>
                </c:pt>
                <c:pt idx="2991">
                  <c:v>0.906876</c:v>
                </c:pt>
                <c:pt idx="2992">
                  <c:v>0.906876</c:v>
                </c:pt>
                <c:pt idx="2993">
                  <c:v>0.906876</c:v>
                </c:pt>
                <c:pt idx="2994">
                  <c:v>0.906876</c:v>
                </c:pt>
                <c:pt idx="2995">
                  <c:v>0.906876</c:v>
                </c:pt>
                <c:pt idx="2996">
                  <c:v>0.906876</c:v>
                </c:pt>
                <c:pt idx="2997">
                  <c:v>0.906876</c:v>
                </c:pt>
                <c:pt idx="2998">
                  <c:v>0.906876</c:v>
                </c:pt>
                <c:pt idx="2999">
                  <c:v>0.906876</c:v>
                </c:pt>
                <c:pt idx="3000">
                  <c:v>0.906876</c:v>
                </c:pt>
                <c:pt idx="3001">
                  <c:v>0.906876</c:v>
                </c:pt>
                <c:pt idx="3002">
                  <c:v>0.906876</c:v>
                </c:pt>
                <c:pt idx="3003">
                  <c:v>0.906876</c:v>
                </c:pt>
                <c:pt idx="3004">
                  <c:v>0.906876</c:v>
                </c:pt>
                <c:pt idx="3005">
                  <c:v>0.906876</c:v>
                </c:pt>
                <c:pt idx="3006">
                  <c:v>0.906876</c:v>
                </c:pt>
                <c:pt idx="3007">
                  <c:v>0.906876</c:v>
                </c:pt>
                <c:pt idx="3008">
                  <c:v>0.906876</c:v>
                </c:pt>
                <c:pt idx="3009">
                  <c:v>0.906876</c:v>
                </c:pt>
                <c:pt idx="3010">
                  <c:v>0.906876</c:v>
                </c:pt>
                <c:pt idx="3011">
                  <c:v>0.906876</c:v>
                </c:pt>
                <c:pt idx="3012">
                  <c:v>0.906876</c:v>
                </c:pt>
                <c:pt idx="3013">
                  <c:v>0.906876</c:v>
                </c:pt>
                <c:pt idx="3014">
                  <c:v>0.906876</c:v>
                </c:pt>
                <c:pt idx="3015">
                  <c:v>0.906876</c:v>
                </c:pt>
                <c:pt idx="3016">
                  <c:v>0.906876</c:v>
                </c:pt>
                <c:pt idx="3017">
                  <c:v>0.906876</c:v>
                </c:pt>
                <c:pt idx="3018">
                  <c:v>0.906876</c:v>
                </c:pt>
                <c:pt idx="3019">
                  <c:v>0.906876</c:v>
                </c:pt>
                <c:pt idx="3020">
                  <c:v>0.906876</c:v>
                </c:pt>
                <c:pt idx="3021">
                  <c:v>0.906876</c:v>
                </c:pt>
                <c:pt idx="3022">
                  <c:v>0.906876</c:v>
                </c:pt>
                <c:pt idx="3023">
                  <c:v>0.906876</c:v>
                </c:pt>
                <c:pt idx="3024">
                  <c:v>0.906876</c:v>
                </c:pt>
                <c:pt idx="3025">
                  <c:v>0.906876</c:v>
                </c:pt>
                <c:pt idx="3026">
                  <c:v>0.906876</c:v>
                </c:pt>
                <c:pt idx="3027">
                  <c:v>0.906876</c:v>
                </c:pt>
                <c:pt idx="3028">
                  <c:v>0.906876</c:v>
                </c:pt>
                <c:pt idx="3029">
                  <c:v>0.906876</c:v>
                </c:pt>
                <c:pt idx="3030">
                  <c:v>0.906876</c:v>
                </c:pt>
                <c:pt idx="3031">
                  <c:v>0.906876</c:v>
                </c:pt>
                <c:pt idx="3032">
                  <c:v>0.906876</c:v>
                </c:pt>
                <c:pt idx="3033">
                  <c:v>0.906876</c:v>
                </c:pt>
                <c:pt idx="3034">
                  <c:v>0.906876</c:v>
                </c:pt>
                <c:pt idx="3035">
                  <c:v>0.906876</c:v>
                </c:pt>
                <c:pt idx="3036">
                  <c:v>0.906876</c:v>
                </c:pt>
                <c:pt idx="3037">
                  <c:v>0.906876</c:v>
                </c:pt>
                <c:pt idx="3038">
                  <c:v>0.906876</c:v>
                </c:pt>
                <c:pt idx="3039">
                  <c:v>0.906876</c:v>
                </c:pt>
                <c:pt idx="3040">
                  <c:v>0.906876</c:v>
                </c:pt>
                <c:pt idx="3041">
                  <c:v>0.906876</c:v>
                </c:pt>
                <c:pt idx="3042">
                  <c:v>0.906876</c:v>
                </c:pt>
                <c:pt idx="3043">
                  <c:v>0.906876</c:v>
                </c:pt>
                <c:pt idx="3044">
                  <c:v>0.906876</c:v>
                </c:pt>
                <c:pt idx="3045">
                  <c:v>0.906876</c:v>
                </c:pt>
                <c:pt idx="3046">
                  <c:v>0.906876</c:v>
                </c:pt>
                <c:pt idx="3047">
                  <c:v>0.906876</c:v>
                </c:pt>
                <c:pt idx="3048">
                  <c:v>0.906876</c:v>
                </c:pt>
                <c:pt idx="3049">
                  <c:v>0.906876</c:v>
                </c:pt>
                <c:pt idx="3050">
                  <c:v>0.906876</c:v>
                </c:pt>
                <c:pt idx="3051">
                  <c:v>0.906876</c:v>
                </c:pt>
                <c:pt idx="3052">
                  <c:v>0.906876</c:v>
                </c:pt>
                <c:pt idx="3053">
                  <c:v>0.906876</c:v>
                </c:pt>
                <c:pt idx="3054">
                  <c:v>0.906876</c:v>
                </c:pt>
                <c:pt idx="3055">
                  <c:v>0.906876</c:v>
                </c:pt>
                <c:pt idx="3056">
                  <c:v>0.906876</c:v>
                </c:pt>
                <c:pt idx="3057">
                  <c:v>0.906876</c:v>
                </c:pt>
                <c:pt idx="3058">
                  <c:v>0.906876</c:v>
                </c:pt>
                <c:pt idx="3059">
                  <c:v>0.906876</c:v>
                </c:pt>
                <c:pt idx="3060">
                  <c:v>0.906876</c:v>
                </c:pt>
                <c:pt idx="3061">
                  <c:v>0.906876</c:v>
                </c:pt>
                <c:pt idx="3062">
                  <c:v>0.906876</c:v>
                </c:pt>
                <c:pt idx="3063">
                  <c:v>0.906876</c:v>
                </c:pt>
                <c:pt idx="3064">
                  <c:v>0.906876</c:v>
                </c:pt>
                <c:pt idx="3065">
                  <c:v>0.906876</c:v>
                </c:pt>
                <c:pt idx="3066">
                  <c:v>0.906876</c:v>
                </c:pt>
                <c:pt idx="3067">
                  <c:v>0.906876</c:v>
                </c:pt>
                <c:pt idx="3068">
                  <c:v>0.906876</c:v>
                </c:pt>
                <c:pt idx="3069">
                  <c:v>0.906876</c:v>
                </c:pt>
                <c:pt idx="3070">
                  <c:v>0.906876</c:v>
                </c:pt>
                <c:pt idx="3071">
                  <c:v>0.906876</c:v>
                </c:pt>
                <c:pt idx="3072">
                  <c:v>0.906876</c:v>
                </c:pt>
                <c:pt idx="3073">
                  <c:v>0.906876</c:v>
                </c:pt>
                <c:pt idx="3074">
                  <c:v>0.906876</c:v>
                </c:pt>
                <c:pt idx="3075">
                  <c:v>0.906876</c:v>
                </c:pt>
                <c:pt idx="3076">
                  <c:v>0.906876</c:v>
                </c:pt>
                <c:pt idx="3077">
                  <c:v>0.906876</c:v>
                </c:pt>
                <c:pt idx="3078">
                  <c:v>0.906876</c:v>
                </c:pt>
                <c:pt idx="3079">
                  <c:v>0.906876</c:v>
                </c:pt>
                <c:pt idx="3080">
                  <c:v>0.906876</c:v>
                </c:pt>
                <c:pt idx="3081">
                  <c:v>0.906876</c:v>
                </c:pt>
                <c:pt idx="3082">
                  <c:v>0.906876</c:v>
                </c:pt>
                <c:pt idx="3083">
                  <c:v>0.906876</c:v>
                </c:pt>
                <c:pt idx="3084">
                  <c:v>0.906876</c:v>
                </c:pt>
                <c:pt idx="3085">
                  <c:v>0.906876</c:v>
                </c:pt>
                <c:pt idx="3086">
                  <c:v>0.906876</c:v>
                </c:pt>
                <c:pt idx="3087">
                  <c:v>0.906876</c:v>
                </c:pt>
                <c:pt idx="3088">
                  <c:v>0.906876</c:v>
                </c:pt>
                <c:pt idx="3089">
                  <c:v>0.906876</c:v>
                </c:pt>
                <c:pt idx="3090">
                  <c:v>0.906876</c:v>
                </c:pt>
                <c:pt idx="3091">
                  <c:v>0.906876</c:v>
                </c:pt>
                <c:pt idx="3092">
                  <c:v>0.906876</c:v>
                </c:pt>
                <c:pt idx="3093">
                  <c:v>0.906876</c:v>
                </c:pt>
                <c:pt idx="3094">
                  <c:v>0.906876</c:v>
                </c:pt>
                <c:pt idx="3095">
                  <c:v>0.906876</c:v>
                </c:pt>
                <c:pt idx="3096">
                  <c:v>0.906876</c:v>
                </c:pt>
                <c:pt idx="3097">
                  <c:v>0.906876</c:v>
                </c:pt>
                <c:pt idx="3098">
                  <c:v>0.906876</c:v>
                </c:pt>
                <c:pt idx="3099">
                  <c:v>0.906876</c:v>
                </c:pt>
                <c:pt idx="3100">
                  <c:v>0.906876</c:v>
                </c:pt>
                <c:pt idx="3101">
                  <c:v>0.906876</c:v>
                </c:pt>
                <c:pt idx="3102">
                  <c:v>0.906876</c:v>
                </c:pt>
                <c:pt idx="3103">
                  <c:v>0.906876</c:v>
                </c:pt>
                <c:pt idx="3104">
                  <c:v>0.906876</c:v>
                </c:pt>
                <c:pt idx="3105">
                  <c:v>0.906876</c:v>
                </c:pt>
                <c:pt idx="3106">
                  <c:v>0.906876</c:v>
                </c:pt>
                <c:pt idx="3107">
                  <c:v>0.906876</c:v>
                </c:pt>
                <c:pt idx="3108">
                  <c:v>0.906876</c:v>
                </c:pt>
                <c:pt idx="3109">
                  <c:v>0.906876</c:v>
                </c:pt>
                <c:pt idx="3110">
                  <c:v>0.906876</c:v>
                </c:pt>
                <c:pt idx="3111">
                  <c:v>0.906876</c:v>
                </c:pt>
                <c:pt idx="3112">
                  <c:v>0.906876</c:v>
                </c:pt>
                <c:pt idx="3113">
                  <c:v>0.906876</c:v>
                </c:pt>
                <c:pt idx="3114">
                  <c:v>0.906876</c:v>
                </c:pt>
                <c:pt idx="3115">
                  <c:v>0.906876</c:v>
                </c:pt>
                <c:pt idx="3116">
                  <c:v>0.906876</c:v>
                </c:pt>
                <c:pt idx="3117">
                  <c:v>0.906876</c:v>
                </c:pt>
                <c:pt idx="3118">
                  <c:v>0.906876</c:v>
                </c:pt>
                <c:pt idx="3119">
                  <c:v>0.906876</c:v>
                </c:pt>
                <c:pt idx="3120">
                  <c:v>0.906876</c:v>
                </c:pt>
                <c:pt idx="3121">
                  <c:v>0.906876</c:v>
                </c:pt>
                <c:pt idx="3122">
                  <c:v>0.906876</c:v>
                </c:pt>
                <c:pt idx="3123">
                  <c:v>0.906876</c:v>
                </c:pt>
                <c:pt idx="3124">
                  <c:v>0.906876</c:v>
                </c:pt>
                <c:pt idx="3125">
                  <c:v>0.906876</c:v>
                </c:pt>
                <c:pt idx="3126">
                  <c:v>0.906876</c:v>
                </c:pt>
                <c:pt idx="3127">
                  <c:v>0.906876</c:v>
                </c:pt>
                <c:pt idx="3128">
                  <c:v>0.906876</c:v>
                </c:pt>
                <c:pt idx="3129">
                  <c:v>0.906876</c:v>
                </c:pt>
                <c:pt idx="3130">
                  <c:v>0.906876</c:v>
                </c:pt>
                <c:pt idx="3131">
                  <c:v>0.906876</c:v>
                </c:pt>
                <c:pt idx="3132">
                  <c:v>0.906876</c:v>
                </c:pt>
                <c:pt idx="3133">
                  <c:v>0.906876</c:v>
                </c:pt>
                <c:pt idx="3134">
                  <c:v>0.906876</c:v>
                </c:pt>
                <c:pt idx="3135">
                  <c:v>0.906876</c:v>
                </c:pt>
                <c:pt idx="3136">
                  <c:v>0.906876</c:v>
                </c:pt>
                <c:pt idx="3137">
                  <c:v>0.906876</c:v>
                </c:pt>
                <c:pt idx="3138">
                  <c:v>0.906876</c:v>
                </c:pt>
                <c:pt idx="3139">
                  <c:v>0.906876</c:v>
                </c:pt>
                <c:pt idx="3140">
                  <c:v>0.906876</c:v>
                </c:pt>
                <c:pt idx="3141">
                  <c:v>0.906876</c:v>
                </c:pt>
                <c:pt idx="3142">
                  <c:v>0.906876</c:v>
                </c:pt>
                <c:pt idx="3143">
                  <c:v>0.906876</c:v>
                </c:pt>
                <c:pt idx="3144">
                  <c:v>0.906876</c:v>
                </c:pt>
                <c:pt idx="3145">
                  <c:v>0.906876</c:v>
                </c:pt>
                <c:pt idx="3146">
                  <c:v>0.906876</c:v>
                </c:pt>
                <c:pt idx="3147">
                  <c:v>0.906876</c:v>
                </c:pt>
                <c:pt idx="3148">
                  <c:v>0.906876</c:v>
                </c:pt>
                <c:pt idx="3149">
                  <c:v>0.906876</c:v>
                </c:pt>
                <c:pt idx="3150">
                  <c:v>0.906876</c:v>
                </c:pt>
                <c:pt idx="3151">
                  <c:v>0.906876</c:v>
                </c:pt>
                <c:pt idx="3152">
                  <c:v>0.906876</c:v>
                </c:pt>
                <c:pt idx="3153">
                  <c:v>0.906876</c:v>
                </c:pt>
                <c:pt idx="3154">
                  <c:v>0.906876</c:v>
                </c:pt>
                <c:pt idx="3155">
                  <c:v>0.906876</c:v>
                </c:pt>
                <c:pt idx="3156">
                  <c:v>0.906876</c:v>
                </c:pt>
                <c:pt idx="3157">
                  <c:v>0.906876</c:v>
                </c:pt>
                <c:pt idx="3158">
                  <c:v>0.906876</c:v>
                </c:pt>
                <c:pt idx="3159">
                  <c:v>0.906876</c:v>
                </c:pt>
                <c:pt idx="3160">
                  <c:v>0.906876</c:v>
                </c:pt>
                <c:pt idx="3161">
                  <c:v>0.906876</c:v>
                </c:pt>
                <c:pt idx="3162">
                  <c:v>0.906876</c:v>
                </c:pt>
                <c:pt idx="3163">
                  <c:v>0.906876</c:v>
                </c:pt>
                <c:pt idx="3164">
                  <c:v>0.906876</c:v>
                </c:pt>
                <c:pt idx="3165">
                  <c:v>0.906876</c:v>
                </c:pt>
                <c:pt idx="3166">
                  <c:v>0.906876</c:v>
                </c:pt>
                <c:pt idx="3167">
                  <c:v>0.906876</c:v>
                </c:pt>
                <c:pt idx="3168">
                  <c:v>0.906876</c:v>
                </c:pt>
                <c:pt idx="3169">
                  <c:v>0.906876</c:v>
                </c:pt>
                <c:pt idx="3170">
                  <c:v>0.906876</c:v>
                </c:pt>
                <c:pt idx="3171">
                  <c:v>0.906876</c:v>
                </c:pt>
                <c:pt idx="3172">
                  <c:v>0.906876</c:v>
                </c:pt>
                <c:pt idx="3173">
                  <c:v>0.906876</c:v>
                </c:pt>
                <c:pt idx="3174">
                  <c:v>0.906876</c:v>
                </c:pt>
                <c:pt idx="3175">
                  <c:v>0.906876</c:v>
                </c:pt>
                <c:pt idx="3176">
                  <c:v>0.906876</c:v>
                </c:pt>
                <c:pt idx="3177">
                  <c:v>0.906876</c:v>
                </c:pt>
                <c:pt idx="3178">
                  <c:v>0.906876</c:v>
                </c:pt>
                <c:pt idx="3179">
                  <c:v>0.906876</c:v>
                </c:pt>
                <c:pt idx="3180">
                  <c:v>0.906876</c:v>
                </c:pt>
                <c:pt idx="3181">
                  <c:v>0.906876</c:v>
                </c:pt>
                <c:pt idx="3182">
                  <c:v>0.906876</c:v>
                </c:pt>
                <c:pt idx="3183">
                  <c:v>0.929579</c:v>
                </c:pt>
                <c:pt idx="3184">
                  <c:v>0.974985</c:v>
                </c:pt>
                <c:pt idx="3185">
                  <c:v>0.974985</c:v>
                </c:pt>
                <c:pt idx="3186">
                  <c:v>0.974985</c:v>
                </c:pt>
                <c:pt idx="3187">
                  <c:v>0.974985</c:v>
                </c:pt>
                <c:pt idx="3188">
                  <c:v>0.974985</c:v>
                </c:pt>
                <c:pt idx="3189">
                  <c:v>0.974985</c:v>
                </c:pt>
                <c:pt idx="3190">
                  <c:v>0.974985</c:v>
                </c:pt>
                <c:pt idx="3191">
                  <c:v>0.974985</c:v>
                </c:pt>
                <c:pt idx="3192">
                  <c:v>0.974985</c:v>
                </c:pt>
                <c:pt idx="3193">
                  <c:v>0.974985</c:v>
                </c:pt>
                <c:pt idx="3194">
                  <c:v>0.974985</c:v>
                </c:pt>
                <c:pt idx="3195">
                  <c:v>0.974985</c:v>
                </c:pt>
                <c:pt idx="3196">
                  <c:v>0.974985</c:v>
                </c:pt>
                <c:pt idx="3197">
                  <c:v>0.974985</c:v>
                </c:pt>
                <c:pt idx="3198">
                  <c:v>0.974985</c:v>
                </c:pt>
                <c:pt idx="3199">
                  <c:v>0.974985</c:v>
                </c:pt>
                <c:pt idx="3200">
                  <c:v>0.974985</c:v>
                </c:pt>
                <c:pt idx="3201">
                  <c:v>0.974985</c:v>
                </c:pt>
                <c:pt idx="3202">
                  <c:v>0.974985</c:v>
                </c:pt>
                <c:pt idx="3203">
                  <c:v>0.974985</c:v>
                </c:pt>
                <c:pt idx="3204">
                  <c:v>0.974985</c:v>
                </c:pt>
                <c:pt idx="3205">
                  <c:v>0.974985</c:v>
                </c:pt>
                <c:pt idx="3206">
                  <c:v>0.974985</c:v>
                </c:pt>
                <c:pt idx="3207">
                  <c:v>0.974985</c:v>
                </c:pt>
                <c:pt idx="3208">
                  <c:v>0.974985</c:v>
                </c:pt>
                <c:pt idx="3209">
                  <c:v>0.974985</c:v>
                </c:pt>
                <c:pt idx="3210">
                  <c:v>0.974985</c:v>
                </c:pt>
                <c:pt idx="3211">
                  <c:v>0.974985</c:v>
                </c:pt>
                <c:pt idx="3212">
                  <c:v>0.974985</c:v>
                </c:pt>
                <c:pt idx="3213">
                  <c:v>0.974985</c:v>
                </c:pt>
                <c:pt idx="3214">
                  <c:v>0.974985</c:v>
                </c:pt>
                <c:pt idx="3215">
                  <c:v>0.974985</c:v>
                </c:pt>
                <c:pt idx="3216">
                  <c:v>0.974985</c:v>
                </c:pt>
                <c:pt idx="3217">
                  <c:v>0.974985</c:v>
                </c:pt>
                <c:pt idx="3218">
                  <c:v>0.974985</c:v>
                </c:pt>
                <c:pt idx="3219">
                  <c:v>0.974985</c:v>
                </c:pt>
                <c:pt idx="3220">
                  <c:v>0.974985</c:v>
                </c:pt>
                <c:pt idx="3221">
                  <c:v>0.974985</c:v>
                </c:pt>
                <c:pt idx="3222">
                  <c:v>0.974985</c:v>
                </c:pt>
                <c:pt idx="3223">
                  <c:v>0.974985</c:v>
                </c:pt>
                <c:pt idx="3224">
                  <c:v>0.974985</c:v>
                </c:pt>
                <c:pt idx="3225">
                  <c:v>0.974985</c:v>
                </c:pt>
                <c:pt idx="3226">
                  <c:v>0.974985</c:v>
                </c:pt>
                <c:pt idx="3227">
                  <c:v>0.974985</c:v>
                </c:pt>
                <c:pt idx="3228">
                  <c:v>0.974985</c:v>
                </c:pt>
                <c:pt idx="3229">
                  <c:v>0.974985</c:v>
                </c:pt>
                <c:pt idx="3230">
                  <c:v>0.974985</c:v>
                </c:pt>
                <c:pt idx="3231">
                  <c:v>0.974985</c:v>
                </c:pt>
                <c:pt idx="3232">
                  <c:v>0.974985</c:v>
                </c:pt>
                <c:pt idx="3233">
                  <c:v>0.974985</c:v>
                </c:pt>
                <c:pt idx="3234">
                  <c:v>0.974985</c:v>
                </c:pt>
                <c:pt idx="3235">
                  <c:v>0.974985</c:v>
                </c:pt>
                <c:pt idx="3236">
                  <c:v>0.974985</c:v>
                </c:pt>
                <c:pt idx="3237">
                  <c:v>0.974985</c:v>
                </c:pt>
                <c:pt idx="3238">
                  <c:v>0.974985</c:v>
                </c:pt>
                <c:pt idx="3239">
                  <c:v>0.974985</c:v>
                </c:pt>
                <c:pt idx="3240">
                  <c:v>0.974985</c:v>
                </c:pt>
                <c:pt idx="3241">
                  <c:v>0.974985</c:v>
                </c:pt>
                <c:pt idx="3242">
                  <c:v>0.974985</c:v>
                </c:pt>
                <c:pt idx="3243">
                  <c:v>0.974985</c:v>
                </c:pt>
                <c:pt idx="3244">
                  <c:v>0.974985</c:v>
                </c:pt>
                <c:pt idx="3245">
                  <c:v>0.974985</c:v>
                </c:pt>
                <c:pt idx="3246">
                  <c:v>0.974985</c:v>
                </c:pt>
                <c:pt idx="3247">
                  <c:v>0.974985</c:v>
                </c:pt>
                <c:pt idx="3248">
                  <c:v>0.974985</c:v>
                </c:pt>
                <c:pt idx="3249">
                  <c:v>0.974985</c:v>
                </c:pt>
                <c:pt idx="3250">
                  <c:v>0.974985</c:v>
                </c:pt>
                <c:pt idx="3251">
                  <c:v>0.974985</c:v>
                </c:pt>
                <c:pt idx="3252">
                  <c:v>0.974985</c:v>
                </c:pt>
                <c:pt idx="3253">
                  <c:v>0.974985</c:v>
                </c:pt>
                <c:pt idx="3254">
                  <c:v>0.974985</c:v>
                </c:pt>
                <c:pt idx="3255">
                  <c:v>0.974985</c:v>
                </c:pt>
                <c:pt idx="3256">
                  <c:v>0.974985</c:v>
                </c:pt>
                <c:pt idx="3257">
                  <c:v>0.974985</c:v>
                </c:pt>
                <c:pt idx="3258">
                  <c:v>0.974985</c:v>
                </c:pt>
                <c:pt idx="3259">
                  <c:v>0.974985</c:v>
                </c:pt>
                <c:pt idx="3260">
                  <c:v>0.974985</c:v>
                </c:pt>
                <c:pt idx="3261">
                  <c:v>0.974985</c:v>
                </c:pt>
                <c:pt idx="3262">
                  <c:v>0.974985</c:v>
                </c:pt>
                <c:pt idx="3263">
                  <c:v>0.974985</c:v>
                </c:pt>
                <c:pt idx="3264">
                  <c:v>0.974985</c:v>
                </c:pt>
                <c:pt idx="3265">
                  <c:v>0.974985</c:v>
                </c:pt>
                <c:pt idx="3266">
                  <c:v>0.974985</c:v>
                </c:pt>
                <c:pt idx="3267">
                  <c:v>0.974985</c:v>
                </c:pt>
                <c:pt idx="3268">
                  <c:v>0.974985</c:v>
                </c:pt>
                <c:pt idx="3269">
                  <c:v>0.974985</c:v>
                </c:pt>
                <c:pt idx="3270">
                  <c:v>0.974985</c:v>
                </c:pt>
                <c:pt idx="3271">
                  <c:v>0.974985</c:v>
                </c:pt>
                <c:pt idx="3272">
                  <c:v>0.974985</c:v>
                </c:pt>
                <c:pt idx="3273">
                  <c:v>0.974985</c:v>
                </c:pt>
                <c:pt idx="3274">
                  <c:v>0.974985</c:v>
                </c:pt>
                <c:pt idx="3275">
                  <c:v>0.974985</c:v>
                </c:pt>
                <c:pt idx="3276">
                  <c:v>0.974985</c:v>
                </c:pt>
                <c:pt idx="3277">
                  <c:v>0.974985</c:v>
                </c:pt>
                <c:pt idx="3278">
                  <c:v>0.974985</c:v>
                </c:pt>
                <c:pt idx="3279">
                  <c:v>0.974985</c:v>
                </c:pt>
                <c:pt idx="3280">
                  <c:v>0.974985</c:v>
                </c:pt>
                <c:pt idx="3281">
                  <c:v>0.974985</c:v>
                </c:pt>
                <c:pt idx="3282">
                  <c:v>0.974985</c:v>
                </c:pt>
                <c:pt idx="3283">
                  <c:v>0.974985</c:v>
                </c:pt>
                <c:pt idx="3284">
                  <c:v>0.974985</c:v>
                </c:pt>
                <c:pt idx="3285">
                  <c:v>0.974985</c:v>
                </c:pt>
                <c:pt idx="3286">
                  <c:v>0.974985</c:v>
                </c:pt>
                <c:pt idx="3287">
                  <c:v>0.974985</c:v>
                </c:pt>
                <c:pt idx="3288">
                  <c:v>0.974985</c:v>
                </c:pt>
                <c:pt idx="3289">
                  <c:v>0.974985</c:v>
                </c:pt>
                <c:pt idx="3290">
                  <c:v>0.974985</c:v>
                </c:pt>
                <c:pt idx="3291">
                  <c:v>0.69975</c:v>
                </c:pt>
                <c:pt idx="3292">
                  <c:v>0.69975</c:v>
                </c:pt>
                <c:pt idx="3293">
                  <c:v>0.69975</c:v>
                </c:pt>
                <c:pt idx="3294">
                  <c:v>0.69975</c:v>
                </c:pt>
                <c:pt idx="3295">
                  <c:v>0.69975</c:v>
                </c:pt>
                <c:pt idx="3296">
                  <c:v>0.69975</c:v>
                </c:pt>
                <c:pt idx="3297">
                  <c:v>0.69975</c:v>
                </c:pt>
                <c:pt idx="3298">
                  <c:v>0.69975</c:v>
                </c:pt>
                <c:pt idx="3299">
                  <c:v>0.69975</c:v>
                </c:pt>
                <c:pt idx="3300">
                  <c:v>0.69975</c:v>
                </c:pt>
                <c:pt idx="3301">
                  <c:v>0.69975</c:v>
                </c:pt>
                <c:pt idx="3302">
                  <c:v>0.69975</c:v>
                </c:pt>
                <c:pt idx="3303">
                  <c:v>0.69975</c:v>
                </c:pt>
                <c:pt idx="3304">
                  <c:v>0.69975</c:v>
                </c:pt>
                <c:pt idx="3305">
                  <c:v>0.69975</c:v>
                </c:pt>
                <c:pt idx="3306">
                  <c:v>0.69975</c:v>
                </c:pt>
                <c:pt idx="3307">
                  <c:v>0.69975</c:v>
                </c:pt>
                <c:pt idx="3308">
                  <c:v>0.69975</c:v>
                </c:pt>
                <c:pt idx="3309">
                  <c:v>0.69975</c:v>
                </c:pt>
                <c:pt idx="3310">
                  <c:v>0.714367</c:v>
                </c:pt>
                <c:pt idx="3311">
                  <c:v>0.743601</c:v>
                </c:pt>
                <c:pt idx="3312">
                  <c:v>0.743601</c:v>
                </c:pt>
                <c:pt idx="3313">
                  <c:v>0.743601</c:v>
                </c:pt>
                <c:pt idx="3314">
                  <c:v>0.743601</c:v>
                </c:pt>
                <c:pt idx="3315">
                  <c:v>0.743601</c:v>
                </c:pt>
                <c:pt idx="3316">
                  <c:v>0.743601</c:v>
                </c:pt>
                <c:pt idx="3317">
                  <c:v>0.743601</c:v>
                </c:pt>
                <c:pt idx="3318">
                  <c:v>0.743601</c:v>
                </c:pt>
                <c:pt idx="3319">
                  <c:v>0.743601</c:v>
                </c:pt>
                <c:pt idx="3320">
                  <c:v>0.743601</c:v>
                </c:pt>
                <c:pt idx="3321">
                  <c:v>0.743601</c:v>
                </c:pt>
                <c:pt idx="3322">
                  <c:v>0.743601</c:v>
                </c:pt>
                <c:pt idx="3323">
                  <c:v>0.743601</c:v>
                </c:pt>
                <c:pt idx="3324">
                  <c:v>0.743601</c:v>
                </c:pt>
                <c:pt idx="3325">
                  <c:v>0.743601</c:v>
                </c:pt>
                <c:pt idx="3326">
                  <c:v>0.743601</c:v>
                </c:pt>
                <c:pt idx="3327">
                  <c:v>0.743601</c:v>
                </c:pt>
                <c:pt idx="3328">
                  <c:v>0.743601</c:v>
                </c:pt>
                <c:pt idx="3329">
                  <c:v>0.743601</c:v>
                </c:pt>
                <c:pt idx="3330">
                  <c:v>0.743601</c:v>
                </c:pt>
                <c:pt idx="3331">
                  <c:v>0.743601</c:v>
                </c:pt>
                <c:pt idx="3332">
                  <c:v>0.743601</c:v>
                </c:pt>
                <c:pt idx="3333">
                  <c:v>0.743601</c:v>
                </c:pt>
                <c:pt idx="3334">
                  <c:v>0.743601</c:v>
                </c:pt>
                <c:pt idx="3335">
                  <c:v>0.743601</c:v>
                </c:pt>
                <c:pt idx="3336">
                  <c:v>0.743601</c:v>
                </c:pt>
                <c:pt idx="3337">
                  <c:v>0.743601</c:v>
                </c:pt>
                <c:pt idx="3338">
                  <c:v>0.743601</c:v>
                </c:pt>
                <c:pt idx="3339">
                  <c:v>0.743601</c:v>
                </c:pt>
                <c:pt idx="3340">
                  <c:v>0.743601</c:v>
                </c:pt>
                <c:pt idx="3341">
                  <c:v>0.743601</c:v>
                </c:pt>
                <c:pt idx="3342">
                  <c:v>0.743601</c:v>
                </c:pt>
                <c:pt idx="3343">
                  <c:v>0.743601</c:v>
                </c:pt>
                <c:pt idx="3344">
                  <c:v>0.743601</c:v>
                </c:pt>
                <c:pt idx="3345">
                  <c:v>0.743601</c:v>
                </c:pt>
                <c:pt idx="3346">
                  <c:v>0.743601</c:v>
                </c:pt>
                <c:pt idx="3347">
                  <c:v>0.743601</c:v>
                </c:pt>
                <c:pt idx="3348">
                  <c:v>0.743601</c:v>
                </c:pt>
                <c:pt idx="3349">
                  <c:v>0.743601</c:v>
                </c:pt>
                <c:pt idx="3350">
                  <c:v>0.743601</c:v>
                </c:pt>
                <c:pt idx="3351">
                  <c:v>0.743601</c:v>
                </c:pt>
                <c:pt idx="3352">
                  <c:v>0.743601</c:v>
                </c:pt>
                <c:pt idx="3353">
                  <c:v>0.743601</c:v>
                </c:pt>
                <c:pt idx="3354">
                  <c:v>0.743601</c:v>
                </c:pt>
                <c:pt idx="3355">
                  <c:v>0.743601</c:v>
                </c:pt>
                <c:pt idx="3356">
                  <c:v>0.743601</c:v>
                </c:pt>
                <c:pt idx="3357">
                  <c:v>0.743601</c:v>
                </c:pt>
                <c:pt idx="3358">
                  <c:v>0.743601</c:v>
                </c:pt>
                <c:pt idx="3359">
                  <c:v>0.743601</c:v>
                </c:pt>
                <c:pt idx="3360">
                  <c:v>0.743601</c:v>
                </c:pt>
                <c:pt idx="3361">
                  <c:v>0.743601</c:v>
                </c:pt>
                <c:pt idx="3362">
                  <c:v>0.743601</c:v>
                </c:pt>
                <c:pt idx="3363">
                  <c:v>0.743601</c:v>
                </c:pt>
                <c:pt idx="3364">
                  <c:v>0.743601</c:v>
                </c:pt>
                <c:pt idx="3365">
                  <c:v>0.743601</c:v>
                </c:pt>
                <c:pt idx="3366">
                  <c:v>0.743601</c:v>
                </c:pt>
                <c:pt idx="3367">
                  <c:v>0.743601</c:v>
                </c:pt>
                <c:pt idx="3368">
                  <c:v>0.743601</c:v>
                </c:pt>
                <c:pt idx="3369">
                  <c:v>0.743601</c:v>
                </c:pt>
                <c:pt idx="3370">
                  <c:v>0.743601</c:v>
                </c:pt>
                <c:pt idx="3371">
                  <c:v>0.743601</c:v>
                </c:pt>
                <c:pt idx="3372">
                  <c:v>0.678913</c:v>
                </c:pt>
                <c:pt idx="3373">
                  <c:v>0.646569</c:v>
                </c:pt>
                <c:pt idx="3374">
                  <c:v>0.646569</c:v>
                </c:pt>
                <c:pt idx="3375">
                  <c:v>0.646569</c:v>
                </c:pt>
                <c:pt idx="3376">
                  <c:v>0.646569</c:v>
                </c:pt>
                <c:pt idx="3377">
                  <c:v>0.646569</c:v>
                </c:pt>
                <c:pt idx="3378">
                  <c:v>0.646569</c:v>
                </c:pt>
                <c:pt idx="3379">
                  <c:v>0.646569</c:v>
                </c:pt>
                <c:pt idx="3380">
                  <c:v>0.646569</c:v>
                </c:pt>
                <c:pt idx="3381">
                  <c:v>0.646569</c:v>
                </c:pt>
                <c:pt idx="3382">
                  <c:v>0.646569</c:v>
                </c:pt>
                <c:pt idx="3383">
                  <c:v>0.646569</c:v>
                </c:pt>
                <c:pt idx="3384">
                  <c:v>0.646569</c:v>
                </c:pt>
                <c:pt idx="3385">
                  <c:v>0.646569</c:v>
                </c:pt>
                <c:pt idx="3386">
                  <c:v>0.646569</c:v>
                </c:pt>
                <c:pt idx="3387">
                  <c:v>0.646569</c:v>
                </c:pt>
                <c:pt idx="3388">
                  <c:v>0.646569</c:v>
                </c:pt>
                <c:pt idx="3389">
                  <c:v>0.646569</c:v>
                </c:pt>
                <c:pt idx="3390">
                  <c:v>0.646569</c:v>
                </c:pt>
                <c:pt idx="3391">
                  <c:v>0.646569</c:v>
                </c:pt>
                <c:pt idx="3392">
                  <c:v>0.646569</c:v>
                </c:pt>
                <c:pt idx="3393">
                  <c:v>0.646569</c:v>
                </c:pt>
                <c:pt idx="3394">
                  <c:v>0.646569</c:v>
                </c:pt>
                <c:pt idx="3395">
                  <c:v>0.646569</c:v>
                </c:pt>
                <c:pt idx="3396">
                  <c:v>0.646569</c:v>
                </c:pt>
                <c:pt idx="3397">
                  <c:v>0.646569</c:v>
                </c:pt>
                <c:pt idx="3398">
                  <c:v>0.646569</c:v>
                </c:pt>
                <c:pt idx="3399">
                  <c:v>0.646569</c:v>
                </c:pt>
                <c:pt idx="3400">
                  <c:v>0.646569</c:v>
                </c:pt>
                <c:pt idx="3401">
                  <c:v>0.646569</c:v>
                </c:pt>
                <c:pt idx="3402">
                  <c:v>0.646569</c:v>
                </c:pt>
                <c:pt idx="3403">
                  <c:v>0.646569</c:v>
                </c:pt>
                <c:pt idx="3404">
                  <c:v>0.646569</c:v>
                </c:pt>
                <c:pt idx="3405">
                  <c:v>0.646569</c:v>
                </c:pt>
                <c:pt idx="3406">
                  <c:v>0.646569</c:v>
                </c:pt>
                <c:pt idx="3407">
                  <c:v>0.646569</c:v>
                </c:pt>
                <c:pt idx="3408">
                  <c:v>0.646569</c:v>
                </c:pt>
                <c:pt idx="3409">
                  <c:v>0.646569</c:v>
                </c:pt>
                <c:pt idx="3410">
                  <c:v>0.646569</c:v>
                </c:pt>
                <c:pt idx="3411">
                  <c:v>0.646569</c:v>
                </c:pt>
                <c:pt idx="3412">
                  <c:v>0.646569</c:v>
                </c:pt>
                <c:pt idx="3413">
                  <c:v>0.646569</c:v>
                </c:pt>
                <c:pt idx="3414">
                  <c:v>0.646569</c:v>
                </c:pt>
                <c:pt idx="3415">
                  <c:v>0.646569</c:v>
                </c:pt>
                <c:pt idx="3416">
                  <c:v>0.646569</c:v>
                </c:pt>
                <c:pt idx="3417">
                  <c:v>0.646569</c:v>
                </c:pt>
                <c:pt idx="3418">
                  <c:v>0.646569</c:v>
                </c:pt>
                <c:pt idx="3419">
                  <c:v>0.646569</c:v>
                </c:pt>
                <c:pt idx="3420">
                  <c:v>0.646569</c:v>
                </c:pt>
                <c:pt idx="3421">
                  <c:v>0.646569</c:v>
                </c:pt>
                <c:pt idx="3422">
                  <c:v>0.646569</c:v>
                </c:pt>
                <c:pt idx="3423">
                  <c:v>0.646569</c:v>
                </c:pt>
                <c:pt idx="3424">
                  <c:v>0.646569</c:v>
                </c:pt>
                <c:pt idx="3425">
                  <c:v>0.646569</c:v>
                </c:pt>
                <c:pt idx="3426">
                  <c:v>0.646569</c:v>
                </c:pt>
                <c:pt idx="3427">
                  <c:v>0.646569</c:v>
                </c:pt>
                <c:pt idx="3428">
                  <c:v>0.646569</c:v>
                </c:pt>
                <c:pt idx="3429">
                  <c:v>0.646569</c:v>
                </c:pt>
                <c:pt idx="3430">
                  <c:v>0.646569</c:v>
                </c:pt>
                <c:pt idx="3431">
                  <c:v>0.646569</c:v>
                </c:pt>
                <c:pt idx="3432">
                  <c:v>0.646569</c:v>
                </c:pt>
                <c:pt idx="3433">
                  <c:v>0.646569</c:v>
                </c:pt>
                <c:pt idx="3434">
                  <c:v>0.646569</c:v>
                </c:pt>
                <c:pt idx="3435">
                  <c:v>0.646569</c:v>
                </c:pt>
                <c:pt idx="3436">
                  <c:v>0.646569</c:v>
                </c:pt>
                <c:pt idx="3437">
                  <c:v>0.646569</c:v>
                </c:pt>
                <c:pt idx="3438">
                  <c:v>0.646569</c:v>
                </c:pt>
                <c:pt idx="3439">
                  <c:v>0.646569</c:v>
                </c:pt>
                <c:pt idx="3440">
                  <c:v>0.646569</c:v>
                </c:pt>
                <c:pt idx="3441">
                  <c:v>0.646569</c:v>
                </c:pt>
                <c:pt idx="3442">
                  <c:v>0.646569</c:v>
                </c:pt>
                <c:pt idx="3443">
                  <c:v>0.646569</c:v>
                </c:pt>
                <c:pt idx="3444">
                  <c:v>0.646569</c:v>
                </c:pt>
                <c:pt idx="3445">
                  <c:v>0.646569</c:v>
                </c:pt>
                <c:pt idx="3446">
                  <c:v>0.646569</c:v>
                </c:pt>
                <c:pt idx="3447">
                  <c:v>0.646569</c:v>
                </c:pt>
                <c:pt idx="3448">
                  <c:v>0.646569</c:v>
                </c:pt>
                <c:pt idx="3449">
                  <c:v>0.646569</c:v>
                </c:pt>
                <c:pt idx="3450">
                  <c:v>0.646569</c:v>
                </c:pt>
                <c:pt idx="3451">
                  <c:v>0.646569</c:v>
                </c:pt>
                <c:pt idx="3452">
                  <c:v>0.646569</c:v>
                </c:pt>
                <c:pt idx="3453">
                  <c:v>0.646569</c:v>
                </c:pt>
                <c:pt idx="3454">
                  <c:v>0.646569</c:v>
                </c:pt>
                <c:pt idx="3455">
                  <c:v>0.646569</c:v>
                </c:pt>
                <c:pt idx="3456">
                  <c:v>0.646569</c:v>
                </c:pt>
                <c:pt idx="3457">
                  <c:v>0.646569</c:v>
                </c:pt>
                <c:pt idx="3458">
                  <c:v>0.646569</c:v>
                </c:pt>
                <c:pt idx="3459">
                  <c:v>0.646569</c:v>
                </c:pt>
                <c:pt idx="3460">
                  <c:v>0.646569</c:v>
                </c:pt>
                <c:pt idx="3461">
                  <c:v>0.646569</c:v>
                </c:pt>
                <c:pt idx="3462">
                  <c:v>0.646569</c:v>
                </c:pt>
                <c:pt idx="3463">
                  <c:v>0.646569</c:v>
                </c:pt>
                <c:pt idx="3464">
                  <c:v>0.646569</c:v>
                </c:pt>
                <c:pt idx="3465">
                  <c:v>0.646569</c:v>
                </c:pt>
                <c:pt idx="3466">
                  <c:v>0.646569</c:v>
                </c:pt>
                <c:pt idx="3467">
                  <c:v>0.646569</c:v>
                </c:pt>
                <c:pt idx="3468">
                  <c:v>0.646569</c:v>
                </c:pt>
                <c:pt idx="3469">
                  <c:v>0.646569</c:v>
                </c:pt>
                <c:pt idx="3470">
                  <c:v>0.646569</c:v>
                </c:pt>
                <c:pt idx="3471">
                  <c:v>0.646569</c:v>
                </c:pt>
                <c:pt idx="3472">
                  <c:v>0.646569</c:v>
                </c:pt>
                <c:pt idx="3473">
                  <c:v>0.646569</c:v>
                </c:pt>
                <c:pt idx="3474">
                  <c:v>0.646569</c:v>
                </c:pt>
                <c:pt idx="3475">
                  <c:v>0.646569</c:v>
                </c:pt>
                <c:pt idx="3476">
                  <c:v>0.646569</c:v>
                </c:pt>
                <c:pt idx="3477">
                  <c:v>0.646569</c:v>
                </c:pt>
                <c:pt idx="3478">
                  <c:v>0.646569</c:v>
                </c:pt>
                <c:pt idx="3479">
                  <c:v>0.646569</c:v>
                </c:pt>
                <c:pt idx="3480">
                  <c:v>0.646569</c:v>
                </c:pt>
                <c:pt idx="3481">
                  <c:v>0.646569</c:v>
                </c:pt>
                <c:pt idx="3482">
                  <c:v>0.646569</c:v>
                </c:pt>
                <c:pt idx="3483">
                  <c:v>0.646569</c:v>
                </c:pt>
                <c:pt idx="3484">
                  <c:v>0.646569</c:v>
                </c:pt>
                <c:pt idx="3485">
                  <c:v>0.646569</c:v>
                </c:pt>
                <c:pt idx="3486">
                  <c:v>0.646569</c:v>
                </c:pt>
                <c:pt idx="3487">
                  <c:v>0.646569</c:v>
                </c:pt>
                <c:pt idx="3488">
                  <c:v>0.646569</c:v>
                </c:pt>
                <c:pt idx="3489">
                  <c:v>0.646569</c:v>
                </c:pt>
                <c:pt idx="3490">
                  <c:v>0.646569</c:v>
                </c:pt>
                <c:pt idx="3491">
                  <c:v>0.646569</c:v>
                </c:pt>
                <c:pt idx="3492">
                  <c:v>0.646569</c:v>
                </c:pt>
                <c:pt idx="3493">
                  <c:v>0.646569</c:v>
                </c:pt>
                <c:pt idx="3494">
                  <c:v>0.646569</c:v>
                </c:pt>
                <c:pt idx="3495">
                  <c:v>0.646569</c:v>
                </c:pt>
                <c:pt idx="3496">
                  <c:v>0.646569</c:v>
                </c:pt>
                <c:pt idx="3497">
                  <c:v>0.646569</c:v>
                </c:pt>
                <c:pt idx="3498">
                  <c:v>0.646569</c:v>
                </c:pt>
                <c:pt idx="3499">
                  <c:v>0.646569</c:v>
                </c:pt>
                <c:pt idx="3500">
                  <c:v>0.646569</c:v>
                </c:pt>
                <c:pt idx="3501">
                  <c:v>0.646569</c:v>
                </c:pt>
                <c:pt idx="3502">
                  <c:v>0.646569</c:v>
                </c:pt>
                <c:pt idx="3503">
                  <c:v>0.646569</c:v>
                </c:pt>
                <c:pt idx="3504">
                  <c:v>0.646569</c:v>
                </c:pt>
                <c:pt idx="3505">
                  <c:v>0.646569</c:v>
                </c:pt>
                <c:pt idx="3506">
                  <c:v>0.646569</c:v>
                </c:pt>
                <c:pt idx="3507">
                  <c:v>0.646569</c:v>
                </c:pt>
                <c:pt idx="3508">
                  <c:v>0.646569</c:v>
                </c:pt>
                <c:pt idx="3509">
                  <c:v>0.646569</c:v>
                </c:pt>
                <c:pt idx="3510">
                  <c:v>0.692286</c:v>
                </c:pt>
                <c:pt idx="3511">
                  <c:v>0.692286</c:v>
                </c:pt>
                <c:pt idx="3512">
                  <c:v>0.692286</c:v>
                </c:pt>
                <c:pt idx="3513">
                  <c:v>0.692286</c:v>
                </c:pt>
                <c:pt idx="3514">
                  <c:v>0.692286</c:v>
                </c:pt>
                <c:pt idx="3515">
                  <c:v>0.692286</c:v>
                </c:pt>
                <c:pt idx="3516">
                  <c:v>0.692286</c:v>
                </c:pt>
                <c:pt idx="3517">
                  <c:v>0.692286</c:v>
                </c:pt>
                <c:pt idx="3518">
                  <c:v>0.692286</c:v>
                </c:pt>
                <c:pt idx="3519">
                  <c:v>0.692286</c:v>
                </c:pt>
                <c:pt idx="3520">
                  <c:v>0.692286</c:v>
                </c:pt>
                <c:pt idx="3521">
                  <c:v>0.692286</c:v>
                </c:pt>
                <c:pt idx="3522">
                  <c:v>0.692286</c:v>
                </c:pt>
                <c:pt idx="3523">
                  <c:v>0.692286</c:v>
                </c:pt>
                <c:pt idx="3524">
                  <c:v>0.692286</c:v>
                </c:pt>
                <c:pt idx="3525">
                  <c:v>0.692286</c:v>
                </c:pt>
                <c:pt idx="3526">
                  <c:v>0.692286</c:v>
                </c:pt>
                <c:pt idx="3527">
                  <c:v>0.692286</c:v>
                </c:pt>
                <c:pt idx="3528">
                  <c:v>0.692286</c:v>
                </c:pt>
                <c:pt idx="3529">
                  <c:v>0.692286</c:v>
                </c:pt>
                <c:pt idx="3530">
                  <c:v>0.692286</c:v>
                </c:pt>
                <c:pt idx="3531">
                  <c:v>0.692286</c:v>
                </c:pt>
                <c:pt idx="3532">
                  <c:v>0.692286</c:v>
                </c:pt>
                <c:pt idx="3533">
                  <c:v>0.692286</c:v>
                </c:pt>
                <c:pt idx="3534">
                  <c:v>0.692286</c:v>
                </c:pt>
                <c:pt idx="3535">
                  <c:v>0.692286</c:v>
                </c:pt>
                <c:pt idx="3536">
                  <c:v>0.692286</c:v>
                </c:pt>
                <c:pt idx="3537">
                  <c:v>0.692286</c:v>
                </c:pt>
                <c:pt idx="3538">
                  <c:v>0.692286</c:v>
                </c:pt>
                <c:pt idx="3539">
                  <c:v>0.692286</c:v>
                </c:pt>
                <c:pt idx="3540">
                  <c:v>0.692286</c:v>
                </c:pt>
                <c:pt idx="3541">
                  <c:v>0.692286</c:v>
                </c:pt>
                <c:pt idx="3542">
                  <c:v>0.692286</c:v>
                </c:pt>
                <c:pt idx="3543">
                  <c:v>0.692286</c:v>
                </c:pt>
                <c:pt idx="3544">
                  <c:v>0.692286</c:v>
                </c:pt>
                <c:pt idx="3545">
                  <c:v>0.692286</c:v>
                </c:pt>
                <c:pt idx="3546">
                  <c:v>0.692286</c:v>
                </c:pt>
                <c:pt idx="3547">
                  <c:v>0.692286</c:v>
                </c:pt>
                <c:pt idx="3548">
                  <c:v/>
                </c:pt>
                <c:pt idx="3549">
                  <c:v>0.76506</c:v>
                </c:pt>
                <c:pt idx="3550">
                  <c:v>0.76506</c:v>
                </c:pt>
                <c:pt idx="3551">
                  <c:v>0.76506</c:v>
                </c:pt>
                <c:pt idx="3552">
                  <c:v>0.76506</c:v>
                </c:pt>
                <c:pt idx="3553">
                  <c:v>0.76506</c:v>
                </c:pt>
                <c:pt idx="3554">
                  <c:v>0.76506</c:v>
                </c:pt>
                <c:pt idx="3555">
                  <c:v>0.76506</c:v>
                </c:pt>
                <c:pt idx="3556">
                  <c:v>0.76506</c:v>
                </c:pt>
                <c:pt idx="3557">
                  <c:v>0.76506</c:v>
                </c:pt>
                <c:pt idx="3558">
                  <c:v>0.76506</c:v>
                </c:pt>
                <c:pt idx="3559">
                  <c:v>0.76506</c:v>
                </c:pt>
                <c:pt idx="3560">
                  <c:v>0.76506</c:v>
                </c:pt>
                <c:pt idx="3561">
                  <c:v>0.76506</c:v>
                </c:pt>
                <c:pt idx="3562">
                  <c:v>0.76506</c:v>
                </c:pt>
                <c:pt idx="3563">
                  <c:v>0.76506</c:v>
                </c:pt>
                <c:pt idx="3564">
                  <c:v>0.76506</c:v>
                </c:pt>
                <c:pt idx="3565">
                  <c:v>0.76506</c:v>
                </c:pt>
                <c:pt idx="3566">
                  <c:v>0.76506</c:v>
                </c:pt>
                <c:pt idx="3567">
                  <c:v>0.76506</c:v>
                </c:pt>
                <c:pt idx="3568">
                  <c:v>0.76506</c:v>
                </c:pt>
                <c:pt idx="3569">
                  <c:v>0.76506</c:v>
                </c:pt>
                <c:pt idx="3570">
                  <c:v>0.76506</c:v>
                </c:pt>
                <c:pt idx="3571">
                  <c:v>0.76506</c:v>
                </c:pt>
                <c:pt idx="3572">
                  <c:v>0.76506</c:v>
                </c:pt>
                <c:pt idx="3573">
                  <c:v>0.76506</c:v>
                </c:pt>
                <c:pt idx="3574">
                  <c:v>0.76506</c:v>
                </c:pt>
                <c:pt idx="3575">
                  <c:v>0.76506</c:v>
                </c:pt>
                <c:pt idx="3576">
                  <c:v>0.76506</c:v>
                </c:pt>
                <c:pt idx="3577">
                  <c:v>0.76506</c:v>
                </c:pt>
                <c:pt idx="3578">
                  <c:v>0.76506</c:v>
                </c:pt>
                <c:pt idx="3579">
                  <c:v>0.76506</c:v>
                </c:pt>
                <c:pt idx="3580">
                  <c:v>0.76506</c:v>
                </c:pt>
                <c:pt idx="3581">
                  <c:v>0.76506</c:v>
                </c:pt>
                <c:pt idx="3582">
                  <c:v>0.76506</c:v>
                </c:pt>
                <c:pt idx="3583">
                  <c:v>0.76506</c:v>
                </c:pt>
                <c:pt idx="3584">
                  <c:v>0.76506</c:v>
                </c:pt>
                <c:pt idx="3585">
                  <c:v>0.76506</c:v>
                </c:pt>
                <c:pt idx="3586">
                  <c:v>0.76506</c:v>
                </c:pt>
                <c:pt idx="3587">
                  <c:v>0.76506</c:v>
                </c:pt>
                <c:pt idx="3588">
                  <c:v>0.76506</c:v>
                </c:pt>
                <c:pt idx="3589">
                  <c:v>0.76506</c:v>
                </c:pt>
                <c:pt idx="3590">
                  <c:v>0.76506</c:v>
                </c:pt>
                <c:pt idx="3591">
                  <c:v>0.76506</c:v>
                </c:pt>
                <c:pt idx="3592">
                  <c:v>0.76506</c:v>
                </c:pt>
                <c:pt idx="3593">
                  <c:v>0.76506</c:v>
                </c:pt>
                <c:pt idx="3594">
                  <c:v>0.76506</c:v>
                </c:pt>
                <c:pt idx="3595">
                  <c:v>0.76506</c:v>
                </c:pt>
                <c:pt idx="3596">
                  <c:v>0.76506</c:v>
                </c:pt>
                <c:pt idx="3597">
                  <c:v>0.76506</c:v>
                </c:pt>
                <c:pt idx="3598">
                  <c:v>0.76506</c:v>
                </c:pt>
                <c:pt idx="3599">
                  <c:v>0.76506</c:v>
                </c:pt>
                <c:pt idx="3600">
                  <c:v>0.76506</c:v>
                </c:pt>
                <c:pt idx="3601">
                  <c:v>0.76506</c:v>
                </c:pt>
                <c:pt idx="3602">
                  <c:v>0.76506</c:v>
                </c:pt>
                <c:pt idx="3603">
                  <c:v>0.76506</c:v>
                </c:pt>
                <c:pt idx="3604">
                  <c:v>0.76506</c:v>
                </c:pt>
                <c:pt idx="3605">
                  <c:v>0.76506</c:v>
                </c:pt>
                <c:pt idx="3606">
                  <c:v>0.76506</c:v>
                </c:pt>
                <c:pt idx="3607">
                  <c:v>0.76506</c:v>
                </c:pt>
                <c:pt idx="3608">
                  <c:v>0.76506</c:v>
                </c:pt>
                <c:pt idx="3609">
                  <c:v>0.76506</c:v>
                </c:pt>
                <c:pt idx="3610">
                  <c:v>0.76506</c:v>
                </c:pt>
                <c:pt idx="3611">
                  <c:v>0.76506</c:v>
                </c:pt>
                <c:pt idx="3612">
                  <c:v>0.76506</c:v>
                </c:pt>
                <c:pt idx="3613">
                  <c:v>0.76506</c:v>
                </c:pt>
                <c:pt idx="3614">
                  <c:v>0.76506</c:v>
                </c:pt>
                <c:pt idx="3615">
                  <c:v>0.76506</c:v>
                </c:pt>
                <c:pt idx="3616">
                  <c:v>0.76506</c:v>
                </c:pt>
                <c:pt idx="3617">
                  <c:v>0.76506</c:v>
                </c:pt>
                <c:pt idx="3618">
                  <c:v>0.76506</c:v>
                </c:pt>
                <c:pt idx="3619">
                  <c:v>0.76506</c:v>
                </c:pt>
                <c:pt idx="3620">
                  <c:v>0.76506</c:v>
                </c:pt>
                <c:pt idx="3621">
                  <c:v>0.76506</c:v>
                </c:pt>
                <c:pt idx="3622">
                  <c:v>0.76506</c:v>
                </c:pt>
                <c:pt idx="3623">
                  <c:v>0.76506</c:v>
                </c:pt>
                <c:pt idx="3624">
                  <c:v>0.76506</c:v>
                </c:pt>
                <c:pt idx="3625">
                  <c:v>0.76506</c:v>
                </c:pt>
                <c:pt idx="3626">
                  <c:v>0.76506</c:v>
                </c:pt>
                <c:pt idx="3627">
                  <c:v>0.76506</c:v>
                </c:pt>
                <c:pt idx="3628">
                  <c:v>0.76506</c:v>
                </c:pt>
                <c:pt idx="3629">
                  <c:v>0.76506</c:v>
                </c:pt>
                <c:pt idx="3630">
                  <c:v>0.76506</c:v>
                </c:pt>
                <c:pt idx="3631">
                  <c:v>0.76506</c:v>
                </c:pt>
                <c:pt idx="3632">
                  <c:v>0.76506</c:v>
                </c:pt>
                <c:pt idx="3633">
                  <c:v>0.76506</c:v>
                </c:pt>
                <c:pt idx="3634">
                  <c:v>0.76506</c:v>
                </c:pt>
                <c:pt idx="3635">
                  <c:v>0.76506</c:v>
                </c:pt>
                <c:pt idx="3636">
                  <c:v>0.76506</c:v>
                </c:pt>
                <c:pt idx="3637">
                  <c:v>0.76506</c:v>
                </c:pt>
                <c:pt idx="3638">
                  <c:v>0.76506</c:v>
                </c:pt>
                <c:pt idx="3639">
                  <c:v>0.76506</c:v>
                </c:pt>
                <c:pt idx="3640">
                  <c:v>0.76506</c:v>
                </c:pt>
                <c:pt idx="3641">
                  <c:v>0.76506</c:v>
                </c:pt>
                <c:pt idx="3642">
                  <c:v>0.76506</c:v>
                </c:pt>
                <c:pt idx="3643">
                  <c:v>0.76506</c:v>
                </c:pt>
                <c:pt idx="3644">
                  <c:v>0.76506</c:v>
                </c:pt>
                <c:pt idx="3645">
                  <c:v>0.76506</c:v>
                </c:pt>
                <c:pt idx="3646">
                  <c:v>0.76506</c:v>
                </c:pt>
                <c:pt idx="3647">
                  <c:v>0.76506</c:v>
                </c:pt>
                <c:pt idx="3648">
                  <c:v>0.76506</c:v>
                </c:pt>
                <c:pt idx="3649">
                  <c:v>0.76506</c:v>
                </c:pt>
                <c:pt idx="3650">
                  <c:v>0.76506</c:v>
                </c:pt>
                <c:pt idx="3651">
                  <c:v>0.76506</c:v>
                </c:pt>
                <c:pt idx="3652">
                  <c:v>0.76506</c:v>
                </c:pt>
                <c:pt idx="3653">
                  <c:v>0.76506</c:v>
                </c:pt>
                <c:pt idx="3654">
                  <c:v>0.76506</c:v>
                </c:pt>
                <c:pt idx="3655">
                  <c:v>0.76506</c:v>
                </c:pt>
                <c:pt idx="3656">
                  <c:v>0.76506</c:v>
                </c:pt>
                <c:pt idx="3657">
                  <c:v>0.76506</c:v>
                </c:pt>
                <c:pt idx="3658">
                  <c:v>0.76506</c:v>
                </c:pt>
                <c:pt idx="3659">
                  <c:v>0.76506</c:v>
                </c:pt>
                <c:pt idx="3660">
                  <c:v>0.76506</c:v>
                </c:pt>
                <c:pt idx="3661">
                  <c:v>0.76506</c:v>
                </c:pt>
                <c:pt idx="3662">
                  <c:v>0.76506</c:v>
                </c:pt>
                <c:pt idx="3663">
                  <c:v>0.76506</c:v>
                </c:pt>
                <c:pt idx="3664">
                  <c:v>0.76506</c:v>
                </c:pt>
                <c:pt idx="3665">
                  <c:v>0.76506</c:v>
                </c:pt>
                <c:pt idx="3666">
                  <c:v>0.76506</c:v>
                </c:pt>
                <c:pt idx="3667">
                  <c:v>0.76506</c:v>
                </c:pt>
                <c:pt idx="3668">
                  <c:v>0.76506</c:v>
                </c:pt>
                <c:pt idx="3669">
                  <c:v>0.76506</c:v>
                </c:pt>
                <c:pt idx="3670">
                  <c:v>0.76506</c:v>
                </c:pt>
                <c:pt idx="3671">
                  <c:v>0.697262</c:v>
                </c:pt>
                <c:pt idx="3672">
                  <c:v>0.561666</c:v>
                </c:pt>
                <c:pt idx="3673">
                  <c:v>0.561666</c:v>
                </c:pt>
                <c:pt idx="3674">
                  <c:v>0.561666</c:v>
                </c:pt>
                <c:pt idx="3675">
                  <c:v>0.561666</c:v>
                </c:pt>
                <c:pt idx="3676">
                  <c:v>0.561666</c:v>
                </c:pt>
                <c:pt idx="3677">
                  <c:v>0.561666</c:v>
                </c:pt>
                <c:pt idx="3678">
                  <c:v>0.561666</c:v>
                </c:pt>
                <c:pt idx="3679">
                  <c:v>0.561666</c:v>
                </c:pt>
                <c:pt idx="3680">
                  <c:v>0.561666</c:v>
                </c:pt>
                <c:pt idx="3681">
                  <c:v>0.561666</c:v>
                </c:pt>
                <c:pt idx="3682">
                  <c:v>0.561666</c:v>
                </c:pt>
                <c:pt idx="3683">
                  <c:v>0.561666</c:v>
                </c:pt>
                <c:pt idx="3684">
                  <c:v>0.561666</c:v>
                </c:pt>
                <c:pt idx="3685">
                  <c:v>0.561666</c:v>
                </c:pt>
                <c:pt idx="3686">
                  <c:v>0.561666</c:v>
                </c:pt>
                <c:pt idx="3687">
                  <c:v>0.561666</c:v>
                </c:pt>
                <c:pt idx="3688">
                  <c:v>0.561666</c:v>
                </c:pt>
                <c:pt idx="3689">
                  <c:v>0.561666</c:v>
                </c:pt>
                <c:pt idx="3690">
                  <c:v>0.561666</c:v>
                </c:pt>
                <c:pt idx="3691">
                  <c:v>0.561666</c:v>
                </c:pt>
                <c:pt idx="3692">
                  <c:v>0.561666</c:v>
                </c:pt>
                <c:pt idx="3693">
                  <c:v>0.561666</c:v>
                </c:pt>
                <c:pt idx="3694">
                  <c:v>0.561666</c:v>
                </c:pt>
                <c:pt idx="3695">
                  <c:v>0.561666</c:v>
                </c:pt>
                <c:pt idx="3696">
                  <c:v>0.561666</c:v>
                </c:pt>
                <c:pt idx="3697">
                  <c:v>0.561666</c:v>
                </c:pt>
                <c:pt idx="3698">
                  <c:v>0.561666</c:v>
                </c:pt>
                <c:pt idx="3699">
                  <c:v>0.561666</c:v>
                </c:pt>
                <c:pt idx="3700">
                  <c:v>0.561666</c:v>
                </c:pt>
                <c:pt idx="3701">
                  <c:v>0.561666</c:v>
                </c:pt>
                <c:pt idx="3702">
                  <c:v>0.561666</c:v>
                </c:pt>
                <c:pt idx="3703">
                  <c:v>0.561666</c:v>
                </c:pt>
                <c:pt idx="3704">
                  <c:v>0.561666</c:v>
                </c:pt>
                <c:pt idx="3705">
                  <c:v>0.561666</c:v>
                </c:pt>
                <c:pt idx="3706">
                  <c:v>0.561666</c:v>
                </c:pt>
                <c:pt idx="3707">
                  <c:v>0.561666</c:v>
                </c:pt>
                <c:pt idx="3708">
                  <c:v>0.561666</c:v>
                </c:pt>
                <c:pt idx="3709">
                  <c:v>0.561666</c:v>
                </c:pt>
                <c:pt idx="3710">
                  <c:v>0.561666</c:v>
                </c:pt>
                <c:pt idx="3711">
                  <c:v>0.561666</c:v>
                </c:pt>
                <c:pt idx="3712">
                  <c:v>0.561666</c:v>
                </c:pt>
                <c:pt idx="3713">
                  <c:v>0.561666</c:v>
                </c:pt>
                <c:pt idx="3714">
                  <c:v>0.561666</c:v>
                </c:pt>
                <c:pt idx="3715">
                  <c:v>0.561666</c:v>
                </c:pt>
                <c:pt idx="3716">
                  <c:v>0.561666</c:v>
                </c:pt>
                <c:pt idx="3717">
                  <c:v>0.561666</c:v>
                </c:pt>
                <c:pt idx="3718">
                  <c:v>0.561666</c:v>
                </c:pt>
                <c:pt idx="3719">
                  <c:v>0.561666</c:v>
                </c:pt>
                <c:pt idx="3720">
                  <c:v>0.561666</c:v>
                </c:pt>
                <c:pt idx="3721">
                  <c:v>0.561666</c:v>
                </c:pt>
                <c:pt idx="3722">
                  <c:v>0.561666</c:v>
                </c:pt>
                <c:pt idx="3723">
                  <c:v>0.561666</c:v>
                </c:pt>
                <c:pt idx="3724">
                  <c:v>0.561666</c:v>
                </c:pt>
                <c:pt idx="3725">
                  <c:v>0.561666</c:v>
                </c:pt>
                <c:pt idx="3726">
                  <c:v>0.561666</c:v>
                </c:pt>
                <c:pt idx="3727">
                  <c:v>0.561666</c:v>
                </c:pt>
                <c:pt idx="3728">
                  <c:v>0.561666</c:v>
                </c:pt>
                <c:pt idx="3729">
                  <c:v>0.561666</c:v>
                </c:pt>
                <c:pt idx="3730">
                  <c:v>0.561666</c:v>
                </c:pt>
                <c:pt idx="3731">
                  <c:v>0.561666</c:v>
                </c:pt>
                <c:pt idx="3732">
                  <c:v>0.561666</c:v>
                </c:pt>
                <c:pt idx="3733">
                  <c:v>0.561666</c:v>
                </c:pt>
                <c:pt idx="3734">
                  <c:v>0.561666</c:v>
                </c:pt>
                <c:pt idx="3735">
                  <c:v>0.561666</c:v>
                </c:pt>
                <c:pt idx="3736">
                  <c:v>0.561666</c:v>
                </c:pt>
                <c:pt idx="3737">
                  <c:v>0.561666</c:v>
                </c:pt>
                <c:pt idx="3738">
                  <c:v>0.561666</c:v>
                </c:pt>
                <c:pt idx="3739">
                  <c:v>0.561666</c:v>
                </c:pt>
                <c:pt idx="3740">
                  <c:v>0.561666</c:v>
                </c:pt>
                <c:pt idx="3741">
                  <c:v>0.561666</c:v>
                </c:pt>
                <c:pt idx="3742">
                  <c:v>0.561666</c:v>
                </c:pt>
                <c:pt idx="3743">
                  <c:v>0.561666</c:v>
                </c:pt>
                <c:pt idx="3744">
                  <c:v>0.561666</c:v>
                </c:pt>
                <c:pt idx="3745">
                  <c:v>0.561666</c:v>
                </c:pt>
                <c:pt idx="3746">
                  <c:v>0.561666</c:v>
                </c:pt>
                <c:pt idx="3747">
                  <c:v>0.561666</c:v>
                </c:pt>
                <c:pt idx="3748">
                  <c:v>0.561666</c:v>
                </c:pt>
                <c:pt idx="3749">
                  <c:v>0.561666</c:v>
                </c:pt>
                <c:pt idx="3750">
                  <c:v>0.561666</c:v>
                </c:pt>
                <c:pt idx="3751">
                  <c:v>0.561666</c:v>
                </c:pt>
                <c:pt idx="3752">
                  <c:v>0.561666</c:v>
                </c:pt>
                <c:pt idx="3753">
                  <c:v>0.561666</c:v>
                </c:pt>
                <c:pt idx="3754">
                  <c:v>0.561666</c:v>
                </c:pt>
                <c:pt idx="3755">
                  <c:v>0.561666</c:v>
                </c:pt>
                <c:pt idx="3756">
                  <c:v>0.561666</c:v>
                </c:pt>
                <c:pt idx="3757">
                  <c:v>0.561666</c:v>
                </c:pt>
                <c:pt idx="3758">
                  <c:v>0.561666</c:v>
                </c:pt>
                <c:pt idx="3759">
                  <c:v>0.561666</c:v>
                </c:pt>
                <c:pt idx="3760">
                  <c:v>0.561666</c:v>
                </c:pt>
                <c:pt idx="3761">
                  <c:v>0.561666</c:v>
                </c:pt>
                <c:pt idx="3762">
                  <c:v>0.561666</c:v>
                </c:pt>
                <c:pt idx="3763">
                  <c:v>0.561666</c:v>
                </c:pt>
                <c:pt idx="3764">
                  <c:v>0.561666</c:v>
                </c:pt>
                <c:pt idx="3765">
                  <c:v>0.561666</c:v>
                </c:pt>
                <c:pt idx="3766">
                  <c:v>0.561666</c:v>
                </c:pt>
                <c:pt idx="3767">
                  <c:v>0.561666</c:v>
                </c:pt>
                <c:pt idx="3768">
                  <c:v>0.561666</c:v>
                </c:pt>
                <c:pt idx="3769">
                  <c:v>0.561666</c:v>
                </c:pt>
                <c:pt idx="3770">
                  <c:v>0.561666</c:v>
                </c:pt>
                <c:pt idx="3771">
                  <c:v>0.561666</c:v>
                </c:pt>
                <c:pt idx="3772">
                  <c:v>0.561666</c:v>
                </c:pt>
                <c:pt idx="3773">
                  <c:v>0.561666</c:v>
                </c:pt>
                <c:pt idx="3774">
                  <c:v>0.561666</c:v>
                </c:pt>
                <c:pt idx="3775">
                  <c:v>0.561666</c:v>
                </c:pt>
                <c:pt idx="3776">
                  <c:v>0.561666</c:v>
                </c:pt>
                <c:pt idx="3777">
                  <c:v>0.561666</c:v>
                </c:pt>
                <c:pt idx="3778">
                  <c:v>0.561666</c:v>
                </c:pt>
                <c:pt idx="3779">
                  <c:v>0.561666</c:v>
                </c:pt>
                <c:pt idx="3780">
                  <c:v>0.561666</c:v>
                </c:pt>
                <c:pt idx="3781">
                  <c:v>0.561666</c:v>
                </c:pt>
                <c:pt idx="3782">
                  <c:v>0.561666</c:v>
                </c:pt>
                <c:pt idx="3783">
                  <c:v>0.561666</c:v>
                </c:pt>
                <c:pt idx="3784">
                  <c:v>0.561666</c:v>
                </c:pt>
                <c:pt idx="3785">
                  <c:v>0.561666</c:v>
                </c:pt>
                <c:pt idx="3786">
                  <c:v>0.561666</c:v>
                </c:pt>
                <c:pt idx="3787">
                  <c:v>0.561666</c:v>
                </c:pt>
                <c:pt idx="3788">
                  <c:v>0.561666</c:v>
                </c:pt>
                <c:pt idx="3789">
                  <c:v>0.561666</c:v>
                </c:pt>
                <c:pt idx="3790">
                  <c:v>0.561666</c:v>
                </c:pt>
                <c:pt idx="3791">
                  <c:v>0.561666</c:v>
                </c:pt>
                <c:pt idx="3792">
                  <c:v>0.561666</c:v>
                </c:pt>
                <c:pt idx="3793">
                  <c:v>0.561666</c:v>
                </c:pt>
                <c:pt idx="3794">
                  <c:v>0.561666</c:v>
                </c:pt>
                <c:pt idx="3795">
                  <c:v>0.561666</c:v>
                </c:pt>
                <c:pt idx="3796">
                  <c:v>0.561666</c:v>
                </c:pt>
                <c:pt idx="3797">
                  <c:v>0.561666</c:v>
                </c:pt>
                <c:pt idx="3798">
                  <c:v>0.561666</c:v>
                </c:pt>
                <c:pt idx="3799">
                  <c:v>0.561666</c:v>
                </c:pt>
                <c:pt idx="3800">
                  <c:v>0.561666</c:v>
                </c:pt>
                <c:pt idx="3801">
                  <c:v>0.561666</c:v>
                </c:pt>
                <c:pt idx="3802">
                  <c:v>0.561666</c:v>
                </c:pt>
                <c:pt idx="3803">
                  <c:v>0.561666</c:v>
                </c:pt>
                <c:pt idx="3804">
                  <c:v>0.561666</c:v>
                </c:pt>
                <c:pt idx="3805">
                  <c:v>0.561666</c:v>
                </c:pt>
                <c:pt idx="3806">
                  <c:v>0.561666</c:v>
                </c:pt>
                <c:pt idx="3807">
                  <c:v>0.561666</c:v>
                </c:pt>
                <c:pt idx="3808">
                  <c:v>0.561666</c:v>
                </c:pt>
                <c:pt idx="3809">
                  <c:v>0.561666</c:v>
                </c:pt>
                <c:pt idx="3810">
                  <c:v>0.561666</c:v>
                </c:pt>
                <c:pt idx="3811">
                  <c:v>0.561666</c:v>
                </c:pt>
                <c:pt idx="3812">
                  <c:v>0.561666</c:v>
                </c:pt>
                <c:pt idx="3813">
                  <c:v>0.561666</c:v>
                </c:pt>
                <c:pt idx="3814">
                  <c:v>0.561666</c:v>
                </c:pt>
                <c:pt idx="3815">
                  <c:v>0.561666</c:v>
                </c:pt>
                <c:pt idx="3816">
                  <c:v>0.561666</c:v>
                </c:pt>
                <c:pt idx="3817">
                  <c:v>0.561666</c:v>
                </c:pt>
                <c:pt idx="3818">
                  <c:v>0.561666</c:v>
                </c:pt>
                <c:pt idx="3819">
                  <c:v>0.561666</c:v>
                </c:pt>
                <c:pt idx="3820">
                  <c:v>0.561666</c:v>
                </c:pt>
                <c:pt idx="3821">
                  <c:v>0.561666</c:v>
                </c:pt>
                <c:pt idx="3822">
                  <c:v>0.561666</c:v>
                </c:pt>
                <c:pt idx="3823">
                  <c:v>0.561666</c:v>
                </c:pt>
                <c:pt idx="3824">
                  <c:v>0.561666</c:v>
                </c:pt>
                <c:pt idx="3825">
                  <c:v>0.561666</c:v>
                </c:pt>
                <c:pt idx="3826">
                  <c:v>0.561666</c:v>
                </c:pt>
                <c:pt idx="3827">
                  <c:v>0.561666</c:v>
                </c:pt>
                <c:pt idx="3828">
                  <c:v>0.561666</c:v>
                </c:pt>
                <c:pt idx="3829">
                  <c:v>0.561666</c:v>
                </c:pt>
                <c:pt idx="3830">
                  <c:v>0.561666</c:v>
                </c:pt>
                <c:pt idx="3831">
                  <c:v>0.842499</c:v>
                </c:pt>
                <c:pt idx="3832">
                  <c:v>1.404165</c:v>
                </c:pt>
                <c:pt idx="3833">
                  <c:v>1.404165</c:v>
                </c:pt>
                <c:pt idx="3834">
                  <c:v>1.404165</c:v>
                </c:pt>
                <c:pt idx="3835">
                  <c:v>1.404165</c:v>
                </c:pt>
                <c:pt idx="3836">
                  <c:v>1.404165</c:v>
                </c:pt>
                <c:pt idx="3837">
                  <c:v>1.404165</c:v>
                </c:pt>
                <c:pt idx="3838">
                  <c:v>1.404165</c:v>
                </c:pt>
                <c:pt idx="3839">
                  <c:v>1.404165</c:v>
                </c:pt>
                <c:pt idx="3840">
                  <c:v>1.404165</c:v>
                </c:pt>
                <c:pt idx="3841">
                  <c:v>1.404165</c:v>
                </c:pt>
                <c:pt idx="3842">
                  <c:v>1.404165</c:v>
                </c:pt>
                <c:pt idx="3843">
                  <c:v>1.404165</c:v>
                </c:pt>
                <c:pt idx="3844">
                  <c:v>1.404165</c:v>
                </c:pt>
                <c:pt idx="3845">
                  <c:v>1.404165</c:v>
                </c:pt>
                <c:pt idx="3846">
                  <c:v>1.404165</c:v>
                </c:pt>
                <c:pt idx="3847">
                  <c:v>1.404165</c:v>
                </c:pt>
                <c:pt idx="3848">
                  <c:v>1.404165</c:v>
                </c:pt>
                <c:pt idx="3849">
                  <c:v>1.404165</c:v>
                </c:pt>
                <c:pt idx="3850">
                  <c:v>1.404165</c:v>
                </c:pt>
                <c:pt idx="3851">
                  <c:v>1.404165</c:v>
                </c:pt>
                <c:pt idx="3852">
                  <c:v>1.404165</c:v>
                </c:pt>
                <c:pt idx="3853">
                  <c:v>1.404165</c:v>
                </c:pt>
                <c:pt idx="3854">
                  <c:v>1.404165</c:v>
                </c:pt>
                <c:pt idx="3855">
                  <c:v>1.404165</c:v>
                </c:pt>
                <c:pt idx="3856">
                  <c:v>1.404165</c:v>
                </c:pt>
                <c:pt idx="3857">
                  <c:v>1.404165</c:v>
                </c:pt>
                <c:pt idx="3858">
                  <c:v>1.404165</c:v>
                </c:pt>
                <c:pt idx="3859">
                  <c:v>1.404165</c:v>
                </c:pt>
                <c:pt idx="3860">
                  <c:v>1.404165</c:v>
                </c:pt>
                <c:pt idx="3861">
                  <c:v>1.404165</c:v>
                </c:pt>
                <c:pt idx="3862">
                  <c:v>1.404165</c:v>
                </c:pt>
                <c:pt idx="3863">
                  <c:v>1.404165</c:v>
                </c:pt>
                <c:pt idx="3864">
                  <c:v>1.404165</c:v>
                </c:pt>
                <c:pt idx="3865">
                  <c:v>1.404165</c:v>
                </c:pt>
                <c:pt idx="3866">
                  <c:v>1.404165</c:v>
                </c:pt>
                <c:pt idx="3867">
                  <c:v>1.404165</c:v>
                </c:pt>
                <c:pt idx="3868">
                  <c:v>1.404165</c:v>
                </c:pt>
                <c:pt idx="3869">
                  <c:v>1.404165</c:v>
                </c:pt>
                <c:pt idx="3870">
                  <c:v>1.404165</c:v>
                </c:pt>
                <c:pt idx="3871">
                  <c:v>1.404165</c:v>
                </c:pt>
                <c:pt idx="3872">
                  <c:v>1.404165</c:v>
                </c:pt>
                <c:pt idx="3873">
                  <c:v>1.404165</c:v>
                </c:pt>
                <c:pt idx="3874">
                  <c:v>1.404165</c:v>
                </c:pt>
                <c:pt idx="3875">
                  <c:v>1.404165</c:v>
                </c:pt>
                <c:pt idx="3876">
                  <c:v>1.404165</c:v>
                </c:pt>
                <c:pt idx="3877">
                  <c:v>1.404165</c:v>
                </c:pt>
                <c:pt idx="3878">
                  <c:v>1.404165</c:v>
                </c:pt>
                <c:pt idx="3879">
                  <c:v>1.404165</c:v>
                </c:pt>
                <c:pt idx="3880">
                  <c:v>1.404165</c:v>
                </c:pt>
                <c:pt idx="3881">
                  <c:v>1.404165</c:v>
                </c:pt>
                <c:pt idx="3882">
                  <c:v>1.404165</c:v>
                </c:pt>
                <c:pt idx="3883">
                  <c:v>1.404165</c:v>
                </c:pt>
                <c:pt idx="3884">
                  <c:v>1.404165</c:v>
                </c:pt>
                <c:pt idx="3885">
                  <c:v>1.404165</c:v>
                </c:pt>
                <c:pt idx="3886">
                  <c:v>1.404165</c:v>
                </c:pt>
                <c:pt idx="3887">
                  <c:v>1.404165</c:v>
                </c:pt>
                <c:pt idx="3888">
                  <c:v>1.404165</c:v>
                </c:pt>
                <c:pt idx="3889">
                  <c:v>1.404165</c:v>
                </c:pt>
                <c:pt idx="3890">
                  <c:v>1.404165</c:v>
                </c:pt>
                <c:pt idx="3891">
                  <c:v>1.404165</c:v>
                </c:pt>
                <c:pt idx="3892">
                  <c:v>1.404165</c:v>
                </c:pt>
                <c:pt idx="3893">
                  <c:v>1.404165</c:v>
                </c:pt>
                <c:pt idx="3894">
                  <c:v>1.404165</c:v>
                </c:pt>
                <c:pt idx="3895">
                  <c:v>1.404165</c:v>
                </c:pt>
                <c:pt idx="3896">
                  <c:v>1.404165</c:v>
                </c:pt>
                <c:pt idx="3897">
                  <c:v>1.404165</c:v>
                </c:pt>
                <c:pt idx="3898">
                  <c:v>1.404165</c:v>
                </c:pt>
                <c:pt idx="3899">
                  <c:v>1.404165</c:v>
                </c:pt>
                <c:pt idx="3900">
                  <c:v>1.404165</c:v>
                </c:pt>
                <c:pt idx="3901">
                  <c:v>1.404165</c:v>
                </c:pt>
                <c:pt idx="3902">
                  <c:v>1.404165</c:v>
                </c:pt>
                <c:pt idx="3903">
                  <c:v>1.404165</c:v>
                </c:pt>
                <c:pt idx="3904">
                  <c:v>1.404165</c:v>
                </c:pt>
                <c:pt idx="3905">
                  <c:v>1.404165</c:v>
                </c:pt>
                <c:pt idx="3906">
                  <c:v>1.404165</c:v>
                </c:pt>
                <c:pt idx="3907">
                  <c:v>1.404165</c:v>
                </c:pt>
                <c:pt idx="3908">
                  <c:v>1.404165</c:v>
                </c:pt>
                <c:pt idx="3909">
                  <c:v>1.404165</c:v>
                </c:pt>
                <c:pt idx="3910">
                  <c:v>1.404165</c:v>
                </c:pt>
                <c:pt idx="3911">
                  <c:v>1.404165</c:v>
                </c:pt>
                <c:pt idx="3912">
                  <c:v>1.404165</c:v>
                </c:pt>
                <c:pt idx="3913">
                  <c:v>1.404165</c:v>
                </c:pt>
                <c:pt idx="3914">
                  <c:v>1.404165</c:v>
                </c:pt>
                <c:pt idx="3915">
                  <c:v>1.404165</c:v>
                </c:pt>
                <c:pt idx="3916">
                  <c:v>1.404165</c:v>
                </c:pt>
                <c:pt idx="3917">
                  <c:v>1.404165</c:v>
                </c:pt>
                <c:pt idx="3918">
                  <c:v>1.404165</c:v>
                </c:pt>
                <c:pt idx="3919">
                  <c:v>1.404165</c:v>
                </c:pt>
                <c:pt idx="3920">
                  <c:v>1.404165</c:v>
                </c:pt>
                <c:pt idx="3921">
                  <c:v>1.404165</c:v>
                </c:pt>
                <c:pt idx="3922">
                  <c:v>1.404165</c:v>
                </c:pt>
                <c:pt idx="3923">
                  <c:v>1.404165</c:v>
                </c:pt>
                <c:pt idx="3924">
                  <c:v>1.404165</c:v>
                </c:pt>
                <c:pt idx="3925">
                  <c:v>1.404165</c:v>
                </c:pt>
                <c:pt idx="3926">
                  <c:v>1.404165</c:v>
                </c:pt>
                <c:pt idx="3927">
                  <c:v>1.404165</c:v>
                </c:pt>
                <c:pt idx="3928">
                  <c:v>1.404165</c:v>
                </c:pt>
                <c:pt idx="3929">
                  <c:v>1.404165</c:v>
                </c:pt>
                <c:pt idx="3930">
                  <c:v>1.404165</c:v>
                </c:pt>
                <c:pt idx="3931">
                  <c:v>1.404165</c:v>
                </c:pt>
                <c:pt idx="3932">
                  <c:v>1.404165</c:v>
                </c:pt>
                <c:pt idx="3933">
                  <c:v>1.404165</c:v>
                </c:pt>
                <c:pt idx="3934">
                  <c:v>1.404165</c:v>
                </c:pt>
                <c:pt idx="3935">
                  <c:v>1.404165</c:v>
                </c:pt>
                <c:pt idx="3936">
                  <c:v>1.404165</c:v>
                </c:pt>
                <c:pt idx="3937">
                  <c:v>1.404165</c:v>
                </c:pt>
                <c:pt idx="3938">
                  <c:v>1.404165</c:v>
                </c:pt>
                <c:pt idx="3939">
                  <c:v>1.404165</c:v>
                </c:pt>
                <c:pt idx="3940">
                  <c:v>1.404165</c:v>
                </c:pt>
                <c:pt idx="3941">
                  <c:v>1.404165</c:v>
                </c:pt>
                <c:pt idx="3942">
                  <c:v>1.404165</c:v>
                </c:pt>
                <c:pt idx="3943">
                  <c:v>1.404165</c:v>
                </c:pt>
                <c:pt idx="3944">
                  <c:v>1.404165</c:v>
                </c:pt>
                <c:pt idx="3945">
                  <c:v>1.404165</c:v>
                </c:pt>
                <c:pt idx="3946">
                  <c:v>1.404165</c:v>
                </c:pt>
                <c:pt idx="3947">
                  <c:v>1.404165</c:v>
                </c:pt>
                <c:pt idx="3948">
                  <c:v>1.404165</c:v>
                </c:pt>
                <c:pt idx="3949">
                  <c:v>1.404165</c:v>
                </c:pt>
                <c:pt idx="3950">
                  <c:v>1.404165</c:v>
                </c:pt>
                <c:pt idx="3951">
                  <c:v>1.404165</c:v>
                </c:pt>
                <c:pt idx="3952">
                  <c:v>1.404165</c:v>
                </c:pt>
                <c:pt idx="3953">
                  <c:v>1.404165</c:v>
                </c:pt>
                <c:pt idx="3954">
                  <c:v>1.404165</c:v>
                </c:pt>
                <c:pt idx="3955">
                  <c:v>1.404165</c:v>
                </c:pt>
                <c:pt idx="3956">
                  <c:v>1.404165</c:v>
                </c:pt>
                <c:pt idx="3957">
                  <c:v>1.404165</c:v>
                </c:pt>
                <c:pt idx="3958">
                  <c:v>1.404165</c:v>
                </c:pt>
                <c:pt idx="3959">
                  <c:v>1.404165</c:v>
                </c:pt>
                <c:pt idx="3960">
                  <c:v>1.404165</c:v>
                </c:pt>
                <c:pt idx="3961">
                  <c:v>1.404165</c:v>
                </c:pt>
                <c:pt idx="3962">
                  <c:v>1.404165</c:v>
                </c:pt>
                <c:pt idx="3963">
                  <c:v>1.404165</c:v>
                </c:pt>
                <c:pt idx="3964">
                  <c:v>1.404165</c:v>
                </c:pt>
                <c:pt idx="3965">
                  <c:v>1.404165</c:v>
                </c:pt>
                <c:pt idx="3966">
                  <c:v>1.404165</c:v>
                </c:pt>
                <c:pt idx="3967">
                  <c:v>1.404165</c:v>
                </c:pt>
                <c:pt idx="3968">
                  <c:v>1.404165</c:v>
                </c:pt>
                <c:pt idx="3969">
                  <c:v>1.404165</c:v>
                </c:pt>
                <c:pt idx="3970">
                  <c:v>1.404165</c:v>
                </c:pt>
                <c:pt idx="3971">
                  <c:v>1.404165</c:v>
                </c:pt>
                <c:pt idx="3972">
                  <c:v>1.404165</c:v>
                </c:pt>
                <c:pt idx="3973">
                  <c:v>1.404165</c:v>
                </c:pt>
                <c:pt idx="3974">
                  <c:v>1.404165</c:v>
                </c:pt>
                <c:pt idx="3975">
                  <c:v>1.404165</c:v>
                </c:pt>
                <c:pt idx="3976">
                  <c:v>1.404165</c:v>
                </c:pt>
                <c:pt idx="3977">
                  <c:v>1.404165</c:v>
                </c:pt>
                <c:pt idx="3978">
                  <c:v>1.404165</c:v>
                </c:pt>
                <c:pt idx="3979">
                  <c:v>1.404165</c:v>
                </c:pt>
                <c:pt idx="3980">
                  <c:v>1.404165</c:v>
                </c:pt>
                <c:pt idx="3981">
                  <c:v>1.404165</c:v>
                </c:pt>
                <c:pt idx="3982">
                  <c:v>1.404165</c:v>
                </c:pt>
                <c:pt idx="3983">
                  <c:v>1.404165</c:v>
                </c:pt>
                <c:pt idx="3984">
                  <c:v>1.404165</c:v>
                </c:pt>
                <c:pt idx="3985">
                  <c:v>1.404165</c:v>
                </c:pt>
                <c:pt idx="3986">
                  <c:v>1.404165</c:v>
                </c:pt>
                <c:pt idx="3987">
                  <c:v>1.404165</c:v>
                </c:pt>
                <c:pt idx="3988">
                  <c:v>1.404165</c:v>
                </c:pt>
                <c:pt idx="3989">
                  <c:v>1.404165</c:v>
                </c:pt>
                <c:pt idx="3990">
                  <c:v>1.404165</c:v>
                </c:pt>
                <c:pt idx="3991">
                  <c:v>1.404165</c:v>
                </c:pt>
                <c:pt idx="3992">
                  <c:v>1.404165</c:v>
                </c:pt>
                <c:pt idx="3993">
                  <c:v>1.404165</c:v>
                </c:pt>
                <c:pt idx="3994">
                  <c:v>1.404165</c:v>
                </c:pt>
                <c:pt idx="3995">
                  <c:v>1.404165</c:v>
                </c:pt>
                <c:pt idx="3996">
                  <c:v>1.404165</c:v>
                </c:pt>
                <c:pt idx="3997">
                  <c:v>1.404165</c:v>
                </c:pt>
                <c:pt idx="3998">
                  <c:v>1.404165</c:v>
                </c:pt>
                <c:pt idx="3999">
                  <c:v>1.404165</c:v>
                </c:pt>
                <c:pt idx="4000">
                  <c:v>1.404165</c:v>
                </c:pt>
                <c:pt idx="4001">
                  <c:v>1.404165</c:v>
                </c:pt>
                <c:pt idx="4002">
                  <c:v>1.404165</c:v>
                </c:pt>
                <c:pt idx="4003">
                  <c:v>1.404165</c:v>
                </c:pt>
                <c:pt idx="4004">
                  <c:v>1.404165</c:v>
                </c:pt>
                <c:pt idx="4005">
                  <c:v>1.404165</c:v>
                </c:pt>
                <c:pt idx="4006">
                  <c:v>1.404165</c:v>
                </c:pt>
                <c:pt idx="4007">
                  <c:v>1.404165</c:v>
                </c:pt>
                <c:pt idx="4008">
                  <c:v>1.404165</c:v>
                </c:pt>
                <c:pt idx="4009">
                  <c:v>1.404165</c:v>
                </c:pt>
                <c:pt idx="4010">
                  <c:v>1.404165</c:v>
                </c:pt>
                <c:pt idx="4011">
                  <c:v>1.404165</c:v>
                </c:pt>
                <c:pt idx="4012">
                  <c:v>1.404165</c:v>
                </c:pt>
                <c:pt idx="4013">
                  <c:v>1.404165</c:v>
                </c:pt>
                <c:pt idx="4014">
                  <c:v>1.404165</c:v>
                </c:pt>
                <c:pt idx="4015">
                  <c:v>1.404165</c:v>
                </c:pt>
                <c:pt idx="4016">
                  <c:v>1.404165</c:v>
                </c:pt>
                <c:pt idx="4017">
                  <c:v>1.404165</c:v>
                </c:pt>
                <c:pt idx="4018">
                  <c:v>1.404165</c:v>
                </c:pt>
                <c:pt idx="4019">
                  <c:v>1.404165</c:v>
                </c:pt>
                <c:pt idx="4020">
                  <c:v>1.404165</c:v>
                </c:pt>
                <c:pt idx="4021">
                  <c:v>1.404165</c:v>
                </c:pt>
                <c:pt idx="4022">
                  <c:v>1.404165</c:v>
                </c:pt>
                <c:pt idx="4023">
                  <c:v>1.404165</c:v>
                </c:pt>
                <c:pt idx="4024">
                  <c:v>1.404165</c:v>
                </c:pt>
                <c:pt idx="4025">
                  <c:v>1.404165</c:v>
                </c:pt>
                <c:pt idx="4026">
                  <c:v>1.404165</c:v>
                </c:pt>
                <c:pt idx="4027">
                  <c:v>1.404165</c:v>
                </c:pt>
                <c:pt idx="4028">
                  <c:v>1.404165</c:v>
                </c:pt>
                <c:pt idx="4029">
                  <c:v>1.404165</c:v>
                </c:pt>
                <c:pt idx="4030">
                  <c:v>1.404165</c:v>
                </c:pt>
                <c:pt idx="4031">
                  <c:v>1.404165</c:v>
                </c:pt>
                <c:pt idx="4032">
                  <c:v>1.404165</c:v>
                </c:pt>
                <c:pt idx="4033">
                  <c:v>1.404165</c:v>
                </c:pt>
                <c:pt idx="4034">
                  <c:v>1.404165</c:v>
                </c:pt>
                <c:pt idx="4035">
                  <c:v>1.404165</c:v>
                </c:pt>
                <c:pt idx="4036">
                  <c:v>1.404165</c:v>
                </c:pt>
                <c:pt idx="4037">
                  <c:v>1.404165</c:v>
                </c:pt>
                <c:pt idx="4038">
                  <c:v>1.404165</c:v>
                </c:pt>
                <c:pt idx="4039">
                  <c:v>1.404165</c:v>
                </c:pt>
                <c:pt idx="4040">
                  <c:v>1.404165</c:v>
                </c:pt>
                <c:pt idx="4041">
                  <c:v>1.404165</c:v>
                </c:pt>
                <c:pt idx="4042">
                  <c:v>1.404165</c:v>
                </c:pt>
                <c:pt idx="4043">
                  <c:v>1.404165</c:v>
                </c:pt>
                <c:pt idx="4044">
                  <c:v>1.404165</c:v>
                </c:pt>
                <c:pt idx="4045">
                  <c:v>1.404165</c:v>
                </c:pt>
                <c:pt idx="4046">
                  <c:v>1.404165</c:v>
                </c:pt>
                <c:pt idx="4047">
                  <c:v>1.404165</c:v>
                </c:pt>
                <c:pt idx="4048">
                  <c:v>1.404165</c:v>
                </c:pt>
                <c:pt idx="4049">
                  <c:v>1.404165</c:v>
                </c:pt>
                <c:pt idx="4050">
                  <c:v>1.404165</c:v>
                </c:pt>
                <c:pt idx="4051">
                  <c:v>1.404165</c:v>
                </c:pt>
                <c:pt idx="4052">
                  <c:v>1.404165</c:v>
                </c:pt>
                <c:pt idx="4053">
                  <c:v>1.404165</c:v>
                </c:pt>
                <c:pt idx="4054">
                  <c:v>1.404165</c:v>
                </c:pt>
                <c:pt idx="4055">
                  <c:v>1.404165</c:v>
                </c:pt>
                <c:pt idx="4056">
                  <c:v>1.404165</c:v>
                </c:pt>
                <c:pt idx="4057">
                  <c:v>1.404165</c:v>
                </c:pt>
                <c:pt idx="4058">
                  <c:v>1.404165</c:v>
                </c:pt>
                <c:pt idx="4059">
                  <c:v>1.382706</c:v>
                </c:pt>
                <c:pt idx="4060">
                  <c:v>1.382706</c:v>
                </c:pt>
                <c:pt idx="4061">
                  <c:v>1.382706</c:v>
                </c:pt>
                <c:pt idx="4062">
                  <c:v>1.382706</c:v>
                </c:pt>
                <c:pt idx="4063">
                  <c:v>1.382706</c:v>
                </c:pt>
                <c:pt idx="4064">
                  <c:v>1.382706</c:v>
                </c:pt>
                <c:pt idx="4065">
                  <c:v>1.382706</c:v>
                </c:pt>
                <c:pt idx="4066">
                  <c:v>1.382706</c:v>
                </c:pt>
                <c:pt idx="4067">
                  <c:v>1.382706</c:v>
                </c:pt>
                <c:pt idx="4068">
                  <c:v>1.382706</c:v>
                </c:pt>
                <c:pt idx="4069">
                  <c:v>1.382706</c:v>
                </c:pt>
                <c:pt idx="4070">
                  <c:v>1.382706</c:v>
                </c:pt>
                <c:pt idx="4071">
                  <c:v>1.382706</c:v>
                </c:pt>
                <c:pt idx="4072">
                  <c:v>1.382706</c:v>
                </c:pt>
                <c:pt idx="4073">
                  <c:v>1.382706</c:v>
                </c:pt>
                <c:pt idx="4074">
                  <c:v>1.382706</c:v>
                </c:pt>
                <c:pt idx="4075">
                  <c:v>1.382706</c:v>
                </c:pt>
                <c:pt idx="4076">
                  <c:v>1.382706</c:v>
                </c:pt>
                <c:pt idx="4077">
                  <c:v>1.427801</c:v>
                </c:pt>
                <c:pt idx="4078">
                  <c:v>1.517991</c:v>
                </c:pt>
                <c:pt idx="4079">
                  <c:v>1.517991</c:v>
                </c:pt>
                <c:pt idx="4080">
                  <c:v>1.517991</c:v>
                </c:pt>
                <c:pt idx="4081">
                  <c:v>1.517991</c:v>
                </c:pt>
                <c:pt idx="4082">
                  <c:v>1.517991</c:v>
                </c:pt>
                <c:pt idx="4083">
                  <c:v>1.517991</c:v>
                </c:pt>
                <c:pt idx="4084">
                  <c:v>1.517991</c:v>
                </c:pt>
                <c:pt idx="4085">
                  <c:v>1.517991</c:v>
                </c:pt>
                <c:pt idx="4086">
                  <c:v>1.517991</c:v>
                </c:pt>
                <c:pt idx="4087">
                  <c:v>1.517991</c:v>
                </c:pt>
                <c:pt idx="4088">
                  <c:v>1.517991</c:v>
                </c:pt>
                <c:pt idx="4089">
                  <c:v>1.517991</c:v>
                </c:pt>
                <c:pt idx="4090">
                  <c:v>1.517991</c:v>
                </c:pt>
                <c:pt idx="4091">
                  <c:v>1.517991</c:v>
                </c:pt>
                <c:pt idx="4092">
                  <c:v>1.517991</c:v>
                </c:pt>
                <c:pt idx="4093">
                  <c:v>1.517991</c:v>
                </c:pt>
                <c:pt idx="4094">
                  <c:v>1.517991</c:v>
                </c:pt>
                <c:pt idx="4095">
                  <c:v>1.517991</c:v>
                </c:pt>
                <c:pt idx="4096">
                  <c:v>1.517991</c:v>
                </c:pt>
                <c:pt idx="4097">
                  <c:v>1.517991</c:v>
                </c:pt>
                <c:pt idx="4098">
                  <c:v>1.517991</c:v>
                </c:pt>
                <c:pt idx="4099">
                  <c:v>1.517991</c:v>
                </c:pt>
                <c:pt idx="4100">
                  <c:v>1.517991</c:v>
                </c:pt>
                <c:pt idx="4101">
                  <c:v>1.517991</c:v>
                </c:pt>
                <c:pt idx="4102">
                  <c:v>1.517991</c:v>
                </c:pt>
                <c:pt idx="4103">
                  <c:v>1.517991</c:v>
                </c:pt>
                <c:pt idx="4104">
                  <c:v>1.517991</c:v>
                </c:pt>
                <c:pt idx="4105">
                  <c:v>1.517991</c:v>
                </c:pt>
                <c:pt idx="4106">
                  <c:v>1.517991</c:v>
                </c:pt>
                <c:pt idx="4107">
                  <c:v>1.517991</c:v>
                </c:pt>
                <c:pt idx="4108">
                  <c:v>1.517991</c:v>
                </c:pt>
                <c:pt idx="4109">
                  <c:v>1.517991</c:v>
                </c:pt>
                <c:pt idx="4110">
                  <c:v>1.517991</c:v>
                </c:pt>
                <c:pt idx="4111">
                  <c:v>1.517991</c:v>
                </c:pt>
                <c:pt idx="4112">
                  <c:v>1.517991</c:v>
                </c:pt>
                <c:pt idx="4113">
                  <c:v>1.517991</c:v>
                </c:pt>
                <c:pt idx="4114">
                  <c:v>1.517991</c:v>
                </c:pt>
                <c:pt idx="4115">
                  <c:v>1.517991</c:v>
                </c:pt>
                <c:pt idx="4116">
                  <c:v>1.517991</c:v>
                </c:pt>
                <c:pt idx="4117">
                  <c:v>1.517991</c:v>
                </c:pt>
                <c:pt idx="4118">
                  <c:v>1.517991</c:v>
                </c:pt>
                <c:pt idx="4119">
                  <c:v>1.517991</c:v>
                </c:pt>
                <c:pt idx="4120">
                  <c:v>1.517991</c:v>
                </c:pt>
                <c:pt idx="4121">
                  <c:v>1.517991</c:v>
                </c:pt>
                <c:pt idx="4122">
                  <c:v>1.517991</c:v>
                </c:pt>
                <c:pt idx="4123">
                  <c:v>1.517991</c:v>
                </c:pt>
                <c:pt idx="4124">
                  <c:v>1.517991</c:v>
                </c:pt>
                <c:pt idx="4125">
                  <c:v>1.517991</c:v>
                </c:pt>
                <c:pt idx="4126">
                  <c:v>1.517991</c:v>
                </c:pt>
                <c:pt idx="4127">
                  <c:v>1.517991</c:v>
                </c:pt>
                <c:pt idx="4128">
                  <c:v>1.517991</c:v>
                </c:pt>
                <c:pt idx="4129">
                  <c:v>1.517991</c:v>
                </c:pt>
                <c:pt idx="4130">
                  <c:v>1.517991</c:v>
                </c:pt>
                <c:pt idx="4131">
                  <c:v>1.517991</c:v>
                </c:pt>
                <c:pt idx="4132">
                  <c:v>1.517991</c:v>
                </c:pt>
                <c:pt idx="4133">
                  <c:v>1.517991</c:v>
                </c:pt>
                <c:pt idx="4134">
                  <c:v>1.517991</c:v>
                </c:pt>
                <c:pt idx="4135">
                  <c:v>1.517991</c:v>
                </c:pt>
                <c:pt idx="4136">
                  <c:v>1.517991</c:v>
                </c:pt>
                <c:pt idx="4137">
                  <c:v>1.517991</c:v>
                </c:pt>
                <c:pt idx="4138">
                  <c:v>1.517991</c:v>
                </c:pt>
                <c:pt idx="4139">
                  <c:v>1.517991</c:v>
                </c:pt>
                <c:pt idx="4140">
                  <c:v>1.517991</c:v>
                </c:pt>
                <c:pt idx="4141">
                  <c:v>1.517991</c:v>
                </c:pt>
                <c:pt idx="4142">
                  <c:v>1.517991</c:v>
                </c:pt>
                <c:pt idx="4143">
                  <c:v>1.517991</c:v>
                </c:pt>
                <c:pt idx="4144">
                  <c:v>1.517991</c:v>
                </c:pt>
                <c:pt idx="4145">
                  <c:v>1.517991</c:v>
                </c:pt>
                <c:pt idx="4146">
                  <c:v>1.517991</c:v>
                </c:pt>
                <c:pt idx="4147">
                  <c:v>1.517991</c:v>
                </c:pt>
                <c:pt idx="4148">
                  <c:v>1.517991</c:v>
                </c:pt>
                <c:pt idx="4149">
                  <c:v>1.517991</c:v>
                </c:pt>
                <c:pt idx="4150">
                  <c:v>1.517991</c:v>
                </c:pt>
                <c:pt idx="4151">
                  <c:v>1.517991</c:v>
                </c:pt>
                <c:pt idx="4152">
                  <c:v>1.517991</c:v>
                </c:pt>
                <c:pt idx="4153">
                  <c:v>1.517991</c:v>
                </c:pt>
                <c:pt idx="4154">
                  <c:v>1.517991</c:v>
                </c:pt>
                <c:pt idx="4155">
                  <c:v>1.517991</c:v>
                </c:pt>
                <c:pt idx="4156">
                  <c:v>1.517991</c:v>
                </c:pt>
                <c:pt idx="4157">
                  <c:v>1.517991</c:v>
                </c:pt>
                <c:pt idx="4158">
                  <c:v>1.517991</c:v>
                </c:pt>
                <c:pt idx="4159">
                  <c:v>1.517991</c:v>
                </c:pt>
                <c:pt idx="4160">
                  <c:v>1.517991</c:v>
                </c:pt>
                <c:pt idx="4161">
                  <c:v>1.517991</c:v>
                </c:pt>
                <c:pt idx="4162">
                  <c:v>1.517991</c:v>
                </c:pt>
                <c:pt idx="4163">
                  <c:v>1.517991</c:v>
                </c:pt>
                <c:pt idx="4164">
                  <c:v>1.517991</c:v>
                </c:pt>
                <c:pt idx="4165">
                  <c:v>1.517991</c:v>
                </c:pt>
                <c:pt idx="4166">
                  <c:v>1.517991</c:v>
                </c:pt>
                <c:pt idx="4167">
                  <c:v>1.517991</c:v>
                </c:pt>
                <c:pt idx="4168">
                  <c:v>1.517991</c:v>
                </c:pt>
                <c:pt idx="4169">
                  <c:v>1.517991</c:v>
                </c:pt>
                <c:pt idx="4170">
                  <c:v>1.517991</c:v>
                </c:pt>
                <c:pt idx="4171">
                  <c:v>1.517991</c:v>
                </c:pt>
                <c:pt idx="4172">
                  <c:v>1.517991</c:v>
                </c:pt>
                <c:pt idx="4173">
                  <c:v>1.517991</c:v>
                </c:pt>
                <c:pt idx="4174">
                  <c:v>1.517991</c:v>
                </c:pt>
                <c:pt idx="4175">
                  <c:v>1.517991</c:v>
                </c:pt>
                <c:pt idx="4176">
                  <c:v>1.517991</c:v>
                </c:pt>
                <c:pt idx="4177">
                  <c:v>1.517991</c:v>
                </c:pt>
                <c:pt idx="4178">
                  <c:v>1.517991</c:v>
                </c:pt>
                <c:pt idx="4179">
                  <c:v>1.517991</c:v>
                </c:pt>
                <c:pt idx="4180">
                  <c:v>1.517991</c:v>
                </c:pt>
                <c:pt idx="4181">
                  <c:v>1.517991</c:v>
                </c:pt>
                <c:pt idx="4182">
                  <c:v>1.517991</c:v>
                </c:pt>
                <c:pt idx="4183">
                  <c:v>1.517991</c:v>
                </c:pt>
                <c:pt idx="4184">
                  <c:v>1.517991</c:v>
                </c:pt>
                <c:pt idx="4185">
                  <c:v>1.517991</c:v>
                </c:pt>
                <c:pt idx="4186">
                  <c:v>1.517991</c:v>
                </c:pt>
                <c:pt idx="4187">
                  <c:v>1.517991</c:v>
                </c:pt>
                <c:pt idx="4188">
                  <c:v>1.517991</c:v>
                </c:pt>
                <c:pt idx="4189">
                  <c:v>1.517991</c:v>
                </c:pt>
                <c:pt idx="4190">
                  <c:v>1.517991</c:v>
                </c:pt>
                <c:pt idx="4191">
                  <c:v>1.517991</c:v>
                </c:pt>
                <c:pt idx="4192">
                  <c:v>1.517991</c:v>
                </c:pt>
                <c:pt idx="4193">
                  <c:v>1.517991</c:v>
                </c:pt>
                <c:pt idx="4194">
                  <c:v>1.517991</c:v>
                </c:pt>
                <c:pt idx="4195">
                  <c:v>1.517991</c:v>
                </c:pt>
                <c:pt idx="4196">
                  <c:v>1.517991</c:v>
                </c:pt>
                <c:pt idx="4197">
                  <c:v>1.517991</c:v>
                </c:pt>
                <c:pt idx="4198">
                  <c:v>1.517991</c:v>
                </c:pt>
                <c:pt idx="4199">
                  <c:v>1.517991</c:v>
                </c:pt>
                <c:pt idx="4200">
                  <c:v>1.517991</c:v>
                </c:pt>
                <c:pt idx="4201">
                  <c:v>1.517991</c:v>
                </c:pt>
                <c:pt idx="4202">
                  <c:v>1.517991</c:v>
                </c:pt>
                <c:pt idx="4203">
                  <c:v>1.517991</c:v>
                </c:pt>
                <c:pt idx="4204">
                  <c:v>1.517991</c:v>
                </c:pt>
                <c:pt idx="4205">
                  <c:v>1.517991</c:v>
                </c:pt>
                <c:pt idx="4206">
                  <c:v>1.517991</c:v>
                </c:pt>
                <c:pt idx="4207">
                  <c:v>1.517991</c:v>
                </c:pt>
                <c:pt idx="4208">
                  <c:v>1.517991</c:v>
                </c:pt>
                <c:pt idx="4209">
                  <c:v>1.517991</c:v>
                </c:pt>
                <c:pt idx="4210">
                  <c:v>1.517991</c:v>
                </c:pt>
                <c:pt idx="4211">
                  <c:v>1.517991</c:v>
                </c:pt>
                <c:pt idx="4212">
                  <c:v>1.517991</c:v>
                </c:pt>
                <c:pt idx="4213">
                  <c:v>1.517991</c:v>
                </c:pt>
                <c:pt idx="4214">
                  <c:v>1.517991</c:v>
                </c:pt>
                <c:pt idx="4215">
                  <c:v>1.517991</c:v>
                </c:pt>
                <c:pt idx="4216">
                  <c:v>1.517991</c:v>
                </c:pt>
                <c:pt idx="4217">
                  <c:v>1.517991</c:v>
                </c:pt>
                <c:pt idx="4218">
                  <c:v>1.517991</c:v>
                </c:pt>
                <c:pt idx="4219">
                  <c:v>1.517991</c:v>
                </c:pt>
                <c:pt idx="4220">
                  <c:v>1.517991</c:v>
                </c:pt>
                <c:pt idx="4221">
                  <c:v>1.517991</c:v>
                </c:pt>
                <c:pt idx="4222">
                  <c:v>1.517991</c:v>
                </c:pt>
                <c:pt idx="4223">
                  <c:v>1.517991</c:v>
                </c:pt>
                <c:pt idx="4224">
                  <c:v>1.517991</c:v>
                </c:pt>
                <c:pt idx="4225">
                  <c:v>1.517991</c:v>
                </c:pt>
                <c:pt idx="4226">
                  <c:v>1.517991</c:v>
                </c:pt>
                <c:pt idx="4227">
                  <c:v>1.517991</c:v>
                </c:pt>
                <c:pt idx="4228">
                  <c:v>1.517991</c:v>
                </c:pt>
                <c:pt idx="4229">
                  <c:v>1.517991</c:v>
                </c:pt>
                <c:pt idx="4230">
                  <c:v>1.517991</c:v>
                </c:pt>
                <c:pt idx="4231">
                  <c:v>1.517991</c:v>
                </c:pt>
                <c:pt idx="4232">
                  <c:v>1.517991</c:v>
                </c:pt>
                <c:pt idx="4233">
                  <c:v>1.517991</c:v>
                </c:pt>
                <c:pt idx="4234">
                  <c:v>1.517991</c:v>
                </c:pt>
                <c:pt idx="4235">
                  <c:v>1.517991</c:v>
                </c:pt>
                <c:pt idx="4236">
                  <c:v>1.517991</c:v>
                </c:pt>
                <c:pt idx="4237">
                  <c:v>1.517991</c:v>
                </c:pt>
                <c:pt idx="4238">
                  <c:v>1.517991</c:v>
                </c:pt>
                <c:pt idx="4239">
                  <c:v>1.517991</c:v>
                </c:pt>
                <c:pt idx="4240">
                  <c:v>1.517991</c:v>
                </c:pt>
                <c:pt idx="4241">
                  <c:v>1.517991</c:v>
                </c:pt>
                <c:pt idx="4242">
                  <c:v>1.517991</c:v>
                </c:pt>
                <c:pt idx="4243">
                  <c:v>1.517991</c:v>
                </c:pt>
                <c:pt idx="4244">
                  <c:v>1.517991</c:v>
                </c:pt>
                <c:pt idx="4245">
                  <c:v>1.517991</c:v>
                </c:pt>
                <c:pt idx="4246">
                  <c:v>1.517991</c:v>
                </c:pt>
                <c:pt idx="4247">
                  <c:v>1.517991</c:v>
                </c:pt>
                <c:pt idx="4248">
                  <c:v>1.517991</c:v>
                </c:pt>
                <c:pt idx="4249">
                  <c:v>1.517991</c:v>
                </c:pt>
                <c:pt idx="4250">
                  <c:v>1.517991</c:v>
                </c:pt>
                <c:pt idx="4251">
                  <c:v>1.517991</c:v>
                </c:pt>
                <c:pt idx="4252">
                  <c:v>1.517991</c:v>
                </c:pt>
                <c:pt idx="4253">
                  <c:v>1.517991</c:v>
                </c:pt>
                <c:pt idx="4254">
                  <c:v>1.517991</c:v>
                </c:pt>
                <c:pt idx="4255">
                  <c:v>1.517991</c:v>
                </c:pt>
                <c:pt idx="4256">
                  <c:v>1.517991</c:v>
                </c:pt>
                <c:pt idx="4257">
                  <c:v>1.517991</c:v>
                </c:pt>
                <c:pt idx="4258">
                  <c:v>1.517991</c:v>
                </c:pt>
                <c:pt idx="4259">
                  <c:v>1.517991</c:v>
                </c:pt>
                <c:pt idx="4260">
                  <c:v>1.517991</c:v>
                </c:pt>
                <c:pt idx="4261">
                  <c:v>1.517991</c:v>
                </c:pt>
                <c:pt idx="4262">
                  <c:v>1.517991</c:v>
                </c:pt>
                <c:pt idx="4263">
                  <c:v>1.517991</c:v>
                </c:pt>
                <c:pt idx="4264">
                  <c:v>1.517991</c:v>
                </c:pt>
                <c:pt idx="4265">
                  <c:v>1.517991</c:v>
                </c:pt>
                <c:pt idx="4266">
                  <c:v>1.517991</c:v>
                </c:pt>
                <c:pt idx="4267">
                  <c:v>1.517991</c:v>
                </c:pt>
                <c:pt idx="4268">
                  <c:v>1.517991</c:v>
                </c:pt>
                <c:pt idx="4269">
                  <c:v>1.517991</c:v>
                </c:pt>
                <c:pt idx="4270">
                  <c:v>1.517991</c:v>
                </c:pt>
                <c:pt idx="4271">
                  <c:v>1.517991</c:v>
                </c:pt>
                <c:pt idx="4272">
                  <c:v>1.517991</c:v>
                </c:pt>
                <c:pt idx="4273">
                  <c:v>1.517991</c:v>
                </c:pt>
                <c:pt idx="4274">
                  <c:v>1.517991</c:v>
                </c:pt>
                <c:pt idx="4275">
                  <c:v>1.517991</c:v>
                </c:pt>
                <c:pt idx="4276">
                  <c:v>1.517991</c:v>
                </c:pt>
                <c:pt idx="4277">
                  <c:v>1.517991</c:v>
                </c:pt>
                <c:pt idx="4278">
                  <c:v>1.517991</c:v>
                </c:pt>
                <c:pt idx="4279">
                  <c:v>1.517991</c:v>
                </c:pt>
                <c:pt idx="4280">
                  <c:v>1.517991</c:v>
                </c:pt>
                <c:pt idx="4281">
                  <c:v>1.517991</c:v>
                </c:pt>
                <c:pt idx="4282">
                  <c:v>1.517991</c:v>
                </c:pt>
                <c:pt idx="4283">
                  <c:v>1.517991</c:v>
                </c:pt>
                <c:pt idx="4284">
                  <c:v>1.517991</c:v>
                </c:pt>
                <c:pt idx="4285">
                  <c:v>1.517991</c:v>
                </c:pt>
                <c:pt idx="4286">
                  <c:v>1.517991</c:v>
                </c:pt>
                <c:pt idx="4287">
                  <c:v>1.517991</c:v>
                </c:pt>
                <c:pt idx="4288">
                  <c:v>1.517991</c:v>
                </c:pt>
                <c:pt idx="4289">
                  <c:v>1.517991</c:v>
                </c:pt>
                <c:pt idx="4290">
                  <c:v>1.517991</c:v>
                </c:pt>
                <c:pt idx="4291">
                  <c:v>1.517991</c:v>
                </c:pt>
                <c:pt idx="4292">
                  <c:v>1.517991</c:v>
                </c:pt>
                <c:pt idx="4293">
                  <c:v>1.517991</c:v>
                </c:pt>
                <c:pt idx="4294">
                  <c:v>1.517991</c:v>
                </c:pt>
                <c:pt idx="4295">
                  <c:v>1.517991</c:v>
                </c:pt>
                <c:pt idx="4296">
                  <c:v>1.517991</c:v>
                </c:pt>
                <c:pt idx="4297">
                  <c:v>1.517991</c:v>
                </c:pt>
                <c:pt idx="4298">
                  <c:v>1.517991</c:v>
                </c:pt>
                <c:pt idx="4299">
                  <c:v>1.517991</c:v>
                </c:pt>
                <c:pt idx="4300">
                  <c:v>1.517991</c:v>
                </c:pt>
                <c:pt idx="4301">
                  <c:v>1.517991</c:v>
                </c:pt>
                <c:pt idx="4302">
                  <c:v>1.517991</c:v>
                </c:pt>
                <c:pt idx="4303">
                  <c:v>1.517991</c:v>
                </c:pt>
                <c:pt idx="4304">
                  <c:v>1.517991</c:v>
                </c:pt>
                <c:pt idx="4305">
                  <c:v>1.517991</c:v>
                </c:pt>
                <c:pt idx="4306">
                  <c:v>1.517991</c:v>
                </c:pt>
                <c:pt idx="4307">
                  <c:v>1.517991</c:v>
                </c:pt>
                <c:pt idx="4308">
                  <c:v>1.517991</c:v>
                </c:pt>
                <c:pt idx="4309">
                  <c:v>1.517991</c:v>
                </c:pt>
                <c:pt idx="4310">
                  <c:v>1.517991</c:v>
                </c:pt>
                <c:pt idx="4311">
                  <c:v>1.517991</c:v>
                </c:pt>
                <c:pt idx="4312">
                  <c:v>1.517991</c:v>
                </c:pt>
                <c:pt idx="4313">
                  <c:v>1.517991</c:v>
                </c:pt>
                <c:pt idx="4314">
                  <c:v>1.517991</c:v>
                </c:pt>
                <c:pt idx="4315">
                  <c:v>1.517991</c:v>
                </c:pt>
                <c:pt idx="4316">
                  <c:v>1.517991</c:v>
                </c:pt>
                <c:pt idx="4317">
                  <c:v>1.517991</c:v>
                </c:pt>
                <c:pt idx="4318">
                  <c:v>1.517991</c:v>
                </c:pt>
                <c:pt idx="4319">
                  <c:v>1.486269</c:v>
                </c:pt>
                <c:pt idx="4320">
                  <c:v>1.470408</c:v>
                </c:pt>
                <c:pt idx="4321">
                  <c:v>1.470408</c:v>
                </c:pt>
                <c:pt idx="4322">
                  <c:v>1.470408</c:v>
                </c:pt>
                <c:pt idx="4323">
                  <c:v>1.470408</c:v>
                </c:pt>
                <c:pt idx="4324">
                  <c:v>1.470408</c:v>
                </c:pt>
                <c:pt idx="4325">
                  <c:v>1.470408</c:v>
                </c:pt>
                <c:pt idx="4326">
                  <c:v>1.470408</c:v>
                </c:pt>
                <c:pt idx="4327">
                  <c:v>1.470408</c:v>
                </c:pt>
                <c:pt idx="4328">
                  <c:v>1.470408</c:v>
                </c:pt>
                <c:pt idx="4329">
                  <c:v>1.470408</c:v>
                </c:pt>
                <c:pt idx="4330">
                  <c:v>1.470408</c:v>
                </c:pt>
                <c:pt idx="4331">
                  <c:v>1.470408</c:v>
                </c:pt>
                <c:pt idx="4332">
                  <c:v>1.470408</c:v>
                </c:pt>
                <c:pt idx="4333">
                  <c:v>1.470408</c:v>
                </c:pt>
                <c:pt idx="4334">
                  <c:v>1.470408</c:v>
                </c:pt>
                <c:pt idx="4335">
                  <c:v>1.470408</c:v>
                </c:pt>
                <c:pt idx="4336">
                  <c:v>1.470408</c:v>
                </c:pt>
                <c:pt idx="4337">
                  <c:v>1.470408</c:v>
                </c:pt>
                <c:pt idx="4338">
                  <c:v>1.470408</c:v>
                </c:pt>
                <c:pt idx="4339">
                  <c:v>1.470408</c:v>
                </c:pt>
                <c:pt idx="4340">
                  <c:v>1.470408</c:v>
                </c:pt>
                <c:pt idx="4341">
                  <c:v>1.470408</c:v>
                </c:pt>
                <c:pt idx="4342">
                  <c:v>1.470408</c:v>
                </c:pt>
                <c:pt idx="4343">
                  <c:v>1.470408</c:v>
                </c:pt>
                <c:pt idx="4344">
                  <c:v>1.470408</c:v>
                </c:pt>
                <c:pt idx="4345">
                  <c:v>1.470408</c:v>
                </c:pt>
                <c:pt idx="4346">
                  <c:v>1.470408</c:v>
                </c:pt>
                <c:pt idx="4347">
                  <c:v>1.470408</c:v>
                </c:pt>
                <c:pt idx="4348">
                  <c:v>1.470408</c:v>
                </c:pt>
                <c:pt idx="4349">
                  <c:v>1.470408</c:v>
                </c:pt>
                <c:pt idx="4350">
                  <c:v>1.470408</c:v>
                </c:pt>
                <c:pt idx="4351">
                  <c:v>1.470408</c:v>
                </c:pt>
                <c:pt idx="4352">
                  <c:v>1.470408</c:v>
                </c:pt>
                <c:pt idx="4353">
                  <c:v>1.470408</c:v>
                </c:pt>
                <c:pt idx="4354">
                  <c:v>1.470408</c:v>
                </c:pt>
                <c:pt idx="4355">
                  <c:v>1.470408</c:v>
                </c:pt>
                <c:pt idx="4356">
                  <c:v>1.470408</c:v>
                </c:pt>
                <c:pt idx="4357">
                  <c:v>1.470408</c:v>
                </c:pt>
                <c:pt idx="4358">
                  <c:v>1.470408</c:v>
                </c:pt>
                <c:pt idx="4359">
                  <c:v>1.470408</c:v>
                </c:pt>
                <c:pt idx="4360">
                  <c:v>1.470408</c:v>
                </c:pt>
                <c:pt idx="4361">
                  <c:v>1.470408</c:v>
                </c:pt>
                <c:pt idx="4362">
                  <c:v>1.470408</c:v>
                </c:pt>
                <c:pt idx="4363">
                  <c:v>1.470408</c:v>
                </c:pt>
                <c:pt idx="4364">
                  <c:v>1.470408</c:v>
                </c:pt>
                <c:pt idx="4365">
                  <c:v>1.470408</c:v>
                </c:pt>
                <c:pt idx="4366">
                  <c:v>1.470408</c:v>
                </c:pt>
                <c:pt idx="4367">
                  <c:v>1.470408</c:v>
                </c:pt>
                <c:pt idx="4368">
                  <c:v>1.470408</c:v>
                </c:pt>
                <c:pt idx="4369">
                  <c:v>1.470408</c:v>
                </c:pt>
                <c:pt idx="4370">
                  <c:v>1.470408</c:v>
                </c:pt>
                <c:pt idx="4371">
                  <c:v>1.470408</c:v>
                </c:pt>
                <c:pt idx="4372">
                  <c:v>1.470408</c:v>
                </c:pt>
                <c:pt idx="4373">
                  <c:v>1.470408</c:v>
                </c:pt>
                <c:pt idx="4374">
                  <c:v>1.470408</c:v>
                </c:pt>
                <c:pt idx="4375">
                  <c:v>1.470408</c:v>
                </c:pt>
                <c:pt idx="4376">
                  <c:v>1.470408</c:v>
                </c:pt>
                <c:pt idx="4377">
                  <c:v>1.470408</c:v>
                </c:pt>
                <c:pt idx="4378">
                  <c:v>1.470408</c:v>
                </c:pt>
                <c:pt idx="4379">
                  <c:v>1.470408</c:v>
                </c:pt>
                <c:pt idx="4380">
                  <c:v>1.470408</c:v>
                </c:pt>
                <c:pt idx="4381">
                  <c:v>1.470408</c:v>
                </c:pt>
                <c:pt idx="4382">
                  <c:v>1.470408</c:v>
                </c:pt>
                <c:pt idx="4383">
                  <c:v>1.470408</c:v>
                </c:pt>
                <c:pt idx="4384">
                  <c:v>1.470408</c:v>
                </c:pt>
                <c:pt idx="4385">
                  <c:v>1.470408</c:v>
                </c:pt>
                <c:pt idx="4386">
                  <c:v>1.470408</c:v>
                </c:pt>
                <c:pt idx="4387">
                  <c:v>1.470408</c:v>
                </c:pt>
                <c:pt idx="4388">
                  <c:v>1.470408</c:v>
                </c:pt>
                <c:pt idx="4389">
                  <c:v>1.470408</c:v>
                </c:pt>
                <c:pt idx="4390">
                  <c:v>1.470408</c:v>
                </c:pt>
                <c:pt idx="4391">
                  <c:v>1.470408</c:v>
                </c:pt>
                <c:pt idx="4392">
                  <c:v>1.470408</c:v>
                </c:pt>
                <c:pt idx="4393">
                  <c:v>1.470408</c:v>
                </c:pt>
                <c:pt idx="4394">
                  <c:v>1.470408</c:v>
                </c:pt>
                <c:pt idx="4395">
                  <c:v>1.470408</c:v>
                </c:pt>
                <c:pt idx="4396">
                  <c:v>1.470408</c:v>
                </c:pt>
                <c:pt idx="4397">
                  <c:v>1.470408</c:v>
                </c:pt>
                <c:pt idx="4398">
                  <c:v>1.470408</c:v>
                </c:pt>
                <c:pt idx="4399">
                  <c:v>1.470408</c:v>
                </c:pt>
                <c:pt idx="4400">
                  <c:v>1.470408</c:v>
                </c:pt>
                <c:pt idx="4401">
                  <c:v>1.470408</c:v>
                </c:pt>
                <c:pt idx="4402">
                  <c:v>1.470408</c:v>
                </c:pt>
                <c:pt idx="4403">
                  <c:v>1.470408</c:v>
                </c:pt>
                <c:pt idx="4404">
                  <c:v>1.470408</c:v>
                </c:pt>
                <c:pt idx="4405">
                  <c:v>1.470408</c:v>
                </c:pt>
                <c:pt idx="4406">
                  <c:v>1.470408</c:v>
                </c:pt>
                <c:pt idx="4407">
                  <c:v>1.470408</c:v>
                </c:pt>
                <c:pt idx="4408">
                  <c:v>1.470408</c:v>
                </c:pt>
                <c:pt idx="4409">
                  <c:v>1.470408</c:v>
                </c:pt>
                <c:pt idx="4410">
                  <c:v>1.470408</c:v>
                </c:pt>
                <c:pt idx="4411">
                  <c:v>1.470408</c:v>
                </c:pt>
                <c:pt idx="4412">
                  <c:v>1.470408</c:v>
                </c:pt>
                <c:pt idx="4413">
                  <c:v>1.470408</c:v>
                </c:pt>
                <c:pt idx="4414">
                  <c:v>1.470408</c:v>
                </c:pt>
                <c:pt idx="4415">
                  <c:v>1.470408</c:v>
                </c:pt>
                <c:pt idx="4416">
                  <c:v>1.470408</c:v>
                </c:pt>
                <c:pt idx="4417">
                  <c:v>1.470408</c:v>
                </c:pt>
                <c:pt idx="4418">
                  <c:v>1.470408</c:v>
                </c:pt>
                <c:pt idx="4419">
                  <c:v>1.470408</c:v>
                </c:pt>
                <c:pt idx="4420">
                  <c:v>1.470408</c:v>
                </c:pt>
                <c:pt idx="4421">
                  <c:v>1.470408</c:v>
                </c:pt>
                <c:pt idx="4422">
                  <c:v>1.470408</c:v>
                </c:pt>
                <c:pt idx="4423">
                  <c:v>1.470408</c:v>
                </c:pt>
                <c:pt idx="4424">
                  <c:v>1.470408</c:v>
                </c:pt>
                <c:pt idx="4425">
                  <c:v>1.470408</c:v>
                </c:pt>
                <c:pt idx="4426">
                  <c:v>1.470408</c:v>
                </c:pt>
                <c:pt idx="4427">
                  <c:v>1.470408</c:v>
                </c:pt>
                <c:pt idx="4428">
                  <c:v>1.470408</c:v>
                </c:pt>
                <c:pt idx="4429">
                  <c:v>1.470408</c:v>
                </c:pt>
                <c:pt idx="4430">
                  <c:v>1.470408</c:v>
                </c:pt>
                <c:pt idx="4431">
                  <c:v>1.470408</c:v>
                </c:pt>
                <c:pt idx="4432">
                  <c:v>1.470408</c:v>
                </c:pt>
                <c:pt idx="4433">
                  <c:v>1.470408</c:v>
                </c:pt>
                <c:pt idx="4434">
                  <c:v>1.470408</c:v>
                </c:pt>
                <c:pt idx="4435">
                  <c:v>1.470408</c:v>
                </c:pt>
                <c:pt idx="4436">
                  <c:v>1.470408</c:v>
                </c:pt>
                <c:pt idx="4437">
                  <c:v>1.470408</c:v>
                </c:pt>
                <c:pt idx="4438">
                  <c:v>1.470408</c:v>
                </c:pt>
                <c:pt idx="4439">
                  <c:v>1.470408</c:v>
                </c:pt>
                <c:pt idx="4440">
                  <c:v>1.470408</c:v>
                </c:pt>
                <c:pt idx="4441">
                  <c:v>1.470408</c:v>
                </c:pt>
                <c:pt idx="4442">
                  <c:v>1.470408</c:v>
                </c:pt>
                <c:pt idx="4443">
                  <c:v>1.470408</c:v>
                </c:pt>
                <c:pt idx="4444">
                  <c:v>1.470408</c:v>
                </c:pt>
                <c:pt idx="4445">
                  <c:v>1.470408</c:v>
                </c:pt>
                <c:pt idx="4446">
                  <c:v>1.470408</c:v>
                </c:pt>
                <c:pt idx="4447">
                  <c:v>1.470408</c:v>
                </c:pt>
                <c:pt idx="4448">
                  <c:v>1.470408</c:v>
                </c:pt>
                <c:pt idx="4449">
                  <c:v>1.470408</c:v>
                </c:pt>
                <c:pt idx="4450">
                  <c:v>1.470408</c:v>
                </c:pt>
                <c:pt idx="4451">
                  <c:v>1.470408</c:v>
                </c:pt>
                <c:pt idx="4452">
                  <c:v>1.470408</c:v>
                </c:pt>
                <c:pt idx="4453">
                  <c:v>1.470408</c:v>
                </c:pt>
                <c:pt idx="4454">
                  <c:v>1.470408</c:v>
                </c:pt>
                <c:pt idx="4455">
                  <c:v>1.470408</c:v>
                </c:pt>
                <c:pt idx="4456">
                  <c:v>1.470408</c:v>
                </c:pt>
                <c:pt idx="4457">
                  <c:v>1.470408</c:v>
                </c:pt>
                <c:pt idx="4458">
                  <c:v>1.470408</c:v>
                </c:pt>
                <c:pt idx="4459">
                  <c:v>1.470408</c:v>
                </c:pt>
                <c:pt idx="4460">
                  <c:v>1.470408</c:v>
                </c:pt>
                <c:pt idx="4461">
                  <c:v>1.470408</c:v>
                </c:pt>
                <c:pt idx="4462">
                  <c:v>1.470408</c:v>
                </c:pt>
                <c:pt idx="4463">
                  <c:v>1.470408</c:v>
                </c:pt>
                <c:pt idx="4464">
                  <c:v>1.470408</c:v>
                </c:pt>
                <c:pt idx="4465">
                  <c:v>1.470408</c:v>
                </c:pt>
                <c:pt idx="4466">
                  <c:v>1.470408</c:v>
                </c:pt>
                <c:pt idx="4467">
                  <c:v>1.470408</c:v>
                </c:pt>
                <c:pt idx="4468">
                  <c:v>1.470408</c:v>
                </c:pt>
                <c:pt idx="4469">
                  <c:v>1.470408</c:v>
                </c:pt>
                <c:pt idx="4470">
                  <c:v>1.470408</c:v>
                </c:pt>
                <c:pt idx="4471">
                  <c:v>1.470408</c:v>
                </c:pt>
                <c:pt idx="4472">
                  <c:v>1.470408</c:v>
                </c:pt>
                <c:pt idx="4473">
                  <c:v>1.470408</c:v>
                </c:pt>
                <c:pt idx="4474">
                  <c:v>1.470408</c:v>
                </c:pt>
                <c:pt idx="4475">
                  <c:v>1.470408</c:v>
                </c:pt>
                <c:pt idx="4476">
                  <c:v>1.470408</c:v>
                </c:pt>
                <c:pt idx="4477">
                  <c:v>1.470408</c:v>
                </c:pt>
                <c:pt idx="4478">
                  <c:v>1.470408</c:v>
                </c:pt>
                <c:pt idx="4479">
                  <c:v>1.470408</c:v>
                </c:pt>
                <c:pt idx="4480">
                  <c:v>1.470408</c:v>
                </c:pt>
                <c:pt idx="4481">
                  <c:v>1.470408</c:v>
                </c:pt>
                <c:pt idx="4482">
                  <c:v>1.470408</c:v>
                </c:pt>
                <c:pt idx="4483">
                  <c:v>1.470408</c:v>
                </c:pt>
                <c:pt idx="4484">
                  <c:v>1.470408</c:v>
                </c:pt>
                <c:pt idx="4485">
                  <c:v>1.470408</c:v>
                </c:pt>
                <c:pt idx="4486">
                  <c:v>1.470408</c:v>
                </c:pt>
                <c:pt idx="4487">
                  <c:v>1.470408</c:v>
                </c:pt>
                <c:pt idx="4488">
                  <c:v>1.470408</c:v>
                </c:pt>
                <c:pt idx="4489">
                  <c:v>1.470408</c:v>
                </c:pt>
                <c:pt idx="4490">
                  <c:v>1.470408</c:v>
                </c:pt>
                <c:pt idx="4491">
                  <c:v>1.470408</c:v>
                </c:pt>
                <c:pt idx="4492">
                  <c:v>1.470408</c:v>
                </c:pt>
                <c:pt idx="4493">
                  <c:v>1.470408</c:v>
                </c:pt>
                <c:pt idx="4494">
                  <c:v>1.470408</c:v>
                </c:pt>
                <c:pt idx="4495">
                  <c:v>1.470408</c:v>
                </c:pt>
                <c:pt idx="4496">
                  <c:v>1.470408</c:v>
                </c:pt>
                <c:pt idx="4497">
                  <c:v>1.470408</c:v>
                </c:pt>
                <c:pt idx="4498">
                  <c:v>1.470408</c:v>
                </c:pt>
                <c:pt idx="4499">
                  <c:v>1.470408</c:v>
                </c:pt>
                <c:pt idx="4500">
                  <c:v>1.470408</c:v>
                </c:pt>
                <c:pt idx="4501">
                  <c:v>1.470408</c:v>
                </c:pt>
                <c:pt idx="4502">
                  <c:v>1.470408</c:v>
                </c:pt>
                <c:pt idx="4503">
                  <c:v>1.470408</c:v>
                </c:pt>
                <c:pt idx="4504">
                  <c:v>1.470408</c:v>
                </c:pt>
                <c:pt idx="4505">
                  <c:v>1.470408</c:v>
                </c:pt>
                <c:pt idx="4506">
                  <c:v>1.470408</c:v>
                </c:pt>
                <c:pt idx="4507">
                  <c:v>1.470408</c:v>
                </c:pt>
                <c:pt idx="4508">
                  <c:v>1.470408</c:v>
                </c:pt>
                <c:pt idx="4509">
                  <c:v>1.470408</c:v>
                </c:pt>
                <c:pt idx="4510">
                  <c:v>1.470408</c:v>
                </c:pt>
                <c:pt idx="4511">
                  <c:v>1.470408</c:v>
                </c:pt>
                <c:pt idx="4512">
                  <c:v>1.470408</c:v>
                </c:pt>
                <c:pt idx="4513">
                  <c:v>1.470408</c:v>
                </c:pt>
                <c:pt idx="4514">
                  <c:v>1.470408</c:v>
                </c:pt>
                <c:pt idx="4515">
                  <c:v>1.470408</c:v>
                </c:pt>
                <c:pt idx="4516">
                  <c:v>1.470408</c:v>
                </c:pt>
                <c:pt idx="4517">
                  <c:v>1.470408</c:v>
                </c:pt>
                <c:pt idx="4518">
                  <c:v>1.470408</c:v>
                </c:pt>
                <c:pt idx="4519">
                  <c:v>1.470408</c:v>
                </c:pt>
                <c:pt idx="4520">
                  <c:v>1.470408</c:v>
                </c:pt>
                <c:pt idx="4521">
                  <c:v>1.470408</c:v>
                </c:pt>
                <c:pt idx="4522">
                  <c:v>1.470408</c:v>
                </c:pt>
                <c:pt idx="4523">
                  <c:v>1.470408</c:v>
                </c:pt>
                <c:pt idx="4524">
                  <c:v>1.470408</c:v>
                </c:pt>
                <c:pt idx="4525">
                  <c:v>1.470408</c:v>
                </c:pt>
                <c:pt idx="4526">
                  <c:v>1.470408</c:v>
                </c:pt>
                <c:pt idx="4527">
                  <c:v>1.470408</c:v>
                </c:pt>
                <c:pt idx="4528">
                  <c:v>1.470408</c:v>
                </c:pt>
                <c:pt idx="4529">
                  <c:v>1.470408</c:v>
                </c:pt>
                <c:pt idx="4530">
                  <c:v>1.470408</c:v>
                </c:pt>
                <c:pt idx="4531">
                  <c:v>1.470408</c:v>
                </c:pt>
                <c:pt idx="4532">
                  <c:v>1.470408</c:v>
                </c:pt>
                <c:pt idx="4533">
                  <c:v>1.470408</c:v>
                </c:pt>
                <c:pt idx="4534">
                  <c:v>1.470408</c:v>
                </c:pt>
                <c:pt idx="4535">
                  <c:v>1.470408</c:v>
                </c:pt>
                <c:pt idx="4536">
                  <c:v>1.470408</c:v>
                </c:pt>
                <c:pt idx="4537">
                  <c:v>1.470408</c:v>
                </c:pt>
                <c:pt idx="4538">
                  <c:v>1.470408</c:v>
                </c:pt>
                <c:pt idx="4539">
                  <c:v>1.470408</c:v>
                </c:pt>
                <c:pt idx="4540">
                  <c:v>1.470408</c:v>
                </c:pt>
                <c:pt idx="4541">
                  <c:v>1.470408</c:v>
                </c:pt>
                <c:pt idx="4542">
                  <c:v>1.470408</c:v>
                </c:pt>
                <c:pt idx="4543">
                  <c:v>1.470408</c:v>
                </c:pt>
                <c:pt idx="4544">
                  <c:v>1.470408</c:v>
                </c:pt>
                <c:pt idx="4545">
                  <c:v>1.470408</c:v>
                </c:pt>
                <c:pt idx="4546">
                  <c:v>1.470408</c:v>
                </c:pt>
                <c:pt idx="4547">
                  <c:v>1.470408</c:v>
                </c:pt>
                <c:pt idx="4548">
                  <c:v>1.470408</c:v>
                </c:pt>
                <c:pt idx="4549">
                  <c:v>1.470408</c:v>
                </c:pt>
                <c:pt idx="4550">
                  <c:v>1.470408</c:v>
                </c:pt>
                <c:pt idx="4551">
                  <c:v>1.470408</c:v>
                </c:pt>
                <c:pt idx="4552">
                  <c:v>1.470408</c:v>
                </c:pt>
                <c:pt idx="4553">
                  <c:v>1.470408</c:v>
                </c:pt>
                <c:pt idx="4554">
                  <c:v>1.470408</c:v>
                </c:pt>
                <c:pt idx="4555">
                  <c:v>1.470408</c:v>
                </c:pt>
                <c:pt idx="4556">
                  <c:v>1.470408</c:v>
                </c:pt>
                <c:pt idx="4557">
                  <c:v>1.470408</c:v>
                </c:pt>
                <c:pt idx="4558">
                  <c:v>1.470408</c:v>
                </c:pt>
                <c:pt idx="4559">
                  <c:v>1.470408</c:v>
                </c:pt>
                <c:pt idx="4560">
                  <c:v>1.470408</c:v>
                </c:pt>
                <c:pt idx="4561">
                  <c:v>1.470408</c:v>
                </c:pt>
                <c:pt idx="4562">
                  <c:v>1.470408</c:v>
                </c:pt>
                <c:pt idx="4563">
                  <c:v>1.470408</c:v>
                </c:pt>
                <c:pt idx="4564">
                  <c:v>1.470408</c:v>
                </c:pt>
                <c:pt idx="4565">
                  <c:v>1.470408</c:v>
                </c:pt>
                <c:pt idx="4566">
                  <c:v>1.470408</c:v>
                </c:pt>
                <c:pt idx="4567">
                  <c:v>1.470408</c:v>
                </c:pt>
                <c:pt idx="4568">
                  <c:v>1.470408</c:v>
                </c:pt>
                <c:pt idx="4569">
                  <c:v>1.470408</c:v>
                </c:pt>
                <c:pt idx="4570">
                  <c:v>1.470408</c:v>
                </c:pt>
                <c:pt idx="4571">
                  <c:v>1.470408</c:v>
                </c:pt>
                <c:pt idx="4572">
                  <c:v>1.470408</c:v>
                </c:pt>
                <c:pt idx="4573">
                  <c:v>1.472896</c:v>
                </c:pt>
                <c:pt idx="4574">
                  <c:v>1.47414</c:v>
                </c:pt>
                <c:pt idx="4575">
                  <c:v>1.47414</c:v>
                </c:pt>
                <c:pt idx="4576">
                  <c:v>1.47414</c:v>
                </c:pt>
                <c:pt idx="4577">
                  <c:v>1.47414</c:v>
                </c:pt>
                <c:pt idx="4578">
                  <c:v>1.47414</c:v>
                </c:pt>
                <c:pt idx="4579">
                  <c:v>1.47414</c:v>
                </c:pt>
                <c:pt idx="4580">
                  <c:v>1.47414</c:v>
                </c:pt>
                <c:pt idx="4581">
                  <c:v>1.47414</c:v>
                </c:pt>
                <c:pt idx="4582">
                  <c:v>1.47414</c:v>
                </c:pt>
                <c:pt idx="4583">
                  <c:v>1.47414</c:v>
                </c:pt>
                <c:pt idx="4584">
                  <c:v>1.47414</c:v>
                </c:pt>
                <c:pt idx="4585">
                  <c:v>1.47414</c:v>
                </c:pt>
                <c:pt idx="4586">
                  <c:v>1.47414</c:v>
                </c:pt>
                <c:pt idx="4587">
                  <c:v>1.47414</c:v>
                </c:pt>
                <c:pt idx="4588">
                  <c:v>1.47414</c:v>
                </c:pt>
                <c:pt idx="4589">
                  <c:v>1.47414</c:v>
                </c:pt>
                <c:pt idx="4590">
                  <c:v>1.47414</c:v>
                </c:pt>
                <c:pt idx="4591">
                  <c:v>1.47414</c:v>
                </c:pt>
                <c:pt idx="4592">
                  <c:v>1.47414</c:v>
                </c:pt>
                <c:pt idx="4593">
                  <c:v>1.47414</c:v>
                </c:pt>
                <c:pt idx="4594">
                  <c:v>1.47414</c:v>
                </c:pt>
                <c:pt idx="4595">
                  <c:v>1.47414</c:v>
                </c:pt>
                <c:pt idx="4596">
                  <c:v>1.47414</c:v>
                </c:pt>
                <c:pt idx="4597">
                  <c:v>1.47414</c:v>
                </c:pt>
                <c:pt idx="4598">
                  <c:v>1.47414</c:v>
                </c:pt>
                <c:pt idx="4599">
                  <c:v>1.47414</c:v>
                </c:pt>
                <c:pt idx="4600">
                  <c:v>1.47414</c:v>
                </c:pt>
                <c:pt idx="4601">
                  <c:v>1.47414</c:v>
                </c:pt>
                <c:pt idx="4602">
                  <c:v>1.47414</c:v>
                </c:pt>
                <c:pt idx="4603">
                  <c:v>1.47414</c:v>
                </c:pt>
                <c:pt idx="4604">
                  <c:v>1.47414</c:v>
                </c:pt>
                <c:pt idx="4605">
                  <c:v>1.47414</c:v>
                </c:pt>
                <c:pt idx="4606">
                  <c:v>1.47414</c:v>
                </c:pt>
                <c:pt idx="4607">
                  <c:v>1.47414</c:v>
                </c:pt>
                <c:pt idx="4608">
                  <c:v>1.47414</c:v>
                </c:pt>
                <c:pt idx="4609">
                  <c:v>1.47414</c:v>
                </c:pt>
                <c:pt idx="4610">
                  <c:v>1.47414</c:v>
                </c:pt>
                <c:pt idx="4611">
                  <c:v>1.47414</c:v>
                </c:pt>
                <c:pt idx="4612">
                  <c:v>1.47414</c:v>
                </c:pt>
                <c:pt idx="4613">
                  <c:v>1.47414</c:v>
                </c:pt>
                <c:pt idx="4614">
                  <c:v>1.47414</c:v>
                </c:pt>
                <c:pt idx="4615">
                  <c:v>1.47414</c:v>
                </c:pt>
                <c:pt idx="4616">
                  <c:v>1.47414</c:v>
                </c:pt>
                <c:pt idx="4617">
                  <c:v>1.47414</c:v>
                </c:pt>
                <c:pt idx="4618">
                  <c:v>1.47414</c:v>
                </c:pt>
                <c:pt idx="4619">
                  <c:v>1.47414</c:v>
                </c:pt>
                <c:pt idx="4620">
                  <c:v>1.47414</c:v>
                </c:pt>
                <c:pt idx="4621">
                  <c:v>1.47414</c:v>
                </c:pt>
                <c:pt idx="4622">
                  <c:v>1.47414</c:v>
                </c:pt>
                <c:pt idx="4623">
                  <c:v>1.47414</c:v>
                </c:pt>
                <c:pt idx="4624">
                  <c:v>1.47414</c:v>
                </c:pt>
                <c:pt idx="4625">
                  <c:v>1.47414</c:v>
                </c:pt>
                <c:pt idx="4626">
                  <c:v>1.47414</c:v>
                </c:pt>
                <c:pt idx="4627">
                  <c:v>1.47414</c:v>
                </c:pt>
                <c:pt idx="4628">
                  <c:v>1.47414</c:v>
                </c:pt>
                <c:pt idx="4629">
                  <c:v>1.47414</c:v>
                </c:pt>
                <c:pt idx="4630">
                  <c:v>1.47414</c:v>
                </c:pt>
                <c:pt idx="4631">
                  <c:v>1.47414</c:v>
                </c:pt>
                <c:pt idx="4632">
                  <c:v>1.47414</c:v>
                </c:pt>
                <c:pt idx="4633">
                  <c:v>1.47414</c:v>
                </c:pt>
                <c:pt idx="4634">
                  <c:v>1.47414</c:v>
                </c:pt>
                <c:pt idx="4635">
                  <c:v>1.47414</c:v>
                </c:pt>
                <c:pt idx="4636">
                  <c:v>1.47414</c:v>
                </c:pt>
                <c:pt idx="4637">
                  <c:v>1.47414</c:v>
                </c:pt>
                <c:pt idx="4638">
                  <c:v>1.47414</c:v>
                </c:pt>
                <c:pt idx="4639">
                  <c:v>1.47414</c:v>
                </c:pt>
                <c:pt idx="4640">
                  <c:v>1.47414</c:v>
                </c:pt>
                <c:pt idx="4641">
                  <c:v>1.47414</c:v>
                </c:pt>
                <c:pt idx="4642">
                  <c:v>1.47414</c:v>
                </c:pt>
                <c:pt idx="4643">
                  <c:v>1.47414</c:v>
                </c:pt>
                <c:pt idx="4644">
                  <c:v>1.47414</c:v>
                </c:pt>
                <c:pt idx="4645">
                  <c:v>1.47414</c:v>
                </c:pt>
                <c:pt idx="4646">
                  <c:v>1.47414</c:v>
                </c:pt>
                <c:pt idx="4647">
                  <c:v>1.47414</c:v>
                </c:pt>
                <c:pt idx="4648">
                  <c:v>1.47414</c:v>
                </c:pt>
                <c:pt idx="4649">
                  <c:v>1.47414</c:v>
                </c:pt>
                <c:pt idx="4650">
                  <c:v>1.47414</c:v>
                </c:pt>
                <c:pt idx="4651">
                  <c:v>1.47414</c:v>
                </c:pt>
                <c:pt idx="4652">
                  <c:v>1.47414</c:v>
                </c:pt>
                <c:pt idx="4653">
                  <c:v>1.47414</c:v>
                </c:pt>
                <c:pt idx="4654">
                  <c:v>1.47414</c:v>
                </c:pt>
                <c:pt idx="4655">
                  <c:v>1.47414</c:v>
                </c:pt>
                <c:pt idx="4656">
                  <c:v>1.47414</c:v>
                </c:pt>
                <c:pt idx="4657">
                  <c:v>1.47414</c:v>
                </c:pt>
                <c:pt idx="4658">
                  <c:v>1.47414</c:v>
                </c:pt>
                <c:pt idx="4659">
                  <c:v>1.47414</c:v>
                </c:pt>
                <c:pt idx="4660">
                  <c:v>1.47414</c:v>
                </c:pt>
                <c:pt idx="4661">
                  <c:v>1.47414</c:v>
                </c:pt>
                <c:pt idx="4662">
                  <c:v>1.47414</c:v>
                </c:pt>
                <c:pt idx="4663">
                  <c:v>1.47414</c:v>
                </c:pt>
                <c:pt idx="4664">
                  <c:v>1.47414</c:v>
                </c:pt>
                <c:pt idx="4665">
                  <c:v>1.47414</c:v>
                </c:pt>
                <c:pt idx="4666">
                  <c:v>1.47414</c:v>
                </c:pt>
                <c:pt idx="4667">
                  <c:v>1.47414</c:v>
                </c:pt>
                <c:pt idx="4668">
                  <c:v>1.47414</c:v>
                </c:pt>
                <c:pt idx="4669">
                  <c:v>1.47414</c:v>
                </c:pt>
                <c:pt idx="4670">
                  <c:v>1.47414</c:v>
                </c:pt>
                <c:pt idx="4671">
                  <c:v>1.47414</c:v>
                </c:pt>
                <c:pt idx="4672">
                  <c:v>1.47414</c:v>
                </c:pt>
                <c:pt idx="4673">
                  <c:v>1.47414</c:v>
                </c:pt>
                <c:pt idx="4674">
                  <c:v>1.47414</c:v>
                </c:pt>
                <c:pt idx="4675">
                  <c:v>1.47414</c:v>
                </c:pt>
                <c:pt idx="4676">
                  <c:v>1.47414</c:v>
                </c:pt>
                <c:pt idx="4677">
                  <c:v>1.47414</c:v>
                </c:pt>
                <c:pt idx="4678">
                  <c:v>1.47414</c:v>
                </c:pt>
                <c:pt idx="4679">
                  <c:v>1.47414</c:v>
                </c:pt>
                <c:pt idx="4680">
                  <c:v>1.47414</c:v>
                </c:pt>
                <c:pt idx="4681">
                  <c:v>1.47414</c:v>
                </c:pt>
                <c:pt idx="4682">
                  <c:v>1.47414</c:v>
                </c:pt>
                <c:pt idx="4683">
                  <c:v>1.47414</c:v>
                </c:pt>
                <c:pt idx="4684">
                  <c:v>1.47414</c:v>
                </c:pt>
                <c:pt idx="4685">
                  <c:v>1.47414</c:v>
                </c:pt>
                <c:pt idx="4686">
                  <c:v>1.47414</c:v>
                </c:pt>
                <c:pt idx="4687">
                  <c:v>1.47414</c:v>
                </c:pt>
                <c:pt idx="4688">
                  <c:v>1.47414</c:v>
                </c:pt>
                <c:pt idx="4689">
                  <c:v>1.47414</c:v>
                </c:pt>
                <c:pt idx="4690">
                  <c:v>1.47414</c:v>
                </c:pt>
                <c:pt idx="4691">
                  <c:v>1.47414</c:v>
                </c:pt>
                <c:pt idx="4692">
                  <c:v>1.47414</c:v>
                </c:pt>
                <c:pt idx="4693">
                  <c:v>1.47414</c:v>
                </c:pt>
                <c:pt idx="4694">
                  <c:v>1.47414</c:v>
                </c:pt>
                <c:pt idx="4695">
                  <c:v>1.47414</c:v>
                </c:pt>
                <c:pt idx="4696">
                  <c:v>1.47414</c:v>
                </c:pt>
                <c:pt idx="4697">
                  <c:v>1.47414</c:v>
                </c:pt>
                <c:pt idx="4698">
                  <c:v>1.47414</c:v>
                </c:pt>
                <c:pt idx="4699">
                  <c:v>1.47414</c:v>
                </c:pt>
                <c:pt idx="4700">
                  <c:v>1.47414</c:v>
                </c:pt>
                <c:pt idx="4701">
                  <c:v>1.47414</c:v>
                </c:pt>
                <c:pt idx="4702">
                  <c:v>1.47414</c:v>
                </c:pt>
                <c:pt idx="4703">
                  <c:v>1.47414</c:v>
                </c:pt>
                <c:pt idx="4704">
                  <c:v>1.47414</c:v>
                </c:pt>
                <c:pt idx="4705">
                  <c:v>1.47414</c:v>
                </c:pt>
                <c:pt idx="4706">
                  <c:v>1.47414</c:v>
                </c:pt>
                <c:pt idx="4707">
                  <c:v>1.47414</c:v>
                </c:pt>
                <c:pt idx="4708">
                  <c:v>1.47414</c:v>
                </c:pt>
                <c:pt idx="4709">
                  <c:v>1.47414</c:v>
                </c:pt>
                <c:pt idx="4710">
                  <c:v>1.47414</c:v>
                </c:pt>
                <c:pt idx="4711">
                  <c:v>1.47414</c:v>
                </c:pt>
                <c:pt idx="4712">
                  <c:v>1.47414</c:v>
                </c:pt>
                <c:pt idx="4713">
                  <c:v>1.47414</c:v>
                </c:pt>
                <c:pt idx="4714">
                  <c:v>1.47414</c:v>
                </c:pt>
                <c:pt idx="4715">
                  <c:v>1.47414</c:v>
                </c:pt>
                <c:pt idx="4716">
                  <c:v>1.47414</c:v>
                </c:pt>
                <c:pt idx="4717">
                  <c:v>1.47414</c:v>
                </c:pt>
                <c:pt idx="4718">
                  <c:v>1.47414</c:v>
                </c:pt>
                <c:pt idx="4719">
                  <c:v>1.47414</c:v>
                </c:pt>
                <c:pt idx="4720">
                  <c:v>1.47414</c:v>
                </c:pt>
                <c:pt idx="4721">
                  <c:v>1.558732</c:v>
                </c:pt>
                <c:pt idx="4722">
                  <c:v>1.601028</c:v>
                </c:pt>
                <c:pt idx="4723">
                  <c:v>1.601028</c:v>
                </c:pt>
                <c:pt idx="4724">
                  <c:v>1.601028</c:v>
                </c:pt>
                <c:pt idx="4725">
                  <c:v>1.601028</c:v>
                </c:pt>
                <c:pt idx="4726">
                  <c:v>1.601028</c:v>
                </c:pt>
                <c:pt idx="4727">
                  <c:v>1.601028</c:v>
                </c:pt>
                <c:pt idx="4728">
                  <c:v>1.601028</c:v>
                </c:pt>
                <c:pt idx="4729">
                  <c:v>1.601028</c:v>
                </c:pt>
                <c:pt idx="4730">
                  <c:v>1.601028</c:v>
                </c:pt>
                <c:pt idx="4731">
                  <c:v>1.601028</c:v>
                </c:pt>
                <c:pt idx="4732">
                  <c:v>1.601028</c:v>
                </c:pt>
                <c:pt idx="4733">
                  <c:v>1.601028</c:v>
                </c:pt>
                <c:pt idx="4734">
                  <c:v>1.601028</c:v>
                </c:pt>
                <c:pt idx="4735">
                  <c:v>1.601028</c:v>
                </c:pt>
                <c:pt idx="4736">
                  <c:v>1.601028</c:v>
                </c:pt>
                <c:pt idx="4737">
                  <c:v>1.601028</c:v>
                </c:pt>
                <c:pt idx="4738">
                  <c:v>1.601028</c:v>
                </c:pt>
                <c:pt idx="4739">
                  <c:v>1.601028</c:v>
                </c:pt>
                <c:pt idx="4740">
                  <c:v>1.601028</c:v>
                </c:pt>
                <c:pt idx="4741">
                  <c:v>1.601028</c:v>
                </c:pt>
                <c:pt idx="4742">
                  <c:v>1.601028</c:v>
                </c:pt>
                <c:pt idx="4743">
                  <c:v>1.601028</c:v>
                </c:pt>
                <c:pt idx="4744">
                  <c:v>1.601028</c:v>
                </c:pt>
                <c:pt idx="4745">
                  <c:v>1.601028</c:v>
                </c:pt>
                <c:pt idx="4746">
                  <c:v>1.601028</c:v>
                </c:pt>
                <c:pt idx="4747">
                  <c:v>1.601028</c:v>
                </c:pt>
                <c:pt idx="4748">
                  <c:v>1.601028</c:v>
                </c:pt>
                <c:pt idx="4749">
                  <c:v>1.601028</c:v>
                </c:pt>
                <c:pt idx="4750">
                  <c:v>1.601028</c:v>
                </c:pt>
                <c:pt idx="4751">
                  <c:v>1.601028</c:v>
                </c:pt>
                <c:pt idx="4752">
                  <c:v>1.601028</c:v>
                </c:pt>
                <c:pt idx="4753">
                  <c:v>1.601028</c:v>
                </c:pt>
                <c:pt idx="4754">
                  <c:v>1.601028</c:v>
                </c:pt>
                <c:pt idx="4755">
                  <c:v>1.601028</c:v>
                </c:pt>
                <c:pt idx="4756">
                  <c:v>1.601028</c:v>
                </c:pt>
                <c:pt idx="4757">
                  <c:v>1.601028</c:v>
                </c:pt>
                <c:pt idx="4758">
                  <c:v>1.601028</c:v>
                </c:pt>
                <c:pt idx="4759">
                  <c:v>1.601028</c:v>
                </c:pt>
                <c:pt idx="4760">
                  <c:v>1.601028</c:v>
                </c:pt>
                <c:pt idx="4761">
                  <c:v>1.601028</c:v>
                </c:pt>
                <c:pt idx="4762">
                  <c:v>1.601028</c:v>
                </c:pt>
                <c:pt idx="4763">
                  <c:v>1.601028</c:v>
                </c:pt>
                <c:pt idx="4764">
                  <c:v>1.601028</c:v>
                </c:pt>
                <c:pt idx="4765">
                  <c:v>1.601028</c:v>
                </c:pt>
                <c:pt idx="4766">
                  <c:v>1.601028</c:v>
                </c:pt>
                <c:pt idx="4767">
                  <c:v>1.601028</c:v>
                </c:pt>
                <c:pt idx="4768">
                  <c:v>1.601028</c:v>
                </c:pt>
                <c:pt idx="4769">
                  <c:v>1.601028</c:v>
                </c:pt>
                <c:pt idx="4770">
                  <c:v>1.601028</c:v>
                </c:pt>
                <c:pt idx="4771">
                  <c:v>1.601028</c:v>
                </c:pt>
                <c:pt idx="4772">
                  <c:v>1.601028</c:v>
                </c:pt>
                <c:pt idx="4773">
                  <c:v>1.601028</c:v>
                </c:pt>
                <c:pt idx="4774">
                  <c:v>1.601028</c:v>
                </c:pt>
                <c:pt idx="4775">
                  <c:v>1.601028</c:v>
                </c:pt>
                <c:pt idx="4776">
                  <c:v>1.601028</c:v>
                </c:pt>
                <c:pt idx="4777">
                  <c:v>1.601028</c:v>
                </c:pt>
                <c:pt idx="4778">
                  <c:v>1.601028</c:v>
                </c:pt>
                <c:pt idx="4779">
                  <c:v>1.601028</c:v>
                </c:pt>
                <c:pt idx="4780">
                  <c:v>1.601028</c:v>
                </c:pt>
                <c:pt idx="4781">
                  <c:v>1.601028</c:v>
                </c:pt>
                <c:pt idx="4782">
                  <c:v>1.601028</c:v>
                </c:pt>
                <c:pt idx="4783">
                  <c:v>1.601028</c:v>
                </c:pt>
                <c:pt idx="4784">
                  <c:v>1.601028</c:v>
                </c:pt>
                <c:pt idx="4785">
                  <c:v>1.601028</c:v>
                </c:pt>
                <c:pt idx="4786">
                  <c:v>1.601028</c:v>
                </c:pt>
                <c:pt idx="4787">
                  <c:v>1.601028</c:v>
                </c:pt>
                <c:pt idx="4788">
                  <c:v>1.601028</c:v>
                </c:pt>
                <c:pt idx="4789">
                  <c:v>1.601028</c:v>
                </c:pt>
                <c:pt idx="4790">
                  <c:v>1.601028</c:v>
                </c:pt>
                <c:pt idx="4791">
                  <c:v>1.601028</c:v>
                </c:pt>
                <c:pt idx="4792">
                  <c:v>1.601028</c:v>
                </c:pt>
                <c:pt idx="4793">
                  <c:v>1.601028</c:v>
                </c:pt>
                <c:pt idx="4794">
                  <c:v>1.601028</c:v>
                </c:pt>
                <c:pt idx="4795">
                  <c:v>1.601028</c:v>
                </c:pt>
                <c:pt idx="4796">
                  <c:v>1.601028</c:v>
                </c:pt>
                <c:pt idx="4797">
                  <c:v>1.601028</c:v>
                </c:pt>
                <c:pt idx="4798">
                  <c:v>1.601028</c:v>
                </c:pt>
                <c:pt idx="4799">
                  <c:v>1.601028</c:v>
                </c:pt>
                <c:pt idx="4800">
                  <c:v>1.601028</c:v>
                </c:pt>
                <c:pt idx="4801">
                  <c:v>1.601028</c:v>
                </c:pt>
                <c:pt idx="4802">
                  <c:v>1.601028</c:v>
                </c:pt>
                <c:pt idx="4803">
                  <c:v>1.601028</c:v>
                </c:pt>
                <c:pt idx="4804">
                  <c:v>1.601028</c:v>
                </c:pt>
                <c:pt idx="4805">
                  <c:v>1.601028</c:v>
                </c:pt>
                <c:pt idx="4806">
                  <c:v>1.601028</c:v>
                </c:pt>
                <c:pt idx="4807">
                  <c:v>1.601028</c:v>
                </c:pt>
                <c:pt idx="4808">
                  <c:v>1.601028</c:v>
                </c:pt>
                <c:pt idx="4809">
                  <c:v>1.601028</c:v>
                </c:pt>
                <c:pt idx="4810">
                  <c:v>1.601028</c:v>
                </c:pt>
                <c:pt idx="4811">
                  <c:v>1.601028</c:v>
                </c:pt>
                <c:pt idx="4812">
                  <c:v>1.601028</c:v>
                </c:pt>
                <c:pt idx="4813">
                  <c:v>1.601028</c:v>
                </c:pt>
                <c:pt idx="4814">
                  <c:v>1.601028</c:v>
                </c:pt>
                <c:pt idx="4815">
                  <c:v>1.601028</c:v>
                </c:pt>
                <c:pt idx="4816">
                  <c:v>1.622487</c:v>
                </c:pt>
                <c:pt idx="4817">
                  <c:v>1.665405</c:v>
                </c:pt>
                <c:pt idx="4818">
                  <c:v>1.665405</c:v>
                </c:pt>
                <c:pt idx="4819">
                  <c:v>1.665405</c:v>
                </c:pt>
                <c:pt idx="4820">
                  <c:v>1.665405</c:v>
                </c:pt>
                <c:pt idx="4821">
                  <c:v>1.665405</c:v>
                </c:pt>
                <c:pt idx="4822">
                  <c:v>1.665405</c:v>
                </c:pt>
                <c:pt idx="4823">
                  <c:v>1.665405</c:v>
                </c:pt>
                <c:pt idx="4824">
                  <c:v>1.665405</c:v>
                </c:pt>
                <c:pt idx="4825">
                  <c:v>1.665405</c:v>
                </c:pt>
                <c:pt idx="4826">
                  <c:v>1.665405</c:v>
                </c:pt>
                <c:pt idx="4827">
                  <c:v>1.665405</c:v>
                </c:pt>
                <c:pt idx="4828">
                  <c:v>1.665405</c:v>
                </c:pt>
                <c:pt idx="4829">
                  <c:v>1.665405</c:v>
                </c:pt>
                <c:pt idx="4830">
                  <c:v>1.665405</c:v>
                </c:pt>
                <c:pt idx="4831">
                  <c:v>1.665405</c:v>
                </c:pt>
                <c:pt idx="4832">
                  <c:v>1.665405</c:v>
                </c:pt>
                <c:pt idx="4833">
                  <c:v>1.665405</c:v>
                </c:pt>
                <c:pt idx="4834">
                  <c:v>1.665405</c:v>
                </c:pt>
                <c:pt idx="4835">
                  <c:v>1.665405</c:v>
                </c:pt>
                <c:pt idx="4836">
                  <c:v>1.665405</c:v>
                </c:pt>
                <c:pt idx="4837">
                  <c:v>1.665405</c:v>
                </c:pt>
                <c:pt idx="4838">
                  <c:v>1.665405</c:v>
                </c:pt>
                <c:pt idx="4839">
                  <c:v>1.665405</c:v>
                </c:pt>
                <c:pt idx="4840">
                  <c:v>1.665405</c:v>
                </c:pt>
                <c:pt idx="4841">
                  <c:v>1.665405</c:v>
                </c:pt>
                <c:pt idx="4842">
                  <c:v>1.665405</c:v>
                </c:pt>
                <c:pt idx="4843">
                  <c:v>1.665405</c:v>
                </c:pt>
                <c:pt idx="4844">
                  <c:v>1.665405</c:v>
                </c:pt>
                <c:pt idx="4845">
                  <c:v>1.665405</c:v>
                </c:pt>
                <c:pt idx="4846">
                  <c:v>1.665405</c:v>
                </c:pt>
                <c:pt idx="4847">
                  <c:v>1.665405</c:v>
                </c:pt>
                <c:pt idx="4848">
                  <c:v>1.665405</c:v>
                </c:pt>
                <c:pt idx="4849">
                  <c:v>1.665405</c:v>
                </c:pt>
                <c:pt idx="4850">
                  <c:v>1.665405</c:v>
                </c:pt>
                <c:pt idx="4851">
                  <c:v>1.665405</c:v>
                </c:pt>
                <c:pt idx="4852">
                  <c:v>1.665405</c:v>
                </c:pt>
                <c:pt idx="4853">
                  <c:v>1.665405</c:v>
                </c:pt>
                <c:pt idx="4854">
                  <c:v>1.665405</c:v>
                </c:pt>
                <c:pt idx="4855">
                  <c:v>1.665405</c:v>
                </c:pt>
                <c:pt idx="4856">
                  <c:v>1.665405</c:v>
                </c:pt>
                <c:pt idx="4857">
                  <c:v>1.665405</c:v>
                </c:pt>
                <c:pt idx="4858">
                  <c:v>1.665405</c:v>
                </c:pt>
                <c:pt idx="4859">
                  <c:v>1.665405</c:v>
                </c:pt>
                <c:pt idx="4860">
                  <c:v>1.665405</c:v>
                </c:pt>
                <c:pt idx="4861">
                  <c:v>1.665405</c:v>
                </c:pt>
                <c:pt idx="4862">
                  <c:v>1.665405</c:v>
                </c:pt>
                <c:pt idx="4863">
                  <c:v>1.665405</c:v>
                </c:pt>
                <c:pt idx="4864">
                  <c:v>1.665405</c:v>
                </c:pt>
                <c:pt idx="4865">
                  <c:v>1.665405</c:v>
                </c:pt>
                <c:pt idx="4866">
                  <c:v>1.665405</c:v>
                </c:pt>
                <c:pt idx="4867">
                  <c:v>1.665405</c:v>
                </c:pt>
                <c:pt idx="4868">
                  <c:v>1.665405</c:v>
                </c:pt>
                <c:pt idx="4869">
                  <c:v>1.665405</c:v>
                </c:pt>
                <c:pt idx="4870">
                  <c:v>1.665405</c:v>
                </c:pt>
                <c:pt idx="4871">
                  <c:v>1.665405</c:v>
                </c:pt>
                <c:pt idx="4872">
                  <c:v>1.665405</c:v>
                </c:pt>
                <c:pt idx="4873">
                  <c:v>1.665405</c:v>
                </c:pt>
                <c:pt idx="4874">
                  <c:v>1.665405</c:v>
                </c:pt>
                <c:pt idx="4875">
                  <c:v>1.665405</c:v>
                </c:pt>
                <c:pt idx="4876">
                  <c:v>1.665405</c:v>
                </c:pt>
                <c:pt idx="4877">
                  <c:v>1.665405</c:v>
                </c:pt>
                <c:pt idx="4878">
                  <c:v>1.665405</c:v>
                </c:pt>
                <c:pt idx="4879">
                  <c:v>1.665405</c:v>
                </c:pt>
                <c:pt idx="4880">
                  <c:v>1.665405</c:v>
                </c:pt>
                <c:pt idx="4881">
                  <c:v>1.665405</c:v>
                </c:pt>
                <c:pt idx="4882">
                  <c:v>1.665405</c:v>
                </c:pt>
                <c:pt idx="4883">
                  <c:v>1.665405</c:v>
                </c:pt>
                <c:pt idx="4884">
                  <c:v>1.665405</c:v>
                </c:pt>
                <c:pt idx="4885">
                  <c:v>1.665405</c:v>
                </c:pt>
                <c:pt idx="4886">
                  <c:v>1.665405</c:v>
                </c:pt>
                <c:pt idx="4887">
                  <c:v>1.601028</c:v>
                </c:pt>
                <c:pt idx="4888">
                  <c:v>1.601028</c:v>
                </c:pt>
                <c:pt idx="4889">
                  <c:v>1.601028</c:v>
                </c:pt>
                <c:pt idx="4890">
                  <c:v>1.601028</c:v>
                </c:pt>
                <c:pt idx="4891">
                  <c:v>1.601028</c:v>
                </c:pt>
                <c:pt idx="4892">
                  <c:v>1.601028</c:v>
                </c:pt>
                <c:pt idx="4893">
                  <c:v>1.601028</c:v>
                </c:pt>
                <c:pt idx="4894">
                  <c:v>1.601028</c:v>
                </c:pt>
                <c:pt idx="4895">
                  <c:v>1.601028</c:v>
                </c:pt>
                <c:pt idx="4896">
                  <c:v>1.601028</c:v>
                </c:pt>
                <c:pt idx="4897">
                  <c:v>1.601028</c:v>
                </c:pt>
                <c:pt idx="4898">
                  <c:v>1.601028</c:v>
                </c:pt>
                <c:pt idx="4899">
                  <c:v>1.601028</c:v>
                </c:pt>
                <c:pt idx="4900">
                  <c:v>1.601028</c:v>
                </c:pt>
                <c:pt idx="4901">
                  <c:v>1.601028</c:v>
                </c:pt>
                <c:pt idx="4902">
                  <c:v>1.601028</c:v>
                </c:pt>
                <c:pt idx="4903">
                  <c:v>1.601028</c:v>
                </c:pt>
                <c:pt idx="4904">
                  <c:v>1.601028</c:v>
                </c:pt>
                <c:pt idx="4905">
                  <c:v>1.601028</c:v>
                </c:pt>
                <c:pt idx="4906">
                  <c:v>1.601028</c:v>
                </c:pt>
                <c:pt idx="4907">
                  <c:v>1.601028</c:v>
                </c:pt>
                <c:pt idx="4908">
                  <c:v>1.601028</c:v>
                </c:pt>
                <c:pt idx="4909">
                  <c:v>1.601028</c:v>
                </c:pt>
                <c:pt idx="4910">
                  <c:v>1.601028</c:v>
                </c:pt>
                <c:pt idx="4911">
                  <c:v>1.601028</c:v>
                </c:pt>
                <c:pt idx="4912">
                  <c:v>1.601028</c:v>
                </c:pt>
                <c:pt idx="4913">
                  <c:v>1.601028</c:v>
                </c:pt>
                <c:pt idx="4914">
                  <c:v>1.601028</c:v>
                </c:pt>
                <c:pt idx="4915">
                  <c:v>1.601028</c:v>
                </c:pt>
                <c:pt idx="4916">
                  <c:v>1.601028</c:v>
                </c:pt>
                <c:pt idx="4917">
                  <c:v>1.601028</c:v>
                </c:pt>
                <c:pt idx="4918">
                  <c:v>1.601028</c:v>
                </c:pt>
                <c:pt idx="4919">
                  <c:v>1.742844</c:v>
                </c:pt>
                <c:pt idx="4920">
                  <c:v>2.026476</c:v>
                </c:pt>
                <c:pt idx="4921">
                  <c:v>2.026476</c:v>
                </c:pt>
                <c:pt idx="4922">
                  <c:v>2.026476</c:v>
                </c:pt>
                <c:pt idx="4923">
                  <c:v>2.026476</c:v>
                </c:pt>
                <c:pt idx="4924">
                  <c:v>2.026476</c:v>
                </c:pt>
                <c:pt idx="4925">
                  <c:v>2.026476</c:v>
                </c:pt>
                <c:pt idx="4926">
                  <c:v>2.026476</c:v>
                </c:pt>
                <c:pt idx="4927">
                  <c:v>2.026476</c:v>
                </c:pt>
                <c:pt idx="4928">
                  <c:v>2.026476</c:v>
                </c:pt>
                <c:pt idx="4929">
                  <c:v>2.026476</c:v>
                </c:pt>
                <c:pt idx="4930">
                  <c:v>2.026476</c:v>
                </c:pt>
                <c:pt idx="4931">
                  <c:v>2.026476</c:v>
                </c:pt>
                <c:pt idx="4932">
                  <c:v>2.026476</c:v>
                </c:pt>
                <c:pt idx="4933">
                  <c:v>2.026476</c:v>
                </c:pt>
                <c:pt idx="4934">
                  <c:v>2.073748</c:v>
                </c:pt>
                <c:pt idx="4935">
                  <c:v>2.168292</c:v>
                </c:pt>
                <c:pt idx="4936">
                  <c:v>2.168292</c:v>
                </c:pt>
                <c:pt idx="4937">
                  <c:v>2.168292</c:v>
                </c:pt>
                <c:pt idx="4938">
                  <c:v>2.168292</c:v>
                </c:pt>
                <c:pt idx="4939">
                  <c:v>2.168292</c:v>
                </c:pt>
                <c:pt idx="4940">
                  <c:v>2.168292</c:v>
                </c:pt>
                <c:pt idx="4941">
                  <c:v>2.168292</c:v>
                </c:pt>
                <c:pt idx="4942">
                  <c:v>2.168292</c:v>
                </c:pt>
                <c:pt idx="4943">
                  <c:v>2.168292</c:v>
                </c:pt>
                <c:pt idx="4944">
                  <c:v>2.168292</c:v>
                </c:pt>
                <c:pt idx="4945">
                  <c:v>2.168292</c:v>
                </c:pt>
                <c:pt idx="4946">
                  <c:v>2.168292</c:v>
                </c:pt>
                <c:pt idx="4947">
                  <c:v>2.168292</c:v>
                </c:pt>
                <c:pt idx="4948">
                  <c:v>2.168292</c:v>
                </c:pt>
                <c:pt idx="4949">
                  <c:v>2.168292</c:v>
                </c:pt>
                <c:pt idx="4950">
                  <c:v>2.168292</c:v>
                </c:pt>
                <c:pt idx="4951">
                  <c:v>2.168292</c:v>
                </c:pt>
                <c:pt idx="4952">
                  <c:v>2.168292</c:v>
                </c:pt>
                <c:pt idx="4953">
                  <c:v>2.168292</c:v>
                </c:pt>
                <c:pt idx="4954">
                  <c:v>2.168292</c:v>
                </c:pt>
                <c:pt idx="4955">
                  <c:v>2.168292</c:v>
                </c:pt>
                <c:pt idx="4956">
                  <c:v>2.168292</c:v>
                </c:pt>
                <c:pt idx="4957">
                  <c:v>2.168292</c:v>
                </c:pt>
                <c:pt idx="4958">
                  <c:v>2.168292</c:v>
                </c:pt>
                <c:pt idx="4959">
                  <c:v>2.168292</c:v>
                </c:pt>
                <c:pt idx="4960">
                  <c:v>2.168292</c:v>
                </c:pt>
                <c:pt idx="4961">
                  <c:v>2.168292</c:v>
                </c:pt>
                <c:pt idx="4962">
                  <c:v>2.168292</c:v>
                </c:pt>
                <c:pt idx="4963">
                  <c:v>2.168292</c:v>
                </c:pt>
                <c:pt idx="4964">
                  <c:v>2.168292</c:v>
                </c:pt>
                <c:pt idx="4965">
                  <c:v>2.168292</c:v>
                </c:pt>
                <c:pt idx="4966">
                  <c:v>2.168292</c:v>
                </c:pt>
                <c:pt idx="4967">
                  <c:v>2.168292</c:v>
                </c:pt>
                <c:pt idx="4968">
                  <c:v>2.168292</c:v>
                </c:pt>
                <c:pt idx="4969">
                  <c:v>2.168292</c:v>
                </c:pt>
                <c:pt idx="4970">
                  <c:v>2.168292</c:v>
                </c:pt>
                <c:pt idx="4971">
                  <c:v>2.168292</c:v>
                </c:pt>
                <c:pt idx="4972">
                  <c:v>2.168292</c:v>
                </c:pt>
                <c:pt idx="4973">
                  <c:v>2.168292</c:v>
                </c:pt>
                <c:pt idx="4974">
                  <c:v>2.168292</c:v>
                </c:pt>
                <c:pt idx="4975">
                  <c:v>2.168292</c:v>
                </c:pt>
                <c:pt idx="4976">
                  <c:v>2.168292</c:v>
                </c:pt>
                <c:pt idx="4977">
                  <c:v>2.168292</c:v>
                </c:pt>
                <c:pt idx="4978">
                  <c:v>2.168292</c:v>
                </c:pt>
                <c:pt idx="4979">
                  <c:v>2.168292</c:v>
                </c:pt>
                <c:pt idx="4980">
                  <c:v>2.168292</c:v>
                </c:pt>
                <c:pt idx="4981">
                  <c:v>2.168292</c:v>
                </c:pt>
                <c:pt idx="4982">
                  <c:v>2.168292</c:v>
                </c:pt>
                <c:pt idx="4983">
                  <c:v>2.168292</c:v>
                </c:pt>
                <c:pt idx="4984">
                  <c:v>2.168292</c:v>
                </c:pt>
                <c:pt idx="4985">
                  <c:v>2.168292</c:v>
                </c:pt>
                <c:pt idx="4986">
                  <c:v>2.168292</c:v>
                </c:pt>
                <c:pt idx="4987">
                  <c:v>2.168292</c:v>
                </c:pt>
                <c:pt idx="4988">
                  <c:v>2.168292</c:v>
                </c:pt>
                <c:pt idx="4989">
                  <c:v>2.168292</c:v>
                </c:pt>
                <c:pt idx="4990">
                  <c:v>2.168292</c:v>
                </c:pt>
                <c:pt idx="4991">
                  <c:v>2.168292</c:v>
                </c:pt>
                <c:pt idx="4992">
                  <c:v>2.168292</c:v>
                </c:pt>
                <c:pt idx="4993">
                  <c:v>2.168292</c:v>
                </c:pt>
                <c:pt idx="4994">
                  <c:v>2.168292</c:v>
                </c:pt>
                <c:pt idx="4995">
                  <c:v>2.168292</c:v>
                </c:pt>
                <c:pt idx="4996">
                  <c:v>2.168292</c:v>
                </c:pt>
                <c:pt idx="4997">
                  <c:v>2.168292</c:v>
                </c:pt>
                <c:pt idx="4998">
                  <c:v>2.168292</c:v>
                </c:pt>
                <c:pt idx="4999">
                  <c:v>2.168292</c:v>
                </c:pt>
                <c:pt idx="5000">
                  <c:v>2.168292</c:v>
                </c:pt>
                <c:pt idx="5001">
                  <c:v>2.168292</c:v>
                </c:pt>
                <c:pt idx="5002">
                  <c:v>2.168292</c:v>
                </c:pt>
                <c:pt idx="5003">
                  <c:v>2.168292</c:v>
                </c:pt>
                <c:pt idx="5004">
                  <c:v>2.168292</c:v>
                </c:pt>
                <c:pt idx="5005">
                  <c:v>2.168292</c:v>
                </c:pt>
                <c:pt idx="5006">
                  <c:v>2.168292</c:v>
                </c:pt>
                <c:pt idx="5007">
                  <c:v>2.168292</c:v>
                </c:pt>
                <c:pt idx="5008">
                  <c:v>2.168292</c:v>
                </c:pt>
                <c:pt idx="5009">
                  <c:v>2.168292</c:v>
                </c:pt>
                <c:pt idx="5010">
                  <c:v>2.168292</c:v>
                </c:pt>
                <c:pt idx="5011">
                  <c:v>2.168292</c:v>
                </c:pt>
                <c:pt idx="5012">
                  <c:v>2.168292</c:v>
                </c:pt>
                <c:pt idx="5013">
                  <c:v>2.168292</c:v>
                </c:pt>
                <c:pt idx="5014">
                  <c:v>2.168292</c:v>
                </c:pt>
                <c:pt idx="5015">
                  <c:v>2.168292</c:v>
                </c:pt>
                <c:pt idx="5016">
                  <c:v>2.168292</c:v>
                </c:pt>
                <c:pt idx="5017">
                  <c:v>2.168292</c:v>
                </c:pt>
                <c:pt idx="5018">
                  <c:v>2.168292</c:v>
                </c:pt>
                <c:pt idx="5019">
                  <c:v>2.168292</c:v>
                </c:pt>
                <c:pt idx="5020">
                  <c:v>2.168292</c:v>
                </c:pt>
                <c:pt idx="5021">
                  <c:v>2.168292</c:v>
                </c:pt>
                <c:pt idx="5022">
                  <c:v>2.168292</c:v>
                </c:pt>
                <c:pt idx="5023">
                  <c:v>2.168292</c:v>
                </c:pt>
                <c:pt idx="5024">
                  <c:v>2.168292</c:v>
                </c:pt>
                <c:pt idx="5025">
                  <c:v>2.168292</c:v>
                </c:pt>
                <c:pt idx="5026">
                  <c:v>2.168292</c:v>
                </c:pt>
                <c:pt idx="5027">
                  <c:v>2.168292</c:v>
                </c:pt>
                <c:pt idx="5028">
                  <c:v>2.168292</c:v>
                </c:pt>
                <c:pt idx="5029">
                  <c:v>2.168292</c:v>
                </c:pt>
                <c:pt idx="5030">
                  <c:v>2.168292</c:v>
                </c:pt>
                <c:pt idx="5031">
                  <c:v>2.168292</c:v>
                </c:pt>
                <c:pt idx="5032">
                  <c:v>2.168292</c:v>
                </c:pt>
                <c:pt idx="5033">
                  <c:v>2.168292</c:v>
                </c:pt>
                <c:pt idx="5034">
                  <c:v>2.168292</c:v>
                </c:pt>
                <c:pt idx="5035">
                  <c:v>2.168292</c:v>
                </c:pt>
                <c:pt idx="5036">
                  <c:v>2.168292</c:v>
                </c:pt>
                <c:pt idx="5037">
                  <c:v>2.168292</c:v>
                </c:pt>
                <c:pt idx="5038">
                  <c:v>2.168292</c:v>
                </c:pt>
                <c:pt idx="5039">
                  <c:v>2.168292</c:v>
                </c:pt>
                <c:pt idx="5040">
                  <c:v>2.168292</c:v>
                </c:pt>
                <c:pt idx="5041">
                  <c:v>2.168292</c:v>
                </c:pt>
                <c:pt idx="5042">
                  <c:v>2.168292</c:v>
                </c:pt>
                <c:pt idx="5043">
                  <c:v>2.168292</c:v>
                </c:pt>
                <c:pt idx="5044">
                  <c:v>2.168292</c:v>
                </c:pt>
                <c:pt idx="5045">
                  <c:v>2.168292</c:v>
                </c:pt>
                <c:pt idx="5046">
                  <c:v>2.168292</c:v>
                </c:pt>
                <c:pt idx="5047">
                  <c:v>2.168292</c:v>
                </c:pt>
                <c:pt idx="5048">
                  <c:v>2.168292</c:v>
                </c:pt>
                <c:pt idx="5049">
                  <c:v>2.168292</c:v>
                </c:pt>
                <c:pt idx="5050">
                  <c:v>2.168292</c:v>
                </c:pt>
                <c:pt idx="5051">
                  <c:v>2.168292</c:v>
                </c:pt>
                <c:pt idx="5052">
                  <c:v>2.168292</c:v>
                </c:pt>
                <c:pt idx="5053">
                  <c:v>2.168292</c:v>
                </c:pt>
                <c:pt idx="5054">
                  <c:v>2.168292</c:v>
                </c:pt>
                <c:pt idx="5055">
                  <c:v>2.168292</c:v>
                </c:pt>
                <c:pt idx="5056">
                  <c:v>2.168292</c:v>
                </c:pt>
                <c:pt idx="5057">
                  <c:v>2.168292</c:v>
                </c:pt>
                <c:pt idx="5058">
                  <c:v>2.168292</c:v>
                </c:pt>
                <c:pt idx="5059">
                  <c:v>2.168292</c:v>
                </c:pt>
                <c:pt idx="5060">
                  <c:v>2.168292</c:v>
                </c:pt>
                <c:pt idx="5061">
                  <c:v>2.168292</c:v>
                </c:pt>
                <c:pt idx="5062">
                  <c:v>2.168292</c:v>
                </c:pt>
                <c:pt idx="5063">
                  <c:v>2.168292</c:v>
                </c:pt>
                <c:pt idx="5064">
                  <c:v>2.168292</c:v>
                </c:pt>
                <c:pt idx="5065">
                  <c:v>2.168292</c:v>
                </c:pt>
                <c:pt idx="5066">
                  <c:v>2.168292</c:v>
                </c:pt>
                <c:pt idx="5067">
                  <c:v>2.168292</c:v>
                </c:pt>
                <c:pt idx="5068">
                  <c:v>2.168292</c:v>
                </c:pt>
                <c:pt idx="5069">
                  <c:v>2.168292</c:v>
                </c:pt>
                <c:pt idx="5070">
                  <c:v>2.168292</c:v>
                </c:pt>
                <c:pt idx="5071">
                  <c:v>2.168292</c:v>
                </c:pt>
                <c:pt idx="5072">
                  <c:v>2.168292</c:v>
                </c:pt>
                <c:pt idx="5073">
                  <c:v>2.168292</c:v>
                </c:pt>
                <c:pt idx="5074">
                  <c:v>2.168292</c:v>
                </c:pt>
                <c:pt idx="5075">
                  <c:v>2.168292</c:v>
                </c:pt>
                <c:pt idx="5076">
                  <c:v>2.168292</c:v>
                </c:pt>
                <c:pt idx="5077">
                  <c:v>2.168292</c:v>
                </c:pt>
                <c:pt idx="5078">
                  <c:v>2.168292</c:v>
                </c:pt>
                <c:pt idx="5079">
                  <c:v>2.168292</c:v>
                </c:pt>
                <c:pt idx="5080">
                  <c:v>2.168292</c:v>
                </c:pt>
                <c:pt idx="5081">
                  <c:v>2.168292</c:v>
                </c:pt>
                <c:pt idx="5082">
                  <c:v>2.168292</c:v>
                </c:pt>
                <c:pt idx="5083">
                  <c:v>2.168292</c:v>
                </c:pt>
                <c:pt idx="5084">
                  <c:v>2.168292</c:v>
                </c:pt>
                <c:pt idx="5085">
                  <c:v>2.168292</c:v>
                </c:pt>
                <c:pt idx="5086">
                  <c:v>2.168292</c:v>
                </c:pt>
                <c:pt idx="5087">
                  <c:v>2.168292</c:v>
                </c:pt>
                <c:pt idx="5088">
                  <c:v>2.168292</c:v>
                </c:pt>
                <c:pt idx="5089">
                  <c:v>2.168292</c:v>
                </c:pt>
                <c:pt idx="5090">
                  <c:v>2.168292</c:v>
                </c:pt>
                <c:pt idx="5091">
                  <c:v>2.168292</c:v>
                </c:pt>
                <c:pt idx="5092">
                  <c:v>2.168292</c:v>
                </c:pt>
                <c:pt idx="5093">
                  <c:v>2.168292</c:v>
                </c:pt>
                <c:pt idx="5094">
                  <c:v>2.168292</c:v>
                </c:pt>
                <c:pt idx="5095">
                  <c:v>2.168292</c:v>
                </c:pt>
                <c:pt idx="5096">
                  <c:v>2.168292</c:v>
                </c:pt>
                <c:pt idx="5097">
                  <c:v>2.168292</c:v>
                </c:pt>
                <c:pt idx="5098">
                  <c:v>2.168292</c:v>
                </c:pt>
                <c:pt idx="5099">
                  <c:v>2.168292</c:v>
                </c:pt>
                <c:pt idx="5100">
                  <c:v>2.168292</c:v>
                </c:pt>
                <c:pt idx="5101">
                  <c:v>2.168292</c:v>
                </c:pt>
                <c:pt idx="5102">
                  <c:v>2.168292</c:v>
                </c:pt>
                <c:pt idx="5103">
                  <c:v>2.168292</c:v>
                </c:pt>
                <c:pt idx="5104">
                  <c:v>2.168292</c:v>
                </c:pt>
                <c:pt idx="5105">
                  <c:v>2.168292</c:v>
                </c:pt>
                <c:pt idx="5106">
                  <c:v>2.168292</c:v>
                </c:pt>
                <c:pt idx="5107">
                  <c:v>2.168292</c:v>
                </c:pt>
                <c:pt idx="5108">
                  <c:v>2.168292</c:v>
                </c:pt>
                <c:pt idx="5109">
                  <c:v>2.168292</c:v>
                </c:pt>
                <c:pt idx="5110">
                  <c:v>2.168292</c:v>
                </c:pt>
                <c:pt idx="5111">
                  <c:v>2.168292</c:v>
                </c:pt>
                <c:pt idx="5112">
                  <c:v>2.168292</c:v>
                </c:pt>
                <c:pt idx="5113">
                  <c:v>2.168292</c:v>
                </c:pt>
                <c:pt idx="5114">
                  <c:v>2.168292</c:v>
                </c:pt>
                <c:pt idx="5115">
                  <c:v>2.168292</c:v>
                </c:pt>
                <c:pt idx="5116">
                  <c:v>2.168292</c:v>
                </c:pt>
                <c:pt idx="5117">
                  <c:v>2.168292</c:v>
                </c:pt>
                <c:pt idx="5118">
                  <c:v>2.168292</c:v>
                </c:pt>
                <c:pt idx="5119">
                  <c:v>2.168292</c:v>
                </c:pt>
                <c:pt idx="5120">
                  <c:v>2.168292</c:v>
                </c:pt>
                <c:pt idx="5121">
                  <c:v>2.168292</c:v>
                </c:pt>
                <c:pt idx="5122">
                  <c:v>2.168292</c:v>
                </c:pt>
                <c:pt idx="5123">
                  <c:v>2.168292</c:v>
                </c:pt>
                <c:pt idx="5124">
                  <c:v>2.168292</c:v>
                </c:pt>
                <c:pt idx="5125">
                  <c:v>2.168292</c:v>
                </c:pt>
                <c:pt idx="5126">
                  <c:v>2.168292</c:v>
                </c:pt>
                <c:pt idx="5127">
                  <c:v>2.168292</c:v>
                </c:pt>
                <c:pt idx="5128">
                  <c:v>2.168292</c:v>
                </c:pt>
                <c:pt idx="5129">
                  <c:v>2.168292</c:v>
                </c:pt>
                <c:pt idx="5130">
                  <c:v>2.168292</c:v>
                </c:pt>
                <c:pt idx="5131">
                  <c:v>2.168292</c:v>
                </c:pt>
                <c:pt idx="5132">
                  <c:v>2.168292</c:v>
                </c:pt>
                <c:pt idx="5133">
                  <c:v>2.168292</c:v>
                </c:pt>
                <c:pt idx="5134">
                  <c:v>2.168292</c:v>
                </c:pt>
                <c:pt idx="5135">
                  <c:v>2.168292</c:v>
                </c:pt>
                <c:pt idx="5136">
                  <c:v>2.168292</c:v>
                </c:pt>
                <c:pt idx="5137">
                  <c:v>2.168292</c:v>
                </c:pt>
                <c:pt idx="5138">
                  <c:v>2.168292</c:v>
                </c:pt>
                <c:pt idx="5139">
                  <c:v>2.168292</c:v>
                </c:pt>
                <c:pt idx="5140">
                  <c:v>2.168292</c:v>
                </c:pt>
                <c:pt idx="5141">
                  <c:v>2.168292</c:v>
                </c:pt>
                <c:pt idx="5142">
                  <c:v>2.168292</c:v>
                </c:pt>
                <c:pt idx="5143">
                  <c:v>2.168292</c:v>
                </c:pt>
                <c:pt idx="5144">
                  <c:v>2.168292</c:v>
                </c:pt>
                <c:pt idx="5145">
                  <c:v>2.168292</c:v>
                </c:pt>
                <c:pt idx="5146">
                  <c:v>2.168292</c:v>
                </c:pt>
                <c:pt idx="5147">
                  <c:v>2.168292</c:v>
                </c:pt>
                <c:pt idx="5148">
                  <c:v>2.168292</c:v>
                </c:pt>
                <c:pt idx="5149">
                  <c:v>2.168292</c:v>
                </c:pt>
                <c:pt idx="5150">
                  <c:v>2.168292</c:v>
                </c:pt>
                <c:pt idx="5151">
                  <c:v>2.168292</c:v>
                </c:pt>
                <c:pt idx="5152">
                  <c:v>2.168292</c:v>
                </c:pt>
                <c:pt idx="5153">
                  <c:v>2.168292</c:v>
                </c:pt>
                <c:pt idx="5154">
                  <c:v>2.168292</c:v>
                </c:pt>
                <c:pt idx="5155">
                  <c:v>2.168292</c:v>
                </c:pt>
                <c:pt idx="5156">
                  <c:v>2.168292</c:v>
                </c:pt>
                <c:pt idx="5157">
                  <c:v>2.168292</c:v>
                </c:pt>
                <c:pt idx="5158">
                  <c:v>2.168292</c:v>
                </c:pt>
                <c:pt idx="5159">
                  <c:v>2.168292</c:v>
                </c:pt>
                <c:pt idx="5160">
                  <c:v>2.168292</c:v>
                </c:pt>
                <c:pt idx="5161">
                  <c:v>2.168292</c:v>
                </c:pt>
                <c:pt idx="5162">
                  <c:v>2.168292</c:v>
                </c:pt>
                <c:pt idx="5163">
                  <c:v>2.168292</c:v>
                </c:pt>
                <c:pt idx="5164">
                  <c:v>2.168292</c:v>
                </c:pt>
                <c:pt idx="5165">
                  <c:v>2.168292</c:v>
                </c:pt>
                <c:pt idx="5166">
                  <c:v>2.168292</c:v>
                </c:pt>
                <c:pt idx="5167">
                  <c:v>2.168292</c:v>
                </c:pt>
                <c:pt idx="5168">
                  <c:v>2.168292</c:v>
                </c:pt>
                <c:pt idx="5169">
                  <c:v>2.168292</c:v>
                </c:pt>
                <c:pt idx="5170">
                  <c:v>2.168292</c:v>
                </c:pt>
                <c:pt idx="5171">
                  <c:v>2.168292</c:v>
                </c:pt>
                <c:pt idx="5172">
                  <c:v>2.168292</c:v>
                </c:pt>
                <c:pt idx="5173">
                  <c:v>2.168292</c:v>
                </c:pt>
                <c:pt idx="5174">
                  <c:v>2.168292</c:v>
                </c:pt>
                <c:pt idx="5175">
                  <c:v>2.168292</c:v>
                </c:pt>
                <c:pt idx="5176">
                  <c:v>2.168292</c:v>
                </c:pt>
                <c:pt idx="5177">
                  <c:v>1.566196</c:v>
                </c:pt>
                <c:pt idx="5178">
                  <c:v>1.265148</c:v>
                </c:pt>
                <c:pt idx="5179">
                  <c:v>1.265148</c:v>
                </c:pt>
                <c:pt idx="5180">
                  <c:v>1.265148</c:v>
                </c:pt>
                <c:pt idx="5181">
                  <c:v>1.265148</c:v>
                </c:pt>
                <c:pt idx="5182">
                  <c:v>1.265148</c:v>
                </c:pt>
                <c:pt idx="5183">
                  <c:v>1.265148</c:v>
                </c:pt>
                <c:pt idx="5184">
                  <c:v>1.265148</c:v>
                </c:pt>
                <c:pt idx="5185">
                  <c:v>1.265148</c:v>
                </c:pt>
                <c:pt idx="5186">
                  <c:v>1.265148</c:v>
                </c:pt>
                <c:pt idx="5187">
                  <c:v>1.265148</c:v>
                </c:pt>
                <c:pt idx="5188">
                  <c:v>1.265148</c:v>
                </c:pt>
                <c:pt idx="5189">
                  <c:v>1.265148</c:v>
                </c:pt>
                <c:pt idx="5190">
                  <c:v>1.265148</c:v>
                </c:pt>
                <c:pt idx="5191">
                  <c:v>1.265148</c:v>
                </c:pt>
                <c:pt idx="5192">
                  <c:v>1.265148</c:v>
                </c:pt>
                <c:pt idx="5193">
                  <c:v>1.265148</c:v>
                </c:pt>
                <c:pt idx="5194">
                  <c:v>1.265148</c:v>
                </c:pt>
                <c:pt idx="5195">
                  <c:v>1.265148</c:v>
                </c:pt>
                <c:pt idx="5196">
                  <c:v>1.265148</c:v>
                </c:pt>
                <c:pt idx="5197">
                  <c:v>1.265148</c:v>
                </c:pt>
                <c:pt idx="5198">
                  <c:v>1.265148</c:v>
                </c:pt>
                <c:pt idx="5199">
                  <c:v>1.265148</c:v>
                </c:pt>
                <c:pt idx="5200">
                  <c:v>1.265148</c:v>
                </c:pt>
                <c:pt idx="5201">
                  <c:v>1.265148</c:v>
                </c:pt>
                <c:pt idx="5202">
                  <c:v>1.265148</c:v>
                </c:pt>
                <c:pt idx="5203">
                  <c:v>1.265148</c:v>
                </c:pt>
                <c:pt idx="5204">
                  <c:v>1.265148</c:v>
                </c:pt>
                <c:pt idx="5205">
                  <c:v>1.265148</c:v>
                </c:pt>
                <c:pt idx="5206">
                  <c:v>1.265148</c:v>
                </c:pt>
                <c:pt idx="5207">
                  <c:v>1.265148</c:v>
                </c:pt>
                <c:pt idx="5208">
                  <c:v>1.265148</c:v>
                </c:pt>
                <c:pt idx="5209">
                  <c:v>1.265148</c:v>
                </c:pt>
                <c:pt idx="5210">
                  <c:v>1.265148</c:v>
                </c:pt>
                <c:pt idx="5211">
                  <c:v>1.265148</c:v>
                </c:pt>
                <c:pt idx="5212">
                  <c:v>1.265148</c:v>
                </c:pt>
                <c:pt idx="5213">
                  <c:v>1.265148</c:v>
                </c:pt>
                <c:pt idx="5214">
                  <c:v>1.265148</c:v>
                </c:pt>
                <c:pt idx="5215">
                  <c:v>1.265148</c:v>
                </c:pt>
                <c:pt idx="5216">
                  <c:v>1.265148</c:v>
                </c:pt>
                <c:pt idx="5217">
                  <c:v>1.265148</c:v>
                </c:pt>
                <c:pt idx="5218">
                  <c:v>1.265148</c:v>
                </c:pt>
                <c:pt idx="5219">
                  <c:v>1.265148</c:v>
                </c:pt>
                <c:pt idx="5220">
                  <c:v>1.265148</c:v>
                </c:pt>
                <c:pt idx="5221">
                  <c:v>1.265148</c:v>
                </c:pt>
                <c:pt idx="5222">
                  <c:v>1.265148</c:v>
                </c:pt>
                <c:pt idx="5223">
                  <c:v>1.265148</c:v>
                </c:pt>
                <c:pt idx="5224">
                  <c:v>1.265148</c:v>
                </c:pt>
                <c:pt idx="5225">
                  <c:v>1.265148</c:v>
                </c:pt>
                <c:pt idx="5226">
                  <c:v>1.265148</c:v>
                </c:pt>
                <c:pt idx="5227">
                  <c:v>1.265148</c:v>
                </c:pt>
                <c:pt idx="5228">
                  <c:v>1.265148</c:v>
                </c:pt>
                <c:pt idx="5229">
                  <c:v>1.265148</c:v>
                </c:pt>
                <c:pt idx="5230">
                  <c:v>1.265148</c:v>
                </c:pt>
                <c:pt idx="5231">
                  <c:v>1.265148</c:v>
                </c:pt>
                <c:pt idx="5232">
                  <c:v>1.265148</c:v>
                </c:pt>
                <c:pt idx="5233">
                  <c:v>1.265148</c:v>
                </c:pt>
                <c:pt idx="5234">
                  <c:v>1.265148</c:v>
                </c:pt>
                <c:pt idx="5235">
                  <c:v>1.265148</c:v>
                </c:pt>
                <c:pt idx="5236">
                  <c:v>1.265148</c:v>
                </c:pt>
                <c:pt idx="5237">
                  <c:v>1.265148</c:v>
                </c:pt>
                <c:pt idx="5238">
                  <c:v>1.265148</c:v>
                </c:pt>
                <c:pt idx="5239">
                  <c:v>1.265148</c:v>
                </c:pt>
                <c:pt idx="5240">
                  <c:v>1.265148</c:v>
                </c:pt>
                <c:pt idx="5241">
                  <c:v>1.265148</c:v>
                </c:pt>
                <c:pt idx="5242">
                  <c:v>1.265148</c:v>
                </c:pt>
                <c:pt idx="5243">
                  <c:v>1.265148</c:v>
                </c:pt>
                <c:pt idx="5244">
                  <c:v>1.265148</c:v>
                </c:pt>
                <c:pt idx="5245">
                  <c:v>1.265148</c:v>
                </c:pt>
                <c:pt idx="5246">
                  <c:v>1.265148</c:v>
                </c:pt>
                <c:pt idx="5247">
                  <c:v>1.265148</c:v>
                </c:pt>
                <c:pt idx="5248">
                  <c:v>1.265148</c:v>
                </c:pt>
                <c:pt idx="5249">
                  <c:v>1.265148</c:v>
                </c:pt>
                <c:pt idx="5250">
                  <c:v>1.265148</c:v>
                </c:pt>
                <c:pt idx="5251">
                  <c:v>1.265148</c:v>
                </c:pt>
                <c:pt idx="5252">
                  <c:v>1.265148</c:v>
                </c:pt>
                <c:pt idx="5253">
                  <c:v>1.265148</c:v>
                </c:pt>
                <c:pt idx="5254">
                  <c:v>1.265148</c:v>
                </c:pt>
                <c:pt idx="5255">
                  <c:v>1.265148</c:v>
                </c:pt>
                <c:pt idx="5256">
                  <c:v>1.265148</c:v>
                </c:pt>
                <c:pt idx="5257">
                  <c:v>1.265148</c:v>
                </c:pt>
                <c:pt idx="5258">
                  <c:v>1.265148</c:v>
                </c:pt>
                <c:pt idx="5259">
                  <c:v>1.265148</c:v>
                </c:pt>
                <c:pt idx="5260">
                  <c:v>1.265148</c:v>
                </c:pt>
                <c:pt idx="5261">
                  <c:v>1.265148</c:v>
                </c:pt>
                <c:pt idx="5262">
                  <c:v>1.265148</c:v>
                </c:pt>
                <c:pt idx="5263">
                  <c:v>1.265148</c:v>
                </c:pt>
                <c:pt idx="5264">
                  <c:v>1.265148</c:v>
                </c:pt>
                <c:pt idx="5265">
                  <c:v>1.265148</c:v>
                </c:pt>
                <c:pt idx="5266">
                  <c:v>1.265148</c:v>
                </c:pt>
                <c:pt idx="5267">
                  <c:v>1.265148</c:v>
                </c:pt>
                <c:pt idx="5268">
                  <c:v>1.265148</c:v>
                </c:pt>
                <c:pt idx="5269">
                  <c:v>1.265148</c:v>
                </c:pt>
                <c:pt idx="5270">
                  <c:v>1.265148</c:v>
                </c:pt>
                <c:pt idx="5271">
                  <c:v>1.265148</c:v>
                </c:pt>
                <c:pt idx="5272">
                  <c:v>1.265148</c:v>
                </c:pt>
                <c:pt idx="5273">
                  <c:v>1.265148</c:v>
                </c:pt>
                <c:pt idx="5274">
                  <c:v>1.265148</c:v>
                </c:pt>
                <c:pt idx="5275">
                  <c:v>1.265148</c:v>
                </c:pt>
                <c:pt idx="5276">
                  <c:v>1.265148</c:v>
                </c:pt>
                <c:pt idx="5277">
                  <c:v>1.265148</c:v>
                </c:pt>
                <c:pt idx="5278">
                  <c:v>1.265148</c:v>
                </c:pt>
                <c:pt idx="5279">
                  <c:v>1.265148</c:v>
                </c:pt>
                <c:pt idx="5280">
                  <c:v>1.265148</c:v>
                </c:pt>
                <c:pt idx="5281">
                  <c:v>1.265148</c:v>
                </c:pt>
                <c:pt idx="5282">
                  <c:v>1.265148</c:v>
                </c:pt>
                <c:pt idx="5283">
                  <c:v>1.265148</c:v>
                </c:pt>
                <c:pt idx="5284">
                  <c:v>1.265148</c:v>
                </c:pt>
                <c:pt idx="5285">
                  <c:v>1.265148</c:v>
                </c:pt>
                <c:pt idx="5286">
                  <c:v>1.265148</c:v>
                </c:pt>
                <c:pt idx="5287">
                  <c:v>1.265148</c:v>
                </c:pt>
                <c:pt idx="5288">
                  <c:v>1.265148</c:v>
                </c:pt>
                <c:pt idx="5289">
                  <c:v>1.265148</c:v>
                </c:pt>
                <c:pt idx="5290">
                  <c:v>1.265148</c:v>
                </c:pt>
                <c:pt idx="5291">
                  <c:v>1.265148</c:v>
                </c:pt>
                <c:pt idx="5292">
                  <c:v>1.265148</c:v>
                </c:pt>
                <c:pt idx="5293">
                  <c:v>1.265148</c:v>
                </c:pt>
                <c:pt idx="5294">
                  <c:v>1.265148</c:v>
                </c:pt>
                <c:pt idx="5295">
                  <c:v>1.265148</c:v>
                </c:pt>
                <c:pt idx="5296">
                  <c:v>1.265148</c:v>
                </c:pt>
                <c:pt idx="5297">
                  <c:v>1.265148</c:v>
                </c:pt>
                <c:pt idx="5298">
                  <c:v>1.265148</c:v>
                </c:pt>
                <c:pt idx="5299">
                  <c:v>1.265148</c:v>
                </c:pt>
                <c:pt idx="5300">
                  <c:v>1.265148</c:v>
                </c:pt>
                <c:pt idx="5301">
                  <c:v>1.265148</c:v>
                </c:pt>
                <c:pt idx="5302">
                  <c:v>1.265148</c:v>
                </c:pt>
                <c:pt idx="5303">
                  <c:v>1.265148</c:v>
                </c:pt>
                <c:pt idx="5304">
                  <c:v>1.265148</c:v>
                </c:pt>
                <c:pt idx="5305">
                  <c:v>1.265148</c:v>
                </c:pt>
                <c:pt idx="5306">
                  <c:v>1.265148</c:v>
                </c:pt>
                <c:pt idx="5307">
                  <c:v>1.265148</c:v>
                </c:pt>
                <c:pt idx="5308">
                  <c:v>1.265148</c:v>
                </c:pt>
                <c:pt idx="5309">
                  <c:v>1.265148</c:v>
                </c:pt>
                <c:pt idx="5310">
                  <c:v>1.265148</c:v>
                </c:pt>
                <c:pt idx="5311">
                  <c:v>1.265148</c:v>
                </c:pt>
                <c:pt idx="5312">
                  <c:v>1.265148</c:v>
                </c:pt>
                <c:pt idx="5313">
                  <c:v>1.265148</c:v>
                </c:pt>
                <c:pt idx="5314">
                  <c:v>1.265148</c:v>
                </c:pt>
                <c:pt idx="5315">
                  <c:v>1.265148</c:v>
                </c:pt>
                <c:pt idx="5316">
                  <c:v>1.265148</c:v>
                </c:pt>
                <c:pt idx="5317">
                  <c:v>1.265148</c:v>
                </c:pt>
                <c:pt idx="5318">
                  <c:v>1.265148</c:v>
                </c:pt>
                <c:pt idx="5319">
                  <c:v>1.265148</c:v>
                </c:pt>
                <c:pt idx="5320">
                  <c:v>1.265148</c:v>
                </c:pt>
                <c:pt idx="5321">
                  <c:v>1.265148</c:v>
                </c:pt>
                <c:pt idx="5322">
                  <c:v>1.265148</c:v>
                </c:pt>
                <c:pt idx="5323">
                  <c:v>1.265148</c:v>
                </c:pt>
                <c:pt idx="5324">
                  <c:v>1.265148</c:v>
                </c:pt>
                <c:pt idx="5325">
                  <c:v>1.265148</c:v>
                </c:pt>
                <c:pt idx="5326">
                  <c:v>1.265148</c:v>
                </c:pt>
                <c:pt idx="5327">
                  <c:v>1.265148</c:v>
                </c:pt>
                <c:pt idx="5328">
                  <c:v>1.265148</c:v>
                </c:pt>
                <c:pt idx="5329">
                  <c:v>1.265148</c:v>
                </c:pt>
                <c:pt idx="5330">
                  <c:v>1.265148</c:v>
                </c:pt>
                <c:pt idx="5331">
                  <c:v>1.265148</c:v>
                </c:pt>
                <c:pt idx="5332">
                  <c:v>1.265148</c:v>
                </c:pt>
                <c:pt idx="5333">
                  <c:v>1.265148</c:v>
                </c:pt>
                <c:pt idx="5334">
                  <c:v>1.265148</c:v>
                </c:pt>
                <c:pt idx="5335">
                  <c:v>1.265148</c:v>
                </c:pt>
                <c:pt idx="5336">
                  <c:v>1.265148</c:v>
                </c:pt>
                <c:pt idx="5337">
                  <c:v>1.265148</c:v>
                </c:pt>
                <c:pt idx="5338">
                  <c:v>1.265148</c:v>
                </c:pt>
                <c:pt idx="5339">
                  <c:v>1.265148</c:v>
                </c:pt>
                <c:pt idx="5340">
                  <c:v>1.265148</c:v>
                </c:pt>
                <c:pt idx="5341">
                  <c:v>1.265148</c:v>
                </c:pt>
                <c:pt idx="5342">
                  <c:v>1.265148</c:v>
                </c:pt>
                <c:pt idx="5343">
                  <c:v>1.265148</c:v>
                </c:pt>
                <c:pt idx="5344">
                  <c:v>1.265148</c:v>
                </c:pt>
                <c:pt idx="5345">
                  <c:v>1.265148</c:v>
                </c:pt>
                <c:pt idx="5346">
                  <c:v>1.265148</c:v>
                </c:pt>
                <c:pt idx="5347">
                  <c:v>1.265148</c:v>
                </c:pt>
                <c:pt idx="5348">
                  <c:v>1.265148</c:v>
                </c:pt>
                <c:pt idx="5349">
                  <c:v>1.265148</c:v>
                </c:pt>
                <c:pt idx="5350">
                  <c:v>1.265148</c:v>
                </c:pt>
                <c:pt idx="5351">
                  <c:v>1.265148</c:v>
                </c:pt>
                <c:pt idx="5352">
                  <c:v>1.265148</c:v>
                </c:pt>
                <c:pt idx="5353">
                  <c:v>1.265148</c:v>
                </c:pt>
                <c:pt idx="5354">
                  <c:v>1.265148</c:v>
                </c:pt>
                <c:pt idx="5355">
                  <c:v>1.265148</c:v>
                </c:pt>
                <c:pt idx="5356">
                  <c:v>1.265148</c:v>
                </c:pt>
                <c:pt idx="5357">
                  <c:v>1.265148</c:v>
                </c:pt>
                <c:pt idx="5358">
                  <c:v>1.265148</c:v>
                </c:pt>
                <c:pt idx="5359">
                  <c:v>1.265148</c:v>
                </c:pt>
                <c:pt idx="5360">
                  <c:v>1.265148</c:v>
                </c:pt>
                <c:pt idx="5361">
                  <c:v>1.265148</c:v>
                </c:pt>
                <c:pt idx="5362">
                  <c:v>1.265148</c:v>
                </c:pt>
                <c:pt idx="5363">
                  <c:v>1.265148</c:v>
                </c:pt>
                <c:pt idx="5364">
                  <c:v>1.265148</c:v>
                </c:pt>
                <c:pt idx="5365">
                  <c:v>1.265148</c:v>
                </c:pt>
                <c:pt idx="5366">
                  <c:v>1.265148</c:v>
                </c:pt>
                <c:pt idx="5367">
                  <c:v>1.265148</c:v>
                </c:pt>
                <c:pt idx="5368">
                  <c:v>1.265148</c:v>
                </c:pt>
                <c:pt idx="5369">
                  <c:v>1.265148</c:v>
                </c:pt>
                <c:pt idx="5370">
                  <c:v>1.265148</c:v>
                </c:pt>
                <c:pt idx="5371">
                  <c:v>1.265148</c:v>
                </c:pt>
                <c:pt idx="5372">
                  <c:v>1.265148</c:v>
                </c:pt>
                <c:pt idx="5373">
                  <c:v>1.265148</c:v>
                </c:pt>
                <c:pt idx="5374">
                  <c:v>1.265148</c:v>
                </c:pt>
                <c:pt idx="5375">
                  <c:v>1.265148</c:v>
                </c:pt>
                <c:pt idx="5376">
                  <c:v>1.265148</c:v>
                </c:pt>
                <c:pt idx="5377">
                  <c:v>1.265148</c:v>
                </c:pt>
                <c:pt idx="5378">
                  <c:v>1.265148</c:v>
                </c:pt>
                <c:pt idx="5379">
                  <c:v>1.265148</c:v>
                </c:pt>
                <c:pt idx="5380">
                  <c:v>1.265148</c:v>
                </c:pt>
                <c:pt idx="5381">
                  <c:v>1.265148</c:v>
                </c:pt>
                <c:pt idx="5382">
                  <c:v>1.265148</c:v>
                </c:pt>
                <c:pt idx="5383">
                  <c:v>1.265148</c:v>
                </c:pt>
                <c:pt idx="5384">
                  <c:v>1.265148</c:v>
                </c:pt>
                <c:pt idx="5385">
                  <c:v>1.265148</c:v>
                </c:pt>
                <c:pt idx="5386">
                  <c:v>1.265148</c:v>
                </c:pt>
                <c:pt idx="5387">
                  <c:v>1.265148</c:v>
                </c:pt>
                <c:pt idx="5388">
                  <c:v>1.265148</c:v>
                </c:pt>
                <c:pt idx="5389">
                  <c:v>1.265148</c:v>
                </c:pt>
                <c:pt idx="5390">
                  <c:v>1.265148</c:v>
                </c:pt>
                <c:pt idx="5391">
                  <c:v>1.265148</c:v>
                </c:pt>
                <c:pt idx="5392">
                  <c:v>1.265148</c:v>
                </c:pt>
                <c:pt idx="5393">
                  <c:v>1.265148</c:v>
                </c:pt>
                <c:pt idx="5394">
                  <c:v>1.265148</c:v>
                </c:pt>
                <c:pt idx="5395">
                  <c:v>1.265148</c:v>
                </c:pt>
                <c:pt idx="5396">
                  <c:v>1.265148</c:v>
                </c:pt>
                <c:pt idx="5397">
                  <c:v>1.265148</c:v>
                </c:pt>
                <c:pt idx="5398">
                  <c:v>1.265148</c:v>
                </c:pt>
                <c:pt idx="5399">
                  <c:v>1.265148</c:v>
                </c:pt>
                <c:pt idx="5400">
                  <c:v>1.265148</c:v>
                </c:pt>
                <c:pt idx="5401">
                  <c:v>1.265148</c:v>
                </c:pt>
                <c:pt idx="5402">
                  <c:v>1.265148</c:v>
                </c:pt>
                <c:pt idx="5403">
                  <c:v>1.265148</c:v>
                </c:pt>
                <c:pt idx="5404">
                  <c:v>1.265148</c:v>
                </c:pt>
                <c:pt idx="5405">
                  <c:v>1.265148</c:v>
                </c:pt>
                <c:pt idx="5406">
                  <c:v>1.265148</c:v>
                </c:pt>
                <c:pt idx="5407">
                  <c:v>1.265148</c:v>
                </c:pt>
                <c:pt idx="5408">
                  <c:v>1.265148</c:v>
                </c:pt>
                <c:pt idx="5409">
                  <c:v>1.265148</c:v>
                </c:pt>
                <c:pt idx="5410">
                  <c:v>1.265148</c:v>
                </c:pt>
                <c:pt idx="5411">
                  <c:v>1.265148</c:v>
                </c:pt>
                <c:pt idx="5412">
                  <c:v>1.265148</c:v>
                </c:pt>
                <c:pt idx="5413">
                  <c:v>1.265148</c:v>
                </c:pt>
                <c:pt idx="5414">
                  <c:v>1.265148</c:v>
                </c:pt>
                <c:pt idx="5415">
                  <c:v>1.265148</c:v>
                </c:pt>
                <c:pt idx="5416">
                  <c:v>1.265148</c:v>
                </c:pt>
                <c:pt idx="5417">
                  <c:v>1.265148</c:v>
                </c:pt>
                <c:pt idx="5418">
                  <c:v>1.265148</c:v>
                </c:pt>
                <c:pt idx="5419">
                  <c:v>1.265148</c:v>
                </c:pt>
                <c:pt idx="5420">
                  <c:v>1.265148</c:v>
                </c:pt>
                <c:pt idx="5421">
                  <c:v>1.265148</c:v>
                </c:pt>
                <c:pt idx="5422">
                  <c:v>1.265148</c:v>
                </c:pt>
                <c:pt idx="5423">
                  <c:v>1.265148</c:v>
                </c:pt>
                <c:pt idx="5424">
                  <c:v>1.265148</c:v>
                </c:pt>
                <c:pt idx="5425">
                  <c:v>1.265148</c:v>
                </c:pt>
                <c:pt idx="5426">
                  <c:v>1.265148</c:v>
                </c:pt>
                <c:pt idx="5427">
                  <c:v>1.265148</c:v>
                </c:pt>
                <c:pt idx="5428">
                  <c:v>1.265148</c:v>
                </c:pt>
                <c:pt idx="5429">
                  <c:v>1.265148</c:v>
                </c:pt>
                <c:pt idx="5430">
                  <c:v>1.265148</c:v>
                </c:pt>
                <c:pt idx="5431">
                  <c:v>1.265148</c:v>
                </c:pt>
                <c:pt idx="5432">
                  <c:v>1.265148</c:v>
                </c:pt>
                <c:pt idx="5433">
                  <c:v>1.265148</c:v>
                </c:pt>
                <c:pt idx="5434">
                  <c:v>1.265148</c:v>
                </c:pt>
                <c:pt idx="5435">
                  <c:v>1.265148</c:v>
                </c:pt>
                <c:pt idx="5436">
                  <c:v>1.265148</c:v>
                </c:pt>
                <c:pt idx="5437">
                  <c:v>1.265148</c:v>
                </c:pt>
                <c:pt idx="5438">
                  <c:v>1.265148</c:v>
                </c:pt>
                <c:pt idx="5439">
                  <c:v>1.265148</c:v>
                </c:pt>
                <c:pt idx="5440">
                  <c:v>1.265148</c:v>
                </c:pt>
                <c:pt idx="5441">
                  <c:v>1.265148</c:v>
                </c:pt>
                <c:pt idx="5442">
                  <c:v>1.265148</c:v>
                </c:pt>
                <c:pt idx="5443">
                  <c:v>1.265148</c:v>
                </c:pt>
                <c:pt idx="5444">
                  <c:v>1.265148</c:v>
                </c:pt>
                <c:pt idx="5445">
                  <c:v>1.265148</c:v>
                </c:pt>
                <c:pt idx="5446">
                  <c:v>1.265148</c:v>
                </c:pt>
                <c:pt idx="5447">
                  <c:v>1.265148</c:v>
                </c:pt>
                <c:pt idx="5448">
                  <c:v>1.265148</c:v>
                </c:pt>
                <c:pt idx="5449">
                  <c:v>1.265148</c:v>
                </c:pt>
                <c:pt idx="5450">
                  <c:v>1.265148</c:v>
                </c:pt>
                <c:pt idx="5451">
                  <c:v>1.265148</c:v>
                </c:pt>
                <c:pt idx="5452">
                  <c:v>1.265148</c:v>
                </c:pt>
                <c:pt idx="5453">
                  <c:v>1.265148</c:v>
                </c:pt>
                <c:pt idx="5454">
                  <c:v>1.265148</c:v>
                </c:pt>
                <c:pt idx="5455">
                  <c:v>1.265148</c:v>
                </c:pt>
                <c:pt idx="5456">
                  <c:v>1.265148</c:v>
                </c:pt>
                <c:pt idx="5457">
                  <c:v>1.265148</c:v>
                </c:pt>
                <c:pt idx="5458">
                  <c:v>1.265148</c:v>
                </c:pt>
                <c:pt idx="5459">
                  <c:v>1.265148</c:v>
                </c:pt>
                <c:pt idx="5460">
                  <c:v>1.265148</c:v>
                </c:pt>
                <c:pt idx="5461">
                  <c:v>1.265148</c:v>
                </c:pt>
                <c:pt idx="5462">
                  <c:v>1.265148</c:v>
                </c:pt>
                <c:pt idx="5463">
                  <c:v>1.265148</c:v>
                </c:pt>
                <c:pt idx="5464">
                  <c:v>1.265148</c:v>
                </c:pt>
                <c:pt idx="5465">
                  <c:v>1.265148</c:v>
                </c:pt>
                <c:pt idx="5466">
                  <c:v>1.265148</c:v>
                </c:pt>
                <c:pt idx="5467">
                  <c:v>1.265148</c:v>
                </c:pt>
                <c:pt idx="5468">
                  <c:v>1.265148</c:v>
                </c:pt>
                <c:pt idx="5469">
                  <c:v>1.265148</c:v>
                </c:pt>
                <c:pt idx="5470">
                  <c:v>1.265148</c:v>
                </c:pt>
                <c:pt idx="5471">
                  <c:v>1.265148</c:v>
                </c:pt>
                <c:pt idx="5472">
                  <c:v>1.265148</c:v>
                </c:pt>
                <c:pt idx="5473">
                  <c:v>1.265148</c:v>
                </c:pt>
                <c:pt idx="5474">
                  <c:v>1.265148</c:v>
                </c:pt>
                <c:pt idx="5475">
                  <c:v>1.265148</c:v>
                </c:pt>
                <c:pt idx="5476">
                  <c:v>1.265148</c:v>
                </c:pt>
                <c:pt idx="5477">
                  <c:v>1.265148</c:v>
                </c:pt>
                <c:pt idx="5478">
                  <c:v>1.265148</c:v>
                </c:pt>
                <c:pt idx="5479">
                  <c:v>1.265148</c:v>
                </c:pt>
                <c:pt idx="5480">
                  <c:v>1.265148</c:v>
                </c:pt>
                <c:pt idx="5481">
                  <c:v>1.265148</c:v>
                </c:pt>
                <c:pt idx="5482">
                  <c:v>1.265148</c:v>
                </c:pt>
                <c:pt idx="5483">
                  <c:v>1.265148</c:v>
                </c:pt>
                <c:pt idx="5484">
                  <c:v>1.265148</c:v>
                </c:pt>
                <c:pt idx="5485">
                  <c:v>1.265148</c:v>
                </c:pt>
                <c:pt idx="5486">
                  <c:v>1.265148</c:v>
                </c:pt>
                <c:pt idx="5487">
                  <c:v>1.265148</c:v>
                </c:pt>
                <c:pt idx="5488">
                  <c:v>1.265148</c:v>
                </c:pt>
                <c:pt idx="5489">
                  <c:v>1.265148</c:v>
                </c:pt>
                <c:pt idx="5490">
                  <c:v>1.265148</c:v>
                </c:pt>
                <c:pt idx="5491">
                  <c:v>1.265148</c:v>
                </c:pt>
                <c:pt idx="5492">
                  <c:v>1.265148</c:v>
                </c:pt>
                <c:pt idx="5493">
                  <c:v>1.265148</c:v>
                </c:pt>
                <c:pt idx="5494">
                  <c:v>1.265148</c:v>
                </c:pt>
                <c:pt idx="5495">
                  <c:v>1.265148</c:v>
                </c:pt>
                <c:pt idx="5496">
                  <c:v>1.265148</c:v>
                </c:pt>
                <c:pt idx="5497">
                  <c:v>1.265148</c:v>
                </c:pt>
                <c:pt idx="5498">
                  <c:v>1.265148</c:v>
                </c:pt>
                <c:pt idx="5499">
                  <c:v>1.265148</c:v>
                </c:pt>
                <c:pt idx="5500">
                  <c:v>1.265148</c:v>
                </c:pt>
                <c:pt idx="5501">
                  <c:v>1.265148</c:v>
                </c:pt>
                <c:pt idx="5502">
                  <c:v>1.265148</c:v>
                </c:pt>
                <c:pt idx="5503">
                  <c:v>1.265148</c:v>
                </c:pt>
                <c:pt idx="5504">
                  <c:v>1.265148</c:v>
                </c:pt>
                <c:pt idx="5505">
                  <c:v>1.265148</c:v>
                </c:pt>
                <c:pt idx="5506">
                  <c:v>1.265148</c:v>
                </c:pt>
                <c:pt idx="5507">
                  <c:v>1.265148</c:v>
                </c:pt>
                <c:pt idx="5508">
                  <c:v>1.265148</c:v>
                </c:pt>
                <c:pt idx="5509">
                  <c:v>1.265148</c:v>
                </c:pt>
                <c:pt idx="5510">
                  <c:v>1.265148</c:v>
                </c:pt>
                <c:pt idx="5511">
                  <c:v>1.265148</c:v>
                </c:pt>
                <c:pt idx="5512">
                  <c:v>1.265148</c:v>
                </c:pt>
                <c:pt idx="5513">
                  <c:v>1.265148</c:v>
                </c:pt>
                <c:pt idx="5514">
                  <c:v>1.265148</c:v>
                </c:pt>
                <c:pt idx="5515">
                  <c:v>1.265148</c:v>
                </c:pt>
                <c:pt idx="5516">
                  <c:v>1.265148</c:v>
                </c:pt>
                <c:pt idx="5517">
                  <c:v>1.265148</c:v>
                </c:pt>
                <c:pt idx="5518">
                  <c:v>1.265148</c:v>
                </c:pt>
                <c:pt idx="5519">
                  <c:v>1.265148</c:v>
                </c:pt>
                <c:pt idx="5520">
                  <c:v>1.265148</c:v>
                </c:pt>
                <c:pt idx="5521">
                  <c:v>1.265148</c:v>
                </c:pt>
                <c:pt idx="5522">
                  <c:v>1.265148</c:v>
                </c:pt>
                <c:pt idx="5523">
                  <c:v>1.265148</c:v>
                </c:pt>
                <c:pt idx="5524">
                  <c:v>1.265148</c:v>
                </c:pt>
                <c:pt idx="5525">
                  <c:v>1.265148</c:v>
                </c:pt>
                <c:pt idx="5526">
                  <c:v>1.265148</c:v>
                </c:pt>
                <c:pt idx="5527">
                  <c:v>1.265148</c:v>
                </c:pt>
                <c:pt idx="5528">
                  <c:v>1.265148</c:v>
                </c:pt>
                <c:pt idx="5529">
                  <c:v>1.265148</c:v>
                </c:pt>
                <c:pt idx="5530">
                  <c:v>1.265148</c:v>
                </c:pt>
                <c:pt idx="5531">
                  <c:v>1.265148</c:v>
                </c:pt>
                <c:pt idx="5532">
                  <c:v>1.265148</c:v>
                </c:pt>
                <c:pt idx="5533">
                  <c:v>1.265148</c:v>
                </c:pt>
                <c:pt idx="5534">
                  <c:v>1.265148</c:v>
                </c:pt>
                <c:pt idx="5535">
                  <c:v>1.265148</c:v>
                </c:pt>
                <c:pt idx="5536">
                  <c:v>1.265148</c:v>
                </c:pt>
                <c:pt idx="5537">
                  <c:v>1.265148</c:v>
                </c:pt>
                <c:pt idx="5538">
                  <c:v>1.265148</c:v>
                </c:pt>
                <c:pt idx="5539">
                  <c:v>1.265148</c:v>
                </c:pt>
                <c:pt idx="5540">
                  <c:v>1.265148</c:v>
                </c:pt>
                <c:pt idx="5541">
                  <c:v>1.265148</c:v>
                </c:pt>
                <c:pt idx="5542">
                  <c:v>1.265148</c:v>
                </c:pt>
                <c:pt idx="5543">
                  <c:v>1.265148</c:v>
                </c:pt>
                <c:pt idx="5544">
                  <c:v>1.265148</c:v>
                </c:pt>
                <c:pt idx="5545">
                  <c:v>1.265148</c:v>
                </c:pt>
                <c:pt idx="5546">
                  <c:v>1.265148</c:v>
                </c:pt>
                <c:pt idx="5547">
                  <c:v>1.265148</c:v>
                </c:pt>
                <c:pt idx="5548">
                  <c:v>1.265148</c:v>
                </c:pt>
                <c:pt idx="5549">
                  <c:v>1.265148</c:v>
                </c:pt>
                <c:pt idx="5550">
                  <c:v>1.265148</c:v>
                </c:pt>
                <c:pt idx="5551">
                  <c:v>1.265148</c:v>
                </c:pt>
                <c:pt idx="5552">
                  <c:v>1.265148</c:v>
                </c:pt>
                <c:pt idx="5553">
                  <c:v>1.265148</c:v>
                </c:pt>
                <c:pt idx="5554">
                  <c:v>1.265148</c:v>
                </c:pt>
                <c:pt idx="5555">
                  <c:v>1.265148</c:v>
                </c:pt>
                <c:pt idx="5556">
                  <c:v>1.265148</c:v>
                </c:pt>
                <c:pt idx="5557">
                  <c:v>1.265148</c:v>
                </c:pt>
                <c:pt idx="5558">
                  <c:v>1.265148</c:v>
                </c:pt>
                <c:pt idx="5559">
                  <c:v>1.265148</c:v>
                </c:pt>
                <c:pt idx="5560">
                  <c:v>1.265148</c:v>
                </c:pt>
                <c:pt idx="5561">
                  <c:v>1.265148</c:v>
                </c:pt>
                <c:pt idx="5562">
                  <c:v>1.265148</c:v>
                </c:pt>
                <c:pt idx="5563">
                  <c:v>1.265148</c:v>
                </c:pt>
                <c:pt idx="5564">
                  <c:v>1.265148</c:v>
                </c:pt>
                <c:pt idx="5565">
                  <c:v>1.265148</c:v>
                </c:pt>
                <c:pt idx="5566">
                  <c:v>1.265148</c:v>
                </c:pt>
                <c:pt idx="5567">
                  <c:v>1.265148</c:v>
                </c:pt>
                <c:pt idx="5568">
                  <c:v>1.265148</c:v>
                </c:pt>
                <c:pt idx="5569">
                  <c:v>1.265148</c:v>
                </c:pt>
                <c:pt idx="5570">
                  <c:v>1.265148</c:v>
                </c:pt>
                <c:pt idx="5571">
                  <c:v>1.265148</c:v>
                </c:pt>
                <c:pt idx="5572">
                  <c:v>1.265148</c:v>
                </c:pt>
                <c:pt idx="5573">
                  <c:v>1.265148</c:v>
                </c:pt>
                <c:pt idx="5574">
                  <c:v>1.265148</c:v>
                </c:pt>
                <c:pt idx="5575">
                  <c:v>1.265148</c:v>
                </c:pt>
                <c:pt idx="5576">
                  <c:v>1.265148</c:v>
                </c:pt>
                <c:pt idx="5577">
                  <c:v>1.265148</c:v>
                </c:pt>
                <c:pt idx="5578">
                  <c:v>1.265148</c:v>
                </c:pt>
                <c:pt idx="5579">
                  <c:v>1.265148</c:v>
                </c:pt>
                <c:pt idx="5580">
                  <c:v>1.265148</c:v>
                </c:pt>
                <c:pt idx="5581">
                  <c:v>1.265148</c:v>
                </c:pt>
                <c:pt idx="5582">
                  <c:v>1.265148</c:v>
                </c:pt>
                <c:pt idx="5583">
                  <c:v>1.265148</c:v>
                </c:pt>
                <c:pt idx="5584">
                  <c:v>1.265148</c:v>
                </c:pt>
                <c:pt idx="5585">
                  <c:v>1.265148</c:v>
                </c:pt>
                <c:pt idx="5586">
                  <c:v>1.265148</c:v>
                </c:pt>
                <c:pt idx="5587">
                  <c:v>1.265148</c:v>
                </c:pt>
                <c:pt idx="5588">
                  <c:v>1.265148</c:v>
                </c:pt>
                <c:pt idx="5589">
                  <c:v>1.265148</c:v>
                </c:pt>
                <c:pt idx="5590">
                  <c:v>1.265148</c:v>
                </c:pt>
                <c:pt idx="5591">
                  <c:v>1.265148</c:v>
                </c:pt>
                <c:pt idx="5592">
                  <c:v>1.265148</c:v>
                </c:pt>
                <c:pt idx="5593">
                  <c:v>1.265148</c:v>
                </c:pt>
                <c:pt idx="5594">
                  <c:v>1.265148</c:v>
                </c:pt>
                <c:pt idx="5595">
                  <c:v>1.265148</c:v>
                </c:pt>
                <c:pt idx="5596">
                  <c:v>1.265148</c:v>
                </c:pt>
                <c:pt idx="5597">
                  <c:v>1.265148</c:v>
                </c:pt>
                <c:pt idx="5598">
                  <c:v>1.265148</c:v>
                </c:pt>
                <c:pt idx="5599">
                  <c:v>1.265148</c:v>
                </c:pt>
                <c:pt idx="5600">
                  <c:v>1.265148</c:v>
                </c:pt>
                <c:pt idx="5601">
                  <c:v>1.265148</c:v>
                </c:pt>
                <c:pt idx="5602">
                  <c:v>1.265148</c:v>
                </c:pt>
                <c:pt idx="5603">
                  <c:v>1.265148</c:v>
                </c:pt>
                <c:pt idx="5604">
                  <c:v>1.265148</c:v>
                </c:pt>
                <c:pt idx="5605">
                  <c:v>1.265148</c:v>
                </c:pt>
                <c:pt idx="5606">
                  <c:v>1.265148</c:v>
                </c:pt>
                <c:pt idx="5607">
                  <c:v>1.265148</c:v>
                </c:pt>
                <c:pt idx="5608">
                  <c:v>1.265148</c:v>
                </c:pt>
                <c:pt idx="5609">
                  <c:v>1.265148</c:v>
                </c:pt>
                <c:pt idx="5610">
                  <c:v>1.265148</c:v>
                </c:pt>
                <c:pt idx="5611">
                  <c:v>1.265148</c:v>
                </c:pt>
                <c:pt idx="5612">
                  <c:v>1.265148</c:v>
                </c:pt>
                <c:pt idx="5613">
                  <c:v>1.265148</c:v>
                </c:pt>
                <c:pt idx="5614">
                  <c:v>1.265148</c:v>
                </c:pt>
                <c:pt idx="5615">
                  <c:v>1.265148</c:v>
                </c:pt>
                <c:pt idx="5616">
                  <c:v>1.265148</c:v>
                </c:pt>
                <c:pt idx="5617">
                  <c:v>1.265148</c:v>
                </c:pt>
                <c:pt idx="5618">
                  <c:v>1.265148</c:v>
                </c:pt>
                <c:pt idx="5619">
                  <c:v>1.265148</c:v>
                </c:pt>
                <c:pt idx="5620">
                  <c:v>0.76506</c:v>
                </c:pt>
                <c:pt idx="5621">
                  <c:v>0.76506</c:v>
                </c:pt>
                <c:pt idx="5622">
                  <c:v>0.76506</c:v>
                </c:pt>
                <c:pt idx="5623">
                  <c:v>0.76506</c:v>
                </c:pt>
                <c:pt idx="5624">
                  <c:v>0.76506</c:v>
                </c:pt>
                <c:pt idx="5625">
                  <c:v>0.76506</c:v>
                </c:pt>
                <c:pt idx="5626">
                  <c:v>0.76506</c:v>
                </c:pt>
                <c:pt idx="5627">
                  <c:v>0.76506</c:v>
                </c:pt>
                <c:pt idx="5628">
                  <c:v>0.76506</c:v>
                </c:pt>
                <c:pt idx="5629">
                  <c:v>0.76506</c:v>
                </c:pt>
                <c:pt idx="5630">
                  <c:v>0.76506</c:v>
                </c:pt>
                <c:pt idx="5631">
                  <c:v>0.76506</c:v>
                </c:pt>
                <c:pt idx="5632">
                  <c:v>0.76506</c:v>
                </c:pt>
                <c:pt idx="5633">
                  <c:v>0.76506</c:v>
                </c:pt>
                <c:pt idx="5634">
                  <c:v>0.76506</c:v>
                </c:pt>
                <c:pt idx="5635">
                  <c:v>0.76506</c:v>
                </c:pt>
                <c:pt idx="5636">
                  <c:v>0.76506</c:v>
                </c:pt>
                <c:pt idx="5637">
                  <c:v>0.76506</c:v>
                </c:pt>
                <c:pt idx="5638">
                  <c:v>0.76506</c:v>
                </c:pt>
                <c:pt idx="5639">
                  <c:v>0.76506</c:v>
                </c:pt>
                <c:pt idx="5640">
                  <c:v>0.76506</c:v>
                </c:pt>
                <c:pt idx="5641">
                  <c:v>0.76506</c:v>
                </c:pt>
                <c:pt idx="5642">
                  <c:v>0.76506</c:v>
                </c:pt>
                <c:pt idx="5643">
                  <c:v>0.76506</c:v>
                </c:pt>
                <c:pt idx="5644">
                  <c:v>0.76506</c:v>
                </c:pt>
                <c:pt idx="5645">
                  <c:v>0.76506</c:v>
                </c:pt>
                <c:pt idx="5646">
                  <c:v>0.76506</c:v>
                </c:pt>
                <c:pt idx="5647">
                  <c:v>0.76506</c:v>
                </c:pt>
                <c:pt idx="5648">
                  <c:v>0.76506</c:v>
                </c:pt>
                <c:pt idx="5649">
                  <c:v>0.76506</c:v>
                </c:pt>
                <c:pt idx="5650">
                  <c:v>0.76506</c:v>
                </c:pt>
                <c:pt idx="5651">
                  <c:v>0.76506</c:v>
                </c:pt>
                <c:pt idx="5652">
                  <c:v>0.76506</c:v>
                </c:pt>
                <c:pt idx="5653">
                  <c:v>0.76506</c:v>
                </c:pt>
                <c:pt idx="5654">
                  <c:v>0.76506</c:v>
                </c:pt>
                <c:pt idx="5655">
                  <c:v>0.76506</c:v>
                </c:pt>
                <c:pt idx="5656">
                  <c:v>0.76506</c:v>
                </c:pt>
                <c:pt idx="5657">
                  <c:v>0.76506</c:v>
                </c:pt>
                <c:pt idx="5658">
                  <c:v>0.76506</c:v>
                </c:pt>
                <c:pt idx="5659">
                  <c:v>0.76506</c:v>
                </c:pt>
                <c:pt idx="5660">
                  <c:v>0.76506</c:v>
                </c:pt>
                <c:pt idx="5661">
                  <c:v>0.76506</c:v>
                </c:pt>
                <c:pt idx="5662">
                  <c:v>0.76506</c:v>
                </c:pt>
                <c:pt idx="5663">
                  <c:v>0.76506</c:v>
                </c:pt>
                <c:pt idx="5664">
                  <c:v>0.76506</c:v>
                </c:pt>
                <c:pt idx="5665">
                  <c:v>0.76506</c:v>
                </c:pt>
                <c:pt idx="5666">
                  <c:v>0.76506</c:v>
                </c:pt>
                <c:pt idx="5667">
                  <c:v>0.76506</c:v>
                </c:pt>
                <c:pt idx="5668">
                  <c:v>0.76506</c:v>
                </c:pt>
                <c:pt idx="5669">
                  <c:v>0.76506</c:v>
                </c:pt>
                <c:pt idx="5670">
                  <c:v>0.76506</c:v>
                </c:pt>
                <c:pt idx="5671">
                  <c:v>0.76506</c:v>
                </c:pt>
                <c:pt idx="5672">
                  <c:v>0.76506</c:v>
                </c:pt>
                <c:pt idx="5673">
                  <c:v>0.76506</c:v>
                </c:pt>
                <c:pt idx="5674">
                  <c:v>0.76506</c:v>
                </c:pt>
                <c:pt idx="5675">
                  <c:v>0.76506</c:v>
                </c:pt>
                <c:pt idx="5676">
                  <c:v>0.76506</c:v>
                </c:pt>
                <c:pt idx="5677">
                  <c:v>0.76506</c:v>
                </c:pt>
                <c:pt idx="5678">
                  <c:v>0.76506</c:v>
                </c:pt>
                <c:pt idx="5679">
                  <c:v>0.76506</c:v>
                </c:pt>
                <c:pt idx="5680">
                  <c:v>0.76506</c:v>
                </c:pt>
                <c:pt idx="5681">
                  <c:v>0.76506</c:v>
                </c:pt>
                <c:pt idx="5682">
                  <c:v>0.76506</c:v>
                </c:pt>
                <c:pt idx="5683">
                  <c:v>0.76506</c:v>
                </c:pt>
                <c:pt idx="5684">
                  <c:v>0.76506</c:v>
                </c:pt>
                <c:pt idx="5685">
                  <c:v>0.76506</c:v>
                </c:pt>
                <c:pt idx="5686">
                  <c:v>0.76506</c:v>
                </c:pt>
                <c:pt idx="5687">
                  <c:v>0.76506</c:v>
                </c:pt>
                <c:pt idx="5688">
                  <c:v>0.76506</c:v>
                </c:pt>
                <c:pt idx="5689">
                  <c:v>0.935488</c:v>
                </c:pt>
                <c:pt idx="5690">
                  <c:v>1.276344</c:v>
                </c:pt>
                <c:pt idx="5691">
                  <c:v>1.276344</c:v>
                </c:pt>
                <c:pt idx="5692">
                  <c:v>1.276344</c:v>
                </c:pt>
                <c:pt idx="5693">
                  <c:v>1.276344</c:v>
                </c:pt>
                <c:pt idx="5694">
                  <c:v>1.276344</c:v>
                </c:pt>
                <c:pt idx="5695">
                  <c:v>1.276344</c:v>
                </c:pt>
                <c:pt idx="5696">
                  <c:v>1.276344</c:v>
                </c:pt>
                <c:pt idx="5697">
                  <c:v>1.276344</c:v>
                </c:pt>
                <c:pt idx="5698">
                  <c:v>1.276344</c:v>
                </c:pt>
                <c:pt idx="5699">
                  <c:v>1.276344</c:v>
                </c:pt>
                <c:pt idx="5700">
                  <c:v>1.276344</c:v>
                </c:pt>
                <c:pt idx="5701">
                  <c:v>1.276344</c:v>
                </c:pt>
                <c:pt idx="5702">
                  <c:v>1.276344</c:v>
                </c:pt>
                <c:pt idx="5703">
                  <c:v>1.276344</c:v>
                </c:pt>
                <c:pt idx="5704">
                  <c:v>1.276344</c:v>
                </c:pt>
                <c:pt idx="5705">
                  <c:v>1.276344</c:v>
                </c:pt>
                <c:pt idx="5706">
                  <c:v>1.276344</c:v>
                </c:pt>
                <c:pt idx="5707">
                  <c:v>1.276344</c:v>
                </c:pt>
                <c:pt idx="5708">
                  <c:v>1.276344</c:v>
                </c:pt>
                <c:pt idx="5709">
                  <c:v>1.276344</c:v>
                </c:pt>
                <c:pt idx="5710">
                  <c:v>1.276344</c:v>
                </c:pt>
                <c:pt idx="5711">
                  <c:v>1.276344</c:v>
                </c:pt>
                <c:pt idx="5712">
                  <c:v>1.276344</c:v>
                </c:pt>
                <c:pt idx="5713">
                  <c:v>1.276344</c:v>
                </c:pt>
                <c:pt idx="5714">
                  <c:v>1.276344</c:v>
                </c:pt>
                <c:pt idx="5715">
                  <c:v>1.276344</c:v>
                </c:pt>
                <c:pt idx="5716">
                  <c:v>1.276344</c:v>
                </c:pt>
                <c:pt idx="5717">
                  <c:v>1.276344</c:v>
                </c:pt>
                <c:pt idx="5718">
                  <c:v>1.276344</c:v>
                </c:pt>
                <c:pt idx="5719">
                  <c:v>1.276344</c:v>
                </c:pt>
                <c:pt idx="5720">
                  <c:v>1.276344</c:v>
                </c:pt>
                <c:pt idx="5721">
                  <c:v>1.276344</c:v>
                </c:pt>
                <c:pt idx="5722">
                  <c:v>1.276344</c:v>
                </c:pt>
                <c:pt idx="5723">
                  <c:v>1.276344</c:v>
                </c:pt>
                <c:pt idx="5724">
                  <c:v>1.276344</c:v>
                </c:pt>
                <c:pt idx="5725">
                  <c:v>1.276344</c:v>
                </c:pt>
                <c:pt idx="5726">
                  <c:v>1.276344</c:v>
                </c:pt>
                <c:pt idx="5727">
                  <c:v>1.276344</c:v>
                </c:pt>
                <c:pt idx="5728">
                  <c:v>1.276344</c:v>
                </c:pt>
                <c:pt idx="5729">
                  <c:v>1.276344</c:v>
                </c:pt>
                <c:pt idx="5730">
                  <c:v>1.276344</c:v>
                </c:pt>
                <c:pt idx="5731">
                  <c:v>1.276344</c:v>
                </c:pt>
                <c:pt idx="5732">
                  <c:v>1.276344</c:v>
                </c:pt>
                <c:pt idx="5733">
                  <c:v>1.276344</c:v>
                </c:pt>
                <c:pt idx="5734">
                  <c:v>1.276344</c:v>
                </c:pt>
                <c:pt idx="5735">
                  <c:v>1.276344</c:v>
                </c:pt>
                <c:pt idx="5736">
                  <c:v>1.276344</c:v>
                </c:pt>
                <c:pt idx="5737">
                  <c:v>1.276344</c:v>
                </c:pt>
                <c:pt idx="5738">
                  <c:v>1.276344</c:v>
                </c:pt>
                <c:pt idx="5739">
                  <c:v>1.276344</c:v>
                </c:pt>
                <c:pt idx="5740">
                  <c:v>1.276344</c:v>
                </c:pt>
                <c:pt idx="5741">
                  <c:v>1.276344</c:v>
                </c:pt>
                <c:pt idx="5742">
                  <c:v>1.276344</c:v>
                </c:pt>
                <c:pt idx="5743">
                  <c:v>1.276344</c:v>
                </c:pt>
                <c:pt idx="5744">
                  <c:v>1.276344</c:v>
                </c:pt>
                <c:pt idx="5745">
                  <c:v>1.276344</c:v>
                </c:pt>
                <c:pt idx="5746">
                  <c:v>1.276344</c:v>
                </c:pt>
                <c:pt idx="5747">
                  <c:v>1.276344</c:v>
                </c:pt>
                <c:pt idx="5748">
                  <c:v>1.276344</c:v>
                </c:pt>
                <c:pt idx="5749">
                  <c:v>1.276344</c:v>
                </c:pt>
                <c:pt idx="5750">
                  <c:v>1.276344</c:v>
                </c:pt>
                <c:pt idx="5751">
                  <c:v>1.276344</c:v>
                </c:pt>
                <c:pt idx="5752">
                  <c:v>1.276344</c:v>
                </c:pt>
                <c:pt idx="5753">
                  <c:v>1.276344</c:v>
                </c:pt>
                <c:pt idx="5754">
                  <c:v>1.276344</c:v>
                </c:pt>
                <c:pt idx="5755">
                  <c:v>1.276344</c:v>
                </c:pt>
                <c:pt idx="5756">
                  <c:v>1.276344</c:v>
                </c:pt>
                <c:pt idx="5757">
                  <c:v>1.276344</c:v>
                </c:pt>
                <c:pt idx="5758">
                  <c:v>1.276344</c:v>
                </c:pt>
                <c:pt idx="5759">
                  <c:v>1.276344</c:v>
                </c:pt>
                <c:pt idx="5760">
                  <c:v>1.276344</c:v>
                </c:pt>
                <c:pt idx="5761">
                  <c:v>1.276344</c:v>
                </c:pt>
                <c:pt idx="5762">
                  <c:v>1.276344</c:v>
                </c:pt>
                <c:pt idx="5763">
                  <c:v>1.276344</c:v>
                </c:pt>
                <c:pt idx="5764">
                  <c:v>1.276344</c:v>
                </c:pt>
                <c:pt idx="5765">
                  <c:v>1.276344</c:v>
                </c:pt>
                <c:pt idx="5766">
                  <c:v>1.276344</c:v>
                </c:pt>
                <c:pt idx="5767">
                  <c:v>1.276344</c:v>
                </c:pt>
                <c:pt idx="5768">
                  <c:v>1.276344</c:v>
                </c:pt>
                <c:pt idx="5769">
                  <c:v>1.276344</c:v>
                </c:pt>
                <c:pt idx="5770">
                  <c:v>1.276344</c:v>
                </c:pt>
                <c:pt idx="5771">
                  <c:v>1.276344</c:v>
                </c:pt>
                <c:pt idx="5772">
                  <c:v>1.276344</c:v>
                </c:pt>
                <c:pt idx="5773">
                  <c:v>1.276344</c:v>
                </c:pt>
                <c:pt idx="5774">
                  <c:v>1.276344</c:v>
                </c:pt>
                <c:pt idx="5775">
                  <c:v>1.276344</c:v>
                </c:pt>
                <c:pt idx="5776">
                  <c:v>1.276344</c:v>
                </c:pt>
                <c:pt idx="5777">
                  <c:v>1.276344</c:v>
                </c:pt>
                <c:pt idx="5778">
                  <c:v>1.276344</c:v>
                </c:pt>
                <c:pt idx="5779">
                  <c:v>1.276344</c:v>
                </c:pt>
                <c:pt idx="5780">
                  <c:v>1.276344</c:v>
                </c:pt>
                <c:pt idx="5781">
                  <c:v>1.276344</c:v>
                </c:pt>
                <c:pt idx="5782">
                  <c:v>1.276344</c:v>
                </c:pt>
                <c:pt idx="5783">
                  <c:v>1.276344</c:v>
                </c:pt>
                <c:pt idx="5784">
                  <c:v>1.276344</c:v>
                </c:pt>
                <c:pt idx="5785">
                  <c:v>1.276344</c:v>
                </c:pt>
                <c:pt idx="5786">
                  <c:v>1.276344</c:v>
                </c:pt>
                <c:pt idx="5787">
                  <c:v>1.276344</c:v>
                </c:pt>
                <c:pt idx="5788">
                  <c:v>1.276344</c:v>
                </c:pt>
                <c:pt idx="5789">
                  <c:v>1.276344</c:v>
                </c:pt>
                <c:pt idx="5790">
                  <c:v>1.276344</c:v>
                </c:pt>
                <c:pt idx="5791">
                  <c:v>1.276344</c:v>
                </c:pt>
                <c:pt idx="5792">
                  <c:v>1.276344</c:v>
                </c:pt>
                <c:pt idx="5793">
                  <c:v>1.276344</c:v>
                </c:pt>
                <c:pt idx="5794">
                  <c:v>1.276344</c:v>
                </c:pt>
                <c:pt idx="5795">
                  <c:v>1.276344</c:v>
                </c:pt>
                <c:pt idx="5796">
                  <c:v>1.276344</c:v>
                </c:pt>
                <c:pt idx="5797">
                  <c:v>1.276344</c:v>
                </c:pt>
                <c:pt idx="5798">
                  <c:v>1.276344</c:v>
                </c:pt>
                <c:pt idx="5799">
                  <c:v>1.276344</c:v>
                </c:pt>
                <c:pt idx="5800">
                  <c:v>1.276344</c:v>
                </c:pt>
                <c:pt idx="5801">
                  <c:v>1.276344</c:v>
                </c:pt>
                <c:pt idx="5802">
                  <c:v>1.276344</c:v>
                </c:pt>
                <c:pt idx="5803">
                  <c:v>1.276344</c:v>
                </c:pt>
                <c:pt idx="5804">
                  <c:v>1.276344</c:v>
                </c:pt>
                <c:pt idx="5805">
                  <c:v>1.276344</c:v>
                </c:pt>
                <c:pt idx="5806">
                  <c:v>1.276344</c:v>
                </c:pt>
                <c:pt idx="5807">
                  <c:v>1.276344</c:v>
                </c:pt>
                <c:pt idx="5808">
                  <c:v>1.276344</c:v>
                </c:pt>
                <c:pt idx="5809">
                  <c:v>1.276344</c:v>
                </c:pt>
                <c:pt idx="5810">
                  <c:v>1.276344</c:v>
                </c:pt>
                <c:pt idx="5811">
                  <c:v>1.276344</c:v>
                </c:pt>
                <c:pt idx="5812">
                  <c:v>1.276344</c:v>
                </c:pt>
                <c:pt idx="5813">
                  <c:v>1.276344</c:v>
                </c:pt>
                <c:pt idx="5814">
                  <c:v>1.276344</c:v>
                </c:pt>
                <c:pt idx="5815">
                  <c:v>1.276344</c:v>
                </c:pt>
                <c:pt idx="5816">
                  <c:v>1.276344</c:v>
                </c:pt>
                <c:pt idx="5817">
                  <c:v>1.276344</c:v>
                </c:pt>
                <c:pt idx="5818">
                  <c:v>1.276344</c:v>
                </c:pt>
                <c:pt idx="5819">
                  <c:v>1.276344</c:v>
                </c:pt>
                <c:pt idx="5820">
                  <c:v>1.276344</c:v>
                </c:pt>
                <c:pt idx="5821">
                  <c:v>1.276344</c:v>
                </c:pt>
                <c:pt idx="5822">
                  <c:v>1.276344</c:v>
                </c:pt>
                <c:pt idx="5823">
                  <c:v>1.276344</c:v>
                </c:pt>
                <c:pt idx="5824">
                  <c:v>1.276344</c:v>
                </c:pt>
                <c:pt idx="5825">
                  <c:v>1.276344</c:v>
                </c:pt>
                <c:pt idx="5826">
                  <c:v>1.276344</c:v>
                </c:pt>
                <c:pt idx="5827">
                  <c:v>1.276344</c:v>
                </c:pt>
                <c:pt idx="5828">
                  <c:v>1.276344</c:v>
                </c:pt>
                <c:pt idx="5829">
                  <c:v>1.276344</c:v>
                </c:pt>
                <c:pt idx="5830">
                  <c:v>1.276344</c:v>
                </c:pt>
                <c:pt idx="5831">
                  <c:v>1.276344</c:v>
                </c:pt>
                <c:pt idx="5832">
                  <c:v>1.276344</c:v>
                </c:pt>
                <c:pt idx="5833">
                  <c:v>1.276344</c:v>
                </c:pt>
                <c:pt idx="5834">
                  <c:v>1.276344</c:v>
                </c:pt>
                <c:pt idx="5835">
                  <c:v>1.276344</c:v>
                </c:pt>
                <c:pt idx="5836">
                  <c:v>1.276344</c:v>
                </c:pt>
                <c:pt idx="5837">
                  <c:v>1.276344</c:v>
                </c:pt>
                <c:pt idx="5838">
                  <c:v>1.276344</c:v>
                </c:pt>
                <c:pt idx="5839">
                  <c:v>1.276344</c:v>
                </c:pt>
                <c:pt idx="5840">
                  <c:v>1.276344</c:v>
                </c:pt>
                <c:pt idx="5841">
                  <c:v>1.02008</c:v>
                </c:pt>
                <c:pt idx="5842">
                  <c:v>0.891948</c:v>
                </c:pt>
                <c:pt idx="5843">
                  <c:v>0.891948</c:v>
                </c:pt>
                <c:pt idx="5844">
                  <c:v>0.891948</c:v>
                </c:pt>
                <c:pt idx="5845">
                  <c:v>0.891948</c:v>
                </c:pt>
                <c:pt idx="5846">
                  <c:v>0.891948</c:v>
                </c:pt>
                <c:pt idx="5847">
                  <c:v>0.891948</c:v>
                </c:pt>
                <c:pt idx="5848">
                  <c:v>0.891948</c:v>
                </c:pt>
                <c:pt idx="5849">
                  <c:v>0.891948</c:v>
                </c:pt>
                <c:pt idx="5850">
                  <c:v>0.891948</c:v>
                </c:pt>
                <c:pt idx="5851">
                  <c:v>0.891948</c:v>
                </c:pt>
                <c:pt idx="5852">
                  <c:v>0.891948</c:v>
                </c:pt>
                <c:pt idx="5853">
                  <c:v>0.891948</c:v>
                </c:pt>
                <c:pt idx="5854">
                  <c:v>0.891948</c:v>
                </c:pt>
                <c:pt idx="5855">
                  <c:v>0.891948</c:v>
                </c:pt>
                <c:pt idx="5856">
                  <c:v>0.891948</c:v>
                </c:pt>
                <c:pt idx="5857">
                  <c:v>0.891948</c:v>
                </c:pt>
                <c:pt idx="5858">
                  <c:v>0.891948</c:v>
                </c:pt>
                <c:pt idx="5859">
                  <c:v>0.891948</c:v>
                </c:pt>
                <c:pt idx="5860">
                  <c:v>0.891948</c:v>
                </c:pt>
                <c:pt idx="5861">
                  <c:v>0.891948</c:v>
                </c:pt>
                <c:pt idx="5862">
                  <c:v>0.891948</c:v>
                </c:pt>
                <c:pt idx="5863">
                  <c:v>0.891948</c:v>
                </c:pt>
                <c:pt idx="5864">
                  <c:v>0.891948</c:v>
                </c:pt>
                <c:pt idx="5865">
                  <c:v>0.891948</c:v>
                </c:pt>
                <c:pt idx="5866">
                  <c:v>0.891948</c:v>
                </c:pt>
                <c:pt idx="5867">
                  <c:v>0.891948</c:v>
                </c:pt>
                <c:pt idx="5868">
                  <c:v>0.891948</c:v>
                </c:pt>
                <c:pt idx="5869">
                  <c:v>0.891948</c:v>
                </c:pt>
                <c:pt idx="5870">
                  <c:v>0.891948</c:v>
                </c:pt>
                <c:pt idx="5871">
                  <c:v>0.891948</c:v>
                </c:pt>
                <c:pt idx="5872">
                  <c:v>0.891948</c:v>
                </c:pt>
                <c:pt idx="5873">
                  <c:v>0.891948</c:v>
                </c:pt>
                <c:pt idx="5874">
                  <c:v>0.891948</c:v>
                </c:pt>
                <c:pt idx="5875">
                  <c:v>0.891948</c:v>
                </c:pt>
                <c:pt idx="5876">
                  <c:v>0.891948</c:v>
                </c:pt>
                <c:pt idx="5877">
                  <c:v>0.891948</c:v>
                </c:pt>
                <c:pt idx="5878">
                  <c:v>0.891948</c:v>
                </c:pt>
                <c:pt idx="5879">
                  <c:v>0.891948</c:v>
                </c:pt>
                <c:pt idx="5880">
                  <c:v>0.891948</c:v>
                </c:pt>
                <c:pt idx="5881">
                  <c:v>0.891948</c:v>
                </c:pt>
                <c:pt idx="5882">
                  <c:v>0.891948</c:v>
                </c:pt>
                <c:pt idx="5883">
                  <c:v>0.891948</c:v>
                </c:pt>
                <c:pt idx="5884">
                  <c:v>0.891948</c:v>
                </c:pt>
                <c:pt idx="5885">
                  <c:v>0.891948</c:v>
                </c:pt>
                <c:pt idx="5886">
                  <c:v>0.891948</c:v>
                </c:pt>
                <c:pt idx="5887">
                  <c:v>0.891948</c:v>
                </c:pt>
                <c:pt idx="5888">
                  <c:v>0.891948</c:v>
                </c:pt>
                <c:pt idx="5889">
                  <c:v>0.891948</c:v>
                </c:pt>
                <c:pt idx="5890">
                  <c:v>0.891948</c:v>
                </c:pt>
                <c:pt idx="5891">
                  <c:v>0.891948</c:v>
                </c:pt>
                <c:pt idx="5892">
                  <c:v>0.891948</c:v>
                </c:pt>
                <c:pt idx="5893">
                  <c:v>0.891948</c:v>
                </c:pt>
                <c:pt idx="5894">
                  <c:v>0.891948</c:v>
                </c:pt>
                <c:pt idx="5895">
                  <c:v>0.891948</c:v>
                </c:pt>
                <c:pt idx="5896">
                  <c:v>0.891948</c:v>
                </c:pt>
                <c:pt idx="5897">
                  <c:v>0.891948</c:v>
                </c:pt>
                <c:pt idx="5898">
                  <c:v>0.891948</c:v>
                </c:pt>
                <c:pt idx="5899">
                  <c:v>0.891948</c:v>
                </c:pt>
                <c:pt idx="5900">
                  <c:v>0.891948</c:v>
                </c:pt>
                <c:pt idx="5901">
                  <c:v>0.891948</c:v>
                </c:pt>
                <c:pt idx="5902">
                  <c:v>0.891948</c:v>
                </c:pt>
                <c:pt idx="5903">
                  <c:v>0.891948</c:v>
                </c:pt>
                <c:pt idx="5904">
                  <c:v>0.827882</c:v>
                </c:pt>
                <c:pt idx="5905">
                  <c:v>0.69975</c:v>
                </c:pt>
                <c:pt idx="5906">
                  <c:v>0.69975</c:v>
                </c:pt>
                <c:pt idx="5907">
                  <c:v>0.69975</c:v>
                </c:pt>
                <c:pt idx="5908">
                  <c:v>0.69975</c:v>
                </c:pt>
                <c:pt idx="5909">
                  <c:v>0.69975</c:v>
                </c:pt>
                <c:pt idx="5910">
                  <c:v>0.69975</c:v>
                </c:pt>
                <c:pt idx="5911">
                  <c:v>0.69975</c:v>
                </c:pt>
                <c:pt idx="5912">
                  <c:v>0.69975</c:v>
                </c:pt>
                <c:pt idx="5913">
                  <c:v>0.69975</c:v>
                </c:pt>
                <c:pt idx="5914">
                  <c:v>0.69975</c:v>
                </c:pt>
                <c:pt idx="5915">
                  <c:v>0.69975</c:v>
                </c:pt>
                <c:pt idx="5916">
                  <c:v>0.69975</c:v>
                </c:pt>
                <c:pt idx="5917">
                  <c:v>0.69975</c:v>
                </c:pt>
                <c:pt idx="5918">
                  <c:v>0.69975</c:v>
                </c:pt>
                <c:pt idx="5919">
                  <c:v>0.69975</c:v>
                </c:pt>
                <c:pt idx="5920">
                  <c:v>0.69975</c:v>
                </c:pt>
                <c:pt idx="5921">
                  <c:v>0.69975</c:v>
                </c:pt>
                <c:pt idx="5922">
                  <c:v>0.69975</c:v>
                </c:pt>
                <c:pt idx="5923">
                  <c:v>0.69975</c:v>
                </c:pt>
                <c:pt idx="5924">
                  <c:v>0.69975</c:v>
                </c:pt>
                <c:pt idx="5925">
                  <c:v>0.682023</c:v>
                </c:pt>
                <c:pt idx="5926">
                  <c:v/>
                </c:pt>
                <c:pt idx="5927">
                  <c:v>0.693219</c:v>
                </c:pt>
                <c:pt idx="5928">
                  <c:v>0.652167</c:v>
                </c:pt>
                <c:pt idx="5929">
                  <c:v>0.652167</c:v>
                </c:pt>
                <c:pt idx="5930">
                  <c:v>0.652167</c:v>
                </c:pt>
                <c:pt idx="5931">
                  <c:v>0.652167</c:v>
                </c:pt>
                <c:pt idx="5932">
                  <c:v>0.652167</c:v>
                </c:pt>
                <c:pt idx="5933">
                  <c:v>0.652167</c:v>
                </c:pt>
                <c:pt idx="5934">
                  <c:v>0.652167</c:v>
                </c:pt>
                <c:pt idx="5935">
                  <c:v>0.652167</c:v>
                </c:pt>
                <c:pt idx="5936">
                  <c:v>0.652167</c:v>
                </c:pt>
                <c:pt idx="5937">
                  <c:v>0.652167</c:v>
                </c:pt>
                <c:pt idx="5938">
                  <c:v>0.652167</c:v>
                </c:pt>
                <c:pt idx="5939">
                  <c:v>0.652167</c:v>
                </c:pt>
                <c:pt idx="5940">
                  <c:v>0.652167</c:v>
                </c:pt>
                <c:pt idx="5941">
                  <c:v>0.652167</c:v>
                </c:pt>
                <c:pt idx="5942">
                  <c:v>0.652167</c:v>
                </c:pt>
                <c:pt idx="5943">
                  <c:v>0.652167</c:v>
                </c:pt>
                <c:pt idx="5944">
                  <c:v>0.652167</c:v>
                </c:pt>
                <c:pt idx="5945">
                  <c:v>0.652167</c:v>
                </c:pt>
                <c:pt idx="5946">
                  <c:v>0.652167</c:v>
                </c:pt>
                <c:pt idx="5947">
                  <c:v>0.652167</c:v>
                </c:pt>
                <c:pt idx="5948">
                  <c:v>0.652167</c:v>
                </c:pt>
                <c:pt idx="5949">
                  <c:v>0.652167</c:v>
                </c:pt>
                <c:pt idx="5950">
                  <c:v>0.652167</c:v>
                </c:pt>
                <c:pt idx="5951">
                  <c:v>0.652167</c:v>
                </c:pt>
                <c:pt idx="5952">
                  <c:v>0.652167</c:v>
                </c:pt>
                <c:pt idx="5953">
                  <c:v>0.652167</c:v>
                </c:pt>
                <c:pt idx="5954">
                  <c:v>0.652167</c:v>
                </c:pt>
                <c:pt idx="5955">
                  <c:v>0.652167</c:v>
                </c:pt>
                <c:pt idx="5956">
                  <c:v>0.652167</c:v>
                </c:pt>
                <c:pt idx="5957">
                  <c:v>0.652167</c:v>
                </c:pt>
                <c:pt idx="5958">
                  <c:v>0.652167</c:v>
                </c:pt>
                <c:pt idx="5959">
                  <c:v>0.652167</c:v>
                </c:pt>
                <c:pt idx="5960">
                  <c:v>0.652167</c:v>
                </c:pt>
                <c:pt idx="5961">
                  <c:v>0.652167</c:v>
                </c:pt>
                <c:pt idx="5962">
                  <c:v>0.652167</c:v>
                </c:pt>
                <c:pt idx="5963">
                  <c:v>0.652167</c:v>
                </c:pt>
                <c:pt idx="5964">
                  <c:v>0.652167</c:v>
                </c:pt>
                <c:pt idx="5965">
                  <c:v>0.652167</c:v>
                </c:pt>
                <c:pt idx="5966">
                  <c:v>0.652167</c:v>
                </c:pt>
                <c:pt idx="5967">
                  <c:v>0.652167</c:v>
                </c:pt>
                <c:pt idx="5968">
                  <c:v>0.652167</c:v>
                </c:pt>
                <c:pt idx="5969">
                  <c:v>0.652167</c:v>
                </c:pt>
                <c:pt idx="5970">
                  <c:v>0.652167</c:v>
                </c:pt>
                <c:pt idx="5971">
                  <c:v>0.652167</c:v>
                </c:pt>
                <c:pt idx="5972">
                  <c:v>0.652167</c:v>
                </c:pt>
                <c:pt idx="5973">
                  <c:v>0.652167</c:v>
                </c:pt>
                <c:pt idx="5974">
                  <c:v>0.652167</c:v>
                </c:pt>
                <c:pt idx="5975">
                  <c:v>0.652167</c:v>
                </c:pt>
                <c:pt idx="5976">
                  <c:v>0.652167</c:v>
                </c:pt>
                <c:pt idx="5977">
                  <c:v>0.652167</c:v>
                </c:pt>
                <c:pt idx="5978">
                  <c:v>0.652167</c:v>
                </c:pt>
                <c:pt idx="5979">
                  <c:v>0.652167</c:v>
                </c:pt>
                <c:pt idx="5980">
                  <c:v>0.652167</c:v>
                </c:pt>
                <c:pt idx="5981">
                  <c:v>0.652167</c:v>
                </c:pt>
                <c:pt idx="5982">
                  <c:v>0.652167</c:v>
                </c:pt>
                <c:pt idx="5983">
                  <c:v>0.652167</c:v>
                </c:pt>
                <c:pt idx="5984">
                  <c:v>0.652167</c:v>
                </c:pt>
                <c:pt idx="5985">
                  <c:v>0.652167</c:v>
                </c:pt>
                <c:pt idx="5986">
                  <c:v>0.652167</c:v>
                </c:pt>
                <c:pt idx="5987">
                  <c:v>0.652167</c:v>
                </c:pt>
                <c:pt idx="5988">
                  <c:v>0.652167</c:v>
                </c:pt>
                <c:pt idx="5989">
                  <c:v>0.652167</c:v>
                </c:pt>
                <c:pt idx="5990">
                  <c:v>0.652167</c:v>
                </c:pt>
                <c:pt idx="5991">
                  <c:v>0.652167</c:v>
                </c:pt>
                <c:pt idx="5992">
                  <c:v>0.652167</c:v>
                </c:pt>
                <c:pt idx="5993">
                  <c:v>0.652167</c:v>
                </c:pt>
                <c:pt idx="5994">
                  <c:v>0.652167</c:v>
                </c:pt>
                <c:pt idx="5995">
                  <c:v>0.652167</c:v>
                </c:pt>
                <c:pt idx="5996">
                  <c:v>0.652167</c:v>
                </c:pt>
                <c:pt idx="5997">
                  <c:v>0.652167</c:v>
                </c:pt>
                <c:pt idx="5998">
                  <c:v>0.652167</c:v>
                </c:pt>
                <c:pt idx="5999">
                  <c:v>0.652167</c:v>
                </c:pt>
                <c:pt idx="6000">
                  <c:v>0.652167</c:v>
                </c:pt>
                <c:pt idx="6001">
                  <c:v>0.652167</c:v>
                </c:pt>
                <c:pt idx="6002">
                  <c:v>0.652167</c:v>
                </c:pt>
                <c:pt idx="6003">
                  <c:v>0.652167</c:v>
                </c:pt>
                <c:pt idx="6004">
                  <c:v>0.652167</c:v>
                </c:pt>
                <c:pt idx="6005">
                  <c:v>0.652167</c:v>
                </c:pt>
                <c:pt idx="6006">
                  <c:v>0.652167</c:v>
                </c:pt>
                <c:pt idx="6007">
                  <c:v>0.652167</c:v>
                </c:pt>
                <c:pt idx="6008">
                  <c:v>0.652167</c:v>
                </c:pt>
                <c:pt idx="6009">
                  <c:v>0.652167</c:v>
                </c:pt>
                <c:pt idx="6010">
                  <c:v>0.652167</c:v>
                </c:pt>
                <c:pt idx="6011">
                  <c:v>0.652167</c:v>
                </c:pt>
                <c:pt idx="6012">
                  <c:v>0.652167</c:v>
                </c:pt>
                <c:pt idx="6013">
                  <c:v>0.652167</c:v>
                </c:pt>
                <c:pt idx="6014">
                  <c:v>0.652167</c:v>
                </c:pt>
                <c:pt idx="6015">
                  <c:v>0.652167</c:v>
                </c:pt>
                <c:pt idx="6016">
                  <c:v>0.652167</c:v>
                </c:pt>
                <c:pt idx="6017">
                  <c:v>0.652167</c:v>
                </c:pt>
                <c:pt idx="6018">
                  <c:v>0.652167</c:v>
                </c:pt>
                <c:pt idx="6019">
                  <c:v>0.652167</c:v>
                </c:pt>
                <c:pt idx="6020">
                  <c:v>0.652167</c:v>
                </c:pt>
                <c:pt idx="6021">
                  <c:v>0.652167</c:v>
                </c:pt>
                <c:pt idx="6022">
                  <c:v>0.652167</c:v>
                </c:pt>
                <c:pt idx="6023">
                  <c:v>0.652167</c:v>
                </c:pt>
                <c:pt idx="6024">
                  <c:v>0.652167</c:v>
                </c:pt>
                <c:pt idx="6025">
                  <c:v>0.652167</c:v>
                </c:pt>
                <c:pt idx="6026">
                  <c:v>0.652167</c:v>
                </c:pt>
                <c:pt idx="6027">
                  <c:v>0.652167</c:v>
                </c:pt>
                <c:pt idx="6028">
                  <c:v>0.652167</c:v>
                </c:pt>
                <c:pt idx="6029">
                  <c:v>0.652167</c:v>
                </c:pt>
                <c:pt idx="6030">
                  <c:v>0.652167</c:v>
                </c:pt>
                <c:pt idx="6031">
                  <c:v>0.652167</c:v>
                </c:pt>
                <c:pt idx="6032">
                  <c:v>0.652167</c:v>
                </c:pt>
                <c:pt idx="6033">
                  <c:v>0.652167</c:v>
                </c:pt>
                <c:pt idx="6034">
                  <c:v>0.652167</c:v>
                </c:pt>
                <c:pt idx="6035">
                  <c:v>0.652167</c:v>
                </c:pt>
                <c:pt idx="6036">
                  <c:v>0.652167</c:v>
                </c:pt>
                <c:pt idx="6037">
                  <c:v>0.652167</c:v>
                </c:pt>
                <c:pt idx="6038">
                  <c:v>0.652167</c:v>
                </c:pt>
                <c:pt idx="6039">
                  <c:v>0.652167</c:v>
                </c:pt>
                <c:pt idx="6040">
                  <c:v>0.652167</c:v>
                </c:pt>
                <c:pt idx="6041">
                  <c:v>0.652167</c:v>
                </c:pt>
                <c:pt idx="6042">
                  <c:v>0.652167</c:v>
                </c:pt>
                <c:pt idx="6043">
                  <c:v>0.652167</c:v>
                </c:pt>
                <c:pt idx="6044">
                  <c:v>0.652167</c:v>
                </c:pt>
                <c:pt idx="6045">
                  <c:v>0.652167</c:v>
                </c:pt>
                <c:pt idx="6046">
                  <c:v>0.652167</c:v>
                </c:pt>
                <c:pt idx="6047">
                  <c:v>0.652167</c:v>
                </c:pt>
                <c:pt idx="6048">
                  <c:v>0.652167</c:v>
                </c:pt>
                <c:pt idx="6049">
                  <c:v>0.652167</c:v>
                </c:pt>
                <c:pt idx="6050">
                  <c:v>0.652167</c:v>
                </c:pt>
                <c:pt idx="6051">
                  <c:v>0.652167</c:v>
                </c:pt>
                <c:pt idx="6052">
                  <c:v>0.652167</c:v>
                </c:pt>
                <c:pt idx="6053">
                  <c:v>0.652167</c:v>
                </c:pt>
                <c:pt idx="6054">
                  <c:v>0.652167</c:v>
                </c:pt>
                <c:pt idx="6055">
                  <c:v>0.652167</c:v>
                </c:pt>
                <c:pt idx="6056">
                  <c:v>0.652167</c:v>
                </c:pt>
                <c:pt idx="6057">
                  <c:v>0.652167</c:v>
                </c:pt>
                <c:pt idx="6058">
                  <c:v>0.652167</c:v>
                </c:pt>
                <c:pt idx="6059">
                  <c:v>0.652167</c:v>
                </c:pt>
                <c:pt idx="6060">
                  <c:v>0.652167</c:v>
                </c:pt>
                <c:pt idx="6061">
                  <c:v>0.652167</c:v>
                </c:pt>
                <c:pt idx="6062">
                  <c:v>0.652167</c:v>
                </c:pt>
                <c:pt idx="6063">
                  <c:v>0.652167</c:v>
                </c:pt>
                <c:pt idx="6064">
                  <c:v>0.652167</c:v>
                </c:pt>
                <c:pt idx="6065">
                  <c:v>0.652167</c:v>
                </c:pt>
                <c:pt idx="6066">
                  <c:v>0.652167</c:v>
                </c:pt>
                <c:pt idx="6067">
                  <c:v>0.652167</c:v>
                </c:pt>
                <c:pt idx="6068">
                  <c:v>0.652167</c:v>
                </c:pt>
                <c:pt idx="6069">
                  <c:v>0.652167</c:v>
                </c:pt>
                <c:pt idx="6070">
                  <c:v>0.652167</c:v>
                </c:pt>
                <c:pt idx="6071">
                  <c:v>0.652167</c:v>
                </c:pt>
                <c:pt idx="6072">
                  <c:v>0.652167</c:v>
                </c:pt>
                <c:pt idx="6073">
                  <c:v>0.652167</c:v>
                </c:pt>
                <c:pt idx="6074">
                  <c:v>0.652167</c:v>
                </c:pt>
                <c:pt idx="6075">
                  <c:v>0.652167</c:v>
                </c:pt>
                <c:pt idx="6076">
                  <c:v>0.652167</c:v>
                </c:pt>
                <c:pt idx="6077">
                  <c:v>0.652167</c:v>
                </c:pt>
                <c:pt idx="6078">
                  <c:v>0.652167</c:v>
                </c:pt>
                <c:pt idx="6079">
                  <c:v>0.652167</c:v>
                </c:pt>
                <c:pt idx="6080">
                  <c:v>0.652167</c:v>
                </c:pt>
                <c:pt idx="6081">
                  <c:v>0.652167</c:v>
                </c:pt>
                <c:pt idx="6082">
                  <c:v>0.652167</c:v>
                </c:pt>
                <c:pt idx="6083">
                  <c:v>0.652167</c:v>
                </c:pt>
                <c:pt idx="6084">
                  <c:v>0.652167</c:v>
                </c:pt>
                <c:pt idx="6085">
                  <c:v>0.652167</c:v>
                </c:pt>
                <c:pt idx="6086">
                  <c:v>0.652167</c:v>
                </c:pt>
                <c:pt idx="6087">
                  <c:v>0.652167</c:v>
                </c:pt>
                <c:pt idx="6088">
                  <c:v>0.652167</c:v>
                </c:pt>
                <c:pt idx="6089">
                  <c:v>0.652167</c:v>
                </c:pt>
                <c:pt idx="6090">
                  <c:v>0.652167</c:v>
                </c:pt>
                <c:pt idx="6091">
                  <c:v>0.652167</c:v>
                </c:pt>
                <c:pt idx="6092">
                  <c:v>0.652167</c:v>
                </c:pt>
                <c:pt idx="6093">
                  <c:v>0.652167</c:v>
                </c:pt>
                <c:pt idx="6094">
                  <c:v>0.652167</c:v>
                </c:pt>
                <c:pt idx="6095">
                  <c:v>0.652167</c:v>
                </c:pt>
                <c:pt idx="6096">
                  <c:v>0.652167</c:v>
                </c:pt>
                <c:pt idx="6097">
                  <c:v>0.609249</c:v>
                </c:pt>
                <c:pt idx="6098">
                  <c:v>0.609249</c:v>
                </c:pt>
                <c:pt idx="6099">
                  <c:v>0.609249</c:v>
                </c:pt>
                <c:pt idx="6100">
                  <c:v>0.609249</c:v>
                </c:pt>
                <c:pt idx="6101">
                  <c:v>0.609249</c:v>
                </c:pt>
                <c:pt idx="6102">
                  <c:v>0.609249</c:v>
                </c:pt>
                <c:pt idx="6103">
                  <c:v>0.609249</c:v>
                </c:pt>
                <c:pt idx="6104">
                  <c:v>0.609249</c:v>
                </c:pt>
                <c:pt idx="6105">
                  <c:v>0.609249</c:v>
                </c:pt>
                <c:pt idx="6106">
                  <c:v>0.609249</c:v>
                </c:pt>
                <c:pt idx="6107">
                  <c:v>0.609249</c:v>
                </c:pt>
                <c:pt idx="6108">
                  <c:v>0.609249</c:v>
                </c:pt>
                <c:pt idx="6109">
                  <c:v>0.601785</c:v>
                </c:pt>
                <c:pt idx="6110">
                  <c:v>0.598052999999999</c:v>
                </c:pt>
                <c:pt idx="6111">
                  <c:v>0.598052999999999</c:v>
                </c:pt>
                <c:pt idx="6112">
                  <c:v>0.598052999999999</c:v>
                </c:pt>
                <c:pt idx="6113">
                  <c:v>0.598052999999999</c:v>
                </c:pt>
                <c:pt idx="6114">
                  <c:v>0.598052999999999</c:v>
                </c:pt>
                <c:pt idx="6115">
                  <c:v>0.598052999999999</c:v>
                </c:pt>
                <c:pt idx="6116">
                  <c:v>0.598052999999999</c:v>
                </c:pt>
                <c:pt idx="6117">
                  <c:v>0.598052999999999</c:v>
                </c:pt>
                <c:pt idx="6118">
                  <c:v>0.598052999999999</c:v>
                </c:pt>
                <c:pt idx="6119">
                  <c:v>0.598052999999999</c:v>
                </c:pt>
                <c:pt idx="6120">
                  <c:v>0.598052999999999</c:v>
                </c:pt>
                <c:pt idx="6121">
                  <c:v>0.598052999999999</c:v>
                </c:pt>
                <c:pt idx="6122">
                  <c:v>0.598052999999999</c:v>
                </c:pt>
                <c:pt idx="6123">
                  <c:v>0.598052999999999</c:v>
                </c:pt>
                <c:pt idx="6124">
                  <c:v>0.598052999999999</c:v>
                </c:pt>
                <c:pt idx="6125">
                  <c:v>0.598052999999999</c:v>
                </c:pt>
                <c:pt idx="6126">
                  <c:v>0.598052999999999</c:v>
                </c:pt>
                <c:pt idx="6127">
                  <c:v>0.598052999999999</c:v>
                </c:pt>
                <c:pt idx="6128">
                  <c:v>0.598052999999999</c:v>
                </c:pt>
                <c:pt idx="6129">
                  <c:v>0.598052999999999</c:v>
                </c:pt>
                <c:pt idx="6130">
                  <c:v>0.598052999999999</c:v>
                </c:pt>
                <c:pt idx="6131">
                  <c:v>0.598052999999999</c:v>
                </c:pt>
                <c:pt idx="6132">
                  <c:v>0.598052999999999</c:v>
                </c:pt>
                <c:pt idx="6133">
                  <c:v>0.598052999999999</c:v>
                </c:pt>
                <c:pt idx="6134">
                  <c:v>0.598052999999999</c:v>
                </c:pt>
                <c:pt idx="6135">
                  <c:v>0.598052999999999</c:v>
                </c:pt>
                <c:pt idx="6136">
                  <c:v>0.598052999999999</c:v>
                </c:pt>
                <c:pt idx="6137">
                  <c:v>0.598052999999999</c:v>
                </c:pt>
                <c:pt idx="6138">
                  <c:v>0.598052999999999</c:v>
                </c:pt>
                <c:pt idx="6139">
                  <c:v>0.598052999999999</c:v>
                </c:pt>
                <c:pt idx="6140">
                  <c:v>0.598052999999999</c:v>
                </c:pt>
                <c:pt idx="6141">
                  <c:v>0.598052999999999</c:v>
                </c:pt>
                <c:pt idx="6142">
                  <c:v>0.598052999999999</c:v>
                </c:pt>
                <c:pt idx="6143">
                  <c:v>0.598052999999999</c:v>
                </c:pt>
                <c:pt idx="6144">
                  <c:v>0.598052999999999</c:v>
                </c:pt>
                <c:pt idx="6145">
                  <c:v>0.598052999999999</c:v>
                </c:pt>
                <c:pt idx="6146">
                  <c:v>0.598052999999999</c:v>
                </c:pt>
                <c:pt idx="6147">
                  <c:v>0.598052999999999</c:v>
                </c:pt>
                <c:pt idx="6148">
                  <c:v>0.598052999999999</c:v>
                </c:pt>
                <c:pt idx="6149">
                  <c:v>0.598052999999999</c:v>
                </c:pt>
                <c:pt idx="6150">
                  <c:v>0.598052999999999</c:v>
                </c:pt>
                <c:pt idx="6151">
                  <c:v>0.598052999999999</c:v>
                </c:pt>
                <c:pt idx="6152">
                  <c:v>0.598052999999999</c:v>
                </c:pt>
                <c:pt idx="6153">
                  <c:v>0.598052999999999</c:v>
                </c:pt>
                <c:pt idx="6154">
                  <c:v>0.598052999999999</c:v>
                </c:pt>
                <c:pt idx="6155">
                  <c:v>0.598052999999999</c:v>
                </c:pt>
                <c:pt idx="6156">
                  <c:v>0.598052999999999</c:v>
                </c:pt>
                <c:pt idx="6157">
                  <c:v>0.598052999999999</c:v>
                </c:pt>
                <c:pt idx="6158">
                  <c:v>0.598052999999999</c:v>
                </c:pt>
                <c:pt idx="6159">
                  <c:v>0.598052999999999</c:v>
                </c:pt>
                <c:pt idx="6160">
                  <c:v>0.598052999999999</c:v>
                </c:pt>
                <c:pt idx="6161">
                  <c:v>0.598052999999999</c:v>
                </c:pt>
                <c:pt idx="6162">
                  <c:v>0.598052999999999</c:v>
                </c:pt>
                <c:pt idx="6163">
                  <c:v>0.598052999999999</c:v>
                </c:pt>
                <c:pt idx="6164">
                  <c:v>0.598052999999999</c:v>
                </c:pt>
                <c:pt idx="6165">
                  <c:v>0.598052999999999</c:v>
                </c:pt>
                <c:pt idx="6166">
                  <c:v>0.598052999999999</c:v>
                </c:pt>
                <c:pt idx="6167">
                  <c:v>0.598052999999999</c:v>
                </c:pt>
                <c:pt idx="6168">
                  <c:v>0.598052999999999</c:v>
                </c:pt>
                <c:pt idx="6169">
                  <c:v>0.598052999999999</c:v>
                </c:pt>
                <c:pt idx="6170">
                  <c:v>0.598052999999999</c:v>
                </c:pt>
                <c:pt idx="6171">
                  <c:v>0.598052999999999</c:v>
                </c:pt>
                <c:pt idx="6172">
                  <c:v>0.598052999999999</c:v>
                </c:pt>
                <c:pt idx="6173">
                  <c:v>0.598052999999999</c:v>
                </c:pt>
                <c:pt idx="6174">
                  <c:v>0.598052999999999</c:v>
                </c:pt>
                <c:pt idx="6175">
                  <c:v>0.598052999999999</c:v>
                </c:pt>
                <c:pt idx="6176">
                  <c:v>0.598052999999999</c:v>
                </c:pt>
                <c:pt idx="6177">
                  <c:v>0.598052999999999</c:v>
                </c:pt>
                <c:pt idx="6178">
                  <c:v>0.598052999999999</c:v>
                </c:pt>
                <c:pt idx="6179">
                  <c:v>0.598052999999999</c:v>
                </c:pt>
                <c:pt idx="6180">
                  <c:v>0.598052999999999</c:v>
                </c:pt>
                <c:pt idx="6181">
                  <c:v>0.598052999999999</c:v>
                </c:pt>
                <c:pt idx="6182">
                  <c:v>0.598052999999999</c:v>
                </c:pt>
                <c:pt idx="6183">
                  <c:v>0.598052999999999</c:v>
                </c:pt>
                <c:pt idx="6184">
                  <c:v>0.598052999999999</c:v>
                </c:pt>
                <c:pt idx="6185">
                  <c:v>0.598052999999999</c:v>
                </c:pt>
                <c:pt idx="6186">
                  <c:v>0.598052999999999</c:v>
                </c:pt>
                <c:pt idx="6187">
                  <c:v>0.598052999999999</c:v>
                </c:pt>
                <c:pt idx="6188">
                  <c:v>0.598052999999999</c:v>
                </c:pt>
                <c:pt idx="6189">
                  <c:v>0.598052999999999</c:v>
                </c:pt>
                <c:pt idx="6190">
                  <c:v>0.598052999999999</c:v>
                </c:pt>
                <c:pt idx="6191">
                  <c:v>0.598052999999999</c:v>
                </c:pt>
                <c:pt idx="6192">
                  <c:v>0.598052999999999</c:v>
                </c:pt>
                <c:pt idx="6193">
                  <c:v>0.598052999999999</c:v>
                </c:pt>
                <c:pt idx="6194">
                  <c:v>0.598052999999999</c:v>
                </c:pt>
                <c:pt idx="6195">
                  <c:v>0.598052999999999</c:v>
                </c:pt>
                <c:pt idx="6196">
                  <c:v>0.598052999999999</c:v>
                </c:pt>
                <c:pt idx="6197">
                  <c:v>0.598052999999999</c:v>
                </c:pt>
                <c:pt idx="6198">
                  <c:v>0.598052999999999</c:v>
                </c:pt>
                <c:pt idx="6199">
                  <c:v>0.598052999999999</c:v>
                </c:pt>
                <c:pt idx="6200">
                  <c:v>0.598052999999999</c:v>
                </c:pt>
                <c:pt idx="6201">
                  <c:v>0.598052999999999</c:v>
                </c:pt>
                <c:pt idx="6202">
                  <c:v>0.598052999999999</c:v>
                </c:pt>
                <c:pt idx="6203">
                  <c:v>0.598052999999999</c:v>
                </c:pt>
                <c:pt idx="6204">
                  <c:v>0.598052999999999</c:v>
                </c:pt>
                <c:pt idx="6205">
                  <c:v>0.598052999999999</c:v>
                </c:pt>
                <c:pt idx="6206">
                  <c:v>0.598052999999999</c:v>
                </c:pt>
                <c:pt idx="6207">
                  <c:v>0.598052999999999</c:v>
                </c:pt>
                <c:pt idx="6208">
                  <c:v>0.598052999999999</c:v>
                </c:pt>
                <c:pt idx="6209">
                  <c:v>0.598052999999999</c:v>
                </c:pt>
                <c:pt idx="6210">
                  <c:v>0.598052999999999</c:v>
                </c:pt>
                <c:pt idx="6211">
                  <c:v>0.598052999999999</c:v>
                </c:pt>
                <c:pt idx="6212">
                  <c:v>0.598052999999999</c:v>
                </c:pt>
                <c:pt idx="6213">
                  <c:v>0.598052999999999</c:v>
                </c:pt>
                <c:pt idx="6214">
                  <c:v>0.598052999999999</c:v>
                </c:pt>
                <c:pt idx="6215">
                  <c:v>0.598052999999999</c:v>
                </c:pt>
                <c:pt idx="6216">
                  <c:v>0.598052999999999</c:v>
                </c:pt>
                <c:pt idx="6217">
                  <c:v>0.598052999999999</c:v>
                </c:pt>
                <c:pt idx="6218">
                  <c:v>0.598052999999999</c:v>
                </c:pt>
                <c:pt idx="6219">
                  <c:v>0.598052999999999</c:v>
                </c:pt>
                <c:pt idx="6220">
                  <c:v>0.598052999999999</c:v>
                </c:pt>
                <c:pt idx="6221">
                  <c:v>0.598052999999999</c:v>
                </c:pt>
                <c:pt idx="6222">
                  <c:v>0.598052999999999</c:v>
                </c:pt>
                <c:pt idx="6223">
                  <c:v>0.598052999999999</c:v>
                </c:pt>
                <c:pt idx="6224">
                  <c:v>0.598052999999999</c:v>
                </c:pt>
                <c:pt idx="6225">
                  <c:v>0.598052999999999</c:v>
                </c:pt>
                <c:pt idx="6226">
                  <c:v>0.598052999999999</c:v>
                </c:pt>
                <c:pt idx="6227">
                  <c:v>0.598052999999999</c:v>
                </c:pt>
                <c:pt idx="6228">
                  <c:v>0.598052999999999</c:v>
                </c:pt>
                <c:pt idx="6229">
                  <c:v>0.598052999999999</c:v>
                </c:pt>
                <c:pt idx="6230">
                  <c:v>0.598052999999999</c:v>
                </c:pt>
                <c:pt idx="6231">
                  <c:v>0.598052999999999</c:v>
                </c:pt>
                <c:pt idx="6232">
                  <c:v>0.598052999999999</c:v>
                </c:pt>
                <c:pt idx="6233">
                  <c:v>0.598052999999999</c:v>
                </c:pt>
                <c:pt idx="6234">
                  <c:v>0.598052999999999</c:v>
                </c:pt>
                <c:pt idx="6235">
                  <c:v>0.598052999999999</c:v>
                </c:pt>
                <c:pt idx="6236">
                  <c:v>0.598052999999999</c:v>
                </c:pt>
                <c:pt idx="6237">
                  <c:v>0.598052999999999</c:v>
                </c:pt>
                <c:pt idx="6238">
                  <c:v>0.598052999999999</c:v>
                </c:pt>
                <c:pt idx="6239">
                  <c:v>0.598052999999999</c:v>
                </c:pt>
                <c:pt idx="6240">
                  <c:v>0.598052999999999</c:v>
                </c:pt>
                <c:pt idx="6241">
                  <c:v>0.598052999999999</c:v>
                </c:pt>
                <c:pt idx="6242">
                  <c:v>0.598052999999999</c:v>
                </c:pt>
                <c:pt idx="6243">
                  <c:v>0.598052999999999</c:v>
                </c:pt>
                <c:pt idx="6244">
                  <c:v>0.598052999999999</c:v>
                </c:pt>
                <c:pt idx="6245">
                  <c:v>0.598052999999999</c:v>
                </c:pt>
                <c:pt idx="6246">
                  <c:v>0.598052999999999</c:v>
                </c:pt>
                <c:pt idx="6247">
                  <c:v>0.598052999999999</c:v>
                </c:pt>
                <c:pt idx="6248">
                  <c:v>0.598052999999999</c:v>
                </c:pt>
                <c:pt idx="6249">
                  <c:v>0.598052999999999</c:v>
                </c:pt>
                <c:pt idx="6250">
                  <c:v>0.598052999999999</c:v>
                </c:pt>
                <c:pt idx="6251">
                  <c:v>0.598052999999999</c:v>
                </c:pt>
                <c:pt idx="6252">
                  <c:v>0.598052999999999</c:v>
                </c:pt>
                <c:pt idx="6253">
                  <c:v>0.598052999999999</c:v>
                </c:pt>
                <c:pt idx="6254">
                  <c:v>0.598052999999999</c:v>
                </c:pt>
                <c:pt idx="6255">
                  <c:v>0.598052999999999</c:v>
                </c:pt>
                <c:pt idx="6256">
                  <c:v>0.598052999999999</c:v>
                </c:pt>
                <c:pt idx="6257">
                  <c:v>0.598052999999999</c:v>
                </c:pt>
                <c:pt idx="6258">
                  <c:v>0.598052999999999</c:v>
                </c:pt>
                <c:pt idx="6259">
                  <c:v>0.598052999999999</c:v>
                </c:pt>
                <c:pt idx="6260">
                  <c:v>0.598052999999999</c:v>
                </c:pt>
                <c:pt idx="6261">
                  <c:v>0.598052999999999</c:v>
                </c:pt>
                <c:pt idx="6262">
                  <c:v>0.598052999999999</c:v>
                </c:pt>
                <c:pt idx="6263">
                  <c:v>0.598052999999999</c:v>
                </c:pt>
                <c:pt idx="6264">
                  <c:v>0.598052999999999</c:v>
                </c:pt>
                <c:pt idx="6265">
                  <c:v>0.598052999999999</c:v>
                </c:pt>
                <c:pt idx="6266">
                  <c:v>0.598052999999999</c:v>
                </c:pt>
                <c:pt idx="6267">
                  <c:v>0.598052999999999</c:v>
                </c:pt>
                <c:pt idx="6268">
                  <c:v>0.598052999999999</c:v>
                </c:pt>
                <c:pt idx="6269">
                  <c:v>0.598052999999999</c:v>
                </c:pt>
                <c:pt idx="6270">
                  <c:v>0.598052999999999</c:v>
                </c:pt>
                <c:pt idx="6271">
                  <c:v>0.598052999999999</c:v>
                </c:pt>
                <c:pt idx="6272">
                  <c:v>0.598052999999999</c:v>
                </c:pt>
                <c:pt idx="6273">
                  <c:v>0.598052999999999</c:v>
                </c:pt>
                <c:pt idx="6274">
                  <c:v>0.598052999999999</c:v>
                </c:pt>
                <c:pt idx="6275">
                  <c:v>0.598052999999999</c:v>
                </c:pt>
                <c:pt idx="6276">
                  <c:v>0.598052999999999</c:v>
                </c:pt>
                <c:pt idx="6277">
                  <c:v>0.598052999999999</c:v>
                </c:pt>
                <c:pt idx="6278">
                  <c:v>0.598052999999999</c:v>
                </c:pt>
                <c:pt idx="6279">
                  <c:v>0.598052999999999</c:v>
                </c:pt>
                <c:pt idx="6280">
                  <c:v>0.598052999999999</c:v>
                </c:pt>
                <c:pt idx="6281">
                  <c:v>0.598052999999999</c:v>
                </c:pt>
                <c:pt idx="6282">
                  <c:v>0.598052999999999</c:v>
                </c:pt>
                <c:pt idx="6283">
                  <c:v>0.598052999999999</c:v>
                </c:pt>
                <c:pt idx="6284">
                  <c:v>0.598052999999999</c:v>
                </c:pt>
                <c:pt idx="6285">
                  <c:v>0.598052999999999</c:v>
                </c:pt>
                <c:pt idx="6286">
                  <c:v>0.598052999999999</c:v>
                </c:pt>
                <c:pt idx="6287">
                  <c:v>0.598052999999999</c:v>
                </c:pt>
                <c:pt idx="6288">
                  <c:v>0.598052999999999</c:v>
                </c:pt>
                <c:pt idx="6289">
                  <c:v>0.598052999999999</c:v>
                </c:pt>
                <c:pt idx="6290">
                  <c:v>0.598052999999999</c:v>
                </c:pt>
                <c:pt idx="6291">
                  <c:v>0.598052999999999</c:v>
                </c:pt>
                <c:pt idx="6292">
                  <c:v>0.598052999999999</c:v>
                </c:pt>
                <c:pt idx="6293">
                  <c:v>0.598052999999999</c:v>
                </c:pt>
                <c:pt idx="6294">
                  <c:v>0.598052999999999</c:v>
                </c:pt>
                <c:pt idx="6295">
                  <c:v>0.598052999999999</c:v>
                </c:pt>
                <c:pt idx="6296">
                  <c:v>0.598052999999999</c:v>
                </c:pt>
                <c:pt idx="6297">
                  <c:v>0.598052999999999</c:v>
                </c:pt>
                <c:pt idx="6298">
                  <c:v>0.598052999999999</c:v>
                </c:pt>
                <c:pt idx="6299">
                  <c:v>0.598052999999999</c:v>
                </c:pt>
                <c:pt idx="6300">
                  <c:v>0.598052999999999</c:v>
                </c:pt>
                <c:pt idx="6301">
                  <c:v>0.598052999999999</c:v>
                </c:pt>
                <c:pt idx="6302">
                  <c:v>0.598052999999999</c:v>
                </c:pt>
                <c:pt idx="6303">
                  <c:v>0.598052999999999</c:v>
                </c:pt>
                <c:pt idx="6304">
                  <c:v>0.598052999999999</c:v>
                </c:pt>
                <c:pt idx="6305">
                  <c:v>0.598052999999999</c:v>
                </c:pt>
                <c:pt idx="6306">
                  <c:v>0.598052999999999</c:v>
                </c:pt>
                <c:pt idx="6307">
                  <c:v>0.598052999999999</c:v>
                </c:pt>
                <c:pt idx="6308">
                  <c:v>0.598052999999999</c:v>
                </c:pt>
                <c:pt idx="6309">
                  <c:v>0.598052999999999</c:v>
                </c:pt>
                <c:pt idx="6310">
                  <c:v>0.598052999999999</c:v>
                </c:pt>
                <c:pt idx="6311">
                  <c:v>0.598052999999999</c:v>
                </c:pt>
                <c:pt idx="6312">
                  <c:v>0.598052999999999</c:v>
                </c:pt>
                <c:pt idx="6313">
                  <c:v>0.598052999999999</c:v>
                </c:pt>
                <c:pt idx="6314">
                  <c:v>0.598052999999999</c:v>
                </c:pt>
                <c:pt idx="6315">
                  <c:v>0.598052999999999</c:v>
                </c:pt>
                <c:pt idx="6316">
                  <c:v>0.598052999999999</c:v>
                </c:pt>
                <c:pt idx="6317">
                  <c:v>0.598052999999999</c:v>
                </c:pt>
                <c:pt idx="6318">
                  <c:v>0.598052999999999</c:v>
                </c:pt>
                <c:pt idx="6319">
                  <c:v>0.598052999999999</c:v>
                </c:pt>
                <c:pt idx="6320">
                  <c:v>0.598052999999999</c:v>
                </c:pt>
                <c:pt idx="6321">
                  <c:v>0.598052999999999</c:v>
                </c:pt>
                <c:pt idx="6322">
                  <c:v>0.598052999999999</c:v>
                </c:pt>
                <c:pt idx="6323">
                  <c:v>0.598052999999999</c:v>
                </c:pt>
                <c:pt idx="6324">
                  <c:v>0.598052999999999</c:v>
                </c:pt>
                <c:pt idx="6325">
                  <c:v>0.598052999999999</c:v>
                </c:pt>
                <c:pt idx="6326">
                  <c:v>0.598052999999999</c:v>
                </c:pt>
                <c:pt idx="6327">
                  <c:v>0.598052999999999</c:v>
                </c:pt>
                <c:pt idx="6328">
                  <c:v>0.598052999999999</c:v>
                </c:pt>
                <c:pt idx="6329">
                  <c:v>0.624488</c:v>
                </c:pt>
                <c:pt idx="6330">
                  <c:v>0.651856</c:v>
                </c:pt>
                <c:pt idx="6331">
                  <c:v>0.639105</c:v>
                </c:pt>
                <c:pt idx="6332">
                  <c:v>0.639105</c:v>
                </c:pt>
                <c:pt idx="6333">
                  <c:v>0.639105</c:v>
                </c:pt>
                <c:pt idx="6334">
                  <c:v>0.639105</c:v>
                </c:pt>
                <c:pt idx="6335">
                  <c:v>0.639105</c:v>
                </c:pt>
                <c:pt idx="6336">
                  <c:v>0.639105</c:v>
                </c:pt>
                <c:pt idx="6337">
                  <c:v>0.639105</c:v>
                </c:pt>
                <c:pt idx="6338">
                  <c:v>0.639105</c:v>
                </c:pt>
                <c:pt idx="6339">
                  <c:v>0.639105</c:v>
                </c:pt>
                <c:pt idx="6340">
                  <c:v>0.639105</c:v>
                </c:pt>
                <c:pt idx="6341">
                  <c:v>0.639105</c:v>
                </c:pt>
                <c:pt idx="6342">
                  <c:v>0.639105</c:v>
                </c:pt>
                <c:pt idx="6343">
                  <c:v>0.639105</c:v>
                </c:pt>
                <c:pt idx="6344">
                  <c:v>0.639105</c:v>
                </c:pt>
                <c:pt idx="6345">
                  <c:v>0.639105</c:v>
                </c:pt>
                <c:pt idx="6346">
                  <c:v>0.639105</c:v>
                </c:pt>
                <c:pt idx="6347">
                  <c:v>0.639105</c:v>
                </c:pt>
                <c:pt idx="6348">
                  <c:v>0.639105</c:v>
                </c:pt>
                <c:pt idx="6349">
                  <c:v>0.639105</c:v>
                </c:pt>
                <c:pt idx="6350">
                  <c:v>0.639105</c:v>
                </c:pt>
                <c:pt idx="6351">
                  <c:v>0.639105</c:v>
                </c:pt>
                <c:pt idx="6352">
                  <c:v>0.639105</c:v>
                </c:pt>
                <c:pt idx="6353">
                  <c:v>0.639105</c:v>
                </c:pt>
                <c:pt idx="6354">
                  <c:v>0.639105</c:v>
                </c:pt>
                <c:pt idx="6355">
                  <c:v>0.639105</c:v>
                </c:pt>
                <c:pt idx="6356">
                  <c:v>0.639105</c:v>
                </c:pt>
                <c:pt idx="6357">
                  <c:v>0.639105</c:v>
                </c:pt>
                <c:pt idx="6358">
                  <c:v>0.639105</c:v>
                </c:pt>
                <c:pt idx="6359">
                  <c:v>0.788385</c:v>
                </c:pt>
                <c:pt idx="6360">
                  <c:v>0.788385</c:v>
                </c:pt>
                <c:pt idx="6361">
                  <c:v>0.788385</c:v>
                </c:pt>
                <c:pt idx="6362">
                  <c:v>0.788385</c:v>
                </c:pt>
                <c:pt idx="6363">
                  <c:v>0.788385</c:v>
                </c:pt>
                <c:pt idx="6364">
                  <c:v>0.788385</c:v>
                </c:pt>
                <c:pt idx="6365">
                  <c:v>0.788385</c:v>
                </c:pt>
                <c:pt idx="6366">
                  <c:v>0.788385</c:v>
                </c:pt>
                <c:pt idx="6367">
                  <c:v>0.788385</c:v>
                </c:pt>
                <c:pt idx="6368">
                  <c:v>0.788385</c:v>
                </c:pt>
                <c:pt idx="6369">
                  <c:v>0.788385</c:v>
                </c:pt>
                <c:pt idx="6370">
                  <c:v>0.788385</c:v>
                </c:pt>
                <c:pt idx="6371">
                  <c:v>0.788385</c:v>
                </c:pt>
                <c:pt idx="6372">
                  <c:v>0.788385</c:v>
                </c:pt>
                <c:pt idx="6373">
                  <c:v>0.788385</c:v>
                </c:pt>
                <c:pt idx="6374">
                  <c:v>0.788385</c:v>
                </c:pt>
                <c:pt idx="6375">
                  <c:v>0.788385</c:v>
                </c:pt>
                <c:pt idx="6376">
                  <c:v>0.788385</c:v>
                </c:pt>
                <c:pt idx="6377">
                  <c:v>0.788385</c:v>
                </c:pt>
                <c:pt idx="6378">
                  <c:v>0.788385</c:v>
                </c:pt>
                <c:pt idx="6379">
                  <c:v>0.788385</c:v>
                </c:pt>
                <c:pt idx="6380">
                  <c:v>0.788385</c:v>
                </c:pt>
                <c:pt idx="6381">
                  <c:v>0.788385</c:v>
                </c:pt>
                <c:pt idx="6382">
                  <c:v>0.788385</c:v>
                </c:pt>
                <c:pt idx="6383">
                  <c:v>0.788385</c:v>
                </c:pt>
                <c:pt idx="6384">
                  <c:v>0.788385</c:v>
                </c:pt>
                <c:pt idx="6385">
                  <c:v>0.788385</c:v>
                </c:pt>
                <c:pt idx="6386">
                  <c:v>0.788385</c:v>
                </c:pt>
                <c:pt idx="6387">
                  <c:v>0.788385</c:v>
                </c:pt>
                <c:pt idx="6388">
                  <c:v>0.788385</c:v>
                </c:pt>
                <c:pt idx="6389">
                  <c:v>0.788385</c:v>
                </c:pt>
                <c:pt idx="6390">
                  <c:v>0.788385</c:v>
                </c:pt>
                <c:pt idx="6391">
                  <c:v>0.788385</c:v>
                </c:pt>
                <c:pt idx="6392">
                  <c:v>0.788385</c:v>
                </c:pt>
                <c:pt idx="6393">
                  <c:v>0.788385</c:v>
                </c:pt>
                <c:pt idx="6394">
                  <c:v>0.788385</c:v>
                </c:pt>
                <c:pt idx="6395">
                  <c:v>0.788385</c:v>
                </c:pt>
                <c:pt idx="6396">
                  <c:v>0.788385</c:v>
                </c:pt>
                <c:pt idx="6397">
                  <c:v>0.788385</c:v>
                </c:pt>
                <c:pt idx="6398">
                  <c:v>0.788385</c:v>
                </c:pt>
                <c:pt idx="6399">
                  <c:v>0.788385</c:v>
                </c:pt>
                <c:pt idx="6400">
                  <c:v>0.788385</c:v>
                </c:pt>
                <c:pt idx="6401">
                  <c:v>0.788385</c:v>
                </c:pt>
                <c:pt idx="6402">
                  <c:v>0.788385</c:v>
                </c:pt>
                <c:pt idx="6403">
                  <c:v>0.788385</c:v>
                </c:pt>
                <c:pt idx="6404">
                  <c:v>0.788385</c:v>
                </c:pt>
                <c:pt idx="6405">
                  <c:v>0.788385</c:v>
                </c:pt>
                <c:pt idx="6406">
                  <c:v>0.788385</c:v>
                </c:pt>
                <c:pt idx="6407">
                  <c:v>0.788385</c:v>
                </c:pt>
                <c:pt idx="6408">
                  <c:v>0.788385</c:v>
                </c:pt>
                <c:pt idx="6409">
                  <c:v>0.788385</c:v>
                </c:pt>
                <c:pt idx="6410">
                  <c:v>0.788385</c:v>
                </c:pt>
                <c:pt idx="6411">
                  <c:v>0.788385</c:v>
                </c:pt>
                <c:pt idx="6412">
                  <c:v>0.788385</c:v>
                </c:pt>
                <c:pt idx="6413">
                  <c:v>0.788385</c:v>
                </c:pt>
                <c:pt idx="6414">
                  <c:v>0.788385</c:v>
                </c:pt>
                <c:pt idx="6415">
                  <c:v>0.788385</c:v>
                </c:pt>
                <c:pt idx="6416">
                  <c:v>0.788385</c:v>
                </c:pt>
                <c:pt idx="6417">
                  <c:v>0.788385</c:v>
                </c:pt>
                <c:pt idx="6418">
                  <c:v>0.788385</c:v>
                </c:pt>
                <c:pt idx="6419">
                  <c:v>0.788385</c:v>
                </c:pt>
                <c:pt idx="6420">
                  <c:v>0.788385</c:v>
                </c:pt>
                <c:pt idx="6421">
                  <c:v>0.788385</c:v>
                </c:pt>
                <c:pt idx="6422">
                  <c:v>0.788385</c:v>
                </c:pt>
                <c:pt idx="6423">
                  <c:v>0.788385</c:v>
                </c:pt>
                <c:pt idx="6424">
                  <c:v>0.788385</c:v>
                </c:pt>
                <c:pt idx="6425">
                  <c:v>0.788385</c:v>
                </c:pt>
                <c:pt idx="6426">
                  <c:v>0.788385</c:v>
                </c:pt>
                <c:pt idx="6427">
                  <c:v>0.788385</c:v>
                </c:pt>
                <c:pt idx="6428">
                  <c:v>0.788385</c:v>
                </c:pt>
                <c:pt idx="6429">
                  <c:v>0.788385</c:v>
                </c:pt>
                <c:pt idx="6430">
                  <c:v>0.788385</c:v>
                </c:pt>
                <c:pt idx="6431">
                  <c:v>0.788385</c:v>
                </c:pt>
                <c:pt idx="6432">
                  <c:v>0.788385</c:v>
                </c:pt>
                <c:pt idx="6433">
                  <c:v>0.788385</c:v>
                </c:pt>
                <c:pt idx="6434">
                  <c:v>0.788385</c:v>
                </c:pt>
                <c:pt idx="6435">
                  <c:v>0.788385</c:v>
                </c:pt>
                <c:pt idx="6436">
                  <c:v>0.788385</c:v>
                </c:pt>
                <c:pt idx="6437">
                  <c:v>0.788385</c:v>
                </c:pt>
                <c:pt idx="6438">
                  <c:v>0.788385</c:v>
                </c:pt>
                <c:pt idx="6439">
                  <c:v>0.788385</c:v>
                </c:pt>
                <c:pt idx="6440">
                  <c:v>0.788385</c:v>
                </c:pt>
                <c:pt idx="6441">
                  <c:v>0.788385</c:v>
                </c:pt>
                <c:pt idx="6442">
                  <c:v>0.788385</c:v>
                </c:pt>
                <c:pt idx="6443">
                  <c:v>0.788385</c:v>
                </c:pt>
                <c:pt idx="6444">
                  <c:v>0.788385</c:v>
                </c:pt>
                <c:pt idx="6445">
                  <c:v>0.788385</c:v>
                </c:pt>
                <c:pt idx="6446">
                  <c:v>0.788385</c:v>
                </c:pt>
                <c:pt idx="6447">
                  <c:v>0.788385</c:v>
                </c:pt>
                <c:pt idx="6448">
                  <c:v>0.788385</c:v>
                </c:pt>
                <c:pt idx="6449">
                  <c:v>0.788385</c:v>
                </c:pt>
                <c:pt idx="6450">
                  <c:v>0.818241</c:v>
                </c:pt>
                <c:pt idx="6451">
                  <c:v>0.818241</c:v>
                </c:pt>
                <c:pt idx="6452">
                  <c:v>0.818241</c:v>
                </c:pt>
                <c:pt idx="6453">
                  <c:v>0.818241</c:v>
                </c:pt>
                <c:pt idx="6454">
                  <c:v>0.818241</c:v>
                </c:pt>
                <c:pt idx="6455">
                  <c:v>0.818241</c:v>
                </c:pt>
                <c:pt idx="6456">
                  <c:v>0.818241</c:v>
                </c:pt>
                <c:pt idx="6457">
                  <c:v>0.818241</c:v>
                </c:pt>
                <c:pt idx="6458">
                  <c:v>0.818241</c:v>
                </c:pt>
                <c:pt idx="6459">
                  <c:v>0.818241</c:v>
                </c:pt>
                <c:pt idx="6460">
                  <c:v>0.818241</c:v>
                </c:pt>
                <c:pt idx="6461">
                  <c:v>0.818241</c:v>
                </c:pt>
                <c:pt idx="6462">
                  <c:v>0.818241</c:v>
                </c:pt>
                <c:pt idx="6463">
                  <c:v>0.818241</c:v>
                </c:pt>
                <c:pt idx="6464">
                  <c:v>0.818241</c:v>
                </c:pt>
                <c:pt idx="6465">
                  <c:v>0.818241</c:v>
                </c:pt>
                <c:pt idx="6466">
                  <c:v>0.818241</c:v>
                </c:pt>
                <c:pt idx="6467">
                  <c:v>0.818241</c:v>
                </c:pt>
                <c:pt idx="6468">
                  <c:v>0.818241</c:v>
                </c:pt>
                <c:pt idx="6469">
                  <c:v>0.818241</c:v>
                </c:pt>
                <c:pt idx="6470">
                  <c:v>0.818241</c:v>
                </c:pt>
                <c:pt idx="6471">
                  <c:v>0.818241</c:v>
                </c:pt>
                <c:pt idx="6472">
                  <c:v>0.818241</c:v>
                </c:pt>
                <c:pt idx="6473">
                  <c:v>0.818241</c:v>
                </c:pt>
                <c:pt idx="6474">
                  <c:v>0.818241</c:v>
                </c:pt>
                <c:pt idx="6475">
                  <c:v>0.818241</c:v>
                </c:pt>
                <c:pt idx="6476">
                  <c:v>0.818241</c:v>
                </c:pt>
                <c:pt idx="6477">
                  <c:v>0.818241</c:v>
                </c:pt>
                <c:pt idx="6478">
                  <c:v>0.818241</c:v>
                </c:pt>
                <c:pt idx="6479">
                  <c:v>0.818241</c:v>
                </c:pt>
                <c:pt idx="6480">
                  <c:v>0.818241</c:v>
                </c:pt>
                <c:pt idx="6481">
                  <c:v>0.818241</c:v>
                </c:pt>
                <c:pt idx="6482">
                  <c:v>0.818241</c:v>
                </c:pt>
                <c:pt idx="6483">
                  <c:v>0.818241</c:v>
                </c:pt>
                <c:pt idx="6484">
                  <c:v>0.818241</c:v>
                </c:pt>
                <c:pt idx="6485">
                  <c:v>0.818241</c:v>
                </c:pt>
                <c:pt idx="6486">
                  <c:v>0.818241</c:v>
                </c:pt>
                <c:pt idx="6487">
                  <c:v>0.818241</c:v>
                </c:pt>
                <c:pt idx="6488">
                  <c:v>0.818241</c:v>
                </c:pt>
                <c:pt idx="6489">
                  <c:v>0.818241</c:v>
                </c:pt>
                <c:pt idx="6490">
                  <c:v>0.818241</c:v>
                </c:pt>
                <c:pt idx="6491">
                  <c:v>0.818241</c:v>
                </c:pt>
                <c:pt idx="6492">
                  <c:v>0.818241</c:v>
                </c:pt>
                <c:pt idx="6493">
                  <c:v>0.818241</c:v>
                </c:pt>
                <c:pt idx="6494">
                  <c:v>0.818241</c:v>
                </c:pt>
                <c:pt idx="6495">
                  <c:v>0.818241</c:v>
                </c:pt>
                <c:pt idx="6496">
                  <c:v>0.818241</c:v>
                </c:pt>
                <c:pt idx="6497">
                  <c:v>0.818241</c:v>
                </c:pt>
                <c:pt idx="6498">
                  <c:v>0.818241</c:v>
                </c:pt>
                <c:pt idx="6499">
                  <c:v>0.818241</c:v>
                </c:pt>
                <c:pt idx="6500">
                  <c:v>0.818241</c:v>
                </c:pt>
                <c:pt idx="6501">
                  <c:v>0.818241</c:v>
                </c:pt>
                <c:pt idx="6502">
                  <c:v>0.818241</c:v>
                </c:pt>
                <c:pt idx="6503">
                  <c:v>0.818241</c:v>
                </c:pt>
                <c:pt idx="6504">
                  <c:v>0.818241</c:v>
                </c:pt>
                <c:pt idx="6505">
                  <c:v>0.818241</c:v>
                </c:pt>
                <c:pt idx="6506">
                  <c:v>0.818241</c:v>
                </c:pt>
                <c:pt idx="6507">
                  <c:v>0.818241</c:v>
                </c:pt>
                <c:pt idx="6508">
                  <c:v>0.818241</c:v>
                </c:pt>
                <c:pt idx="6509">
                  <c:v>0.818241</c:v>
                </c:pt>
                <c:pt idx="6510">
                  <c:v>0.818241</c:v>
                </c:pt>
                <c:pt idx="6511">
                  <c:v>0.818241</c:v>
                </c:pt>
                <c:pt idx="6512">
                  <c:v>0.818241</c:v>
                </c:pt>
                <c:pt idx="6513">
                  <c:v>0.818241</c:v>
                </c:pt>
                <c:pt idx="6514">
                  <c:v>0.818241</c:v>
                </c:pt>
                <c:pt idx="6515">
                  <c:v>0.818241</c:v>
                </c:pt>
                <c:pt idx="6516">
                  <c:v>0.818241</c:v>
                </c:pt>
                <c:pt idx="6517">
                  <c:v>0.818241</c:v>
                </c:pt>
                <c:pt idx="6518">
                  <c:v>0.818241</c:v>
                </c:pt>
                <c:pt idx="6519">
                  <c:v>0.818241</c:v>
                </c:pt>
                <c:pt idx="6520">
                  <c:v>0.818241</c:v>
                </c:pt>
                <c:pt idx="6521">
                  <c:v>0.818241</c:v>
                </c:pt>
                <c:pt idx="6522">
                  <c:v>0.818241</c:v>
                </c:pt>
                <c:pt idx="6523">
                  <c:v>0.818241</c:v>
                </c:pt>
                <c:pt idx="6524">
                  <c:v>0.818241</c:v>
                </c:pt>
                <c:pt idx="6525">
                  <c:v>0.818241</c:v>
                </c:pt>
                <c:pt idx="6526">
                  <c:v>0.818241</c:v>
                </c:pt>
                <c:pt idx="6527">
                  <c:v>0.818241</c:v>
                </c:pt>
                <c:pt idx="6528">
                  <c:v>0.818241</c:v>
                </c:pt>
                <c:pt idx="6529">
                  <c:v>0.818241</c:v>
                </c:pt>
                <c:pt idx="6530">
                  <c:v>0.818241</c:v>
                </c:pt>
                <c:pt idx="6531">
                  <c:v>0.818241</c:v>
                </c:pt>
                <c:pt idx="6532">
                  <c:v>0.818241</c:v>
                </c:pt>
                <c:pt idx="6533">
                  <c:v>0.818241</c:v>
                </c:pt>
                <c:pt idx="6534">
                  <c:v>0.818241</c:v>
                </c:pt>
                <c:pt idx="6535">
                  <c:v>0.818241</c:v>
                </c:pt>
                <c:pt idx="6536">
                  <c:v>0.818241</c:v>
                </c:pt>
                <c:pt idx="6537">
                  <c:v>0.818241</c:v>
                </c:pt>
                <c:pt idx="6538">
                  <c:v>0.818241</c:v>
                </c:pt>
                <c:pt idx="6539">
                  <c:v>0.818241</c:v>
                </c:pt>
                <c:pt idx="6540">
                  <c:v>0.818241</c:v>
                </c:pt>
                <c:pt idx="6541">
                  <c:v>0.818241</c:v>
                </c:pt>
                <c:pt idx="6542">
                  <c:v>0.818241</c:v>
                </c:pt>
                <c:pt idx="6543">
                  <c:v>0.818241</c:v>
                </c:pt>
                <c:pt idx="6544">
                  <c:v>0.818241</c:v>
                </c:pt>
                <c:pt idx="6545">
                  <c:v>0.818241</c:v>
                </c:pt>
                <c:pt idx="6546">
                  <c:v>0.818241</c:v>
                </c:pt>
                <c:pt idx="6547">
                  <c:v>0.818241</c:v>
                </c:pt>
                <c:pt idx="6548">
                  <c:v>0.818241</c:v>
                </c:pt>
                <c:pt idx="6549">
                  <c:v>0.818241</c:v>
                </c:pt>
                <c:pt idx="6550">
                  <c:v>0.818241</c:v>
                </c:pt>
                <c:pt idx="6551">
                  <c:v>0.818241</c:v>
                </c:pt>
                <c:pt idx="6552">
                  <c:v>0.818241</c:v>
                </c:pt>
                <c:pt idx="6553">
                  <c:v>0.818241</c:v>
                </c:pt>
                <c:pt idx="6554">
                  <c:v>0.818241</c:v>
                </c:pt>
                <c:pt idx="6555">
                  <c:v>0.818241</c:v>
                </c:pt>
                <c:pt idx="6556">
                  <c:v>0.818241</c:v>
                </c:pt>
                <c:pt idx="6557">
                  <c:v>0.818241</c:v>
                </c:pt>
                <c:pt idx="6558">
                  <c:v>0.818241</c:v>
                </c:pt>
                <c:pt idx="6559">
                  <c:v>0.818241</c:v>
                </c:pt>
                <c:pt idx="6560">
                  <c:v>0.818241</c:v>
                </c:pt>
                <c:pt idx="6561">
                  <c:v>0.818241</c:v>
                </c:pt>
                <c:pt idx="6562">
                  <c:v>0.818241</c:v>
                </c:pt>
                <c:pt idx="6563">
                  <c:v>0.818241</c:v>
                </c:pt>
                <c:pt idx="6564">
                  <c:v>0.818241</c:v>
                </c:pt>
                <c:pt idx="6565">
                  <c:v>0.818241</c:v>
                </c:pt>
                <c:pt idx="6566">
                  <c:v>0.818241</c:v>
                </c:pt>
                <c:pt idx="6567">
                  <c:v>0.818241</c:v>
                </c:pt>
                <c:pt idx="6568">
                  <c:v>0.818241</c:v>
                </c:pt>
                <c:pt idx="6569">
                  <c:v>0.818241</c:v>
                </c:pt>
                <c:pt idx="6570">
                  <c:v>0.818241</c:v>
                </c:pt>
                <c:pt idx="6571">
                  <c:v>0.818241</c:v>
                </c:pt>
                <c:pt idx="6572">
                  <c:v>0.818241</c:v>
                </c:pt>
                <c:pt idx="6573">
                  <c:v>0.818241</c:v>
                </c:pt>
                <c:pt idx="6574">
                  <c:v>0.818241</c:v>
                </c:pt>
                <c:pt idx="6575">
                  <c:v>0.818241</c:v>
                </c:pt>
                <c:pt idx="6576">
                  <c:v>0.818241</c:v>
                </c:pt>
                <c:pt idx="6577">
                  <c:v>0.818241</c:v>
                </c:pt>
                <c:pt idx="6578">
                  <c:v>0.818241</c:v>
                </c:pt>
                <c:pt idx="6579">
                  <c:v>0.818241</c:v>
                </c:pt>
                <c:pt idx="6580">
                  <c:v>0.818241</c:v>
                </c:pt>
                <c:pt idx="6581">
                  <c:v>0.818241</c:v>
                </c:pt>
                <c:pt idx="6582">
                  <c:v>0.818241</c:v>
                </c:pt>
                <c:pt idx="6583">
                  <c:v>0.818241</c:v>
                </c:pt>
                <c:pt idx="6584">
                  <c:v>0.818241</c:v>
                </c:pt>
                <c:pt idx="6585">
                  <c:v>0.818241</c:v>
                </c:pt>
                <c:pt idx="6586">
                  <c:v>0.818241</c:v>
                </c:pt>
                <c:pt idx="6587">
                  <c:v>0.818241</c:v>
                </c:pt>
                <c:pt idx="6588">
                  <c:v>0.818241</c:v>
                </c:pt>
                <c:pt idx="6589">
                  <c:v>0.818241</c:v>
                </c:pt>
                <c:pt idx="6590">
                  <c:v>0.818241</c:v>
                </c:pt>
                <c:pt idx="6591">
                  <c:v>0.818241</c:v>
                </c:pt>
                <c:pt idx="6592">
                  <c:v>0.818241</c:v>
                </c:pt>
                <c:pt idx="6593">
                  <c:v>0.818241</c:v>
                </c:pt>
                <c:pt idx="6594">
                  <c:v>0.818241</c:v>
                </c:pt>
                <c:pt idx="6595">
                  <c:v>0.818241</c:v>
                </c:pt>
                <c:pt idx="6596">
                  <c:v>0.818241</c:v>
                </c:pt>
                <c:pt idx="6597">
                  <c:v>0.818241</c:v>
                </c:pt>
                <c:pt idx="6598">
                  <c:v>0.818241</c:v>
                </c:pt>
                <c:pt idx="6599">
                  <c:v>0.818241</c:v>
                </c:pt>
                <c:pt idx="6600">
                  <c:v>0.818241</c:v>
                </c:pt>
                <c:pt idx="6601">
                  <c:v>0.818241</c:v>
                </c:pt>
                <c:pt idx="6602">
                  <c:v>0.818241</c:v>
                </c:pt>
                <c:pt idx="6603">
                  <c:v>0.818241</c:v>
                </c:pt>
                <c:pt idx="6604">
                  <c:v>0.818241</c:v>
                </c:pt>
                <c:pt idx="6605">
                  <c:v>0.818241</c:v>
                </c:pt>
                <c:pt idx="6606">
                  <c:v>0.818241</c:v>
                </c:pt>
                <c:pt idx="6607">
                  <c:v>0.818241</c:v>
                </c:pt>
                <c:pt idx="6608">
                  <c:v>0.818241</c:v>
                </c:pt>
                <c:pt idx="6609">
                  <c:v>0.818241</c:v>
                </c:pt>
                <c:pt idx="6610">
                  <c:v>0.818241</c:v>
                </c:pt>
                <c:pt idx="6611">
                  <c:v>0.818241</c:v>
                </c:pt>
                <c:pt idx="6612">
                  <c:v>0.818241</c:v>
                </c:pt>
                <c:pt idx="6613">
                  <c:v>0.818241</c:v>
                </c:pt>
                <c:pt idx="6614">
                  <c:v>0.818241</c:v>
                </c:pt>
                <c:pt idx="6615">
                  <c:v>0.818241</c:v>
                </c:pt>
                <c:pt idx="6616">
                  <c:v>0.818241</c:v>
                </c:pt>
                <c:pt idx="6617">
                  <c:v>0.818241</c:v>
                </c:pt>
                <c:pt idx="6618">
                  <c:v>0.818241</c:v>
                </c:pt>
                <c:pt idx="6619">
                  <c:v>0.818241</c:v>
                </c:pt>
                <c:pt idx="6620">
                  <c:v>0.818241</c:v>
                </c:pt>
                <c:pt idx="6621">
                  <c:v>0.818241</c:v>
                </c:pt>
                <c:pt idx="6622">
                  <c:v>0.818241</c:v>
                </c:pt>
                <c:pt idx="6623">
                  <c:v>0.818241</c:v>
                </c:pt>
                <c:pt idx="6624">
                  <c:v>0.818241</c:v>
                </c:pt>
                <c:pt idx="6625">
                  <c:v>0.818241</c:v>
                </c:pt>
                <c:pt idx="6626">
                  <c:v>0.818241</c:v>
                </c:pt>
                <c:pt idx="6627">
                  <c:v>0.818241</c:v>
                </c:pt>
                <c:pt idx="6628">
                  <c:v>0.818241</c:v>
                </c:pt>
                <c:pt idx="6629">
                  <c:v>0.818241</c:v>
                </c:pt>
                <c:pt idx="6630">
                  <c:v>0.818241</c:v>
                </c:pt>
                <c:pt idx="6631">
                  <c:v>0.818241</c:v>
                </c:pt>
                <c:pt idx="6632">
                  <c:v>0.818241</c:v>
                </c:pt>
                <c:pt idx="6633">
                  <c:v>0.818241</c:v>
                </c:pt>
                <c:pt idx="6634">
                  <c:v>0.818241</c:v>
                </c:pt>
                <c:pt idx="6635">
                  <c:v>0.818241</c:v>
                </c:pt>
                <c:pt idx="6636">
                  <c:v>0.818241</c:v>
                </c:pt>
                <c:pt idx="6637">
                  <c:v>0.818241</c:v>
                </c:pt>
                <c:pt idx="6638">
                  <c:v>0.818241</c:v>
                </c:pt>
                <c:pt idx="6639">
                  <c:v>0.818241</c:v>
                </c:pt>
                <c:pt idx="6640">
                  <c:v>0.818241</c:v>
                </c:pt>
                <c:pt idx="6641">
                  <c:v>0.818241</c:v>
                </c:pt>
                <c:pt idx="6642">
                  <c:v>0.818241</c:v>
                </c:pt>
                <c:pt idx="6643">
                  <c:v>0.818241</c:v>
                </c:pt>
                <c:pt idx="6644">
                  <c:v>0.818241</c:v>
                </c:pt>
                <c:pt idx="6645">
                  <c:v>0.818241</c:v>
                </c:pt>
                <c:pt idx="6646">
                  <c:v>0.818241</c:v>
                </c:pt>
                <c:pt idx="6647">
                  <c:v>0.818241</c:v>
                </c:pt>
                <c:pt idx="6648">
                  <c:v>0.818241</c:v>
                </c:pt>
                <c:pt idx="6649">
                  <c:v>0.818241</c:v>
                </c:pt>
                <c:pt idx="6650">
                  <c:v>0.818241</c:v>
                </c:pt>
                <c:pt idx="6651">
                  <c:v>0.818241</c:v>
                </c:pt>
                <c:pt idx="6652">
                  <c:v>0.818241</c:v>
                </c:pt>
                <c:pt idx="6653">
                  <c:v>0.818241</c:v>
                </c:pt>
                <c:pt idx="6654">
                  <c:v>0.818241</c:v>
                </c:pt>
                <c:pt idx="6655">
                  <c:v>0.818241</c:v>
                </c:pt>
                <c:pt idx="6656">
                  <c:v>0.818241</c:v>
                </c:pt>
                <c:pt idx="6657">
                  <c:v>0.818241</c:v>
                </c:pt>
                <c:pt idx="6658">
                  <c:v>0.818241</c:v>
                </c:pt>
                <c:pt idx="6659">
                  <c:v>0.818241</c:v>
                </c:pt>
                <c:pt idx="6660">
                  <c:v>0.818241</c:v>
                </c:pt>
                <c:pt idx="6661">
                  <c:v>0.818241</c:v>
                </c:pt>
                <c:pt idx="6662">
                  <c:v>0.818241</c:v>
                </c:pt>
                <c:pt idx="6663">
                  <c:v>0.818241</c:v>
                </c:pt>
                <c:pt idx="6664">
                  <c:v>0.818241</c:v>
                </c:pt>
                <c:pt idx="6665">
                  <c:v>0.818241</c:v>
                </c:pt>
                <c:pt idx="6666">
                  <c:v>0.818241</c:v>
                </c:pt>
                <c:pt idx="6667">
                  <c:v>0.818241</c:v>
                </c:pt>
                <c:pt idx="6668">
                  <c:v>0.818241</c:v>
                </c:pt>
                <c:pt idx="6669">
                  <c:v>0.818241</c:v>
                </c:pt>
                <c:pt idx="6670">
                  <c:v>0.818241</c:v>
                </c:pt>
                <c:pt idx="6671">
                  <c:v>0.818241</c:v>
                </c:pt>
                <c:pt idx="6672">
                  <c:v>0.818241</c:v>
                </c:pt>
                <c:pt idx="6673">
                  <c:v>0.818241</c:v>
                </c:pt>
                <c:pt idx="6674">
                  <c:v>0.818241</c:v>
                </c:pt>
                <c:pt idx="6675">
                  <c:v>0.818241</c:v>
                </c:pt>
                <c:pt idx="6676">
                  <c:v>0.818241</c:v>
                </c:pt>
                <c:pt idx="6677">
                  <c:v>0.818241</c:v>
                </c:pt>
                <c:pt idx="6678">
                  <c:v>0.818241</c:v>
                </c:pt>
                <c:pt idx="6679">
                  <c:v>0.818241</c:v>
                </c:pt>
                <c:pt idx="6680">
                  <c:v>0.818241</c:v>
                </c:pt>
                <c:pt idx="6681">
                  <c:v>0.818241</c:v>
                </c:pt>
                <c:pt idx="6682">
                  <c:v>0.818241</c:v>
                </c:pt>
                <c:pt idx="6683">
                  <c:v>0.818241</c:v>
                </c:pt>
                <c:pt idx="6684">
                  <c:v>0.818241</c:v>
                </c:pt>
                <c:pt idx="6685">
                  <c:v>0.818241</c:v>
                </c:pt>
                <c:pt idx="6686">
                  <c:v>0.818241</c:v>
                </c:pt>
                <c:pt idx="6687">
                  <c:v>0.818241</c:v>
                </c:pt>
                <c:pt idx="6688">
                  <c:v>0.818241</c:v>
                </c:pt>
                <c:pt idx="6689">
                  <c:v>0.818241</c:v>
                </c:pt>
                <c:pt idx="6690">
                  <c:v>0.818241</c:v>
                </c:pt>
                <c:pt idx="6691">
                  <c:v>0.818241</c:v>
                </c:pt>
                <c:pt idx="6692">
                  <c:v>0.818241</c:v>
                </c:pt>
                <c:pt idx="6693">
                  <c:v>0.818241</c:v>
                </c:pt>
                <c:pt idx="6694">
                  <c:v>0.818241</c:v>
                </c:pt>
                <c:pt idx="6695">
                  <c:v>0.818241</c:v>
                </c:pt>
                <c:pt idx="6696">
                  <c:v>0.818241</c:v>
                </c:pt>
                <c:pt idx="6697">
                  <c:v>0.818241</c:v>
                </c:pt>
                <c:pt idx="6698">
                  <c:v>0.818241</c:v>
                </c:pt>
                <c:pt idx="6699">
                  <c:v>0.818241</c:v>
                </c:pt>
                <c:pt idx="6700">
                  <c:v>0.818241</c:v>
                </c:pt>
                <c:pt idx="6701">
                  <c:v>0.818241</c:v>
                </c:pt>
                <c:pt idx="6702">
                  <c:v>0.818241</c:v>
                </c:pt>
                <c:pt idx="6703">
                  <c:v>0.818241</c:v>
                </c:pt>
                <c:pt idx="6704">
                  <c:v>0.818241</c:v>
                </c:pt>
                <c:pt idx="6705">
                  <c:v>0.818241</c:v>
                </c:pt>
                <c:pt idx="6706">
                  <c:v>0.818241</c:v>
                </c:pt>
                <c:pt idx="6707">
                  <c:v>0.818241</c:v>
                </c:pt>
                <c:pt idx="6708">
                  <c:v>0.818241</c:v>
                </c:pt>
                <c:pt idx="6709">
                  <c:v>0.818241</c:v>
                </c:pt>
                <c:pt idx="6710">
                  <c:v>0.818241</c:v>
                </c:pt>
                <c:pt idx="6711">
                  <c:v>0.818241</c:v>
                </c:pt>
                <c:pt idx="6712">
                  <c:v>0.818241</c:v>
                </c:pt>
                <c:pt idx="6713">
                  <c:v>0.818241</c:v>
                </c:pt>
                <c:pt idx="6714">
                  <c:v>0.818241</c:v>
                </c:pt>
                <c:pt idx="6715">
                  <c:v>0.818241</c:v>
                </c:pt>
                <c:pt idx="6716">
                  <c:v>0.818241</c:v>
                </c:pt>
                <c:pt idx="6717">
                  <c:v>0.818241</c:v>
                </c:pt>
                <c:pt idx="6718">
                  <c:v>0.818241</c:v>
                </c:pt>
                <c:pt idx="6719">
                  <c:v>0.818241</c:v>
                </c:pt>
                <c:pt idx="6720">
                  <c:v>0.818241</c:v>
                </c:pt>
                <c:pt idx="6721">
                  <c:v>0.818241</c:v>
                </c:pt>
                <c:pt idx="6722">
                  <c:v>0.818241</c:v>
                </c:pt>
                <c:pt idx="6723">
                  <c:v>0.818241</c:v>
                </c:pt>
                <c:pt idx="6724">
                  <c:v>0.818241</c:v>
                </c:pt>
                <c:pt idx="6725">
                  <c:v>0.818241</c:v>
                </c:pt>
                <c:pt idx="6726">
                  <c:v>0.818241</c:v>
                </c:pt>
                <c:pt idx="6727">
                  <c:v>0.818241</c:v>
                </c:pt>
                <c:pt idx="6728">
                  <c:v>0.818241</c:v>
                </c:pt>
                <c:pt idx="6729">
                  <c:v>0.818241</c:v>
                </c:pt>
                <c:pt idx="6730">
                  <c:v>0.818241</c:v>
                </c:pt>
                <c:pt idx="6731">
                  <c:v>0.818241</c:v>
                </c:pt>
                <c:pt idx="6732">
                  <c:v>0.818241</c:v>
                </c:pt>
                <c:pt idx="6733">
                  <c:v>0.818241</c:v>
                </c:pt>
                <c:pt idx="6734">
                  <c:v>0.818241</c:v>
                </c:pt>
                <c:pt idx="6735">
                  <c:v>0.818241</c:v>
                </c:pt>
                <c:pt idx="6736">
                  <c:v>0.818241</c:v>
                </c:pt>
                <c:pt idx="6737">
                  <c:v>0.818241</c:v>
                </c:pt>
                <c:pt idx="6738">
                  <c:v>0.818241</c:v>
                </c:pt>
                <c:pt idx="6739">
                  <c:v>0.818241</c:v>
                </c:pt>
                <c:pt idx="6740">
                  <c:v>0.818241</c:v>
                </c:pt>
                <c:pt idx="6741">
                  <c:v>0.818241</c:v>
                </c:pt>
                <c:pt idx="6742">
                  <c:v>0.818241</c:v>
                </c:pt>
                <c:pt idx="6743">
                  <c:v>0.818241</c:v>
                </c:pt>
                <c:pt idx="6744">
                  <c:v>0.818241</c:v>
                </c:pt>
                <c:pt idx="6745">
                  <c:v>0.818241</c:v>
                </c:pt>
                <c:pt idx="6746">
                  <c:v>0.818241</c:v>
                </c:pt>
                <c:pt idx="6747">
                  <c:v>0.818241</c:v>
                </c:pt>
                <c:pt idx="6748">
                  <c:v>0.818241</c:v>
                </c:pt>
                <c:pt idx="6749">
                  <c:v>0.818241</c:v>
                </c:pt>
                <c:pt idx="6750">
                  <c:v>0.818241</c:v>
                </c:pt>
                <c:pt idx="6751">
                  <c:v>0.818241</c:v>
                </c:pt>
                <c:pt idx="6752">
                  <c:v>0.818241</c:v>
                </c:pt>
                <c:pt idx="6753">
                  <c:v>0.818241</c:v>
                </c:pt>
                <c:pt idx="6754">
                  <c:v>0.818241</c:v>
                </c:pt>
                <c:pt idx="6755">
                  <c:v>0.818241</c:v>
                </c:pt>
                <c:pt idx="6756">
                  <c:v>0.818241</c:v>
                </c:pt>
                <c:pt idx="6757">
                  <c:v>0.818241</c:v>
                </c:pt>
                <c:pt idx="6758">
                  <c:v>0.818241</c:v>
                </c:pt>
                <c:pt idx="6759">
                  <c:v>0.818241</c:v>
                </c:pt>
                <c:pt idx="6760">
                  <c:v>0.818241</c:v>
                </c:pt>
                <c:pt idx="6761">
                  <c:v>0.818241</c:v>
                </c:pt>
                <c:pt idx="6762">
                  <c:v>0.818241</c:v>
                </c:pt>
                <c:pt idx="6763">
                  <c:v>0.818241</c:v>
                </c:pt>
                <c:pt idx="6764">
                  <c:v>0.818241</c:v>
                </c:pt>
                <c:pt idx="6765">
                  <c:v>0.818241</c:v>
                </c:pt>
                <c:pt idx="6766">
                  <c:v>0.818241</c:v>
                </c:pt>
                <c:pt idx="6767">
                  <c:v>0.818241</c:v>
                </c:pt>
                <c:pt idx="6768">
                  <c:v>0.818241</c:v>
                </c:pt>
                <c:pt idx="6769">
                  <c:v>0.818241</c:v>
                </c:pt>
                <c:pt idx="6770">
                  <c:v>0.818241</c:v>
                </c:pt>
                <c:pt idx="6771">
                  <c:v>0.818241</c:v>
                </c:pt>
                <c:pt idx="6772">
                  <c:v>0.818241</c:v>
                </c:pt>
                <c:pt idx="6773">
                  <c:v>0.818241</c:v>
                </c:pt>
                <c:pt idx="6774">
                  <c:v>0.818241</c:v>
                </c:pt>
                <c:pt idx="6775">
                  <c:v>0.818241</c:v>
                </c:pt>
                <c:pt idx="6776">
                  <c:v>0.818241</c:v>
                </c:pt>
                <c:pt idx="6777">
                  <c:v>0.818241</c:v>
                </c:pt>
                <c:pt idx="6778">
                  <c:v>0.818241</c:v>
                </c:pt>
                <c:pt idx="6779">
                  <c:v>0.818241</c:v>
                </c:pt>
                <c:pt idx="6780">
                  <c:v>0.818241</c:v>
                </c:pt>
                <c:pt idx="6781">
                  <c:v>0.818241</c:v>
                </c:pt>
                <c:pt idx="6782">
                  <c:v>0.818241</c:v>
                </c:pt>
                <c:pt idx="6783">
                  <c:v>0.818241</c:v>
                </c:pt>
                <c:pt idx="6784">
                  <c:v>0.818241</c:v>
                </c:pt>
                <c:pt idx="6785">
                  <c:v>0.818241</c:v>
                </c:pt>
                <c:pt idx="6786">
                  <c:v>0.818241</c:v>
                </c:pt>
                <c:pt idx="6787">
                  <c:v>0.818241</c:v>
                </c:pt>
                <c:pt idx="6788">
                  <c:v>0.818241</c:v>
                </c:pt>
                <c:pt idx="6789">
                  <c:v>0.818241</c:v>
                </c:pt>
                <c:pt idx="6790">
                  <c:v>0.818241</c:v>
                </c:pt>
                <c:pt idx="6791">
                  <c:v>0.818241</c:v>
                </c:pt>
                <c:pt idx="6792">
                  <c:v>0.818241</c:v>
                </c:pt>
                <c:pt idx="6793">
                  <c:v>0.818241</c:v>
                </c:pt>
                <c:pt idx="6794">
                  <c:v>0.818241</c:v>
                </c:pt>
                <c:pt idx="6795">
                  <c:v>0.818241</c:v>
                </c:pt>
                <c:pt idx="6796">
                  <c:v>0.818241</c:v>
                </c:pt>
                <c:pt idx="6797">
                  <c:v>0.818241</c:v>
                </c:pt>
                <c:pt idx="6798">
                  <c:v>0.818241</c:v>
                </c:pt>
                <c:pt idx="6799">
                  <c:v>0.818241</c:v>
                </c:pt>
                <c:pt idx="6800">
                  <c:v>0.818241</c:v>
                </c:pt>
                <c:pt idx="6801">
                  <c:v>0.818241</c:v>
                </c:pt>
                <c:pt idx="6802">
                  <c:v>0.818241</c:v>
                </c:pt>
                <c:pt idx="6803">
                  <c:v>0.818241</c:v>
                </c:pt>
                <c:pt idx="6804">
                  <c:v>0.818241</c:v>
                </c:pt>
                <c:pt idx="6805">
                  <c:v>0.818241</c:v>
                </c:pt>
                <c:pt idx="6806">
                  <c:v>0.818241</c:v>
                </c:pt>
                <c:pt idx="6807">
                  <c:v>0.818241</c:v>
                </c:pt>
                <c:pt idx="6808">
                  <c:v>0.818241</c:v>
                </c:pt>
                <c:pt idx="6809">
                  <c:v>0.818241</c:v>
                </c:pt>
                <c:pt idx="6810">
                  <c:v>0.818241</c:v>
                </c:pt>
                <c:pt idx="6811">
                  <c:v>0.818241</c:v>
                </c:pt>
                <c:pt idx="6812">
                  <c:v>0.818241</c:v>
                </c:pt>
                <c:pt idx="6813">
                  <c:v>0.818241</c:v>
                </c:pt>
                <c:pt idx="6814">
                  <c:v>0.818241</c:v>
                </c:pt>
                <c:pt idx="6815">
                  <c:v>0.818241</c:v>
                </c:pt>
                <c:pt idx="6816">
                  <c:v>0.818241</c:v>
                </c:pt>
                <c:pt idx="6817">
                  <c:v>0.818241</c:v>
                </c:pt>
                <c:pt idx="6818">
                  <c:v>0.818241</c:v>
                </c:pt>
                <c:pt idx="6819">
                  <c:v>0.818241</c:v>
                </c:pt>
                <c:pt idx="6820">
                  <c:v>0.818241</c:v>
                </c:pt>
                <c:pt idx="6821">
                  <c:v>0.818241</c:v>
                </c:pt>
                <c:pt idx="6822">
                  <c:v>0.818241</c:v>
                </c:pt>
                <c:pt idx="6823">
                  <c:v>0.818241</c:v>
                </c:pt>
                <c:pt idx="6824">
                  <c:v>0.818241</c:v>
                </c:pt>
                <c:pt idx="6825">
                  <c:v>0.818241</c:v>
                </c:pt>
                <c:pt idx="6826">
                  <c:v>0.818241</c:v>
                </c:pt>
                <c:pt idx="6827">
                  <c:v>0.818241</c:v>
                </c:pt>
                <c:pt idx="6828">
                  <c:v>0.818241</c:v>
                </c:pt>
                <c:pt idx="6829">
                  <c:v>0.818241</c:v>
                </c:pt>
                <c:pt idx="6830">
                  <c:v>0.818241</c:v>
                </c:pt>
                <c:pt idx="6831">
                  <c:v>0.818241</c:v>
                </c:pt>
                <c:pt idx="6832">
                  <c:v>0.818241</c:v>
                </c:pt>
                <c:pt idx="6833">
                  <c:v>0.818241</c:v>
                </c:pt>
                <c:pt idx="6834">
                  <c:v>0.818241</c:v>
                </c:pt>
                <c:pt idx="6835">
                  <c:v>0.818241</c:v>
                </c:pt>
                <c:pt idx="6836">
                  <c:v>0.818241</c:v>
                </c:pt>
                <c:pt idx="6837">
                  <c:v>0.818241</c:v>
                </c:pt>
                <c:pt idx="6838">
                  <c:v>0.818241</c:v>
                </c:pt>
                <c:pt idx="6839">
                  <c:v>0.818241</c:v>
                </c:pt>
                <c:pt idx="6840">
                  <c:v>0.818241</c:v>
                </c:pt>
                <c:pt idx="6841">
                  <c:v>0.818241</c:v>
                </c:pt>
                <c:pt idx="6842">
                  <c:v>0.818241</c:v>
                </c:pt>
                <c:pt idx="6843">
                  <c:v>0.818241</c:v>
                </c:pt>
                <c:pt idx="6844">
                  <c:v>0.818241</c:v>
                </c:pt>
                <c:pt idx="6845">
                  <c:v>0.818241</c:v>
                </c:pt>
                <c:pt idx="6846">
                  <c:v>0.818241</c:v>
                </c:pt>
                <c:pt idx="6847">
                  <c:v>0.818241</c:v>
                </c:pt>
                <c:pt idx="6848">
                  <c:v>0.818241</c:v>
                </c:pt>
                <c:pt idx="6849">
                  <c:v>0.818241</c:v>
                </c:pt>
                <c:pt idx="6850">
                  <c:v>0.818241</c:v>
                </c:pt>
                <c:pt idx="6851">
                  <c:v>0.818241</c:v>
                </c:pt>
                <c:pt idx="6852">
                  <c:v>0.818241</c:v>
                </c:pt>
                <c:pt idx="6853">
                  <c:v>0.818241</c:v>
                </c:pt>
                <c:pt idx="6854">
                  <c:v>0.818241</c:v>
                </c:pt>
                <c:pt idx="6855">
                  <c:v>0.818241</c:v>
                </c:pt>
                <c:pt idx="6856">
                  <c:v>0.818241</c:v>
                </c:pt>
                <c:pt idx="6857">
                  <c:v>0.818241</c:v>
                </c:pt>
                <c:pt idx="6858">
                  <c:v>0.818241</c:v>
                </c:pt>
                <c:pt idx="6859">
                  <c:v>0.818241</c:v>
                </c:pt>
                <c:pt idx="6860">
                  <c:v>0.818241</c:v>
                </c:pt>
                <c:pt idx="6861">
                  <c:v>0.818241</c:v>
                </c:pt>
                <c:pt idx="6862">
                  <c:v>0.818241</c:v>
                </c:pt>
                <c:pt idx="6863">
                  <c:v>0.818241</c:v>
                </c:pt>
                <c:pt idx="6864">
                  <c:v>0.818241</c:v>
                </c:pt>
                <c:pt idx="6865">
                  <c:v>0.818241</c:v>
                </c:pt>
                <c:pt idx="6866">
                  <c:v>0.818241</c:v>
                </c:pt>
                <c:pt idx="6867">
                  <c:v>0.818241</c:v>
                </c:pt>
                <c:pt idx="6868">
                  <c:v>0.818241</c:v>
                </c:pt>
                <c:pt idx="6869">
                  <c:v>0.818241</c:v>
                </c:pt>
                <c:pt idx="6870">
                  <c:v>0.818241</c:v>
                </c:pt>
                <c:pt idx="6871">
                  <c:v>0.818241</c:v>
                </c:pt>
                <c:pt idx="6872">
                  <c:v>0.818241</c:v>
                </c:pt>
                <c:pt idx="6873">
                  <c:v>0.818241</c:v>
                </c:pt>
                <c:pt idx="6874">
                  <c:v>0.818241</c:v>
                </c:pt>
                <c:pt idx="6875">
                  <c:v>0.818241</c:v>
                </c:pt>
                <c:pt idx="6876">
                  <c:v>0.818241</c:v>
                </c:pt>
                <c:pt idx="6877">
                  <c:v>0.818241</c:v>
                </c:pt>
                <c:pt idx="6878">
                  <c:v>0.818241</c:v>
                </c:pt>
                <c:pt idx="6879">
                  <c:v>0.818241</c:v>
                </c:pt>
                <c:pt idx="6880">
                  <c:v>0.818241</c:v>
                </c:pt>
                <c:pt idx="6881">
                  <c:v>0.818241</c:v>
                </c:pt>
                <c:pt idx="6882">
                  <c:v>0.818241</c:v>
                </c:pt>
                <c:pt idx="6883">
                  <c:v>0.818241</c:v>
                </c:pt>
                <c:pt idx="6884">
                  <c:v>0.818241</c:v>
                </c:pt>
                <c:pt idx="6885">
                  <c:v>0.818241</c:v>
                </c:pt>
                <c:pt idx="6886">
                  <c:v>0.818241</c:v>
                </c:pt>
                <c:pt idx="6887">
                  <c:v>0.818241</c:v>
                </c:pt>
                <c:pt idx="6888">
                  <c:v>0.818241</c:v>
                </c:pt>
                <c:pt idx="6889">
                  <c:v>0.818241</c:v>
                </c:pt>
                <c:pt idx="6890">
                  <c:v>0.818241</c:v>
                </c:pt>
                <c:pt idx="6891">
                  <c:v>0.818241</c:v>
                </c:pt>
                <c:pt idx="6892">
                  <c:v>0.818241</c:v>
                </c:pt>
                <c:pt idx="6893">
                  <c:v>0.818241</c:v>
                </c:pt>
                <c:pt idx="6894">
                  <c:v>0.818241</c:v>
                </c:pt>
                <c:pt idx="6895">
                  <c:v>0.818241</c:v>
                </c:pt>
                <c:pt idx="6896">
                  <c:v>0.818241</c:v>
                </c:pt>
                <c:pt idx="6897">
                  <c:v>0.818241</c:v>
                </c:pt>
                <c:pt idx="6898">
                  <c:v>0.818241</c:v>
                </c:pt>
                <c:pt idx="6899">
                  <c:v>0.818241</c:v>
                </c:pt>
                <c:pt idx="6900">
                  <c:v>0.818241</c:v>
                </c:pt>
                <c:pt idx="6901">
                  <c:v>0.818241</c:v>
                </c:pt>
                <c:pt idx="6902">
                  <c:v>0.818241</c:v>
                </c:pt>
                <c:pt idx="6903">
                  <c:v>0.818241</c:v>
                </c:pt>
                <c:pt idx="6904">
                  <c:v>0.818241</c:v>
                </c:pt>
                <c:pt idx="6905">
                  <c:v>0.818241</c:v>
                </c:pt>
                <c:pt idx="6906">
                  <c:v>0.818241</c:v>
                </c:pt>
                <c:pt idx="6907">
                  <c:v>0.818241</c:v>
                </c:pt>
                <c:pt idx="6908">
                  <c:v>0.818241</c:v>
                </c:pt>
                <c:pt idx="6909">
                  <c:v>0.818241</c:v>
                </c:pt>
                <c:pt idx="6910">
                  <c:v>0.818241</c:v>
                </c:pt>
                <c:pt idx="6911">
                  <c:v>0.818241</c:v>
                </c:pt>
                <c:pt idx="6912">
                  <c:v>0.818241</c:v>
                </c:pt>
                <c:pt idx="6913">
                  <c:v>0.818241</c:v>
                </c:pt>
                <c:pt idx="6914">
                  <c:v>0.818241</c:v>
                </c:pt>
                <c:pt idx="6915">
                  <c:v>0.818241</c:v>
                </c:pt>
                <c:pt idx="6916">
                  <c:v>0.818241</c:v>
                </c:pt>
                <c:pt idx="6917">
                  <c:v>0.818241</c:v>
                </c:pt>
                <c:pt idx="6918">
                  <c:v>0.818241</c:v>
                </c:pt>
                <c:pt idx="6919">
                  <c:v>0.818241</c:v>
                </c:pt>
                <c:pt idx="6920">
                  <c:v>0.818241</c:v>
                </c:pt>
                <c:pt idx="6921">
                  <c:v>0.818241</c:v>
                </c:pt>
                <c:pt idx="6922">
                  <c:v>0.818241</c:v>
                </c:pt>
                <c:pt idx="6923">
                  <c:v>0.818241</c:v>
                </c:pt>
                <c:pt idx="6924">
                  <c:v>0.818241</c:v>
                </c:pt>
                <c:pt idx="6925">
                  <c:v>0.818241</c:v>
                </c:pt>
                <c:pt idx="6926">
                  <c:v>0.818241</c:v>
                </c:pt>
                <c:pt idx="6927">
                  <c:v>0.818241</c:v>
                </c:pt>
                <c:pt idx="6928">
                  <c:v>0.818241</c:v>
                </c:pt>
                <c:pt idx="6929">
                  <c:v>0.818241</c:v>
                </c:pt>
                <c:pt idx="6930">
                  <c:v>0.818241</c:v>
                </c:pt>
                <c:pt idx="6931">
                  <c:v>0.818241</c:v>
                </c:pt>
                <c:pt idx="6932">
                  <c:v>0.832858</c:v>
                </c:pt>
                <c:pt idx="6933">
                  <c:v>0.862092</c:v>
                </c:pt>
                <c:pt idx="6934">
                  <c:v>0.862092</c:v>
                </c:pt>
                <c:pt idx="6935">
                  <c:v>0.862092</c:v>
                </c:pt>
                <c:pt idx="6936">
                  <c:v>0.862092</c:v>
                </c:pt>
                <c:pt idx="6937">
                  <c:v>0.862092</c:v>
                </c:pt>
                <c:pt idx="6938">
                  <c:v>0.862092</c:v>
                </c:pt>
                <c:pt idx="6939">
                  <c:v>0.862092</c:v>
                </c:pt>
                <c:pt idx="6940">
                  <c:v>0.862092</c:v>
                </c:pt>
                <c:pt idx="6941">
                  <c:v>0.862092</c:v>
                </c:pt>
                <c:pt idx="6942">
                  <c:v>0.862092</c:v>
                </c:pt>
                <c:pt idx="6943">
                  <c:v>0.862092</c:v>
                </c:pt>
                <c:pt idx="6944">
                  <c:v>0.862092</c:v>
                </c:pt>
                <c:pt idx="6945">
                  <c:v>0.862092</c:v>
                </c:pt>
                <c:pt idx="6946">
                  <c:v>0.862092</c:v>
                </c:pt>
                <c:pt idx="6947">
                  <c:v>0.862092</c:v>
                </c:pt>
                <c:pt idx="6948">
                  <c:v>0.862092</c:v>
                </c:pt>
                <c:pt idx="6949">
                  <c:v>0.862092</c:v>
                </c:pt>
                <c:pt idx="6950">
                  <c:v>0.862092</c:v>
                </c:pt>
                <c:pt idx="6951">
                  <c:v>0.862092</c:v>
                </c:pt>
                <c:pt idx="6952">
                  <c:v>0.862092</c:v>
                </c:pt>
                <c:pt idx="6953">
                  <c:v>0.862092</c:v>
                </c:pt>
                <c:pt idx="6954">
                  <c:v>0.862092</c:v>
                </c:pt>
                <c:pt idx="6955">
                  <c:v>0.862092</c:v>
                </c:pt>
                <c:pt idx="6956">
                  <c:v>0.862092</c:v>
                </c:pt>
                <c:pt idx="6957">
                  <c:v>0.862092</c:v>
                </c:pt>
                <c:pt idx="6958">
                  <c:v>0.862092</c:v>
                </c:pt>
                <c:pt idx="6959">
                  <c:v>0.862092</c:v>
                </c:pt>
                <c:pt idx="6960">
                  <c:v>0.862092</c:v>
                </c:pt>
                <c:pt idx="6961">
                  <c:v>0.862092</c:v>
                </c:pt>
                <c:pt idx="6962">
                  <c:v>0.862092</c:v>
                </c:pt>
                <c:pt idx="6963">
                  <c:v>0.862092</c:v>
                </c:pt>
                <c:pt idx="6964">
                  <c:v>0.862092</c:v>
                </c:pt>
                <c:pt idx="6965">
                  <c:v>0.862092</c:v>
                </c:pt>
                <c:pt idx="6966">
                  <c:v>0.862092</c:v>
                </c:pt>
                <c:pt idx="6967">
                  <c:v>0.862092</c:v>
                </c:pt>
                <c:pt idx="6968">
                  <c:v>0.862092</c:v>
                </c:pt>
                <c:pt idx="6969">
                  <c:v>0.862092</c:v>
                </c:pt>
                <c:pt idx="6970">
                  <c:v>0.862092</c:v>
                </c:pt>
                <c:pt idx="6971">
                  <c:v>0.862092</c:v>
                </c:pt>
                <c:pt idx="6972">
                  <c:v>0.862092</c:v>
                </c:pt>
                <c:pt idx="6973">
                  <c:v>0.862092</c:v>
                </c:pt>
                <c:pt idx="6974">
                  <c:v>0.862092</c:v>
                </c:pt>
                <c:pt idx="6975">
                  <c:v>0.862092</c:v>
                </c:pt>
                <c:pt idx="6976">
                  <c:v>0.862092</c:v>
                </c:pt>
                <c:pt idx="6977">
                  <c:v>0.862092</c:v>
                </c:pt>
                <c:pt idx="6978">
                  <c:v>0.862092</c:v>
                </c:pt>
                <c:pt idx="6979">
                  <c:v>0.862092</c:v>
                </c:pt>
                <c:pt idx="6980">
                  <c:v>0.862092</c:v>
                </c:pt>
                <c:pt idx="6981">
                  <c:v>0.862092</c:v>
                </c:pt>
                <c:pt idx="6982">
                  <c:v>0.862092</c:v>
                </c:pt>
                <c:pt idx="6983">
                  <c:v>0.862092</c:v>
                </c:pt>
                <c:pt idx="6984">
                  <c:v>0.862092</c:v>
                </c:pt>
                <c:pt idx="6985">
                  <c:v>0.862092</c:v>
                </c:pt>
                <c:pt idx="6986">
                  <c:v>0.862092</c:v>
                </c:pt>
                <c:pt idx="6987">
                  <c:v>0.862092</c:v>
                </c:pt>
                <c:pt idx="6988">
                  <c:v>0.862092</c:v>
                </c:pt>
                <c:pt idx="6989">
                  <c:v>0.862092</c:v>
                </c:pt>
                <c:pt idx="6990">
                  <c:v>0.862092</c:v>
                </c:pt>
                <c:pt idx="6991">
                  <c:v>0.862092</c:v>
                </c:pt>
                <c:pt idx="6992">
                  <c:v>0.862092</c:v>
                </c:pt>
                <c:pt idx="6993">
                  <c:v>0.862092</c:v>
                </c:pt>
                <c:pt idx="6994">
                  <c:v>0.862092</c:v>
                </c:pt>
                <c:pt idx="6995">
                  <c:v>0.862092</c:v>
                </c:pt>
                <c:pt idx="6996">
                  <c:v>0.862092</c:v>
                </c:pt>
                <c:pt idx="6997">
                  <c:v>0.862092</c:v>
                </c:pt>
                <c:pt idx="6998">
                  <c:v>0.862092</c:v>
                </c:pt>
                <c:pt idx="6999">
                  <c:v>0.862092</c:v>
                </c:pt>
                <c:pt idx="7000">
                  <c:v>0.862092</c:v>
                </c:pt>
                <c:pt idx="7001">
                  <c:v>0.862092</c:v>
                </c:pt>
                <c:pt idx="7002">
                  <c:v>0.862092</c:v>
                </c:pt>
                <c:pt idx="7003">
                  <c:v>0.862092</c:v>
                </c:pt>
                <c:pt idx="7004">
                  <c:v>0.862092</c:v>
                </c:pt>
                <c:pt idx="7005">
                  <c:v>0.862092</c:v>
                </c:pt>
                <c:pt idx="7006">
                  <c:v>0.862092</c:v>
                </c:pt>
                <c:pt idx="7007">
                  <c:v>0.862092</c:v>
                </c:pt>
                <c:pt idx="7008">
                  <c:v>0.862092</c:v>
                </c:pt>
                <c:pt idx="7009">
                  <c:v>0.862092</c:v>
                </c:pt>
                <c:pt idx="7010">
                  <c:v>0.862092</c:v>
                </c:pt>
                <c:pt idx="7011">
                  <c:v>0.862092</c:v>
                </c:pt>
                <c:pt idx="7012">
                  <c:v>0.862092</c:v>
                </c:pt>
                <c:pt idx="7013">
                  <c:v>0.862092</c:v>
                </c:pt>
                <c:pt idx="7014">
                  <c:v>0.862092</c:v>
                </c:pt>
                <c:pt idx="7015">
                  <c:v>0.862092</c:v>
                </c:pt>
                <c:pt idx="7016">
                  <c:v>0.862092</c:v>
                </c:pt>
                <c:pt idx="7017">
                  <c:v>0.862092</c:v>
                </c:pt>
                <c:pt idx="7018">
                  <c:v>0.862092</c:v>
                </c:pt>
                <c:pt idx="7019">
                  <c:v>0.862092</c:v>
                </c:pt>
                <c:pt idx="7020">
                  <c:v>0.862092</c:v>
                </c:pt>
                <c:pt idx="7021">
                  <c:v>0.862092</c:v>
                </c:pt>
                <c:pt idx="7022">
                  <c:v>0.862092</c:v>
                </c:pt>
                <c:pt idx="7023">
                  <c:v>0.862092</c:v>
                </c:pt>
                <c:pt idx="7024">
                  <c:v>0.862092</c:v>
                </c:pt>
                <c:pt idx="7025">
                  <c:v>0.862092</c:v>
                </c:pt>
                <c:pt idx="7026">
                  <c:v>0.862092</c:v>
                </c:pt>
                <c:pt idx="7027">
                  <c:v>0.862092</c:v>
                </c:pt>
                <c:pt idx="7028">
                  <c:v>0.862092</c:v>
                </c:pt>
                <c:pt idx="7029">
                  <c:v>0.862092</c:v>
                </c:pt>
                <c:pt idx="7030">
                  <c:v>0.862092</c:v>
                </c:pt>
                <c:pt idx="7031">
                  <c:v>0.862092</c:v>
                </c:pt>
                <c:pt idx="7032">
                  <c:v>0.862092</c:v>
                </c:pt>
                <c:pt idx="7033">
                  <c:v>0.862092</c:v>
                </c:pt>
                <c:pt idx="7034">
                  <c:v>0.862092</c:v>
                </c:pt>
                <c:pt idx="7035">
                  <c:v>0.862092</c:v>
                </c:pt>
                <c:pt idx="7036">
                  <c:v>0.862092</c:v>
                </c:pt>
                <c:pt idx="7037">
                  <c:v>0.862092</c:v>
                </c:pt>
                <c:pt idx="7038">
                  <c:v>0.862092</c:v>
                </c:pt>
                <c:pt idx="7039">
                  <c:v>0.862092</c:v>
                </c:pt>
                <c:pt idx="7040">
                  <c:v>0.862092</c:v>
                </c:pt>
                <c:pt idx="7041">
                  <c:v>0.862092</c:v>
                </c:pt>
                <c:pt idx="7042">
                  <c:v>0.862092</c:v>
                </c:pt>
                <c:pt idx="7043">
                  <c:v>0.862092</c:v>
                </c:pt>
                <c:pt idx="7044">
                  <c:v>0.862092</c:v>
                </c:pt>
                <c:pt idx="7045">
                  <c:v>0.862092</c:v>
                </c:pt>
                <c:pt idx="7046">
                  <c:v>0.862092</c:v>
                </c:pt>
                <c:pt idx="7047">
                  <c:v>0.862092</c:v>
                </c:pt>
                <c:pt idx="7048">
                  <c:v>0.862092</c:v>
                </c:pt>
                <c:pt idx="7049">
                  <c:v>0.862092</c:v>
                </c:pt>
                <c:pt idx="7050">
                  <c:v>0.862092</c:v>
                </c:pt>
                <c:pt idx="7051">
                  <c:v>0.862092</c:v>
                </c:pt>
                <c:pt idx="7052">
                  <c:v>0.862092</c:v>
                </c:pt>
                <c:pt idx="7053">
                  <c:v>0.862092</c:v>
                </c:pt>
                <c:pt idx="7054">
                  <c:v>0.862092</c:v>
                </c:pt>
                <c:pt idx="7055">
                  <c:v>0.862092</c:v>
                </c:pt>
                <c:pt idx="7056">
                  <c:v>0.862092</c:v>
                </c:pt>
                <c:pt idx="7057">
                  <c:v>0.862092</c:v>
                </c:pt>
                <c:pt idx="7058">
                  <c:v>0.862092</c:v>
                </c:pt>
                <c:pt idx="7059">
                  <c:v>0.862092</c:v>
                </c:pt>
                <c:pt idx="7060">
                  <c:v>0.862092</c:v>
                </c:pt>
                <c:pt idx="7061">
                  <c:v>0.862092</c:v>
                </c:pt>
                <c:pt idx="7062">
                  <c:v>0.862092</c:v>
                </c:pt>
                <c:pt idx="7063">
                  <c:v>0.862092</c:v>
                </c:pt>
                <c:pt idx="7064">
                  <c:v>0.862092</c:v>
                </c:pt>
                <c:pt idx="7065">
                  <c:v>0.862092</c:v>
                </c:pt>
                <c:pt idx="7066">
                  <c:v>0.862092</c:v>
                </c:pt>
                <c:pt idx="7067">
                  <c:v>0.862092</c:v>
                </c:pt>
                <c:pt idx="7068">
                  <c:v>0.862092</c:v>
                </c:pt>
                <c:pt idx="7069">
                  <c:v>0.862092</c:v>
                </c:pt>
                <c:pt idx="7070">
                  <c:v>0.862092</c:v>
                </c:pt>
                <c:pt idx="7071">
                  <c:v>0.862092</c:v>
                </c:pt>
                <c:pt idx="7072">
                  <c:v>0.862092</c:v>
                </c:pt>
                <c:pt idx="7073">
                  <c:v>0.862092</c:v>
                </c:pt>
                <c:pt idx="7074">
                  <c:v>0.862092</c:v>
                </c:pt>
                <c:pt idx="7075">
                  <c:v>0.862092</c:v>
                </c:pt>
                <c:pt idx="7076">
                  <c:v>0.862092</c:v>
                </c:pt>
                <c:pt idx="7077">
                  <c:v>0.862092</c:v>
                </c:pt>
                <c:pt idx="7078">
                  <c:v>0.862092</c:v>
                </c:pt>
                <c:pt idx="7079">
                  <c:v>0.862092</c:v>
                </c:pt>
                <c:pt idx="7080">
                  <c:v>0.862092</c:v>
                </c:pt>
                <c:pt idx="7081">
                  <c:v>0.862092</c:v>
                </c:pt>
                <c:pt idx="7082">
                  <c:v>0.862092</c:v>
                </c:pt>
                <c:pt idx="7083">
                  <c:v>0.862092</c:v>
                </c:pt>
                <c:pt idx="7084">
                  <c:v>0.862092</c:v>
                </c:pt>
                <c:pt idx="7085">
                  <c:v>0.862092</c:v>
                </c:pt>
                <c:pt idx="7086">
                  <c:v>0.862092</c:v>
                </c:pt>
                <c:pt idx="7087">
                  <c:v>0.862092</c:v>
                </c:pt>
                <c:pt idx="7088">
                  <c:v>0.862092</c:v>
                </c:pt>
                <c:pt idx="7089">
                  <c:v>0.862092</c:v>
                </c:pt>
                <c:pt idx="7090">
                  <c:v>0.862092</c:v>
                </c:pt>
                <c:pt idx="7091">
                  <c:v>0.862092</c:v>
                </c:pt>
                <c:pt idx="7092">
                  <c:v>0.862092</c:v>
                </c:pt>
                <c:pt idx="7093">
                  <c:v>0.862092</c:v>
                </c:pt>
                <c:pt idx="7094">
                  <c:v>0.862092</c:v>
                </c:pt>
                <c:pt idx="7095">
                  <c:v>0.862092</c:v>
                </c:pt>
                <c:pt idx="7096">
                  <c:v>0.862092</c:v>
                </c:pt>
                <c:pt idx="7097">
                  <c:v>0.862092</c:v>
                </c:pt>
                <c:pt idx="7098">
                  <c:v>0.862092</c:v>
                </c:pt>
                <c:pt idx="7099">
                  <c:v>0.862092</c:v>
                </c:pt>
                <c:pt idx="7100">
                  <c:v>0.862092</c:v>
                </c:pt>
                <c:pt idx="7101">
                  <c:v>0.862092</c:v>
                </c:pt>
                <c:pt idx="7102">
                  <c:v>0.862092</c:v>
                </c:pt>
                <c:pt idx="7103">
                  <c:v>0.862092</c:v>
                </c:pt>
                <c:pt idx="7104">
                  <c:v>0.862092</c:v>
                </c:pt>
                <c:pt idx="7105">
                  <c:v>0.862092</c:v>
                </c:pt>
                <c:pt idx="7106">
                  <c:v>0.862092</c:v>
                </c:pt>
                <c:pt idx="7107">
                  <c:v>0.862092</c:v>
                </c:pt>
                <c:pt idx="7108">
                  <c:v>0.862092</c:v>
                </c:pt>
                <c:pt idx="7109">
                  <c:v>0.862092</c:v>
                </c:pt>
                <c:pt idx="7110">
                  <c:v>0.862092</c:v>
                </c:pt>
                <c:pt idx="7111">
                  <c:v>0.862092</c:v>
                </c:pt>
                <c:pt idx="7112">
                  <c:v>0.862092</c:v>
                </c:pt>
                <c:pt idx="7113">
                  <c:v>0.862092</c:v>
                </c:pt>
                <c:pt idx="7114">
                  <c:v>0.862092</c:v>
                </c:pt>
                <c:pt idx="7115">
                  <c:v>0.862092</c:v>
                </c:pt>
                <c:pt idx="7116">
                  <c:v>0.862092</c:v>
                </c:pt>
                <c:pt idx="7117">
                  <c:v>0.862092</c:v>
                </c:pt>
                <c:pt idx="7118">
                  <c:v>0.862092</c:v>
                </c:pt>
                <c:pt idx="7119">
                  <c:v>0.862092</c:v>
                </c:pt>
                <c:pt idx="7120">
                  <c:v>0.862092</c:v>
                </c:pt>
                <c:pt idx="7121">
                  <c:v>0.862092</c:v>
                </c:pt>
                <c:pt idx="7122">
                  <c:v>0.862092</c:v>
                </c:pt>
                <c:pt idx="7123">
                  <c:v>0.862092</c:v>
                </c:pt>
                <c:pt idx="7124">
                  <c:v>0.862092</c:v>
                </c:pt>
                <c:pt idx="7125">
                  <c:v>0.862092</c:v>
                </c:pt>
                <c:pt idx="7126">
                  <c:v>0.862092</c:v>
                </c:pt>
                <c:pt idx="7127">
                  <c:v>0.862092</c:v>
                </c:pt>
                <c:pt idx="7128">
                  <c:v>0.862092</c:v>
                </c:pt>
                <c:pt idx="7129">
                  <c:v>0.862092</c:v>
                </c:pt>
                <c:pt idx="7130">
                  <c:v>0.862092</c:v>
                </c:pt>
                <c:pt idx="7131">
                  <c:v>0.862092</c:v>
                </c:pt>
                <c:pt idx="7132">
                  <c:v>0.862092</c:v>
                </c:pt>
                <c:pt idx="7133">
                  <c:v>0.862092</c:v>
                </c:pt>
                <c:pt idx="7134">
                  <c:v>0.862092</c:v>
                </c:pt>
                <c:pt idx="7135">
                  <c:v>0.862092</c:v>
                </c:pt>
                <c:pt idx="7136">
                  <c:v>0.862092</c:v>
                </c:pt>
                <c:pt idx="7137">
                  <c:v>0.862092</c:v>
                </c:pt>
                <c:pt idx="7138">
                  <c:v>0.862092</c:v>
                </c:pt>
                <c:pt idx="7139">
                  <c:v>0.862092</c:v>
                </c:pt>
                <c:pt idx="7140">
                  <c:v>0.862092</c:v>
                </c:pt>
                <c:pt idx="7141">
                  <c:v>0.862092</c:v>
                </c:pt>
                <c:pt idx="7142">
                  <c:v>0.862092</c:v>
                </c:pt>
                <c:pt idx="7143">
                  <c:v>0.862092</c:v>
                </c:pt>
                <c:pt idx="7144">
                  <c:v>0.862092</c:v>
                </c:pt>
                <c:pt idx="7145">
                  <c:v>0.862092</c:v>
                </c:pt>
                <c:pt idx="7146">
                  <c:v>0.862092</c:v>
                </c:pt>
                <c:pt idx="7147">
                  <c:v>0.862092</c:v>
                </c:pt>
                <c:pt idx="7148">
                  <c:v>0.862092</c:v>
                </c:pt>
                <c:pt idx="7149">
                  <c:v>0.862092</c:v>
                </c:pt>
                <c:pt idx="7150">
                  <c:v>0.862092</c:v>
                </c:pt>
                <c:pt idx="7151">
                  <c:v>0.862092</c:v>
                </c:pt>
                <c:pt idx="7152">
                  <c:v>0.862092</c:v>
                </c:pt>
                <c:pt idx="7153">
                  <c:v>0.862092</c:v>
                </c:pt>
                <c:pt idx="7154">
                  <c:v>0.862092</c:v>
                </c:pt>
                <c:pt idx="7155">
                  <c:v>0.862092</c:v>
                </c:pt>
                <c:pt idx="7156">
                  <c:v>0.862092</c:v>
                </c:pt>
                <c:pt idx="7157">
                  <c:v>0.862092</c:v>
                </c:pt>
                <c:pt idx="7158">
                  <c:v>0.862092</c:v>
                </c:pt>
                <c:pt idx="7159">
                  <c:v>0.862092</c:v>
                </c:pt>
                <c:pt idx="7160">
                  <c:v>0.862092</c:v>
                </c:pt>
                <c:pt idx="7161">
                  <c:v>0.862092</c:v>
                </c:pt>
                <c:pt idx="7162">
                  <c:v>0.862092</c:v>
                </c:pt>
                <c:pt idx="7163">
                  <c:v>0.862092</c:v>
                </c:pt>
                <c:pt idx="7164">
                  <c:v>0.862092</c:v>
                </c:pt>
                <c:pt idx="7165">
                  <c:v>0.862092</c:v>
                </c:pt>
                <c:pt idx="7166">
                  <c:v>0.862092</c:v>
                </c:pt>
                <c:pt idx="7167">
                  <c:v>0.862092</c:v>
                </c:pt>
                <c:pt idx="7168">
                  <c:v>0.862092</c:v>
                </c:pt>
                <c:pt idx="7169">
                  <c:v>0.862092</c:v>
                </c:pt>
                <c:pt idx="7170">
                  <c:v>0.862092</c:v>
                </c:pt>
                <c:pt idx="7171">
                  <c:v>0.862092</c:v>
                </c:pt>
                <c:pt idx="7172">
                  <c:v>0.862092</c:v>
                </c:pt>
                <c:pt idx="7173">
                  <c:v>0.862092</c:v>
                </c:pt>
                <c:pt idx="7174">
                  <c:v>0.862092</c:v>
                </c:pt>
                <c:pt idx="7175">
                  <c:v>0.862092</c:v>
                </c:pt>
                <c:pt idx="7176">
                  <c:v>0.862092</c:v>
                </c:pt>
                <c:pt idx="7177">
                  <c:v>0.862092</c:v>
                </c:pt>
                <c:pt idx="7178">
                  <c:v>0.862092</c:v>
                </c:pt>
                <c:pt idx="7179">
                  <c:v>0.862092</c:v>
                </c:pt>
                <c:pt idx="7180">
                  <c:v>0.862092</c:v>
                </c:pt>
                <c:pt idx="7181">
                  <c:v>0.862092</c:v>
                </c:pt>
                <c:pt idx="7182">
                  <c:v>0.862092</c:v>
                </c:pt>
                <c:pt idx="7183">
                  <c:v>0.862092</c:v>
                </c:pt>
                <c:pt idx="7184">
                  <c:v>0.862092</c:v>
                </c:pt>
                <c:pt idx="7185">
                  <c:v>0.862092</c:v>
                </c:pt>
                <c:pt idx="7186">
                  <c:v>0.862092</c:v>
                </c:pt>
                <c:pt idx="7187">
                  <c:v>0.862092</c:v>
                </c:pt>
                <c:pt idx="7188">
                  <c:v>0.862092</c:v>
                </c:pt>
                <c:pt idx="7189">
                  <c:v>0.862092</c:v>
                </c:pt>
                <c:pt idx="7190">
                  <c:v>0.862092</c:v>
                </c:pt>
                <c:pt idx="7191">
                  <c:v>0.862092</c:v>
                </c:pt>
                <c:pt idx="7192">
                  <c:v>0.862092</c:v>
                </c:pt>
                <c:pt idx="7193">
                  <c:v>0.862092</c:v>
                </c:pt>
                <c:pt idx="7194">
                  <c:v>0.862092</c:v>
                </c:pt>
                <c:pt idx="7195">
                  <c:v>0.862092</c:v>
                </c:pt>
                <c:pt idx="7196">
                  <c:v>0.862092</c:v>
                </c:pt>
                <c:pt idx="7197">
                  <c:v>0.862092</c:v>
                </c:pt>
                <c:pt idx="7198">
                  <c:v>0.862092</c:v>
                </c:pt>
                <c:pt idx="7199">
                  <c:v>0.862092</c:v>
                </c:pt>
                <c:pt idx="7200">
                  <c:v>0.862092</c:v>
                </c:pt>
                <c:pt idx="7201">
                  <c:v>0.862092</c:v>
                </c:pt>
                <c:pt idx="7202">
                  <c:v>0.862092</c:v>
                </c:pt>
                <c:pt idx="7203">
                  <c:v>0.862092</c:v>
                </c:pt>
                <c:pt idx="7204">
                  <c:v>0.862092</c:v>
                </c:pt>
                <c:pt idx="7205">
                  <c:v>0.862092</c:v>
                </c:pt>
                <c:pt idx="7206">
                  <c:v>0.862092</c:v>
                </c:pt>
                <c:pt idx="7207">
                  <c:v>0.862092</c:v>
                </c:pt>
                <c:pt idx="7208">
                  <c:v>0.862092</c:v>
                </c:pt>
                <c:pt idx="7209">
                  <c:v>0.862092</c:v>
                </c:pt>
                <c:pt idx="7210">
                  <c:v>0.862092</c:v>
                </c:pt>
                <c:pt idx="7211">
                  <c:v>0.862092</c:v>
                </c:pt>
                <c:pt idx="7212">
                  <c:v>0.862092</c:v>
                </c:pt>
                <c:pt idx="7213">
                  <c:v>0.862092</c:v>
                </c:pt>
                <c:pt idx="7214">
                  <c:v>0.862092</c:v>
                </c:pt>
                <c:pt idx="7215">
                  <c:v>0.862092</c:v>
                </c:pt>
                <c:pt idx="7216">
                  <c:v>0.862092</c:v>
                </c:pt>
                <c:pt idx="7217">
                  <c:v>0.862092</c:v>
                </c:pt>
                <c:pt idx="7218">
                  <c:v>0.862092</c:v>
                </c:pt>
                <c:pt idx="7219">
                  <c:v>0.862092</c:v>
                </c:pt>
                <c:pt idx="7220">
                  <c:v>0.862092</c:v>
                </c:pt>
                <c:pt idx="7221">
                  <c:v>0.862092</c:v>
                </c:pt>
                <c:pt idx="7222">
                  <c:v>0.862092</c:v>
                </c:pt>
                <c:pt idx="7223">
                  <c:v>0.862092</c:v>
                </c:pt>
                <c:pt idx="7224">
                  <c:v>0.862092</c:v>
                </c:pt>
                <c:pt idx="7225">
                  <c:v>0.862092</c:v>
                </c:pt>
                <c:pt idx="7226">
                  <c:v>0.862092</c:v>
                </c:pt>
                <c:pt idx="7227">
                  <c:v>0.862092</c:v>
                </c:pt>
                <c:pt idx="7228">
                  <c:v>0.862092</c:v>
                </c:pt>
                <c:pt idx="7229">
                  <c:v>0.862092</c:v>
                </c:pt>
                <c:pt idx="7230">
                  <c:v>0.862092</c:v>
                </c:pt>
                <c:pt idx="7231">
                  <c:v>0.862092</c:v>
                </c:pt>
                <c:pt idx="7232">
                  <c:v>0.862092</c:v>
                </c:pt>
                <c:pt idx="7233">
                  <c:v>0.862092</c:v>
                </c:pt>
                <c:pt idx="7234">
                  <c:v>0.862092</c:v>
                </c:pt>
                <c:pt idx="7235">
                  <c:v>0.862092</c:v>
                </c:pt>
                <c:pt idx="7236">
                  <c:v>0.862092</c:v>
                </c:pt>
                <c:pt idx="7237">
                  <c:v>0.862092</c:v>
                </c:pt>
                <c:pt idx="7238">
                  <c:v>0.862092</c:v>
                </c:pt>
                <c:pt idx="7239">
                  <c:v>0.862092</c:v>
                </c:pt>
                <c:pt idx="7240">
                  <c:v>0.862092</c:v>
                </c:pt>
                <c:pt idx="7241">
                  <c:v>0.862092</c:v>
                </c:pt>
                <c:pt idx="7242">
                  <c:v>0.862092</c:v>
                </c:pt>
                <c:pt idx="7243">
                  <c:v>0.862092</c:v>
                </c:pt>
                <c:pt idx="7244">
                  <c:v>0.862092</c:v>
                </c:pt>
                <c:pt idx="7245">
                  <c:v>0.862092</c:v>
                </c:pt>
                <c:pt idx="7246">
                  <c:v>0.862092</c:v>
                </c:pt>
                <c:pt idx="7247">
                  <c:v>0.862092</c:v>
                </c:pt>
                <c:pt idx="7248">
                  <c:v>0.862092</c:v>
                </c:pt>
                <c:pt idx="7249">
                  <c:v>0.862092</c:v>
                </c:pt>
                <c:pt idx="7250">
                  <c:v>0.862092</c:v>
                </c:pt>
                <c:pt idx="7251">
                  <c:v>0.862092</c:v>
                </c:pt>
                <c:pt idx="7252">
                  <c:v>0.862092</c:v>
                </c:pt>
                <c:pt idx="7253">
                  <c:v>0.862092</c:v>
                </c:pt>
                <c:pt idx="7254">
                  <c:v>0.862092</c:v>
                </c:pt>
                <c:pt idx="7255">
                  <c:v>0.862092</c:v>
                </c:pt>
                <c:pt idx="7256">
                  <c:v>0.862092</c:v>
                </c:pt>
                <c:pt idx="7257">
                  <c:v>0.862092</c:v>
                </c:pt>
                <c:pt idx="7258">
                  <c:v>0.862092</c:v>
                </c:pt>
                <c:pt idx="7259">
                  <c:v>0.862092</c:v>
                </c:pt>
                <c:pt idx="7260">
                  <c:v>0.862092</c:v>
                </c:pt>
                <c:pt idx="7261">
                  <c:v>0.862092</c:v>
                </c:pt>
                <c:pt idx="7262">
                  <c:v>0.862092</c:v>
                </c:pt>
                <c:pt idx="7263">
                  <c:v>0.862092</c:v>
                </c:pt>
                <c:pt idx="7264">
                  <c:v>0.862092</c:v>
                </c:pt>
                <c:pt idx="7265">
                  <c:v>0.862092</c:v>
                </c:pt>
                <c:pt idx="7266">
                  <c:v>0.862092</c:v>
                </c:pt>
                <c:pt idx="7267">
                  <c:v>0.862092</c:v>
                </c:pt>
                <c:pt idx="7268">
                  <c:v>0.862092</c:v>
                </c:pt>
                <c:pt idx="7269">
                  <c:v>0.862092</c:v>
                </c:pt>
                <c:pt idx="7270">
                  <c:v>0.862092</c:v>
                </c:pt>
                <c:pt idx="7271">
                  <c:v>0.862092</c:v>
                </c:pt>
                <c:pt idx="7272">
                  <c:v>0.862092</c:v>
                </c:pt>
                <c:pt idx="7273">
                  <c:v>0.862092</c:v>
                </c:pt>
                <c:pt idx="7274">
                  <c:v>0.862092</c:v>
                </c:pt>
                <c:pt idx="7275">
                  <c:v>0.862092</c:v>
                </c:pt>
                <c:pt idx="7276">
                  <c:v>0.862092</c:v>
                </c:pt>
                <c:pt idx="7277">
                  <c:v>0.862092</c:v>
                </c:pt>
                <c:pt idx="7278">
                  <c:v>0.862092</c:v>
                </c:pt>
                <c:pt idx="7279">
                  <c:v>0.862092</c:v>
                </c:pt>
                <c:pt idx="7280">
                  <c:v>0.862092</c:v>
                </c:pt>
                <c:pt idx="7281">
                  <c:v>0.862092</c:v>
                </c:pt>
                <c:pt idx="7282">
                  <c:v>0.862092</c:v>
                </c:pt>
                <c:pt idx="7283">
                  <c:v>0.862092</c:v>
                </c:pt>
                <c:pt idx="7284">
                  <c:v>0.862092</c:v>
                </c:pt>
                <c:pt idx="7285">
                  <c:v>0.862092</c:v>
                </c:pt>
                <c:pt idx="7286">
                  <c:v>0.862092</c:v>
                </c:pt>
                <c:pt idx="7287">
                  <c:v>0.862092</c:v>
                </c:pt>
                <c:pt idx="7288">
                  <c:v>0.862092</c:v>
                </c:pt>
                <c:pt idx="7289">
                  <c:v>0.862092</c:v>
                </c:pt>
                <c:pt idx="7290">
                  <c:v>0.862092</c:v>
                </c:pt>
                <c:pt idx="7291">
                  <c:v>0.862092</c:v>
                </c:pt>
                <c:pt idx="7292">
                  <c:v>0.862092</c:v>
                </c:pt>
                <c:pt idx="7293">
                  <c:v>0.862092</c:v>
                </c:pt>
                <c:pt idx="7294">
                  <c:v>0.862092</c:v>
                </c:pt>
                <c:pt idx="7295">
                  <c:v>0.862092</c:v>
                </c:pt>
                <c:pt idx="7296">
                  <c:v>0.862092</c:v>
                </c:pt>
                <c:pt idx="7297">
                  <c:v>0.862092</c:v>
                </c:pt>
                <c:pt idx="7298">
                  <c:v>0.862092</c:v>
                </c:pt>
                <c:pt idx="7299">
                  <c:v>0.862092</c:v>
                </c:pt>
                <c:pt idx="7300">
                  <c:v>0.862092</c:v>
                </c:pt>
                <c:pt idx="7301">
                  <c:v>0.862092</c:v>
                </c:pt>
                <c:pt idx="7302">
                  <c:v>0.862092</c:v>
                </c:pt>
                <c:pt idx="7303">
                  <c:v>0.862092</c:v>
                </c:pt>
                <c:pt idx="7304">
                  <c:v>0.862092</c:v>
                </c:pt>
                <c:pt idx="7305">
                  <c:v>0.862092</c:v>
                </c:pt>
                <c:pt idx="7306">
                  <c:v>0.862092</c:v>
                </c:pt>
                <c:pt idx="7307">
                  <c:v>0.862092</c:v>
                </c:pt>
                <c:pt idx="7308">
                  <c:v>0.862092</c:v>
                </c:pt>
                <c:pt idx="7309">
                  <c:v>0.862092</c:v>
                </c:pt>
                <c:pt idx="7310">
                  <c:v>0.862092</c:v>
                </c:pt>
                <c:pt idx="7311">
                  <c:v>0.862092</c:v>
                </c:pt>
                <c:pt idx="7312">
                  <c:v>0.862092</c:v>
                </c:pt>
                <c:pt idx="7313">
                  <c:v>0.862092</c:v>
                </c:pt>
                <c:pt idx="7314">
                  <c:v>0.862092</c:v>
                </c:pt>
                <c:pt idx="7315">
                  <c:v>0.862092</c:v>
                </c:pt>
                <c:pt idx="7316">
                  <c:v>0.862092</c:v>
                </c:pt>
                <c:pt idx="7317">
                  <c:v>0.862092</c:v>
                </c:pt>
                <c:pt idx="7318">
                  <c:v>0.862092</c:v>
                </c:pt>
                <c:pt idx="7319">
                  <c:v>0.862092</c:v>
                </c:pt>
                <c:pt idx="7320">
                  <c:v>0.862092</c:v>
                </c:pt>
                <c:pt idx="7321">
                  <c:v>0.862092</c:v>
                </c:pt>
                <c:pt idx="7322">
                  <c:v>0.862092</c:v>
                </c:pt>
                <c:pt idx="7323">
                  <c:v>0.862092</c:v>
                </c:pt>
                <c:pt idx="7324">
                  <c:v>0.862092</c:v>
                </c:pt>
                <c:pt idx="7325">
                  <c:v>0.862092</c:v>
                </c:pt>
                <c:pt idx="7326">
                  <c:v>0.862092</c:v>
                </c:pt>
                <c:pt idx="7327">
                  <c:v>0.862092</c:v>
                </c:pt>
                <c:pt idx="7328">
                  <c:v>0.862092</c:v>
                </c:pt>
                <c:pt idx="7329">
                  <c:v>0.862092</c:v>
                </c:pt>
                <c:pt idx="7330">
                  <c:v>0.862092</c:v>
                </c:pt>
                <c:pt idx="7331">
                  <c:v>0.862092</c:v>
                </c:pt>
                <c:pt idx="7332">
                  <c:v>0.862092</c:v>
                </c:pt>
                <c:pt idx="7333">
                  <c:v>0.862092</c:v>
                </c:pt>
                <c:pt idx="7334">
                  <c:v>0.862092</c:v>
                </c:pt>
                <c:pt idx="7335">
                  <c:v>0.862092</c:v>
                </c:pt>
                <c:pt idx="7336">
                  <c:v>0.862092</c:v>
                </c:pt>
                <c:pt idx="7337">
                  <c:v>0.862092</c:v>
                </c:pt>
                <c:pt idx="7338">
                  <c:v>0.862092</c:v>
                </c:pt>
                <c:pt idx="7339">
                  <c:v>0.862092</c:v>
                </c:pt>
                <c:pt idx="7340">
                  <c:v>0.862092</c:v>
                </c:pt>
                <c:pt idx="7341">
                  <c:v>0.862092</c:v>
                </c:pt>
                <c:pt idx="7342">
                  <c:v>0.862092</c:v>
                </c:pt>
                <c:pt idx="7343">
                  <c:v>0.862092</c:v>
                </c:pt>
                <c:pt idx="7344">
                  <c:v>0.862092</c:v>
                </c:pt>
                <c:pt idx="7345">
                  <c:v>0.862092</c:v>
                </c:pt>
                <c:pt idx="7346">
                  <c:v>0.862092</c:v>
                </c:pt>
                <c:pt idx="7347">
                  <c:v>0.862092</c:v>
                </c:pt>
                <c:pt idx="7348">
                  <c:v>0.862092</c:v>
                </c:pt>
                <c:pt idx="7349">
                  <c:v>0.862092</c:v>
                </c:pt>
                <c:pt idx="7350">
                  <c:v>0.862092</c:v>
                </c:pt>
                <c:pt idx="7351">
                  <c:v>0.862092</c:v>
                </c:pt>
                <c:pt idx="7352">
                  <c:v>0.862092</c:v>
                </c:pt>
                <c:pt idx="7353">
                  <c:v>0.862092</c:v>
                </c:pt>
                <c:pt idx="7354">
                  <c:v>0.862092</c:v>
                </c:pt>
                <c:pt idx="7355">
                  <c:v>0.862092</c:v>
                </c:pt>
                <c:pt idx="7356">
                  <c:v>0.862092</c:v>
                </c:pt>
                <c:pt idx="7357">
                  <c:v>0.862092</c:v>
                </c:pt>
                <c:pt idx="7358">
                  <c:v>0.862092</c:v>
                </c:pt>
                <c:pt idx="7359">
                  <c:v>0.862092</c:v>
                </c:pt>
                <c:pt idx="7360">
                  <c:v>0.862092</c:v>
                </c:pt>
                <c:pt idx="7361">
                  <c:v>0.862092</c:v>
                </c:pt>
                <c:pt idx="7362">
                  <c:v>0.862092</c:v>
                </c:pt>
                <c:pt idx="7363">
                  <c:v>0.862092</c:v>
                </c:pt>
                <c:pt idx="7364">
                  <c:v>0.862092</c:v>
                </c:pt>
                <c:pt idx="7365">
                  <c:v>0.862092</c:v>
                </c:pt>
                <c:pt idx="7366">
                  <c:v>0.862092</c:v>
                </c:pt>
                <c:pt idx="7367">
                  <c:v>0.862092</c:v>
                </c:pt>
                <c:pt idx="7368">
                  <c:v>0.862092</c:v>
                </c:pt>
                <c:pt idx="7369">
                  <c:v>0.862092</c:v>
                </c:pt>
                <c:pt idx="7370">
                  <c:v>0.862092</c:v>
                </c:pt>
                <c:pt idx="7371">
                  <c:v>0.862092</c:v>
                </c:pt>
                <c:pt idx="7372">
                  <c:v>0.862092</c:v>
                </c:pt>
                <c:pt idx="7373">
                  <c:v>0.862092</c:v>
                </c:pt>
                <c:pt idx="7374">
                  <c:v>0.862092</c:v>
                </c:pt>
                <c:pt idx="7375">
                  <c:v>0.862092</c:v>
                </c:pt>
                <c:pt idx="7376">
                  <c:v>0.862092</c:v>
                </c:pt>
                <c:pt idx="7377">
                  <c:v>0.862092</c:v>
                </c:pt>
                <c:pt idx="7378">
                  <c:v>0.862092</c:v>
                </c:pt>
                <c:pt idx="7379">
                  <c:v>0.862092</c:v>
                </c:pt>
                <c:pt idx="7380">
                  <c:v>0.862092</c:v>
                </c:pt>
                <c:pt idx="7381">
                  <c:v>0.862092</c:v>
                </c:pt>
                <c:pt idx="7382">
                  <c:v>0.862092</c:v>
                </c:pt>
                <c:pt idx="7383">
                  <c:v>0.862092</c:v>
                </c:pt>
                <c:pt idx="7384">
                  <c:v>0.862092</c:v>
                </c:pt>
                <c:pt idx="7385">
                  <c:v>0.862092</c:v>
                </c:pt>
                <c:pt idx="7386">
                  <c:v>0.862092</c:v>
                </c:pt>
                <c:pt idx="7387">
                  <c:v>0.862092</c:v>
                </c:pt>
                <c:pt idx="7388">
                  <c:v>0.862092</c:v>
                </c:pt>
                <c:pt idx="7389">
                  <c:v>0.862092</c:v>
                </c:pt>
                <c:pt idx="7390">
                  <c:v>0.862092</c:v>
                </c:pt>
                <c:pt idx="7391">
                  <c:v>0.862092</c:v>
                </c:pt>
                <c:pt idx="7392">
                  <c:v>0.862092</c:v>
                </c:pt>
                <c:pt idx="7393">
                  <c:v>0.862092</c:v>
                </c:pt>
                <c:pt idx="7394">
                  <c:v>0.862092</c:v>
                </c:pt>
                <c:pt idx="7395">
                  <c:v>0.862092</c:v>
                </c:pt>
                <c:pt idx="7396">
                  <c:v>0.862092</c:v>
                </c:pt>
                <c:pt idx="7397">
                  <c:v>0.862092</c:v>
                </c:pt>
                <c:pt idx="7398">
                  <c:v>0.862092</c:v>
                </c:pt>
                <c:pt idx="7399">
                  <c:v>0.862092</c:v>
                </c:pt>
                <c:pt idx="7400">
                  <c:v>0.862092</c:v>
                </c:pt>
                <c:pt idx="7401">
                  <c:v>0.862092</c:v>
                </c:pt>
                <c:pt idx="7402">
                  <c:v>0.862092</c:v>
                </c:pt>
                <c:pt idx="7403">
                  <c:v>0.862092</c:v>
                </c:pt>
                <c:pt idx="7404">
                  <c:v>0.862092</c:v>
                </c:pt>
                <c:pt idx="7405">
                  <c:v>0.862092</c:v>
                </c:pt>
                <c:pt idx="7406">
                  <c:v>0.862092</c:v>
                </c:pt>
                <c:pt idx="7407">
                  <c:v>0.862092</c:v>
                </c:pt>
                <c:pt idx="7408">
                  <c:v>0.862092</c:v>
                </c:pt>
                <c:pt idx="7409">
                  <c:v>0.862092</c:v>
                </c:pt>
                <c:pt idx="7410">
                  <c:v>0.862092</c:v>
                </c:pt>
                <c:pt idx="7411">
                  <c:v>0.862092</c:v>
                </c:pt>
                <c:pt idx="7412">
                  <c:v>0.862092</c:v>
                </c:pt>
                <c:pt idx="7413">
                  <c:v>0.862092</c:v>
                </c:pt>
                <c:pt idx="7414">
                  <c:v>0.862092</c:v>
                </c:pt>
                <c:pt idx="7415">
                  <c:v>0.862092</c:v>
                </c:pt>
                <c:pt idx="7416">
                  <c:v>0.862092</c:v>
                </c:pt>
                <c:pt idx="7417">
                  <c:v>0.862092</c:v>
                </c:pt>
                <c:pt idx="7418">
                  <c:v>0.862092</c:v>
                </c:pt>
                <c:pt idx="7419">
                  <c:v>0.862092</c:v>
                </c:pt>
                <c:pt idx="7420">
                  <c:v>0.862092</c:v>
                </c:pt>
                <c:pt idx="7421">
                  <c:v>0.862092</c:v>
                </c:pt>
                <c:pt idx="7422">
                  <c:v>0.862092</c:v>
                </c:pt>
                <c:pt idx="7423">
                  <c:v>0.862092</c:v>
                </c:pt>
                <c:pt idx="7424">
                  <c:v>0.862092</c:v>
                </c:pt>
                <c:pt idx="7425">
                  <c:v>0.862092</c:v>
                </c:pt>
                <c:pt idx="7426">
                  <c:v>0.862092</c:v>
                </c:pt>
                <c:pt idx="7427">
                  <c:v>0.862092</c:v>
                </c:pt>
                <c:pt idx="7428">
                  <c:v>0.862092</c:v>
                </c:pt>
                <c:pt idx="7429">
                  <c:v>0.862092</c:v>
                </c:pt>
                <c:pt idx="7430">
                  <c:v>0.862092</c:v>
                </c:pt>
                <c:pt idx="7431">
                  <c:v>0.862092</c:v>
                </c:pt>
                <c:pt idx="7432">
                  <c:v>0.862092</c:v>
                </c:pt>
                <c:pt idx="7433">
                  <c:v>0.862092</c:v>
                </c:pt>
                <c:pt idx="7434">
                  <c:v>0.862092</c:v>
                </c:pt>
                <c:pt idx="7435">
                  <c:v>0.862092</c:v>
                </c:pt>
                <c:pt idx="7436">
                  <c:v>0.862092</c:v>
                </c:pt>
                <c:pt idx="7437">
                  <c:v>0.862092</c:v>
                </c:pt>
                <c:pt idx="7438">
                  <c:v>0.862092</c:v>
                </c:pt>
                <c:pt idx="7439">
                  <c:v>0.862092</c:v>
                </c:pt>
                <c:pt idx="7440">
                  <c:v>0.862092</c:v>
                </c:pt>
                <c:pt idx="7441">
                  <c:v>0.862092</c:v>
                </c:pt>
                <c:pt idx="7442">
                  <c:v>0.862092</c:v>
                </c:pt>
                <c:pt idx="7443">
                  <c:v>0.862092</c:v>
                </c:pt>
                <c:pt idx="7444">
                  <c:v>0.862092</c:v>
                </c:pt>
                <c:pt idx="7445">
                  <c:v>0.862092</c:v>
                </c:pt>
                <c:pt idx="7446">
                  <c:v>0.862092</c:v>
                </c:pt>
                <c:pt idx="7447">
                  <c:v>0.862092</c:v>
                </c:pt>
                <c:pt idx="7448">
                  <c:v>0.862092</c:v>
                </c:pt>
                <c:pt idx="7449">
                  <c:v>0.862092</c:v>
                </c:pt>
                <c:pt idx="7450">
                  <c:v>0.862092</c:v>
                </c:pt>
                <c:pt idx="7451">
                  <c:v>0.862092</c:v>
                </c:pt>
                <c:pt idx="7452">
                  <c:v>0.862092</c:v>
                </c:pt>
                <c:pt idx="7453">
                  <c:v>0.862092</c:v>
                </c:pt>
                <c:pt idx="7454">
                  <c:v>0.862092</c:v>
                </c:pt>
                <c:pt idx="7455">
                  <c:v>0.862092</c:v>
                </c:pt>
                <c:pt idx="7456">
                  <c:v>0.862092</c:v>
                </c:pt>
                <c:pt idx="7457">
                  <c:v>0.862092</c:v>
                </c:pt>
                <c:pt idx="7458">
                  <c:v>0.862092</c:v>
                </c:pt>
                <c:pt idx="7459">
                  <c:v>0.862092</c:v>
                </c:pt>
                <c:pt idx="7460">
                  <c:v>0.862092</c:v>
                </c:pt>
                <c:pt idx="7461">
                  <c:v>0.862092</c:v>
                </c:pt>
                <c:pt idx="7462">
                  <c:v>0.862092</c:v>
                </c:pt>
                <c:pt idx="7463">
                  <c:v>0.862092</c:v>
                </c:pt>
                <c:pt idx="7464">
                  <c:v>0.862092</c:v>
                </c:pt>
                <c:pt idx="7465">
                  <c:v>0.862092</c:v>
                </c:pt>
                <c:pt idx="7466">
                  <c:v>0.862092</c:v>
                </c:pt>
                <c:pt idx="7467">
                  <c:v>0.862092</c:v>
                </c:pt>
                <c:pt idx="7468">
                  <c:v>0.862092</c:v>
                </c:pt>
                <c:pt idx="7469">
                  <c:v>0.862092</c:v>
                </c:pt>
                <c:pt idx="7470">
                  <c:v>0.862092</c:v>
                </c:pt>
                <c:pt idx="7471">
                  <c:v>0.862092</c:v>
                </c:pt>
                <c:pt idx="7472">
                  <c:v>0.862092</c:v>
                </c:pt>
                <c:pt idx="7473">
                  <c:v>0.862092</c:v>
                </c:pt>
                <c:pt idx="7474">
                  <c:v>0.862092</c:v>
                </c:pt>
                <c:pt idx="7475">
                  <c:v>0.862092</c:v>
                </c:pt>
                <c:pt idx="7476">
                  <c:v>0.862092</c:v>
                </c:pt>
                <c:pt idx="7477">
                  <c:v>0.862092</c:v>
                </c:pt>
                <c:pt idx="7478">
                  <c:v>0.862092</c:v>
                </c:pt>
                <c:pt idx="7479">
                  <c:v>0.862092</c:v>
                </c:pt>
                <c:pt idx="7480">
                  <c:v>0.862092</c:v>
                </c:pt>
                <c:pt idx="7481">
                  <c:v>0.862092</c:v>
                </c:pt>
                <c:pt idx="7482">
                  <c:v>0.862092</c:v>
                </c:pt>
                <c:pt idx="7483">
                  <c:v>0.862092</c:v>
                </c:pt>
                <c:pt idx="7484">
                  <c:v>0.862092</c:v>
                </c:pt>
                <c:pt idx="7485">
                  <c:v>0.862092</c:v>
                </c:pt>
                <c:pt idx="7486">
                  <c:v>0.862092</c:v>
                </c:pt>
                <c:pt idx="7487">
                  <c:v>0.862092</c:v>
                </c:pt>
                <c:pt idx="7488">
                  <c:v>0.862092</c:v>
                </c:pt>
                <c:pt idx="7489">
                  <c:v>0.862092</c:v>
                </c:pt>
                <c:pt idx="7490">
                  <c:v>0.862092</c:v>
                </c:pt>
                <c:pt idx="7491">
                  <c:v>0.862092</c:v>
                </c:pt>
                <c:pt idx="7492">
                  <c:v>0.862092</c:v>
                </c:pt>
                <c:pt idx="7493">
                  <c:v>0.862092</c:v>
                </c:pt>
                <c:pt idx="7494">
                  <c:v>0.862092</c:v>
                </c:pt>
                <c:pt idx="7495">
                  <c:v>0.862092</c:v>
                </c:pt>
                <c:pt idx="7496">
                  <c:v>0.862092</c:v>
                </c:pt>
                <c:pt idx="7497">
                  <c:v>0.862092</c:v>
                </c:pt>
                <c:pt idx="7498">
                  <c:v>0.862092</c:v>
                </c:pt>
                <c:pt idx="7499">
                  <c:v>0.862092</c:v>
                </c:pt>
                <c:pt idx="7500">
                  <c:v>0.862092</c:v>
                </c:pt>
                <c:pt idx="7501">
                  <c:v>0.862092</c:v>
                </c:pt>
                <c:pt idx="7502">
                  <c:v>0.862092</c:v>
                </c:pt>
                <c:pt idx="7503">
                  <c:v>0.862092</c:v>
                </c:pt>
                <c:pt idx="7504">
                  <c:v>0.862092</c:v>
                </c:pt>
                <c:pt idx="7505">
                  <c:v>0.862092</c:v>
                </c:pt>
                <c:pt idx="7506">
                  <c:v>0.862092</c:v>
                </c:pt>
                <c:pt idx="7507">
                  <c:v>0.862092</c:v>
                </c:pt>
                <c:pt idx="7508">
                  <c:v>0.862092</c:v>
                </c:pt>
                <c:pt idx="7509">
                  <c:v>0.862092</c:v>
                </c:pt>
                <c:pt idx="7510">
                  <c:v>0.862092</c:v>
                </c:pt>
                <c:pt idx="7511">
                  <c:v>0.862092</c:v>
                </c:pt>
                <c:pt idx="7512">
                  <c:v>0.862092</c:v>
                </c:pt>
                <c:pt idx="7513">
                  <c:v>0.862092</c:v>
                </c:pt>
                <c:pt idx="7514">
                  <c:v>0.862092</c:v>
                </c:pt>
                <c:pt idx="7515">
                  <c:v>0.862092</c:v>
                </c:pt>
                <c:pt idx="7516">
                  <c:v>0.862092</c:v>
                </c:pt>
                <c:pt idx="7517">
                  <c:v>0.862092</c:v>
                </c:pt>
                <c:pt idx="7518">
                  <c:v>0.862092</c:v>
                </c:pt>
                <c:pt idx="7519">
                  <c:v>0.862092</c:v>
                </c:pt>
                <c:pt idx="7520">
                  <c:v>0.862092</c:v>
                </c:pt>
                <c:pt idx="7521">
                  <c:v>0.862092</c:v>
                </c:pt>
                <c:pt idx="7522">
                  <c:v>0.862092</c:v>
                </c:pt>
                <c:pt idx="7523">
                  <c:v>0.862092</c:v>
                </c:pt>
                <c:pt idx="7524">
                  <c:v>0.862092</c:v>
                </c:pt>
                <c:pt idx="7525">
                  <c:v>0.862092</c:v>
                </c:pt>
                <c:pt idx="7526">
                  <c:v>0.862092</c:v>
                </c:pt>
                <c:pt idx="7527">
                  <c:v>0.862092</c:v>
                </c:pt>
                <c:pt idx="7528">
                  <c:v>0.862092</c:v>
                </c:pt>
                <c:pt idx="7529">
                  <c:v>0.862092</c:v>
                </c:pt>
                <c:pt idx="7530">
                  <c:v>0.862092</c:v>
                </c:pt>
                <c:pt idx="7531">
                  <c:v>0.862092</c:v>
                </c:pt>
                <c:pt idx="7532">
                  <c:v>0.862092</c:v>
                </c:pt>
                <c:pt idx="7533">
                  <c:v>0.862092</c:v>
                </c:pt>
                <c:pt idx="7534">
                  <c:v>0.862092</c:v>
                </c:pt>
                <c:pt idx="7535">
                  <c:v>0.862092</c:v>
                </c:pt>
                <c:pt idx="7536">
                  <c:v>0.862092</c:v>
                </c:pt>
                <c:pt idx="7537">
                  <c:v>0.862092</c:v>
                </c:pt>
                <c:pt idx="7538">
                  <c:v>0.862092</c:v>
                </c:pt>
                <c:pt idx="7539">
                  <c:v>0.862092</c:v>
                </c:pt>
                <c:pt idx="7540">
                  <c:v>0.862092</c:v>
                </c:pt>
                <c:pt idx="7541">
                  <c:v>0.862092</c:v>
                </c:pt>
                <c:pt idx="7542">
                  <c:v>0.862092</c:v>
                </c:pt>
                <c:pt idx="7543">
                  <c:v>0.862092</c:v>
                </c:pt>
                <c:pt idx="7544">
                  <c:v>0.862092</c:v>
                </c:pt>
                <c:pt idx="7545">
                  <c:v>0.862092</c:v>
                </c:pt>
                <c:pt idx="7546">
                  <c:v>0.862092</c:v>
                </c:pt>
                <c:pt idx="7547">
                  <c:v>0.862092</c:v>
                </c:pt>
                <c:pt idx="7548">
                  <c:v>0.862092</c:v>
                </c:pt>
                <c:pt idx="7549">
                  <c:v>0.862092</c:v>
                </c:pt>
                <c:pt idx="7550">
                  <c:v>0.862092</c:v>
                </c:pt>
                <c:pt idx="7551">
                  <c:v>0.862092</c:v>
                </c:pt>
                <c:pt idx="7552">
                  <c:v>0.862092</c:v>
                </c:pt>
                <c:pt idx="7553">
                  <c:v>0.862092</c:v>
                </c:pt>
                <c:pt idx="7554">
                  <c:v>0.862092</c:v>
                </c:pt>
                <c:pt idx="7555">
                  <c:v>0.862092</c:v>
                </c:pt>
                <c:pt idx="7556">
                  <c:v>0.862092</c:v>
                </c:pt>
                <c:pt idx="7557">
                  <c:v>0.862092</c:v>
                </c:pt>
                <c:pt idx="7558">
                  <c:v>0.862092</c:v>
                </c:pt>
                <c:pt idx="7559">
                  <c:v>0.862092</c:v>
                </c:pt>
                <c:pt idx="7560">
                  <c:v>0.862092</c:v>
                </c:pt>
                <c:pt idx="7561">
                  <c:v>0.862092</c:v>
                </c:pt>
                <c:pt idx="7562">
                  <c:v>0.862092</c:v>
                </c:pt>
                <c:pt idx="7563">
                  <c:v>0.862092</c:v>
                </c:pt>
                <c:pt idx="7564">
                  <c:v>0.862092</c:v>
                </c:pt>
                <c:pt idx="7565">
                  <c:v>0.862092</c:v>
                </c:pt>
                <c:pt idx="7566">
                  <c:v>0.862092</c:v>
                </c:pt>
                <c:pt idx="7567">
                  <c:v>0.862092</c:v>
                </c:pt>
                <c:pt idx="7568">
                  <c:v>0.862092</c:v>
                </c:pt>
                <c:pt idx="7569">
                  <c:v>0.862092</c:v>
                </c:pt>
                <c:pt idx="7570">
                  <c:v>0.862092</c:v>
                </c:pt>
                <c:pt idx="7571">
                  <c:v>0.862092</c:v>
                </c:pt>
                <c:pt idx="7572">
                  <c:v>0.862092</c:v>
                </c:pt>
                <c:pt idx="7573">
                  <c:v>0.862092</c:v>
                </c:pt>
                <c:pt idx="7574">
                  <c:v>0.862092</c:v>
                </c:pt>
                <c:pt idx="7575">
                  <c:v>0.862092</c:v>
                </c:pt>
                <c:pt idx="7576">
                  <c:v>0.862092</c:v>
                </c:pt>
                <c:pt idx="7577">
                  <c:v>0.862092</c:v>
                </c:pt>
                <c:pt idx="7578">
                  <c:v>0.862092</c:v>
                </c:pt>
                <c:pt idx="7579">
                  <c:v>0.862092</c:v>
                </c:pt>
                <c:pt idx="7580">
                  <c:v>0.862092</c:v>
                </c:pt>
                <c:pt idx="7581">
                  <c:v>0.862092</c:v>
                </c:pt>
                <c:pt idx="7582">
                  <c:v>0.862092</c:v>
                </c:pt>
                <c:pt idx="7583">
                  <c:v>0.862092</c:v>
                </c:pt>
                <c:pt idx="7584">
                  <c:v>0.862092</c:v>
                </c:pt>
                <c:pt idx="7585">
                  <c:v>0.862092</c:v>
                </c:pt>
                <c:pt idx="7586">
                  <c:v>0.862092</c:v>
                </c:pt>
                <c:pt idx="7587">
                  <c:v>0.862092</c:v>
                </c:pt>
                <c:pt idx="7588">
                  <c:v>0.862092</c:v>
                </c:pt>
                <c:pt idx="7589">
                  <c:v>0.862092</c:v>
                </c:pt>
                <c:pt idx="7590">
                  <c:v>0.862092</c:v>
                </c:pt>
                <c:pt idx="7591">
                  <c:v>0.862092</c:v>
                </c:pt>
                <c:pt idx="7592">
                  <c:v>0.862092</c:v>
                </c:pt>
                <c:pt idx="7593">
                  <c:v>0.862092</c:v>
                </c:pt>
                <c:pt idx="7594">
                  <c:v>0.862092</c:v>
                </c:pt>
                <c:pt idx="7595">
                  <c:v>0.862092</c:v>
                </c:pt>
                <c:pt idx="7596">
                  <c:v>0.862092</c:v>
                </c:pt>
                <c:pt idx="7597">
                  <c:v>0.862092</c:v>
                </c:pt>
                <c:pt idx="7598">
                  <c:v>0.862092</c:v>
                </c:pt>
                <c:pt idx="7599">
                  <c:v>0.862092</c:v>
                </c:pt>
                <c:pt idx="7600">
                  <c:v>0.862092</c:v>
                </c:pt>
                <c:pt idx="7601">
                  <c:v>0.862092</c:v>
                </c:pt>
                <c:pt idx="7602">
                  <c:v>0.862092</c:v>
                </c:pt>
                <c:pt idx="7603">
                  <c:v>0.862092</c:v>
                </c:pt>
                <c:pt idx="7604">
                  <c:v>0.862092</c:v>
                </c:pt>
                <c:pt idx="7605">
                  <c:v>0.862092</c:v>
                </c:pt>
                <c:pt idx="7606">
                  <c:v>0.862092</c:v>
                </c:pt>
                <c:pt idx="7607">
                  <c:v>0.862092</c:v>
                </c:pt>
                <c:pt idx="7608">
                  <c:v>0.862092</c:v>
                </c:pt>
                <c:pt idx="7609">
                  <c:v>0.862092</c:v>
                </c:pt>
                <c:pt idx="7610">
                  <c:v>0.862092</c:v>
                </c:pt>
                <c:pt idx="7611">
                  <c:v>0.862092</c:v>
                </c:pt>
                <c:pt idx="7612">
                  <c:v>0.862092</c:v>
                </c:pt>
                <c:pt idx="7613">
                  <c:v>0.862092</c:v>
                </c:pt>
                <c:pt idx="7614">
                  <c:v>0.862092</c:v>
                </c:pt>
                <c:pt idx="7615">
                  <c:v>0.862092</c:v>
                </c:pt>
                <c:pt idx="7616">
                  <c:v>0.862092</c:v>
                </c:pt>
                <c:pt idx="7617">
                  <c:v>0.862092</c:v>
                </c:pt>
                <c:pt idx="7618">
                  <c:v>0.862092</c:v>
                </c:pt>
                <c:pt idx="7619">
                  <c:v>0.862092</c:v>
                </c:pt>
                <c:pt idx="7620">
                  <c:v>0.862092</c:v>
                </c:pt>
                <c:pt idx="7621">
                  <c:v>0.862092</c:v>
                </c:pt>
                <c:pt idx="7622">
                  <c:v>0.862092</c:v>
                </c:pt>
                <c:pt idx="7623">
                  <c:v>0.862092</c:v>
                </c:pt>
                <c:pt idx="7624">
                  <c:v>0.862092</c:v>
                </c:pt>
                <c:pt idx="7625">
                  <c:v>0.862092</c:v>
                </c:pt>
                <c:pt idx="7626">
                  <c:v>0.862092</c:v>
                </c:pt>
                <c:pt idx="7627">
                  <c:v>0.862092</c:v>
                </c:pt>
                <c:pt idx="7628">
                  <c:v>0.862092</c:v>
                </c:pt>
                <c:pt idx="7629">
                  <c:v>0.862092</c:v>
                </c:pt>
                <c:pt idx="7630">
                  <c:v>0.862092</c:v>
                </c:pt>
                <c:pt idx="7631">
                  <c:v>0.862092</c:v>
                </c:pt>
                <c:pt idx="7632">
                  <c:v>0.862092</c:v>
                </c:pt>
                <c:pt idx="7633">
                  <c:v>0.862092</c:v>
                </c:pt>
                <c:pt idx="7634">
                  <c:v>0.862092</c:v>
                </c:pt>
                <c:pt idx="7635">
                  <c:v>0.862092</c:v>
                </c:pt>
                <c:pt idx="7636">
                  <c:v>0.862092</c:v>
                </c:pt>
                <c:pt idx="7637">
                  <c:v>0.862092</c:v>
                </c:pt>
                <c:pt idx="7638">
                  <c:v>0.862092</c:v>
                </c:pt>
                <c:pt idx="7639">
                  <c:v>0.862092</c:v>
                </c:pt>
                <c:pt idx="7640">
                  <c:v>0.862092</c:v>
                </c:pt>
                <c:pt idx="7641">
                  <c:v>0.862092</c:v>
                </c:pt>
                <c:pt idx="7642">
                  <c:v>0.862092</c:v>
                </c:pt>
                <c:pt idx="7643">
                  <c:v>0.862092</c:v>
                </c:pt>
                <c:pt idx="7644">
                  <c:v>0.862092</c:v>
                </c:pt>
                <c:pt idx="7645">
                  <c:v>0.862092</c:v>
                </c:pt>
                <c:pt idx="7646">
                  <c:v>0.862092</c:v>
                </c:pt>
                <c:pt idx="7647">
                  <c:v>0.862092</c:v>
                </c:pt>
                <c:pt idx="7648">
                  <c:v>0.862092</c:v>
                </c:pt>
                <c:pt idx="7649">
                  <c:v>0.862092</c:v>
                </c:pt>
                <c:pt idx="7650">
                  <c:v>0.862092</c:v>
                </c:pt>
                <c:pt idx="7651">
                  <c:v>0.862092</c:v>
                </c:pt>
                <c:pt idx="7652">
                  <c:v>0.862092</c:v>
                </c:pt>
                <c:pt idx="7653">
                  <c:v>0.862092</c:v>
                </c:pt>
                <c:pt idx="7654">
                  <c:v>0.862092</c:v>
                </c:pt>
                <c:pt idx="7655">
                  <c:v>0.862092</c:v>
                </c:pt>
                <c:pt idx="7656">
                  <c:v>0.862092</c:v>
                </c:pt>
                <c:pt idx="7657">
                  <c:v>0.862092</c:v>
                </c:pt>
                <c:pt idx="7658">
                  <c:v>0.862092</c:v>
                </c:pt>
                <c:pt idx="7659">
                  <c:v>0.880752</c:v>
                </c:pt>
                <c:pt idx="7660">
                  <c:v>0.918072</c:v>
                </c:pt>
                <c:pt idx="7661">
                  <c:v>0.918072</c:v>
                </c:pt>
                <c:pt idx="7662">
                  <c:v>0.918072</c:v>
                </c:pt>
                <c:pt idx="7663">
                  <c:v>0.918072</c:v>
                </c:pt>
                <c:pt idx="7664">
                  <c:v>0.918072</c:v>
                </c:pt>
                <c:pt idx="7665">
                  <c:v>0.918072</c:v>
                </c:pt>
                <c:pt idx="7666">
                  <c:v>0.918072</c:v>
                </c:pt>
                <c:pt idx="7667">
                  <c:v>0.918072</c:v>
                </c:pt>
                <c:pt idx="7668">
                  <c:v>0.918072</c:v>
                </c:pt>
                <c:pt idx="7669">
                  <c:v>0.918072</c:v>
                </c:pt>
                <c:pt idx="7670">
                  <c:v>0.918072</c:v>
                </c:pt>
                <c:pt idx="7671">
                  <c:v>0.918072</c:v>
                </c:pt>
                <c:pt idx="7672">
                  <c:v>0.918072</c:v>
                </c:pt>
                <c:pt idx="7673">
                  <c:v>0.918072</c:v>
                </c:pt>
                <c:pt idx="7674">
                  <c:v>0.918072</c:v>
                </c:pt>
                <c:pt idx="7675">
                  <c:v>0.918072</c:v>
                </c:pt>
                <c:pt idx="7676">
                  <c:v>0.918072</c:v>
                </c:pt>
                <c:pt idx="7677">
                  <c:v>0.918072</c:v>
                </c:pt>
                <c:pt idx="7678">
                  <c:v>0.918072</c:v>
                </c:pt>
                <c:pt idx="7679">
                  <c:v>0.918072</c:v>
                </c:pt>
                <c:pt idx="7680">
                  <c:v>0.918072</c:v>
                </c:pt>
                <c:pt idx="7681">
                  <c:v>0.918072</c:v>
                </c:pt>
                <c:pt idx="7682">
                  <c:v>0.918072</c:v>
                </c:pt>
                <c:pt idx="7683">
                  <c:v>0.918072</c:v>
                </c:pt>
                <c:pt idx="7684">
                  <c:v>0.918072</c:v>
                </c:pt>
                <c:pt idx="7685">
                  <c:v>0.918072</c:v>
                </c:pt>
                <c:pt idx="7686">
                  <c:v>0.918072</c:v>
                </c:pt>
                <c:pt idx="7687">
                  <c:v>0.918072</c:v>
                </c:pt>
                <c:pt idx="7688">
                  <c:v>0.918072</c:v>
                </c:pt>
                <c:pt idx="7689">
                  <c:v>0.918072</c:v>
                </c:pt>
                <c:pt idx="7690">
                  <c:v>0.918072</c:v>
                </c:pt>
                <c:pt idx="7691">
                  <c:v>0.918072</c:v>
                </c:pt>
                <c:pt idx="7692">
                  <c:v>0.918072</c:v>
                </c:pt>
                <c:pt idx="7693">
                  <c:v>0.918072</c:v>
                </c:pt>
                <c:pt idx="7694">
                  <c:v>0.918072</c:v>
                </c:pt>
                <c:pt idx="7695">
                  <c:v>0.918072</c:v>
                </c:pt>
                <c:pt idx="7696">
                  <c:v>0.918072</c:v>
                </c:pt>
                <c:pt idx="7697">
                  <c:v>0.918072</c:v>
                </c:pt>
                <c:pt idx="7698">
                  <c:v>0.918072</c:v>
                </c:pt>
                <c:pt idx="7699">
                  <c:v>0.918072</c:v>
                </c:pt>
                <c:pt idx="7700">
                  <c:v>0.918072</c:v>
                </c:pt>
                <c:pt idx="7701">
                  <c:v>0.918072</c:v>
                </c:pt>
                <c:pt idx="7702">
                  <c:v>0.918072</c:v>
                </c:pt>
                <c:pt idx="7703">
                  <c:v>0.918072</c:v>
                </c:pt>
                <c:pt idx="7704">
                  <c:v>0.918072</c:v>
                </c:pt>
                <c:pt idx="7705">
                  <c:v>0.918072</c:v>
                </c:pt>
                <c:pt idx="7706">
                  <c:v>0.918072</c:v>
                </c:pt>
                <c:pt idx="7707">
                  <c:v>0.918072</c:v>
                </c:pt>
                <c:pt idx="7708">
                  <c:v>0.918072</c:v>
                </c:pt>
                <c:pt idx="7709">
                  <c:v>0.918072</c:v>
                </c:pt>
                <c:pt idx="7710">
                  <c:v>0.918072</c:v>
                </c:pt>
                <c:pt idx="7711">
                  <c:v>0.918072</c:v>
                </c:pt>
                <c:pt idx="7712">
                  <c:v>0.918072</c:v>
                </c:pt>
                <c:pt idx="7713">
                  <c:v>0.918072</c:v>
                </c:pt>
                <c:pt idx="7714">
                  <c:v>0.918072</c:v>
                </c:pt>
                <c:pt idx="7715">
                  <c:v>0.918072</c:v>
                </c:pt>
                <c:pt idx="7716">
                  <c:v>0.918072</c:v>
                </c:pt>
                <c:pt idx="7717">
                  <c:v>0.918072</c:v>
                </c:pt>
                <c:pt idx="7718">
                  <c:v>0.918072</c:v>
                </c:pt>
                <c:pt idx="7719">
                  <c:v>0.918072</c:v>
                </c:pt>
                <c:pt idx="7720">
                  <c:v>0.918072</c:v>
                </c:pt>
                <c:pt idx="7721">
                  <c:v>0.918072</c:v>
                </c:pt>
                <c:pt idx="7722">
                  <c:v>0.918072</c:v>
                </c:pt>
                <c:pt idx="7723">
                  <c:v>0.918072</c:v>
                </c:pt>
                <c:pt idx="7724">
                  <c:v>0.918072</c:v>
                </c:pt>
                <c:pt idx="7725">
                  <c:v>0.918072</c:v>
                </c:pt>
                <c:pt idx="7726">
                  <c:v>0.918072</c:v>
                </c:pt>
                <c:pt idx="7727">
                  <c:v>0.918072</c:v>
                </c:pt>
                <c:pt idx="7728">
                  <c:v>0.918072</c:v>
                </c:pt>
                <c:pt idx="7729">
                  <c:v>0.918072</c:v>
                </c:pt>
                <c:pt idx="7730">
                  <c:v>0.918072</c:v>
                </c:pt>
                <c:pt idx="7731">
                  <c:v>0.918072</c:v>
                </c:pt>
                <c:pt idx="7732">
                  <c:v>0.918072</c:v>
                </c:pt>
                <c:pt idx="7733">
                  <c:v>0.918072</c:v>
                </c:pt>
                <c:pt idx="7734">
                  <c:v>0.918072</c:v>
                </c:pt>
                <c:pt idx="7735">
                  <c:v>0.918072</c:v>
                </c:pt>
                <c:pt idx="7736">
                  <c:v>0.918072</c:v>
                </c:pt>
                <c:pt idx="7737">
                  <c:v>0.918072</c:v>
                </c:pt>
                <c:pt idx="7738">
                  <c:v>0.918072</c:v>
                </c:pt>
                <c:pt idx="7739">
                  <c:v>0.918072</c:v>
                </c:pt>
                <c:pt idx="7740">
                  <c:v>0.918072</c:v>
                </c:pt>
                <c:pt idx="7741">
                  <c:v>0.918072</c:v>
                </c:pt>
                <c:pt idx="7742">
                  <c:v>0.918072</c:v>
                </c:pt>
                <c:pt idx="7743">
                  <c:v>0.918072</c:v>
                </c:pt>
                <c:pt idx="7744">
                  <c:v>0.918072</c:v>
                </c:pt>
                <c:pt idx="7745">
                  <c:v>0.918072</c:v>
                </c:pt>
                <c:pt idx="7746">
                  <c:v>0.918072</c:v>
                </c:pt>
                <c:pt idx="7747">
                  <c:v>0.918072</c:v>
                </c:pt>
                <c:pt idx="7748">
                  <c:v>0.918072</c:v>
                </c:pt>
                <c:pt idx="7749">
                  <c:v>0.918072</c:v>
                </c:pt>
                <c:pt idx="7750">
                  <c:v>0.918072</c:v>
                </c:pt>
                <c:pt idx="7751">
                  <c:v>0.918072</c:v>
                </c:pt>
                <c:pt idx="7752">
                  <c:v>0.918072</c:v>
                </c:pt>
                <c:pt idx="7753">
                  <c:v>0.918072</c:v>
                </c:pt>
                <c:pt idx="7754">
                  <c:v>0.918072</c:v>
                </c:pt>
                <c:pt idx="7755">
                  <c:v>0.918072</c:v>
                </c:pt>
                <c:pt idx="7756">
                  <c:v>0.918072</c:v>
                </c:pt>
                <c:pt idx="7757">
                  <c:v>0.918072</c:v>
                </c:pt>
                <c:pt idx="7758">
                  <c:v>0.918072</c:v>
                </c:pt>
                <c:pt idx="7759">
                  <c:v>0.918072</c:v>
                </c:pt>
                <c:pt idx="7760">
                  <c:v>0.918072</c:v>
                </c:pt>
                <c:pt idx="7761">
                  <c:v>0.918072</c:v>
                </c:pt>
                <c:pt idx="7762">
                  <c:v>0.918072</c:v>
                </c:pt>
                <c:pt idx="7763">
                  <c:v>0.918072</c:v>
                </c:pt>
                <c:pt idx="7764">
                  <c:v>0.918072</c:v>
                </c:pt>
                <c:pt idx="7765">
                  <c:v>0.918072</c:v>
                </c:pt>
                <c:pt idx="7766">
                  <c:v>0.918072</c:v>
                </c:pt>
                <c:pt idx="7767">
                  <c:v>0.918072</c:v>
                </c:pt>
                <c:pt idx="7768">
                  <c:v>0.918072</c:v>
                </c:pt>
                <c:pt idx="7769">
                  <c:v>0.918072</c:v>
                </c:pt>
                <c:pt idx="7770">
                  <c:v>0.918072</c:v>
                </c:pt>
                <c:pt idx="7771">
                  <c:v>0.918072</c:v>
                </c:pt>
                <c:pt idx="7772">
                  <c:v>0.918072</c:v>
                </c:pt>
                <c:pt idx="7773">
                  <c:v>0.918072</c:v>
                </c:pt>
                <c:pt idx="7774">
                  <c:v>0.918072</c:v>
                </c:pt>
                <c:pt idx="7775">
                  <c:v>0.918072</c:v>
                </c:pt>
                <c:pt idx="7776">
                  <c:v>0.918072</c:v>
                </c:pt>
                <c:pt idx="7777">
                  <c:v>0.918072</c:v>
                </c:pt>
                <c:pt idx="7778">
                  <c:v>0.918072</c:v>
                </c:pt>
                <c:pt idx="7779">
                  <c:v>0.918072</c:v>
                </c:pt>
                <c:pt idx="7780">
                  <c:v>0.918072</c:v>
                </c:pt>
                <c:pt idx="7781">
                  <c:v>0.918072</c:v>
                </c:pt>
                <c:pt idx="7782">
                  <c:v>0.918072</c:v>
                </c:pt>
                <c:pt idx="7783">
                  <c:v>0.918072</c:v>
                </c:pt>
                <c:pt idx="7784">
                  <c:v>0.918072</c:v>
                </c:pt>
                <c:pt idx="7785">
                  <c:v>0.918072</c:v>
                </c:pt>
                <c:pt idx="7786">
                  <c:v>0.918072</c:v>
                </c:pt>
                <c:pt idx="7787">
                  <c:v>0.918072</c:v>
                </c:pt>
                <c:pt idx="7788">
                  <c:v>0.918072</c:v>
                </c:pt>
                <c:pt idx="7789">
                  <c:v>0.918072</c:v>
                </c:pt>
                <c:pt idx="7790">
                  <c:v>0.918072</c:v>
                </c:pt>
                <c:pt idx="7791">
                  <c:v>0.918072</c:v>
                </c:pt>
                <c:pt idx="7792">
                  <c:v>0.918072</c:v>
                </c:pt>
                <c:pt idx="7793">
                  <c:v>0.918072</c:v>
                </c:pt>
                <c:pt idx="7794">
                  <c:v>0.918072</c:v>
                </c:pt>
                <c:pt idx="7795">
                  <c:v>0.918072</c:v>
                </c:pt>
                <c:pt idx="7796">
                  <c:v>0.918072</c:v>
                </c:pt>
                <c:pt idx="7797">
                  <c:v>0.918072</c:v>
                </c:pt>
                <c:pt idx="7798">
                  <c:v>0.918072</c:v>
                </c:pt>
                <c:pt idx="7799">
                  <c:v>0.918072</c:v>
                </c:pt>
                <c:pt idx="7800">
                  <c:v>0.918072</c:v>
                </c:pt>
                <c:pt idx="7801">
                  <c:v>0.918072</c:v>
                </c:pt>
                <c:pt idx="7802">
                  <c:v>0.918072</c:v>
                </c:pt>
                <c:pt idx="7803">
                  <c:v>0.918072</c:v>
                </c:pt>
                <c:pt idx="7804">
                  <c:v>0.918072</c:v>
                </c:pt>
                <c:pt idx="7805">
                  <c:v>0.918072</c:v>
                </c:pt>
                <c:pt idx="7806">
                  <c:v>0.918072</c:v>
                </c:pt>
                <c:pt idx="7807">
                  <c:v>0.918072</c:v>
                </c:pt>
                <c:pt idx="7808">
                  <c:v>0.918072</c:v>
                </c:pt>
                <c:pt idx="7809">
                  <c:v>0.918072</c:v>
                </c:pt>
                <c:pt idx="7810">
                  <c:v>0.918072</c:v>
                </c:pt>
                <c:pt idx="7811">
                  <c:v>0.918072</c:v>
                </c:pt>
                <c:pt idx="7812">
                  <c:v>0.918072</c:v>
                </c:pt>
                <c:pt idx="7813">
                  <c:v>0.918072</c:v>
                </c:pt>
                <c:pt idx="7814">
                  <c:v>0.918072</c:v>
                </c:pt>
                <c:pt idx="7815">
                  <c:v>0.918072</c:v>
                </c:pt>
                <c:pt idx="7816">
                  <c:v>0.918072</c:v>
                </c:pt>
                <c:pt idx="7817">
                  <c:v>0.918072</c:v>
                </c:pt>
                <c:pt idx="7818">
                  <c:v>0.918072</c:v>
                </c:pt>
                <c:pt idx="7819">
                  <c:v>0.918072</c:v>
                </c:pt>
                <c:pt idx="7820">
                  <c:v>0.918072</c:v>
                </c:pt>
                <c:pt idx="7821">
                  <c:v>0.918072</c:v>
                </c:pt>
                <c:pt idx="7822">
                  <c:v>0.918072</c:v>
                </c:pt>
                <c:pt idx="7823">
                  <c:v>0.918072</c:v>
                </c:pt>
                <c:pt idx="7824">
                  <c:v>0.918072</c:v>
                </c:pt>
                <c:pt idx="7825">
                  <c:v>0.918072</c:v>
                </c:pt>
                <c:pt idx="7826">
                  <c:v>0.918072</c:v>
                </c:pt>
                <c:pt idx="7827">
                  <c:v>0.918072</c:v>
                </c:pt>
                <c:pt idx="7828">
                  <c:v>0.918072</c:v>
                </c:pt>
                <c:pt idx="7829">
                  <c:v>0.918072</c:v>
                </c:pt>
                <c:pt idx="7830">
                  <c:v>0.918072</c:v>
                </c:pt>
                <c:pt idx="7831">
                  <c:v>0.918072</c:v>
                </c:pt>
                <c:pt idx="7832">
                  <c:v>0.918072</c:v>
                </c:pt>
                <c:pt idx="7833">
                  <c:v>0.918072</c:v>
                </c:pt>
                <c:pt idx="7834">
                  <c:v>0.918072</c:v>
                </c:pt>
                <c:pt idx="7835">
                  <c:v>0.918072</c:v>
                </c:pt>
                <c:pt idx="7836">
                  <c:v>0.918072</c:v>
                </c:pt>
                <c:pt idx="7837">
                  <c:v>0.918072</c:v>
                </c:pt>
                <c:pt idx="7838">
                  <c:v>0.918072</c:v>
                </c:pt>
                <c:pt idx="7839">
                  <c:v>0.918072</c:v>
                </c:pt>
                <c:pt idx="7840">
                  <c:v>0.918072</c:v>
                </c:pt>
                <c:pt idx="7841">
                  <c:v>0.918072</c:v>
                </c:pt>
                <c:pt idx="7842">
                  <c:v>0.918072</c:v>
                </c:pt>
                <c:pt idx="7843">
                  <c:v>0.918072</c:v>
                </c:pt>
                <c:pt idx="7844">
                  <c:v>0.918072</c:v>
                </c:pt>
                <c:pt idx="7845">
                  <c:v>0.918072</c:v>
                </c:pt>
                <c:pt idx="7846">
                  <c:v>0.918072</c:v>
                </c:pt>
                <c:pt idx="7847">
                  <c:v>0.918072</c:v>
                </c:pt>
                <c:pt idx="7848">
                  <c:v>0.918072</c:v>
                </c:pt>
                <c:pt idx="7849">
                  <c:v>0.918072</c:v>
                </c:pt>
                <c:pt idx="7850">
                  <c:v>0.918072</c:v>
                </c:pt>
                <c:pt idx="7851">
                  <c:v>0.918072</c:v>
                </c:pt>
                <c:pt idx="7852">
                  <c:v>0.918072</c:v>
                </c:pt>
                <c:pt idx="7853">
                  <c:v>0.918072</c:v>
                </c:pt>
                <c:pt idx="7854">
                  <c:v>0.918072</c:v>
                </c:pt>
                <c:pt idx="7855">
                  <c:v>0.918072</c:v>
                </c:pt>
                <c:pt idx="7856">
                  <c:v>0.918072</c:v>
                </c:pt>
                <c:pt idx="7857">
                  <c:v>0.918072</c:v>
                </c:pt>
                <c:pt idx="7858">
                  <c:v>0.918072</c:v>
                </c:pt>
                <c:pt idx="7859">
                  <c:v>0.918072</c:v>
                </c:pt>
                <c:pt idx="7860">
                  <c:v>0.918072</c:v>
                </c:pt>
                <c:pt idx="7861">
                  <c:v>0.918072</c:v>
                </c:pt>
                <c:pt idx="7862">
                  <c:v>0.918072</c:v>
                </c:pt>
                <c:pt idx="7863">
                  <c:v>0.918072</c:v>
                </c:pt>
                <c:pt idx="7864">
                  <c:v>0.918072</c:v>
                </c:pt>
                <c:pt idx="7865">
                  <c:v>0.918072</c:v>
                </c:pt>
                <c:pt idx="7866">
                  <c:v>0.943262999999999</c:v>
                </c:pt>
                <c:pt idx="7867">
                  <c:v>0.943262999999999</c:v>
                </c:pt>
                <c:pt idx="7868">
                  <c:v>0.943262999999999</c:v>
                </c:pt>
                <c:pt idx="7869">
                  <c:v>0.943262999999999</c:v>
                </c:pt>
                <c:pt idx="7870">
                  <c:v>0.943262999999999</c:v>
                </c:pt>
                <c:pt idx="7871">
                  <c:v>0.943262999999999</c:v>
                </c:pt>
                <c:pt idx="7872">
                  <c:v>0.943262999999999</c:v>
                </c:pt>
                <c:pt idx="7873">
                  <c:v>0.943262999999999</c:v>
                </c:pt>
                <c:pt idx="7874">
                  <c:v>0.943262999999999</c:v>
                </c:pt>
                <c:pt idx="7875">
                  <c:v>0.943262999999999</c:v>
                </c:pt>
                <c:pt idx="7876">
                  <c:v>0.943262999999999</c:v>
                </c:pt>
                <c:pt idx="7877">
                  <c:v>0.943262999999999</c:v>
                </c:pt>
                <c:pt idx="7878">
                  <c:v>0.943262999999999</c:v>
                </c:pt>
                <c:pt idx="7879">
                  <c:v>0.943262999999999</c:v>
                </c:pt>
                <c:pt idx="7880">
                  <c:v>0.943262999999999</c:v>
                </c:pt>
                <c:pt idx="7881">
                  <c:v>0.943262999999999</c:v>
                </c:pt>
                <c:pt idx="7882">
                  <c:v>0.943262999999999</c:v>
                </c:pt>
                <c:pt idx="7883">
                  <c:v>0.943262999999999</c:v>
                </c:pt>
                <c:pt idx="7884">
                  <c:v>0.943262999999999</c:v>
                </c:pt>
                <c:pt idx="7885">
                  <c:v>0.943262999999999</c:v>
                </c:pt>
                <c:pt idx="7886">
                  <c:v>0.943262999999999</c:v>
                </c:pt>
                <c:pt idx="7887">
                  <c:v>0.943262999999999</c:v>
                </c:pt>
                <c:pt idx="7888">
                  <c:v>0.943262999999999</c:v>
                </c:pt>
                <c:pt idx="7889">
                  <c:v>0.943262999999999</c:v>
                </c:pt>
                <c:pt idx="7890">
                  <c:v>0.943262999999999</c:v>
                </c:pt>
                <c:pt idx="7891">
                  <c:v>0.943262999999999</c:v>
                </c:pt>
                <c:pt idx="7892">
                  <c:v>0.943262999999999</c:v>
                </c:pt>
                <c:pt idx="7893">
                  <c:v>0.943262999999999</c:v>
                </c:pt>
                <c:pt idx="7894">
                  <c:v>0.943262999999999</c:v>
                </c:pt>
                <c:pt idx="7895">
                  <c:v>0.943262999999999</c:v>
                </c:pt>
                <c:pt idx="7896">
                  <c:v>0.943262999999999</c:v>
                </c:pt>
                <c:pt idx="7897">
                  <c:v>0.943262999999999</c:v>
                </c:pt>
                <c:pt idx="7898">
                  <c:v>0.943262999999999</c:v>
                </c:pt>
                <c:pt idx="7899">
                  <c:v>0.943262999999999</c:v>
                </c:pt>
                <c:pt idx="7900">
                  <c:v>0.943262999999999</c:v>
                </c:pt>
                <c:pt idx="7901">
                  <c:v>0.943262999999999</c:v>
                </c:pt>
                <c:pt idx="7902">
                  <c:v>0.943262999999999</c:v>
                </c:pt>
                <c:pt idx="7903">
                  <c:v>0.943262999999999</c:v>
                </c:pt>
                <c:pt idx="7904">
                  <c:v>0.943262999999999</c:v>
                </c:pt>
                <c:pt idx="7905">
                  <c:v>0.943262999999999</c:v>
                </c:pt>
                <c:pt idx="7906">
                  <c:v>0.943262999999999</c:v>
                </c:pt>
                <c:pt idx="7907">
                  <c:v>0.943262999999999</c:v>
                </c:pt>
                <c:pt idx="7908">
                  <c:v>0.943262999999999</c:v>
                </c:pt>
                <c:pt idx="7909">
                  <c:v>0.943262999999999</c:v>
                </c:pt>
                <c:pt idx="7910">
                  <c:v>0.943262999999999</c:v>
                </c:pt>
                <c:pt idx="7911">
                  <c:v>0.943262999999999</c:v>
                </c:pt>
                <c:pt idx="7912">
                  <c:v>0.943262999999999</c:v>
                </c:pt>
                <c:pt idx="7913">
                  <c:v>0.943262999999999</c:v>
                </c:pt>
                <c:pt idx="7914">
                  <c:v>0.943262999999999</c:v>
                </c:pt>
                <c:pt idx="7915">
                  <c:v>0.943262999999999</c:v>
                </c:pt>
                <c:pt idx="7916">
                  <c:v>0.943262999999999</c:v>
                </c:pt>
                <c:pt idx="7917">
                  <c:v>0.943262999999999</c:v>
                </c:pt>
                <c:pt idx="7918">
                  <c:v>0.943262999999999</c:v>
                </c:pt>
                <c:pt idx="7919">
                  <c:v>0.943262999999999</c:v>
                </c:pt>
                <c:pt idx="7920">
                  <c:v>0.943262999999999</c:v>
                </c:pt>
                <c:pt idx="7921">
                  <c:v>0.943262999999999</c:v>
                </c:pt>
                <c:pt idx="7922">
                  <c:v>0.943262999999999</c:v>
                </c:pt>
                <c:pt idx="7923">
                  <c:v>0.943262999999999</c:v>
                </c:pt>
                <c:pt idx="7924">
                  <c:v>0.943262999999999</c:v>
                </c:pt>
                <c:pt idx="7925">
                  <c:v>0.943262999999999</c:v>
                </c:pt>
                <c:pt idx="7926">
                  <c:v>0.943262999999999</c:v>
                </c:pt>
                <c:pt idx="7927">
                  <c:v>0.943262999999999</c:v>
                </c:pt>
                <c:pt idx="7928">
                  <c:v>0.943262999999999</c:v>
                </c:pt>
                <c:pt idx="7929">
                  <c:v>0.943262999999999</c:v>
                </c:pt>
                <c:pt idx="7930">
                  <c:v>0.943262999999999</c:v>
                </c:pt>
                <c:pt idx="7931">
                  <c:v>0.943262999999999</c:v>
                </c:pt>
                <c:pt idx="7932">
                  <c:v>0.943262999999999</c:v>
                </c:pt>
                <c:pt idx="7933">
                  <c:v>0.943262999999999</c:v>
                </c:pt>
                <c:pt idx="7934">
                  <c:v>0.943262999999999</c:v>
                </c:pt>
                <c:pt idx="7935">
                  <c:v>0.943262999999999</c:v>
                </c:pt>
                <c:pt idx="7936">
                  <c:v>0.943262999999999</c:v>
                </c:pt>
                <c:pt idx="7937">
                  <c:v>0.943262999999999</c:v>
                </c:pt>
                <c:pt idx="7938">
                  <c:v>0.943262999999999</c:v>
                </c:pt>
                <c:pt idx="7939">
                  <c:v>0.943262999999999</c:v>
                </c:pt>
                <c:pt idx="7940">
                  <c:v>0.943262999999999</c:v>
                </c:pt>
                <c:pt idx="7941">
                  <c:v>0.943262999999999</c:v>
                </c:pt>
                <c:pt idx="7942">
                  <c:v>0.943262999999999</c:v>
                </c:pt>
                <c:pt idx="7943">
                  <c:v>0.943262999999999</c:v>
                </c:pt>
                <c:pt idx="7944">
                  <c:v>0.943262999999999</c:v>
                </c:pt>
                <c:pt idx="7945">
                  <c:v>0.943262999999999</c:v>
                </c:pt>
                <c:pt idx="7946">
                  <c:v>0.943262999999999</c:v>
                </c:pt>
                <c:pt idx="7947">
                  <c:v>0.943262999999999</c:v>
                </c:pt>
                <c:pt idx="7948">
                  <c:v>0.943262999999999</c:v>
                </c:pt>
                <c:pt idx="7949">
                  <c:v>0.943262999999999</c:v>
                </c:pt>
                <c:pt idx="7950">
                  <c:v>0.943262999999999</c:v>
                </c:pt>
                <c:pt idx="7951">
                  <c:v>0.943262999999999</c:v>
                </c:pt>
                <c:pt idx="7952">
                  <c:v>0.943262999999999</c:v>
                </c:pt>
                <c:pt idx="7953">
                  <c:v>0.943262999999999</c:v>
                </c:pt>
                <c:pt idx="7954">
                  <c:v>0.943262999999999</c:v>
                </c:pt>
                <c:pt idx="7955">
                  <c:v>0.943262999999999</c:v>
                </c:pt>
                <c:pt idx="7956">
                  <c:v>0.943262999999999</c:v>
                </c:pt>
                <c:pt idx="7957">
                  <c:v>0.943262999999999</c:v>
                </c:pt>
                <c:pt idx="7958">
                  <c:v>0.943262999999999</c:v>
                </c:pt>
                <c:pt idx="7959">
                  <c:v>0.943262999999999</c:v>
                </c:pt>
                <c:pt idx="7960">
                  <c:v>0.943262999999999</c:v>
                </c:pt>
                <c:pt idx="7961">
                  <c:v>0.943262999999999</c:v>
                </c:pt>
                <c:pt idx="7962">
                  <c:v>0.943262999999999</c:v>
                </c:pt>
                <c:pt idx="7963">
                  <c:v>0.943262999999999</c:v>
                </c:pt>
                <c:pt idx="7964">
                  <c:v>0.943262999999999</c:v>
                </c:pt>
                <c:pt idx="7965">
                  <c:v>0.943262999999999</c:v>
                </c:pt>
                <c:pt idx="7966">
                  <c:v>0.943262999999999</c:v>
                </c:pt>
                <c:pt idx="7967">
                  <c:v>0.943262999999999</c:v>
                </c:pt>
                <c:pt idx="7968">
                  <c:v>0.943262999999999</c:v>
                </c:pt>
                <c:pt idx="7969">
                  <c:v>0.943262999999999</c:v>
                </c:pt>
                <c:pt idx="7970">
                  <c:v>0.943262999999999</c:v>
                </c:pt>
                <c:pt idx="7971">
                  <c:v>0.943262999999999</c:v>
                </c:pt>
                <c:pt idx="7972">
                  <c:v>0.943262999999999</c:v>
                </c:pt>
                <c:pt idx="7973">
                  <c:v>0.943262999999999</c:v>
                </c:pt>
                <c:pt idx="7974">
                  <c:v>0.943262999999999</c:v>
                </c:pt>
                <c:pt idx="7975">
                  <c:v>0.943262999999999</c:v>
                </c:pt>
                <c:pt idx="7976">
                  <c:v>0.943262999999999</c:v>
                </c:pt>
                <c:pt idx="7977">
                  <c:v>0.943262999999999</c:v>
                </c:pt>
                <c:pt idx="7978">
                  <c:v>0.943262999999999</c:v>
                </c:pt>
                <c:pt idx="7979">
                  <c:v>0.943262999999999</c:v>
                </c:pt>
                <c:pt idx="7980">
                  <c:v>0.943262999999999</c:v>
                </c:pt>
                <c:pt idx="7981">
                  <c:v>0.943262999999999</c:v>
                </c:pt>
                <c:pt idx="7982">
                  <c:v>0.943262999999999</c:v>
                </c:pt>
                <c:pt idx="7983">
                  <c:v>0.943262999999999</c:v>
                </c:pt>
                <c:pt idx="7984">
                  <c:v>0.943262999999999</c:v>
                </c:pt>
                <c:pt idx="7985">
                  <c:v>0.943262999999999</c:v>
                </c:pt>
                <c:pt idx="7986">
                  <c:v>0.943262999999999</c:v>
                </c:pt>
                <c:pt idx="7987">
                  <c:v>0.943262999999999</c:v>
                </c:pt>
                <c:pt idx="7988">
                  <c:v>0.943262999999999</c:v>
                </c:pt>
                <c:pt idx="7989">
                  <c:v>0.943262999999999</c:v>
                </c:pt>
                <c:pt idx="7990">
                  <c:v>0.943262999999999</c:v>
                </c:pt>
                <c:pt idx="7991">
                  <c:v>0.943262999999999</c:v>
                </c:pt>
                <c:pt idx="7992">
                  <c:v>0.943262999999999</c:v>
                </c:pt>
                <c:pt idx="7993">
                  <c:v>0.943262999999999</c:v>
                </c:pt>
                <c:pt idx="7994">
                  <c:v>0.943262999999999</c:v>
                </c:pt>
                <c:pt idx="7995">
                  <c:v>0.943262999999999</c:v>
                </c:pt>
                <c:pt idx="7996">
                  <c:v>0.943262999999999</c:v>
                </c:pt>
                <c:pt idx="7997">
                  <c:v>0.943262999999999</c:v>
                </c:pt>
                <c:pt idx="7998">
                  <c:v>0.943262999999999</c:v>
                </c:pt>
                <c:pt idx="7999">
                  <c:v>0.943262999999999</c:v>
                </c:pt>
                <c:pt idx="8000">
                  <c:v>0.943262999999999</c:v>
                </c:pt>
                <c:pt idx="8001">
                  <c:v>0.943262999999999</c:v>
                </c:pt>
                <c:pt idx="8002">
                  <c:v>0.943262999999999</c:v>
                </c:pt>
                <c:pt idx="8003">
                  <c:v>0.943262999999999</c:v>
                </c:pt>
                <c:pt idx="8004">
                  <c:v>0.943262999999999</c:v>
                </c:pt>
                <c:pt idx="8005">
                  <c:v>0.943262999999999</c:v>
                </c:pt>
                <c:pt idx="8006">
                  <c:v>0.943262999999999</c:v>
                </c:pt>
                <c:pt idx="8007">
                  <c:v>0.943262999999999</c:v>
                </c:pt>
                <c:pt idx="8008">
                  <c:v>0.943262999999999</c:v>
                </c:pt>
                <c:pt idx="8009">
                  <c:v>0.943262999999999</c:v>
                </c:pt>
                <c:pt idx="8010">
                  <c:v>0.943262999999999</c:v>
                </c:pt>
                <c:pt idx="8011">
                  <c:v>0.943262999999999</c:v>
                </c:pt>
                <c:pt idx="8012">
                  <c:v>0.943262999999999</c:v>
                </c:pt>
                <c:pt idx="8013">
                  <c:v>0.943262999999999</c:v>
                </c:pt>
                <c:pt idx="8014">
                  <c:v>0.943262999999999</c:v>
                </c:pt>
                <c:pt idx="8015">
                  <c:v>0.943262999999999</c:v>
                </c:pt>
                <c:pt idx="8016">
                  <c:v>0.943262999999999</c:v>
                </c:pt>
                <c:pt idx="8017">
                  <c:v>0.943262999999999</c:v>
                </c:pt>
                <c:pt idx="8018">
                  <c:v>0.943262999999999</c:v>
                </c:pt>
                <c:pt idx="8019">
                  <c:v>0.943262999999999</c:v>
                </c:pt>
                <c:pt idx="8020">
                  <c:v>0.943262999999999</c:v>
                </c:pt>
                <c:pt idx="8021">
                  <c:v>0.943262999999999</c:v>
                </c:pt>
                <c:pt idx="8022">
                  <c:v>0.943262999999999</c:v>
                </c:pt>
                <c:pt idx="8023">
                  <c:v>0.943262999999999</c:v>
                </c:pt>
                <c:pt idx="8024">
                  <c:v>0.943262999999999</c:v>
                </c:pt>
                <c:pt idx="8025">
                  <c:v>0.943262999999999</c:v>
                </c:pt>
                <c:pt idx="8026">
                  <c:v>0.943262999999999</c:v>
                </c:pt>
                <c:pt idx="8027">
                  <c:v>0.943262999999999</c:v>
                </c:pt>
                <c:pt idx="8028">
                  <c:v>0.943262999999999</c:v>
                </c:pt>
                <c:pt idx="8029">
                  <c:v>0.943262999999999</c:v>
                </c:pt>
                <c:pt idx="8030">
                  <c:v>0.943262999999999</c:v>
                </c:pt>
                <c:pt idx="8031">
                  <c:v>0.943262999999999</c:v>
                </c:pt>
                <c:pt idx="8032">
                  <c:v>0.943262999999999</c:v>
                </c:pt>
                <c:pt idx="8033">
                  <c:v>0.943262999999999</c:v>
                </c:pt>
                <c:pt idx="8034">
                  <c:v>0.943262999999999</c:v>
                </c:pt>
                <c:pt idx="8035">
                  <c:v>0.943262999999999</c:v>
                </c:pt>
                <c:pt idx="8036">
                  <c:v>0.943262999999999</c:v>
                </c:pt>
                <c:pt idx="8037">
                  <c:v>0.943262999999999</c:v>
                </c:pt>
                <c:pt idx="8038">
                  <c:v>0.943262999999999</c:v>
                </c:pt>
                <c:pt idx="8039">
                  <c:v>0.943262999999999</c:v>
                </c:pt>
                <c:pt idx="8040">
                  <c:v>0.943262999999999</c:v>
                </c:pt>
                <c:pt idx="8041">
                  <c:v>0.943262999999999</c:v>
                </c:pt>
                <c:pt idx="8042">
                  <c:v>0.943262999999999</c:v>
                </c:pt>
                <c:pt idx="8043">
                  <c:v>0.943262999999999</c:v>
                </c:pt>
                <c:pt idx="8044">
                  <c:v>0.943262999999999</c:v>
                </c:pt>
                <c:pt idx="8045">
                  <c:v>0.943262999999999</c:v>
                </c:pt>
                <c:pt idx="8046">
                  <c:v>0.943262999999999</c:v>
                </c:pt>
                <c:pt idx="8047">
                  <c:v>0.943262999999999</c:v>
                </c:pt>
                <c:pt idx="8048">
                  <c:v>0.943262999999999</c:v>
                </c:pt>
                <c:pt idx="8049">
                  <c:v>0.943262999999999</c:v>
                </c:pt>
                <c:pt idx="8050">
                  <c:v>0.943262999999999</c:v>
                </c:pt>
                <c:pt idx="8051">
                  <c:v>0.943262999999999</c:v>
                </c:pt>
                <c:pt idx="8052">
                  <c:v>0.943262999999999</c:v>
                </c:pt>
                <c:pt idx="8053">
                  <c:v>0.943262999999999</c:v>
                </c:pt>
                <c:pt idx="8054">
                  <c:v>0.943262999999999</c:v>
                </c:pt>
                <c:pt idx="8055">
                  <c:v>0.943262999999999</c:v>
                </c:pt>
                <c:pt idx="8056">
                  <c:v>0.943262999999999</c:v>
                </c:pt>
                <c:pt idx="8057">
                  <c:v>0.943262999999999</c:v>
                </c:pt>
                <c:pt idx="8058">
                  <c:v>0.943262999999999</c:v>
                </c:pt>
                <c:pt idx="8059">
                  <c:v>0.943262999999999</c:v>
                </c:pt>
                <c:pt idx="8060">
                  <c:v>0.943262999999999</c:v>
                </c:pt>
                <c:pt idx="8061">
                  <c:v>0.943262999999999</c:v>
                </c:pt>
                <c:pt idx="8062">
                  <c:v>0.943262999999999</c:v>
                </c:pt>
                <c:pt idx="8063">
                  <c:v>0.943262999999999</c:v>
                </c:pt>
                <c:pt idx="8064">
                  <c:v>0.943262999999999</c:v>
                </c:pt>
                <c:pt idx="8065">
                  <c:v>0.943262999999999</c:v>
                </c:pt>
                <c:pt idx="8066">
                  <c:v>0.943262999999999</c:v>
                </c:pt>
                <c:pt idx="8067">
                  <c:v>0.943262999999999</c:v>
                </c:pt>
                <c:pt idx="8068">
                  <c:v>0.943262999999999</c:v>
                </c:pt>
                <c:pt idx="8069">
                  <c:v>0.943262999999999</c:v>
                </c:pt>
                <c:pt idx="8070">
                  <c:v>0.943262999999999</c:v>
                </c:pt>
                <c:pt idx="8071">
                  <c:v>0.943262999999999</c:v>
                </c:pt>
                <c:pt idx="8072">
                  <c:v>0.943262999999999</c:v>
                </c:pt>
                <c:pt idx="8073">
                  <c:v>0.943262999999999</c:v>
                </c:pt>
                <c:pt idx="8074">
                  <c:v>0.943262999999999</c:v>
                </c:pt>
                <c:pt idx="8075">
                  <c:v>0.943262999999999</c:v>
                </c:pt>
                <c:pt idx="8076">
                  <c:v>0.943262999999999</c:v>
                </c:pt>
                <c:pt idx="8077">
                  <c:v>0.943262999999999</c:v>
                </c:pt>
                <c:pt idx="8078">
                  <c:v>0.943262999999999</c:v>
                </c:pt>
                <c:pt idx="8079">
                  <c:v>0.943262999999999</c:v>
                </c:pt>
                <c:pt idx="8080">
                  <c:v>0.943262999999999</c:v>
                </c:pt>
                <c:pt idx="8081">
                  <c:v>0.943262999999999</c:v>
                </c:pt>
                <c:pt idx="8082">
                  <c:v>0.943262999999999</c:v>
                </c:pt>
                <c:pt idx="8083">
                  <c:v>0.943262999999999</c:v>
                </c:pt>
                <c:pt idx="8084">
                  <c:v>0.943262999999999</c:v>
                </c:pt>
                <c:pt idx="8085">
                  <c:v>0.943262999999999</c:v>
                </c:pt>
                <c:pt idx="8086">
                  <c:v>0.943262999999999</c:v>
                </c:pt>
                <c:pt idx="8087">
                  <c:v>0.943262999999999</c:v>
                </c:pt>
                <c:pt idx="8088">
                  <c:v>0.943262999999999</c:v>
                </c:pt>
                <c:pt idx="8089">
                  <c:v>0.943262999999999</c:v>
                </c:pt>
                <c:pt idx="8090">
                  <c:v>0.943262999999999</c:v>
                </c:pt>
                <c:pt idx="8091">
                  <c:v>0.943262999999999</c:v>
                </c:pt>
                <c:pt idx="8092">
                  <c:v>0.943262999999999</c:v>
                </c:pt>
                <c:pt idx="8093">
                  <c:v>0.943262999999999</c:v>
                </c:pt>
                <c:pt idx="8094">
                  <c:v>0.943262999999999</c:v>
                </c:pt>
                <c:pt idx="8095">
                  <c:v>0.943262999999999</c:v>
                </c:pt>
                <c:pt idx="8096">
                  <c:v>0.943262999999999</c:v>
                </c:pt>
                <c:pt idx="8097">
                  <c:v>0.943262999999999</c:v>
                </c:pt>
                <c:pt idx="8098">
                  <c:v>0.943262999999999</c:v>
                </c:pt>
                <c:pt idx="8099">
                  <c:v>0.943262999999999</c:v>
                </c:pt>
                <c:pt idx="8100">
                  <c:v>0.943262999999999</c:v>
                </c:pt>
                <c:pt idx="8101">
                  <c:v>0.943262999999999</c:v>
                </c:pt>
                <c:pt idx="8102">
                  <c:v>0.943262999999999</c:v>
                </c:pt>
                <c:pt idx="8103">
                  <c:v>0.943262999999999</c:v>
                </c:pt>
                <c:pt idx="8104">
                  <c:v>0.943262999999999</c:v>
                </c:pt>
                <c:pt idx="8105">
                  <c:v>0.943262999999999</c:v>
                </c:pt>
                <c:pt idx="8106">
                  <c:v>0.943262999999999</c:v>
                </c:pt>
                <c:pt idx="8107">
                  <c:v>0.943262999999999</c:v>
                </c:pt>
                <c:pt idx="8108">
                  <c:v>0.943262999999999</c:v>
                </c:pt>
                <c:pt idx="8109">
                  <c:v>0.943262999999999</c:v>
                </c:pt>
                <c:pt idx="8110">
                  <c:v>0.943262999999999</c:v>
                </c:pt>
                <c:pt idx="8111">
                  <c:v>0.943262999999999</c:v>
                </c:pt>
                <c:pt idx="8112">
                  <c:v>0.943262999999999</c:v>
                </c:pt>
                <c:pt idx="8113">
                  <c:v>0.943262999999999</c:v>
                </c:pt>
                <c:pt idx="8114">
                  <c:v>0.943262999999999</c:v>
                </c:pt>
                <c:pt idx="8115">
                  <c:v>0.943262999999999</c:v>
                </c:pt>
                <c:pt idx="8116">
                  <c:v>0.943262999999999</c:v>
                </c:pt>
                <c:pt idx="8117">
                  <c:v>0.943262999999999</c:v>
                </c:pt>
                <c:pt idx="8118">
                  <c:v>0.943262999999999</c:v>
                </c:pt>
                <c:pt idx="8119">
                  <c:v>0.943262999999999</c:v>
                </c:pt>
                <c:pt idx="8120">
                  <c:v>0.693219</c:v>
                </c:pt>
                <c:pt idx="8121">
                  <c:v>0.693219</c:v>
                </c:pt>
                <c:pt idx="8122">
                  <c:v>0.693219</c:v>
                </c:pt>
                <c:pt idx="8123">
                  <c:v>0.693219</c:v>
                </c:pt>
                <c:pt idx="8124">
                  <c:v>0.693219</c:v>
                </c:pt>
                <c:pt idx="8125">
                  <c:v>0.693219</c:v>
                </c:pt>
                <c:pt idx="8126">
                  <c:v>0.693219</c:v>
                </c:pt>
                <c:pt idx="8127">
                  <c:v>0.693219</c:v>
                </c:pt>
                <c:pt idx="8128">
                  <c:v>0.693219</c:v>
                </c:pt>
                <c:pt idx="8129">
                  <c:v>0.693219</c:v>
                </c:pt>
                <c:pt idx="8130">
                  <c:v>0.693219</c:v>
                </c:pt>
                <c:pt idx="8131">
                  <c:v>0.693219</c:v>
                </c:pt>
                <c:pt idx="8132">
                  <c:v>0.693219</c:v>
                </c:pt>
                <c:pt idx="8133">
                  <c:v>0.693219</c:v>
                </c:pt>
                <c:pt idx="8134">
                  <c:v>0.693219</c:v>
                </c:pt>
                <c:pt idx="8135">
                  <c:v>0.693219</c:v>
                </c:pt>
                <c:pt idx="8136">
                  <c:v>0.693219</c:v>
                </c:pt>
                <c:pt idx="8137">
                  <c:v>0.693219</c:v>
                </c:pt>
                <c:pt idx="8138">
                  <c:v>0.693219</c:v>
                </c:pt>
                <c:pt idx="8139">
                  <c:v>0.693219</c:v>
                </c:pt>
                <c:pt idx="8140">
                  <c:v>0.693219</c:v>
                </c:pt>
                <c:pt idx="8141">
                  <c:v>0.693219</c:v>
                </c:pt>
                <c:pt idx="8142">
                  <c:v>0.693219</c:v>
                </c:pt>
                <c:pt idx="8143">
                  <c:v>0.693219</c:v>
                </c:pt>
                <c:pt idx="8144">
                  <c:v>0.693219</c:v>
                </c:pt>
                <c:pt idx="8145">
                  <c:v>0.693219</c:v>
                </c:pt>
                <c:pt idx="8146">
                  <c:v>0.693219</c:v>
                </c:pt>
                <c:pt idx="8147">
                  <c:v>0.693219</c:v>
                </c:pt>
                <c:pt idx="8148">
                  <c:v>0.693219</c:v>
                </c:pt>
                <c:pt idx="8149">
                  <c:v>0.693219</c:v>
                </c:pt>
                <c:pt idx="8150">
                  <c:v>0.693219</c:v>
                </c:pt>
                <c:pt idx="8151">
                  <c:v>0.693219</c:v>
                </c:pt>
                <c:pt idx="8152">
                  <c:v>0.693219</c:v>
                </c:pt>
                <c:pt idx="8153">
                  <c:v>0.693219</c:v>
                </c:pt>
                <c:pt idx="8154">
                  <c:v>0.693219</c:v>
                </c:pt>
                <c:pt idx="8155">
                  <c:v>0.693219</c:v>
                </c:pt>
                <c:pt idx="8156">
                  <c:v>0.693219</c:v>
                </c:pt>
                <c:pt idx="8157">
                  <c:v>0.693219</c:v>
                </c:pt>
                <c:pt idx="8158">
                  <c:v>0.693219</c:v>
                </c:pt>
                <c:pt idx="8159">
                  <c:v>0.693219</c:v>
                </c:pt>
                <c:pt idx="8160">
                  <c:v>0.693219</c:v>
                </c:pt>
                <c:pt idx="8161">
                  <c:v>0.693219</c:v>
                </c:pt>
                <c:pt idx="8162">
                  <c:v>0.693219</c:v>
                </c:pt>
                <c:pt idx="8163">
                  <c:v>0.693219</c:v>
                </c:pt>
                <c:pt idx="8164">
                  <c:v>0.693219</c:v>
                </c:pt>
                <c:pt idx="8165">
                  <c:v>0.693219</c:v>
                </c:pt>
                <c:pt idx="8166">
                  <c:v>0.693219</c:v>
                </c:pt>
                <c:pt idx="8167">
                  <c:v>0.693219</c:v>
                </c:pt>
                <c:pt idx="8168">
                  <c:v>0.693219</c:v>
                </c:pt>
                <c:pt idx="8169">
                  <c:v>0.693219</c:v>
                </c:pt>
                <c:pt idx="8170">
                  <c:v>0.693219</c:v>
                </c:pt>
                <c:pt idx="8171">
                  <c:v>0.693219</c:v>
                </c:pt>
                <c:pt idx="8172">
                  <c:v>0.693219</c:v>
                </c:pt>
                <c:pt idx="8173">
                  <c:v>0.693219</c:v>
                </c:pt>
                <c:pt idx="8174">
                  <c:v>0.693219</c:v>
                </c:pt>
                <c:pt idx="8175">
                  <c:v>0.693219</c:v>
                </c:pt>
                <c:pt idx="8176">
                  <c:v>0.693219</c:v>
                </c:pt>
                <c:pt idx="8177">
                  <c:v>0.693219</c:v>
                </c:pt>
                <c:pt idx="8178">
                  <c:v>0.693219</c:v>
                </c:pt>
                <c:pt idx="8179">
                  <c:v>0.693219</c:v>
                </c:pt>
                <c:pt idx="8180">
                  <c:v>0.693219</c:v>
                </c:pt>
                <c:pt idx="8181">
                  <c:v>0.693219</c:v>
                </c:pt>
                <c:pt idx="8182">
                  <c:v>0.693219</c:v>
                </c:pt>
                <c:pt idx="8183">
                  <c:v>0.693219</c:v>
                </c:pt>
                <c:pt idx="8184">
                  <c:v>0.693219</c:v>
                </c:pt>
                <c:pt idx="8185">
                  <c:v>0.693219</c:v>
                </c:pt>
                <c:pt idx="8186">
                  <c:v>0.693219</c:v>
                </c:pt>
                <c:pt idx="8187">
                  <c:v>0.693219</c:v>
                </c:pt>
                <c:pt idx="8188">
                  <c:v>0.693219</c:v>
                </c:pt>
                <c:pt idx="8189">
                  <c:v>0.693219</c:v>
                </c:pt>
                <c:pt idx="8190">
                  <c:v>0.693219</c:v>
                </c:pt>
                <c:pt idx="8191">
                  <c:v>0.693219</c:v>
                </c:pt>
                <c:pt idx="8192">
                  <c:v>0.693219</c:v>
                </c:pt>
                <c:pt idx="8193">
                  <c:v>0.693219</c:v>
                </c:pt>
                <c:pt idx="8194">
                  <c:v>0.693219</c:v>
                </c:pt>
                <c:pt idx="8195">
                  <c:v>0.693219</c:v>
                </c:pt>
                <c:pt idx="8196">
                  <c:v>0.693219</c:v>
                </c:pt>
                <c:pt idx="8197">
                  <c:v>0.693219</c:v>
                </c:pt>
                <c:pt idx="8198">
                  <c:v>0.693219</c:v>
                </c:pt>
                <c:pt idx="8199">
                  <c:v>0.693219</c:v>
                </c:pt>
                <c:pt idx="8200">
                  <c:v>0.693219</c:v>
                </c:pt>
                <c:pt idx="8201">
                  <c:v>0.693219</c:v>
                </c:pt>
                <c:pt idx="8202">
                  <c:v>0.693219</c:v>
                </c:pt>
                <c:pt idx="8203">
                  <c:v>0.693219</c:v>
                </c:pt>
                <c:pt idx="8204">
                  <c:v>0.693219</c:v>
                </c:pt>
                <c:pt idx="8205">
                  <c:v>0.693219</c:v>
                </c:pt>
                <c:pt idx="8206">
                  <c:v>0.693219</c:v>
                </c:pt>
                <c:pt idx="8207">
                  <c:v>0.693219</c:v>
                </c:pt>
                <c:pt idx="8208">
                  <c:v>0.693219</c:v>
                </c:pt>
                <c:pt idx="8209">
                  <c:v>0.693219</c:v>
                </c:pt>
                <c:pt idx="8210">
                  <c:v>0.693219</c:v>
                </c:pt>
                <c:pt idx="8211">
                  <c:v>0.693219</c:v>
                </c:pt>
                <c:pt idx="8212">
                  <c:v>0.693219</c:v>
                </c:pt>
                <c:pt idx="8213">
                  <c:v>0.693219</c:v>
                </c:pt>
                <c:pt idx="8214">
                  <c:v>0.693219</c:v>
                </c:pt>
                <c:pt idx="8215">
                  <c:v>0.693219</c:v>
                </c:pt>
                <c:pt idx="8216">
                  <c:v>0.693219</c:v>
                </c:pt>
                <c:pt idx="8217">
                  <c:v>0.693219</c:v>
                </c:pt>
                <c:pt idx="8218">
                  <c:v>0.693219</c:v>
                </c:pt>
                <c:pt idx="8219">
                  <c:v>0.693219</c:v>
                </c:pt>
                <c:pt idx="8220">
                  <c:v>0.693219</c:v>
                </c:pt>
                <c:pt idx="8221">
                  <c:v>0.693219</c:v>
                </c:pt>
                <c:pt idx="8222">
                  <c:v>0.693219</c:v>
                </c:pt>
                <c:pt idx="8223">
                  <c:v>0.693219</c:v>
                </c:pt>
                <c:pt idx="8224">
                  <c:v>0.693219</c:v>
                </c:pt>
                <c:pt idx="8225">
                  <c:v>0.693219</c:v>
                </c:pt>
                <c:pt idx="8226">
                  <c:v>0.693219</c:v>
                </c:pt>
                <c:pt idx="8227">
                  <c:v>0.693219</c:v>
                </c:pt>
                <c:pt idx="8228">
                  <c:v>0.693219</c:v>
                </c:pt>
                <c:pt idx="8229">
                  <c:v>0.693219</c:v>
                </c:pt>
                <c:pt idx="8230">
                  <c:v>0.693219</c:v>
                </c:pt>
                <c:pt idx="8231">
                  <c:v>0.693219</c:v>
                </c:pt>
                <c:pt idx="8232">
                  <c:v>0.693219</c:v>
                </c:pt>
                <c:pt idx="8233">
                  <c:v>0.693219</c:v>
                </c:pt>
                <c:pt idx="8234">
                  <c:v>0.693219</c:v>
                </c:pt>
                <c:pt idx="8235">
                  <c:v>0.693219</c:v>
                </c:pt>
                <c:pt idx="8236">
                  <c:v>0.693219</c:v>
                </c:pt>
                <c:pt idx="8237">
                  <c:v>0.693219</c:v>
                </c:pt>
                <c:pt idx="8238">
                  <c:v>0.693219</c:v>
                </c:pt>
                <c:pt idx="8239">
                  <c:v>0.693219</c:v>
                </c:pt>
                <c:pt idx="8240">
                  <c:v>0.693219</c:v>
                </c:pt>
                <c:pt idx="8241">
                  <c:v>0.693219</c:v>
                </c:pt>
                <c:pt idx="8242">
                  <c:v>0.693219</c:v>
                </c:pt>
                <c:pt idx="8243">
                  <c:v>0.693219</c:v>
                </c:pt>
                <c:pt idx="8244">
                  <c:v>0.693219</c:v>
                </c:pt>
                <c:pt idx="8245">
                  <c:v>0.693219</c:v>
                </c:pt>
                <c:pt idx="8246">
                  <c:v>0.693219</c:v>
                </c:pt>
                <c:pt idx="8247">
                  <c:v>0.693219</c:v>
                </c:pt>
                <c:pt idx="8248">
                  <c:v>0.693219</c:v>
                </c:pt>
                <c:pt idx="8249">
                  <c:v>0.693219</c:v>
                </c:pt>
                <c:pt idx="8250">
                  <c:v>0.693219</c:v>
                </c:pt>
                <c:pt idx="8251">
                  <c:v>0.693219</c:v>
                </c:pt>
                <c:pt idx="8252">
                  <c:v>0.693219</c:v>
                </c:pt>
                <c:pt idx="8253">
                  <c:v>0.693219</c:v>
                </c:pt>
                <c:pt idx="8254">
                  <c:v>0.693219</c:v>
                </c:pt>
                <c:pt idx="8255">
                  <c:v>0.693219</c:v>
                </c:pt>
                <c:pt idx="8256">
                  <c:v>0.693219</c:v>
                </c:pt>
                <c:pt idx="8257">
                  <c:v>0.693219</c:v>
                </c:pt>
                <c:pt idx="8258">
                  <c:v>0.693219</c:v>
                </c:pt>
                <c:pt idx="8259">
                  <c:v>0.693219</c:v>
                </c:pt>
                <c:pt idx="8260">
                  <c:v>0.693219</c:v>
                </c:pt>
                <c:pt idx="8261">
                  <c:v>0.693219</c:v>
                </c:pt>
                <c:pt idx="8262">
                  <c:v>0.693219</c:v>
                </c:pt>
                <c:pt idx="8263">
                  <c:v>0.693219</c:v>
                </c:pt>
                <c:pt idx="8264">
                  <c:v>0.693219</c:v>
                </c:pt>
                <c:pt idx="8265">
                  <c:v>0.693219</c:v>
                </c:pt>
                <c:pt idx="8266">
                  <c:v>0.693219</c:v>
                </c:pt>
                <c:pt idx="8267">
                  <c:v>0.693219</c:v>
                </c:pt>
                <c:pt idx="8268">
                  <c:v>0.693219</c:v>
                </c:pt>
                <c:pt idx="8269">
                  <c:v>0.693219</c:v>
                </c:pt>
                <c:pt idx="8270">
                  <c:v>0.693219</c:v>
                </c:pt>
                <c:pt idx="8271">
                  <c:v>0.693219</c:v>
                </c:pt>
                <c:pt idx="8272">
                  <c:v>0.693219</c:v>
                </c:pt>
                <c:pt idx="8273">
                  <c:v>0.693219</c:v>
                </c:pt>
                <c:pt idx="8274">
                  <c:v>0.693219</c:v>
                </c:pt>
                <c:pt idx="8275">
                  <c:v>0.693219</c:v>
                </c:pt>
                <c:pt idx="8276">
                  <c:v>0.693219</c:v>
                </c:pt>
                <c:pt idx="8277">
                  <c:v>0.693219</c:v>
                </c:pt>
                <c:pt idx="8278">
                  <c:v>0.693219</c:v>
                </c:pt>
                <c:pt idx="8279">
                  <c:v>0.693219</c:v>
                </c:pt>
                <c:pt idx="8280">
                  <c:v>0.693219</c:v>
                </c:pt>
                <c:pt idx="8281">
                  <c:v>0.693219</c:v>
                </c:pt>
                <c:pt idx="8282">
                  <c:v>0.693219</c:v>
                </c:pt>
                <c:pt idx="8283">
                  <c:v>0.693219</c:v>
                </c:pt>
                <c:pt idx="8284">
                  <c:v>0.693219</c:v>
                </c:pt>
                <c:pt idx="8285">
                  <c:v>0.693219</c:v>
                </c:pt>
                <c:pt idx="8286">
                  <c:v>0.693219</c:v>
                </c:pt>
                <c:pt idx="8287">
                  <c:v>0.693219</c:v>
                </c:pt>
                <c:pt idx="8288">
                  <c:v>0.693219</c:v>
                </c:pt>
                <c:pt idx="8289">
                  <c:v>0.693219</c:v>
                </c:pt>
                <c:pt idx="8290">
                  <c:v>0.693219</c:v>
                </c:pt>
                <c:pt idx="8291">
                  <c:v>0.693219</c:v>
                </c:pt>
                <c:pt idx="8292">
                  <c:v>0.693219</c:v>
                </c:pt>
                <c:pt idx="8293">
                  <c:v>0.693219</c:v>
                </c:pt>
                <c:pt idx="8294">
                  <c:v>0.693219</c:v>
                </c:pt>
                <c:pt idx="8295">
                  <c:v>0.693219</c:v>
                </c:pt>
                <c:pt idx="8296">
                  <c:v>0.693219</c:v>
                </c:pt>
                <c:pt idx="8297">
                  <c:v>0.693219</c:v>
                </c:pt>
                <c:pt idx="8298">
                  <c:v>0.693219</c:v>
                </c:pt>
                <c:pt idx="8299">
                  <c:v>0.693219</c:v>
                </c:pt>
                <c:pt idx="8300">
                  <c:v>0.693219</c:v>
                </c:pt>
                <c:pt idx="8301">
                  <c:v>0.693219</c:v>
                </c:pt>
                <c:pt idx="8302">
                  <c:v>0.693219</c:v>
                </c:pt>
                <c:pt idx="8303">
                  <c:v>0.693219</c:v>
                </c:pt>
                <c:pt idx="8304">
                  <c:v>0.693219</c:v>
                </c:pt>
                <c:pt idx="8305">
                  <c:v>0.693219</c:v>
                </c:pt>
                <c:pt idx="8306">
                  <c:v>0.693219</c:v>
                </c:pt>
                <c:pt idx="8307">
                  <c:v>0.693219</c:v>
                </c:pt>
                <c:pt idx="8308">
                  <c:v>0.693219</c:v>
                </c:pt>
                <c:pt idx="8309">
                  <c:v>0.693219</c:v>
                </c:pt>
                <c:pt idx="8310">
                  <c:v>0.693219</c:v>
                </c:pt>
                <c:pt idx="8311">
                  <c:v>0.693219</c:v>
                </c:pt>
                <c:pt idx="8312">
                  <c:v>0.693219</c:v>
                </c:pt>
                <c:pt idx="8313">
                  <c:v>0.693219</c:v>
                </c:pt>
                <c:pt idx="8314">
                  <c:v>0.693219</c:v>
                </c:pt>
                <c:pt idx="8315">
                  <c:v>0.693219</c:v>
                </c:pt>
                <c:pt idx="8316">
                  <c:v>0.693219</c:v>
                </c:pt>
                <c:pt idx="8317">
                  <c:v>0.693219</c:v>
                </c:pt>
                <c:pt idx="8318">
                  <c:v>0.693219</c:v>
                </c:pt>
                <c:pt idx="8319">
                  <c:v>0.693219</c:v>
                </c:pt>
                <c:pt idx="8320">
                  <c:v>0.693219</c:v>
                </c:pt>
                <c:pt idx="8321">
                  <c:v>0.693219</c:v>
                </c:pt>
                <c:pt idx="8322">
                  <c:v>0.693219</c:v>
                </c:pt>
                <c:pt idx="8323">
                  <c:v>0.693219</c:v>
                </c:pt>
                <c:pt idx="8324">
                  <c:v>0.693219</c:v>
                </c:pt>
                <c:pt idx="8325">
                  <c:v>0.693219</c:v>
                </c:pt>
                <c:pt idx="8326">
                  <c:v>0.693219</c:v>
                </c:pt>
                <c:pt idx="8327">
                  <c:v>0.693219</c:v>
                </c:pt>
                <c:pt idx="8328">
                  <c:v>0.693219</c:v>
                </c:pt>
                <c:pt idx="8329">
                  <c:v>0.693219</c:v>
                </c:pt>
                <c:pt idx="8330">
                  <c:v>0.693219</c:v>
                </c:pt>
                <c:pt idx="8331">
                  <c:v>0.693219</c:v>
                </c:pt>
                <c:pt idx="8332">
                  <c:v>0.693219</c:v>
                </c:pt>
                <c:pt idx="8333">
                  <c:v>0.693219</c:v>
                </c:pt>
                <c:pt idx="8334">
                  <c:v>0.693219</c:v>
                </c:pt>
                <c:pt idx="8335">
                  <c:v>0.693219</c:v>
                </c:pt>
                <c:pt idx="8336">
                  <c:v>0.693219</c:v>
                </c:pt>
                <c:pt idx="8337">
                  <c:v>0.693219</c:v>
                </c:pt>
                <c:pt idx="8338">
                  <c:v>0.693219</c:v>
                </c:pt>
                <c:pt idx="8339">
                  <c:v>0.693219</c:v>
                </c:pt>
                <c:pt idx="8340">
                  <c:v>0.693219</c:v>
                </c:pt>
                <c:pt idx="8341">
                  <c:v>0.693219</c:v>
                </c:pt>
                <c:pt idx="8342">
                  <c:v>0.693219</c:v>
                </c:pt>
                <c:pt idx="8343">
                  <c:v>0.693219</c:v>
                </c:pt>
                <c:pt idx="8344">
                  <c:v>0.693219</c:v>
                </c:pt>
                <c:pt idx="8345">
                  <c:v>0.693219</c:v>
                </c:pt>
                <c:pt idx="8346">
                  <c:v>0.693219</c:v>
                </c:pt>
                <c:pt idx="8347">
                  <c:v>0.693219</c:v>
                </c:pt>
                <c:pt idx="8348">
                  <c:v>0.693219</c:v>
                </c:pt>
                <c:pt idx="8349">
                  <c:v>0.693219</c:v>
                </c:pt>
                <c:pt idx="8350">
                  <c:v>0.693219</c:v>
                </c:pt>
                <c:pt idx="8351">
                  <c:v>0.693219</c:v>
                </c:pt>
                <c:pt idx="8352">
                  <c:v>0.693219</c:v>
                </c:pt>
                <c:pt idx="8353">
                  <c:v>0.693219</c:v>
                </c:pt>
                <c:pt idx="8354">
                  <c:v>0.693219</c:v>
                </c:pt>
                <c:pt idx="8355">
                  <c:v>0.693219</c:v>
                </c:pt>
                <c:pt idx="8356">
                  <c:v>0.693219</c:v>
                </c:pt>
                <c:pt idx="8357">
                  <c:v>0.693219</c:v>
                </c:pt>
                <c:pt idx="8358">
                  <c:v>0.693219</c:v>
                </c:pt>
                <c:pt idx="8359">
                  <c:v>0.693219</c:v>
                </c:pt>
                <c:pt idx="8360">
                  <c:v>0.693219</c:v>
                </c:pt>
                <c:pt idx="8361">
                  <c:v>0.693219</c:v>
                </c:pt>
                <c:pt idx="8362">
                  <c:v>0.693219</c:v>
                </c:pt>
                <c:pt idx="8363">
                  <c:v>0.693219</c:v>
                </c:pt>
                <c:pt idx="8364">
                  <c:v>0.693219</c:v>
                </c:pt>
                <c:pt idx="8365">
                  <c:v>0.693219</c:v>
                </c:pt>
                <c:pt idx="8366">
                  <c:v>0.693219</c:v>
                </c:pt>
                <c:pt idx="8367">
                  <c:v>0.693219</c:v>
                </c:pt>
                <c:pt idx="8368">
                  <c:v>0.693219</c:v>
                </c:pt>
                <c:pt idx="8369">
                  <c:v>0.693219</c:v>
                </c:pt>
                <c:pt idx="8370">
                  <c:v>0.693219</c:v>
                </c:pt>
                <c:pt idx="8371">
                  <c:v>0.693219</c:v>
                </c:pt>
                <c:pt idx="8372">
                  <c:v>0.693219</c:v>
                </c:pt>
                <c:pt idx="8373">
                  <c:v>0.693219</c:v>
                </c:pt>
                <c:pt idx="8374">
                  <c:v>0.693219</c:v>
                </c:pt>
                <c:pt idx="8375">
                  <c:v>0.693219</c:v>
                </c:pt>
                <c:pt idx="8376">
                  <c:v>0.693219</c:v>
                </c:pt>
                <c:pt idx="8377">
                  <c:v>0.693219</c:v>
                </c:pt>
                <c:pt idx="8378">
                  <c:v>0.693219</c:v>
                </c:pt>
                <c:pt idx="8379">
                  <c:v>0.693219</c:v>
                </c:pt>
                <c:pt idx="8380">
                  <c:v>0.693219</c:v>
                </c:pt>
                <c:pt idx="8381">
                  <c:v>0.693219</c:v>
                </c:pt>
                <c:pt idx="8382">
                  <c:v>0.693219</c:v>
                </c:pt>
                <c:pt idx="8383">
                  <c:v>0.693219</c:v>
                </c:pt>
                <c:pt idx="8384">
                  <c:v>0.693219</c:v>
                </c:pt>
                <c:pt idx="8385">
                  <c:v>0.693219</c:v>
                </c:pt>
                <c:pt idx="8386">
                  <c:v>0.693219</c:v>
                </c:pt>
                <c:pt idx="8387">
                  <c:v>0.693219</c:v>
                </c:pt>
                <c:pt idx="8388">
                  <c:v>0.693219</c:v>
                </c:pt>
                <c:pt idx="8389">
                  <c:v>0.693219</c:v>
                </c:pt>
                <c:pt idx="8390">
                  <c:v>0.693219</c:v>
                </c:pt>
                <c:pt idx="8391">
                  <c:v>0.693219</c:v>
                </c:pt>
                <c:pt idx="8392">
                  <c:v>0.693219</c:v>
                </c:pt>
                <c:pt idx="8393">
                  <c:v>0.693219</c:v>
                </c:pt>
                <c:pt idx="8394">
                  <c:v>0.693219</c:v>
                </c:pt>
                <c:pt idx="8395">
                  <c:v>0.693219</c:v>
                </c:pt>
                <c:pt idx="8396">
                  <c:v>0.693219</c:v>
                </c:pt>
                <c:pt idx="8397">
                  <c:v>0.693219</c:v>
                </c:pt>
                <c:pt idx="8398">
                  <c:v>0.693219</c:v>
                </c:pt>
                <c:pt idx="8399">
                  <c:v>0.693219</c:v>
                </c:pt>
                <c:pt idx="8400">
                  <c:v>0.693219</c:v>
                </c:pt>
                <c:pt idx="8401">
                  <c:v>0.693219</c:v>
                </c:pt>
                <c:pt idx="8402">
                  <c:v>0.693219</c:v>
                </c:pt>
                <c:pt idx="8403">
                  <c:v>0.693219</c:v>
                </c:pt>
                <c:pt idx="8404">
                  <c:v>0.693219</c:v>
                </c:pt>
                <c:pt idx="8405">
                  <c:v>0.693219</c:v>
                </c:pt>
                <c:pt idx="8406">
                  <c:v>0.693219</c:v>
                </c:pt>
                <c:pt idx="8407">
                  <c:v>0.693219</c:v>
                </c:pt>
                <c:pt idx="8408">
                  <c:v>0.693219</c:v>
                </c:pt>
                <c:pt idx="8409">
                  <c:v>0.693219</c:v>
                </c:pt>
                <c:pt idx="8410">
                  <c:v>0.693219</c:v>
                </c:pt>
                <c:pt idx="8411">
                  <c:v>0.693219</c:v>
                </c:pt>
                <c:pt idx="8412">
                  <c:v>0.693219</c:v>
                </c:pt>
                <c:pt idx="8413">
                  <c:v>0.693219</c:v>
                </c:pt>
                <c:pt idx="8414">
                  <c:v>0.693219</c:v>
                </c:pt>
                <c:pt idx="8415">
                  <c:v>0.693219</c:v>
                </c:pt>
                <c:pt idx="8416">
                  <c:v>0.693219</c:v>
                </c:pt>
                <c:pt idx="8417">
                  <c:v>0.693219</c:v>
                </c:pt>
                <c:pt idx="8418">
                  <c:v>0.693219</c:v>
                </c:pt>
                <c:pt idx="8419">
                  <c:v>0.693219</c:v>
                </c:pt>
                <c:pt idx="8420">
                  <c:v>0.693219</c:v>
                </c:pt>
                <c:pt idx="8421">
                  <c:v>0.693219</c:v>
                </c:pt>
                <c:pt idx="8422">
                  <c:v>0.693219</c:v>
                </c:pt>
                <c:pt idx="8423">
                  <c:v>0.693219</c:v>
                </c:pt>
                <c:pt idx="8424">
                  <c:v>0.693219</c:v>
                </c:pt>
                <c:pt idx="8425">
                  <c:v>0.693219</c:v>
                </c:pt>
                <c:pt idx="8426">
                  <c:v>0.693219</c:v>
                </c:pt>
                <c:pt idx="8427">
                  <c:v>0.693219</c:v>
                </c:pt>
                <c:pt idx="8428">
                  <c:v>0.693219</c:v>
                </c:pt>
                <c:pt idx="8429">
                  <c:v>0.693219</c:v>
                </c:pt>
                <c:pt idx="8430">
                  <c:v>0.693219</c:v>
                </c:pt>
                <c:pt idx="8431">
                  <c:v>0.693219</c:v>
                </c:pt>
                <c:pt idx="8432">
                  <c:v>0.693219</c:v>
                </c:pt>
                <c:pt idx="8433">
                  <c:v>0.693219</c:v>
                </c:pt>
                <c:pt idx="8434">
                  <c:v>0.693219</c:v>
                </c:pt>
                <c:pt idx="8435">
                  <c:v>0.693219</c:v>
                </c:pt>
                <c:pt idx="8436">
                  <c:v>0.693219</c:v>
                </c:pt>
                <c:pt idx="8437">
                  <c:v>0.693219</c:v>
                </c:pt>
                <c:pt idx="8438">
                  <c:v>0.693219</c:v>
                </c:pt>
                <c:pt idx="8439">
                  <c:v>0.693219</c:v>
                </c:pt>
                <c:pt idx="8440">
                  <c:v>0.693219</c:v>
                </c:pt>
                <c:pt idx="8441">
                  <c:v>0.693219</c:v>
                </c:pt>
                <c:pt idx="8442">
                  <c:v>0.693219</c:v>
                </c:pt>
                <c:pt idx="8443">
                  <c:v>0.693219</c:v>
                </c:pt>
                <c:pt idx="8444">
                  <c:v>0.693219</c:v>
                </c:pt>
                <c:pt idx="8445">
                  <c:v>0.693219</c:v>
                </c:pt>
                <c:pt idx="8446">
                  <c:v>0.693219</c:v>
                </c:pt>
                <c:pt idx="8447">
                  <c:v>0.693219</c:v>
                </c:pt>
                <c:pt idx="8448">
                  <c:v>0.693219</c:v>
                </c:pt>
                <c:pt idx="8449">
                  <c:v>0.693219</c:v>
                </c:pt>
                <c:pt idx="8450">
                  <c:v>0.693219</c:v>
                </c:pt>
                <c:pt idx="8451">
                  <c:v>0.693219</c:v>
                </c:pt>
                <c:pt idx="8452">
                  <c:v>0.693219</c:v>
                </c:pt>
                <c:pt idx="8453">
                  <c:v>0.693219</c:v>
                </c:pt>
                <c:pt idx="8454">
                  <c:v>0.693219</c:v>
                </c:pt>
                <c:pt idx="8455">
                  <c:v>0.693219</c:v>
                </c:pt>
                <c:pt idx="8456">
                  <c:v>0.693219</c:v>
                </c:pt>
                <c:pt idx="8457">
                  <c:v>0.693219</c:v>
                </c:pt>
                <c:pt idx="8458">
                  <c:v>0.693219</c:v>
                </c:pt>
                <c:pt idx="8459">
                  <c:v>0.693219</c:v>
                </c:pt>
                <c:pt idx="8460">
                  <c:v>0.693219</c:v>
                </c:pt>
                <c:pt idx="8461">
                  <c:v>0.693219</c:v>
                </c:pt>
                <c:pt idx="8462">
                  <c:v>0.693219</c:v>
                </c:pt>
                <c:pt idx="8463">
                  <c:v>0.693219</c:v>
                </c:pt>
                <c:pt idx="8464">
                  <c:v>0.693219</c:v>
                </c:pt>
                <c:pt idx="8465">
                  <c:v>0.693219</c:v>
                </c:pt>
                <c:pt idx="8466">
                  <c:v>0.693219</c:v>
                </c:pt>
                <c:pt idx="8467">
                  <c:v>0.693219</c:v>
                </c:pt>
                <c:pt idx="8468">
                  <c:v>0.693219</c:v>
                </c:pt>
                <c:pt idx="8469">
                  <c:v>0.693219</c:v>
                </c:pt>
                <c:pt idx="8470">
                  <c:v>0.693219</c:v>
                </c:pt>
                <c:pt idx="8471">
                  <c:v>0.693219</c:v>
                </c:pt>
                <c:pt idx="8472">
                  <c:v>0.693219</c:v>
                </c:pt>
                <c:pt idx="8473">
                  <c:v>0.693219</c:v>
                </c:pt>
                <c:pt idx="8474">
                  <c:v>0.693219</c:v>
                </c:pt>
                <c:pt idx="8475">
                  <c:v>0.693219</c:v>
                </c:pt>
                <c:pt idx="8476">
                  <c:v>0.693219</c:v>
                </c:pt>
                <c:pt idx="8477">
                  <c:v>0.693219</c:v>
                </c:pt>
                <c:pt idx="8478">
                  <c:v>0.693219</c:v>
                </c:pt>
                <c:pt idx="8479">
                  <c:v>0.693219</c:v>
                </c:pt>
                <c:pt idx="8480">
                  <c:v>0.693219</c:v>
                </c:pt>
                <c:pt idx="8481">
                  <c:v>0.693219</c:v>
                </c:pt>
                <c:pt idx="8482">
                  <c:v>0.693219</c:v>
                </c:pt>
                <c:pt idx="8483">
                  <c:v>0.693219</c:v>
                </c:pt>
                <c:pt idx="8484">
                  <c:v>0.693219</c:v>
                </c:pt>
                <c:pt idx="8485">
                  <c:v>0.693219</c:v>
                </c:pt>
                <c:pt idx="8486">
                  <c:v>0.693219</c:v>
                </c:pt>
                <c:pt idx="8487">
                  <c:v>0.693219</c:v>
                </c:pt>
                <c:pt idx="8488">
                  <c:v>0.693219</c:v>
                </c:pt>
                <c:pt idx="8489">
                  <c:v>0.693219</c:v>
                </c:pt>
                <c:pt idx="8490">
                  <c:v>0.693219</c:v>
                </c:pt>
                <c:pt idx="8491">
                  <c:v>0.693219</c:v>
                </c:pt>
                <c:pt idx="8492">
                  <c:v>0.693219</c:v>
                </c:pt>
                <c:pt idx="8493">
                  <c:v>0.693219</c:v>
                </c:pt>
                <c:pt idx="8494">
                  <c:v>0.693219</c:v>
                </c:pt>
                <c:pt idx="8495">
                  <c:v>0.693219</c:v>
                </c:pt>
                <c:pt idx="8496">
                  <c:v>0.693219</c:v>
                </c:pt>
                <c:pt idx="8497">
                  <c:v>0.693219</c:v>
                </c:pt>
                <c:pt idx="8498">
                  <c:v>0.693219</c:v>
                </c:pt>
                <c:pt idx="8499">
                  <c:v>0.693219</c:v>
                </c:pt>
                <c:pt idx="8500">
                  <c:v>0.693219</c:v>
                </c:pt>
                <c:pt idx="8501">
                  <c:v>0.693219</c:v>
                </c:pt>
                <c:pt idx="8502">
                  <c:v>0.693219</c:v>
                </c:pt>
                <c:pt idx="8503">
                  <c:v>0.693219</c:v>
                </c:pt>
                <c:pt idx="8504">
                  <c:v>0.693219</c:v>
                </c:pt>
                <c:pt idx="8505">
                  <c:v>0.693219</c:v>
                </c:pt>
                <c:pt idx="8506">
                  <c:v>0.693219</c:v>
                </c:pt>
                <c:pt idx="8507">
                  <c:v>0.693219</c:v>
                </c:pt>
                <c:pt idx="8508">
                  <c:v>0.693219</c:v>
                </c:pt>
                <c:pt idx="8509">
                  <c:v>0.693219</c:v>
                </c:pt>
                <c:pt idx="8510">
                  <c:v>0.693219</c:v>
                </c:pt>
                <c:pt idx="8511">
                  <c:v>0.693219</c:v>
                </c:pt>
                <c:pt idx="8512">
                  <c:v>0.693219</c:v>
                </c:pt>
                <c:pt idx="8513">
                  <c:v>0.693219</c:v>
                </c:pt>
                <c:pt idx="8514">
                  <c:v>0.693219</c:v>
                </c:pt>
                <c:pt idx="8515">
                  <c:v>0.693219</c:v>
                </c:pt>
                <c:pt idx="8516">
                  <c:v>0.693219</c:v>
                </c:pt>
                <c:pt idx="8517">
                  <c:v>0.693219</c:v>
                </c:pt>
                <c:pt idx="8518">
                  <c:v>0.693219</c:v>
                </c:pt>
                <c:pt idx="8519">
                  <c:v>0.693219</c:v>
                </c:pt>
                <c:pt idx="8520">
                  <c:v>0.693219</c:v>
                </c:pt>
                <c:pt idx="8521">
                  <c:v>0.693219</c:v>
                </c:pt>
                <c:pt idx="8522">
                  <c:v>0.693219</c:v>
                </c:pt>
                <c:pt idx="8523">
                  <c:v>0.693219</c:v>
                </c:pt>
                <c:pt idx="8524">
                  <c:v>0.693219</c:v>
                </c:pt>
                <c:pt idx="8525">
                  <c:v>0.693219</c:v>
                </c:pt>
                <c:pt idx="8526">
                  <c:v>0.693219</c:v>
                </c:pt>
                <c:pt idx="8527">
                  <c:v>0.693219</c:v>
                </c:pt>
                <c:pt idx="8528">
                  <c:v>0.693219</c:v>
                </c:pt>
                <c:pt idx="8529">
                  <c:v>0.693219</c:v>
                </c:pt>
                <c:pt idx="8530">
                  <c:v>0.693219</c:v>
                </c:pt>
                <c:pt idx="8531">
                  <c:v>0.693219</c:v>
                </c:pt>
                <c:pt idx="8532">
                  <c:v>0.693219</c:v>
                </c:pt>
                <c:pt idx="8533">
                  <c:v>0.693219</c:v>
                </c:pt>
                <c:pt idx="8534">
                  <c:v>0.693219</c:v>
                </c:pt>
                <c:pt idx="8535">
                  <c:v>0.693219</c:v>
                </c:pt>
                <c:pt idx="8536">
                  <c:v>0.693219</c:v>
                </c:pt>
                <c:pt idx="8537">
                  <c:v>0.693219</c:v>
                </c:pt>
                <c:pt idx="8538">
                  <c:v>0.693219</c:v>
                </c:pt>
                <c:pt idx="8539">
                  <c:v>0.693219</c:v>
                </c:pt>
                <c:pt idx="8540">
                  <c:v>0.693219</c:v>
                </c:pt>
                <c:pt idx="8541">
                  <c:v>0.693219</c:v>
                </c:pt>
                <c:pt idx="8542">
                  <c:v>0.693219</c:v>
                </c:pt>
                <c:pt idx="8543">
                  <c:v>0.693219</c:v>
                </c:pt>
                <c:pt idx="8544">
                  <c:v>0.693219</c:v>
                </c:pt>
                <c:pt idx="8545">
                  <c:v>0.693219</c:v>
                </c:pt>
                <c:pt idx="8546">
                  <c:v>0.693219</c:v>
                </c:pt>
                <c:pt idx="8547">
                  <c:v>0.693219</c:v>
                </c:pt>
                <c:pt idx="8548">
                  <c:v>0.693219</c:v>
                </c:pt>
                <c:pt idx="8549">
                  <c:v>0.693219</c:v>
                </c:pt>
                <c:pt idx="8550">
                  <c:v>0.693219</c:v>
                </c:pt>
                <c:pt idx="8551">
                  <c:v>0.693219</c:v>
                </c:pt>
                <c:pt idx="8552">
                  <c:v>0.693219</c:v>
                </c:pt>
                <c:pt idx="8553">
                  <c:v>0.693219</c:v>
                </c:pt>
                <c:pt idx="8554">
                  <c:v>0.693219</c:v>
                </c:pt>
                <c:pt idx="8555">
                  <c:v>0.693219</c:v>
                </c:pt>
                <c:pt idx="8556">
                  <c:v>0.693219</c:v>
                </c:pt>
                <c:pt idx="8557">
                  <c:v>0.693219</c:v>
                </c:pt>
                <c:pt idx="8558">
                  <c:v>0.693219</c:v>
                </c:pt>
                <c:pt idx="8559">
                  <c:v>0.693219</c:v>
                </c:pt>
                <c:pt idx="8560">
                  <c:v>0.693219</c:v>
                </c:pt>
                <c:pt idx="8561">
                  <c:v>0.693219</c:v>
                </c:pt>
                <c:pt idx="8562">
                  <c:v>0.693219</c:v>
                </c:pt>
                <c:pt idx="8563">
                  <c:v>0.693219</c:v>
                </c:pt>
                <c:pt idx="8564">
                  <c:v>0.693219</c:v>
                </c:pt>
                <c:pt idx="8565">
                  <c:v>0.693219</c:v>
                </c:pt>
                <c:pt idx="8566">
                  <c:v>0.693219</c:v>
                </c:pt>
                <c:pt idx="8567">
                  <c:v>0.693219</c:v>
                </c:pt>
                <c:pt idx="8568">
                  <c:v>0.693219</c:v>
                </c:pt>
                <c:pt idx="8569">
                  <c:v>0.693219</c:v>
                </c:pt>
                <c:pt idx="8570">
                  <c:v>0.693219</c:v>
                </c:pt>
                <c:pt idx="8571">
                  <c:v>0.693219</c:v>
                </c:pt>
                <c:pt idx="8572">
                  <c:v>0.693219</c:v>
                </c:pt>
                <c:pt idx="8573">
                  <c:v>0.693219</c:v>
                </c:pt>
                <c:pt idx="8574">
                  <c:v>0.693219</c:v>
                </c:pt>
                <c:pt idx="8575">
                  <c:v>0.693219</c:v>
                </c:pt>
                <c:pt idx="8576">
                  <c:v>0.693219</c:v>
                </c:pt>
                <c:pt idx="8577">
                  <c:v>0.693219</c:v>
                </c:pt>
                <c:pt idx="8578">
                  <c:v>0.693219</c:v>
                </c:pt>
                <c:pt idx="8579">
                  <c:v>0.693219</c:v>
                </c:pt>
                <c:pt idx="8580">
                  <c:v>0.693219</c:v>
                </c:pt>
                <c:pt idx="8581">
                  <c:v>0.693219</c:v>
                </c:pt>
                <c:pt idx="8582">
                  <c:v>0.693219</c:v>
                </c:pt>
                <c:pt idx="8583">
                  <c:v>0.693219</c:v>
                </c:pt>
                <c:pt idx="8584">
                  <c:v>0.693219</c:v>
                </c:pt>
                <c:pt idx="8585">
                  <c:v>0.693219</c:v>
                </c:pt>
                <c:pt idx="8586">
                  <c:v>0.693219</c:v>
                </c:pt>
                <c:pt idx="8587">
                  <c:v>0.693219</c:v>
                </c:pt>
                <c:pt idx="8588">
                  <c:v>0.693219</c:v>
                </c:pt>
                <c:pt idx="8589">
                  <c:v>0.693219</c:v>
                </c:pt>
                <c:pt idx="8590">
                  <c:v>0.693219</c:v>
                </c:pt>
                <c:pt idx="8591">
                  <c:v>0.693219</c:v>
                </c:pt>
                <c:pt idx="8592">
                  <c:v>0.693219</c:v>
                </c:pt>
                <c:pt idx="8593">
                  <c:v>0.693219</c:v>
                </c:pt>
                <c:pt idx="8594">
                  <c:v>0.693219</c:v>
                </c:pt>
                <c:pt idx="8595">
                  <c:v>0.693219</c:v>
                </c:pt>
                <c:pt idx="8596">
                  <c:v>0.693219</c:v>
                </c:pt>
                <c:pt idx="8597">
                  <c:v>0.693219</c:v>
                </c:pt>
                <c:pt idx="8598">
                  <c:v>0.693219</c:v>
                </c:pt>
                <c:pt idx="8599">
                  <c:v>0.693219</c:v>
                </c:pt>
                <c:pt idx="8600">
                  <c:v>0.693219</c:v>
                </c:pt>
                <c:pt idx="8601">
                  <c:v>0.693219</c:v>
                </c:pt>
                <c:pt idx="8602">
                  <c:v>0.693219</c:v>
                </c:pt>
                <c:pt idx="8603">
                  <c:v>0.693219</c:v>
                </c:pt>
                <c:pt idx="8604">
                  <c:v>0.693219</c:v>
                </c:pt>
                <c:pt idx="8605">
                  <c:v>0.693219</c:v>
                </c:pt>
                <c:pt idx="8606">
                  <c:v>0.693219</c:v>
                </c:pt>
                <c:pt idx="8607">
                  <c:v>0.693219</c:v>
                </c:pt>
                <c:pt idx="8608">
                  <c:v>0.693219</c:v>
                </c:pt>
                <c:pt idx="8609">
                  <c:v>0.693219</c:v>
                </c:pt>
                <c:pt idx="8610">
                  <c:v>0.693219</c:v>
                </c:pt>
                <c:pt idx="8611">
                  <c:v>0.693219</c:v>
                </c:pt>
                <c:pt idx="8612">
                  <c:v>0.693219</c:v>
                </c:pt>
                <c:pt idx="8613">
                  <c:v>0.693219</c:v>
                </c:pt>
                <c:pt idx="8614">
                  <c:v>0.693219</c:v>
                </c:pt>
                <c:pt idx="8615">
                  <c:v>0.693219</c:v>
                </c:pt>
                <c:pt idx="8616">
                  <c:v>0.693219</c:v>
                </c:pt>
                <c:pt idx="8617">
                  <c:v>0.693219</c:v>
                </c:pt>
                <c:pt idx="8618">
                  <c:v>0.693219</c:v>
                </c:pt>
                <c:pt idx="8619">
                  <c:v>0.693219</c:v>
                </c:pt>
                <c:pt idx="8620">
                  <c:v>0.693219</c:v>
                </c:pt>
                <c:pt idx="8621">
                  <c:v>0.693219</c:v>
                </c:pt>
                <c:pt idx="8622">
                  <c:v>0.693219</c:v>
                </c:pt>
                <c:pt idx="8623">
                  <c:v>0.693219</c:v>
                </c:pt>
                <c:pt idx="8624">
                  <c:v>0.693219</c:v>
                </c:pt>
                <c:pt idx="8625">
                  <c:v>0.693219</c:v>
                </c:pt>
                <c:pt idx="8626">
                  <c:v>0.693219</c:v>
                </c:pt>
                <c:pt idx="8627">
                  <c:v>0.693219</c:v>
                </c:pt>
                <c:pt idx="8628">
                  <c:v>0.693219</c:v>
                </c:pt>
                <c:pt idx="8629">
                  <c:v>0.693219</c:v>
                </c:pt>
                <c:pt idx="8630">
                  <c:v>0.693219</c:v>
                </c:pt>
                <c:pt idx="8631">
                  <c:v>0.693219</c:v>
                </c:pt>
                <c:pt idx="8632">
                  <c:v>0.693219</c:v>
                </c:pt>
                <c:pt idx="8633">
                  <c:v>0.693219</c:v>
                </c:pt>
                <c:pt idx="8634">
                  <c:v>0.693219</c:v>
                </c:pt>
                <c:pt idx="8635">
                  <c:v>0.693219</c:v>
                </c:pt>
                <c:pt idx="8636">
                  <c:v>0.693219</c:v>
                </c:pt>
                <c:pt idx="8637">
                  <c:v>0.693219</c:v>
                </c:pt>
                <c:pt idx="8638">
                  <c:v>0.693219</c:v>
                </c:pt>
                <c:pt idx="8639">
                  <c:v>0.693219</c:v>
                </c:pt>
                <c:pt idx="8640">
                  <c:v>0.693219</c:v>
                </c:pt>
                <c:pt idx="8641">
                  <c:v>0.693219</c:v>
                </c:pt>
                <c:pt idx="8642">
                  <c:v>0.693219</c:v>
                </c:pt>
                <c:pt idx="8643">
                  <c:v>0.693219</c:v>
                </c:pt>
                <c:pt idx="8644">
                  <c:v>0.693219</c:v>
                </c:pt>
                <c:pt idx="8645">
                  <c:v>0.693219</c:v>
                </c:pt>
                <c:pt idx="8646">
                  <c:v>0.693219</c:v>
                </c:pt>
                <c:pt idx="8647">
                  <c:v>0.693219</c:v>
                </c:pt>
                <c:pt idx="8648">
                  <c:v>0.693219</c:v>
                </c:pt>
                <c:pt idx="8649">
                  <c:v>0.693219</c:v>
                </c:pt>
                <c:pt idx="8650">
                  <c:v>0.693219</c:v>
                </c:pt>
                <c:pt idx="8651">
                  <c:v>0.693219</c:v>
                </c:pt>
                <c:pt idx="8652">
                  <c:v>0.693219</c:v>
                </c:pt>
                <c:pt idx="8653">
                  <c:v>0.693219</c:v>
                </c:pt>
                <c:pt idx="8654">
                  <c:v>0.693219</c:v>
                </c:pt>
                <c:pt idx="8655">
                  <c:v>0.693219</c:v>
                </c:pt>
                <c:pt idx="8656">
                  <c:v>0.693219</c:v>
                </c:pt>
                <c:pt idx="8657">
                  <c:v>0.693219</c:v>
                </c:pt>
                <c:pt idx="8658">
                  <c:v>0.693219</c:v>
                </c:pt>
                <c:pt idx="8659">
                  <c:v>0.693219</c:v>
                </c:pt>
                <c:pt idx="8660">
                  <c:v>0.693219</c:v>
                </c:pt>
                <c:pt idx="8661">
                  <c:v>0.693219</c:v>
                </c:pt>
                <c:pt idx="8662">
                  <c:v>0.748266</c:v>
                </c:pt>
                <c:pt idx="8663">
                  <c:v>0.85836</c:v>
                </c:pt>
                <c:pt idx="8664">
                  <c:v>0.85836</c:v>
                </c:pt>
                <c:pt idx="8665">
                  <c:v>0.85836</c:v>
                </c:pt>
                <c:pt idx="8666">
                  <c:v>0.85836</c:v>
                </c:pt>
                <c:pt idx="8667">
                  <c:v>0.85836</c:v>
                </c:pt>
                <c:pt idx="8668">
                  <c:v>0.85836</c:v>
                </c:pt>
                <c:pt idx="8669">
                  <c:v>0.85836</c:v>
                </c:pt>
                <c:pt idx="8670">
                  <c:v>0.85836</c:v>
                </c:pt>
                <c:pt idx="8671">
                  <c:v>0.85836</c:v>
                </c:pt>
                <c:pt idx="8672">
                  <c:v>0.85836</c:v>
                </c:pt>
                <c:pt idx="8673">
                  <c:v>0.85836</c:v>
                </c:pt>
                <c:pt idx="8674">
                  <c:v>0.85836</c:v>
                </c:pt>
                <c:pt idx="8675">
                  <c:v>0.85836</c:v>
                </c:pt>
                <c:pt idx="8676">
                  <c:v>0.85836</c:v>
                </c:pt>
                <c:pt idx="8677">
                  <c:v>0.85836</c:v>
                </c:pt>
                <c:pt idx="8678">
                  <c:v>0.85836</c:v>
                </c:pt>
                <c:pt idx="8679">
                  <c:v>0.85836</c:v>
                </c:pt>
                <c:pt idx="8680">
                  <c:v>0.85836</c:v>
                </c:pt>
                <c:pt idx="8681">
                  <c:v>0.85836</c:v>
                </c:pt>
                <c:pt idx="8682">
                  <c:v>0.85836</c:v>
                </c:pt>
                <c:pt idx="8683">
                  <c:v>0.85836</c:v>
                </c:pt>
                <c:pt idx="8684">
                  <c:v>0.85836</c:v>
                </c:pt>
                <c:pt idx="8685">
                  <c:v>0.85836</c:v>
                </c:pt>
                <c:pt idx="8686">
                  <c:v>0.85836</c:v>
                </c:pt>
                <c:pt idx="8687">
                  <c:v>0.85836</c:v>
                </c:pt>
                <c:pt idx="8688">
                  <c:v>0.85836</c:v>
                </c:pt>
                <c:pt idx="8689">
                  <c:v>0.85836</c:v>
                </c:pt>
                <c:pt idx="8690">
                  <c:v>0.85836</c:v>
                </c:pt>
                <c:pt idx="8691">
                  <c:v>0.85836</c:v>
                </c:pt>
                <c:pt idx="8692">
                  <c:v>0.85836</c:v>
                </c:pt>
                <c:pt idx="8693">
                  <c:v>0.85836</c:v>
                </c:pt>
                <c:pt idx="8694">
                  <c:v>0.85836</c:v>
                </c:pt>
                <c:pt idx="8695">
                  <c:v>0.85836</c:v>
                </c:pt>
                <c:pt idx="8696">
                  <c:v>0.85836</c:v>
                </c:pt>
                <c:pt idx="8697">
                  <c:v>0.85836</c:v>
                </c:pt>
                <c:pt idx="8698">
                  <c:v>0.85836</c:v>
                </c:pt>
                <c:pt idx="8699">
                  <c:v>0.85836</c:v>
                </c:pt>
                <c:pt idx="8700">
                  <c:v>0.85836</c:v>
                </c:pt>
                <c:pt idx="8701">
                  <c:v>0.85836</c:v>
                </c:pt>
                <c:pt idx="8702">
                  <c:v>0.85836</c:v>
                </c:pt>
                <c:pt idx="8703">
                  <c:v>0.85836</c:v>
                </c:pt>
                <c:pt idx="8704">
                  <c:v>0.85836</c:v>
                </c:pt>
                <c:pt idx="8705">
                  <c:v>0.85836</c:v>
                </c:pt>
                <c:pt idx="8706">
                  <c:v>0.85836</c:v>
                </c:pt>
                <c:pt idx="8707">
                  <c:v>0.85836</c:v>
                </c:pt>
                <c:pt idx="8708">
                  <c:v>0.85836</c:v>
                </c:pt>
                <c:pt idx="8709">
                  <c:v>0.85836</c:v>
                </c:pt>
                <c:pt idx="8710">
                  <c:v>0.85836</c:v>
                </c:pt>
                <c:pt idx="8711">
                  <c:v>0.85836</c:v>
                </c:pt>
                <c:pt idx="8712">
                  <c:v>0.85836</c:v>
                </c:pt>
                <c:pt idx="8713">
                  <c:v>0.85836</c:v>
                </c:pt>
                <c:pt idx="8714">
                  <c:v>0.85836</c:v>
                </c:pt>
                <c:pt idx="8715">
                  <c:v>0.85836</c:v>
                </c:pt>
                <c:pt idx="8716">
                  <c:v>0.85836</c:v>
                </c:pt>
                <c:pt idx="8717">
                  <c:v>0.85836</c:v>
                </c:pt>
                <c:pt idx="8718">
                  <c:v>0.85836</c:v>
                </c:pt>
                <c:pt idx="8719">
                  <c:v>0.85836</c:v>
                </c:pt>
                <c:pt idx="8720">
                  <c:v>0.85836</c:v>
                </c:pt>
                <c:pt idx="8721">
                  <c:v>0.85836</c:v>
                </c:pt>
                <c:pt idx="8722">
                  <c:v>0.85836</c:v>
                </c:pt>
                <c:pt idx="8723">
                  <c:v>0.85836</c:v>
                </c:pt>
                <c:pt idx="8724">
                  <c:v>0.85836</c:v>
                </c:pt>
                <c:pt idx="8725">
                  <c:v>0.85836</c:v>
                </c:pt>
                <c:pt idx="8726">
                  <c:v>0.85836</c:v>
                </c:pt>
                <c:pt idx="8727">
                  <c:v>0.85836</c:v>
                </c:pt>
                <c:pt idx="8728">
                  <c:v>0.85836</c:v>
                </c:pt>
                <c:pt idx="8729">
                  <c:v>0.85836</c:v>
                </c:pt>
                <c:pt idx="8730">
                  <c:v>0.85836</c:v>
                </c:pt>
                <c:pt idx="8731">
                  <c:v>0.85836</c:v>
                </c:pt>
                <c:pt idx="8732">
                  <c:v>0.85836</c:v>
                </c:pt>
                <c:pt idx="8733">
                  <c:v>0.85836</c:v>
                </c:pt>
                <c:pt idx="8734">
                  <c:v>0.85836</c:v>
                </c:pt>
                <c:pt idx="8735">
                  <c:v>0.85836</c:v>
                </c:pt>
                <c:pt idx="8736">
                  <c:v>0.85836</c:v>
                </c:pt>
                <c:pt idx="8737">
                  <c:v>0.85836</c:v>
                </c:pt>
                <c:pt idx="8738">
                  <c:v>0.85836</c:v>
                </c:pt>
                <c:pt idx="8739">
                  <c:v>0.85836</c:v>
                </c:pt>
                <c:pt idx="8740">
                  <c:v>0.85836</c:v>
                </c:pt>
                <c:pt idx="8741">
                  <c:v>0.85836</c:v>
                </c:pt>
                <c:pt idx="8742">
                  <c:v>0.85836</c:v>
                </c:pt>
                <c:pt idx="8743">
                  <c:v>0.85836</c:v>
                </c:pt>
                <c:pt idx="8744">
                  <c:v>0.85836</c:v>
                </c:pt>
                <c:pt idx="8745">
                  <c:v>0.85836</c:v>
                </c:pt>
                <c:pt idx="8746">
                  <c:v>0.85836</c:v>
                </c:pt>
                <c:pt idx="8747">
                  <c:v>0.85836</c:v>
                </c:pt>
                <c:pt idx="8748">
                  <c:v>0.85836</c:v>
                </c:pt>
                <c:pt idx="8749">
                  <c:v>0.85836</c:v>
                </c:pt>
                <c:pt idx="8750">
                  <c:v>0.85836</c:v>
                </c:pt>
                <c:pt idx="8751">
                  <c:v>0.85836</c:v>
                </c:pt>
                <c:pt idx="8752">
                  <c:v>0.85836</c:v>
                </c:pt>
                <c:pt idx="8753">
                  <c:v>0.85836</c:v>
                </c:pt>
                <c:pt idx="8754">
                  <c:v>0.85836</c:v>
                </c:pt>
                <c:pt idx="8755">
                  <c:v>0.85836</c:v>
                </c:pt>
                <c:pt idx="8756">
                  <c:v>0.85836</c:v>
                </c:pt>
                <c:pt idx="8757">
                  <c:v>0.85836</c:v>
                </c:pt>
                <c:pt idx="8758">
                  <c:v>0.85836</c:v>
                </c:pt>
                <c:pt idx="8759">
                  <c:v>0.85836</c:v>
                </c:pt>
                <c:pt idx="8760">
                  <c:v>0.85836</c:v>
                </c:pt>
                <c:pt idx="8761">
                  <c:v>0.85836</c:v>
                </c:pt>
                <c:pt idx="8762">
                  <c:v>0.85836</c:v>
                </c:pt>
                <c:pt idx="8763">
                  <c:v>0.85836</c:v>
                </c:pt>
                <c:pt idx="8764">
                  <c:v>0.85836</c:v>
                </c:pt>
                <c:pt idx="8765">
                  <c:v>0.85836</c:v>
                </c:pt>
                <c:pt idx="8766">
                  <c:v>0.85836</c:v>
                </c:pt>
                <c:pt idx="8767">
                  <c:v>0.85836</c:v>
                </c:pt>
                <c:pt idx="8768">
                  <c:v>0.85836</c:v>
                </c:pt>
                <c:pt idx="8769">
                  <c:v>0.85836</c:v>
                </c:pt>
                <c:pt idx="8770">
                  <c:v>0.85836</c:v>
                </c:pt>
                <c:pt idx="8771">
                  <c:v>0.85836</c:v>
                </c:pt>
                <c:pt idx="8772">
                  <c:v>0.85836</c:v>
                </c:pt>
                <c:pt idx="8773">
                  <c:v>0.85836</c:v>
                </c:pt>
                <c:pt idx="8774">
                  <c:v>0.85836</c:v>
                </c:pt>
                <c:pt idx="8775">
                  <c:v>0.85836</c:v>
                </c:pt>
                <c:pt idx="8776">
                  <c:v>0.85836</c:v>
                </c:pt>
                <c:pt idx="8777">
                  <c:v>0.85836</c:v>
                </c:pt>
                <c:pt idx="8778">
                  <c:v>0.85836</c:v>
                </c:pt>
                <c:pt idx="8779">
                  <c:v>0.85836</c:v>
                </c:pt>
                <c:pt idx="8780">
                  <c:v>0.85836</c:v>
                </c:pt>
                <c:pt idx="8781">
                  <c:v>0.85836</c:v>
                </c:pt>
                <c:pt idx="8782">
                  <c:v>0.85836</c:v>
                </c:pt>
                <c:pt idx="8783">
                  <c:v>0.85836</c:v>
                </c:pt>
                <c:pt idx="8784">
                  <c:v>0.85836</c:v>
                </c:pt>
                <c:pt idx="8785">
                  <c:v>0.85836</c:v>
                </c:pt>
                <c:pt idx="8786">
                  <c:v>0.85836</c:v>
                </c:pt>
                <c:pt idx="8787">
                  <c:v>0.85836</c:v>
                </c:pt>
                <c:pt idx="8788">
                  <c:v>0.85836</c:v>
                </c:pt>
                <c:pt idx="8789">
                  <c:v>0.85836</c:v>
                </c:pt>
                <c:pt idx="8790">
                  <c:v>0.85836</c:v>
                </c:pt>
                <c:pt idx="8791">
                  <c:v>0.85836</c:v>
                </c:pt>
                <c:pt idx="8792">
                  <c:v>0.85836</c:v>
                </c:pt>
                <c:pt idx="8793">
                  <c:v>0.85836</c:v>
                </c:pt>
                <c:pt idx="8794">
                  <c:v>0.85836</c:v>
                </c:pt>
                <c:pt idx="8795">
                  <c:v>0.85836</c:v>
                </c:pt>
                <c:pt idx="8796">
                  <c:v>0.85836</c:v>
                </c:pt>
                <c:pt idx="8797">
                  <c:v>0.85836</c:v>
                </c:pt>
                <c:pt idx="8798">
                  <c:v>0.85836</c:v>
                </c:pt>
                <c:pt idx="8799">
                  <c:v>0.85836</c:v>
                </c:pt>
                <c:pt idx="8800">
                  <c:v>0.85836</c:v>
                </c:pt>
                <c:pt idx="8801">
                  <c:v>0.85836</c:v>
                </c:pt>
                <c:pt idx="8802">
                  <c:v>0.85836</c:v>
                </c:pt>
                <c:pt idx="8803">
                  <c:v>0.85836</c:v>
                </c:pt>
                <c:pt idx="8804">
                  <c:v>0.85836</c:v>
                </c:pt>
                <c:pt idx="8805">
                  <c:v>0.85836</c:v>
                </c:pt>
                <c:pt idx="8806">
                  <c:v>0.85836</c:v>
                </c:pt>
                <c:pt idx="8807">
                  <c:v>0.85836</c:v>
                </c:pt>
                <c:pt idx="8808">
                  <c:v>0.85836</c:v>
                </c:pt>
                <c:pt idx="8809">
                  <c:v>0.85836</c:v>
                </c:pt>
                <c:pt idx="8810">
                  <c:v>0.85836</c:v>
                </c:pt>
                <c:pt idx="8811">
                  <c:v>0.85836</c:v>
                </c:pt>
                <c:pt idx="8812">
                  <c:v>0.85836</c:v>
                </c:pt>
                <c:pt idx="8813">
                  <c:v>0.85836</c:v>
                </c:pt>
                <c:pt idx="8814">
                  <c:v>0.85836</c:v>
                </c:pt>
                <c:pt idx="8815">
                  <c:v>0.85836</c:v>
                </c:pt>
                <c:pt idx="8816">
                  <c:v>0.85836</c:v>
                </c:pt>
                <c:pt idx="8817">
                  <c:v>0.85836</c:v>
                </c:pt>
                <c:pt idx="8818">
                  <c:v>0.85836</c:v>
                </c:pt>
                <c:pt idx="8819">
                  <c:v>0.85836</c:v>
                </c:pt>
                <c:pt idx="8820">
                  <c:v>0.85836</c:v>
                </c:pt>
                <c:pt idx="8821">
                  <c:v>0.85836</c:v>
                </c:pt>
                <c:pt idx="8822">
                  <c:v>0.85836</c:v>
                </c:pt>
                <c:pt idx="8823">
                  <c:v>0.85836</c:v>
                </c:pt>
                <c:pt idx="8824">
                  <c:v>0.85836</c:v>
                </c:pt>
                <c:pt idx="8825">
                  <c:v>0.85836</c:v>
                </c:pt>
                <c:pt idx="8826">
                  <c:v>0.85836</c:v>
                </c:pt>
                <c:pt idx="8827">
                  <c:v>0.85836</c:v>
                </c:pt>
                <c:pt idx="8828">
                  <c:v>0.85836</c:v>
                </c:pt>
                <c:pt idx="8829">
                  <c:v>0.85836</c:v>
                </c:pt>
                <c:pt idx="8830">
                  <c:v>0.85836</c:v>
                </c:pt>
                <c:pt idx="8831">
                  <c:v>0.85836</c:v>
                </c:pt>
                <c:pt idx="8832">
                  <c:v>0.85836</c:v>
                </c:pt>
                <c:pt idx="8833">
                  <c:v>0.85836</c:v>
                </c:pt>
                <c:pt idx="8834">
                  <c:v>0.85836</c:v>
                </c:pt>
                <c:pt idx="8835">
                  <c:v>0.85836</c:v>
                </c:pt>
                <c:pt idx="8836">
                  <c:v>0.85836</c:v>
                </c:pt>
                <c:pt idx="8837">
                  <c:v>0.85836</c:v>
                </c:pt>
                <c:pt idx="8838">
                  <c:v>0.85836</c:v>
                </c:pt>
                <c:pt idx="8839">
                  <c:v>0.85836</c:v>
                </c:pt>
                <c:pt idx="8840">
                  <c:v>0.85836</c:v>
                </c:pt>
                <c:pt idx="8841">
                  <c:v>0.85836</c:v>
                </c:pt>
                <c:pt idx="8842">
                  <c:v>0.85836</c:v>
                </c:pt>
                <c:pt idx="8843">
                  <c:v>0.85836</c:v>
                </c:pt>
                <c:pt idx="8844">
                  <c:v>0.85836</c:v>
                </c:pt>
                <c:pt idx="8845">
                  <c:v>0.85836</c:v>
                </c:pt>
                <c:pt idx="8846">
                  <c:v>0.85836</c:v>
                </c:pt>
                <c:pt idx="8847">
                  <c:v>0.85836</c:v>
                </c:pt>
                <c:pt idx="8848">
                  <c:v>0.814198</c:v>
                </c:pt>
                <c:pt idx="8849">
                  <c:v>0.725874</c:v>
                </c:pt>
                <c:pt idx="8850">
                  <c:v>0.725874</c:v>
                </c:pt>
                <c:pt idx="8851">
                  <c:v>0.725874</c:v>
                </c:pt>
                <c:pt idx="8852">
                  <c:v>0.725874</c:v>
                </c:pt>
                <c:pt idx="8853">
                  <c:v>0.725874</c:v>
                </c:pt>
                <c:pt idx="8854">
                  <c:v>0.725874</c:v>
                </c:pt>
                <c:pt idx="8855">
                  <c:v>0.725874</c:v>
                </c:pt>
                <c:pt idx="8856">
                  <c:v>0.725874</c:v>
                </c:pt>
                <c:pt idx="8857">
                  <c:v>0.725874</c:v>
                </c:pt>
                <c:pt idx="8858">
                  <c:v>0.725874</c:v>
                </c:pt>
                <c:pt idx="8859">
                  <c:v>0.725874</c:v>
                </c:pt>
                <c:pt idx="8860">
                  <c:v>0.725874</c:v>
                </c:pt>
                <c:pt idx="8861">
                  <c:v>0.725874</c:v>
                </c:pt>
                <c:pt idx="8862">
                  <c:v>0.725874</c:v>
                </c:pt>
                <c:pt idx="8863">
                  <c:v>0.725874</c:v>
                </c:pt>
                <c:pt idx="8864">
                  <c:v>0.725874</c:v>
                </c:pt>
                <c:pt idx="8865">
                  <c:v>0.725874</c:v>
                </c:pt>
                <c:pt idx="8866">
                  <c:v>0.725874</c:v>
                </c:pt>
                <c:pt idx="8867">
                  <c:v>0.725874</c:v>
                </c:pt>
                <c:pt idx="8868">
                  <c:v>0.725874</c:v>
                </c:pt>
                <c:pt idx="8869">
                  <c:v>0.725874</c:v>
                </c:pt>
                <c:pt idx="8870">
                  <c:v>0.725874</c:v>
                </c:pt>
                <c:pt idx="8871">
                  <c:v>0.725874</c:v>
                </c:pt>
                <c:pt idx="8872">
                  <c:v>0.725874</c:v>
                </c:pt>
                <c:pt idx="8873">
                  <c:v>0.725874</c:v>
                </c:pt>
                <c:pt idx="8874">
                  <c:v>0.725874</c:v>
                </c:pt>
                <c:pt idx="8875">
                  <c:v>0.725874</c:v>
                </c:pt>
                <c:pt idx="8876">
                  <c:v>0.725874</c:v>
                </c:pt>
                <c:pt idx="8877">
                  <c:v>0.725874</c:v>
                </c:pt>
                <c:pt idx="8878">
                  <c:v>0.725874</c:v>
                </c:pt>
                <c:pt idx="8879">
                  <c:v>0.725874</c:v>
                </c:pt>
                <c:pt idx="8880">
                  <c:v>0.725874</c:v>
                </c:pt>
                <c:pt idx="8881">
                  <c:v>0.725874</c:v>
                </c:pt>
                <c:pt idx="8882">
                  <c:v>0.725874</c:v>
                </c:pt>
                <c:pt idx="8883">
                  <c:v>0.725874</c:v>
                </c:pt>
                <c:pt idx="8884">
                  <c:v>0.725874</c:v>
                </c:pt>
                <c:pt idx="8885">
                  <c:v>0.725874</c:v>
                </c:pt>
                <c:pt idx="8886">
                  <c:v>0.725874</c:v>
                </c:pt>
                <c:pt idx="8887">
                  <c:v>0.725874</c:v>
                </c:pt>
                <c:pt idx="8888">
                  <c:v>0.725874</c:v>
                </c:pt>
                <c:pt idx="8889">
                  <c:v>0.725874</c:v>
                </c:pt>
                <c:pt idx="8890">
                  <c:v>0.725874</c:v>
                </c:pt>
                <c:pt idx="8891">
                  <c:v>0.725874</c:v>
                </c:pt>
                <c:pt idx="8892">
                  <c:v>0.725874</c:v>
                </c:pt>
                <c:pt idx="8893">
                  <c:v>0.725874</c:v>
                </c:pt>
                <c:pt idx="8894">
                  <c:v>0.725874</c:v>
                </c:pt>
                <c:pt idx="8895">
                  <c:v>0.725874</c:v>
                </c:pt>
                <c:pt idx="8896">
                  <c:v>0.725874</c:v>
                </c:pt>
                <c:pt idx="8897">
                  <c:v>0.725874</c:v>
                </c:pt>
                <c:pt idx="8898">
                  <c:v>0.725874</c:v>
                </c:pt>
                <c:pt idx="8899">
                  <c:v>0.725874</c:v>
                </c:pt>
                <c:pt idx="8900">
                  <c:v>0.725874</c:v>
                </c:pt>
                <c:pt idx="8901">
                  <c:v>0.725874</c:v>
                </c:pt>
                <c:pt idx="8902">
                  <c:v>0.725874</c:v>
                </c:pt>
                <c:pt idx="8903">
                  <c:v>0.725874</c:v>
                </c:pt>
                <c:pt idx="8904">
                  <c:v>0.725874</c:v>
                </c:pt>
                <c:pt idx="8905">
                  <c:v>0.725874</c:v>
                </c:pt>
                <c:pt idx="8906">
                  <c:v>0.725874</c:v>
                </c:pt>
                <c:pt idx="8907">
                  <c:v>0.725874</c:v>
                </c:pt>
                <c:pt idx="8908">
                  <c:v>0.725874</c:v>
                </c:pt>
                <c:pt idx="8909">
                  <c:v>0.725874</c:v>
                </c:pt>
                <c:pt idx="8910">
                  <c:v>0.725874</c:v>
                </c:pt>
                <c:pt idx="8911">
                  <c:v>0.725874</c:v>
                </c:pt>
                <c:pt idx="8912">
                  <c:v>0.725874</c:v>
                </c:pt>
                <c:pt idx="8913">
                  <c:v>0.725874</c:v>
                </c:pt>
                <c:pt idx="8914">
                  <c:v>0.725874</c:v>
                </c:pt>
                <c:pt idx="8915">
                  <c:v>0.725874</c:v>
                </c:pt>
                <c:pt idx="8916">
                  <c:v>0.725874</c:v>
                </c:pt>
                <c:pt idx="8917">
                  <c:v>0.725874</c:v>
                </c:pt>
                <c:pt idx="8918">
                  <c:v>0.725874</c:v>
                </c:pt>
                <c:pt idx="8919">
                  <c:v>0.725874</c:v>
                </c:pt>
                <c:pt idx="8920">
                  <c:v>0.725874</c:v>
                </c:pt>
                <c:pt idx="8921">
                  <c:v>0.725874</c:v>
                </c:pt>
                <c:pt idx="8922">
                  <c:v>0.725874</c:v>
                </c:pt>
                <c:pt idx="8923">
                  <c:v>0.725874</c:v>
                </c:pt>
                <c:pt idx="8924">
                  <c:v>0.725874</c:v>
                </c:pt>
                <c:pt idx="8925">
                  <c:v>0.725874</c:v>
                </c:pt>
                <c:pt idx="8926">
                  <c:v>0.725874</c:v>
                </c:pt>
                <c:pt idx="8927">
                  <c:v>0.725874</c:v>
                </c:pt>
                <c:pt idx="8928">
                  <c:v>0.725874</c:v>
                </c:pt>
                <c:pt idx="8929">
                  <c:v>0.725874</c:v>
                </c:pt>
                <c:pt idx="8930">
                  <c:v>0.725874</c:v>
                </c:pt>
                <c:pt idx="8931">
                  <c:v>0.725874</c:v>
                </c:pt>
                <c:pt idx="8932">
                  <c:v>0.725874</c:v>
                </c:pt>
                <c:pt idx="8933">
                  <c:v>0.725874</c:v>
                </c:pt>
                <c:pt idx="8934">
                  <c:v>0.725874</c:v>
                </c:pt>
                <c:pt idx="8935">
                  <c:v>0.725874</c:v>
                </c:pt>
                <c:pt idx="8936">
                  <c:v>0.725874</c:v>
                </c:pt>
                <c:pt idx="8937">
                  <c:v>0.725874</c:v>
                </c:pt>
                <c:pt idx="8938">
                  <c:v>0.725874</c:v>
                </c:pt>
                <c:pt idx="8939">
                  <c:v>0.725874</c:v>
                </c:pt>
                <c:pt idx="8940">
                  <c:v>0.725874</c:v>
                </c:pt>
                <c:pt idx="8941">
                  <c:v>0.725874</c:v>
                </c:pt>
                <c:pt idx="8942">
                  <c:v>0.725874</c:v>
                </c:pt>
                <c:pt idx="8943">
                  <c:v>0.725874</c:v>
                </c:pt>
                <c:pt idx="8944">
                  <c:v>0.725874</c:v>
                </c:pt>
                <c:pt idx="8945">
                  <c:v>0.725874</c:v>
                </c:pt>
                <c:pt idx="8946">
                  <c:v>0.725874</c:v>
                </c:pt>
                <c:pt idx="8947">
                  <c:v>0.725874</c:v>
                </c:pt>
                <c:pt idx="8948">
                  <c:v>0.725874</c:v>
                </c:pt>
                <c:pt idx="8949">
                  <c:v>0.725874</c:v>
                </c:pt>
                <c:pt idx="8950">
                  <c:v>0.725874</c:v>
                </c:pt>
                <c:pt idx="8951">
                  <c:v>0.725874</c:v>
                </c:pt>
                <c:pt idx="8952">
                  <c:v>0.725874</c:v>
                </c:pt>
                <c:pt idx="8953">
                  <c:v>0.725874</c:v>
                </c:pt>
                <c:pt idx="8954">
                  <c:v>0.725874</c:v>
                </c:pt>
                <c:pt idx="8955">
                  <c:v>0.725874</c:v>
                </c:pt>
                <c:pt idx="8956">
                  <c:v>0.725874</c:v>
                </c:pt>
                <c:pt idx="8957">
                  <c:v>0.725874</c:v>
                </c:pt>
                <c:pt idx="8958">
                  <c:v>0.725874</c:v>
                </c:pt>
                <c:pt idx="8959">
                  <c:v>0.725874</c:v>
                </c:pt>
                <c:pt idx="8960">
                  <c:v>0.725874</c:v>
                </c:pt>
                <c:pt idx="8961">
                  <c:v>0.725874</c:v>
                </c:pt>
                <c:pt idx="8962">
                  <c:v>0.725874</c:v>
                </c:pt>
                <c:pt idx="8963">
                  <c:v>0.725874</c:v>
                </c:pt>
                <c:pt idx="8964">
                  <c:v>0.725874</c:v>
                </c:pt>
                <c:pt idx="8965">
                  <c:v>0.725874</c:v>
                </c:pt>
                <c:pt idx="8966">
                  <c:v>0.725874</c:v>
                </c:pt>
                <c:pt idx="8967">
                  <c:v>0.725874</c:v>
                </c:pt>
                <c:pt idx="8968">
                  <c:v>0.725874</c:v>
                </c:pt>
                <c:pt idx="8969">
                  <c:v>0.725874</c:v>
                </c:pt>
                <c:pt idx="8970">
                  <c:v>0.725874</c:v>
                </c:pt>
                <c:pt idx="8971">
                  <c:v>0.725874</c:v>
                </c:pt>
                <c:pt idx="8972">
                  <c:v>0.725874</c:v>
                </c:pt>
                <c:pt idx="8973">
                  <c:v>0.725874</c:v>
                </c:pt>
                <c:pt idx="8974">
                  <c:v>0.725874</c:v>
                </c:pt>
                <c:pt idx="8975">
                  <c:v>0.725874</c:v>
                </c:pt>
                <c:pt idx="8976">
                  <c:v>0.725874</c:v>
                </c:pt>
                <c:pt idx="8977">
                  <c:v>0.725874</c:v>
                </c:pt>
                <c:pt idx="8978">
                  <c:v>0.725874</c:v>
                </c:pt>
                <c:pt idx="8979">
                  <c:v>0.725874</c:v>
                </c:pt>
                <c:pt idx="8980">
                  <c:v>0.725874</c:v>
                </c:pt>
                <c:pt idx="8981">
                  <c:v>0.725874</c:v>
                </c:pt>
                <c:pt idx="8982">
                  <c:v>0.725874</c:v>
                </c:pt>
                <c:pt idx="8983">
                  <c:v>0.725874</c:v>
                </c:pt>
                <c:pt idx="8984">
                  <c:v>0.725874</c:v>
                </c:pt>
                <c:pt idx="8985">
                  <c:v>0.725874</c:v>
                </c:pt>
                <c:pt idx="8986">
                  <c:v>0.725874</c:v>
                </c:pt>
                <c:pt idx="8987">
                  <c:v>0.725874</c:v>
                </c:pt>
                <c:pt idx="8988">
                  <c:v>0.725874</c:v>
                </c:pt>
                <c:pt idx="8989">
                  <c:v>0.725874</c:v>
                </c:pt>
                <c:pt idx="8990">
                  <c:v>0.725874</c:v>
                </c:pt>
                <c:pt idx="8991">
                  <c:v>0.725874</c:v>
                </c:pt>
                <c:pt idx="8992">
                  <c:v>0.725874</c:v>
                </c:pt>
                <c:pt idx="8993">
                  <c:v>0.725874</c:v>
                </c:pt>
                <c:pt idx="8994">
                  <c:v>0.725874</c:v>
                </c:pt>
                <c:pt idx="8995">
                  <c:v>0.725874</c:v>
                </c:pt>
                <c:pt idx="8996">
                  <c:v>0.725874</c:v>
                </c:pt>
                <c:pt idx="8997">
                  <c:v>0.725874</c:v>
                </c:pt>
                <c:pt idx="8998">
                  <c:v>0.725874</c:v>
                </c:pt>
                <c:pt idx="8999">
                  <c:v>0.725874</c:v>
                </c:pt>
                <c:pt idx="9000">
                  <c:v>0.725874</c:v>
                </c:pt>
                <c:pt idx="9001">
                  <c:v>0.725874</c:v>
                </c:pt>
                <c:pt idx="9002">
                  <c:v>0.725874</c:v>
                </c:pt>
                <c:pt idx="9003">
                  <c:v>0.725874</c:v>
                </c:pt>
                <c:pt idx="9004">
                  <c:v>0.725874</c:v>
                </c:pt>
                <c:pt idx="9005">
                  <c:v>0.725874</c:v>
                </c:pt>
                <c:pt idx="9006">
                  <c:v>0.725874</c:v>
                </c:pt>
                <c:pt idx="9007">
                  <c:v>0.725874</c:v>
                </c:pt>
                <c:pt idx="9008">
                  <c:v>0.725874</c:v>
                </c:pt>
                <c:pt idx="9009">
                  <c:v>0.725874</c:v>
                </c:pt>
                <c:pt idx="9010">
                  <c:v>0.725874</c:v>
                </c:pt>
                <c:pt idx="9011">
                  <c:v>0.725874</c:v>
                </c:pt>
                <c:pt idx="9012">
                  <c:v>0.725874</c:v>
                </c:pt>
                <c:pt idx="9013">
                  <c:v>0.725874</c:v>
                </c:pt>
                <c:pt idx="9014">
                  <c:v>0.725874</c:v>
                </c:pt>
                <c:pt idx="9015">
                  <c:v>0.725874</c:v>
                </c:pt>
                <c:pt idx="9016">
                  <c:v>0.725874</c:v>
                </c:pt>
                <c:pt idx="9017">
                  <c:v>0.725874</c:v>
                </c:pt>
                <c:pt idx="9018">
                  <c:v>0.725874</c:v>
                </c:pt>
                <c:pt idx="9019">
                  <c:v>0.725874</c:v>
                </c:pt>
                <c:pt idx="9020">
                  <c:v>0.725874</c:v>
                </c:pt>
                <c:pt idx="9021">
                  <c:v>0.725874</c:v>
                </c:pt>
                <c:pt idx="9022">
                  <c:v>0.725874</c:v>
                </c:pt>
                <c:pt idx="9023">
                  <c:v>0.725874</c:v>
                </c:pt>
                <c:pt idx="9024">
                  <c:v>0.725874</c:v>
                </c:pt>
                <c:pt idx="9025">
                  <c:v>0.725874</c:v>
                </c:pt>
                <c:pt idx="9026">
                  <c:v>0.725874</c:v>
                </c:pt>
                <c:pt idx="9027">
                  <c:v>0.725874</c:v>
                </c:pt>
                <c:pt idx="9028">
                  <c:v>0.725874</c:v>
                </c:pt>
                <c:pt idx="9029">
                  <c:v>0.725874</c:v>
                </c:pt>
                <c:pt idx="9030">
                  <c:v>0.725874</c:v>
                </c:pt>
                <c:pt idx="9031">
                  <c:v>0.725874</c:v>
                </c:pt>
                <c:pt idx="9032">
                  <c:v>0.725874</c:v>
                </c:pt>
                <c:pt idx="9033">
                  <c:v>0.725874</c:v>
                </c:pt>
                <c:pt idx="9034">
                  <c:v>0.725874</c:v>
                </c:pt>
                <c:pt idx="9035">
                  <c:v>0.725874</c:v>
                </c:pt>
                <c:pt idx="9036">
                  <c:v>0.725874</c:v>
                </c:pt>
                <c:pt idx="9037">
                  <c:v>0.725874</c:v>
                </c:pt>
                <c:pt idx="9038">
                  <c:v>0.725874</c:v>
                </c:pt>
                <c:pt idx="9039">
                  <c:v>0.725874</c:v>
                </c:pt>
                <c:pt idx="9040">
                  <c:v>0.725874</c:v>
                </c:pt>
                <c:pt idx="9041">
                  <c:v>0.725874</c:v>
                </c:pt>
                <c:pt idx="9042">
                  <c:v>0.725874</c:v>
                </c:pt>
                <c:pt idx="9043">
                  <c:v>0.725874</c:v>
                </c:pt>
                <c:pt idx="9044">
                  <c:v>0.725874</c:v>
                </c:pt>
                <c:pt idx="9045">
                  <c:v>0.725874</c:v>
                </c:pt>
                <c:pt idx="9046">
                  <c:v>0.725874</c:v>
                </c:pt>
                <c:pt idx="9047">
                  <c:v>0.725874</c:v>
                </c:pt>
                <c:pt idx="9048">
                  <c:v>0.725874</c:v>
                </c:pt>
                <c:pt idx="9049">
                  <c:v>0.725874</c:v>
                </c:pt>
                <c:pt idx="9050">
                  <c:v>0.725874</c:v>
                </c:pt>
                <c:pt idx="9051">
                  <c:v>0.725874</c:v>
                </c:pt>
                <c:pt idx="9052">
                  <c:v>0.725874</c:v>
                </c:pt>
                <c:pt idx="9053">
                  <c:v>0.725874</c:v>
                </c:pt>
                <c:pt idx="9054">
                  <c:v>0.725874</c:v>
                </c:pt>
                <c:pt idx="9055">
                  <c:v>0.725874</c:v>
                </c:pt>
                <c:pt idx="9056">
                  <c:v>0.725874</c:v>
                </c:pt>
                <c:pt idx="9057">
                  <c:v>0.725874</c:v>
                </c:pt>
                <c:pt idx="9058">
                  <c:v>0.725874</c:v>
                </c:pt>
                <c:pt idx="9059">
                  <c:v>0.725874</c:v>
                </c:pt>
                <c:pt idx="9060">
                  <c:v>0.725874</c:v>
                </c:pt>
                <c:pt idx="9061">
                  <c:v>0.725874</c:v>
                </c:pt>
                <c:pt idx="9062">
                  <c:v>0.725874</c:v>
                </c:pt>
                <c:pt idx="9063">
                  <c:v>0.725874</c:v>
                </c:pt>
                <c:pt idx="9064">
                  <c:v>0.725874</c:v>
                </c:pt>
                <c:pt idx="9065">
                  <c:v>0.725874</c:v>
                </c:pt>
                <c:pt idx="9066">
                  <c:v>0.725874</c:v>
                </c:pt>
                <c:pt idx="9067">
                  <c:v>0.725874</c:v>
                </c:pt>
                <c:pt idx="9068">
                  <c:v>0.725874</c:v>
                </c:pt>
                <c:pt idx="9069">
                  <c:v>0.725874</c:v>
                </c:pt>
                <c:pt idx="9070">
                  <c:v>0.725874</c:v>
                </c:pt>
                <c:pt idx="9071">
                  <c:v>0.725874</c:v>
                </c:pt>
                <c:pt idx="9072">
                  <c:v>0.725874</c:v>
                </c:pt>
                <c:pt idx="9073">
                  <c:v>0.725874</c:v>
                </c:pt>
                <c:pt idx="9074">
                  <c:v>0.725874</c:v>
                </c:pt>
                <c:pt idx="9075">
                  <c:v>0.725874</c:v>
                </c:pt>
                <c:pt idx="9076">
                  <c:v>0.725874</c:v>
                </c:pt>
                <c:pt idx="9077">
                  <c:v>0.725874</c:v>
                </c:pt>
                <c:pt idx="9078">
                  <c:v>0.725874</c:v>
                </c:pt>
                <c:pt idx="9079">
                  <c:v>0.725874</c:v>
                </c:pt>
                <c:pt idx="9080">
                  <c:v>0.725874</c:v>
                </c:pt>
                <c:pt idx="9081">
                  <c:v>0.725874</c:v>
                </c:pt>
                <c:pt idx="9082">
                  <c:v>0.725874</c:v>
                </c:pt>
                <c:pt idx="9083">
                  <c:v>0.725874</c:v>
                </c:pt>
                <c:pt idx="9084">
                  <c:v>0.725874</c:v>
                </c:pt>
                <c:pt idx="9085">
                  <c:v>0.725874</c:v>
                </c:pt>
                <c:pt idx="9086">
                  <c:v>0.725874</c:v>
                </c:pt>
                <c:pt idx="9087">
                  <c:v>0.725874</c:v>
                </c:pt>
                <c:pt idx="9088">
                  <c:v>0.725874</c:v>
                </c:pt>
                <c:pt idx="9089">
                  <c:v>0.725874</c:v>
                </c:pt>
                <c:pt idx="9090">
                  <c:v>0.725874</c:v>
                </c:pt>
                <c:pt idx="9091">
                  <c:v>0.725874</c:v>
                </c:pt>
                <c:pt idx="9092">
                  <c:v>0.725874</c:v>
                </c:pt>
                <c:pt idx="9093">
                  <c:v>0.725874</c:v>
                </c:pt>
                <c:pt idx="9094">
                  <c:v>0.725874</c:v>
                </c:pt>
                <c:pt idx="9095">
                  <c:v>0.725874</c:v>
                </c:pt>
                <c:pt idx="9096">
                  <c:v>0.725874</c:v>
                </c:pt>
                <c:pt idx="9097">
                  <c:v>0.725874</c:v>
                </c:pt>
                <c:pt idx="9098">
                  <c:v>0.725874</c:v>
                </c:pt>
                <c:pt idx="9099">
                  <c:v>0.725874</c:v>
                </c:pt>
                <c:pt idx="9100">
                  <c:v>0.725874</c:v>
                </c:pt>
                <c:pt idx="9101">
                  <c:v>0.725874</c:v>
                </c:pt>
                <c:pt idx="9102">
                  <c:v>0.725874</c:v>
                </c:pt>
                <c:pt idx="9103">
                  <c:v>0.725874</c:v>
                </c:pt>
                <c:pt idx="9104">
                  <c:v>0.725874</c:v>
                </c:pt>
                <c:pt idx="9105">
                  <c:v>0.725874</c:v>
                </c:pt>
                <c:pt idx="9106">
                  <c:v>0.725874</c:v>
                </c:pt>
                <c:pt idx="9107">
                  <c:v>0.725874</c:v>
                </c:pt>
                <c:pt idx="9108">
                  <c:v>0.725874</c:v>
                </c:pt>
                <c:pt idx="9109">
                  <c:v>0.725874</c:v>
                </c:pt>
                <c:pt idx="9110">
                  <c:v>0.725874</c:v>
                </c:pt>
                <c:pt idx="9111">
                  <c:v>0.725874</c:v>
                </c:pt>
                <c:pt idx="9112">
                  <c:v>0.725874</c:v>
                </c:pt>
                <c:pt idx="9113">
                  <c:v>0.725874</c:v>
                </c:pt>
                <c:pt idx="9114">
                  <c:v>0.725874</c:v>
                </c:pt>
                <c:pt idx="9115">
                  <c:v>0.725874</c:v>
                </c:pt>
                <c:pt idx="9116">
                  <c:v>0.725874</c:v>
                </c:pt>
                <c:pt idx="9117">
                  <c:v>0.725874</c:v>
                </c:pt>
                <c:pt idx="9118">
                  <c:v>0.725874</c:v>
                </c:pt>
                <c:pt idx="9119">
                  <c:v>0.725874</c:v>
                </c:pt>
                <c:pt idx="9120">
                  <c:v>0.725874</c:v>
                </c:pt>
                <c:pt idx="9121">
                  <c:v>0.725874</c:v>
                </c:pt>
                <c:pt idx="9122">
                  <c:v>0.725874</c:v>
                </c:pt>
                <c:pt idx="9123">
                  <c:v>0.725874</c:v>
                </c:pt>
                <c:pt idx="9124">
                  <c:v>0.725874</c:v>
                </c:pt>
                <c:pt idx="9125">
                  <c:v>0.725874</c:v>
                </c:pt>
                <c:pt idx="9126">
                  <c:v>0.725874</c:v>
                </c:pt>
                <c:pt idx="9127">
                  <c:v>0.725874</c:v>
                </c:pt>
                <c:pt idx="9128">
                  <c:v>0.725874</c:v>
                </c:pt>
                <c:pt idx="9129">
                  <c:v>0.725874</c:v>
                </c:pt>
                <c:pt idx="9130">
                  <c:v>0.725874</c:v>
                </c:pt>
                <c:pt idx="9131">
                  <c:v>0.725874</c:v>
                </c:pt>
                <c:pt idx="9132">
                  <c:v>0.725874</c:v>
                </c:pt>
                <c:pt idx="9133">
                  <c:v>0.725874</c:v>
                </c:pt>
                <c:pt idx="9134">
                  <c:v>0.725874</c:v>
                </c:pt>
                <c:pt idx="9135">
                  <c:v>0.725874</c:v>
                </c:pt>
                <c:pt idx="9136">
                  <c:v>0.725874</c:v>
                </c:pt>
                <c:pt idx="9137">
                  <c:v>0.725874</c:v>
                </c:pt>
                <c:pt idx="9138">
                  <c:v>0.725874</c:v>
                </c:pt>
                <c:pt idx="9139">
                  <c:v>0.725874</c:v>
                </c:pt>
                <c:pt idx="9140">
                  <c:v>0.725874</c:v>
                </c:pt>
                <c:pt idx="9141">
                  <c:v>0.725874</c:v>
                </c:pt>
                <c:pt idx="9142">
                  <c:v>0.725874</c:v>
                </c:pt>
                <c:pt idx="9143">
                  <c:v>0.725874</c:v>
                </c:pt>
                <c:pt idx="9144">
                  <c:v>0.725874</c:v>
                </c:pt>
                <c:pt idx="9145">
                  <c:v>0.725874</c:v>
                </c:pt>
                <c:pt idx="9146">
                  <c:v>0.725874</c:v>
                </c:pt>
                <c:pt idx="9147">
                  <c:v>0.725874</c:v>
                </c:pt>
                <c:pt idx="9148">
                  <c:v>0.725874</c:v>
                </c:pt>
                <c:pt idx="9149">
                  <c:v>0.725874</c:v>
                </c:pt>
                <c:pt idx="9150">
                  <c:v>0.725874</c:v>
                </c:pt>
                <c:pt idx="9151">
                  <c:v>0.725874</c:v>
                </c:pt>
                <c:pt idx="9152">
                  <c:v>0.725874</c:v>
                </c:pt>
                <c:pt idx="9153">
                  <c:v>0.725874</c:v>
                </c:pt>
                <c:pt idx="9154">
                  <c:v>0.725874</c:v>
                </c:pt>
                <c:pt idx="9155">
                  <c:v>0.725874</c:v>
                </c:pt>
                <c:pt idx="9156">
                  <c:v>0.725874</c:v>
                </c:pt>
                <c:pt idx="9157">
                  <c:v>0.725874</c:v>
                </c:pt>
                <c:pt idx="9158">
                  <c:v>0.725874</c:v>
                </c:pt>
                <c:pt idx="9159">
                  <c:v>0.725874</c:v>
                </c:pt>
                <c:pt idx="9160">
                  <c:v>0.725874</c:v>
                </c:pt>
                <c:pt idx="9161">
                  <c:v>0.725874</c:v>
                </c:pt>
                <c:pt idx="9162">
                  <c:v>0.725874</c:v>
                </c:pt>
                <c:pt idx="9163">
                  <c:v>0.725874</c:v>
                </c:pt>
                <c:pt idx="9164">
                  <c:v>0.725874</c:v>
                </c:pt>
                <c:pt idx="9165">
                  <c:v>0.725874</c:v>
                </c:pt>
                <c:pt idx="9166">
                  <c:v>0.725874</c:v>
                </c:pt>
                <c:pt idx="9167">
                  <c:v>0.725874</c:v>
                </c:pt>
                <c:pt idx="9168">
                  <c:v>0.725874</c:v>
                </c:pt>
                <c:pt idx="9169">
                  <c:v>0.725874</c:v>
                </c:pt>
                <c:pt idx="9170">
                  <c:v>0.725874</c:v>
                </c:pt>
                <c:pt idx="9171">
                  <c:v>0.725874</c:v>
                </c:pt>
                <c:pt idx="9172">
                  <c:v>0.725874</c:v>
                </c:pt>
                <c:pt idx="9173">
                  <c:v>0.725874</c:v>
                </c:pt>
                <c:pt idx="9174">
                  <c:v>0.725874</c:v>
                </c:pt>
                <c:pt idx="9175">
                  <c:v>0.725874</c:v>
                </c:pt>
                <c:pt idx="9176">
                  <c:v>0.725874</c:v>
                </c:pt>
                <c:pt idx="9177">
                  <c:v>0.725874</c:v>
                </c:pt>
                <c:pt idx="9178">
                  <c:v>0.725874</c:v>
                </c:pt>
                <c:pt idx="9179">
                  <c:v>0.725874</c:v>
                </c:pt>
                <c:pt idx="9180">
                  <c:v>0.725874</c:v>
                </c:pt>
                <c:pt idx="9181">
                  <c:v>0.725874</c:v>
                </c:pt>
                <c:pt idx="9182">
                  <c:v>0.725874</c:v>
                </c:pt>
                <c:pt idx="9183">
                  <c:v>0.725874</c:v>
                </c:pt>
                <c:pt idx="9184">
                  <c:v>0.725874</c:v>
                </c:pt>
                <c:pt idx="9185">
                  <c:v>0.725874</c:v>
                </c:pt>
                <c:pt idx="9186">
                  <c:v>0.725874</c:v>
                </c:pt>
                <c:pt idx="9187">
                  <c:v>0.725874</c:v>
                </c:pt>
                <c:pt idx="9188">
                  <c:v>0.725874</c:v>
                </c:pt>
                <c:pt idx="9189">
                  <c:v>0.725874</c:v>
                </c:pt>
                <c:pt idx="9190">
                  <c:v>0.725874</c:v>
                </c:pt>
                <c:pt idx="9191">
                  <c:v>0.725874</c:v>
                </c:pt>
                <c:pt idx="9192">
                  <c:v>0.725874</c:v>
                </c:pt>
                <c:pt idx="9193">
                  <c:v>0.725874</c:v>
                </c:pt>
                <c:pt idx="9194">
                  <c:v>0.725874</c:v>
                </c:pt>
                <c:pt idx="9195">
                  <c:v>0.725874</c:v>
                </c:pt>
                <c:pt idx="9196">
                  <c:v>0.725874</c:v>
                </c:pt>
                <c:pt idx="9197">
                  <c:v>0.725874</c:v>
                </c:pt>
                <c:pt idx="9198">
                  <c:v>0.725874</c:v>
                </c:pt>
                <c:pt idx="9199">
                  <c:v>0.725874</c:v>
                </c:pt>
                <c:pt idx="9200">
                  <c:v>0.725874</c:v>
                </c:pt>
                <c:pt idx="9201">
                  <c:v>0.725874</c:v>
                </c:pt>
                <c:pt idx="9202">
                  <c:v>0.725874</c:v>
                </c:pt>
                <c:pt idx="9203">
                  <c:v>0.725874</c:v>
                </c:pt>
                <c:pt idx="9204">
                  <c:v>0.725874</c:v>
                </c:pt>
                <c:pt idx="9205">
                  <c:v>0.725874</c:v>
                </c:pt>
                <c:pt idx="9206">
                  <c:v>0.725874</c:v>
                </c:pt>
                <c:pt idx="9207">
                  <c:v>0.725874</c:v>
                </c:pt>
                <c:pt idx="9208">
                  <c:v>0.725874</c:v>
                </c:pt>
                <c:pt idx="9209">
                  <c:v>0.725874</c:v>
                </c:pt>
                <c:pt idx="9210">
                  <c:v>0.725874</c:v>
                </c:pt>
                <c:pt idx="9211">
                  <c:v>0.725874</c:v>
                </c:pt>
                <c:pt idx="9212">
                  <c:v>0.725874</c:v>
                </c:pt>
                <c:pt idx="9213">
                  <c:v>0.725874</c:v>
                </c:pt>
                <c:pt idx="9214">
                  <c:v>0.725874</c:v>
                </c:pt>
                <c:pt idx="9215">
                  <c:v>0.725874</c:v>
                </c:pt>
                <c:pt idx="9216">
                  <c:v>0.725874</c:v>
                </c:pt>
                <c:pt idx="9217">
                  <c:v>0.725874</c:v>
                </c:pt>
                <c:pt idx="9218">
                  <c:v>0.725874</c:v>
                </c:pt>
                <c:pt idx="9219">
                  <c:v>0.725874</c:v>
                </c:pt>
                <c:pt idx="9220">
                  <c:v>0.725874</c:v>
                </c:pt>
                <c:pt idx="9221">
                  <c:v>0.725874</c:v>
                </c:pt>
                <c:pt idx="9222">
                  <c:v>0.725874</c:v>
                </c:pt>
                <c:pt idx="9223">
                  <c:v>0.725874</c:v>
                </c:pt>
                <c:pt idx="9224">
                  <c:v>0.725874</c:v>
                </c:pt>
                <c:pt idx="9225">
                  <c:v>0.725874</c:v>
                </c:pt>
                <c:pt idx="9226">
                  <c:v>0.725874</c:v>
                </c:pt>
                <c:pt idx="9227">
                  <c:v>0.725874</c:v>
                </c:pt>
                <c:pt idx="9228">
                  <c:v>0.725874</c:v>
                </c:pt>
                <c:pt idx="9229">
                  <c:v>0.725874</c:v>
                </c:pt>
                <c:pt idx="9230">
                  <c:v>0.725874</c:v>
                </c:pt>
                <c:pt idx="9231">
                  <c:v>0.725874</c:v>
                </c:pt>
                <c:pt idx="9232">
                  <c:v>0.725874</c:v>
                </c:pt>
                <c:pt idx="9233">
                  <c:v>0.725874</c:v>
                </c:pt>
                <c:pt idx="9234">
                  <c:v>0.725874</c:v>
                </c:pt>
                <c:pt idx="9235">
                  <c:v>0.725874</c:v>
                </c:pt>
                <c:pt idx="9236">
                  <c:v>0.725874</c:v>
                </c:pt>
                <c:pt idx="9237">
                  <c:v>0.725874</c:v>
                </c:pt>
                <c:pt idx="9238">
                  <c:v>0.725874</c:v>
                </c:pt>
                <c:pt idx="9239">
                  <c:v>0.725874</c:v>
                </c:pt>
                <c:pt idx="9240">
                  <c:v>0.725874</c:v>
                </c:pt>
                <c:pt idx="9241">
                  <c:v>0.725874</c:v>
                </c:pt>
                <c:pt idx="9242">
                  <c:v>0.725874</c:v>
                </c:pt>
                <c:pt idx="9243">
                  <c:v>0.725874</c:v>
                </c:pt>
                <c:pt idx="9244">
                  <c:v>0.725874</c:v>
                </c:pt>
                <c:pt idx="9245">
                  <c:v>0.725874</c:v>
                </c:pt>
                <c:pt idx="9246">
                  <c:v>0.725874</c:v>
                </c:pt>
                <c:pt idx="9247">
                  <c:v>0.725874</c:v>
                </c:pt>
                <c:pt idx="9248">
                  <c:v>0.725874</c:v>
                </c:pt>
                <c:pt idx="9249">
                  <c:v>0.725874</c:v>
                </c:pt>
                <c:pt idx="9250">
                  <c:v>0.725874</c:v>
                </c:pt>
                <c:pt idx="9251">
                  <c:v>0.725874</c:v>
                </c:pt>
                <c:pt idx="9252">
                  <c:v>0.725874</c:v>
                </c:pt>
                <c:pt idx="9253">
                  <c:v>0.725874</c:v>
                </c:pt>
                <c:pt idx="9254">
                  <c:v>0.725874</c:v>
                </c:pt>
                <c:pt idx="9255">
                  <c:v>0.725874</c:v>
                </c:pt>
                <c:pt idx="9256">
                  <c:v>0.725874</c:v>
                </c:pt>
                <c:pt idx="9257">
                  <c:v>0.725874</c:v>
                </c:pt>
                <c:pt idx="9258">
                  <c:v>0.725874</c:v>
                </c:pt>
                <c:pt idx="9259">
                  <c:v>0.725874</c:v>
                </c:pt>
                <c:pt idx="9260">
                  <c:v>0.725874</c:v>
                </c:pt>
                <c:pt idx="9261">
                  <c:v>0.725874</c:v>
                </c:pt>
                <c:pt idx="9262">
                  <c:v>0.725874</c:v>
                </c:pt>
                <c:pt idx="9263">
                  <c:v>0.725874</c:v>
                </c:pt>
                <c:pt idx="9264">
                  <c:v>0.725874</c:v>
                </c:pt>
                <c:pt idx="9265">
                  <c:v>0.725874</c:v>
                </c:pt>
                <c:pt idx="9266">
                  <c:v>0.725874</c:v>
                </c:pt>
                <c:pt idx="9267">
                  <c:v>0.725874</c:v>
                </c:pt>
                <c:pt idx="9268">
                  <c:v>0.725874</c:v>
                </c:pt>
                <c:pt idx="9269">
                  <c:v>0.725874</c:v>
                </c:pt>
                <c:pt idx="9270">
                  <c:v>0.725874</c:v>
                </c:pt>
                <c:pt idx="9271">
                  <c:v>0.725874</c:v>
                </c:pt>
                <c:pt idx="9272">
                  <c:v>0.725874</c:v>
                </c:pt>
                <c:pt idx="9273">
                  <c:v>0.725874</c:v>
                </c:pt>
                <c:pt idx="9274">
                  <c:v>0.725874</c:v>
                </c:pt>
                <c:pt idx="9275">
                  <c:v>0.725874</c:v>
                </c:pt>
                <c:pt idx="9276">
                  <c:v>0.725874</c:v>
                </c:pt>
                <c:pt idx="9277">
                  <c:v>0.725874</c:v>
                </c:pt>
                <c:pt idx="9278">
                  <c:v>0.725874</c:v>
                </c:pt>
                <c:pt idx="9279">
                  <c:v>0.725874</c:v>
                </c:pt>
                <c:pt idx="9280">
                  <c:v>0.725874</c:v>
                </c:pt>
                <c:pt idx="9281">
                  <c:v>0.725874</c:v>
                </c:pt>
                <c:pt idx="9282">
                  <c:v>0.725874</c:v>
                </c:pt>
                <c:pt idx="9283">
                  <c:v>0.725874</c:v>
                </c:pt>
                <c:pt idx="9284">
                  <c:v>0.725874</c:v>
                </c:pt>
                <c:pt idx="9285">
                  <c:v>0.725874</c:v>
                </c:pt>
                <c:pt idx="9286">
                  <c:v>0.725874</c:v>
                </c:pt>
                <c:pt idx="9287">
                  <c:v>0.725874</c:v>
                </c:pt>
                <c:pt idx="9288">
                  <c:v>0.725874</c:v>
                </c:pt>
                <c:pt idx="9289">
                  <c:v>0.725874</c:v>
                </c:pt>
                <c:pt idx="9290">
                  <c:v>0.725874</c:v>
                </c:pt>
                <c:pt idx="9291">
                  <c:v>0.725874</c:v>
                </c:pt>
                <c:pt idx="9292">
                  <c:v>0.725874</c:v>
                </c:pt>
                <c:pt idx="9293">
                  <c:v>0.725874</c:v>
                </c:pt>
                <c:pt idx="9294">
                  <c:v>0.725874</c:v>
                </c:pt>
                <c:pt idx="9295">
                  <c:v>0.725874</c:v>
                </c:pt>
                <c:pt idx="9296">
                  <c:v>0.725874</c:v>
                </c:pt>
                <c:pt idx="9297">
                  <c:v>0.725874</c:v>
                </c:pt>
                <c:pt idx="9298">
                  <c:v>0.725874</c:v>
                </c:pt>
                <c:pt idx="9299">
                  <c:v>0.725874</c:v>
                </c:pt>
                <c:pt idx="9300">
                  <c:v>0.725874</c:v>
                </c:pt>
                <c:pt idx="9301">
                  <c:v>0.725874</c:v>
                </c:pt>
                <c:pt idx="9302">
                  <c:v>0.725874</c:v>
                </c:pt>
                <c:pt idx="9303">
                  <c:v>0.725874</c:v>
                </c:pt>
                <c:pt idx="9304">
                  <c:v>0.725874</c:v>
                </c:pt>
                <c:pt idx="9305">
                  <c:v>0.725874</c:v>
                </c:pt>
                <c:pt idx="9306">
                  <c:v>0.725874</c:v>
                </c:pt>
                <c:pt idx="9307">
                  <c:v>0.725874</c:v>
                </c:pt>
                <c:pt idx="9308">
                  <c:v>0.725874</c:v>
                </c:pt>
                <c:pt idx="9309">
                  <c:v>0.725874</c:v>
                </c:pt>
                <c:pt idx="9310">
                  <c:v>0.725874</c:v>
                </c:pt>
                <c:pt idx="9311">
                  <c:v>0.725874</c:v>
                </c:pt>
                <c:pt idx="9312">
                  <c:v>0.725874</c:v>
                </c:pt>
                <c:pt idx="9313">
                  <c:v>0.725874</c:v>
                </c:pt>
                <c:pt idx="9314">
                  <c:v>0.725874</c:v>
                </c:pt>
                <c:pt idx="9315">
                  <c:v>0.725874</c:v>
                </c:pt>
                <c:pt idx="9316">
                  <c:v>0.725874</c:v>
                </c:pt>
                <c:pt idx="9317">
                  <c:v>0.725874</c:v>
                </c:pt>
                <c:pt idx="9318">
                  <c:v>0.725874</c:v>
                </c:pt>
                <c:pt idx="9319">
                  <c:v>0.725874</c:v>
                </c:pt>
                <c:pt idx="9320">
                  <c:v>0.725874</c:v>
                </c:pt>
                <c:pt idx="9321">
                  <c:v>0.725874</c:v>
                </c:pt>
                <c:pt idx="9322">
                  <c:v>0.725874</c:v>
                </c:pt>
                <c:pt idx="9323">
                  <c:v>0.725874</c:v>
                </c:pt>
                <c:pt idx="9324">
                  <c:v>0.725874</c:v>
                </c:pt>
                <c:pt idx="9325">
                  <c:v>0.725874</c:v>
                </c:pt>
                <c:pt idx="9326">
                  <c:v>0.725874</c:v>
                </c:pt>
                <c:pt idx="9327">
                  <c:v>0.725874</c:v>
                </c:pt>
                <c:pt idx="9328">
                  <c:v>0.725874</c:v>
                </c:pt>
                <c:pt idx="9329">
                  <c:v>0.725874</c:v>
                </c:pt>
                <c:pt idx="9330">
                  <c:v>0.725874</c:v>
                </c:pt>
                <c:pt idx="9331">
                  <c:v>0.725874</c:v>
                </c:pt>
                <c:pt idx="9332">
                  <c:v>0.725874</c:v>
                </c:pt>
                <c:pt idx="9333">
                  <c:v>0.725874</c:v>
                </c:pt>
                <c:pt idx="9334">
                  <c:v>0.725874</c:v>
                </c:pt>
                <c:pt idx="9335">
                  <c:v>0.725874</c:v>
                </c:pt>
                <c:pt idx="9336">
                  <c:v>0.725874</c:v>
                </c:pt>
                <c:pt idx="9337">
                  <c:v>0.725874</c:v>
                </c:pt>
                <c:pt idx="9338">
                  <c:v>0.725874</c:v>
                </c:pt>
                <c:pt idx="9339">
                  <c:v>0.725874</c:v>
                </c:pt>
                <c:pt idx="9340">
                  <c:v>0.725874</c:v>
                </c:pt>
                <c:pt idx="9341">
                  <c:v>0.725874</c:v>
                </c:pt>
                <c:pt idx="9342">
                  <c:v>0.725874</c:v>
                </c:pt>
                <c:pt idx="9343">
                  <c:v>0.725874</c:v>
                </c:pt>
                <c:pt idx="9344">
                  <c:v>0.725874</c:v>
                </c:pt>
                <c:pt idx="9345">
                  <c:v>0.725874</c:v>
                </c:pt>
                <c:pt idx="9346">
                  <c:v>0.725874</c:v>
                </c:pt>
                <c:pt idx="9347">
                  <c:v>0.725874</c:v>
                </c:pt>
                <c:pt idx="9348">
                  <c:v>0.725874</c:v>
                </c:pt>
                <c:pt idx="9349">
                  <c:v>0.725874</c:v>
                </c:pt>
                <c:pt idx="9350">
                  <c:v>0.725874</c:v>
                </c:pt>
                <c:pt idx="9351">
                  <c:v>0.725874</c:v>
                </c:pt>
                <c:pt idx="9352">
                  <c:v>0.725874</c:v>
                </c:pt>
                <c:pt idx="9353">
                  <c:v>0.725874</c:v>
                </c:pt>
                <c:pt idx="9354">
                  <c:v>0.725874</c:v>
                </c:pt>
                <c:pt idx="9355">
                  <c:v>0.725874</c:v>
                </c:pt>
                <c:pt idx="9356">
                  <c:v>0.725874</c:v>
                </c:pt>
                <c:pt idx="9357">
                  <c:v>0.725874</c:v>
                </c:pt>
                <c:pt idx="9358">
                  <c:v>0.725874</c:v>
                </c:pt>
                <c:pt idx="9359">
                  <c:v>0.725874</c:v>
                </c:pt>
                <c:pt idx="9360">
                  <c:v>0.725874</c:v>
                </c:pt>
                <c:pt idx="9361">
                  <c:v>0.725874</c:v>
                </c:pt>
                <c:pt idx="9362">
                  <c:v>0.725874</c:v>
                </c:pt>
                <c:pt idx="9363">
                  <c:v>0.725874</c:v>
                </c:pt>
                <c:pt idx="9364">
                  <c:v>0.725874</c:v>
                </c:pt>
                <c:pt idx="9365">
                  <c:v>0.725874</c:v>
                </c:pt>
                <c:pt idx="9366">
                  <c:v>0.725874</c:v>
                </c:pt>
                <c:pt idx="9367">
                  <c:v>0.725874</c:v>
                </c:pt>
                <c:pt idx="9368">
                  <c:v>0.725874</c:v>
                </c:pt>
                <c:pt idx="9369">
                  <c:v>0.725874</c:v>
                </c:pt>
                <c:pt idx="9370">
                  <c:v>0.725874</c:v>
                </c:pt>
                <c:pt idx="9371">
                  <c:v>0.725874</c:v>
                </c:pt>
                <c:pt idx="9372">
                  <c:v>0.725874</c:v>
                </c:pt>
                <c:pt idx="9373">
                  <c:v>0.725874</c:v>
                </c:pt>
                <c:pt idx="9374">
                  <c:v>0.725874</c:v>
                </c:pt>
                <c:pt idx="9375">
                  <c:v>0.725874</c:v>
                </c:pt>
                <c:pt idx="9376">
                  <c:v>0.725874</c:v>
                </c:pt>
                <c:pt idx="9377">
                  <c:v>0.725874</c:v>
                </c:pt>
                <c:pt idx="9378">
                  <c:v>0.725874</c:v>
                </c:pt>
                <c:pt idx="9379">
                  <c:v>0.725874</c:v>
                </c:pt>
                <c:pt idx="9380">
                  <c:v>0.725874</c:v>
                </c:pt>
                <c:pt idx="9381">
                  <c:v>0.725874</c:v>
                </c:pt>
                <c:pt idx="9382">
                  <c:v>0.725874</c:v>
                </c:pt>
                <c:pt idx="9383">
                  <c:v>0.725874</c:v>
                </c:pt>
                <c:pt idx="9384">
                  <c:v>0.725874</c:v>
                </c:pt>
                <c:pt idx="9385">
                  <c:v>0.725874</c:v>
                </c:pt>
                <c:pt idx="9386">
                  <c:v>0.725874</c:v>
                </c:pt>
                <c:pt idx="9387">
                  <c:v>0.725874</c:v>
                </c:pt>
                <c:pt idx="9388">
                  <c:v>0.725874</c:v>
                </c:pt>
                <c:pt idx="9389">
                  <c:v>0.725874</c:v>
                </c:pt>
                <c:pt idx="9390">
                  <c:v>0.725874</c:v>
                </c:pt>
                <c:pt idx="9391">
                  <c:v>0.725874</c:v>
                </c:pt>
                <c:pt idx="9392">
                  <c:v>0.725874</c:v>
                </c:pt>
                <c:pt idx="9393">
                  <c:v>0.725874</c:v>
                </c:pt>
                <c:pt idx="9394">
                  <c:v>0.725874</c:v>
                </c:pt>
                <c:pt idx="9395">
                  <c:v>0.725874</c:v>
                </c:pt>
                <c:pt idx="9396">
                  <c:v>0.725874</c:v>
                </c:pt>
                <c:pt idx="9397">
                  <c:v>0.725874</c:v>
                </c:pt>
                <c:pt idx="9398">
                  <c:v>0.725874</c:v>
                </c:pt>
                <c:pt idx="9399">
                  <c:v>0.725874</c:v>
                </c:pt>
                <c:pt idx="9400">
                  <c:v>0.725874</c:v>
                </c:pt>
                <c:pt idx="9401">
                  <c:v>0.725874</c:v>
                </c:pt>
                <c:pt idx="9402">
                  <c:v>0.725874</c:v>
                </c:pt>
                <c:pt idx="9403">
                  <c:v>0.725874</c:v>
                </c:pt>
                <c:pt idx="9404">
                  <c:v>0.725874</c:v>
                </c:pt>
                <c:pt idx="9405">
                  <c:v>0.725874</c:v>
                </c:pt>
                <c:pt idx="9406">
                  <c:v>0.725874</c:v>
                </c:pt>
                <c:pt idx="9407">
                  <c:v>0.725874</c:v>
                </c:pt>
                <c:pt idx="9408">
                  <c:v>0.725874</c:v>
                </c:pt>
                <c:pt idx="9409">
                  <c:v>0.725874</c:v>
                </c:pt>
                <c:pt idx="9410">
                  <c:v>0.725874</c:v>
                </c:pt>
                <c:pt idx="9411">
                  <c:v>0.725874</c:v>
                </c:pt>
                <c:pt idx="9412">
                  <c:v>0.725874</c:v>
                </c:pt>
                <c:pt idx="9413">
                  <c:v>0.725874</c:v>
                </c:pt>
                <c:pt idx="9414">
                  <c:v>0.707214</c:v>
                </c:pt>
                <c:pt idx="9415">
                  <c:v>0.707214</c:v>
                </c:pt>
                <c:pt idx="9416">
                  <c:v>0.707214</c:v>
                </c:pt>
                <c:pt idx="9417">
                  <c:v>0.707214</c:v>
                </c:pt>
                <c:pt idx="9418">
                  <c:v>0.707214</c:v>
                </c:pt>
                <c:pt idx="9419">
                  <c:v>0.707214</c:v>
                </c:pt>
                <c:pt idx="9420">
                  <c:v>0.707214</c:v>
                </c:pt>
                <c:pt idx="9421">
                  <c:v>0.707214</c:v>
                </c:pt>
                <c:pt idx="9422">
                  <c:v>0.707214</c:v>
                </c:pt>
                <c:pt idx="9423">
                  <c:v>0.707214</c:v>
                </c:pt>
                <c:pt idx="9424">
                  <c:v>0.707214</c:v>
                </c:pt>
                <c:pt idx="9425">
                  <c:v>0.707214</c:v>
                </c:pt>
                <c:pt idx="9426">
                  <c:v>0.707214</c:v>
                </c:pt>
                <c:pt idx="9427">
                  <c:v>0.707214</c:v>
                </c:pt>
                <c:pt idx="9428">
                  <c:v>0.707214</c:v>
                </c:pt>
                <c:pt idx="9429">
                  <c:v>0.707214</c:v>
                </c:pt>
                <c:pt idx="9430">
                  <c:v>0.707214</c:v>
                </c:pt>
                <c:pt idx="9431">
                  <c:v>0.707214</c:v>
                </c:pt>
                <c:pt idx="9432">
                  <c:v>0.707214</c:v>
                </c:pt>
                <c:pt idx="9433">
                  <c:v>0.707214</c:v>
                </c:pt>
                <c:pt idx="9434">
                  <c:v>0.707214</c:v>
                </c:pt>
                <c:pt idx="9435">
                  <c:v>0.707214</c:v>
                </c:pt>
                <c:pt idx="9436">
                  <c:v>0.707214</c:v>
                </c:pt>
                <c:pt idx="9437">
                  <c:v>0.707214</c:v>
                </c:pt>
                <c:pt idx="9438">
                  <c:v>0.707214</c:v>
                </c:pt>
                <c:pt idx="9439">
                  <c:v>0.707214</c:v>
                </c:pt>
                <c:pt idx="9440">
                  <c:v>0.707214</c:v>
                </c:pt>
                <c:pt idx="9441">
                  <c:v>0.707214</c:v>
                </c:pt>
                <c:pt idx="9442">
                  <c:v>0.707214</c:v>
                </c:pt>
                <c:pt idx="9443">
                  <c:v>0.707214</c:v>
                </c:pt>
                <c:pt idx="9444">
                  <c:v>0.707214</c:v>
                </c:pt>
                <c:pt idx="9445">
                  <c:v>0.707214</c:v>
                </c:pt>
                <c:pt idx="9446">
                  <c:v>0.707214</c:v>
                </c:pt>
                <c:pt idx="9447">
                  <c:v>0.719654</c:v>
                </c:pt>
                <c:pt idx="9448">
                  <c:v>0.725874</c:v>
                </c:pt>
                <c:pt idx="9449">
                  <c:v>0.725874</c:v>
                </c:pt>
                <c:pt idx="9450">
                  <c:v>0.725874</c:v>
                </c:pt>
                <c:pt idx="9451">
                  <c:v>0.725874</c:v>
                </c:pt>
                <c:pt idx="9452">
                  <c:v>0.725874</c:v>
                </c:pt>
                <c:pt idx="9453">
                  <c:v>0.725874</c:v>
                </c:pt>
                <c:pt idx="9454">
                  <c:v>0.725874</c:v>
                </c:pt>
                <c:pt idx="9455">
                  <c:v>0.725874</c:v>
                </c:pt>
                <c:pt idx="9456">
                  <c:v>0.725874</c:v>
                </c:pt>
                <c:pt idx="9457">
                  <c:v>0.725874</c:v>
                </c:pt>
                <c:pt idx="9458">
                  <c:v>0.725874</c:v>
                </c:pt>
                <c:pt idx="9459">
                  <c:v>0.725874</c:v>
                </c:pt>
                <c:pt idx="9460">
                  <c:v>0.725874</c:v>
                </c:pt>
                <c:pt idx="9461">
                  <c:v>0.725874</c:v>
                </c:pt>
                <c:pt idx="9462">
                  <c:v>0.725874</c:v>
                </c:pt>
                <c:pt idx="9463">
                  <c:v>0.725874</c:v>
                </c:pt>
                <c:pt idx="9464">
                  <c:v>0.725874</c:v>
                </c:pt>
                <c:pt idx="9465">
                  <c:v>0.725874</c:v>
                </c:pt>
                <c:pt idx="9466">
                  <c:v>0.725874</c:v>
                </c:pt>
                <c:pt idx="9467">
                  <c:v>0.725874</c:v>
                </c:pt>
                <c:pt idx="9468">
                  <c:v>0.725874</c:v>
                </c:pt>
                <c:pt idx="9469">
                  <c:v>0.725874</c:v>
                </c:pt>
                <c:pt idx="9470">
                  <c:v>0.725874</c:v>
                </c:pt>
                <c:pt idx="9471">
                  <c:v>0.725874</c:v>
                </c:pt>
                <c:pt idx="9472">
                  <c:v>0.725874</c:v>
                </c:pt>
                <c:pt idx="9473">
                  <c:v>0.725874</c:v>
                </c:pt>
                <c:pt idx="9474">
                  <c:v>0.725874</c:v>
                </c:pt>
                <c:pt idx="9475">
                  <c:v>0.725874</c:v>
                </c:pt>
                <c:pt idx="9476">
                  <c:v>0.725874</c:v>
                </c:pt>
                <c:pt idx="9477">
                  <c:v>0.725874</c:v>
                </c:pt>
                <c:pt idx="9478">
                  <c:v>0.725874</c:v>
                </c:pt>
                <c:pt idx="9479">
                  <c:v>0.725874</c:v>
                </c:pt>
                <c:pt idx="9480">
                  <c:v>0.725874</c:v>
                </c:pt>
                <c:pt idx="9481">
                  <c:v>0.725874</c:v>
                </c:pt>
                <c:pt idx="9482">
                  <c:v>0.725874</c:v>
                </c:pt>
                <c:pt idx="9483">
                  <c:v>0.725874</c:v>
                </c:pt>
                <c:pt idx="9484">
                  <c:v>0.725874</c:v>
                </c:pt>
                <c:pt idx="9485">
                  <c:v>0.725874</c:v>
                </c:pt>
                <c:pt idx="9486">
                  <c:v>0.725874</c:v>
                </c:pt>
                <c:pt idx="9487">
                  <c:v>0.725874</c:v>
                </c:pt>
                <c:pt idx="9488">
                  <c:v>0.725874</c:v>
                </c:pt>
                <c:pt idx="9489">
                  <c:v>0.725874</c:v>
                </c:pt>
                <c:pt idx="9490">
                  <c:v>0.725874</c:v>
                </c:pt>
                <c:pt idx="9491">
                  <c:v>0.725874</c:v>
                </c:pt>
                <c:pt idx="9492">
                  <c:v>0.725874</c:v>
                </c:pt>
                <c:pt idx="9493">
                  <c:v>0.725874</c:v>
                </c:pt>
                <c:pt idx="9494">
                  <c:v>0.725874</c:v>
                </c:pt>
                <c:pt idx="9495">
                  <c:v>0.725874</c:v>
                </c:pt>
                <c:pt idx="9496">
                  <c:v>0.725874</c:v>
                </c:pt>
                <c:pt idx="9497">
                  <c:v>0.725874</c:v>
                </c:pt>
                <c:pt idx="9498">
                  <c:v>0.725874</c:v>
                </c:pt>
                <c:pt idx="9499">
                  <c:v>0.725874</c:v>
                </c:pt>
                <c:pt idx="9500">
                  <c:v>0.725874</c:v>
                </c:pt>
                <c:pt idx="9501">
                  <c:v>0.725874</c:v>
                </c:pt>
                <c:pt idx="9502">
                  <c:v>0.725874</c:v>
                </c:pt>
                <c:pt idx="9503">
                  <c:v>0.725874</c:v>
                </c:pt>
                <c:pt idx="9504">
                  <c:v>0.725874</c:v>
                </c:pt>
                <c:pt idx="9505">
                  <c:v>0.725874</c:v>
                </c:pt>
                <c:pt idx="9506">
                  <c:v>0.725874</c:v>
                </c:pt>
                <c:pt idx="9507">
                  <c:v>0.725874</c:v>
                </c:pt>
                <c:pt idx="9508">
                  <c:v>0.725874</c:v>
                </c:pt>
                <c:pt idx="9509">
                  <c:v>0.725874</c:v>
                </c:pt>
                <c:pt idx="9510">
                  <c:v>0.725874</c:v>
                </c:pt>
                <c:pt idx="9511">
                  <c:v>0.725874</c:v>
                </c:pt>
                <c:pt idx="9512">
                  <c:v>0.725874</c:v>
                </c:pt>
                <c:pt idx="9513">
                  <c:v>0.725874</c:v>
                </c:pt>
                <c:pt idx="9514">
                  <c:v>0.725874</c:v>
                </c:pt>
                <c:pt idx="9515">
                  <c:v>0.725874</c:v>
                </c:pt>
                <c:pt idx="9516">
                  <c:v>0.725874</c:v>
                </c:pt>
                <c:pt idx="9517">
                  <c:v>0.725874</c:v>
                </c:pt>
                <c:pt idx="9518">
                  <c:v>0.725874</c:v>
                </c:pt>
                <c:pt idx="9519">
                  <c:v>0.725874</c:v>
                </c:pt>
                <c:pt idx="9520">
                  <c:v>0.725874</c:v>
                </c:pt>
                <c:pt idx="9521">
                  <c:v>0.725874</c:v>
                </c:pt>
                <c:pt idx="9522">
                  <c:v>0.725874</c:v>
                </c:pt>
                <c:pt idx="9523">
                  <c:v>0.725874</c:v>
                </c:pt>
                <c:pt idx="9524">
                  <c:v>0.725874</c:v>
                </c:pt>
                <c:pt idx="9525">
                  <c:v>0.725874</c:v>
                </c:pt>
                <c:pt idx="9526">
                  <c:v>0.725874</c:v>
                </c:pt>
                <c:pt idx="9527">
                  <c:v>0.725874</c:v>
                </c:pt>
                <c:pt idx="9528">
                  <c:v>0.725874</c:v>
                </c:pt>
                <c:pt idx="9529">
                  <c:v>0.725874</c:v>
                </c:pt>
                <c:pt idx="9530">
                  <c:v>0.725874</c:v>
                </c:pt>
                <c:pt idx="9531">
                  <c:v>0.725874</c:v>
                </c:pt>
                <c:pt idx="9532">
                  <c:v>0.725874</c:v>
                </c:pt>
                <c:pt idx="9533">
                  <c:v>0.725874</c:v>
                </c:pt>
                <c:pt idx="9534">
                  <c:v>0.725874</c:v>
                </c:pt>
                <c:pt idx="9535">
                  <c:v>0.725874</c:v>
                </c:pt>
                <c:pt idx="9536">
                  <c:v>0.725874</c:v>
                </c:pt>
                <c:pt idx="9537">
                  <c:v>0.725874</c:v>
                </c:pt>
                <c:pt idx="9538">
                  <c:v>0.725874</c:v>
                </c:pt>
                <c:pt idx="9539">
                  <c:v>0.725874</c:v>
                </c:pt>
                <c:pt idx="9540">
                  <c:v>0.725874</c:v>
                </c:pt>
                <c:pt idx="9541">
                  <c:v>0.725874</c:v>
                </c:pt>
                <c:pt idx="9542">
                  <c:v>0.725874</c:v>
                </c:pt>
                <c:pt idx="9543">
                  <c:v>0.725874</c:v>
                </c:pt>
                <c:pt idx="9544">
                  <c:v>0.725874</c:v>
                </c:pt>
                <c:pt idx="9545">
                  <c:v>0.725874</c:v>
                </c:pt>
                <c:pt idx="9546">
                  <c:v>0.725874</c:v>
                </c:pt>
                <c:pt idx="9547">
                  <c:v>0.725874</c:v>
                </c:pt>
                <c:pt idx="9548">
                  <c:v>0.725874</c:v>
                </c:pt>
                <c:pt idx="9549">
                  <c:v>0.725874</c:v>
                </c:pt>
                <c:pt idx="9550">
                  <c:v>0.725874</c:v>
                </c:pt>
                <c:pt idx="9551">
                  <c:v>0.725874</c:v>
                </c:pt>
                <c:pt idx="9552">
                  <c:v>0.725874</c:v>
                </c:pt>
                <c:pt idx="9553">
                  <c:v>0.725874</c:v>
                </c:pt>
                <c:pt idx="9554">
                  <c:v>0.725874</c:v>
                </c:pt>
                <c:pt idx="9555">
                  <c:v>0.725874</c:v>
                </c:pt>
                <c:pt idx="9556">
                  <c:v>0.725874</c:v>
                </c:pt>
                <c:pt idx="9557">
                  <c:v>0.725874</c:v>
                </c:pt>
                <c:pt idx="9558">
                  <c:v>0.725874</c:v>
                </c:pt>
                <c:pt idx="9559">
                  <c:v>0.725874</c:v>
                </c:pt>
                <c:pt idx="9560">
                  <c:v>0.725874</c:v>
                </c:pt>
                <c:pt idx="9561">
                  <c:v>0.725874</c:v>
                </c:pt>
                <c:pt idx="9562">
                  <c:v>0.725874</c:v>
                </c:pt>
                <c:pt idx="9563">
                  <c:v>0.725874</c:v>
                </c:pt>
                <c:pt idx="9564">
                  <c:v>0.725874</c:v>
                </c:pt>
                <c:pt idx="9565">
                  <c:v>0.725874</c:v>
                </c:pt>
                <c:pt idx="9566">
                  <c:v>0.725874</c:v>
                </c:pt>
                <c:pt idx="9567">
                  <c:v>0.725874</c:v>
                </c:pt>
                <c:pt idx="9568">
                  <c:v>0.725874</c:v>
                </c:pt>
                <c:pt idx="9569">
                  <c:v>0.725874</c:v>
                </c:pt>
                <c:pt idx="9570">
                  <c:v>0.725874</c:v>
                </c:pt>
                <c:pt idx="9571">
                  <c:v>0.725874</c:v>
                </c:pt>
                <c:pt idx="9572">
                  <c:v>0.725874</c:v>
                </c:pt>
                <c:pt idx="9573">
                  <c:v>0.725874</c:v>
                </c:pt>
                <c:pt idx="9574">
                  <c:v>0.725874</c:v>
                </c:pt>
                <c:pt idx="9575">
                  <c:v>0.725874</c:v>
                </c:pt>
                <c:pt idx="9576">
                  <c:v>0.725874</c:v>
                </c:pt>
                <c:pt idx="9577">
                  <c:v>0.725874</c:v>
                </c:pt>
                <c:pt idx="9578">
                  <c:v>0.725874</c:v>
                </c:pt>
                <c:pt idx="9579">
                  <c:v>0.725874</c:v>
                </c:pt>
                <c:pt idx="9580">
                  <c:v>0.725874</c:v>
                </c:pt>
                <c:pt idx="9581">
                  <c:v>0.725874</c:v>
                </c:pt>
                <c:pt idx="9582">
                  <c:v>0.725874</c:v>
                </c:pt>
                <c:pt idx="9583">
                  <c:v>0.725874</c:v>
                </c:pt>
                <c:pt idx="9584">
                  <c:v>0.725874</c:v>
                </c:pt>
                <c:pt idx="9585">
                  <c:v>0.725874</c:v>
                </c:pt>
                <c:pt idx="9586">
                  <c:v>0.725874</c:v>
                </c:pt>
                <c:pt idx="9587">
                  <c:v>0.725874</c:v>
                </c:pt>
                <c:pt idx="9588">
                  <c:v>0.725874</c:v>
                </c:pt>
                <c:pt idx="9589">
                  <c:v>0.725874</c:v>
                </c:pt>
                <c:pt idx="9590">
                  <c:v>0.725874</c:v>
                </c:pt>
                <c:pt idx="9591">
                  <c:v>0.725874</c:v>
                </c:pt>
                <c:pt idx="9592">
                  <c:v>0.725874</c:v>
                </c:pt>
                <c:pt idx="9593">
                  <c:v>0.725874</c:v>
                </c:pt>
                <c:pt idx="9594">
                  <c:v>0.725874</c:v>
                </c:pt>
                <c:pt idx="9595">
                  <c:v>0.725874</c:v>
                </c:pt>
                <c:pt idx="9596">
                  <c:v>0.725874</c:v>
                </c:pt>
                <c:pt idx="9597">
                  <c:v>0.725874</c:v>
                </c:pt>
                <c:pt idx="9598">
                  <c:v>0.725874</c:v>
                </c:pt>
                <c:pt idx="9599">
                  <c:v>0.725874</c:v>
                </c:pt>
                <c:pt idx="9600">
                  <c:v>0.725874</c:v>
                </c:pt>
                <c:pt idx="9601">
                  <c:v>0.675181</c:v>
                </c:pt>
                <c:pt idx="9602">
                  <c:v>0.573795</c:v>
                </c:pt>
                <c:pt idx="9603">
                  <c:v>0.573795</c:v>
                </c:pt>
                <c:pt idx="9604">
                  <c:v>0.573795</c:v>
                </c:pt>
                <c:pt idx="9605">
                  <c:v>0.573795</c:v>
                </c:pt>
                <c:pt idx="9606">
                  <c:v>0.573795</c:v>
                </c:pt>
                <c:pt idx="9607">
                  <c:v>0.573795</c:v>
                </c:pt>
                <c:pt idx="9608">
                  <c:v>0.573795</c:v>
                </c:pt>
                <c:pt idx="9609">
                  <c:v>0.573795</c:v>
                </c:pt>
                <c:pt idx="9610">
                  <c:v>0.573795</c:v>
                </c:pt>
                <c:pt idx="9611">
                  <c:v>0.573795</c:v>
                </c:pt>
                <c:pt idx="9612">
                  <c:v>0.573795</c:v>
                </c:pt>
                <c:pt idx="9613">
                  <c:v>0.573795</c:v>
                </c:pt>
                <c:pt idx="9614">
                  <c:v>0.573795</c:v>
                </c:pt>
                <c:pt idx="9615">
                  <c:v>0.573795</c:v>
                </c:pt>
                <c:pt idx="9616">
                  <c:v>0.573795</c:v>
                </c:pt>
                <c:pt idx="9617">
                  <c:v>0.573795</c:v>
                </c:pt>
                <c:pt idx="9618">
                  <c:v>0.573795</c:v>
                </c:pt>
                <c:pt idx="9619">
                  <c:v>0.573795</c:v>
                </c:pt>
                <c:pt idx="9620">
                  <c:v>0.573795</c:v>
                </c:pt>
                <c:pt idx="9621">
                  <c:v>0.573795</c:v>
                </c:pt>
                <c:pt idx="9622">
                  <c:v>0.573795</c:v>
                </c:pt>
                <c:pt idx="9623">
                  <c:v>0.573795</c:v>
                </c:pt>
                <c:pt idx="9624">
                  <c:v>0.573795</c:v>
                </c:pt>
                <c:pt idx="9625">
                  <c:v>0.573795</c:v>
                </c:pt>
                <c:pt idx="9626">
                  <c:v>0.573795</c:v>
                </c:pt>
                <c:pt idx="9627">
                  <c:v>0.573795</c:v>
                </c:pt>
                <c:pt idx="9628">
                  <c:v>0.573795</c:v>
                </c:pt>
                <c:pt idx="9629">
                  <c:v>0.573795</c:v>
                </c:pt>
                <c:pt idx="9630">
                  <c:v>0.573795</c:v>
                </c:pt>
                <c:pt idx="9631">
                  <c:v>0.573795</c:v>
                </c:pt>
                <c:pt idx="9632">
                  <c:v>0.573795</c:v>
                </c:pt>
                <c:pt idx="9633">
                  <c:v>0.573795</c:v>
                </c:pt>
                <c:pt idx="9634">
                  <c:v>0.573795</c:v>
                </c:pt>
                <c:pt idx="9635">
                  <c:v>0.573795</c:v>
                </c:pt>
                <c:pt idx="9636">
                  <c:v>0.573795</c:v>
                </c:pt>
                <c:pt idx="9637">
                  <c:v>0.573795</c:v>
                </c:pt>
                <c:pt idx="9638">
                  <c:v>0.573795</c:v>
                </c:pt>
                <c:pt idx="9639">
                  <c:v>0.573795</c:v>
                </c:pt>
                <c:pt idx="9640">
                  <c:v>0.573795</c:v>
                </c:pt>
                <c:pt idx="9641">
                  <c:v>0.573795</c:v>
                </c:pt>
                <c:pt idx="9642">
                  <c:v>0.573795</c:v>
                </c:pt>
                <c:pt idx="9643">
                  <c:v>0.573795</c:v>
                </c:pt>
                <c:pt idx="9644">
                  <c:v>0.573795</c:v>
                </c:pt>
                <c:pt idx="9645">
                  <c:v>0.573795</c:v>
                </c:pt>
                <c:pt idx="9646">
                  <c:v>0.573795</c:v>
                </c:pt>
                <c:pt idx="9647">
                  <c:v>0.573795</c:v>
                </c:pt>
                <c:pt idx="9648">
                  <c:v>0.573795</c:v>
                </c:pt>
                <c:pt idx="9649">
                  <c:v>0.573795</c:v>
                </c:pt>
                <c:pt idx="9650">
                  <c:v>0.573795</c:v>
                </c:pt>
                <c:pt idx="9651">
                  <c:v>0.573795</c:v>
                </c:pt>
                <c:pt idx="9652">
                  <c:v>0.573795</c:v>
                </c:pt>
                <c:pt idx="9653">
                  <c:v>0.573795</c:v>
                </c:pt>
                <c:pt idx="9654">
                  <c:v>0.573795</c:v>
                </c:pt>
                <c:pt idx="9655">
                  <c:v>0.573795</c:v>
                </c:pt>
                <c:pt idx="9656">
                  <c:v>0.573795</c:v>
                </c:pt>
                <c:pt idx="9657">
                  <c:v>0.573795</c:v>
                </c:pt>
                <c:pt idx="9658">
                  <c:v>0.573795</c:v>
                </c:pt>
                <c:pt idx="9659">
                  <c:v>0.573795</c:v>
                </c:pt>
                <c:pt idx="9660">
                  <c:v>0.573795</c:v>
                </c:pt>
                <c:pt idx="9661">
                  <c:v>0.573795</c:v>
                </c:pt>
                <c:pt idx="9662">
                  <c:v>0.573795</c:v>
                </c:pt>
                <c:pt idx="9663">
                  <c:v>0.573795</c:v>
                </c:pt>
                <c:pt idx="9664">
                  <c:v>0.573795</c:v>
                </c:pt>
                <c:pt idx="9665">
                  <c:v>0.573795</c:v>
                </c:pt>
                <c:pt idx="9666">
                  <c:v>0.573795</c:v>
                </c:pt>
                <c:pt idx="9667">
                  <c:v>0.573795</c:v>
                </c:pt>
                <c:pt idx="9668">
                  <c:v>0.573795</c:v>
                </c:pt>
                <c:pt idx="9669">
                  <c:v>0.573795</c:v>
                </c:pt>
                <c:pt idx="9670">
                  <c:v>0.573795</c:v>
                </c:pt>
                <c:pt idx="9671">
                  <c:v>0.573795</c:v>
                </c:pt>
                <c:pt idx="9672">
                  <c:v>0.573795</c:v>
                </c:pt>
                <c:pt idx="9673">
                  <c:v>0.573795</c:v>
                </c:pt>
                <c:pt idx="9674">
                  <c:v>0.573795</c:v>
                </c:pt>
                <c:pt idx="9675">
                  <c:v>0.573795</c:v>
                </c:pt>
                <c:pt idx="9676">
                  <c:v>0.573795</c:v>
                </c:pt>
                <c:pt idx="9677">
                  <c:v>0.573795</c:v>
                </c:pt>
                <c:pt idx="9678">
                  <c:v>0.573795</c:v>
                </c:pt>
                <c:pt idx="9679">
                  <c:v>0.573795</c:v>
                </c:pt>
                <c:pt idx="9680">
                  <c:v>0.573795</c:v>
                </c:pt>
                <c:pt idx="9681">
                  <c:v>0.573795</c:v>
                </c:pt>
                <c:pt idx="9682">
                  <c:v>0.573795</c:v>
                </c:pt>
                <c:pt idx="9683">
                  <c:v>0.573795</c:v>
                </c:pt>
                <c:pt idx="9684">
                  <c:v>0.573795</c:v>
                </c:pt>
                <c:pt idx="9685">
                  <c:v>0.573795</c:v>
                </c:pt>
                <c:pt idx="9686">
                  <c:v>0.573795</c:v>
                </c:pt>
                <c:pt idx="9687">
                  <c:v>0.573795</c:v>
                </c:pt>
                <c:pt idx="9688">
                  <c:v>0.573795</c:v>
                </c:pt>
                <c:pt idx="9689">
                  <c:v>0.573795</c:v>
                </c:pt>
                <c:pt idx="9690">
                  <c:v>0.573795</c:v>
                </c:pt>
                <c:pt idx="9691">
                  <c:v>0.573795</c:v>
                </c:pt>
                <c:pt idx="9692">
                  <c:v>0.573795</c:v>
                </c:pt>
                <c:pt idx="9693">
                  <c:v>0.573795</c:v>
                </c:pt>
                <c:pt idx="9694">
                  <c:v>0.573795</c:v>
                </c:pt>
                <c:pt idx="9695">
                  <c:v>0.573795</c:v>
                </c:pt>
                <c:pt idx="9696">
                  <c:v>0.573795</c:v>
                </c:pt>
                <c:pt idx="9697">
                  <c:v>0.573795</c:v>
                </c:pt>
                <c:pt idx="9698">
                  <c:v>0.573795</c:v>
                </c:pt>
                <c:pt idx="9699">
                  <c:v>0.573795</c:v>
                </c:pt>
                <c:pt idx="9700">
                  <c:v>0.573795</c:v>
                </c:pt>
                <c:pt idx="9701">
                  <c:v>0.573795</c:v>
                </c:pt>
                <c:pt idx="9702">
                  <c:v>0.573795</c:v>
                </c:pt>
                <c:pt idx="9703">
                  <c:v>0.573795</c:v>
                </c:pt>
                <c:pt idx="9704">
                  <c:v>0.573795</c:v>
                </c:pt>
                <c:pt idx="9705">
                  <c:v>0.573795</c:v>
                </c:pt>
                <c:pt idx="9706">
                  <c:v>0.573795</c:v>
                </c:pt>
                <c:pt idx="9707">
                  <c:v>0.573795</c:v>
                </c:pt>
                <c:pt idx="9708">
                  <c:v>0.573795</c:v>
                </c:pt>
                <c:pt idx="9709">
                  <c:v>0.573795</c:v>
                </c:pt>
                <c:pt idx="9710">
                  <c:v>0.573795</c:v>
                </c:pt>
                <c:pt idx="9711">
                  <c:v>0.573795</c:v>
                </c:pt>
                <c:pt idx="9712">
                  <c:v>0.573795</c:v>
                </c:pt>
                <c:pt idx="9713">
                  <c:v>0.573795</c:v>
                </c:pt>
                <c:pt idx="9714">
                  <c:v>0.573795</c:v>
                </c:pt>
                <c:pt idx="9715">
                  <c:v>0.573795</c:v>
                </c:pt>
                <c:pt idx="9716">
                  <c:v>0.573795</c:v>
                </c:pt>
                <c:pt idx="9717">
                  <c:v>0.573795</c:v>
                </c:pt>
                <c:pt idx="9718">
                  <c:v>0.573795</c:v>
                </c:pt>
                <c:pt idx="9719">
                  <c:v>0.573795</c:v>
                </c:pt>
                <c:pt idx="9720">
                  <c:v>0.573795</c:v>
                </c:pt>
                <c:pt idx="9721">
                  <c:v>0.573795</c:v>
                </c:pt>
                <c:pt idx="9722">
                  <c:v>0.573795</c:v>
                </c:pt>
                <c:pt idx="9723">
                  <c:v>0.573795</c:v>
                </c:pt>
                <c:pt idx="9724">
                  <c:v>0.573795</c:v>
                </c:pt>
                <c:pt idx="9725">
                  <c:v>0.573795</c:v>
                </c:pt>
                <c:pt idx="9726">
                  <c:v>0.573795</c:v>
                </c:pt>
                <c:pt idx="9727">
                  <c:v>0.573795</c:v>
                </c:pt>
                <c:pt idx="9728">
                  <c:v>0.573795</c:v>
                </c:pt>
                <c:pt idx="9729">
                  <c:v>0.573795</c:v>
                </c:pt>
                <c:pt idx="9730">
                  <c:v>0.573795</c:v>
                </c:pt>
                <c:pt idx="9731">
                  <c:v>0.573795</c:v>
                </c:pt>
                <c:pt idx="9732">
                  <c:v>0.573795</c:v>
                </c:pt>
                <c:pt idx="9733">
                  <c:v>0.573795</c:v>
                </c:pt>
                <c:pt idx="9734">
                  <c:v>0.573795</c:v>
                </c:pt>
                <c:pt idx="9735">
                  <c:v>0.573795</c:v>
                </c:pt>
                <c:pt idx="9736">
                  <c:v>0.573795</c:v>
                </c:pt>
                <c:pt idx="9737">
                  <c:v>0.573795</c:v>
                </c:pt>
                <c:pt idx="9738">
                  <c:v>0.573795</c:v>
                </c:pt>
                <c:pt idx="9739">
                  <c:v>0.573795</c:v>
                </c:pt>
                <c:pt idx="9740">
                  <c:v>0.573795</c:v>
                </c:pt>
                <c:pt idx="9741">
                  <c:v>0.573795</c:v>
                </c:pt>
                <c:pt idx="9742">
                  <c:v>0.573795</c:v>
                </c:pt>
                <c:pt idx="9743">
                  <c:v>0.573795</c:v>
                </c:pt>
                <c:pt idx="9744">
                  <c:v>0.573795</c:v>
                </c:pt>
                <c:pt idx="9745">
                  <c:v>0.573795</c:v>
                </c:pt>
                <c:pt idx="9746">
                  <c:v>0.573795</c:v>
                </c:pt>
                <c:pt idx="9747">
                  <c:v>0.573795</c:v>
                </c:pt>
                <c:pt idx="9748">
                  <c:v>0.573795</c:v>
                </c:pt>
                <c:pt idx="9749">
                  <c:v>0.573795</c:v>
                </c:pt>
                <c:pt idx="9750">
                  <c:v>0.573795</c:v>
                </c:pt>
                <c:pt idx="9751">
                  <c:v>0.573795</c:v>
                </c:pt>
                <c:pt idx="9752">
                  <c:v>0.573795</c:v>
                </c:pt>
                <c:pt idx="9753">
                  <c:v>0.573795</c:v>
                </c:pt>
                <c:pt idx="9754">
                  <c:v>0.573795</c:v>
                </c:pt>
                <c:pt idx="9755">
                  <c:v>0.573795</c:v>
                </c:pt>
                <c:pt idx="9756">
                  <c:v>0.573795</c:v>
                </c:pt>
                <c:pt idx="9757">
                  <c:v>0.573795</c:v>
                </c:pt>
                <c:pt idx="9758">
                  <c:v>0.573795</c:v>
                </c:pt>
                <c:pt idx="9759">
                  <c:v>0.573795</c:v>
                </c:pt>
                <c:pt idx="9760">
                  <c:v>0.573795</c:v>
                </c:pt>
                <c:pt idx="9761">
                  <c:v>0.573795</c:v>
                </c:pt>
                <c:pt idx="9762">
                  <c:v>0.573795</c:v>
                </c:pt>
                <c:pt idx="9763">
                  <c:v>0.573795</c:v>
                </c:pt>
                <c:pt idx="9764">
                  <c:v>0.573795</c:v>
                </c:pt>
                <c:pt idx="9765">
                  <c:v>0.573795</c:v>
                </c:pt>
                <c:pt idx="9766">
                  <c:v>0.573795</c:v>
                </c:pt>
                <c:pt idx="9767">
                  <c:v>0.573795</c:v>
                </c:pt>
                <c:pt idx="9768">
                  <c:v>0.573795</c:v>
                </c:pt>
                <c:pt idx="9769">
                  <c:v>0.573795</c:v>
                </c:pt>
                <c:pt idx="9770">
                  <c:v>0.573795</c:v>
                </c:pt>
                <c:pt idx="9771">
                  <c:v>0.573795</c:v>
                </c:pt>
                <c:pt idx="9772">
                  <c:v>0.573795</c:v>
                </c:pt>
                <c:pt idx="9773">
                  <c:v>0.573795</c:v>
                </c:pt>
                <c:pt idx="9774">
                  <c:v>0.573795</c:v>
                </c:pt>
                <c:pt idx="9775">
                  <c:v>0.573795</c:v>
                </c:pt>
                <c:pt idx="9776">
                  <c:v>0.573795</c:v>
                </c:pt>
                <c:pt idx="9777">
                  <c:v>0.573795</c:v>
                </c:pt>
                <c:pt idx="9778">
                  <c:v>0.573795</c:v>
                </c:pt>
                <c:pt idx="9779">
                  <c:v>0.573795</c:v>
                </c:pt>
                <c:pt idx="9780">
                  <c:v>0.573795</c:v>
                </c:pt>
                <c:pt idx="9781">
                  <c:v>0.573795</c:v>
                </c:pt>
                <c:pt idx="9782">
                  <c:v>0.573795</c:v>
                </c:pt>
                <c:pt idx="9783">
                  <c:v>0.573795</c:v>
                </c:pt>
                <c:pt idx="9784">
                  <c:v>0.573795</c:v>
                </c:pt>
                <c:pt idx="9785">
                  <c:v>0.573795</c:v>
                </c:pt>
                <c:pt idx="9786">
                  <c:v>0.573795</c:v>
                </c:pt>
                <c:pt idx="9787">
                  <c:v>0.573795</c:v>
                </c:pt>
                <c:pt idx="9788">
                  <c:v>0.573795</c:v>
                </c:pt>
                <c:pt idx="9789">
                  <c:v>0.573795</c:v>
                </c:pt>
                <c:pt idx="9790">
                  <c:v>0.573795</c:v>
                </c:pt>
                <c:pt idx="9791">
                  <c:v>0.573795</c:v>
                </c:pt>
                <c:pt idx="9792">
                  <c:v>0.573795</c:v>
                </c:pt>
                <c:pt idx="9793">
                  <c:v>0.573795</c:v>
                </c:pt>
                <c:pt idx="9794">
                  <c:v>0.573795</c:v>
                </c:pt>
                <c:pt idx="9795">
                  <c:v>0.573795</c:v>
                </c:pt>
                <c:pt idx="9796">
                  <c:v>0.573795</c:v>
                </c:pt>
                <c:pt idx="9797">
                  <c:v>0.573795</c:v>
                </c:pt>
                <c:pt idx="9798">
                  <c:v>0.573795</c:v>
                </c:pt>
                <c:pt idx="9799">
                  <c:v>0.573795</c:v>
                </c:pt>
                <c:pt idx="9800">
                  <c:v>0.573795</c:v>
                </c:pt>
                <c:pt idx="9801">
                  <c:v>0.573795</c:v>
                </c:pt>
                <c:pt idx="9802">
                  <c:v>0.573795</c:v>
                </c:pt>
                <c:pt idx="9803">
                  <c:v>0.573795</c:v>
                </c:pt>
                <c:pt idx="9804">
                  <c:v>0.573795</c:v>
                </c:pt>
                <c:pt idx="9805">
                  <c:v>0.573795</c:v>
                </c:pt>
                <c:pt idx="9806">
                  <c:v>0.573795</c:v>
                </c:pt>
                <c:pt idx="9807">
                  <c:v>0.573795</c:v>
                </c:pt>
                <c:pt idx="9808">
                  <c:v>0.573795</c:v>
                </c:pt>
                <c:pt idx="9809">
                  <c:v>0.573795</c:v>
                </c:pt>
                <c:pt idx="9810">
                  <c:v>0.573795</c:v>
                </c:pt>
                <c:pt idx="9811">
                  <c:v>0.573795</c:v>
                </c:pt>
                <c:pt idx="9812">
                  <c:v>0.573795</c:v>
                </c:pt>
                <c:pt idx="9813">
                  <c:v>0.573795</c:v>
                </c:pt>
                <c:pt idx="9814">
                  <c:v>0.573795</c:v>
                </c:pt>
                <c:pt idx="9815">
                  <c:v>0.573795</c:v>
                </c:pt>
                <c:pt idx="9816">
                  <c:v>0.573795</c:v>
                </c:pt>
                <c:pt idx="9817">
                  <c:v>0.573795</c:v>
                </c:pt>
                <c:pt idx="9818">
                  <c:v>0.573795</c:v>
                </c:pt>
                <c:pt idx="9819">
                  <c:v>0.573795</c:v>
                </c:pt>
                <c:pt idx="9820">
                  <c:v>0.573795</c:v>
                </c:pt>
                <c:pt idx="9821">
                  <c:v>0.573795</c:v>
                </c:pt>
                <c:pt idx="9822">
                  <c:v>0.573795</c:v>
                </c:pt>
                <c:pt idx="9823">
                  <c:v>0.573795</c:v>
                </c:pt>
                <c:pt idx="9824">
                  <c:v>0.573795</c:v>
                </c:pt>
                <c:pt idx="9825">
                  <c:v>0.573795</c:v>
                </c:pt>
                <c:pt idx="9826">
                  <c:v>0.573795</c:v>
                </c:pt>
                <c:pt idx="9827">
                  <c:v>0.573795</c:v>
                </c:pt>
                <c:pt idx="9828">
                  <c:v>0.573795</c:v>
                </c:pt>
                <c:pt idx="9829">
                  <c:v>0.573795</c:v>
                </c:pt>
                <c:pt idx="9830">
                  <c:v>0.573795</c:v>
                </c:pt>
                <c:pt idx="9831">
                  <c:v>0.573795</c:v>
                </c:pt>
                <c:pt idx="9832">
                  <c:v>0.573795</c:v>
                </c:pt>
                <c:pt idx="9833">
                  <c:v>0.573795</c:v>
                </c:pt>
                <c:pt idx="9834">
                  <c:v>0.573795</c:v>
                </c:pt>
                <c:pt idx="9835">
                  <c:v>0.573795</c:v>
                </c:pt>
                <c:pt idx="9836">
                  <c:v>0.573795</c:v>
                </c:pt>
                <c:pt idx="9837">
                  <c:v>0.573795</c:v>
                </c:pt>
                <c:pt idx="9838">
                  <c:v>0.573795</c:v>
                </c:pt>
                <c:pt idx="9839">
                  <c:v>0.573795</c:v>
                </c:pt>
                <c:pt idx="9840">
                  <c:v>0.573795</c:v>
                </c:pt>
                <c:pt idx="9841">
                  <c:v>0.573795</c:v>
                </c:pt>
                <c:pt idx="9842">
                  <c:v>0.573795</c:v>
                </c:pt>
                <c:pt idx="9843">
                  <c:v>0.573795</c:v>
                </c:pt>
                <c:pt idx="9844">
                  <c:v>0.573795</c:v>
                </c:pt>
                <c:pt idx="9845">
                  <c:v>0.573795</c:v>
                </c:pt>
                <c:pt idx="9846">
                  <c:v>0.573795</c:v>
                </c:pt>
                <c:pt idx="9847">
                  <c:v>0.573795</c:v>
                </c:pt>
                <c:pt idx="9848">
                  <c:v>0.573795</c:v>
                </c:pt>
                <c:pt idx="9849">
                  <c:v>0.573795</c:v>
                </c:pt>
                <c:pt idx="9850">
                  <c:v>0.573795</c:v>
                </c:pt>
                <c:pt idx="9851">
                  <c:v>0.573795</c:v>
                </c:pt>
                <c:pt idx="9852">
                  <c:v>0.573795</c:v>
                </c:pt>
                <c:pt idx="9853">
                  <c:v>0.573795</c:v>
                </c:pt>
                <c:pt idx="9854">
                  <c:v>0.573795</c:v>
                </c:pt>
                <c:pt idx="9855">
                  <c:v>0.573795</c:v>
                </c:pt>
                <c:pt idx="9856">
                  <c:v>0.573795</c:v>
                </c:pt>
                <c:pt idx="9857">
                  <c:v>0.573795</c:v>
                </c:pt>
                <c:pt idx="9858">
                  <c:v>0.573795</c:v>
                </c:pt>
                <c:pt idx="9859">
                  <c:v>0.573795</c:v>
                </c:pt>
                <c:pt idx="9860">
                  <c:v>0.573795</c:v>
                </c:pt>
                <c:pt idx="9861">
                  <c:v>0.573795</c:v>
                </c:pt>
                <c:pt idx="9862">
                  <c:v>0.573795</c:v>
                </c:pt>
                <c:pt idx="9863">
                  <c:v>0.573795</c:v>
                </c:pt>
                <c:pt idx="9864">
                  <c:v>0.573795</c:v>
                </c:pt>
                <c:pt idx="9865">
                  <c:v>0.573795</c:v>
                </c:pt>
                <c:pt idx="9866">
                  <c:v>0.573795</c:v>
                </c:pt>
                <c:pt idx="9867">
                  <c:v>0.573795</c:v>
                </c:pt>
                <c:pt idx="9868">
                  <c:v>0.573795</c:v>
                </c:pt>
                <c:pt idx="9869">
                  <c:v>0.573795</c:v>
                </c:pt>
                <c:pt idx="9870">
                  <c:v>0.573795</c:v>
                </c:pt>
                <c:pt idx="9871">
                  <c:v>0.573795</c:v>
                </c:pt>
                <c:pt idx="9872">
                  <c:v>0.573795</c:v>
                </c:pt>
                <c:pt idx="9873">
                  <c:v>0.573795</c:v>
                </c:pt>
                <c:pt idx="9874">
                  <c:v>0.573795</c:v>
                </c:pt>
                <c:pt idx="9875">
                  <c:v>0.573795</c:v>
                </c:pt>
                <c:pt idx="9876">
                  <c:v>0.573795</c:v>
                </c:pt>
                <c:pt idx="9877">
                  <c:v>0.573795</c:v>
                </c:pt>
                <c:pt idx="9878">
                  <c:v>0.573795</c:v>
                </c:pt>
                <c:pt idx="9879">
                  <c:v>0.573795</c:v>
                </c:pt>
                <c:pt idx="9880">
                  <c:v>0.573795</c:v>
                </c:pt>
                <c:pt idx="9881">
                  <c:v>0.573795</c:v>
                </c:pt>
                <c:pt idx="9882">
                  <c:v>0.573795</c:v>
                </c:pt>
                <c:pt idx="9883">
                  <c:v>0.573795</c:v>
                </c:pt>
                <c:pt idx="9884">
                  <c:v>0.573795</c:v>
                </c:pt>
                <c:pt idx="9885">
                  <c:v>0.573795</c:v>
                </c:pt>
                <c:pt idx="9886">
                  <c:v>0.573795</c:v>
                </c:pt>
                <c:pt idx="9887">
                  <c:v>0.573795</c:v>
                </c:pt>
                <c:pt idx="9888">
                  <c:v>0.573795</c:v>
                </c:pt>
                <c:pt idx="9889">
                  <c:v>0.573795</c:v>
                </c:pt>
                <c:pt idx="9890">
                  <c:v>0.573795</c:v>
                </c:pt>
                <c:pt idx="9891">
                  <c:v>0.573795</c:v>
                </c:pt>
                <c:pt idx="9892">
                  <c:v>0.573795</c:v>
                </c:pt>
                <c:pt idx="9893">
                  <c:v>0.573795</c:v>
                </c:pt>
                <c:pt idx="9894">
                  <c:v>0.573795</c:v>
                </c:pt>
                <c:pt idx="9895">
                  <c:v>0.573795</c:v>
                </c:pt>
                <c:pt idx="9896">
                  <c:v>0.573795</c:v>
                </c:pt>
                <c:pt idx="9897">
                  <c:v>0.573795</c:v>
                </c:pt>
                <c:pt idx="9898">
                  <c:v>0.573795</c:v>
                </c:pt>
                <c:pt idx="9899">
                  <c:v>0.573795</c:v>
                </c:pt>
                <c:pt idx="9900">
                  <c:v>0.573795</c:v>
                </c:pt>
                <c:pt idx="9901">
                  <c:v>0.573795</c:v>
                </c:pt>
                <c:pt idx="9902">
                  <c:v>0.573795</c:v>
                </c:pt>
                <c:pt idx="9903">
                  <c:v>0.573795</c:v>
                </c:pt>
                <c:pt idx="9904">
                  <c:v>0.573795</c:v>
                </c:pt>
                <c:pt idx="9905">
                  <c:v>0.573795</c:v>
                </c:pt>
                <c:pt idx="9906">
                  <c:v>0.573795</c:v>
                </c:pt>
                <c:pt idx="9907">
                  <c:v>0.573795</c:v>
                </c:pt>
                <c:pt idx="9908">
                  <c:v>0.573795</c:v>
                </c:pt>
                <c:pt idx="9909">
                  <c:v>0.573795</c:v>
                </c:pt>
                <c:pt idx="9910">
                  <c:v>0.573795</c:v>
                </c:pt>
                <c:pt idx="9911">
                  <c:v>0.573795</c:v>
                </c:pt>
                <c:pt idx="9912">
                  <c:v>0.573795</c:v>
                </c:pt>
                <c:pt idx="9913">
                  <c:v>0.573795</c:v>
                </c:pt>
                <c:pt idx="9914">
                  <c:v>0.573795</c:v>
                </c:pt>
                <c:pt idx="9915">
                  <c:v>0.573795</c:v>
                </c:pt>
                <c:pt idx="9916">
                  <c:v>0.573795</c:v>
                </c:pt>
                <c:pt idx="9917">
                  <c:v>0.573795</c:v>
                </c:pt>
                <c:pt idx="9918">
                  <c:v>0.573795</c:v>
                </c:pt>
                <c:pt idx="9919">
                  <c:v>0.573795</c:v>
                </c:pt>
                <c:pt idx="9920">
                  <c:v>0.573795</c:v>
                </c:pt>
                <c:pt idx="9921">
                  <c:v>0.573795</c:v>
                </c:pt>
                <c:pt idx="9922">
                  <c:v>0.573795</c:v>
                </c:pt>
                <c:pt idx="9923">
                  <c:v>0.573795</c:v>
                </c:pt>
                <c:pt idx="9924">
                  <c:v>0.573795</c:v>
                </c:pt>
                <c:pt idx="9925">
                  <c:v>0.573795</c:v>
                </c:pt>
                <c:pt idx="9926">
                  <c:v>0.573795</c:v>
                </c:pt>
                <c:pt idx="9927">
                  <c:v>0.573795</c:v>
                </c:pt>
                <c:pt idx="9928">
                  <c:v>0.573795</c:v>
                </c:pt>
                <c:pt idx="9929">
                  <c:v>0.573795</c:v>
                </c:pt>
                <c:pt idx="9930">
                  <c:v>0.573795</c:v>
                </c:pt>
                <c:pt idx="9931">
                  <c:v>0.573795</c:v>
                </c:pt>
                <c:pt idx="9932">
                  <c:v>0.573795</c:v>
                </c:pt>
                <c:pt idx="9933">
                  <c:v>0.573795</c:v>
                </c:pt>
                <c:pt idx="9934">
                  <c:v>0.573795</c:v>
                </c:pt>
                <c:pt idx="9935">
                  <c:v>0.573795</c:v>
                </c:pt>
                <c:pt idx="9936">
                  <c:v>0.573795</c:v>
                </c:pt>
                <c:pt idx="9937">
                  <c:v>0.573795</c:v>
                </c:pt>
                <c:pt idx="9938">
                  <c:v>0.573795</c:v>
                </c:pt>
                <c:pt idx="9939">
                  <c:v>0.573795</c:v>
                </c:pt>
                <c:pt idx="9940">
                  <c:v>0.573795</c:v>
                </c:pt>
                <c:pt idx="9941">
                  <c:v>0.573795</c:v>
                </c:pt>
                <c:pt idx="9942">
                  <c:v>0.573795</c:v>
                </c:pt>
                <c:pt idx="9943">
                  <c:v>0.573795</c:v>
                </c:pt>
                <c:pt idx="9944">
                  <c:v>0.573795</c:v>
                </c:pt>
                <c:pt idx="9945">
                  <c:v>0.573795</c:v>
                </c:pt>
                <c:pt idx="9946">
                  <c:v>0.573795</c:v>
                </c:pt>
                <c:pt idx="9947">
                  <c:v>0.573795</c:v>
                </c:pt>
                <c:pt idx="9948">
                  <c:v>0.573795</c:v>
                </c:pt>
                <c:pt idx="9949">
                  <c:v>0.573795</c:v>
                </c:pt>
                <c:pt idx="9950">
                  <c:v>0.573795</c:v>
                </c:pt>
                <c:pt idx="9951">
                  <c:v>0.573795</c:v>
                </c:pt>
                <c:pt idx="9952">
                  <c:v>0.573795</c:v>
                </c:pt>
                <c:pt idx="9953">
                  <c:v>0.573795</c:v>
                </c:pt>
                <c:pt idx="9954">
                  <c:v>0.573795</c:v>
                </c:pt>
                <c:pt idx="9955">
                  <c:v>0.573795</c:v>
                </c:pt>
                <c:pt idx="9956">
                  <c:v>0.573795</c:v>
                </c:pt>
                <c:pt idx="9957">
                  <c:v>0.573795</c:v>
                </c:pt>
                <c:pt idx="9958">
                  <c:v>0.573795</c:v>
                </c:pt>
                <c:pt idx="9959">
                  <c:v>0.573795</c:v>
                </c:pt>
                <c:pt idx="9960">
                  <c:v>0.573795</c:v>
                </c:pt>
                <c:pt idx="9961">
                  <c:v>0.573795</c:v>
                </c:pt>
                <c:pt idx="9962">
                  <c:v>0.573795</c:v>
                </c:pt>
                <c:pt idx="9963">
                  <c:v>0.573795</c:v>
                </c:pt>
                <c:pt idx="9964">
                  <c:v>0.573795</c:v>
                </c:pt>
                <c:pt idx="9965">
                  <c:v>0.573795</c:v>
                </c:pt>
                <c:pt idx="9966">
                  <c:v>0.573795</c:v>
                </c:pt>
                <c:pt idx="9967">
                  <c:v>0.573795</c:v>
                </c:pt>
                <c:pt idx="9968">
                  <c:v>0.573795</c:v>
                </c:pt>
                <c:pt idx="9969">
                  <c:v>0.573795</c:v>
                </c:pt>
                <c:pt idx="9970">
                  <c:v>0.573795</c:v>
                </c:pt>
                <c:pt idx="9971">
                  <c:v>0.573795</c:v>
                </c:pt>
                <c:pt idx="9972">
                  <c:v>0.573795</c:v>
                </c:pt>
                <c:pt idx="9973">
                  <c:v>0.573795</c:v>
                </c:pt>
                <c:pt idx="9974">
                  <c:v>0.573795</c:v>
                </c:pt>
                <c:pt idx="9975">
                  <c:v>0.573795</c:v>
                </c:pt>
                <c:pt idx="9976">
                  <c:v>0.573795</c:v>
                </c:pt>
                <c:pt idx="9977">
                  <c:v>0.573795</c:v>
                </c:pt>
                <c:pt idx="9978">
                  <c:v>0.573795</c:v>
                </c:pt>
                <c:pt idx="9979">
                  <c:v>0.573795</c:v>
                </c:pt>
                <c:pt idx="9980">
                  <c:v>0.573795</c:v>
                </c:pt>
                <c:pt idx="9981">
                  <c:v>0.573795</c:v>
                </c:pt>
                <c:pt idx="9982">
                  <c:v>0.573795</c:v>
                </c:pt>
                <c:pt idx="9983">
                  <c:v>0.573795</c:v>
                </c:pt>
                <c:pt idx="9984">
                  <c:v>0.573795</c:v>
                </c:pt>
                <c:pt idx="9985">
                  <c:v>0.573795</c:v>
                </c:pt>
                <c:pt idx="9986">
                  <c:v>0.573795</c:v>
                </c:pt>
                <c:pt idx="9987">
                  <c:v>0.573795</c:v>
                </c:pt>
                <c:pt idx="9988">
                  <c:v>0.573795</c:v>
                </c:pt>
                <c:pt idx="9989">
                  <c:v>0.573795</c:v>
                </c:pt>
                <c:pt idx="9990">
                  <c:v>0.573795</c:v>
                </c:pt>
                <c:pt idx="9991">
                  <c:v>0.573795</c:v>
                </c:pt>
                <c:pt idx="9992">
                  <c:v>0.573795</c:v>
                </c:pt>
                <c:pt idx="9993">
                  <c:v>0.573795</c:v>
                </c:pt>
                <c:pt idx="9994">
                  <c:v>0.573795</c:v>
                </c:pt>
                <c:pt idx="9995">
                  <c:v>0.573795</c:v>
                </c:pt>
                <c:pt idx="9996">
                  <c:v>0.573795</c:v>
                </c:pt>
                <c:pt idx="9997">
                  <c:v>0.573795</c:v>
                </c:pt>
                <c:pt idx="9998">
                  <c:v>0.573795</c:v>
                </c:pt>
                <c:pt idx="9999">
                  <c:v>0.573795</c:v>
                </c:pt>
                <c:pt idx="10000">
                  <c:v>0.573795</c:v>
                </c:pt>
                <c:pt idx="10001">
                  <c:v>0.573795</c:v>
                </c:pt>
                <c:pt idx="10002">
                  <c:v>0.573795</c:v>
                </c:pt>
                <c:pt idx="10003">
                  <c:v>0.573795</c:v>
                </c:pt>
                <c:pt idx="10004">
                  <c:v>0.573795</c:v>
                </c:pt>
                <c:pt idx="10005">
                  <c:v>0.573795</c:v>
                </c:pt>
                <c:pt idx="10006">
                  <c:v>0.573795</c:v>
                </c:pt>
                <c:pt idx="10007">
                  <c:v>0.573795</c:v>
                </c:pt>
                <c:pt idx="10008">
                  <c:v>0.573795</c:v>
                </c:pt>
                <c:pt idx="10009">
                  <c:v>0.647502</c:v>
                </c:pt>
                <c:pt idx="10010">
                  <c:v>0.647502</c:v>
                </c:pt>
                <c:pt idx="10011">
                  <c:v>0.647502</c:v>
                </c:pt>
                <c:pt idx="10012">
                  <c:v>0.647502</c:v>
                </c:pt>
                <c:pt idx="10013">
                  <c:v>0.647502</c:v>
                </c:pt>
                <c:pt idx="10014">
                  <c:v>0.647502</c:v>
                </c:pt>
                <c:pt idx="10015">
                  <c:v>0.647502</c:v>
                </c:pt>
                <c:pt idx="10016">
                  <c:v>0.647502</c:v>
                </c:pt>
                <c:pt idx="10017">
                  <c:v>0.647502</c:v>
                </c:pt>
                <c:pt idx="10018">
                  <c:v>0.647502</c:v>
                </c:pt>
                <c:pt idx="10019">
                  <c:v>0.647502</c:v>
                </c:pt>
                <c:pt idx="10020">
                  <c:v>0.647502</c:v>
                </c:pt>
                <c:pt idx="10021">
                  <c:v>0.647502</c:v>
                </c:pt>
                <c:pt idx="10022">
                  <c:v>0.647502</c:v>
                </c:pt>
                <c:pt idx="10023">
                  <c:v>0.647502</c:v>
                </c:pt>
                <c:pt idx="10024">
                  <c:v>0.647502</c:v>
                </c:pt>
                <c:pt idx="10025">
                  <c:v>0.647502</c:v>
                </c:pt>
                <c:pt idx="10026">
                  <c:v>0.647502</c:v>
                </c:pt>
                <c:pt idx="10027">
                  <c:v>0.647502</c:v>
                </c:pt>
                <c:pt idx="10028">
                  <c:v>0.647502</c:v>
                </c:pt>
                <c:pt idx="10029">
                  <c:v>0.647502</c:v>
                </c:pt>
                <c:pt idx="10030">
                  <c:v>0.647502</c:v>
                </c:pt>
                <c:pt idx="10031">
                  <c:v>0.647502</c:v>
                </c:pt>
                <c:pt idx="10032">
                  <c:v>0.647502</c:v>
                </c:pt>
                <c:pt idx="10033">
                  <c:v>0.647502</c:v>
                </c:pt>
                <c:pt idx="10034">
                  <c:v>0.647502</c:v>
                </c:pt>
                <c:pt idx="10035">
                  <c:v>0.647502</c:v>
                </c:pt>
                <c:pt idx="10036">
                  <c:v>0.647502</c:v>
                </c:pt>
                <c:pt idx="10037">
                  <c:v>0.647502</c:v>
                </c:pt>
                <c:pt idx="10038">
                  <c:v>0.647502</c:v>
                </c:pt>
                <c:pt idx="10039">
                  <c:v>0.647502</c:v>
                </c:pt>
                <c:pt idx="10040">
                  <c:v>0.647502</c:v>
                </c:pt>
                <c:pt idx="10041">
                  <c:v>0.647502</c:v>
                </c:pt>
                <c:pt idx="10042">
                  <c:v>0.647502</c:v>
                </c:pt>
                <c:pt idx="10043">
                  <c:v>0.647502</c:v>
                </c:pt>
                <c:pt idx="10044">
                  <c:v>0.647502</c:v>
                </c:pt>
                <c:pt idx="10045">
                  <c:v>0.647502</c:v>
                </c:pt>
                <c:pt idx="10046">
                  <c:v>0.647502</c:v>
                </c:pt>
                <c:pt idx="10047">
                  <c:v>0.647502</c:v>
                </c:pt>
                <c:pt idx="10048">
                  <c:v>0.647502</c:v>
                </c:pt>
                <c:pt idx="10049">
                  <c:v>0.647502</c:v>
                </c:pt>
                <c:pt idx="10050">
                  <c:v>0.647502</c:v>
                </c:pt>
                <c:pt idx="10051">
                  <c:v>0.647502</c:v>
                </c:pt>
                <c:pt idx="10052">
                  <c:v>0.647502</c:v>
                </c:pt>
                <c:pt idx="10053">
                  <c:v>0.647502</c:v>
                </c:pt>
                <c:pt idx="10054">
                  <c:v>0.647502</c:v>
                </c:pt>
                <c:pt idx="10055">
                  <c:v>0.647502</c:v>
                </c:pt>
                <c:pt idx="10056">
                  <c:v>0.647502</c:v>
                </c:pt>
                <c:pt idx="10057">
                  <c:v>0.647502</c:v>
                </c:pt>
                <c:pt idx="10058">
                  <c:v>0.647502</c:v>
                </c:pt>
                <c:pt idx="10059">
                  <c:v>0.647502</c:v>
                </c:pt>
                <c:pt idx="10060">
                  <c:v>0.647502</c:v>
                </c:pt>
                <c:pt idx="10061">
                  <c:v>0.647502</c:v>
                </c:pt>
                <c:pt idx="10062">
                  <c:v>0.647502</c:v>
                </c:pt>
                <c:pt idx="10063">
                  <c:v>0.647502</c:v>
                </c:pt>
                <c:pt idx="10064">
                  <c:v>0.647502</c:v>
                </c:pt>
                <c:pt idx="10065">
                  <c:v>0.647502</c:v>
                </c:pt>
                <c:pt idx="10066">
                  <c:v>0.647502</c:v>
                </c:pt>
                <c:pt idx="10067">
                  <c:v>0.647502</c:v>
                </c:pt>
                <c:pt idx="10068">
                  <c:v>0.647502</c:v>
                </c:pt>
                <c:pt idx="10069">
                  <c:v>0.647502</c:v>
                </c:pt>
                <c:pt idx="10070">
                  <c:v>0.647502</c:v>
                </c:pt>
                <c:pt idx="10071">
                  <c:v>0.647502</c:v>
                </c:pt>
                <c:pt idx="10072">
                  <c:v>0.647502</c:v>
                </c:pt>
                <c:pt idx="10073">
                  <c:v>0.647502</c:v>
                </c:pt>
                <c:pt idx="10074">
                  <c:v>0.647502</c:v>
                </c:pt>
                <c:pt idx="10075">
                  <c:v>0.647502</c:v>
                </c:pt>
                <c:pt idx="10076">
                  <c:v>0.647502</c:v>
                </c:pt>
                <c:pt idx="10077">
                  <c:v>0.647502</c:v>
                </c:pt>
                <c:pt idx="10078">
                  <c:v>0.647502</c:v>
                </c:pt>
                <c:pt idx="10079">
                  <c:v>0.647502</c:v>
                </c:pt>
                <c:pt idx="10080">
                  <c:v>0.647502</c:v>
                </c:pt>
                <c:pt idx="10081">
                  <c:v>0.647502</c:v>
                </c:pt>
                <c:pt idx="10082">
                  <c:v>0.647502</c:v>
                </c:pt>
                <c:pt idx="10083">
                  <c:v>0.647502</c:v>
                </c:pt>
                <c:pt idx="10084">
                  <c:v>0.647502</c:v>
                </c:pt>
                <c:pt idx="10085">
                  <c:v>0.647502</c:v>
                </c:pt>
                <c:pt idx="10086">
                  <c:v>0.647502</c:v>
                </c:pt>
                <c:pt idx="10087">
                  <c:v>0.647502</c:v>
                </c:pt>
                <c:pt idx="10088">
                  <c:v>0.647502</c:v>
                </c:pt>
                <c:pt idx="10089">
                  <c:v>0.647502</c:v>
                </c:pt>
                <c:pt idx="10090">
                  <c:v>0.647502</c:v>
                </c:pt>
                <c:pt idx="10091">
                  <c:v>0.647502</c:v>
                </c:pt>
                <c:pt idx="10092">
                  <c:v>0.647502</c:v>
                </c:pt>
                <c:pt idx="10093">
                  <c:v>0.647502</c:v>
                </c:pt>
                <c:pt idx="10094">
                  <c:v>0.647502</c:v>
                </c:pt>
                <c:pt idx="10095">
                  <c:v>0.647502</c:v>
                </c:pt>
                <c:pt idx="10096">
                  <c:v>0.647502</c:v>
                </c:pt>
                <c:pt idx="10097">
                  <c:v>0.647502</c:v>
                </c:pt>
                <c:pt idx="10098">
                  <c:v>0.647502</c:v>
                </c:pt>
                <c:pt idx="10099">
                  <c:v>0.647502</c:v>
                </c:pt>
                <c:pt idx="10100">
                  <c:v>0.647502</c:v>
                </c:pt>
                <c:pt idx="10101">
                  <c:v>0.647502</c:v>
                </c:pt>
                <c:pt idx="10102">
                  <c:v>0.647502</c:v>
                </c:pt>
                <c:pt idx="10103">
                  <c:v>0.647502</c:v>
                </c:pt>
                <c:pt idx="10104">
                  <c:v>0.647502</c:v>
                </c:pt>
                <c:pt idx="10105">
                  <c:v>0.647502</c:v>
                </c:pt>
                <c:pt idx="10106">
                  <c:v>0.647502</c:v>
                </c:pt>
                <c:pt idx="10107">
                  <c:v>0.647502</c:v>
                </c:pt>
                <c:pt idx="10108">
                  <c:v>0.647502</c:v>
                </c:pt>
                <c:pt idx="10109">
                  <c:v>0.647502</c:v>
                </c:pt>
                <c:pt idx="10110">
                  <c:v>0.647502</c:v>
                </c:pt>
                <c:pt idx="10111">
                  <c:v>0.647502</c:v>
                </c:pt>
                <c:pt idx="10112">
                  <c:v>0.647502</c:v>
                </c:pt>
                <c:pt idx="10113">
                  <c:v>0.647502</c:v>
                </c:pt>
                <c:pt idx="10114">
                  <c:v>0.647502</c:v>
                </c:pt>
                <c:pt idx="10115">
                  <c:v>0.647502</c:v>
                </c:pt>
                <c:pt idx="10116">
                  <c:v>0.647502</c:v>
                </c:pt>
                <c:pt idx="10117">
                  <c:v>0.647502</c:v>
                </c:pt>
                <c:pt idx="10118">
                  <c:v>0.647502</c:v>
                </c:pt>
                <c:pt idx="10119">
                  <c:v>0.647502</c:v>
                </c:pt>
                <c:pt idx="10120">
                  <c:v>0.647502</c:v>
                </c:pt>
                <c:pt idx="10121">
                  <c:v>0.647502</c:v>
                </c:pt>
                <c:pt idx="10122">
                  <c:v>0.647502</c:v>
                </c:pt>
                <c:pt idx="10123">
                  <c:v>0.647502</c:v>
                </c:pt>
                <c:pt idx="10124">
                  <c:v>0.647502</c:v>
                </c:pt>
                <c:pt idx="10125">
                  <c:v>0.647502</c:v>
                </c:pt>
                <c:pt idx="10126">
                  <c:v>0.647502</c:v>
                </c:pt>
                <c:pt idx="10127">
                  <c:v>0.647502</c:v>
                </c:pt>
                <c:pt idx="10128">
                  <c:v>0.647502</c:v>
                </c:pt>
                <c:pt idx="10129">
                  <c:v>0.647502</c:v>
                </c:pt>
                <c:pt idx="10130">
                  <c:v>0.647502</c:v>
                </c:pt>
                <c:pt idx="10131">
                  <c:v>0.647502</c:v>
                </c:pt>
                <c:pt idx="10132">
                  <c:v>0.647502</c:v>
                </c:pt>
                <c:pt idx="10133">
                  <c:v>0.647502</c:v>
                </c:pt>
                <c:pt idx="10134">
                  <c:v>0.647502</c:v>
                </c:pt>
                <c:pt idx="10135">
                  <c:v>0.647502</c:v>
                </c:pt>
                <c:pt idx="10136">
                  <c:v>0.647502</c:v>
                </c:pt>
                <c:pt idx="10137">
                  <c:v>0.647502</c:v>
                </c:pt>
                <c:pt idx="10138">
                  <c:v>0.647502</c:v>
                </c:pt>
                <c:pt idx="10139">
                  <c:v>0.647502</c:v>
                </c:pt>
                <c:pt idx="10140">
                  <c:v>0.647502</c:v>
                </c:pt>
                <c:pt idx="10141">
                  <c:v>0.647502</c:v>
                </c:pt>
                <c:pt idx="10142">
                  <c:v>0.647502</c:v>
                </c:pt>
                <c:pt idx="10143">
                  <c:v>0.647502</c:v>
                </c:pt>
                <c:pt idx="10144">
                  <c:v>0.647502</c:v>
                </c:pt>
                <c:pt idx="10145">
                  <c:v>0.647502</c:v>
                </c:pt>
                <c:pt idx="10146">
                  <c:v>0.647502</c:v>
                </c:pt>
                <c:pt idx="10147">
                  <c:v>0.647502</c:v>
                </c:pt>
                <c:pt idx="10148">
                  <c:v>0.647502</c:v>
                </c:pt>
                <c:pt idx="10149">
                  <c:v>0.647502</c:v>
                </c:pt>
                <c:pt idx="10150">
                  <c:v>0.647502</c:v>
                </c:pt>
                <c:pt idx="10151">
                  <c:v>0.647502</c:v>
                </c:pt>
                <c:pt idx="10152">
                  <c:v>0.647502</c:v>
                </c:pt>
                <c:pt idx="10153">
                  <c:v>0.647502</c:v>
                </c:pt>
                <c:pt idx="10154">
                  <c:v>0.647502</c:v>
                </c:pt>
                <c:pt idx="10155">
                  <c:v>0.647502</c:v>
                </c:pt>
                <c:pt idx="10156">
                  <c:v>0.647502</c:v>
                </c:pt>
                <c:pt idx="10157">
                  <c:v>0.647502</c:v>
                </c:pt>
                <c:pt idx="10158">
                  <c:v>0.647502</c:v>
                </c:pt>
                <c:pt idx="10159">
                  <c:v>0.647502</c:v>
                </c:pt>
                <c:pt idx="10160">
                  <c:v>0.647502</c:v>
                </c:pt>
                <c:pt idx="10161">
                  <c:v>0.647502</c:v>
                </c:pt>
                <c:pt idx="10162">
                  <c:v>0.647502</c:v>
                </c:pt>
                <c:pt idx="10163">
                  <c:v>0.647502</c:v>
                </c:pt>
                <c:pt idx="10164">
                  <c:v>0.647502</c:v>
                </c:pt>
                <c:pt idx="10165">
                  <c:v>0.647502</c:v>
                </c:pt>
                <c:pt idx="10166">
                  <c:v>0.647502</c:v>
                </c:pt>
                <c:pt idx="10167">
                  <c:v>0.647502</c:v>
                </c:pt>
                <c:pt idx="10168">
                  <c:v>0.647502</c:v>
                </c:pt>
                <c:pt idx="10169">
                  <c:v>0.647502</c:v>
                </c:pt>
                <c:pt idx="10170">
                  <c:v>0.647502</c:v>
                </c:pt>
                <c:pt idx="10171">
                  <c:v>0.647502</c:v>
                </c:pt>
                <c:pt idx="10172">
                  <c:v>0.647502</c:v>
                </c:pt>
                <c:pt idx="10173">
                  <c:v>0.647502</c:v>
                </c:pt>
                <c:pt idx="10174">
                  <c:v>0.647502</c:v>
                </c:pt>
                <c:pt idx="10175">
                  <c:v>0.647502</c:v>
                </c:pt>
                <c:pt idx="10176">
                  <c:v>0.647502</c:v>
                </c:pt>
                <c:pt idx="10177">
                  <c:v>0.647502</c:v>
                </c:pt>
                <c:pt idx="10178">
                  <c:v>0.647502</c:v>
                </c:pt>
                <c:pt idx="10179">
                  <c:v>0.647502</c:v>
                </c:pt>
                <c:pt idx="10180">
                  <c:v>0.647502</c:v>
                </c:pt>
                <c:pt idx="10181">
                  <c:v>0.647502</c:v>
                </c:pt>
                <c:pt idx="10182">
                  <c:v>0.647502</c:v>
                </c:pt>
                <c:pt idx="10183">
                  <c:v>0.647502</c:v>
                </c:pt>
                <c:pt idx="10184">
                  <c:v>0.647502</c:v>
                </c:pt>
                <c:pt idx="10185">
                  <c:v>0.647502</c:v>
                </c:pt>
                <c:pt idx="10186">
                  <c:v>0.647502</c:v>
                </c:pt>
                <c:pt idx="10187">
                  <c:v>0.647502</c:v>
                </c:pt>
                <c:pt idx="10188">
                  <c:v>0.647502</c:v>
                </c:pt>
                <c:pt idx="10189">
                  <c:v>0.647502</c:v>
                </c:pt>
                <c:pt idx="10190">
                  <c:v>0.647502</c:v>
                </c:pt>
                <c:pt idx="10191">
                  <c:v>0.647502</c:v>
                </c:pt>
                <c:pt idx="10192">
                  <c:v>0.647502</c:v>
                </c:pt>
                <c:pt idx="10193">
                  <c:v>0.647502</c:v>
                </c:pt>
                <c:pt idx="10194">
                  <c:v>0.647502</c:v>
                </c:pt>
                <c:pt idx="10195">
                  <c:v>0.647502</c:v>
                </c:pt>
                <c:pt idx="10196">
                  <c:v>0.647502</c:v>
                </c:pt>
                <c:pt idx="10197">
                  <c:v>0.647502</c:v>
                </c:pt>
                <c:pt idx="10198">
                  <c:v>0.647502</c:v>
                </c:pt>
                <c:pt idx="10199">
                  <c:v>0.647502</c:v>
                </c:pt>
                <c:pt idx="10200">
                  <c:v>0.647502</c:v>
                </c:pt>
                <c:pt idx="10201">
                  <c:v>0.647502</c:v>
                </c:pt>
                <c:pt idx="10202">
                  <c:v>0.647502</c:v>
                </c:pt>
                <c:pt idx="10203">
                  <c:v>0.647502</c:v>
                </c:pt>
                <c:pt idx="10204">
                  <c:v>0.647502</c:v>
                </c:pt>
                <c:pt idx="10205">
                  <c:v>0.647502</c:v>
                </c:pt>
                <c:pt idx="10206">
                  <c:v>0.647502</c:v>
                </c:pt>
                <c:pt idx="10207">
                  <c:v>0.647502</c:v>
                </c:pt>
                <c:pt idx="10208">
                  <c:v>0.647502</c:v>
                </c:pt>
                <c:pt idx="10209">
                  <c:v>0.647502</c:v>
                </c:pt>
                <c:pt idx="10210">
                  <c:v>0.647502</c:v>
                </c:pt>
                <c:pt idx="10211">
                  <c:v>0.647502</c:v>
                </c:pt>
                <c:pt idx="10212">
                  <c:v>0.647502</c:v>
                </c:pt>
                <c:pt idx="10213">
                  <c:v>0.647502</c:v>
                </c:pt>
                <c:pt idx="10214">
                  <c:v>0.647502</c:v>
                </c:pt>
                <c:pt idx="10215">
                  <c:v>0.647502</c:v>
                </c:pt>
                <c:pt idx="10216">
                  <c:v>0.647502</c:v>
                </c:pt>
                <c:pt idx="10217">
                  <c:v>0.647502</c:v>
                </c:pt>
                <c:pt idx="10218">
                  <c:v>0.647502</c:v>
                </c:pt>
                <c:pt idx="10219">
                  <c:v>0.647502</c:v>
                </c:pt>
                <c:pt idx="10220">
                  <c:v>0.647502</c:v>
                </c:pt>
                <c:pt idx="10221">
                  <c:v>0.647502</c:v>
                </c:pt>
                <c:pt idx="10222">
                  <c:v>0.647502</c:v>
                </c:pt>
                <c:pt idx="10223">
                  <c:v>0.647502</c:v>
                </c:pt>
                <c:pt idx="10224">
                  <c:v>0.647502</c:v>
                </c:pt>
                <c:pt idx="10225">
                  <c:v>0.647502</c:v>
                </c:pt>
                <c:pt idx="10226">
                  <c:v>0.647502</c:v>
                </c:pt>
                <c:pt idx="10227">
                  <c:v>0.647502</c:v>
                </c:pt>
                <c:pt idx="10228">
                  <c:v>0.647502</c:v>
                </c:pt>
                <c:pt idx="10229">
                  <c:v>0.647502</c:v>
                </c:pt>
                <c:pt idx="10230">
                  <c:v>0.647502</c:v>
                </c:pt>
                <c:pt idx="10231">
                  <c:v>0.647502</c:v>
                </c:pt>
                <c:pt idx="10232">
                  <c:v>0.647502</c:v>
                </c:pt>
                <c:pt idx="10233">
                  <c:v>0.647502</c:v>
                </c:pt>
                <c:pt idx="10234">
                  <c:v>0.647502</c:v>
                </c:pt>
                <c:pt idx="10235">
                  <c:v>0.647502</c:v>
                </c:pt>
                <c:pt idx="10236">
                  <c:v>0.647502</c:v>
                </c:pt>
                <c:pt idx="10237">
                  <c:v>0.647502</c:v>
                </c:pt>
                <c:pt idx="10238">
                  <c:v>0.647502</c:v>
                </c:pt>
                <c:pt idx="10239">
                  <c:v>0.647502</c:v>
                </c:pt>
                <c:pt idx="10240">
                  <c:v>0.647502</c:v>
                </c:pt>
                <c:pt idx="10241">
                  <c:v>0.647502</c:v>
                </c:pt>
                <c:pt idx="10242">
                  <c:v>0.647502</c:v>
                </c:pt>
                <c:pt idx="10243">
                  <c:v>0.647502</c:v>
                </c:pt>
                <c:pt idx="10244">
                  <c:v>0.647502</c:v>
                </c:pt>
                <c:pt idx="10245">
                  <c:v>0.647502</c:v>
                </c:pt>
                <c:pt idx="10246">
                  <c:v>0.647502</c:v>
                </c:pt>
                <c:pt idx="10247">
                  <c:v>0.647502</c:v>
                </c:pt>
                <c:pt idx="10248">
                  <c:v>0.647502</c:v>
                </c:pt>
                <c:pt idx="10249">
                  <c:v>0.647502</c:v>
                </c:pt>
                <c:pt idx="10250">
                  <c:v>0.647502</c:v>
                </c:pt>
                <c:pt idx="10251">
                  <c:v>0.647502</c:v>
                </c:pt>
                <c:pt idx="10252">
                  <c:v>0.647502</c:v>
                </c:pt>
                <c:pt idx="10253">
                  <c:v>0.647502</c:v>
                </c:pt>
                <c:pt idx="10254">
                  <c:v>0.647502</c:v>
                </c:pt>
                <c:pt idx="10255">
                  <c:v>0.647502</c:v>
                </c:pt>
                <c:pt idx="10256">
                  <c:v>0.647502</c:v>
                </c:pt>
                <c:pt idx="10257">
                  <c:v>0.647502</c:v>
                </c:pt>
                <c:pt idx="10258">
                  <c:v>0.647502</c:v>
                </c:pt>
                <c:pt idx="10259">
                  <c:v>0.647502</c:v>
                </c:pt>
                <c:pt idx="10260">
                  <c:v>0.647502</c:v>
                </c:pt>
                <c:pt idx="10261">
                  <c:v>0.647502</c:v>
                </c:pt>
                <c:pt idx="10262">
                  <c:v>0.647502</c:v>
                </c:pt>
                <c:pt idx="10263">
                  <c:v>0.647502</c:v>
                </c:pt>
                <c:pt idx="10264">
                  <c:v>0.647502</c:v>
                </c:pt>
                <c:pt idx="10265">
                  <c:v>0.647502</c:v>
                </c:pt>
                <c:pt idx="10266">
                  <c:v>0.647502</c:v>
                </c:pt>
                <c:pt idx="10267">
                  <c:v>0.647502</c:v>
                </c:pt>
                <c:pt idx="10268">
                  <c:v>0.647502</c:v>
                </c:pt>
                <c:pt idx="10269">
                  <c:v>0.647502</c:v>
                </c:pt>
                <c:pt idx="10270">
                  <c:v>0.647502</c:v>
                </c:pt>
                <c:pt idx="10271">
                  <c:v>0.647502</c:v>
                </c:pt>
                <c:pt idx="10272">
                  <c:v>0.647502</c:v>
                </c:pt>
                <c:pt idx="10273">
                  <c:v>0.647502</c:v>
                </c:pt>
                <c:pt idx="10274">
                  <c:v>0.647502</c:v>
                </c:pt>
                <c:pt idx="10275">
                  <c:v>0.647502</c:v>
                </c:pt>
                <c:pt idx="10276">
                  <c:v>0.647502</c:v>
                </c:pt>
                <c:pt idx="10277">
                  <c:v>0.647502</c:v>
                </c:pt>
                <c:pt idx="10278">
                  <c:v>0.647502</c:v>
                </c:pt>
                <c:pt idx="10279">
                  <c:v>0.647502</c:v>
                </c:pt>
                <c:pt idx="10280">
                  <c:v>0.647502</c:v>
                </c:pt>
                <c:pt idx="10281">
                  <c:v>0.647502</c:v>
                </c:pt>
                <c:pt idx="10282">
                  <c:v>0.647502</c:v>
                </c:pt>
                <c:pt idx="10283">
                  <c:v>0.647502</c:v>
                </c:pt>
                <c:pt idx="10284">
                  <c:v>0.647502</c:v>
                </c:pt>
                <c:pt idx="10285">
                  <c:v>0.647502</c:v>
                </c:pt>
                <c:pt idx="10286">
                  <c:v>0.647502</c:v>
                </c:pt>
                <c:pt idx="10287">
                  <c:v>0.647502</c:v>
                </c:pt>
                <c:pt idx="10288">
                  <c:v>0.647502</c:v>
                </c:pt>
                <c:pt idx="10289">
                  <c:v>0.647502</c:v>
                </c:pt>
                <c:pt idx="10290">
                  <c:v>0.647502</c:v>
                </c:pt>
                <c:pt idx="10291">
                  <c:v>0.647502</c:v>
                </c:pt>
                <c:pt idx="10292">
                  <c:v>0.647502</c:v>
                </c:pt>
                <c:pt idx="10293">
                  <c:v>0.647502</c:v>
                </c:pt>
                <c:pt idx="10294">
                  <c:v>0.647502</c:v>
                </c:pt>
                <c:pt idx="10295">
                  <c:v>0.647502</c:v>
                </c:pt>
                <c:pt idx="10296">
                  <c:v>0.647502</c:v>
                </c:pt>
                <c:pt idx="10297">
                  <c:v>0.647502</c:v>
                </c:pt>
                <c:pt idx="10298">
                  <c:v>0.647502</c:v>
                </c:pt>
                <c:pt idx="10299">
                  <c:v>0.647502</c:v>
                </c:pt>
                <c:pt idx="10300">
                  <c:v>0.647502</c:v>
                </c:pt>
                <c:pt idx="10301">
                  <c:v>0.647502</c:v>
                </c:pt>
                <c:pt idx="10302">
                  <c:v>0.647502</c:v>
                </c:pt>
                <c:pt idx="10303">
                  <c:v>0.647502</c:v>
                </c:pt>
                <c:pt idx="10304">
                  <c:v>0.647502</c:v>
                </c:pt>
                <c:pt idx="10305">
                  <c:v>0.647502</c:v>
                </c:pt>
                <c:pt idx="10306">
                  <c:v>0.647502</c:v>
                </c:pt>
                <c:pt idx="10307">
                  <c:v>0.647502</c:v>
                </c:pt>
                <c:pt idx="10308">
                  <c:v>0.647502</c:v>
                </c:pt>
                <c:pt idx="10309">
                  <c:v>0.647502</c:v>
                </c:pt>
                <c:pt idx="10310">
                  <c:v>0.647502</c:v>
                </c:pt>
                <c:pt idx="10311">
                  <c:v>0.647502</c:v>
                </c:pt>
                <c:pt idx="10312">
                  <c:v>0.647502</c:v>
                </c:pt>
                <c:pt idx="10313">
                  <c:v>0.647502</c:v>
                </c:pt>
                <c:pt idx="10314">
                  <c:v>0.647502</c:v>
                </c:pt>
                <c:pt idx="10315">
                  <c:v>0.647502</c:v>
                </c:pt>
                <c:pt idx="10316">
                  <c:v>0.647502</c:v>
                </c:pt>
                <c:pt idx="10317">
                  <c:v>0.647502</c:v>
                </c:pt>
                <c:pt idx="10318">
                  <c:v>0.647502</c:v>
                </c:pt>
                <c:pt idx="10319">
                  <c:v>0.647502</c:v>
                </c:pt>
                <c:pt idx="10320">
                  <c:v>0.647502</c:v>
                </c:pt>
                <c:pt idx="10321">
                  <c:v>0.647502</c:v>
                </c:pt>
                <c:pt idx="10322">
                  <c:v>0.647502</c:v>
                </c:pt>
                <c:pt idx="10323">
                  <c:v>0.647502</c:v>
                </c:pt>
                <c:pt idx="10324">
                  <c:v>0.647502</c:v>
                </c:pt>
                <c:pt idx="10325">
                  <c:v>0.647502</c:v>
                </c:pt>
                <c:pt idx="10326">
                  <c:v>0.647502</c:v>
                </c:pt>
                <c:pt idx="10327">
                  <c:v>0.647502</c:v>
                </c:pt>
                <c:pt idx="10328">
                  <c:v>0.647502</c:v>
                </c:pt>
                <c:pt idx="10329">
                  <c:v>0.647502</c:v>
                </c:pt>
                <c:pt idx="10330">
                  <c:v>0.647502</c:v>
                </c:pt>
                <c:pt idx="10331">
                  <c:v>0.647502</c:v>
                </c:pt>
                <c:pt idx="10332">
                  <c:v>0.647502</c:v>
                </c:pt>
                <c:pt idx="10333">
                  <c:v>0.647502</c:v>
                </c:pt>
                <c:pt idx="10334">
                  <c:v>0.647502</c:v>
                </c:pt>
                <c:pt idx="10335">
                  <c:v>0.647502</c:v>
                </c:pt>
                <c:pt idx="10336">
                  <c:v>0.647502</c:v>
                </c:pt>
                <c:pt idx="10337">
                  <c:v>0.647502</c:v>
                </c:pt>
                <c:pt idx="10338">
                  <c:v>0.647502</c:v>
                </c:pt>
                <c:pt idx="10339">
                  <c:v>0.647502</c:v>
                </c:pt>
                <c:pt idx="10340">
                  <c:v>0.647502</c:v>
                </c:pt>
                <c:pt idx="10341">
                  <c:v>0.647502</c:v>
                </c:pt>
                <c:pt idx="10342">
                  <c:v>0.647502</c:v>
                </c:pt>
                <c:pt idx="10343">
                  <c:v>0.647502</c:v>
                </c:pt>
                <c:pt idx="10344">
                  <c:v>0.647502</c:v>
                </c:pt>
                <c:pt idx="10345">
                  <c:v>0.647502</c:v>
                </c:pt>
                <c:pt idx="10346">
                  <c:v>0.647502</c:v>
                </c:pt>
                <c:pt idx="10347">
                  <c:v>0.616713</c:v>
                </c:pt>
                <c:pt idx="10348">
                  <c:v>0.616713</c:v>
                </c:pt>
                <c:pt idx="10349">
                  <c:v>0.616713</c:v>
                </c:pt>
                <c:pt idx="10350">
                  <c:v>0.616713</c:v>
                </c:pt>
                <c:pt idx="10351">
                  <c:v>0.616713</c:v>
                </c:pt>
                <c:pt idx="10352">
                  <c:v>0.616713</c:v>
                </c:pt>
                <c:pt idx="10353">
                  <c:v>0.616713</c:v>
                </c:pt>
                <c:pt idx="10354">
                  <c:v>0.616713</c:v>
                </c:pt>
                <c:pt idx="10355">
                  <c:v>0.616713</c:v>
                </c:pt>
                <c:pt idx="10356">
                  <c:v>0.616713</c:v>
                </c:pt>
                <c:pt idx="10357">
                  <c:v>0.616713</c:v>
                </c:pt>
                <c:pt idx="10358">
                  <c:v>0.616713</c:v>
                </c:pt>
                <c:pt idx="10359">
                  <c:v>0.616713</c:v>
                </c:pt>
                <c:pt idx="10360">
                  <c:v>0.616713</c:v>
                </c:pt>
                <c:pt idx="10361">
                  <c:v>0.616713</c:v>
                </c:pt>
                <c:pt idx="10362">
                  <c:v>0.616713</c:v>
                </c:pt>
                <c:pt idx="10363">
                  <c:v>0.616713</c:v>
                </c:pt>
                <c:pt idx="10364">
                  <c:v>0.616713</c:v>
                </c:pt>
                <c:pt idx="10365">
                  <c:v>0.616713</c:v>
                </c:pt>
                <c:pt idx="10366">
                  <c:v>0.616713</c:v>
                </c:pt>
                <c:pt idx="10367">
                  <c:v>0.616713</c:v>
                </c:pt>
                <c:pt idx="10368">
                  <c:v>0.616713</c:v>
                </c:pt>
                <c:pt idx="10369">
                  <c:v>0.616713</c:v>
                </c:pt>
                <c:pt idx="10370">
                  <c:v>0.616713</c:v>
                </c:pt>
                <c:pt idx="10371">
                  <c:v>0.616713</c:v>
                </c:pt>
                <c:pt idx="10372">
                  <c:v>0.616713</c:v>
                </c:pt>
                <c:pt idx="10373">
                  <c:v>0.616713</c:v>
                </c:pt>
                <c:pt idx="10374">
                  <c:v>0.616713</c:v>
                </c:pt>
                <c:pt idx="10375">
                  <c:v>0.616713</c:v>
                </c:pt>
                <c:pt idx="10376">
                  <c:v>0.616713</c:v>
                </c:pt>
                <c:pt idx="10377">
                  <c:v>0.616713</c:v>
                </c:pt>
                <c:pt idx="10378">
                  <c:v>0.616713</c:v>
                </c:pt>
                <c:pt idx="10379">
                  <c:v>0.616713</c:v>
                </c:pt>
                <c:pt idx="10380">
                  <c:v>0.616713</c:v>
                </c:pt>
                <c:pt idx="10381">
                  <c:v>0.616713</c:v>
                </c:pt>
                <c:pt idx="10382">
                  <c:v>0.616713</c:v>
                </c:pt>
                <c:pt idx="10383">
                  <c:v>0.616713</c:v>
                </c:pt>
                <c:pt idx="10384">
                  <c:v>0.616713</c:v>
                </c:pt>
                <c:pt idx="10385">
                  <c:v>0.616713</c:v>
                </c:pt>
                <c:pt idx="10386">
                  <c:v>0.616713</c:v>
                </c:pt>
                <c:pt idx="10387">
                  <c:v>0.616713</c:v>
                </c:pt>
                <c:pt idx="10388">
                  <c:v>0.616713</c:v>
                </c:pt>
                <c:pt idx="10389">
                  <c:v>0.616713</c:v>
                </c:pt>
                <c:pt idx="10390">
                  <c:v>0.616713</c:v>
                </c:pt>
                <c:pt idx="10391">
                  <c:v>0.616713</c:v>
                </c:pt>
                <c:pt idx="10392">
                  <c:v>0.616713</c:v>
                </c:pt>
                <c:pt idx="10393">
                  <c:v>0.616713</c:v>
                </c:pt>
                <c:pt idx="10394">
                  <c:v>0.616713</c:v>
                </c:pt>
                <c:pt idx="10395">
                  <c:v>0.616713</c:v>
                </c:pt>
                <c:pt idx="10396">
                  <c:v>0.616713</c:v>
                </c:pt>
                <c:pt idx="10397">
                  <c:v>0.616713</c:v>
                </c:pt>
                <c:pt idx="10398">
                  <c:v>0.616713</c:v>
                </c:pt>
                <c:pt idx="10399">
                  <c:v>0.616713</c:v>
                </c:pt>
                <c:pt idx="10400">
                  <c:v>0.616713</c:v>
                </c:pt>
                <c:pt idx="10401">
                  <c:v>0.616713</c:v>
                </c:pt>
                <c:pt idx="10402">
                  <c:v>0.616713</c:v>
                </c:pt>
                <c:pt idx="10403">
                  <c:v>0.616713</c:v>
                </c:pt>
                <c:pt idx="10404">
                  <c:v>0.616713</c:v>
                </c:pt>
                <c:pt idx="10405">
                  <c:v>0.616713</c:v>
                </c:pt>
                <c:pt idx="10406">
                  <c:v>0.616713</c:v>
                </c:pt>
                <c:pt idx="10407">
                  <c:v>0.616713</c:v>
                </c:pt>
                <c:pt idx="10408">
                  <c:v>0.616713</c:v>
                </c:pt>
                <c:pt idx="10409">
                  <c:v>0.616713</c:v>
                </c:pt>
                <c:pt idx="10410">
                  <c:v>0.604273</c:v>
                </c:pt>
                <c:pt idx="10411">
                  <c:v>0.598052999999999</c:v>
                </c:pt>
                <c:pt idx="10412">
                  <c:v>0.598052999999999</c:v>
                </c:pt>
                <c:pt idx="10413">
                  <c:v>0.598052999999999</c:v>
                </c:pt>
                <c:pt idx="10414">
                  <c:v>0.598052999999999</c:v>
                </c:pt>
                <c:pt idx="10415">
                  <c:v>0.598052999999999</c:v>
                </c:pt>
                <c:pt idx="10416">
                  <c:v>0.598052999999999</c:v>
                </c:pt>
                <c:pt idx="10417">
                  <c:v>0.598052999999999</c:v>
                </c:pt>
                <c:pt idx="10418">
                  <c:v>0.598052999999999</c:v>
                </c:pt>
                <c:pt idx="10419">
                  <c:v>0.598052999999999</c:v>
                </c:pt>
                <c:pt idx="10420">
                  <c:v>0.598052999999999</c:v>
                </c:pt>
                <c:pt idx="10421">
                  <c:v>0.598052999999999</c:v>
                </c:pt>
                <c:pt idx="10422">
                  <c:v>0.598052999999999</c:v>
                </c:pt>
                <c:pt idx="10423">
                  <c:v>0.598052999999999</c:v>
                </c:pt>
                <c:pt idx="10424">
                  <c:v>0.598052999999999</c:v>
                </c:pt>
                <c:pt idx="10425">
                  <c:v>0.598052999999999</c:v>
                </c:pt>
                <c:pt idx="10426">
                  <c:v>0.598052999999999</c:v>
                </c:pt>
                <c:pt idx="10427">
                  <c:v>0.598052999999999</c:v>
                </c:pt>
                <c:pt idx="10428">
                  <c:v>0.598052999999999</c:v>
                </c:pt>
                <c:pt idx="10429">
                  <c:v>0.598052999999999</c:v>
                </c:pt>
                <c:pt idx="10430">
                  <c:v>0.598052999999999</c:v>
                </c:pt>
                <c:pt idx="10431">
                  <c:v>0.598052999999999</c:v>
                </c:pt>
                <c:pt idx="10432">
                  <c:v>0.598052999999999</c:v>
                </c:pt>
                <c:pt idx="10433">
                  <c:v>0.598052999999999</c:v>
                </c:pt>
                <c:pt idx="10434">
                  <c:v>0.598052999999999</c:v>
                </c:pt>
                <c:pt idx="10435">
                  <c:v>0.598052999999999</c:v>
                </c:pt>
                <c:pt idx="10436">
                  <c:v>0.598052999999999</c:v>
                </c:pt>
                <c:pt idx="10437">
                  <c:v>0.598052999999999</c:v>
                </c:pt>
                <c:pt idx="10438">
                  <c:v>0.598052999999999</c:v>
                </c:pt>
                <c:pt idx="10439">
                  <c:v>0.598052999999999</c:v>
                </c:pt>
                <c:pt idx="10440">
                  <c:v>0.598052999999999</c:v>
                </c:pt>
                <c:pt idx="10441">
                  <c:v>0.598052999999999</c:v>
                </c:pt>
                <c:pt idx="10442">
                  <c:v>0.598052999999999</c:v>
                </c:pt>
                <c:pt idx="10443">
                  <c:v>0.598052999999999</c:v>
                </c:pt>
                <c:pt idx="10444">
                  <c:v>0.598052999999999</c:v>
                </c:pt>
                <c:pt idx="10445">
                  <c:v>0.598052999999999</c:v>
                </c:pt>
                <c:pt idx="10446">
                  <c:v>0.598052999999999</c:v>
                </c:pt>
                <c:pt idx="10447">
                  <c:v>0.598052999999999</c:v>
                </c:pt>
                <c:pt idx="10448">
                  <c:v>0.598052999999999</c:v>
                </c:pt>
                <c:pt idx="10449">
                  <c:v>0.598052999999999</c:v>
                </c:pt>
                <c:pt idx="10450">
                  <c:v>0.598052999999999</c:v>
                </c:pt>
                <c:pt idx="10451">
                  <c:v>0.598052999999999</c:v>
                </c:pt>
                <c:pt idx="10452">
                  <c:v>0.598052999999999</c:v>
                </c:pt>
                <c:pt idx="10453">
                  <c:v>0.598052999999999</c:v>
                </c:pt>
                <c:pt idx="10454">
                  <c:v>0.598052999999999</c:v>
                </c:pt>
                <c:pt idx="10455">
                  <c:v>0.598052999999999</c:v>
                </c:pt>
                <c:pt idx="10456">
                  <c:v>0.598052999999999</c:v>
                </c:pt>
                <c:pt idx="10457">
                  <c:v>0.598052999999999</c:v>
                </c:pt>
                <c:pt idx="10458">
                  <c:v>0.598052999999999</c:v>
                </c:pt>
                <c:pt idx="10459">
                  <c:v>0.598052999999999</c:v>
                </c:pt>
                <c:pt idx="10460">
                  <c:v>0.598052999999999</c:v>
                </c:pt>
                <c:pt idx="10461">
                  <c:v>0.598052999999999</c:v>
                </c:pt>
                <c:pt idx="10462">
                  <c:v>0.598052999999999</c:v>
                </c:pt>
                <c:pt idx="10463">
                  <c:v>0.598052999999999</c:v>
                </c:pt>
                <c:pt idx="10464">
                  <c:v>0.598052999999999</c:v>
                </c:pt>
                <c:pt idx="10465">
                  <c:v>0.598052999999999</c:v>
                </c:pt>
                <c:pt idx="10466">
                  <c:v>0.598052999999999</c:v>
                </c:pt>
                <c:pt idx="10467">
                  <c:v>0.598052999999999</c:v>
                </c:pt>
                <c:pt idx="10468">
                  <c:v>0.598052999999999</c:v>
                </c:pt>
                <c:pt idx="10469">
                  <c:v>0.598052999999999</c:v>
                </c:pt>
                <c:pt idx="10470">
                  <c:v>0.598052999999999</c:v>
                </c:pt>
                <c:pt idx="10471">
                  <c:v>0.598052999999999</c:v>
                </c:pt>
                <c:pt idx="10472">
                  <c:v>0.598052999999999</c:v>
                </c:pt>
                <c:pt idx="10473">
                  <c:v>0.598052999999999</c:v>
                </c:pt>
                <c:pt idx="10474">
                  <c:v>0.598052999999999</c:v>
                </c:pt>
                <c:pt idx="10475">
                  <c:v>0.598052999999999</c:v>
                </c:pt>
                <c:pt idx="10476">
                  <c:v>0.598052999999999</c:v>
                </c:pt>
                <c:pt idx="10477">
                  <c:v>0.598052999999999</c:v>
                </c:pt>
                <c:pt idx="10478">
                  <c:v>0.598052999999999</c:v>
                </c:pt>
                <c:pt idx="10479">
                  <c:v>0.598052999999999</c:v>
                </c:pt>
                <c:pt idx="10480">
                  <c:v>0.598052999999999</c:v>
                </c:pt>
                <c:pt idx="10481">
                  <c:v>0.598052999999999</c:v>
                </c:pt>
                <c:pt idx="10482">
                  <c:v>0.598052999999999</c:v>
                </c:pt>
                <c:pt idx="10483">
                  <c:v>0.598052999999999</c:v>
                </c:pt>
                <c:pt idx="10484">
                  <c:v>0.598052999999999</c:v>
                </c:pt>
                <c:pt idx="10485">
                  <c:v>0.598052999999999</c:v>
                </c:pt>
                <c:pt idx="10486">
                  <c:v>0.598052999999999</c:v>
                </c:pt>
                <c:pt idx="10487">
                  <c:v>0.598052999999999</c:v>
                </c:pt>
                <c:pt idx="10488">
                  <c:v>0.598052999999999</c:v>
                </c:pt>
                <c:pt idx="10489">
                  <c:v>0.598052999999999</c:v>
                </c:pt>
                <c:pt idx="10490">
                  <c:v>0.598052999999999</c:v>
                </c:pt>
                <c:pt idx="10491">
                  <c:v>0.598052999999999</c:v>
                </c:pt>
                <c:pt idx="10492">
                  <c:v>0.598052999999999</c:v>
                </c:pt>
                <c:pt idx="10493">
                  <c:v>0.598052999999999</c:v>
                </c:pt>
                <c:pt idx="10494">
                  <c:v>0.598052999999999</c:v>
                </c:pt>
                <c:pt idx="10495">
                  <c:v>0.598052999999999</c:v>
                </c:pt>
                <c:pt idx="10496">
                  <c:v>0.598052999999999</c:v>
                </c:pt>
                <c:pt idx="10497">
                  <c:v>0.598052999999999</c:v>
                </c:pt>
                <c:pt idx="10498">
                  <c:v>0.598052999999999</c:v>
                </c:pt>
                <c:pt idx="10499">
                  <c:v>0.598052999999999</c:v>
                </c:pt>
                <c:pt idx="10500">
                  <c:v>0.598052999999999</c:v>
                </c:pt>
                <c:pt idx="10501">
                  <c:v>0.598052999999999</c:v>
                </c:pt>
                <c:pt idx="10502">
                  <c:v>0.598052999999999</c:v>
                </c:pt>
                <c:pt idx="10503">
                  <c:v>0.598052999999999</c:v>
                </c:pt>
                <c:pt idx="10504">
                  <c:v>0.598052999999999</c:v>
                </c:pt>
                <c:pt idx="10505">
                  <c:v>0.598052999999999</c:v>
                </c:pt>
                <c:pt idx="10506">
                  <c:v>0.598052999999999</c:v>
                </c:pt>
                <c:pt idx="10507">
                  <c:v>0.598052999999999</c:v>
                </c:pt>
                <c:pt idx="10508">
                  <c:v>0.598052999999999</c:v>
                </c:pt>
                <c:pt idx="10509">
                  <c:v>0.598052999999999</c:v>
                </c:pt>
                <c:pt idx="10510">
                  <c:v>0.598052999999999</c:v>
                </c:pt>
                <c:pt idx="10511">
                  <c:v>0.598052999999999</c:v>
                </c:pt>
                <c:pt idx="10512">
                  <c:v>0.598052999999999</c:v>
                </c:pt>
                <c:pt idx="10513">
                  <c:v>0.598052999999999</c:v>
                </c:pt>
                <c:pt idx="10514">
                  <c:v>0.598052999999999</c:v>
                </c:pt>
                <c:pt idx="10515">
                  <c:v>0.598052999999999</c:v>
                </c:pt>
                <c:pt idx="10516">
                  <c:v>0.598052999999999</c:v>
                </c:pt>
                <c:pt idx="10517">
                  <c:v>0.598052999999999</c:v>
                </c:pt>
                <c:pt idx="10518">
                  <c:v>0.598052999999999</c:v>
                </c:pt>
                <c:pt idx="10519">
                  <c:v>0.598052999999999</c:v>
                </c:pt>
                <c:pt idx="10520">
                  <c:v>0.598052999999999</c:v>
                </c:pt>
                <c:pt idx="10521">
                  <c:v>0.598052999999999</c:v>
                </c:pt>
                <c:pt idx="10522">
                  <c:v>0.598052999999999</c:v>
                </c:pt>
                <c:pt idx="10523">
                  <c:v>0.598052999999999</c:v>
                </c:pt>
                <c:pt idx="10524">
                  <c:v>0.598052999999999</c:v>
                </c:pt>
                <c:pt idx="10525">
                  <c:v>0.598052999999999</c:v>
                </c:pt>
                <c:pt idx="10526">
                  <c:v>0.598052999999999</c:v>
                </c:pt>
                <c:pt idx="10527">
                  <c:v>0.598052999999999</c:v>
                </c:pt>
                <c:pt idx="10528">
                  <c:v>0.598052999999999</c:v>
                </c:pt>
                <c:pt idx="10529">
                  <c:v>0.598052999999999</c:v>
                </c:pt>
                <c:pt idx="10530">
                  <c:v>0.598052999999999</c:v>
                </c:pt>
                <c:pt idx="10531">
                  <c:v>0.598052999999999</c:v>
                </c:pt>
                <c:pt idx="10532">
                  <c:v>0.598052999999999</c:v>
                </c:pt>
                <c:pt idx="10533">
                  <c:v>0.598052999999999</c:v>
                </c:pt>
                <c:pt idx="10534">
                  <c:v>0.598052999999999</c:v>
                </c:pt>
                <c:pt idx="10535">
                  <c:v>0.598052999999999</c:v>
                </c:pt>
                <c:pt idx="10536">
                  <c:v>0.598052999999999</c:v>
                </c:pt>
                <c:pt idx="10537">
                  <c:v>0.598052999999999</c:v>
                </c:pt>
                <c:pt idx="10538">
                  <c:v>0.598052999999999</c:v>
                </c:pt>
                <c:pt idx="10539">
                  <c:v>0.598052999999999</c:v>
                </c:pt>
                <c:pt idx="10540">
                  <c:v>0.598052999999999</c:v>
                </c:pt>
                <c:pt idx="10541">
                  <c:v>0.598052999999999</c:v>
                </c:pt>
                <c:pt idx="10542">
                  <c:v>0.598052999999999</c:v>
                </c:pt>
                <c:pt idx="10543">
                  <c:v>0.598052999999999</c:v>
                </c:pt>
                <c:pt idx="10544">
                  <c:v>0.598052999999999</c:v>
                </c:pt>
                <c:pt idx="10545">
                  <c:v>0.598052999999999</c:v>
                </c:pt>
                <c:pt idx="10546">
                  <c:v>0.598052999999999</c:v>
                </c:pt>
                <c:pt idx="10547">
                  <c:v>0.598052999999999</c:v>
                </c:pt>
                <c:pt idx="10548">
                  <c:v>0.598052999999999</c:v>
                </c:pt>
                <c:pt idx="10549">
                  <c:v>0.598052999999999</c:v>
                </c:pt>
                <c:pt idx="10550">
                  <c:v>0.598052999999999</c:v>
                </c:pt>
                <c:pt idx="10551">
                  <c:v>0.598052999999999</c:v>
                </c:pt>
                <c:pt idx="10552">
                  <c:v>0.598052999999999</c:v>
                </c:pt>
                <c:pt idx="10553">
                  <c:v>0.598052999999999</c:v>
                </c:pt>
                <c:pt idx="10554">
                  <c:v>0.598052999999999</c:v>
                </c:pt>
                <c:pt idx="10555">
                  <c:v>0.598052999999999</c:v>
                </c:pt>
                <c:pt idx="10556">
                  <c:v>0.598052999999999</c:v>
                </c:pt>
                <c:pt idx="10557">
                  <c:v>0.598052999999999</c:v>
                </c:pt>
                <c:pt idx="10558">
                  <c:v>0.598052999999999</c:v>
                </c:pt>
                <c:pt idx="10559">
                  <c:v>0.598052999999999</c:v>
                </c:pt>
                <c:pt idx="10560">
                  <c:v>0.598052999999999</c:v>
                </c:pt>
                <c:pt idx="10561">
                  <c:v>0.598052999999999</c:v>
                </c:pt>
                <c:pt idx="10562">
                  <c:v>0.598052999999999</c:v>
                </c:pt>
                <c:pt idx="10563">
                  <c:v>0.598052999999999</c:v>
                </c:pt>
                <c:pt idx="10564">
                  <c:v>0.598052999999999</c:v>
                </c:pt>
                <c:pt idx="10565">
                  <c:v>0.598052999999999</c:v>
                </c:pt>
                <c:pt idx="10566">
                  <c:v>0.598052999999999</c:v>
                </c:pt>
                <c:pt idx="10567">
                  <c:v>0.598052999999999</c:v>
                </c:pt>
                <c:pt idx="10568">
                  <c:v>0.598052999999999</c:v>
                </c:pt>
                <c:pt idx="10569">
                  <c:v>0.598052999999999</c:v>
                </c:pt>
                <c:pt idx="10570">
                  <c:v>0.598052999999999</c:v>
                </c:pt>
                <c:pt idx="10571">
                  <c:v>0.598052999999999</c:v>
                </c:pt>
                <c:pt idx="10572">
                  <c:v>0.598052999999999</c:v>
                </c:pt>
                <c:pt idx="10573">
                  <c:v>0.598052999999999</c:v>
                </c:pt>
                <c:pt idx="10574">
                  <c:v>0.598052999999999</c:v>
                </c:pt>
                <c:pt idx="10575">
                  <c:v>0.598052999999999</c:v>
                </c:pt>
                <c:pt idx="10576">
                  <c:v>0.598052999999999</c:v>
                </c:pt>
                <c:pt idx="10577">
                  <c:v>0.598052999999999</c:v>
                </c:pt>
                <c:pt idx="10578">
                  <c:v>0.598052999999999</c:v>
                </c:pt>
                <c:pt idx="10579">
                  <c:v>0.598052999999999</c:v>
                </c:pt>
                <c:pt idx="10580">
                  <c:v>0.598052999999999</c:v>
                </c:pt>
                <c:pt idx="10581">
                  <c:v>0.598052999999999</c:v>
                </c:pt>
                <c:pt idx="10582">
                  <c:v>0.598052999999999</c:v>
                </c:pt>
                <c:pt idx="10583">
                  <c:v>0.598052999999999</c:v>
                </c:pt>
                <c:pt idx="10584">
                  <c:v>0.598052999999999</c:v>
                </c:pt>
                <c:pt idx="10585">
                  <c:v>0.598052999999999</c:v>
                </c:pt>
                <c:pt idx="10586">
                  <c:v>0.598052999999999</c:v>
                </c:pt>
                <c:pt idx="10587">
                  <c:v>0.598052999999999</c:v>
                </c:pt>
                <c:pt idx="10588">
                  <c:v>0.598052999999999</c:v>
                </c:pt>
                <c:pt idx="10589">
                  <c:v>0.598052999999999</c:v>
                </c:pt>
                <c:pt idx="10590">
                  <c:v>0.598052999999999</c:v>
                </c:pt>
                <c:pt idx="10591">
                  <c:v>0.598052999999999</c:v>
                </c:pt>
                <c:pt idx="10592">
                  <c:v>0.598052999999999</c:v>
                </c:pt>
                <c:pt idx="10593">
                  <c:v>0.598052999999999</c:v>
                </c:pt>
                <c:pt idx="10594">
                  <c:v>0.598052999999999</c:v>
                </c:pt>
                <c:pt idx="10595">
                  <c:v>0.598052999999999</c:v>
                </c:pt>
                <c:pt idx="10596">
                  <c:v>0.598052999999999</c:v>
                </c:pt>
                <c:pt idx="10597">
                  <c:v>0.598052999999999</c:v>
                </c:pt>
                <c:pt idx="10598">
                  <c:v>0.598052999999999</c:v>
                </c:pt>
                <c:pt idx="10599">
                  <c:v>0.598052999999999</c:v>
                </c:pt>
                <c:pt idx="10600">
                  <c:v>0.598052999999999</c:v>
                </c:pt>
                <c:pt idx="10601">
                  <c:v>0.598052999999999</c:v>
                </c:pt>
                <c:pt idx="10602">
                  <c:v>0.598052999999999</c:v>
                </c:pt>
                <c:pt idx="10603">
                  <c:v>0.598052999999999</c:v>
                </c:pt>
                <c:pt idx="10604">
                  <c:v>0.598052999999999</c:v>
                </c:pt>
                <c:pt idx="10605">
                  <c:v>0.598052999999999</c:v>
                </c:pt>
                <c:pt idx="10606">
                  <c:v>0.598052999999999</c:v>
                </c:pt>
                <c:pt idx="10607">
                  <c:v>0.598052999999999</c:v>
                </c:pt>
                <c:pt idx="10608">
                  <c:v>0.598052999999999</c:v>
                </c:pt>
                <c:pt idx="10609">
                  <c:v>0.598052999999999</c:v>
                </c:pt>
                <c:pt idx="10610">
                  <c:v>0.598052999999999</c:v>
                </c:pt>
                <c:pt idx="10611">
                  <c:v>0.598052999999999</c:v>
                </c:pt>
                <c:pt idx="10612">
                  <c:v>0.598052999999999</c:v>
                </c:pt>
                <c:pt idx="10613">
                  <c:v>0.598052999999999</c:v>
                </c:pt>
                <c:pt idx="10614">
                  <c:v>0.598052999999999</c:v>
                </c:pt>
                <c:pt idx="10615">
                  <c:v>0.598052999999999</c:v>
                </c:pt>
                <c:pt idx="10616">
                  <c:v>0.598052999999999</c:v>
                </c:pt>
                <c:pt idx="10617">
                  <c:v>0.598052999999999</c:v>
                </c:pt>
                <c:pt idx="10618">
                  <c:v>0.598052999999999</c:v>
                </c:pt>
                <c:pt idx="10619">
                  <c:v>0.598052999999999</c:v>
                </c:pt>
                <c:pt idx="10620">
                  <c:v>0.598052999999999</c:v>
                </c:pt>
                <c:pt idx="10621">
                  <c:v>0.598052999999999</c:v>
                </c:pt>
                <c:pt idx="10622">
                  <c:v>0.598052999999999</c:v>
                </c:pt>
                <c:pt idx="10623">
                  <c:v>0.598052999999999</c:v>
                </c:pt>
                <c:pt idx="10624">
                  <c:v>0.598052999999999</c:v>
                </c:pt>
                <c:pt idx="10625">
                  <c:v>0.598052999999999</c:v>
                </c:pt>
                <c:pt idx="10626">
                  <c:v>0.598052999999999</c:v>
                </c:pt>
                <c:pt idx="10627">
                  <c:v>0.598052999999999</c:v>
                </c:pt>
                <c:pt idx="10628">
                  <c:v>0.598052999999999</c:v>
                </c:pt>
                <c:pt idx="10629">
                  <c:v>0.598052999999999</c:v>
                </c:pt>
                <c:pt idx="10630">
                  <c:v>0.598052999999999</c:v>
                </c:pt>
                <c:pt idx="10631">
                  <c:v>0.598052999999999</c:v>
                </c:pt>
                <c:pt idx="10632">
                  <c:v>0.598052999999999</c:v>
                </c:pt>
                <c:pt idx="10633">
                  <c:v>0.598052999999999</c:v>
                </c:pt>
                <c:pt idx="10634">
                  <c:v>0.598052999999999</c:v>
                </c:pt>
                <c:pt idx="10635">
                  <c:v>0.598052999999999</c:v>
                </c:pt>
                <c:pt idx="10636">
                  <c:v>0.598052999999999</c:v>
                </c:pt>
                <c:pt idx="10637">
                  <c:v>0.598052999999999</c:v>
                </c:pt>
                <c:pt idx="10638">
                  <c:v>0.598052999999999</c:v>
                </c:pt>
                <c:pt idx="10639">
                  <c:v>0.598052999999999</c:v>
                </c:pt>
                <c:pt idx="10640">
                  <c:v>0.598052999999999</c:v>
                </c:pt>
                <c:pt idx="10641">
                  <c:v>0.598052999999999</c:v>
                </c:pt>
                <c:pt idx="10642">
                  <c:v>0.598052999999999</c:v>
                </c:pt>
                <c:pt idx="10643">
                  <c:v>0.598052999999999</c:v>
                </c:pt>
                <c:pt idx="10644">
                  <c:v>0.598052999999999</c:v>
                </c:pt>
                <c:pt idx="10645">
                  <c:v>0.598052999999999</c:v>
                </c:pt>
                <c:pt idx="10646">
                  <c:v>0.598052999999999</c:v>
                </c:pt>
                <c:pt idx="10647">
                  <c:v>0.598052999999999</c:v>
                </c:pt>
                <c:pt idx="10648">
                  <c:v>0.598052999999999</c:v>
                </c:pt>
                <c:pt idx="10649">
                  <c:v>0.598052999999999</c:v>
                </c:pt>
                <c:pt idx="10650">
                  <c:v>0.598052999999999</c:v>
                </c:pt>
                <c:pt idx="10651">
                  <c:v>0.598052999999999</c:v>
                </c:pt>
                <c:pt idx="10652">
                  <c:v>0.598052999999999</c:v>
                </c:pt>
                <c:pt idx="10653">
                  <c:v>0.598052999999999</c:v>
                </c:pt>
                <c:pt idx="10654">
                  <c:v>0.598052999999999</c:v>
                </c:pt>
                <c:pt idx="10655">
                  <c:v>0.598052999999999</c:v>
                </c:pt>
                <c:pt idx="10656">
                  <c:v>0.598052999999999</c:v>
                </c:pt>
                <c:pt idx="10657">
                  <c:v>0.598052999999999</c:v>
                </c:pt>
                <c:pt idx="10658">
                  <c:v>0.598052999999999</c:v>
                </c:pt>
                <c:pt idx="10659">
                  <c:v>0.598052999999999</c:v>
                </c:pt>
                <c:pt idx="10660">
                  <c:v>0.598052999999999</c:v>
                </c:pt>
                <c:pt idx="10661">
                  <c:v>0.598052999999999</c:v>
                </c:pt>
                <c:pt idx="10662">
                  <c:v>0.598052999999999</c:v>
                </c:pt>
                <c:pt idx="10663">
                  <c:v>0.598052999999999</c:v>
                </c:pt>
                <c:pt idx="10664">
                  <c:v>0.598052999999999</c:v>
                </c:pt>
                <c:pt idx="10665">
                  <c:v>0.598052999999999</c:v>
                </c:pt>
                <c:pt idx="10666">
                  <c:v>0.598052999999999</c:v>
                </c:pt>
                <c:pt idx="10667">
                  <c:v>0.598052999999999</c:v>
                </c:pt>
                <c:pt idx="10668">
                  <c:v>0.598052999999999</c:v>
                </c:pt>
                <c:pt idx="10669">
                  <c:v>0.598052999999999</c:v>
                </c:pt>
                <c:pt idx="10670">
                  <c:v>0.598052999999999</c:v>
                </c:pt>
                <c:pt idx="10671">
                  <c:v>0.598052999999999</c:v>
                </c:pt>
                <c:pt idx="10672">
                  <c:v>0.598052999999999</c:v>
                </c:pt>
                <c:pt idx="10673">
                  <c:v>0.598052999999999</c:v>
                </c:pt>
                <c:pt idx="10674">
                  <c:v>0.598052999999999</c:v>
                </c:pt>
                <c:pt idx="10675">
                  <c:v>0.598052999999999</c:v>
                </c:pt>
                <c:pt idx="10676">
                  <c:v>0.598052999999999</c:v>
                </c:pt>
                <c:pt idx="10677">
                  <c:v>0.598052999999999</c:v>
                </c:pt>
                <c:pt idx="10678">
                  <c:v>0.598052999999999</c:v>
                </c:pt>
                <c:pt idx="10679">
                  <c:v>0.598052999999999</c:v>
                </c:pt>
                <c:pt idx="10680">
                  <c:v>0.598052999999999</c:v>
                </c:pt>
                <c:pt idx="10681">
                  <c:v>0.598052999999999</c:v>
                </c:pt>
                <c:pt idx="10682">
                  <c:v>0.598052999999999</c:v>
                </c:pt>
                <c:pt idx="10683">
                  <c:v>0.598052999999999</c:v>
                </c:pt>
                <c:pt idx="10684">
                  <c:v>0.598052999999999</c:v>
                </c:pt>
                <c:pt idx="10685">
                  <c:v>0.598052999999999</c:v>
                </c:pt>
                <c:pt idx="10686">
                  <c:v>0.598052999999999</c:v>
                </c:pt>
                <c:pt idx="10687">
                  <c:v>0.598052999999999</c:v>
                </c:pt>
                <c:pt idx="10688">
                  <c:v>0.598052999999999</c:v>
                </c:pt>
                <c:pt idx="10689">
                  <c:v>0.598052999999999</c:v>
                </c:pt>
                <c:pt idx="10690">
                  <c:v>0.598052999999999</c:v>
                </c:pt>
                <c:pt idx="10691">
                  <c:v>0.598052999999999</c:v>
                </c:pt>
                <c:pt idx="10692">
                  <c:v>0.598052999999999</c:v>
                </c:pt>
                <c:pt idx="10693">
                  <c:v>0.598052999999999</c:v>
                </c:pt>
                <c:pt idx="10694">
                  <c:v>0.598052999999999</c:v>
                </c:pt>
                <c:pt idx="10695">
                  <c:v>0.598052999999999</c:v>
                </c:pt>
                <c:pt idx="10696">
                  <c:v>0.598052999999999</c:v>
                </c:pt>
                <c:pt idx="10697">
                  <c:v>0.598052999999999</c:v>
                </c:pt>
                <c:pt idx="10698">
                  <c:v>0.598052999999999</c:v>
                </c:pt>
                <c:pt idx="10699">
                  <c:v>0.598052999999999</c:v>
                </c:pt>
                <c:pt idx="10700">
                  <c:v>0.598052999999999</c:v>
                </c:pt>
                <c:pt idx="10701">
                  <c:v>0.598052999999999</c:v>
                </c:pt>
                <c:pt idx="10702">
                  <c:v>0.598052999999999</c:v>
                </c:pt>
                <c:pt idx="10703">
                  <c:v>0.598052999999999</c:v>
                </c:pt>
                <c:pt idx="10704">
                  <c:v>0.598052999999999</c:v>
                </c:pt>
                <c:pt idx="10705">
                  <c:v>0.598052999999999</c:v>
                </c:pt>
                <c:pt idx="10706">
                  <c:v>0.598052999999999</c:v>
                </c:pt>
                <c:pt idx="10707">
                  <c:v>0.598052999999999</c:v>
                </c:pt>
                <c:pt idx="10708">
                  <c:v>0.598052999999999</c:v>
                </c:pt>
                <c:pt idx="10709">
                  <c:v>0.598052999999999</c:v>
                </c:pt>
                <c:pt idx="10710">
                  <c:v>0.598052999999999</c:v>
                </c:pt>
                <c:pt idx="10711">
                  <c:v>0.598052999999999</c:v>
                </c:pt>
                <c:pt idx="10712">
                  <c:v>0.598052999999999</c:v>
                </c:pt>
                <c:pt idx="10713">
                  <c:v>0.598052999999999</c:v>
                </c:pt>
                <c:pt idx="10714">
                  <c:v>0.598052999999999</c:v>
                </c:pt>
                <c:pt idx="10715">
                  <c:v>0.598052999999999</c:v>
                </c:pt>
                <c:pt idx="10716">
                  <c:v>0.598052999999999</c:v>
                </c:pt>
                <c:pt idx="10717">
                  <c:v>0.598052999999999</c:v>
                </c:pt>
                <c:pt idx="10718">
                  <c:v>0.598052999999999</c:v>
                </c:pt>
              </c:numCache>
            </c:numRef>
          </c:yVal>
          <c:smooth val="0"/>
        </c:ser>
        <c:ser>
          <c:idx val="2"/>
          <c:order val="2"/>
          <c:tx>
            <c:strRef>
              <c:f>label 5</c:f>
              <c:strCache>
                <c:ptCount val="1"/>
                <c:pt idx="0">
                  <c:v/>
                </c:pt>
              </c:strCache>
            </c:strRef>
          </c:tx>
          <c:spPr>
            <a:solidFill>
              <a:srgbClr val="33cc33"/>
            </a:solidFill>
            <a:ln w="19080">
              <a:solidFill>
                <a:srgbClr val="33cc33"/>
              </a:solidFill>
              <a:round/>
            </a:ln>
          </c:spPr>
          <c:marker>
            <c:symbol val="none"/>
          </c:marker>
          <c:dLbls>
            <c:numFmt formatCode="General" sourceLinked="1"/>
            <c:dLblPos val="r"/>
            <c:showLegendKey val="0"/>
            <c:showVal val="0"/>
            <c:showCatName val="0"/>
            <c:showSerName val="0"/>
            <c:showPercent val="0"/>
            <c:showLeaderLines val="0"/>
          </c:dLbls>
          <c:xVal>
            <c:numRef>
              <c:f>5</c:f>
              <c:numCache>
                <c:formatCode>General</c:formatCode>
                <c:ptCount val="10719"/>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pt idx="2093">
                  <c:v>2094</c:v>
                </c:pt>
                <c:pt idx="2094">
                  <c:v>2095</c:v>
                </c:pt>
                <c:pt idx="2095">
                  <c:v>2096</c:v>
                </c:pt>
                <c:pt idx="2096">
                  <c:v>2097</c:v>
                </c:pt>
                <c:pt idx="2097">
                  <c:v>2098</c:v>
                </c:pt>
                <c:pt idx="2098">
                  <c:v>2099</c:v>
                </c:pt>
                <c:pt idx="2099">
                  <c:v>2100</c:v>
                </c:pt>
                <c:pt idx="2100">
                  <c:v>2101</c:v>
                </c:pt>
                <c:pt idx="2101">
                  <c:v>2102</c:v>
                </c:pt>
                <c:pt idx="2102">
                  <c:v>2103</c:v>
                </c:pt>
                <c:pt idx="2103">
                  <c:v>2104</c:v>
                </c:pt>
                <c:pt idx="2104">
                  <c:v>2105</c:v>
                </c:pt>
                <c:pt idx="2105">
                  <c:v>2106</c:v>
                </c:pt>
                <c:pt idx="2106">
                  <c:v>2107</c:v>
                </c:pt>
                <c:pt idx="2107">
                  <c:v>2108</c:v>
                </c:pt>
                <c:pt idx="2108">
                  <c:v>2109</c:v>
                </c:pt>
                <c:pt idx="2109">
                  <c:v>2110</c:v>
                </c:pt>
                <c:pt idx="2110">
                  <c:v>2111</c:v>
                </c:pt>
                <c:pt idx="2111">
                  <c:v>2112</c:v>
                </c:pt>
                <c:pt idx="2112">
                  <c:v>2113</c:v>
                </c:pt>
                <c:pt idx="2113">
                  <c:v>2114</c:v>
                </c:pt>
                <c:pt idx="2114">
                  <c:v>2115</c:v>
                </c:pt>
                <c:pt idx="2115">
                  <c:v>2116</c:v>
                </c:pt>
                <c:pt idx="2116">
                  <c:v>2117</c:v>
                </c:pt>
                <c:pt idx="2117">
                  <c:v>2118</c:v>
                </c:pt>
                <c:pt idx="2118">
                  <c:v>2119</c:v>
                </c:pt>
                <c:pt idx="2119">
                  <c:v>2120</c:v>
                </c:pt>
                <c:pt idx="2120">
                  <c:v>2121</c:v>
                </c:pt>
                <c:pt idx="2121">
                  <c:v>2122</c:v>
                </c:pt>
                <c:pt idx="2122">
                  <c:v>2123</c:v>
                </c:pt>
                <c:pt idx="2123">
                  <c:v>2124</c:v>
                </c:pt>
                <c:pt idx="2124">
                  <c:v>2125</c:v>
                </c:pt>
                <c:pt idx="2125">
                  <c:v>2126</c:v>
                </c:pt>
                <c:pt idx="2126">
                  <c:v>2127</c:v>
                </c:pt>
                <c:pt idx="2127">
                  <c:v>2128</c:v>
                </c:pt>
                <c:pt idx="2128">
                  <c:v>2129</c:v>
                </c:pt>
                <c:pt idx="2129">
                  <c:v>2130</c:v>
                </c:pt>
                <c:pt idx="2130">
                  <c:v>2131</c:v>
                </c:pt>
                <c:pt idx="2131">
                  <c:v>2132</c:v>
                </c:pt>
                <c:pt idx="2132">
                  <c:v>2133</c:v>
                </c:pt>
                <c:pt idx="2133">
                  <c:v>2134</c:v>
                </c:pt>
                <c:pt idx="2134">
                  <c:v>2135</c:v>
                </c:pt>
                <c:pt idx="2135">
                  <c:v>2136</c:v>
                </c:pt>
                <c:pt idx="2136">
                  <c:v>2137</c:v>
                </c:pt>
                <c:pt idx="2137">
                  <c:v>2138</c:v>
                </c:pt>
                <c:pt idx="2138">
                  <c:v>2139</c:v>
                </c:pt>
                <c:pt idx="2139">
                  <c:v>2140</c:v>
                </c:pt>
                <c:pt idx="2140">
                  <c:v>2141</c:v>
                </c:pt>
                <c:pt idx="2141">
                  <c:v>2142</c:v>
                </c:pt>
                <c:pt idx="2142">
                  <c:v>2143</c:v>
                </c:pt>
                <c:pt idx="2143">
                  <c:v>2144</c:v>
                </c:pt>
                <c:pt idx="2144">
                  <c:v>2145</c:v>
                </c:pt>
                <c:pt idx="2145">
                  <c:v>2146</c:v>
                </c:pt>
                <c:pt idx="2146">
                  <c:v>2147</c:v>
                </c:pt>
                <c:pt idx="2147">
                  <c:v>2148</c:v>
                </c:pt>
                <c:pt idx="2148">
                  <c:v>2149</c:v>
                </c:pt>
                <c:pt idx="2149">
                  <c:v>2150</c:v>
                </c:pt>
                <c:pt idx="2150">
                  <c:v>2151</c:v>
                </c:pt>
                <c:pt idx="2151">
                  <c:v>2152</c:v>
                </c:pt>
                <c:pt idx="2152">
                  <c:v>2153</c:v>
                </c:pt>
                <c:pt idx="2153">
                  <c:v>2154</c:v>
                </c:pt>
                <c:pt idx="2154">
                  <c:v>2155</c:v>
                </c:pt>
                <c:pt idx="2155">
                  <c:v>2156</c:v>
                </c:pt>
                <c:pt idx="2156">
                  <c:v>2157</c:v>
                </c:pt>
                <c:pt idx="2157">
                  <c:v>2158</c:v>
                </c:pt>
                <c:pt idx="2158">
                  <c:v>2159</c:v>
                </c:pt>
                <c:pt idx="2159">
                  <c:v>2160</c:v>
                </c:pt>
                <c:pt idx="2160">
                  <c:v>2161</c:v>
                </c:pt>
                <c:pt idx="2161">
                  <c:v>2162</c:v>
                </c:pt>
                <c:pt idx="2162">
                  <c:v>2163</c:v>
                </c:pt>
                <c:pt idx="2163">
                  <c:v>2164</c:v>
                </c:pt>
                <c:pt idx="2164">
                  <c:v>2165</c:v>
                </c:pt>
                <c:pt idx="2165">
                  <c:v>2166</c:v>
                </c:pt>
                <c:pt idx="2166">
                  <c:v>2167</c:v>
                </c:pt>
                <c:pt idx="2167">
                  <c:v>2168</c:v>
                </c:pt>
                <c:pt idx="2168">
                  <c:v>2169</c:v>
                </c:pt>
                <c:pt idx="2169">
                  <c:v>2170</c:v>
                </c:pt>
                <c:pt idx="2170">
                  <c:v>2171</c:v>
                </c:pt>
                <c:pt idx="2171">
                  <c:v>2172</c:v>
                </c:pt>
                <c:pt idx="2172">
                  <c:v>2173</c:v>
                </c:pt>
                <c:pt idx="2173">
                  <c:v>2174</c:v>
                </c:pt>
                <c:pt idx="2174">
                  <c:v>2175</c:v>
                </c:pt>
                <c:pt idx="2175">
                  <c:v>2176</c:v>
                </c:pt>
                <c:pt idx="2176">
                  <c:v>2177</c:v>
                </c:pt>
                <c:pt idx="2177">
                  <c:v>2178</c:v>
                </c:pt>
                <c:pt idx="2178">
                  <c:v>2179</c:v>
                </c:pt>
                <c:pt idx="2179">
                  <c:v>2180</c:v>
                </c:pt>
                <c:pt idx="2180">
                  <c:v>2181</c:v>
                </c:pt>
                <c:pt idx="2181">
                  <c:v>2182</c:v>
                </c:pt>
                <c:pt idx="2182">
                  <c:v>2183</c:v>
                </c:pt>
                <c:pt idx="2183">
                  <c:v>2184</c:v>
                </c:pt>
                <c:pt idx="2184">
                  <c:v>2185</c:v>
                </c:pt>
                <c:pt idx="2185">
                  <c:v>2186</c:v>
                </c:pt>
                <c:pt idx="2186">
                  <c:v>2187</c:v>
                </c:pt>
                <c:pt idx="2187">
                  <c:v>2188</c:v>
                </c:pt>
                <c:pt idx="2188">
                  <c:v>2189</c:v>
                </c:pt>
                <c:pt idx="2189">
                  <c:v>2190</c:v>
                </c:pt>
                <c:pt idx="2190">
                  <c:v>2191</c:v>
                </c:pt>
                <c:pt idx="2191">
                  <c:v>2192</c:v>
                </c:pt>
                <c:pt idx="2192">
                  <c:v>2193</c:v>
                </c:pt>
                <c:pt idx="2193">
                  <c:v>2194</c:v>
                </c:pt>
                <c:pt idx="2194">
                  <c:v>2195</c:v>
                </c:pt>
                <c:pt idx="2195">
                  <c:v>2196</c:v>
                </c:pt>
                <c:pt idx="2196">
                  <c:v>2197</c:v>
                </c:pt>
                <c:pt idx="2197">
                  <c:v>2198</c:v>
                </c:pt>
                <c:pt idx="2198">
                  <c:v>2199</c:v>
                </c:pt>
                <c:pt idx="2199">
                  <c:v>2200</c:v>
                </c:pt>
                <c:pt idx="2200">
                  <c:v>2201</c:v>
                </c:pt>
                <c:pt idx="2201">
                  <c:v>2202</c:v>
                </c:pt>
                <c:pt idx="2202">
                  <c:v>2203</c:v>
                </c:pt>
                <c:pt idx="2203">
                  <c:v>2204</c:v>
                </c:pt>
                <c:pt idx="2204">
                  <c:v>2205</c:v>
                </c:pt>
                <c:pt idx="2205">
                  <c:v>2206</c:v>
                </c:pt>
                <c:pt idx="2206">
                  <c:v>2207</c:v>
                </c:pt>
                <c:pt idx="2207">
                  <c:v>2208</c:v>
                </c:pt>
                <c:pt idx="2208">
                  <c:v>2209</c:v>
                </c:pt>
                <c:pt idx="2209">
                  <c:v>2210</c:v>
                </c:pt>
                <c:pt idx="2210">
                  <c:v>2211</c:v>
                </c:pt>
                <c:pt idx="2211">
                  <c:v>2212</c:v>
                </c:pt>
                <c:pt idx="2212">
                  <c:v>2213</c:v>
                </c:pt>
                <c:pt idx="2213">
                  <c:v>2214</c:v>
                </c:pt>
                <c:pt idx="2214">
                  <c:v>2215</c:v>
                </c:pt>
                <c:pt idx="2215">
                  <c:v>2216</c:v>
                </c:pt>
                <c:pt idx="2216">
                  <c:v>2217</c:v>
                </c:pt>
                <c:pt idx="2217">
                  <c:v>2218</c:v>
                </c:pt>
                <c:pt idx="2218">
                  <c:v>2219</c:v>
                </c:pt>
                <c:pt idx="2219">
                  <c:v>2220</c:v>
                </c:pt>
                <c:pt idx="2220">
                  <c:v>2221</c:v>
                </c:pt>
                <c:pt idx="2221">
                  <c:v>2222</c:v>
                </c:pt>
                <c:pt idx="2222">
                  <c:v>2223</c:v>
                </c:pt>
                <c:pt idx="2223">
                  <c:v>2224</c:v>
                </c:pt>
                <c:pt idx="2224">
                  <c:v>2225</c:v>
                </c:pt>
                <c:pt idx="2225">
                  <c:v>2226</c:v>
                </c:pt>
                <c:pt idx="2226">
                  <c:v>2227</c:v>
                </c:pt>
                <c:pt idx="2227">
                  <c:v>2228</c:v>
                </c:pt>
                <c:pt idx="2228">
                  <c:v>2229</c:v>
                </c:pt>
                <c:pt idx="2229">
                  <c:v>2230</c:v>
                </c:pt>
                <c:pt idx="2230">
                  <c:v>2231</c:v>
                </c:pt>
                <c:pt idx="2231">
                  <c:v>2232</c:v>
                </c:pt>
                <c:pt idx="2232">
                  <c:v>2233</c:v>
                </c:pt>
                <c:pt idx="2233">
                  <c:v>2234</c:v>
                </c:pt>
                <c:pt idx="2234">
                  <c:v>2235</c:v>
                </c:pt>
                <c:pt idx="2235">
                  <c:v>2236</c:v>
                </c:pt>
                <c:pt idx="2236">
                  <c:v>2237</c:v>
                </c:pt>
                <c:pt idx="2237">
                  <c:v>2238</c:v>
                </c:pt>
                <c:pt idx="2238">
                  <c:v>2239</c:v>
                </c:pt>
                <c:pt idx="2239">
                  <c:v>2240</c:v>
                </c:pt>
                <c:pt idx="2240">
                  <c:v>2241</c:v>
                </c:pt>
                <c:pt idx="2241">
                  <c:v>2242</c:v>
                </c:pt>
                <c:pt idx="2242">
                  <c:v>2243</c:v>
                </c:pt>
                <c:pt idx="2243">
                  <c:v>2244</c:v>
                </c:pt>
                <c:pt idx="2244">
                  <c:v>2245</c:v>
                </c:pt>
                <c:pt idx="2245">
                  <c:v>2246</c:v>
                </c:pt>
                <c:pt idx="2246">
                  <c:v>2247</c:v>
                </c:pt>
                <c:pt idx="2247">
                  <c:v>2248</c:v>
                </c:pt>
                <c:pt idx="2248">
                  <c:v>2249</c:v>
                </c:pt>
                <c:pt idx="2249">
                  <c:v>2250</c:v>
                </c:pt>
                <c:pt idx="2250">
                  <c:v>2251</c:v>
                </c:pt>
                <c:pt idx="2251">
                  <c:v>2252</c:v>
                </c:pt>
                <c:pt idx="2252">
                  <c:v>2253</c:v>
                </c:pt>
                <c:pt idx="2253">
                  <c:v>2254</c:v>
                </c:pt>
                <c:pt idx="2254">
                  <c:v>2255</c:v>
                </c:pt>
                <c:pt idx="2255">
                  <c:v>2256</c:v>
                </c:pt>
                <c:pt idx="2256">
                  <c:v>2257</c:v>
                </c:pt>
                <c:pt idx="2257">
                  <c:v>2258</c:v>
                </c:pt>
                <c:pt idx="2258">
                  <c:v>2259</c:v>
                </c:pt>
                <c:pt idx="2259">
                  <c:v>2260</c:v>
                </c:pt>
                <c:pt idx="2260">
                  <c:v>2261</c:v>
                </c:pt>
                <c:pt idx="2261">
                  <c:v>2262</c:v>
                </c:pt>
                <c:pt idx="2262">
                  <c:v>2263</c:v>
                </c:pt>
                <c:pt idx="2263">
                  <c:v>2264</c:v>
                </c:pt>
                <c:pt idx="2264">
                  <c:v>2265</c:v>
                </c:pt>
                <c:pt idx="2265">
                  <c:v>2266</c:v>
                </c:pt>
                <c:pt idx="2266">
                  <c:v>2267</c:v>
                </c:pt>
                <c:pt idx="2267">
                  <c:v>2268</c:v>
                </c:pt>
                <c:pt idx="2268">
                  <c:v>2269</c:v>
                </c:pt>
                <c:pt idx="2269">
                  <c:v>2270</c:v>
                </c:pt>
                <c:pt idx="2270">
                  <c:v>2271</c:v>
                </c:pt>
                <c:pt idx="2271">
                  <c:v>2272</c:v>
                </c:pt>
                <c:pt idx="2272">
                  <c:v>2273</c:v>
                </c:pt>
                <c:pt idx="2273">
                  <c:v>2274</c:v>
                </c:pt>
                <c:pt idx="2274">
                  <c:v>2275</c:v>
                </c:pt>
                <c:pt idx="2275">
                  <c:v>2276</c:v>
                </c:pt>
                <c:pt idx="2276">
                  <c:v>2277</c:v>
                </c:pt>
                <c:pt idx="2277">
                  <c:v>2278</c:v>
                </c:pt>
                <c:pt idx="2278">
                  <c:v>2279</c:v>
                </c:pt>
                <c:pt idx="2279">
                  <c:v>2280</c:v>
                </c:pt>
                <c:pt idx="2280">
                  <c:v>2281</c:v>
                </c:pt>
                <c:pt idx="2281">
                  <c:v>2282</c:v>
                </c:pt>
                <c:pt idx="2282">
                  <c:v>2283</c:v>
                </c:pt>
                <c:pt idx="2283">
                  <c:v>2284</c:v>
                </c:pt>
                <c:pt idx="2284">
                  <c:v>2285</c:v>
                </c:pt>
                <c:pt idx="2285">
                  <c:v>2286</c:v>
                </c:pt>
                <c:pt idx="2286">
                  <c:v>2287</c:v>
                </c:pt>
                <c:pt idx="2287">
                  <c:v>2288</c:v>
                </c:pt>
                <c:pt idx="2288">
                  <c:v>2289</c:v>
                </c:pt>
                <c:pt idx="2289">
                  <c:v>2290</c:v>
                </c:pt>
                <c:pt idx="2290">
                  <c:v>2291</c:v>
                </c:pt>
                <c:pt idx="2291">
                  <c:v>2292</c:v>
                </c:pt>
                <c:pt idx="2292">
                  <c:v>2293</c:v>
                </c:pt>
                <c:pt idx="2293">
                  <c:v>2294</c:v>
                </c:pt>
                <c:pt idx="2294">
                  <c:v>2295</c:v>
                </c:pt>
                <c:pt idx="2295">
                  <c:v>2296</c:v>
                </c:pt>
                <c:pt idx="2296">
                  <c:v>2297</c:v>
                </c:pt>
                <c:pt idx="2297">
                  <c:v>2298</c:v>
                </c:pt>
                <c:pt idx="2298">
                  <c:v>2299</c:v>
                </c:pt>
                <c:pt idx="2299">
                  <c:v>2300</c:v>
                </c:pt>
                <c:pt idx="2300">
                  <c:v>2301</c:v>
                </c:pt>
                <c:pt idx="2301">
                  <c:v>2302</c:v>
                </c:pt>
                <c:pt idx="2302">
                  <c:v>2303</c:v>
                </c:pt>
                <c:pt idx="2303">
                  <c:v>2304</c:v>
                </c:pt>
                <c:pt idx="2304">
                  <c:v>2305</c:v>
                </c:pt>
                <c:pt idx="2305">
                  <c:v>2306</c:v>
                </c:pt>
                <c:pt idx="2306">
                  <c:v>2307</c:v>
                </c:pt>
                <c:pt idx="2307">
                  <c:v>2308</c:v>
                </c:pt>
                <c:pt idx="2308">
                  <c:v>2309</c:v>
                </c:pt>
                <c:pt idx="2309">
                  <c:v>2310</c:v>
                </c:pt>
                <c:pt idx="2310">
                  <c:v>2311</c:v>
                </c:pt>
                <c:pt idx="2311">
                  <c:v>2312</c:v>
                </c:pt>
                <c:pt idx="2312">
                  <c:v>2313</c:v>
                </c:pt>
                <c:pt idx="2313">
                  <c:v>2314</c:v>
                </c:pt>
                <c:pt idx="2314">
                  <c:v>2315</c:v>
                </c:pt>
                <c:pt idx="2315">
                  <c:v>2316</c:v>
                </c:pt>
                <c:pt idx="2316">
                  <c:v>2317</c:v>
                </c:pt>
                <c:pt idx="2317">
                  <c:v>2318</c:v>
                </c:pt>
                <c:pt idx="2318">
                  <c:v>2319</c:v>
                </c:pt>
                <c:pt idx="2319">
                  <c:v>2320</c:v>
                </c:pt>
                <c:pt idx="2320">
                  <c:v>2321</c:v>
                </c:pt>
                <c:pt idx="2321">
                  <c:v>2322</c:v>
                </c:pt>
                <c:pt idx="2322">
                  <c:v>2323</c:v>
                </c:pt>
                <c:pt idx="2323">
                  <c:v>2324</c:v>
                </c:pt>
                <c:pt idx="2324">
                  <c:v>2325</c:v>
                </c:pt>
                <c:pt idx="2325">
                  <c:v>2326</c:v>
                </c:pt>
                <c:pt idx="2326">
                  <c:v>2327</c:v>
                </c:pt>
                <c:pt idx="2327">
                  <c:v>2328</c:v>
                </c:pt>
                <c:pt idx="2328">
                  <c:v>2329</c:v>
                </c:pt>
                <c:pt idx="2329">
                  <c:v>2330</c:v>
                </c:pt>
                <c:pt idx="2330">
                  <c:v>2331</c:v>
                </c:pt>
                <c:pt idx="2331">
                  <c:v>2332</c:v>
                </c:pt>
                <c:pt idx="2332">
                  <c:v>2333</c:v>
                </c:pt>
                <c:pt idx="2333">
                  <c:v>2334</c:v>
                </c:pt>
                <c:pt idx="2334">
                  <c:v>2335</c:v>
                </c:pt>
                <c:pt idx="2335">
                  <c:v>2336</c:v>
                </c:pt>
                <c:pt idx="2336">
                  <c:v>2337</c:v>
                </c:pt>
                <c:pt idx="2337">
                  <c:v>2338</c:v>
                </c:pt>
                <c:pt idx="2338">
                  <c:v>2339</c:v>
                </c:pt>
                <c:pt idx="2339">
                  <c:v>2340</c:v>
                </c:pt>
                <c:pt idx="2340">
                  <c:v>2341</c:v>
                </c:pt>
                <c:pt idx="2341">
                  <c:v>2342</c:v>
                </c:pt>
                <c:pt idx="2342">
                  <c:v>2343</c:v>
                </c:pt>
                <c:pt idx="2343">
                  <c:v>2344</c:v>
                </c:pt>
                <c:pt idx="2344">
                  <c:v>2345</c:v>
                </c:pt>
                <c:pt idx="2345">
                  <c:v>2346</c:v>
                </c:pt>
                <c:pt idx="2346">
                  <c:v>2347</c:v>
                </c:pt>
                <c:pt idx="2347">
                  <c:v>2348</c:v>
                </c:pt>
                <c:pt idx="2348">
                  <c:v>2349</c:v>
                </c:pt>
                <c:pt idx="2349">
                  <c:v>2350</c:v>
                </c:pt>
                <c:pt idx="2350">
                  <c:v>2351</c:v>
                </c:pt>
                <c:pt idx="2351">
                  <c:v>2352</c:v>
                </c:pt>
                <c:pt idx="2352">
                  <c:v>2353</c:v>
                </c:pt>
                <c:pt idx="2353">
                  <c:v>2354</c:v>
                </c:pt>
                <c:pt idx="2354">
                  <c:v>2355</c:v>
                </c:pt>
                <c:pt idx="2355">
                  <c:v>2356</c:v>
                </c:pt>
                <c:pt idx="2356">
                  <c:v>2357</c:v>
                </c:pt>
                <c:pt idx="2357">
                  <c:v>2358</c:v>
                </c:pt>
                <c:pt idx="2358">
                  <c:v>2359</c:v>
                </c:pt>
                <c:pt idx="2359">
                  <c:v>2360</c:v>
                </c:pt>
                <c:pt idx="2360">
                  <c:v>2361</c:v>
                </c:pt>
                <c:pt idx="2361">
                  <c:v>2362</c:v>
                </c:pt>
                <c:pt idx="2362">
                  <c:v>2363</c:v>
                </c:pt>
                <c:pt idx="2363">
                  <c:v>2364</c:v>
                </c:pt>
                <c:pt idx="2364">
                  <c:v>2365</c:v>
                </c:pt>
                <c:pt idx="2365">
                  <c:v>2366</c:v>
                </c:pt>
                <c:pt idx="2366">
                  <c:v>2367</c:v>
                </c:pt>
                <c:pt idx="2367">
                  <c:v>2368</c:v>
                </c:pt>
                <c:pt idx="2368">
                  <c:v>2369</c:v>
                </c:pt>
                <c:pt idx="2369">
                  <c:v>2370</c:v>
                </c:pt>
                <c:pt idx="2370">
                  <c:v>2371</c:v>
                </c:pt>
                <c:pt idx="2371">
                  <c:v>2372</c:v>
                </c:pt>
                <c:pt idx="2372">
                  <c:v>2373</c:v>
                </c:pt>
                <c:pt idx="2373">
                  <c:v>2374</c:v>
                </c:pt>
                <c:pt idx="2374">
                  <c:v>2375</c:v>
                </c:pt>
                <c:pt idx="2375">
                  <c:v>2376</c:v>
                </c:pt>
                <c:pt idx="2376">
                  <c:v>2377</c:v>
                </c:pt>
                <c:pt idx="2377">
                  <c:v>2378</c:v>
                </c:pt>
                <c:pt idx="2378">
                  <c:v>2379</c:v>
                </c:pt>
                <c:pt idx="2379">
                  <c:v>2380</c:v>
                </c:pt>
                <c:pt idx="2380">
                  <c:v>2381</c:v>
                </c:pt>
                <c:pt idx="2381">
                  <c:v>2382</c:v>
                </c:pt>
                <c:pt idx="2382">
                  <c:v>2383</c:v>
                </c:pt>
                <c:pt idx="2383">
                  <c:v>2384</c:v>
                </c:pt>
                <c:pt idx="2384">
                  <c:v>2385</c:v>
                </c:pt>
                <c:pt idx="2385">
                  <c:v>2386</c:v>
                </c:pt>
                <c:pt idx="2386">
                  <c:v>2387</c:v>
                </c:pt>
                <c:pt idx="2387">
                  <c:v>2388</c:v>
                </c:pt>
                <c:pt idx="2388">
                  <c:v>2389</c:v>
                </c:pt>
                <c:pt idx="2389">
                  <c:v>2390</c:v>
                </c:pt>
                <c:pt idx="2390">
                  <c:v>2391</c:v>
                </c:pt>
                <c:pt idx="2391">
                  <c:v>2392</c:v>
                </c:pt>
                <c:pt idx="2392">
                  <c:v>2393</c:v>
                </c:pt>
                <c:pt idx="2393">
                  <c:v>2394</c:v>
                </c:pt>
                <c:pt idx="2394">
                  <c:v>2395</c:v>
                </c:pt>
                <c:pt idx="2395">
                  <c:v>2396</c:v>
                </c:pt>
                <c:pt idx="2396">
                  <c:v>2397</c:v>
                </c:pt>
                <c:pt idx="2397">
                  <c:v>2398</c:v>
                </c:pt>
                <c:pt idx="2398">
                  <c:v>2399</c:v>
                </c:pt>
                <c:pt idx="2399">
                  <c:v>2400</c:v>
                </c:pt>
                <c:pt idx="2400">
                  <c:v>2401</c:v>
                </c:pt>
                <c:pt idx="2401">
                  <c:v>2402</c:v>
                </c:pt>
                <c:pt idx="2402">
                  <c:v>2403</c:v>
                </c:pt>
                <c:pt idx="2403">
                  <c:v>2404</c:v>
                </c:pt>
                <c:pt idx="2404">
                  <c:v>2405</c:v>
                </c:pt>
                <c:pt idx="2405">
                  <c:v>2406</c:v>
                </c:pt>
                <c:pt idx="2406">
                  <c:v>2407</c:v>
                </c:pt>
                <c:pt idx="2407">
                  <c:v>2408</c:v>
                </c:pt>
                <c:pt idx="2408">
                  <c:v>2409</c:v>
                </c:pt>
                <c:pt idx="2409">
                  <c:v>2410</c:v>
                </c:pt>
                <c:pt idx="2410">
                  <c:v>2411</c:v>
                </c:pt>
                <c:pt idx="2411">
                  <c:v>2412</c:v>
                </c:pt>
                <c:pt idx="2412">
                  <c:v>2413</c:v>
                </c:pt>
                <c:pt idx="2413">
                  <c:v>2414</c:v>
                </c:pt>
                <c:pt idx="2414">
                  <c:v>2415</c:v>
                </c:pt>
                <c:pt idx="2415">
                  <c:v>2416</c:v>
                </c:pt>
                <c:pt idx="2416">
                  <c:v>2417</c:v>
                </c:pt>
                <c:pt idx="2417">
                  <c:v>2418</c:v>
                </c:pt>
                <c:pt idx="2418">
                  <c:v>2419</c:v>
                </c:pt>
                <c:pt idx="2419">
                  <c:v>2420</c:v>
                </c:pt>
                <c:pt idx="2420">
                  <c:v>2421</c:v>
                </c:pt>
                <c:pt idx="2421">
                  <c:v>2422</c:v>
                </c:pt>
                <c:pt idx="2422">
                  <c:v>2423</c:v>
                </c:pt>
                <c:pt idx="2423">
                  <c:v>2424</c:v>
                </c:pt>
                <c:pt idx="2424">
                  <c:v>2425</c:v>
                </c:pt>
                <c:pt idx="2425">
                  <c:v>2426</c:v>
                </c:pt>
                <c:pt idx="2426">
                  <c:v>2427</c:v>
                </c:pt>
                <c:pt idx="2427">
                  <c:v>2428</c:v>
                </c:pt>
                <c:pt idx="2428">
                  <c:v>2429</c:v>
                </c:pt>
                <c:pt idx="2429">
                  <c:v>2430</c:v>
                </c:pt>
                <c:pt idx="2430">
                  <c:v>2431</c:v>
                </c:pt>
                <c:pt idx="2431">
                  <c:v>2432</c:v>
                </c:pt>
                <c:pt idx="2432">
                  <c:v>2433</c:v>
                </c:pt>
                <c:pt idx="2433">
                  <c:v>2434</c:v>
                </c:pt>
                <c:pt idx="2434">
                  <c:v>2435</c:v>
                </c:pt>
                <c:pt idx="2435">
                  <c:v>2436</c:v>
                </c:pt>
                <c:pt idx="2436">
                  <c:v>2437</c:v>
                </c:pt>
                <c:pt idx="2437">
                  <c:v>2438</c:v>
                </c:pt>
                <c:pt idx="2438">
                  <c:v>2439</c:v>
                </c:pt>
                <c:pt idx="2439">
                  <c:v>2440</c:v>
                </c:pt>
                <c:pt idx="2440">
                  <c:v>2441</c:v>
                </c:pt>
                <c:pt idx="2441">
                  <c:v>2442</c:v>
                </c:pt>
                <c:pt idx="2442">
                  <c:v>2443</c:v>
                </c:pt>
                <c:pt idx="2443">
                  <c:v>2444</c:v>
                </c:pt>
                <c:pt idx="2444">
                  <c:v>2445</c:v>
                </c:pt>
                <c:pt idx="2445">
                  <c:v>2446</c:v>
                </c:pt>
                <c:pt idx="2446">
                  <c:v>2447</c:v>
                </c:pt>
                <c:pt idx="2447">
                  <c:v>2448</c:v>
                </c:pt>
                <c:pt idx="2448">
                  <c:v>2449</c:v>
                </c:pt>
                <c:pt idx="2449">
                  <c:v>2450</c:v>
                </c:pt>
                <c:pt idx="2450">
                  <c:v>2451</c:v>
                </c:pt>
                <c:pt idx="2451">
                  <c:v>2452</c:v>
                </c:pt>
                <c:pt idx="2452">
                  <c:v>2453</c:v>
                </c:pt>
                <c:pt idx="2453">
                  <c:v>2454</c:v>
                </c:pt>
                <c:pt idx="2454">
                  <c:v>2455</c:v>
                </c:pt>
                <c:pt idx="2455">
                  <c:v>2456</c:v>
                </c:pt>
                <c:pt idx="2456">
                  <c:v>2457</c:v>
                </c:pt>
                <c:pt idx="2457">
                  <c:v>2458</c:v>
                </c:pt>
                <c:pt idx="2458">
                  <c:v>2459</c:v>
                </c:pt>
                <c:pt idx="2459">
                  <c:v>2460</c:v>
                </c:pt>
                <c:pt idx="2460">
                  <c:v>2461</c:v>
                </c:pt>
                <c:pt idx="2461">
                  <c:v>2462</c:v>
                </c:pt>
                <c:pt idx="2462">
                  <c:v>2463</c:v>
                </c:pt>
                <c:pt idx="2463">
                  <c:v>2464</c:v>
                </c:pt>
                <c:pt idx="2464">
                  <c:v>2465</c:v>
                </c:pt>
                <c:pt idx="2465">
                  <c:v>2466</c:v>
                </c:pt>
                <c:pt idx="2466">
                  <c:v>2467</c:v>
                </c:pt>
                <c:pt idx="2467">
                  <c:v>2468</c:v>
                </c:pt>
                <c:pt idx="2468">
                  <c:v>2469</c:v>
                </c:pt>
                <c:pt idx="2469">
                  <c:v>2470</c:v>
                </c:pt>
                <c:pt idx="2470">
                  <c:v>2471</c:v>
                </c:pt>
                <c:pt idx="2471">
                  <c:v>2472</c:v>
                </c:pt>
                <c:pt idx="2472">
                  <c:v>2473</c:v>
                </c:pt>
                <c:pt idx="2473">
                  <c:v>2474</c:v>
                </c:pt>
                <c:pt idx="2474">
                  <c:v>2475</c:v>
                </c:pt>
                <c:pt idx="2475">
                  <c:v>2476</c:v>
                </c:pt>
                <c:pt idx="2476">
                  <c:v>2477</c:v>
                </c:pt>
                <c:pt idx="2477">
                  <c:v>2478</c:v>
                </c:pt>
                <c:pt idx="2478">
                  <c:v>2479</c:v>
                </c:pt>
                <c:pt idx="2479">
                  <c:v>2480</c:v>
                </c:pt>
                <c:pt idx="2480">
                  <c:v>2481</c:v>
                </c:pt>
                <c:pt idx="2481">
                  <c:v>2482</c:v>
                </c:pt>
                <c:pt idx="2482">
                  <c:v>2483</c:v>
                </c:pt>
                <c:pt idx="2483">
                  <c:v>2484</c:v>
                </c:pt>
                <c:pt idx="2484">
                  <c:v>2485</c:v>
                </c:pt>
                <c:pt idx="2485">
                  <c:v>2486</c:v>
                </c:pt>
                <c:pt idx="2486">
                  <c:v>2487</c:v>
                </c:pt>
                <c:pt idx="2487">
                  <c:v>2488</c:v>
                </c:pt>
                <c:pt idx="2488">
                  <c:v>2489</c:v>
                </c:pt>
                <c:pt idx="2489">
                  <c:v>2490</c:v>
                </c:pt>
                <c:pt idx="2490">
                  <c:v>2491</c:v>
                </c:pt>
                <c:pt idx="2491">
                  <c:v>2492</c:v>
                </c:pt>
                <c:pt idx="2492">
                  <c:v>2493</c:v>
                </c:pt>
                <c:pt idx="2493">
                  <c:v>2494</c:v>
                </c:pt>
                <c:pt idx="2494">
                  <c:v>2495</c:v>
                </c:pt>
                <c:pt idx="2495">
                  <c:v>2496</c:v>
                </c:pt>
                <c:pt idx="2496">
                  <c:v>2497</c:v>
                </c:pt>
                <c:pt idx="2497">
                  <c:v>2498</c:v>
                </c:pt>
                <c:pt idx="2498">
                  <c:v>2499</c:v>
                </c:pt>
                <c:pt idx="2499">
                  <c:v>2500</c:v>
                </c:pt>
                <c:pt idx="2500">
                  <c:v>2501</c:v>
                </c:pt>
                <c:pt idx="2501">
                  <c:v>2502</c:v>
                </c:pt>
                <c:pt idx="2502">
                  <c:v>2503</c:v>
                </c:pt>
                <c:pt idx="2503">
                  <c:v>2504</c:v>
                </c:pt>
                <c:pt idx="2504">
                  <c:v>2505</c:v>
                </c:pt>
                <c:pt idx="2505">
                  <c:v>2506</c:v>
                </c:pt>
                <c:pt idx="2506">
                  <c:v>2507</c:v>
                </c:pt>
                <c:pt idx="2507">
                  <c:v>2508</c:v>
                </c:pt>
                <c:pt idx="2508">
                  <c:v>2509</c:v>
                </c:pt>
                <c:pt idx="2509">
                  <c:v>2510</c:v>
                </c:pt>
                <c:pt idx="2510">
                  <c:v>2511</c:v>
                </c:pt>
                <c:pt idx="2511">
                  <c:v>2512</c:v>
                </c:pt>
                <c:pt idx="2512">
                  <c:v>2513</c:v>
                </c:pt>
                <c:pt idx="2513">
                  <c:v>2514</c:v>
                </c:pt>
                <c:pt idx="2514">
                  <c:v>2515</c:v>
                </c:pt>
                <c:pt idx="2515">
                  <c:v>2516</c:v>
                </c:pt>
                <c:pt idx="2516">
                  <c:v>2517</c:v>
                </c:pt>
                <c:pt idx="2517">
                  <c:v>2518</c:v>
                </c:pt>
                <c:pt idx="2518">
                  <c:v>2519</c:v>
                </c:pt>
                <c:pt idx="2519">
                  <c:v>2520</c:v>
                </c:pt>
                <c:pt idx="2520">
                  <c:v>2521</c:v>
                </c:pt>
                <c:pt idx="2521">
                  <c:v>2522</c:v>
                </c:pt>
                <c:pt idx="2522">
                  <c:v>2523</c:v>
                </c:pt>
                <c:pt idx="2523">
                  <c:v>2524</c:v>
                </c:pt>
                <c:pt idx="2524">
                  <c:v>2525</c:v>
                </c:pt>
                <c:pt idx="2525">
                  <c:v>2526</c:v>
                </c:pt>
                <c:pt idx="2526">
                  <c:v>2527</c:v>
                </c:pt>
                <c:pt idx="2527">
                  <c:v>2528</c:v>
                </c:pt>
                <c:pt idx="2528">
                  <c:v>2529</c:v>
                </c:pt>
                <c:pt idx="2529">
                  <c:v>2530</c:v>
                </c:pt>
                <c:pt idx="2530">
                  <c:v>2531</c:v>
                </c:pt>
                <c:pt idx="2531">
                  <c:v>2532</c:v>
                </c:pt>
                <c:pt idx="2532">
                  <c:v>2533</c:v>
                </c:pt>
                <c:pt idx="2533">
                  <c:v>2534</c:v>
                </c:pt>
                <c:pt idx="2534">
                  <c:v>2535</c:v>
                </c:pt>
                <c:pt idx="2535">
                  <c:v>2536</c:v>
                </c:pt>
                <c:pt idx="2536">
                  <c:v>2537</c:v>
                </c:pt>
                <c:pt idx="2537">
                  <c:v>2538</c:v>
                </c:pt>
                <c:pt idx="2538">
                  <c:v>2539</c:v>
                </c:pt>
                <c:pt idx="2539">
                  <c:v>2540</c:v>
                </c:pt>
                <c:pt idx="2540">
                  <c:v>2541</c:v>
                </c:pt>
                <c:pt idx="2541">
                  <c:v>2542</c:v>
                </c:pt>
                <c:pt idx="2542">
                  <c:v>2543</c:v>
                </c:pt>
                <c:pt idx="2543">
                  <c:v>2544</c:v>
                </c:pt>
                <c:pt idx="2544">
                  <c:v>2545</c:v>
                </c:pt>
                <c:pt idx="2545">
                  <c:v>2546</c:v>
                </c:pt>
                <c:pt idx="2546">
                  <c:v>2547</c:v>
                </c:pt>
                <c:pt idx="2547">
                  <c:v>2548</c:v>
                </c:pt>
                <c:pt idx="2548">
                  <c:v>2549</c:v>
                </c:pt>
                <c:pt idx="2549">
                  <c:v>2550</c:v>
                </c:pt>
                <c:pt idx="2550">
                  <c:v>2551</c:v>
                </c:pt>
                <c:pt idx="2551">
                  <c:v>2552</c:v>
                </c:pt>
                <c:pt idx="2552">
                  <c:v>2553</c:v>
                </c:pt>
                <c:pt idx="2553">
                  <c:v>2554</c:v>
                </c:pt>
                <c:pt idx="2554">
                  <c:v>2555</c:v>
                </c:pt>
                <c:pt idx="2555">
                  <c:v>2556</c:v>
                </c:pt>
                <c:pt idx="2556">
                  <c:v>2557</c:v>
                </c:pt>
                <c:pt idx="2557">
                  <c:v>2558</c:v>
                </c:pt>
                <c:pt idx="2558">
                  <c:v>2559</c:v>
                </c:pt>
                <c:pt idx="2559">
                  <c:v>2560</c:v>
                </c:pt>
                <c:pt idx="2560">
                  <c:v>2561</c:v>
                </c:pt>
                <c:pt idx="2561">
                  <c:v>2562</c:v>
                </c:pt>
                <c:pt idx="2562">
                  <c:v>2563</c:v>
                </c:pt>
                <c:pt idx="2563">
                  <c:v>2564</c:v>
                </c:pt>
                <c:pt idx="2564">
                  <c:v>2565</c:v>
                </c:pt>
                <c:pt idx="2565">
                  <c:v>2566</c:v>
                </c:pt>
                <c:pt idx="2566">
                  <c:v>2567</c:v>
                </c:pt>
                <c:pt idx="2567">
                  <c:v>2568</c:v>
                </c:pt>
                <c:pt idx="2568">
                  <c:v>2569</c:v>
                </c:pt>
                <c:pt idx="2569">
                  <c:v>2570</c:v>
                </c:pt>
                <c:pt idx="2570">
                  <c:v>2571</c:v>
                </c:pt>
                <c:pt idx="2571">
                  <c:v>2572</c:v>
                </c:pt>
                <c:pt idx="2572">
                  <c:v>2573</c:v>
                </c:pt>
                <c:pt idx="2573">
                  <c:v>2574</c:v>
                </c:pt>
                <c:pt idx="2574">
                  <c:v>2575</c:v>
                </c:pt>
                <c:pt idx="2575">
                  <c:v>2576</c:v>
                </c:pt>
                <c:pt idx="2576">
                  <c:v>2577</c:v>
                </c:pt>
                <c:pt idx="2577">
                  <c:v>2578</c:v>
                </c:pt>
                <c:pt idx="2578">
                  <c:v>2579</c:v>
                </c:pt>
                <c:pt idx="2579">
                  <c:v>2580</c:v>
                </c:pt>
                <c:pt idx="2580">
                  <c:v>2581</c:v>
                </c:pt>
                <c:pt idx="2581">
                  <c:v>2582</c:v>
                </c:pt>
                <c:pt idx="2582">
                  <c:v>2583</c:v>
                </c:pt>
                <c:pt idx="2583">
                  <c:v>2584</c:v>
                </c:pt>
                <c:pt idx="2584">
                  <c:v>2585</c:v>
                </c:pt>
                <c:pt idx="2585">
                  <c:v>2586</c:v>
                </c:pt>
                <c:pt idx="2586">
                  <c:v>2587</c:v>
                </c:pt>
                <c:pt idx="2587">
                  <c:v>2588</c:v>
                </c:pt>
                <c:pt idx="2588">
                  <c:v>2589</c:v>
                </c:pt>
                <c:pt idx="2589">
                  <c:v>2590</c:v>
                </c:pt>
                <c:pt idx="2590">
                  <c:v>2591</c:v>
                </c:pt>
                <c:pt idx="2591">
                  <c:v>2592</c:v>
                </c:pt>
                <c:pt idx="2592">
                  <c:v>2593</c:v>
                </c:pt>
                <c:pt idx="2593">
                  <c:v>2594</c:v>
                </c:pt>
                <c:pt idx="2594">
                  <c:v>2595</c:v>
                </c:pt>
                <c:pt idx="2595">
                  <c:v>2596</c:v>
                </c:pt>
                <c:pt idx="2596">
                  <c:v>2597</c:v>
                </c:pt>
                <c:pt idx="2597">
                  <c:v>2598</c:v>
                </c:pt>
                <c:pt idx="2598">
                  <c:v>2599</c:v>
                </c:pt>
                <c:pt idx="2599">
                  <c:v>2600</c:v>
                </c:pt>
                <c:pt idx="2600">
                  <c:v>2601</c:v>
                </c:pt>
                <c:pt idx="2601">
                  <c:v>2602</c:v>
                </c:pt>
                <c:pt idx="2602">
                  <c:v>2603</c:v>
                </c:pt>
                <c:pt idx="2603">
                  <c:v>2604</c:v>
                </c:pt>
                <c:pt idx="2604">
                  <c:v>2605</c:v>
                </c:pt>
                <c:pt idx="2605">
                  <c:v>2606</c:v>
                </c:pt>
                <c:pt idx="2606">
                  <c:v>2607</c:v>
                </c:pt>
                <c:pt idx="2607">
                  <c:v>2608</c:v>
                </c:pt>
                <c:pt idx="2608">
                  <c:v>2609</c:v>
                </c:pt>
                <c:pt idx="2609">
                  <c:v>2610</c:v>
                </c:pt>
                <c:pt idx="2610">
                  <c:v>2611</c:v>
                </c:pt>
                <c:pt idx="2611">
                  <c:v>2612</c:v>
                </c:pt>
                <c:pt idx="2612">
                  <c:v>2613</c:v>
                </c:pt>
                <c:pt idx="2613">
                  <c:v>2614</c:v>
                </c:pt>
                <c:pt idx="2614">
                  <c:v>2615</c:v>
                </c:pt>
                <c:pt idx="2615">
                  <c:v>2616</c:v>
                </c:pt>
                <c:pt idx="2616">
                  <c:v>2617</c:v>
                </c:pt>
                <c:pt idx="2617">
                  <c:v>2618</c:v>
                </c:pt>
                <c:pt idx="2618">
                  <c:v>2619</c:v>
                </c:pt>
                <c:pt idx="2619">
                  <c:v>2620</c:v>
                </c:pt>
                <c:pt idx="2620">
                  <c:v>2621</c:v>
                </c:pt>
                <c:pt idx="2621">
                  <c:v>2622</c:v>
                </c:pt>
                <c:pt idx="2622">
                  <c:v>2623</c:v>
                </c:pt>
                <c:pt idx="2623">
                  <c:v>2624</c:v>
                </c:pt>
                <c:pt idx="2624">
                  <c:v>2625</c:v>
                </c:pt>
                <c:pt idx="2625">
                  <c:v>2626</c:v>
                </c:pt>
                <c:pt idx="2626">
                  <c:v>2627</c:v>
                </c:pt>
                <c:pt idx="2627">
                  <c:v>2628</c:v>
                </c:pt>
                <c:pt idx="2628">
                  <c:v>2629</c:v>
                </c:pt>
                <c:pt idx="2629">
                  <c:v>2630</c:v>
                </c:pt>
                <c:pt idx="2630">
                  <c:v>2631</c:v>
                </c:pt>
                <c:pt idx="2631">
                  <c:v>2632</c:v>
                </c:pt>
                <c:pt idx="2632">
                  <c:v>2633</c:v>
                </c:pt>
                <c:pt idx="2633">
                  <c:v>2634</c:v>
                </c:pt>
                <c:pt idx="2634">
                  <c:v>2635</c:v>
                </c:pt>
                <c:pt idx="2635">
                  <c:v>2636</c:v>
                </c:pt>
                <c:pt idx="2636">
                  <c:v>2637</c:v>
                </c:pt>
                <c:pt idx="2637">
                  <c:v>2638</c:v>
                </c:pt>
                <c:pt idx="2638">
                  <c:v>2639</c:v>
                </c:pt>
                <c:pt idx="2639">
                  <c:v>2640</c:v>
                </c:pt>
                <c:pt idx="2640">
                  <c:v>2641</c:v>
                </c:pt>
                <c:pt idx="2641">
                  <c:v>2642</c:v>
                </c:pt>
                <c:pt idx="2642">
                  <c:v>2643</c:v>
                </c:pt>
                <c:pt idx="2643">
                  <c:v>2644</c:v>
                </c:pt>
                <c:pt idx="2644">
                  <c:v>2645</c:v>
                </c:pt>
                <c:pt idx="2645">
                  <c:v>2646</c:v>
                </c:pt>
                <c:pt idx="2646">
                  <c:v>2647</c:v>
                </c:pt>
                <c:pt idx="2647">
                  <c:v>2648</c:v>
                </c:pt>
                <c:pt idx="2648">
                  <c:v>2649</c:v>
                </c:pt>
                <c:pt idx="2649">
                  <c:v>2650</c:v>
                </c:pt>
                <c:pt idx="2650">
                  <c:v>2651</c:v>
                </c:pt>
                <c:pt idx="2651">
                  <c:v>2652</c:v>
                </c:pt>
                <c:pt idx="2652">
                  <c:v>2653</c:v>
                </c:pt>
                <c:pt idx="2653">
                  <c:v>2654</c:v>
                </c:pt>
                <c:pt idx="2654">
                  <c:v>2655</c:v>
                </c:pt>
                <c:pt idx="2655">
                  <c:v>2656</c:v>
                </c:pt>
                <c:pt idx="2656">
                  <c:v>2657</c:v>
                </c:pt>
                <c:pt idx="2657">
                  <c:v>2658</c:v>
                </c:pt>
                <c:pt idx="2658">
                  <c:v>2659</c:v>
                </c:pt>
                <c:pt idx="2659">
                  <c:v>2660</c:v>
                </c:pt>
                <c:pt idx="2660">
                  <c:v>2661</c:v>
                </c:pt>
                <c:pt idx="2661">
                  <c:v>2662</c:v>
                </c:pt>
                <c:pt idx="2662">
                  <c:v>2663</c:v>
                </c:pt>
                <c:pt idx="2663">
                  <c:v>2664</c:v>
                </c:pt>
                <c:pt idx="2664">
                  <c:v>2665</c:v>
                </c:pt>
                <c:pt idx="2665">
                  <c:v>2666</c:v>
                </c:pt>
                <c:pt idx="2666">
                  <c:v>2667</c:v>
                </c:pt>
                <c:pt idx="2667">
                  <c:v>2668</c:v>
                </c:pt>
                <c:pt idx="2668">
                  <c:v>2669</c:v>
                </c:pt>
                <c:pt idx="2669">
                  <c:v>2670</c:v>
                </c:pt>
                <c:pt idx="2670">
                  <c:v>2671</c:v>
                </c:pt>
                <c:pt idx="2671">
                  <c:v>2672</c:v>
                </c:pt>
                <c:pt idx="2672">
                  <c:v>2673</c:v>
                </c:pt>
                <c:pt idx="2673">
                  <c:v>2674</c:v>
                </c:pt>
                <c:pt idx="2674">
                  <c:v>2675</c:v>
                </c:pt>
                <c:pt idx="2675">
                  <c:v>2676</c:v>
                </c:pt>
                <c:pt idx="2676">
                  <c:v>2677</c:v>
                </c:pt>
                <c:pt idx="2677">
                  <c:v>2678</c:v>
                </c:pt>
                <c:pt idx="2678">
                  <c:v>2679</c:v>
                </c:pt>
                <c:pt idx="2679">
                  <c:v>2680</c:v>
                </c:pt>
                <c:pt idx="2680">
                  <c:v>2681</c:v>
                </c:pt>
                <c:pt idx="2681">
                  <c:v>2682</c:v>
                </c:pt>
                <c:pt idx="2682">
                  <c:v>2683</c:v>
                </c:pt>
                <c:pt idx="2683">
                  <c:v>2684</c:v>
                </c:pt>
                <c:pt idx="2684">
                  <c:v>2685</c:v>
                </c:pt>
                <c:pt idx="2685">
                  <c:v>2686</c:v>
                </c:pt>
                <c:pt idx="2686">
                  <c:v>2687</c:v>
                </c:pt>
                <c:pt idx="2687">
                  <c:v>2688</c:v>
                </c:pt>
                <c:pt idx="2688">
                  <c:v>2689</c:v>
                </c:pt>
                <c:pt idx="2689">
                  <c:v>2690</c:v>
                </c:pt>
                <c:pt idx="2690">
                  <c:v>2691</c:v>
                </c:pt>
                <c:pt idx="2691">
                  <c:v>2692</c:v>
                </c:pt>
                <c:pt idx="2692">
                  <c:v>2693</c:v>
                </c:pt>
                <c:pt idx="2693">
                  <c:v>2694</c:v>
                </c:pt>
                <c:pt idx="2694">
                  <c:v>2695</c:v>
                </c:pt>
                <c:pt idx="2695">
                  <c:v>2696</c:v>
                </c:pt>
                <c:pt idx="2696">
                  <c:v>2697</c:v>
                </c:pt>
                <c:pt idx="2697">
                  <c:v>2698</c:v>
                </c:pt>
                <c:pt idx="2698">
                  <c:v>2699</c:v>
                </c:pt>
                <c:pt idx="2699">
                  <c:v>2700</c:v>
                </c:pt>
                <c:pt idx="2700">
                  <c:v>2701</c:v>
                </c:pt>
                <c:pt idx="2701">
                  <c:v>2702</c:v>
                </c:pt>
                <c:pt idx="2702">
                  <c:v>2703</c:v>
                </c:pt>
                <c:pt idx="2703">
                  <c:v>2704</c:v>
                </c:pt>
                <c:pt idx="2704">
                  <c:v>2705</c:v>
                </c:pt>
                <c:pt idx="2705">
                  <c:v>2706</c:v>
                </c:pt>
                <c:pt idx="2706">
                  <c:v>2707</c:v>
                </c:pt>
                <c:pt idx="2707">
                  <c:v>2708</c:v>
                </c:pt>
                <c:pt idx="2708">
                  <c:v>2709</c:v>
                </c:pt>
                <c:pt idx="2709">
                  <c:v>2710</c:v>
                </c:pt>
                <c:pt idx="2710">
                  <c:v>2711</c:v>
                </c:pt>
                <c:pt idx="2711">
                  <c:v>2712</c:v>
                </c:pt>
                <c:pt idx="2712">
                  <c:v>2713</c:v>
                </c:pt>
                <c:pt idx="2713">
                  <c:v>2714</c:v>
                </c:pt>
                <c:pt idx="2714">
                  <c:v>2715</c:v>
                </c:pt>
                <c:pt idx="2715">
                  <c:v>2716</c:v>
                </c:pt>
                <c:pt idx="2716">
                  <c:v>2717</c:v>
                </c:pt>
                <c:pt idx="2717">
                  <c:v>2718</c:v>
                </c:pt>
                <c:pt idx="2718">
                  <c:v>2719</c:v>
                </c:pt>
                <c:pt idx="2719">
                  <c:v>2720</c:v>
                </c:pt>
                <c:pt idx="2720">
                  <c:v>2721</c:v>
                </c:pt>
                <c:pt idx="2721">
                  <c:v>2722</c:v>
                </c:pt>
                <c:pt idx="2722">
                  <c:v>2723</c:v>
                </c:pt>
                <c:pt idx="2723">
                  <c:v>2724</c:v>
                </c:pt>
                <c:pt idx="2724">
                  <c:v>2725</c:v>
                </c:pt>
                <c:pt idx="2725">
                  <c:v>2726</c:v>
                </c:pt>
                <c:pt idx="2726">
                  <c:v>2727</c:v>
                </c:pt>
                <c:pt idx="2727">
                  <c:v>2728</c:v>
                </c:pt>
                <c:pt idx="2728">
                  <c:v>2729</c:v>
                </c:pt>
                <c:pt idx="2729">
                  <c:v>2730</c:v>
                </c:pt>
                <c:pt idx="2730">
                  <c:v>2731</c:v>
                </c:pt>
                <c:pt idx="2731">
                  <c:v>2732</c:v>
                </c:pt>
                <c:pt idx="2732">
                  <c:v>2733</c:v>
                </c:pt>
                <c:pt idx="2733">
                  <c:v>2734</c:v>
                </c:pt>
                <c:pt idx="2734">
                  <c:v>2735</c:v>
                </c:pt>
                <c:pt idx="2735">
                  <c:v>2736</c:v>
                </c:pt>
                <c:pt idx="2736">
                  <c:v>2737</c:v>
                </c:pt>
                <c:pt idx="2737">
                  <c:v>2738</c:v>
                </c:pt>
                <c:pt idx="2738">
                  <c:v>2739</c:v>
                </c:pt>
                <c:pt idx="2739">
                  <c:v>2740</c:v>
                </c:pt>
                <c:pt idx="2740">
                  <c:v>2741</c:v>
                </c:pt>
                <c:pt idx="2741">
                  <c:v>2742</c:v>
                </c:pt>
                <c:pt idx="2742">
                  <c:v>2743</c:v>
                </c:pt>
                <c:pt idx="2743">
                  <c:v>2744</c:v>
                </c:pt>
                <c:pt idx="2744">
                  <c:v>2745</c:v>
                </c:pt>
                <c:pt idx="2745">
                  <c:v>2746</c:v>
                </c:pt>
                <c:pt idx="2746">
                  <c:v>2747</c:v>
                </c:pt>
                <c:pt idx="2747">
                  <c:v>2748</c:v>
                </c:pt>
                <c:pt idx="2748">
                  <c:v>2749</c:v>
                </c:pt>
                <c:pt idx="2749">
                  <c:v>2750</c:v>
                </c:pt>
                <c:pt idx="2750">
                  <c:v>2751</c:v>
                </c:pt>
                <c:pt idx="2751">
                  <c:v>2752</c:v>
                </c:pt>
                <c:pt idx="2752">
                  <c:v>2753</c:v>
                </c:pt>
                <c:pt idx="2753">
                  <c:v>2754</c:v>
                </c:pt>
                <c:pt idx="2754">
                  <c:v>2755</c:v>
                </c:pt>
                <c:pt idx="2755">
                  <c:v>2756</c:v>
                </c:pt>
                <c:pt idx="2756">
                  <c:v>2757</c:v>
                </c:pt>
                <c:pt idx="2757">
                  <c:v>2758</c:v>
                </c:pt>
                <c:pt idx="2758">
                  <c:v>2759</c:v>
                </c:pt>
                <c:pt idx="2759">
                  <c:v>2760</c:v>
                </c:pt>
                <c:pt idx="2760">
                  <c:v>2761</c:v>
                </c:pt>
                <c:pt idx="2761">
                  <c:v>2762</c:v>
                </c:pt>
                <c:pt idx="2762">
                  <c:v>2763</c:v>
                </c:pt>
                <c:pt idx="2763">
                  <c:v>2764</c:v>
                </c:pt>
                <c:pt idx="2764">
                  <c:v>2765</c:v>
                </c:pt>
                <c:pt idx="2765">
                  <c:v>2766</c:v>
                </c:pt>
                <c:pt idx="2766">
                  <c:v>2767</c:v>
                </c:pt>
                <c:pt idx="2767">
                  <c:v>2768</c:v>
                </c:pt>
                <c:pt idx="2768">
                  <c:v>2769</c:v>
                </c:pt>
                <c:pt idx="2769">
                  <c:v>2770</c:v>
                </c:pt>
                <c:pt idx="2770">
                  <c:v>2771</c:v>
                </c:pt>
                <c:pt idx="2771">
                  <c:v>2772</c:v>
                </c:pt>
                <c:pt idx="2772">
                  <c:v>2773</c:v>
                </c:pt>
                <c:pt idx="2773">
                  <c:v>2774</c:v>
                </c:pt>
                <c:pt idx="2774">
                  <c:v>2775</c:v>
                </c:pt>
                <c:pt idx="2775">
                  <c:v>2776</c:v>
                </c:pt>
                <c:pt idx="2776">
                  <c:v>2777</c:v>
                </c:pt>
                <c:pt idx="2777">
                  <c:v>2778</c:v>
                </c:pt>
                <c:pt idx="2778">
                  <c:v>2779</c:v>
                </c:pt>
                <c:pt idx="2779">
                  <c:v>2780</c:v>
                </c:pt>
                <c:pt idx="2780">
                  <c:v>2781</c:v>
                </c:pt>
                <c:pt idx="2781">
                  <c:v>2782</c:v>
                </c:pt>
                <c:pt idx="2782">
                  <c:v>2783</c:v>
                </c:pt>
                <c:pt idx="2783">
                  <c:v>2784</c:v>
                </c:pt>
                <c:pt idx="2784">
                  <c:v>2785</c:v>
                </c:pt>
                <c:pt idx="2785">
                  <c:v>2786</c:v>
                </c:pt>
                <c:pt idx="2786">
                  <c:v>2787</c:v>
                </c:pt>
                <c:pt idx="2787">
                  <c:v>2788</c:v>
                </c:pt>
                <c:pt idx="2788">
                  <c:v>2789</c:v>
                </c:pt>
                <c:pt idx="2789">
                  <c:v>2790</c:v>
                </c:pt>
                <c:pt idx="2790">
                  <c:v>2791</c:v>
                </c:pt>
                <c:pt idx="2791">
                  <c:v>2792</c:v>
                </c:pt>
                <c:pt idx="2792">
                  <c:v>2793</c:v>
                </c:pt>
                <c:pt idx="2793">
                  <c:v>2794</c:v>
                </c:pt>
                <c:pt idx="2794">
                  <c:v>2795</c:v>
                </c:pt>
                <c:pt idx="2795">
                  <c:v>2796</c:v>
                </c:pt>
                <c:pt idx="2796">
                  <c:v>2797</c:v>
                </c:pt>
                <c:pt idx="2797">
                  <c:v>2798</c:v>
                </c:pt>
                <c:pt idx="2798">
                  <c:v>2799</c:v>
                </c:pt>
                <c:pt idx="2799">
                  <c:v>2800</c:v>
                </c:pt>
                <c:pt idx="2800">
                  <c:v>2801</c:v>
                </c:pt>
                <c:pt idx="2801">
                  <c:v>2802</c:v>
                </c:pt>
                <c:pt idx="2802">
                  <c:v>2803</c:v>
                </c:pt>
                <c:pt idx="2803">
                  <c:v>2804</c:v>
                </c:pt>
                <c:pt idx="2804">
                  <c:v>2805</c:v>
                </c:pt>
                <c:pt idx="2805">
                  <c:v>2806</c:v>
                </c:pt>
                <c:pt idx="2806">
                  <c:v>2807</c:v>
                </c:pt>
                <c:pt idx="2807">
                  <c:v>2808</c:v>
                </c:pt>
                <c:pt idx="2808">
                  <c:v>2809</c:v>
                </c:pt>
                <c:pt idx="2809">
                  <c:v>2810</c:v>
                </c:pt>
                <c:pt idx="2810">
                  <c:v>2811</c:v>
                </c:pt>
                <c:pt idx="2811">
                  <c:v>2812</c:v>
                </c:pt>
                <c:pt idx="2812">
                  <c:v>2813</c:v>
                </c:pt>
                <c:pt idx="2813">
                  <c:v>2814</c:v>
                </c:pt>
                <c:pt idx="2814">
                  <c:v>2815</c:v>
                </c:pt>
                <c:pt idx="2815">
                  <c:v>2816</c:v>
                </c:pt>
                <c:pt idx="2816">
                  <c:v>2817</c:v>
                </c:pt>
                <c:pt idx="2817">
                  <c:v>2818</c:v>
                </c:pt>
                <c:pt idx="2818">
                  <c:v>2819</c:v>
                </c:pt>
                <c:pt idx="2819">
                  <c:v>2820</c:v>
                </c:pt>
                <c:pt idx="2820">
                  <c:v>2821</c:v>
                </c:pt>
                <c:pt idx="2821">
                  <c:v>2822</c:v>
                </c:pt>
                <c:pt idx="2822">
                  <c:v>2823</c:v>
                </c:pt>
                <c:pt idx="2823">
                  <c:v>2824</c:v>
                </c:pt>
                <c:pt idx="2824">
                  <c:v>2825</c:v>
                </c:pt>
                <c:pt idx="2825">
                  <c:v>2826</c:v>
                </c:pt>
                <c:pt idx="2826">
                  <c:v>2827</c:v>
                </c:pt>
                <c:pt idx="2827">
                  <c:v>2828</c:v>
                </c:pt>
                <c:pt idx="2828">
                  <c:v>2829</c:v>
                </c:pt>
                <c:pt idx="2829">
                  <c:v>2830</c:v>
                </c:pt>
                <c:pt idx="2830">
                  <c:v>2831</c:v>
                </c:pt>
                <c:pt idx="2831">
                  <c:v>2832</c:v>
                </c:pt>
                <c:pt idx="2832">
                  <c:v>2833</c:v>
                </c:pt>
                <c:pt idx="2833">
                  <c:v>2834</c:v>
                </c:pt>
                <c:pt idx="2834">
                  <c:v>2835</c:v>
                </c:pt>
                <c:pt idx="2835">
                  <c:v>2836</c:v>
                </c:pt>
                <c:pt idx="2836">
                  <c:v>2837</c:v>
                </c:pt>
                <c:pt idx="2837">
                  <c:v>2838</c:v>
                </c:pt>
                <c:pt idx="2838">
                  <c:v>2839</c:v>
                </c:pt>
                <c:pt idx="2839">
                  <c:v>2840</c:v>
                </c:pt>
                <c:pt idx="2840">
                  <c:v>2841</c:v>
                </c:pt>
                <c:pt idx="2841">
                  <c:v>2842</c:v>
                </c:pt>
                <c:pt idx="2842">
                  <c:v>2843</c:v>
                </c:pt>
                <c:pt idx="2843">
                  <c:v>2844</c:v>
                </c:pt>
                <c:pt idx="2844">
                  <c:v>2845</c:v>
                </c:pt>
                <c:pt idx="2845">
                  <c:v>2846</c:v>
                </c:pt>
                <c:pt idx="2846">
                  <c:v>2847</c:v>
                </c:pt>
                <c:pt idx="2847">
                  <c:v>2848</c:v>
                </c:pt>
                <c:pt idx="2848">
                  <c:v>2849</c:v>
                </c:pt>
                <c:pt idx="2849">
                  <c:v>2850</c:v>
                </c:pt>
                <c:pt idx="2850">
                  <c:v>2851</c:v>
                </c:pt>
                <c:pt idx="2851">
                  <c:v>2852</c:v>
                </c:pt>
                <c:pt idx="2852">
                  <c:v>2853</c:v>
                </c:pt>
                <c:pt idx="2853">
                  <c:v>2854</c:v>
                </c:pt>
                <c:pt idx="2854">
                  <c:v>2855</c:v>
                </c:pt>
                <c:pt idx="2855">
                  <c:v>2856</c:v>
                </c:pt>
                <c:pt idx="2856">
                  <c:v>2857</c:v>
                </c:pt>
                <c:pt idx="2857">
                  <c:v>2858</c:v>
                </c:pt>
                <c:pt idx="2858">
                  <c:v>2859</c:v>
                </c:pt>
                <c:pt idx="2859">
                  <c:v>2860</c:v>
                </c:pt>
                <c:pt idx="2860">
                  <c:v>2861</c:v>
                </c:pt>
                <c:pt idx="2861">
                  <c:v>2862</c:v>
                </c:pt>
                <c:pt idx="2862">
                  <c:v>2863</c:v>
                </c:pt>
                <c:pt idx="2863">
                  <c:v>2864</c:v>
                </c:pt>
                <c:pt idx="2864">
                  <c:v>2865</c:v>
                </c:pt>
                <c:pt idx="2865">
                  <c:v>2866</c:v>
                </c:pt>
                <c:pt idx="2866">
                  <c:v>2867</c:v>
                </c:pt>
                <c:pt idx="2867">
                  <c:v>2868</c:v>
                </c:pt>
                <c:pt idx="2868">
                  <c:v>2869</c:v>
                </c:pt>
                <c:pt idx="2869">
                  <c:v>2870</c:v>
                </c:pt>
                <c:pt idx="2870">
                  <c:v>2871</c:v>
                </c:pt>
                <c:pt idx="2871">
                  <c:v>2872</c:v>
                </c:pt>
                <c:pt idx="2872">
                  <c:v>2873</c:v>
                </c:pt>
                <c:pt idx="2873">
                  <c:v>2874</c:v>
                </c:pt>
                <c:pt idx="2874">
                  <c:v>2875</c:v>
                </c:pt>
                <c:pt idx="2875">
                  <c:v>2876</c:v>
                </c:pt>
                <c:pt idx="2876">
                  <c:v>2877</c:v>
                </c:pt>
                <c:pt idx="2877">
                  <c:v>2878</c:v>
                </c:pt>
                <c:pt idx="2878">
                  <c:v>2879</c:v>
                </c:pt>
                <c:pt idx="2879">
                  <c:v>2880</c:v>
                </c:pt>
                <c:pt idx="2880">
                  <c:v>2881</c:v>
                </c:pt>
                <c:pt idx="2881">
                  <c:v>2882</c:v>
                </c:pt>
                <c:pt idx="2882">
                  <c:v>2883</c:v>
                </c:pt>
                <c:pt idx="2883">
                  <c:v>2884</c:v>
                </c:pt>
                <c:pt idx="2884">
                  <c:v>2885</c:v>
                </c:pt>
                <c:pt idx="2885">
                  <c:v>2886</c:v>
                </c:pt>
                <c:pt idx="2886">
                  <c:v>2887</c:v>
                </c:pt>
                <c:pt idx="2887">
                  <c:v>2888</c:v>
                </c:pt>
                <c:pt idx="2888">
                  <c:v>2889</c:v>
                </c:pt>
                <c:pt idx="2889">
                  <c:v>2890</c:v>
                </c:pt>
                <c:pt idx="2890">
                  <c:v>2891</c:v>
                </c:pt>
                <c:pt idx="2891">
                  <c:v>2892</c:v>
                </c:pt>
                <c:pt idx="2892">
                  <c:v>2893</c:v>
                </c:pt>
                <c:pt idx="2893">
                  <c:v>2894</c:v>
                </c:pt>
                <c:pt idx="2894">
                  <c:v>2895</c:v>
                </c:pt>
                <c:pt idx="2895">
                  <c:v>2896</c:v>
                </c:pt>
                <c:pt idx="2896">
                  <c:v>2897</c:v>
                </c:pt>
                <c:pt idx="2897">
                  <c:v>2898</c:v>
                </c:pt>
                <c:pt idx="2898">
                  <c:v>2899</c:v>
                </c:pt>
                <c:pt idx="2899">
                  <c:v>2900</c:v>
                </c:pt>
                <c:pt idx="2900">
                  <c:v>2901</c:v>
                </c:pt>
                <c:pt idx="2901">
                  <c:v>2902</c:v>
                </c:pt>
                <c:pt idx="2902">
                  <c:v>2903</c:v>
                </c:pt>
                <c:pt idx="2903">
                  <c:v>2904</c:v>
                </c:pt>
                <c:pt idx="2904">
                  <c:v>2905</c:v>
                </c:pt>
                <c:pt idx="2905">
                  <c:v>2906</c:v>
                </c:pt>
                <c:pt idx="2906">
                  <c:v>2907</c:v>
                </c:pt>
                <c:pt idx="2907">
                  <c:v>2908</c:v>
                </c:pt>
                <c:pt idx="2908">
                  <c:v>2909</c:v>
                </c:pt>
                <c:pt idx="2909">
                  <c:v>2910</c:v>
                </c:pt>
                <c:pt idx="2910">
                  <c:v>2911</c:v>
                </c:pt>
                <c:pt idx="2911">
                  <c:v>2912</c:v>
                </c:pt>
                <c:pt idx="2912">
                  <c:v>2913</c:v>
                </c:pt>
                <c:pt idx="2913">
                  <c:v>2914</c:v>
                </c:pt>
                <c:pt idx="2914">
                  <c:v>2915</c:v>
                </c:pt>
                <c:pt idx="2915">
                  <c:v>2916</c:v>
                </c:pt>
                <c:pt idx="2916">
                  <c:v>2917</c:v>
                </c:pt>
                <c:pt idx="2917">
                  <c:v>2918</c:v>
                </c:pt>
                <c:pt idx="2918">
                  <c:v>2919</c:v>
                </c:pt>
                <c:pt idx="2919">
                  <c:v>2920</c:v>
                </c:pt>
                <c:pt idx="2920">
                  <c:v>2921</c:v>
                </c:pt>
                <c:pt idx="2921">
                  <c:v>2922</c:v>
                </c:pt>
                <c:pt idx="2922">
                  <c:v>2923</c:v>
                </c:pt>
                <c:pt idx="2923">
                  <c:v>2924</c:v>
                </c:pt>
                <c:pt idx="2924">
                  <c:v>2925</c:v>
                </c:pt>
                <c:pt idx="2925">
                  <c:v>2926</c:v>
                </c:pt>
                <c:pt idx="2926">
                  <c:v>2927</c:v>
                </c:pt>
                <c:pt idx="2927">
                  <c:v>2928</c:v>
                </c:pt>
                <c:pt idx="2928">
                  <c:v>2929</c:v>
                </c:pt>
                <c:pt idx="2929">
                  <c:v>2930</c:v>
                </c:pt>
                <c:pt idx="2930">
                  <c:v>2931</c:v>
                </c:pt>
                <c:pt idx="2931">
                  <c:v>2932</c:v>
                </c:pt>
                <c:pt idx="2932">
                  <c:v>2933</c:v>
                </c:pt>
                <c:pt idx="2933">
                  <c:v>2934</c:v>
                </c:pt>
                <c:pt idx="2934">
                  <c:v>2935</c:v>
                </c:pt>
                <c:pt idx="2935">
                  <c:v>2936</c:v>
                </c:pt>
                <c:pt idx="2936">
                  <c:v>2937</c:v>
                </c:pt>
                <c:pt idx="2937">
                  <c:v>2938</c:v>
                </c:pt>
                <c:pt idx="2938">
                  <c:v>2939</c:v>
                </c:pt>
                <c:pt idx="2939">
                  <c:v>2940</c:v>
                </c:pt>
                <c:pt idx="2940">
                  <c:v>2941</c:v>
                </c:pt>
                <c:pt idx="2941">
                  <c:v>2942</c:v>
                </c:pt>
                <c:pt idx="2942">
                  <c:v>2943</c:v>
                </c:pt>
                <c:pt idx="2943">
                  <c:v>2944</c:v>
                </c:pt>
                <c:pt idx="2944">
                  <c:v>2945</c:v>
                </c:pt>
                <c:pt idx="2945">
                  <c:v>2946</c:v>
                </c:pt>
                <c:pt idx="2946">
                  <c:v>2947</c:v>
                </c:pt>
                <c:pt idx="2947">
                  <c:v>2948</c:v>
                </c:pt>
                <c:pt idx="2948">
                  <c:v>2949</c:v>
                </c:pt>
                <c:pt idx="2949">
                  <c:v>2950</c:v>
                </c:pt>
                <c:pt idx="2950">
                  <c:v>2951</c:v>
                </c:pt>
                <c:pt idx="2951">
                  <c:v>2952</c:v>
                </c:pt>
                <c:pt idx="2952">
                  <c:v>2953</c:v>
                </c:pt>
                <c:pt idx="2953">
                  <c:v>2954</c:v>
                </c:pt>
                <c:pt idx="2954">
                  <c:v>2955</c:v>
                </c:pt>
                <c:pt idx="2955">
                  <c:v>2956</c:v>
                </c:pt>
                <c:pt idx="2956">
                  <c:v>2957</c:v>
                </c:pt>
                <c:pt idx="2957">
                  <c:v>2958</c:v>
                </c:pt>
                <c:pt idx="2958">
                  <c:v>2959</c:v>
                </c:pt>
                <c:pt idx="2959">
                  <c:v>2960</c:v>
                </c:pt>
                <c:pt idx="2960">
                  <c:v>2961</c:v>
                </c:pt>
                <c:pt idx="2961">
                  <c:v>2962</c:v>
                </c:pt>
                <c:pt idx="2962">
                  <c:v>2963</c:v>
                </c:pt>
                <c:pt idx="2963">
                  <c:v>2964</c:v>
                </c:pt>
                <c:pt idx="2964">
                  <c:v>2965</c:v>
                </c:pt>
                <c:pt idx="2965">
                  <c:v>2966</c:v>
                </c:pt>
                <c:pt idx="2966">
                  <c:v>2967</c:v>
                </c:pt>
                <c:pt idx="2967">
                  <c:v>2968</c:v>
                </c:pt>
                <c:pt idx="2968">
                  <c:v>2969</c:v>
                </c:pt>
                <c:pt idx="2969">
                  <c:v>2970</c:v>
                </c:pt>
                <c:pt idx="2970">
                  <c:v>2971</c:v>
                </c:pt>
                <c:pt idx="2971">
                  <c:v>2972</c:v>
                </c:pt>
                <c:pt idx="2972">
                  <c:v>2973</c:v>
                </c:pt>
                <c:pt idx="2973">
                  <c:v>2974</c:v>
                </c:pt>
                <c:pt idx="2974">
                  <c:v>2975</c:v>
                </c:pt>
                <c:pt idx="2975">
                  <c:v>2976</c:v>
                </c:pt>
                <c:pt idx="2976">
                  <c:v>2977</c:v>
                </c:pt>
                <c:pt idx="2977">
                  <c:v>2978</c:v>
                </c:pt>
                <c:pt idx="2978">
                  <c:v>2979</c:v>
                </c:pt>
                <c:pt idx="2979">
                  <c:v>2980</c:v>
                </c:pt>
                <c:pt idx="2980">
                  <c:v>2981</c:v>
                </c:pt>
                <c:pt idx="2981">
                  <c:v>2982</c:v>
                </c:pt>
                <c:pt idx="2982">
                  <c:v>2983</c:v>
                </c:pt>
                <c:pt idx="2983">
                  <c:v>2984</c:v>
                </c:pt>
                <c:pt idx="2984">
                  <c:v>2985</c:v>
                </c:pt>
                <c:pt idx="2985">
                  <c:v>2986</c:v>
                </c:pt>
                <c:pt idx="2986">
                  <c:v>2987</c:v>
                </c:pt>
                <c:pt idx="2987">
                  <c:v>2988</c:v>
                </c:pt>
                <c:pt idx="2988">
                  <c:v>2989</c:v>
                </c:pt>
                <c:pt idx="2989">
                  <c:v>2990</c:v>
                </c:pt>
                <c:pt idx="2990">
                  <c:v>2991</c:v>
                </c:pt>
                <c:pt idx="2991">
                  <c:v>2992</c:v>
                </c:pt>
                <c:pt idx="2992">
                  <c:v>2993</c:v>
                </c:pt>
                <c:pt idx="2993">
                  <c:v>2994</c:v>
                </c:pt>
                <c:pt idx="2994">
                  <c:v>2995</c:v>
                </c:pt>
                <c:pt idx="2995">
                  <c:v>2996</c:v>
                </c:pt>
                <c:pt idx="2996">
                  <c:v>2997</c:v>
                </c:pt>
                <c:pt idx="2997">
                  <c:v>2998</c:v>
                </c:pt>
                <c:pt idx="2998">
                  <c:v>2999</c:v>
                </c:pt>
                <c:pt idx="2999">
                  <c:v>3000</c:v>
                </c:pt>
                <c:pt idx="3000">
                  <c:v>3001</c:v>
                </c:pt>
                <c:pt idx="3001">
                  <c:v>3002</c:v>
                </c:pt>
                <c:pt idx="3002">
                  <c:v>3003</c:v>
                </c:pt>
                <c:pt idx="3003">
                  <c:v>3004</c:v>
                </c:pt>
                <c:pt idx="3004">
                  <c:v>3005</c:v>
                </c:pt>
                <c:pt idx="3005">
                  <c:v>3006</c:v>
                </c:pt>
                <c:pt idx="3006">
                  <c:v>3007</c:v>
                </c:pt>
                <c:pt idx="3007">
                  <c:v>3008</c:v>
                </c:pt>
                <c:pt idx="3008">
                  <c:v>3009</c:v>
                </c:pt>
                <c:pt idx="3009">
                  <c:v>3010</c:v>
                </c:pt>
                <c:pt idx="3010">
                  <c:v>3011</c:v>
                </c:pt>
                <c:pt idx="3011">
                  <c:v>3012</c:v>
                </c:pt>
                <c:pt idx="3012">
                  <c:v>3013</c:v>
                </c:pt>
                <c:pt idx="3013">
                  <c:v>3014</c:v>
                </c:pt>
                <c:pt idx="3014">
                  <c:v>3015</c:v>
                </c:pt>
                <c:pt idx="3015">
                  <c:v>3016</c:v>
                </c:pt>
                <c:pt idx="3016">
                  <c:v>3017</c:v>
                </c:pt>
                <c:pt idx="3017">
                  <c:v>3018</c:v>
                </c:pt>
                <c:pt idx="3018">
                  <c:v>3019</c:v>
                </c:pt>
                <c:pt idx="3019">
                  <c:v>3020</c:v>
                </c:pt>
                <c:pt idx="3020">
                  <c:v>3021</c:v>
                </c:pt>
                <c:pt idx="3021">
                  <c:v>3022</c:v>
                </c:pt>
                <c:pt idx="3022">
                  <c:v>3023</c:v>
                </c:pt>
                <c:pt idx="3023">
                  <c:v>3024</c:v>
                </c:pt>
                <c:pt idx="3024">
                  <c:v>3025</c:v>
                </c:pt>
                <c:pt idx="3025">
                  <c:v>3026</c:v>
                </c:pt>
                <c:pt idx="3026">
                  <c:v>3027</c:v>
                </c:pt>
                <c:pt idx="3027">
                  <c:v>3028</c:v>
                </c:pt>
                <c:pt idx="3028">
                  <c:v>3029</c:v>
                </c:pt>
                <c:pt idx="3029">
                  <c:v>3030</c:v>
                </c:pt>
                <c:pt idx="3030">
                  <c:v>3031</c:v>
                </c:pt>
                <c:pt idx="3031">
                  <c:v>3032</c:v>
                </c:pt>
                <c:pt idx="3032">
                  <c:v>3033</c:v>
                </c:pt>
                <c:pt idx="3033">
                  <c:v>3034</c:v>
                </c:pt>
                <c:pt idx="3034">
                  <c:v>3035</c:v>
                </c:pt>
                <c:pt idx="3035">
                  <c:v>3036</c:v>
                </c:pt>
                <c:pt idx="3036">
                  <c:v>3037</c:v>
                </c:pt>
                <c:pt idx="3037">
                  <c:v>3038</c:v>
                </c:pt>
                <c:pt idx="3038">
                  <c:v>3039</c:v>
                </c:pt>
                <c:pt idx="3039">
                  <c:v>3040</c:v>
                </c:pt>
                <c:pt idx="3040">
                  <c:v>3041</c:v>
                </c:pt>
                <c:pt idx="3041">
                  <c:v>3042</c:v>
                </c:pt>
                <c:pt idx="3042">
                  <c:v>3043</c:v>
                </c:pt>
                <c:pt idx="3043">
                  <c:v>3044</c:v>
                </c:pt>
                <c:pt idx="3044">
                  <c:v>3045</c:v>
                </c:pt>
                <c:pt idx="3045">
                  <c:v>3046</c:v>
                </c:pt>
                <c:pt idx="3046">
                  <c:v>3047</c:v>
                </c:pt>
                <c:pt idx="3047">
                  <c:v>3048</c:v>
                </c:pt>
                <c:pt idx="3048">
                  <c:v>3049</c:v>
                </c:pt>
                <c:pt idx="3049">
                  <c:v>3050</c:v>
                </c:pt>
                <c:pt idx="3050">
                  <c:v>3051</c:v>
                </c:pt>
                <c:pt idx="3051">
                  <c:v>3052</c:v>
                </c:pt>
                <c:pt idx="3052">
                  <c:v>3053</c:v>
                </c:pt>
                <c:pt idx="3053">
                  <c:v>3054</c:v>
                </c:pt>
                <c:pt idx="3054">
                  <c:v>3055</c:v>
                </c:pt>
                <c:pt idx="3055">
                  <c:v>3056</c:v>
                </c:pt>
                <c:pt idx="3056">
                  <c:v>3057</c:v>
                </c:pt>
                <c:pt idx="3057">
                  <c:v>3058</c:v>
                </c:pt>
                <c:pt idx="3058">
                  <c:v>3059</c:v>
                </c:pt>
                <c:pt idx="3059">
                  <c:v>3060</c:v>
                </c:pt>
                <c:pt idx="3060">
                  <c:v>3061</c:v>
                </c:pt>
                <c:pt idx="3061">
                  <c:v>3062</c:v>
                </c:pt>
                <c:pt idx="3062">
                  <c:v>3063</c:v>
                </c:pt>
                <c:pt idx="3063">
                  <c:v>3064</c:v>
                </c:pt>
                <c:pt idx="3064">
                  <c:v>3065</c:v>
                </c:pt>
                <c:pt idx="3065">
                  <c:v>3066</c:v>
                </c:pt>
                <c:pt idx="3066">
                  <c:v>3067</c:v>
                </c:pt>
                <c:pt idx="3067">
                  <c:v>3068</c:v>
                </c:pt>
                <c:pt idx="3068">
                  <c:v>3069</c:v>
                </c:pt>
                <c:pt idx="3069">
                  <c:v>3070</c:v>
                </c:pt>
                <c:pt idx="3070">
                  <c:v>3071</c:v>
                </c:pt>
                <c:pt idx="3071">
                  <c:v>3072</c:v>
                </c:pt>
                <c:pt idx="3072">
                  <c:v>3073</c:v>
                </c:pt>
                <c:pt idx="3073">
                  <c:v>3074</c:v>
                </c:pt>
                <c:pt idx="3074">
                  <c:v>3075</c:v>
                </c:pt>
                <c:pt idx="3075">
                  <c:v>3076</c:v>
                </c:pt>
                <c:pt idx="3076">
                  <c:v>3077</c:v>
                </c:pt>
                <c:pt idx="3077">
                  <c:v>3078</c:v>
                </c:pt>
                <c:pt idx="3078">
                  <c:v>3079</c:v>
                </c:pt>
                <c:pt idx="3079">
                  <c:v>3080</c:v>
                </c:pt>
                <c:pt idx="3080">
                  <c:v>3081</c:v>
                </c:pt>
                <c:pt idx="3081">
                  <c:v>3082</c:v>
                </c:pt>
                <c:pt idx="3082">
                  <c:v>3083</c:v>
                </c:pt>
                <c:pt idx="3083">
                  <c:v>3084</c:v>
                </c:pt>
                <c:pt idx="3084">
                  <c:v>3085</c:v>
                </c:pt>
                <c:pt idx="3085">
                  <c:v>3086</c:v>
                </c:pt>
                <c:pt idx="3086">
                  <c:v>3087</c:v>
                </c:pt>
                <c:pt idx="3087">
                  <c:v>3088</c:v>
                </c:pt>
                <c:pt idx="3088">
                  <c:v>3089</c:v>
                </c:pt>
                <c:pt idx="3089">
                  <c:v>3090</c:v>
                </c:pt>
                <c:pt idx="3090">
                  <c:v>3091</c:v>
                </c:pt>
                <c:pt idx="3091">
                  <c:v>3092</c:v>
                </c:pt>
                <c:pt idx="3092">
                  <c:v>3093</c:v>
                </c:pt>
                <c:pt idx="3093">
                  <c:v>3094</c:v>
                </c:pt>
                <c:pt idx="3094">
                  <c:v>3095</c:v>
                </c:pt>
                <c:pt idx="3095">
                  <c:v>3096</c:v>
                </c:pt>
                <c:pt idx="3096">
                  <c:v>3097</c:v>
                </c:pt>
                <c:pt idx="3097">
                  <c:v>3098</c:v>
                </c:pt>
                <c:pt idx="3098">
                  <c:v>3099</c:v>
                </c:pt>
                <c:pt idx="3099">
                  <c:v>3100</c:v>
                </c:pt>
                <c:pt idx="3100">
                  <c:v>3101</c:v>
                </c:pt>
                <c:pt idx="3101">
                  <c:v>3102</c:v>
                </c:pt>
                <c:pt idx="3102">
                  <c:v>3103</c:v>
                </c:pt>
                <c:pt idx="3103">
                  <c:v>3104</c:v>
                </c:pt>
                <c:pt idx="3104">
                  <c:v>3105</c:v>
                </c:pt>
                <c:pt idx="3105">
                  <c:v>3106</c:v>
                </c:pt>
                <c:pt idx="3106">
                  <c:v>3107</c:v>
                </c:pt>
                <c:pt idx="3107">
                  <c:v>3108</c:v>
                </c:pt>
                <c:pt idx="3108">
                  <c:v>3109</c:v>
                </c:pt>
                <c:pt idx="3109">
                  <c:v>3110</c:v>
                </c:pt>
                <c:pt idx="3110">
                  <c:v>3111</c:v>
                </c:pt>
                <c:pt idx="3111">
                  <c:v>3112</c:v>
                </c:pt>
                <c:pt idx="3112">
                  <c:v>3113</c:v>
                </c:pt>
                <c:pt idx="3113">
                  <c:v>3114</c:v>
                </c:pt>
                <c:pt idx="3114">
                  <c:v>3115</c:v>
                </c:pt>
                <c:pt idx="3115">
                  <c:v>3116</c:v>
                </c:pt>
                <c:pt idx="3116">
                  <c:v>3117</c:v>
                </c:pt>
                <c:pt idx="3117">
                  <c:v>3118</c:v>
                </c:pt>
                <c:pt idx="3118">
                  <c:v>3119</c:v>
                </c:pt>
                <c:pt idx="3119">
                  <c:v>3120</c:v>
                </c:pt>
                <c:pt idx="3120">
                  <c:v>3121</c:v>
                </c:pt>
                <c:pt idx="3121">
                  <c:v>3122</c:v>
                </c:pt>
                <c:pt idx="3122">
                  <c:v>3123</c:v>
                </c:pt>
                <c:pt idx="3123">
                  <c:v>3124</c:v>
                </c:pt>
                <c:pt idx="3124">
                  <c:v>3125</c:v>
                </c:pt>
                <c:pt idx="3125">
                  <c:v>3126</c:v>
                </c:pt>
                <c:pt idx="3126">
                  <c:v>3127</c:v>
                </c:pt>
                <c:pt idx="3127">
                  <c:v>3128</c:v>
                </c:pt>
                <c:pt idx="3128">
                  <c:v>3129</c:v>
                </c:pt>
                <c:pt idx="3129">
                  <c:v>3130</c:v>
                </c:pt>
                <c:pt idx="3130">
                  <c:v>3131</c:v>
                </c:pt>
                <c:pt idx="3131">
                  <c:v>3132</c:v>
                </c:pt>
                <c:pt idx="3132">
                  <c:v>3133</c:v>
                </c:pt>
                <c:pt idx="3133">
                  <c:v>3134</c:v>
                </c:pt>
                <c:pt idx="3134">
                  <c:v>3135</c:v>
                </c:pt>
                <c:pt idx="3135">
                  <c:v>3136</c:v>
                </c:pt>
                <c:pt idx="3136">
                  <c:v>3137</c:v>
                </c:pt>
                <c:pt idx="3137">
                  <c:v>3138</c:v>
                </c:pt>
                <c:pt idx="3138">
                  <c:v>3139</c:v>
                </c:pt>
                <c:pt idx="3139">
                  <c:v>3140</c:v>
                </c:pt>
                <c:pt idx="3140">
                  <c:v>3141</c:v>
                </c:pt>
                <c:pt idx="3141">
                  <c:v>3142</c:v>
                </c:pt>
                <c:pt idx="3142">
                  <c:v>3143</c:v>
                </c:pt>
                <c:pt idx="3143">
                  <c:v>3144</c:v>
                </c:pt>
                <c:pt idx="3144">
                  <c:v>3145</c:v>
                </c:pt>
                <c:pt idx="3145">
                  <c:v>3146</c:v>
                </c:pt>
                <c:pt idx="3146">
                  <c:v>3147</c:v>
                </c:pt>
                <c:pt idx="3147">
                  <c:v>3148</c:v>
                </c:pt>
                <c:pt idx="3148">
                  <c:v>3149</c:v>
                </c:pt>
                <c:pt idx="3149">
                  <c:v>3150</c:v>
                </c:pt>
                <c:pt idx="3150">
                  <c:v>3151</c:v>
                </c:pt>
                <c:pt idx="3151">
                  <c:v>3152</c:v>
                </c:pt>
                <c:pt idx="3152">
                  <c:v>3153</c:v>
                </c:pt>
                <c:pt idx="3153">
                  <c:v>3154</c:v>
                </c:pt>
                <c:pt idx="3154">
                  <c:v>3155</c:v>
                </c:pt>
                <c:pt idx="3155">
                  <c:v>3156</c:v>
                </c:pt>
                <c:pt idx="3156">
                  <c:v>3157</c:v>
                </c:pt>
                <c:pt idx="3157">
                  <c:v>3158</c:v>
                </c:pt>
                <c:pt idx="3158">
                  <c:v>3159</c:v>
                </c:pt>
                <c:pt idx="3159">
                  <c:v>3160</c:v>
                </c:pt>
                <c:pt idx="3160">
                  <c:v>3161</c:v>
                </c:pt>
                <c:pt idx="3161">
                  <c:v>3162</c:v>
                </c:pt>
                <c:pt idx="3162">
                  <c:v>3163</c:v>
                </c:pt>
                <c:pt idx="3163">
                  <c:v>3164</c:v>
                </c:pt>
                <c:pt idx="3164">
                  <c:v>3165</c:v>
                </c:pt>
                <c:pt idx="3165">
                  <c:v>3166</c:v>
                </c:pt>
                <c:pt idx="3166">
                  <c:v>3167</c:v>
                </c:pt>
                <c:pt idx="3167">
                  <c:v>3168</c:v>
                </c:pt>
                <c:pt idx="3168">
                  <c:v>3169</c:v>
                </c:pt>
                <c:pt idx="3169">
                  <c:v>3170</c:v>
                </c:pt>
                <c:pt idx="3170">
                  <c:v>3171</c:v>
                </c:pt>
                <c:pt idx="3171">
                  <c:v>3172</c:v>
                </c:pt>
                <c:pt idx="3172">
                  <c:v>3173</c:v>
                </c:pt>
                <c:pt idx="3173">
                  <c:v>3174</c:v>
                </c:pt>
                <c:pt idx="3174">
                  <c:v>3175</c:v>
                </c:pt>
                <c:pt idx="3175">
                  <c:v>3176</c:v>
                </c:pt>
                <c:pt idx="3176">
                  <c:v>3177</c:v>
                </c:pt>
                <c:pt idx="3177">
                  <c:v>3178</c:v>
                </c:pt>
                <c:pt idx="3178">
                  <c:v>3179</c:v>
                </c:pt>
                <c:pt idx="3179">
                  <c:v>3180</c:v>
                </c:pt>
                <c:pt idx="3180">
                  <c:v>3181</c:v>
                </c:pt>
                <c:pt idx="3181">
                  <c:v>3182</c:v>
                </c:pt>
                <c:pt idx="3182">
                  <c:v>3183</c:v>
                </c:pt>
                <c:pt idx="3183">
                  <c:v>3184</c:v>
                </c:pt>
                <c:pt idx="3184">
                  <c:v>3185</c:v>
                </c:pt>
                <c:pt idx="3185">
                  <c:v>3186</c:v>
                </c:pt>
                <c:pt idx="3186">
                  <c:v>3187</c:v>
                </c:pt>
                <c:pt idx="3187">
                  <c:v>3188</c:v>
                </c:pt>
                <c:pt idx="3188">
                  <c:v>3189</c:v>
                </c:pt>
                <c:pt idx="3189">
                  <c:v>3190</c:v>
                </c:pt>
                <c:pt idx="3190">
                  <c:v>3191</c:v>
                </c:pt>
                <c:pt idx="3191">
                  <c:v>3192</c:v>
                </c:pt>
                <c:pt idx="3192">
                  <c:v>3193</c:v>
                </c:pt>
                <c:pt idx="3193">
                  <c:v>3194</c:v>
                </c:pt>
                <c:pt idx="3194">
                  <c:v>3195</c:v>
                </c:pt>
                <c:pt idx="3195">
                  <c:v>3196</c:v>
                </c:pt>
                <c:pt idx="3196">
                  <c:v>3197</c:v>
                </c:pt>
                <c:pt idx="3197">
                  <c:v>3198</c:v>
                </c:pt>
                <c:pt idx="3198">
                  <c:v>3199</c:v>
                </c:pt>
                <c:pt idx="3199">
                  <c:v>3200</c:v>
                </c:pt>
                <c:pt idx="3200">
                  <c:v>3201</c:v>
                </c:pt>
                <c:pt idx="3201">
                  <c:v>3202</c:v>
                </c:pt>
                <c:pt idx="3202">
                  <c:v>3203</c:v>
                </c:pt>
                <c:pt idx="3203">
                  <c:v>3204</c:v>
                </c:pt>
                <c:pt idx="3204">
                  <c:v>3205</c:v>
                </c:pt>
                <c:pt idx="3205">
                  <c:v>3206</c:v>
                </c:pt>
                <c:pt idx="3206">
                  <c:v>3207</c:v>
                </c:pt>
                <c:pt idx="3207">
                  <c:v>3208</c:v>
                </c:pt>
                <c:pt idx="3208">
                  <c:v>3209</c:v>
                </c:pt>
                <c:pt idx="3209">
                  <c:v>3210</c:v>
                </c:pt>
                <c:pt idx="3210">
                  <c:v>3211</c:v>
                </c:pt>
                <c:pt idx="3211">
                  <c:v>3212</c:v>
                </c:pt>
                <c:pt idx="3212">
                  <c:v>3213</c:v>
                </c:pt>
                <c:pt idx="3213">
                  <c:v>3214</c:v>
                </c:pt>
                <c:pt idx="3214">
                  <c:v>3215</c:v>
                </c:pt>
                <c:pt idx="3215">
                  <c:v>3216</c:v>
                </c:pt>
                <c:pt idx="3216">
                  <c:v>3217</c:v>
                </c:pt>
                <c:pt idx="3217">
                  <c:v>3218</c:v>
                </c:pt>
                <c:pt idx="3218">
                  <c:v>3219</c:v>
                </c:pt>
                <c:pt idx="3219">
                  <c:v>3220</c:v>
                </c:pt>
                <c:pt idx="3220">
                  <c:v>3221</c:v>
                </c:pt>
                <c:pt idx="3221">
                  <c:v>3222</c:v>
                </c:pt>
                <c:pt idx="3222">
                  <c:v>3223</c:v>
                </c:pt>
                <c:pt idx="3223">
                  <c:v>3224</c:v>
                </c:pt>
                <c:pt idx="3224">
                  <c:v>3225</c:v>
                </c:pt>
                <c:pt idx="3225">
                  <c:v>3226</c:v>
                </c:pt>
                <c:pt idx="3226">
                  <c:v>3227</c:v>
                </c:pt>
                <c:pt idx="3227">
                  <c:v>3228</c:v>
                </c:pt>
                <c:pt idx="3228">
                  <c:v>3229</c:v>
                </c:pt>
                <c:pt idx="3229">
                  <c:v>3230</c:v>
                </c:pt>
                <c:pt idx="3230">
                  <c:v>3231</c:v>
                </c:pt>
                <c:pt idx="3231">
                  <c:v>3232</c:v>
                </c:pt>
                <c:pt idx="3232">
                  <c:v>3233</c:v>
                </c:pt>
                <c:pt idx="3233">
                  <c:v>3234</c:v>
                </c:pt>
                <c:pt idx="3234">
                  <c:v>3235</c:v>
                </c:pt>
                <c:pt idx="3235">
                  <c:v>3236</c:v>
                </c:pt>
                <c:pt idx="3236">
                  <c:v>3237</c:v>
                </c:pt>
                <c:pt idx="3237">
                  <c:v>3238</c:v>
                </c:pt>
                <c:pt idx="3238">
                  <c:v>3239</c:v>
                </c:pt>
                <c:pt idx="3239">
                  <c:v>3240</c:v>
                </c:pt>
                <c:pt idx="3240">
                  <c:v>3241</c:v>
                </c:pt>
                <c:pt idx="3241">
                  <c:v>3242</c:v>
                </c:pt>
                <c:pt idx="3242">
                  <c:v>3243</c:v>
                </c:pt>
                <c:pt idx="3243">
                  <c:v>3244</c:v>
                </c:pt>
                <c:pt idx="3244">
                  <c:v>3245</c:v>
                </c:pt>
                <c:pt idx="3245">
                  <c:v>3246</c:v>
                </c:pt>
                <c:pt idx="3246">
                  <c:v>3247</c:v>
                </c:pt>
                <c:pt idx="3247">
                  <c:v>3248</c:v>
                </c:pt>
                <c:pt idx="3248">
                  <c:v>3249</c:v>
                </c:pt>
                <c:pt idx="3249">
                  <c:v>3250</c:v>
                </c:pt>
                <c:pt idx="3250">
                  <c:v>3251</c:v>
                </c:pt>
                <c:pt idx="3251">
                  <c:v>3252</c:v>
                </c:pt>
                <c:pt idx="3252">
                  <c:v>3253</c:v>
                </c:pt>
                <c:pt idx="3253">
                  <c:v>3254</c:v>
                </c:pt>
                <c:pt idx="3254">
                  <c:v>3255</c:v>
                </c:pt>
                <c:pt idx="3255">
                  <c:v>3256</c:v>
                </c:pt>
                <c:pt idx="3256">
                  <c:v>3257</c:v>
                </c:pt>
                <c:pt idx="3257">
                  <c:v>3258</c:v>
                </c:pt>
                <c:pt idx="3258">
                  <c:v>3259</c:v>
                </c:pt>
                <c:pt idx="3259">
                  <c:v>3260</c:v>
                </c:pt>
                <c:pt idx="3260">
                  <c:v>3261</c:v>
                </c:pt>
                <c:pt idx="3261">
                  <c:v>3262</c:v>
                </c:pt>
                <c:pt idx="3262">
                  <c:v>3263</c:v>
                </c:pt>
                <c:pt idx="3263">
                  <c:v>3264</c:v>
                </c:pt>
                <c:pt idx="3264">
                  <c:v>3265</c:v>
                </c:pt>
                <c:pt idx="3265">
                  <c:v>3266</c:v>
                </c:pt>
                <c:pt idx="3266">
                  <c:v>3267</c:v>
                </c:pt>
                <c:pt idx="3267">
                  <c:v>3268</c:v>
                </c:pt>
                <c:pt idx="3268">
                  <c:v>3269</c:v>
                </c:pt>
                <c:pt idx="3269">
                  <c:v>3270</c:v>
                </c:pt>
                <c:pt idx="3270">
                  <c:v>3271</c:v>
                </c:pt>
                <c:pt idx="3271">
                  <c:v>3272</c:v>
                </c:pt>
                <c:pt idx="3272">
                  <c:v>3273</c:v>
                </c:pt>
                <c:pt idx="3273">
                  <c:v>3274</c:v>
                </c:pt>
                <c:pt idx="3274">
                  <c:v>3275</c:v>
                </c:pt>
                <c:pt idx="3275">
                  <c:v>3276</c:v>
                </c:pt>
                <c:pt idx="3276">
                  <c:v>3277</c:v>
                </c:pt>
                <c:pt idx="3277">
                  <c:v>3278</c:v>
                </c:pt>
                <c:pt idx="3278">
                  <c:v>3279</c:v>
                </c:pt>
                <c:pt idx="3279">
                  <c:v>3280</c:v>
                </c:pt>
                <c:pt idx="3280">
                  <c:v>3281</c:v>
                </c:pt>
                <c:pt idx="3281">
                  <c:v>3282</c:v>
                </c:pt>
                <c:pt idx="3282">
                  <c:v>3283</c:v>
                </c:pt>
                <c:pt idx="3283">
                  <c:v>3284</c:v>
                </c:pt>
                <c:pt idx="3284">
                  <c:v>3285</c:v>
                </c:pt>
                <c:pt idx="3285">
                  <c:v>3286</c:v>
                </c:pt>
                <c:pt idx="3286">
                  <c:v>3287</c:v>
                </c:pt>
                <c:pt idx="3287">
                  <c:v>3288</c:v>
                </c:pt>
                <c:pt idx="3288">
                  <c:v>3289</c:v>
                </c:pt>
                <c:pt idx="3289">
                  <c:v>3290</c:v>
                </c:pt>
                <c:pt idx="3290">
                  <c:v>3291</c:v>
                </c:pt>
                <c:pt idx="3291">
                  <c:v>3292</c:v>
                </c:pt>
                <c:pt idx="3292">
                  <c:v>3293</c:v>
                </c:pt>
                <c:pt idx="3293">
                  <c:v>3294</c:v>
                </c:pt>
                <c:pt idx="3294">
                  <c:v>3295</c:v>
                </c:pt>
                <c:pt idx="3295">
                  <c:v>3296</c:v>
                </c:pt>
                <c:pt idx="3296">
                  <c:v>3297</c:v>
                </c:pt>
                <c:pt idx="3297">
                  <c:v>3298</c:v>
                </c:pt>
                <c:pt idx="3298">
                  <c:v>3299</c:v>
                </c:pt>
                <c:pt idx="3299">
                  <c:v>3300</c:v>
                </c:pt>
                <c:pt idx="3300">
                  <c:v>3301</c:v>
                </c:pt>
                <c:pt idx="3301">
                  <c:v>3302</c:v>
                </c:pt>
                <c:pt idx="3302">
                  <c:v>3303</c:v>
                </c:pt>
                <c:pt idx="3303">
                  <c:v>3304</c:v>
                </c:pt>
                <c:pt idx="3304">
                  <c:v>3305</c:v>
                </c:pt>
                <c:pt idx="3305">
                  <c:v>3306</c:v>
                </c:pt>
                <c:pt idx="3306">
                  <c:v>3307</c:v>
                </c:pt>
                <c:pt idx="3307">
                  <c:v>3308</c:v>
                </c:pt>
                <c:pt idx="3308">
                  <c:v>3309</c:v>
                </c:pt>
                <c:pt idx="3309">
                  <c:v>3310</c:v>
                </c:pt>
                <c:pt idx="3310">
                  <c:v>3311</c:v>
                </c:pt>
                <c:pt idx="3311">
                  <c:v>3312</c:v>
                </c:pt>
                <c:pt idx="3312">
                  <c:v>3313</c:v>
                </c:pt>
                <c:pt idx="3313">
                  <c:v>3314</c:v>
                </c:pt>
                <c:pt idx="3314">
                  <c:v>3315</c:v>
                </c:pt>
                <c:pt idx="3315">
                  <c:v>3316</c:v>
                </c:pt>
                <c:pt idx="3316">
                  <c:v>3317</c:v>
                </c:pt>
                <c:pt idx="3317">
                  <c:v>3318</c:v>
                </c:pt>
                <c:pt idx="3318">
                  <c:v>3319</c:v>
                </c:pt>
                <c:pt idx="3319">
                  <c:v>3320</c:v>
                </c:pt>
                <c:pt idx="3320">
                  <c:v>3321</c:v>
                </c:pt>
                <c:pt idx="3321">
                  <c:v>3322</c:v>
                </c:pt>
                <c:pt idx="3322">
                  <c:v>3323</c:v>
                </c:pt>
                <c:pt idx="3323">
                  <c:v>3324</c:v>
                </c:pt>
                <c:pt idx="3324">
                  <c:v>3325</c:v>
                </c:pt>
                <c:pt idx="3325">
                  <c:v>3326</c:v>
                </c:pt>
                <c:pt idx="3326">
                  <c:v>3327</c:v>
                </c:pt>
                <c:pt idx="3327">
                  <c:v>3328</c:v>
                </c:pt>
                <c:pt idx="3328">
                  <c:v>3329</c:v>
                </c:pt>
                <c:pt idx="3329">
                  <c:v>3330</c:v>
                </c:pt>
                <c:pt idx="3330">
                  <c:v>3331</c:v>
                </c:pt>
                <c:pt idx="3331">
                  <c:v>3332</c:v>
                </c:pt>
                <c:pt idx="3332">
                  <c:v>3333</c:v>
                </c:pt>
                <c:pt idx="3333">
                  <c:v>3334</c:v>
                </c:pt>
                <c:pt idx="3334">
                  <c:v>3335</c:v>
                </c:pt>
                <c:pt idx="3335">
                  <c:v>3336</c:v>
                </c:pt>
                <c:pt idx="3336">
                  <c:v>3337</c:v>
                </c:pt>
                <c:pt idx="3337">
                  <c:v>3338</c:v>
                </c:pt>
                <c:pt idx="3338">
                  <c:v>3339</c:v>
                </c:pt>
                <c:pt idx="3339">
                  <c:v>3340</c:v>
                </c:pt>
                <c:pt idx="3340">
                  <c:v>3341</c:v>
                </c:pt>
                <c:pt idx="3341">
                  <c:v>3342</c:v>
                </c:pt>
                <c:pt idx="3342">
                  <c:v>3343</c:v>
                </c:pt>
                <c:pt idx="3343">
                  <c:v>3344</c:v>
                </c:pt>
                <c:pt idx="3344">
                  <c:v>3345</c:v>
                </c:pt>
                <c:pt idx="3345">
                  <c:v>3346</c:v>
                </c:pt>
                <c:pt idx="3346">
                  <c:v>3347</c:v>
                </c:pt>
                <c:pt idx="3347">
                  <c:v>3348</c:v>
                </c:pt>
                <c:pt idx="3348">
                  <c:v>3349</c:v>
                </c:pt>
                <c:pt idx="3349">
                  <c:v>3350</c:v>
                </c:pt>
                <c:pt idx="3350">
                  <c:v>3351</c:v>
                </c:pt>
                <c:pt idx="3351">
                  <c:v>3352</c:v>
                </c:pt>
                <c:pt idx="3352">
                  <c:v>3353</c:v>
                </c:pt>
                <c:pt idx="3353">
                  <c:v>3354</c:v>
                </c:pt>
                <c:pt idx="3354">
                  <c:v>3355</c:v>
                </c:pt>
                <c:pt idx="3355">
                  <c:v>3356</c:v>
                </c:pt>
                <c:pt idx="3356">
                  <c:v>3357</c:v>
                </c:pt>
                <c:pt idx="3357">
                  <c:v>3358</c:v>
                </c:pt>
                <c:pt idx="3358">
                  <c:v>3359</c:v>
                </c:pt>
                <c:pt idx="3359">
                  <c:v>3360</c:v>
                </c:pt>
                <c:pt idx="3360">
                  <c:v>3361</c:v>
                </c:pt>
                <c:pt idx="3361">
                  <c:v>3362</c:v>
                </c:pt>
                <c:pt idx="3362">
                  <c:v>3363</c:v>
                </c:pt>
                <c:pt idx="3363">
                  <c:v>3364</c:v>
                </c:pt>
                <c:pt idx="3364">
                  <c:v>3365</c:v>
                </c:pt>
                <c:pt idx="3365">
                  <c:v>3366</c:v>
                </c:pt>
                <c:pt idx="3366">
                  <c:v>3367</c:v>
                </c:pt>
                <c:pt idx="3367">
                  <c:v>3368</c:v>
                </c:pt>
                <c:pt idx="3368">
                  <c:v>3369</c:v>
                </c:pt>
                <c:pt idx="3369">
                  <c:v>3370</c:v>
                </c:pt>
                <c:pt idx="3370">
                  <c:v>3371</c:v>
                </c:pt>
                <c:pt idx="3371">
                  <c:v>3372</c:v>
                </c:pt>
                <c:pt idx="3372">
                  <c:v>3373</c:v>
                </c:pt>
                <c:pt idx="3373">
                  <c:v>3374</c:v>
                </c:pt>
                <c:pt idx="3374">
                  <c:v>3375</c:v>
                </c:pt>
                <c:pt idx="3375">
                  <c:v>3376</c:v>
                </c:pt>
                <c:pt idx="3376">
                  <c:v>3377</c:v>
                </c:pt>
                <c:pt idx="3377">
                  <c:v>3378</c:v>
                </c:pt>
                <c:pt idx="3378">
                  <c:v>3379</c:v>
                </c:pt>
                <c:pt idx="3379">
                  <c:v>3380</c:v>
                </c:pt>
                <c:pt idx="3380">
                  <c:v>3381</c:v>
                </c:pt>
                <c:pt idx="3381">
                  <c:v>3382</c:v>
                </c:pt>
                <c:pt idx="3382">
                  <c:v>3383</c:v>
                </c:pt>
                <c:pt idx="3383">
                  <c:v>3384</c:v>
                </c:pt>
                <c:pt idx="3384">
                  <c:v>3385</c:v>
                </c:pt>
                <c:pt idx="3385">
                  <c:v>3386</c:v>
                </c:pt>
                <c:pt idx="3386">
                  <c:v>3387</c:v>
                </c:pt>
                <c:pt idx="3387">
                  <c:v>3388</c:v>
                </c:pt>
                <c:pt idx="3388">
                  <c:v>3389</c:v>
                </c:pt>
                <c:pt idx="3389">
                  <c:v>3390</c:v>
                </c:pt>
                <c:pt idx="3390">
                  <c:v>3391</c:v>
                </c:pt>
                <c:pt idx="3391">
                  <c:v>3392</c:v>
                </c:pt>
                <c:pt idx="3392">
                  <c:v>3393</c:v>
                </c:pt>
                <c:pt idx="3393">
                  <c:v>3394</c:v>
                </c:pt>
                <c:pt idx="3394">
                  <c:v>3395</c:v>
                </c:pt>
                <c:pt idx="3395">
                  <c:v>3396</c:v>
                </c:pt>
                <c:pt idx="3396">
                  <c:v>3397</c:v>
                </c:pt>
                <c:pt idx="3397">
                  <c:v>3398</c:v>
                </c:pt>
                <c:pt idx="3398">
                  <c:v>3399</c:v>
                </c:pt>
                <c:pt idx="3399">
                  <c:v>3400</c:v>
                </c:pt>
                <c:pt idx="3400">
                  <c:v>3401</c:v>
                </c:pt>
                <c:pt idx="3401">
                  <c:v>3402</c:v>
                </c:pt>
                <c:pt idx="3402">
                  <c:v>3403</c:v>
                </c:pt>
                <c:pt idx="3403">
                  <c:v>3404</c:v>
                </c:pt>
                <c:pt idx="3404">
                  <c:v>3405</c:v>
                </c:pt>
                <c:pt idx="3405">
                  <c:v>3406</c:v>
                </c:pt>
                <c:pt idx="3406">
                  <c:v>3407</c:v>
                </c:pt>
                <c:pt idx="3407">
                  <c:v>3408</c:v>
                </c:pt>
                <c:pt idx="3408">
                  <c:v>3409</c:v>
                </c:pt>
                <c:pt idx="3409">
                  <c:v>3410</c:v>
                </c:pt>
                <c:pt idx="3410">
                  <c:v>3411</c:v>
                </c:pt>
                <c:pt idx="3411">
                  <c:v>3412</c:v>
                </c:pt>
                <c:pt idx="3412">
                  <c:v>3413</c:v>
                </c:pt>
                <c:pt idx="3413">
                  <c:v>3414</c:v>
                </c:pt>
                <c:pt idx="3414">
                  <c:v>3415</c:v>
                </c:pt>
                <c:pt idx="3415">
                  <c:v>3416</c:v>
                </c:pt>
                <c:pt idx="3416">
                  <c:v>3417</c:v>
                </c:pt>
                <c:pt idx="3417">
                  <c:v>3418</c:v>
                </c:pt>
                <c:pt idx="3418">
                  <c:v>3419</c:v>
                </c:pt>
                <c:pt idx="3419">
                  <c:v>3420</c:v>
                </c:pt>
                <c:pt idx="3420">
                  <c:v>3421</c:v>
                </c:pt>
                <c:pt idx="3421">
                  <c:v>3422</c:v>
                </c:pt>
                <c:pt idx="3422">
                  <c:v>3423</c:v>
                </c:pt>
                <c:pt idx="3423">
                  <c:v>3424</c:v>
                </c:pt>
                <c:pt idx="3424">
                  <c:v>3425</c:v>
                </c:pt>
                <c:pt idx="3425">
                  <c:v>3426</c:v>
                </c:pt>
                <c:pt idx="3426">
                  <c:v>3427</c:v>
                </c:pt>
                <c:pt idx="3427">
                  <c:v>3428</c:v>
                </c:pt>
                <c:pt idx="3428">
                  <c:v>3429</c:v>
                </c:pt>
                <c:pt idx="3429">
                  <c:v>3430</c:v>
                </c:pt>
                <c:pt idx="3430">
                  <c:v>3431</c:v>
                </c:pt>
                <c:pt idx="3431">
                  <c:v>3432</c:v>
                </c:pt>
                <c:pt idx="3432">
                  <c:v>3433</c:v>
                </c:pt>
                <c:pt idx="3433">
                  <c:v>3434</c:v>
                </c:pt>
                <c:pt idx="3434">
                  <c:v>3435</c:v>
                </c:pt>
                <c:pt idx="3435">
                  <c:v>3436</c:v>
                </c:pt>
                <c:pt idx="3436">
                  <c:v>3437</c:v>
                </c:pt>
                <c:pt idx="3437">
                  <c:v>3438</c:v>
                </c:pt>
                <c:pt idx="3438">
                  <c:v>3439</c:v>
                </c:pt>
                <c:pt idx="3439">
                  <c:v>3440</c:v>
                </c:pt>
                <c:pt idx="3440">
                  <c:v>3441</c:v>
                </c:pt>
                <c:pt idx="3441">
                  <c:v>3442</c:v>
                </c:pt>
                <c:pt idx="3442">
                  <c:v>3443</c:v>
                </c:pt>
                <c:pt idx="3443">
                  <c:v>3444</c:v>
                </c:pt>
                <c:pt idx="3444">
                  <c:v>3445</c:v>
                </c:pt>
                <c:pt idx="3445">
                  <c:v>3446</c:v>
                </c:pt>
                <c:pt idx="3446">
                  <c:v>3447</c:v>
                </c:pt>
                <c:pt idx="3447">
                  <c:v>3448</c:v>
                </c:pt>
                <c:pt idx="3448">
                  <c:v>3449</c:v>
                </c:pt>
                <c:pt idx="3449">
                  <c:v>3450</c:v>
                </c:pt>
                <c:pt idx="3450">
                  <c:v>3451</c:v>
                </c:pt>
                <c:pt idx="3451">
                  <c:v>3452</c:v>
                </c:pt>
                <c:pt idx="3452">
                  <c:v>3453</c:v>
                </c:pt>
                <c:pt idx="3453">
                  <c:v>3454</c:v>
                </c:pt>
                <c:pt idx="3454">
                  <c:v>3455</c:v>
                </c:pt>
                <c:pt idx="3455">
                  <c:v>3456</c:v>
                </c:pt>
                <c:pt idx="3456">
                  <c:v>3457</c:v>
                </c:pt>
                <c:pt idx="3457">
                  <c:v>3458</c:v>
                </c:pt>
                <c:pt idx="3458">
                  <c:v>3459</c:v>
                </c:pt>
                <c:pt idx="3459">
                  <c:v>3460</c:v>
                </c:pt>
                <c:pt idx="3460">
                  <c:v>3461</c:v>
                </c:pt>
                <c:pt idx="3461">
                  <c:v>3462</c:v>
                </c:pt>
                <c:pt idx="3462">
                  <c:v>3463</c:v>
                </c:pt>
                <c:pt idx="3463">
                  <c:v>3464</c:v>
                </c:pt>
                <c:pt idx="3464">
                  <c:v>3465</c:v>
                </c:pt>
                <c:pt idx="3465">
                  <c:v>3466</c:v>
                </c:pt>
                <c:pt idx="3466">
                  <c:v>3467</c:v>
                </c:pt>
                <c:pt idx="3467">
                  <c:v>3468</c:v>
                </c:pt>
                <c:pt idx="3468">
                  <c:v>3469</c:v>
                </c:pt>
                <c:pt idx="3469">
                  <c:v>3470</c:v>
                </c:pt>
                <c:pt idx="3470">
                  <c:v>3471</c:v>
                </c:pt>
                <c:pt idx="3471">
                  <c:v>3472</c:v>
                </c:pt>
                <c:pt idx="3472">
                  <c:v>3473</c:v>
                </c:pt>
                <c:pt idx="3473">
                  <c:v>3474</c:v>
                </c:pt>
                <c:pt idx="3474">
                  <c:v>3475</c:v>
                </c:pt>
                <c:pt idx="3475">
                  <c:v>3476</c:v>
                </c:pt>
                <c:pt idx="3476">
                  <c:v>3477</c:v>
                </c:pt>
                <c:pt idx="3477">
                  <c:v>3478</c:v>
                </c:pt>
                <c:pt idx="3478">
                  <c:v>3479</c:v>
                </c:pt>
                <c:pt idx="3479">
                  <c:v>3480</c:v>
                </c:pt>
                <c:pt idx="3480">
                  <c:v>3481</c:v>
                </c:pt>
                <c:pt idx="3481">
                  <c:v>3482</c:v>
                </c:pt>
                <c:pt idx="3482">
                  <c:v>3483</c:v>
                </c:pt>
                <c:pt idx="3483">
                  <c:v>3484</c:v>
                </c:pt>
                <c:pt idx="3484">
                  <c:v>3485</c:v>
                </c:pt>
                <c:pt idx="3485">
                  <c:v>3486</c:v>
                </c:pt>
                <c:pt idx="3486">
                  <c:v>3487</c:v>
                </c:pt>
                <c:pt idx="3487">
                  <c:v>3488</c:v>
                </c:pt>
                <c:pt idx="3488">
                  <c:v>3489</c:v>
                </c:pt>
                <c:pt idx="3489">
                  <c:v>3490</c:v>
                </c:pt>
                <c:pt idx="3490">
                  <c:v>3491</c:v>
                </c:pt>
                <c:pt idx="3491">
                  <c:v>3492</c:v>
                </c:pt>
                <c:pt idx="3492">
                  <c:v>3493</c:v>
                </c:pt>
                <c:pt idx="3493">
                  <c:v>3494</c:v>
                </c:pt>
                <c:pt idx="3494">
                  <c:v>3495</c:v>
                </c:pt>
                <c:pt idx="3495">
                  <c:v>3496</c:v>
                </c:pt>
                <c:pt idx="3496">
                  <c:v>3497</c:v>
                </c:pt>
                <c:pt idx="3497">
                  <c:v>3498</c:v>
                </c:pt>
                <c:pt idx="3498">
                  <c:v>3499</c:v>
                </c:pt>
                <c:pt idx="3499">
                  <c:v>3500</c:v>
                </c:pt>
                <c:pt idx="3500">
                  <c:v>3501</c:v>
                </c:pt>
                <c:pt idx="3501">
                  <c:v>3502</c:v>
                </c:pt>
                <c:pt idx="3502">
                  <c:v>3503</c:v>
                </c:pt>
                <c:pt idx="3503">
                  <c:v>3504</c:v>
                </c:pt>
                <c:pt idx="3504">
                  <c:v>3505</c:v>
                </c:pt>
                <c:pt idx="3505">
                  <c:v>3506</c:v>
                </c:pt>
                <c:pt idx="3506">
                  <c:v>3507</c:v>
                </c:pt>
                <c:pt idx="3507">
                  <c:v>3508</c:v>
                </c:pt>
                <c:pt idx="3508">
                  <c:v>3509</c:v>
                </c:pt>
                <c:pt idx="3509">
                  <c:v>3510</c:v>
                </c:pt>
                <c:pt idx="3510">
                  <c:v>3511</c:v>
                </c:pt>
                <c:pt idx="3511">
                  <c:v>3512</c:v>
                </c:pt>
                <c:pt idx="3512">
                  <c:v>3513</c:v>
                </c:pt>
                <c:pt idx="3513">
                  <c:v>3514</c:v>
                </c:pt>
                <c:pt idx="3514">
                  <c:v>3515</c:v>
                </c:pt>
                <c:pt idx="3515">
                  <c:v>3516</c:v>
                </c:pt>
                <c:pt idx="3516">
                  <c:v>3517</c:v>
                </c:pt>
                <c:pt idx="3517">
                  <c:v>3518</c:v>
                </c:pt>
                <c:pt idx="3518">
                  <c:v>3519</c:v>
                </c:pt>
                <c:pt idx="3519">
                  <c:v>3520</c:v>
                </c:pt>
                <c:pt idx="3520">
                  <c:v>3521</c:v>
                </c:pt>
                <c:pt idx="3521">
                  <c:v>3522</c:v>
                </c:pt>
                <c:pt idx="3522">
                  <c:v>3523</c:v>
                </c:pt>
                <c:pt idx="3523">
                  <c:v>3524</c:v>
                </c:pt>
                <c:pt idx="3524">
                  <c:v>3525</c:v>
                </c:pt>
                <c:pt idx="3525">
                  <c:v>3526</c:v>
                </c:pt>
                <c:pt idx="3526">
                  <c:v>3527</c:v>
                </c:pt>
                <c:pt idx="3527">
                  <c:v>3528</c:v>
                </c:pt>
                <c:pt idx="3528">
                  <c:v>3529</c:v>
                </c:pt>
                <c:pt idx="3529">
                  <c:v>3530</c:v>
                </c:pt>
                <c:pt idx="3530">
                  <c:v>3531</c:v>
                </c:pt>
                <c:pt idx="3531">
                  <c:v>3532</c:v>
                </c:pt>
                <c:pt idx="3532">
                  <c:v>3533</c:v>
                </c:pt>
                <c:pt idx="3533">
                  <c:v>3534</c:v>
                </c:pt>
                <c:pt idx="3534">
                  <c:v>3535</c:v>
                </c:pt>
                <c:pt idx="3535">
                  <c:v>3536</c:v>
                </c:pt>
                <c:pt idx="3536">
                  <c:v>3537</c:v>
                </c:pt>
                <c:pt idx="3537">
                  <c:v>3538</c:v>
                </c:pt>
                <c:pt idx="3538">
                  <c:v>3539</c:v>
                </c:pt>
                <c:pt idx="3539">
                  <c:v>3540</c:v>
                </c:pt>
                <c:pt idx="3540">
                  <c:v>3541</c:v>
                </c:pt>
                <c:pt idx="3541">
                  <c:v>3542</c:v>
                </c:pt>
                <c:pt idx="3542">
                  <c:v>3543</c:v>
                </c:pt>
                <c:pt idx="3543">
                  <c:v>3544</c:v>
                </c:pt>
                <c:pt idx="3544">
                  <c:v>3545</c:v>
                </c:pt>
                <c:pt idx="3545">
                  <c:v>3546</c:v>
                </c:pt>
                <c:pt idx="3546">
                  <c:v>3547</c:v>
                </c:pt>
                <c:pt idx="3547">
                  <c:v>3548</c:v>
                </c:pt>
                <c:pt idx="3548">
                  <c:v>3549</c:v>
                </c:pt>
                <c:pt idx="3549">
                  <c:v>3550</c:v>
                </c:pt>
                <c:pt idx="3550">
                  <c:v>3551</c:v>
                </c:pt>
                <c:pt idx="3551">
                  <c:v>3552</c:v>
                </c:pt>
                <c:pt idx="3552">
                  <c:v>3553</c:v>
                </c:pt>
                <c:pt idx="3553">
                  <c:v>3554</c:v>
                </c:pt>
                <c:pt idx="3554">
                  <c:v>3555</c:v>
                </c:pt>
                <c:pt idx="3555">
                  <c:v>3556</c:v>
                </c:pt>
                <c:pt idx="3556">
                  <c:v>3557</c:v>
                </c:pt>
                <c:pt idx="3557">
                  <c:v>3558</c:v>
                </c:pt>
                <c:pt idx="3558">
                  <c:v>3559</c:v>
                </c:pt>
                <c:pt idx="3559">
                  <c:v>3560</c:v>
                </c:pt>
                <c:pt idx="3560">
                  <c:v>3561</c:v>
                </c:pt>
                <c:pt idx="3561">
                  <c:v>3562</c:v>
                </c:pt>
                <c:pt idx="3562">
                  <c:v>3563</c:v>
                </c:pt>
                <c:pt idx="3563">
                  <c:v>3564</c:v>
                </c:pt>
                <c:pt idx="3564">
                  <c:v>3565</c:v>
                </c:pt>
                <c:pt idx="3565">
                  <c:v>3566</c:v>
                </c:pt>
                <c:pt idx="3566">
                  <c:v>3567</c:v>
                </c:pt>
                <c:pt idx="3567">
                  <c:v>3568</c:v>
                </c:pt>
                <c:pt idx="3568">
                  <c:v>3569</c:v>
                </c:pt>
                <c:pt idx="3569">
                  <c:v>3570</c:v>
                </c:pt>
                <c:pt idx="3570">
                  <c:v>3571</c:v>
                </c:pt>
                <c:pt idx="3571">
                  <c:v>3572</c:v>
                </c:pt>
                <c:pt idx="3572">
                  <c:v>3573</c:v>
                </c:pt>
                <c:pt idx="3573">
                  <c:v>3574</c:v>
                </c:pt>
                <c:pt idx="3574">
                  <c:v>3575</c:v>
                </c:pt>
                <c:pt idx="3575">
                  <c:v>3576</c:v>
                </c:pt>
                <c:pt idx="3576">
                  <c:v>3577</c:v>
                </c:pt>
                <c:pt idx="3577">
                  <c:v>3578</c:v>
                </c:pt>
                <c:pt idx="3578">
                  <c:v>3579</c:v>
                </c:pt>
                <c:pt idx="3579">
                  <c:v>3580</c:v>
                </c:pt>
                <c:pt idx="3580">
                  <c:v>3581</c:v>
                </c:pt>
                <c:pt idx="3581">
                  <c:v>3582</c:v>
                </c:pt>
                <c:pt idx="3582">
                  <c:v>3583</c:v>
                </c:pt>
                <c:pt idx="3583">
                  <c:v>3584</c:v>
                </c:pt>
                <c:pt idx="3584">
                  <c:v>3585</c:v>
                </c:pt>
                <c:pt idx="3585">
                  <c:v>3586</c:v>
                </c:pt>
                <c:pt idx="3586">
                  <c:v>3587</c:v>
                </c:pt>
                <c:pt idx="3587">
                  <c:v>3588</c:v>
                </c:pt>
                <c:pt idx="3588">
                  <c:v>3589</c:v>
                </c:pt>
                <c:pt idx="3589">
                  <c:v>3590</c:v>
                </c:pt>
                <c:pt idx="3590">
                  <c:v>3591</c:v>
                </c:pt>
                <c:pt idx="3591">
                  <c:v>3592</c:v>
                </c:pt>
                <c:pt idx="3592">
                  <c:v>3593</c:v>
                </c:pt>
                <c:pt idx="3593">
                  <c:v>3594</c:v>
                </c:pt>
                <c:pt idx="3594">
                  <c:v>3595</c:v>
                </c:pt>
                <c:pt idx="3595">
                  <c:v>3596</c:v>
                </c:pt>
                <c:pt idx="3596">
                  <c:v>3597</c:v>
                </c:pt>
                <c:pt idx="3597">
                  <c:v>3598</c:v>
                </c:pt>
                <c:pt idx="3598">
                  <c:v>3599</c:v>
                </c:pt>
                <c:pt idx="3599">
                  <c:v>3600</c:v>
                </c:pt>
                <c:pt idx="3600">
                  <c:v>3601</c:v>
                </c:pt>
                <c:pt idx="3601">
                  <c:v>3602</c:v>
                </c:pt>
                <c:pt idx="3602">
                  <c:v>3603</c:v>
                </c:pt>
                <c:pt idx="3603">
                  <c:v>3604</c:v>
                </c:pt>
                <c:pt idx="3604">
                  <c:v>3605</c:v>
                </c:pt>
                <c:pt idx="3605">
                  <c:v>3606</c:v>
                </c:pt>
                <c:pt idx="3606">
                  <c:v>3607</c:v>
                </c:pt>
                <c:pt idx="3607">
                  <c:v>3608</c:v>
                </c:pt>
                <c:pt idx="3608">
                  <c:v>3609</c:v>
                </c:pt>
                <c:pt idx="3609">
                  <c:v>3610</c:v>
                </c:pt>
                <c:pt idx="3610">
                  <c:v>3611</c:v>
                </c:pt>
                <c:pt idx="3611">
                  <c:v>3612</c:v>
                </c:pt>
                <c:pt idx="3612">
                  <c:v>3613</c:v>
                </c:pt>
                <c:pt idx="3613">
                  <c:v>3614</c:v>
                </c:pt>
                <c:pt idx="3614">
                  <c:v>3615</c:v>
                </c:pt>
                <c:pt idx="3615">
                  <c:v>3616</c:v>
                </c:pt>
                <c:pt idx="3616">
                  <c:v>3617</c:v>
                </c:pt>
                <c:pt idx="3617">
                  <c:v>3618</c:v>
                </c:pt>
                <c:pt idx="3618">
                  <c:v>3619</c:v>
                </c:pt>
                <c:pt idx="3619">
                  <c:v>3620</c:v>
                </c:pt>
                <c:pt idx="3620">
                  <c:v>3621</c:v>
                </c:pt>
                <c:pt idx="3621">
                  <c:v>3622</c:v>
                </c:pt>
                <c:pt idx="3622">
                  <c:v>3623</c:v>
                </c:pt>
                <c:pt idx="3623">
                  <c:v>3624</c:v>
                </c:pt>
                <c:pt idx="3624">
                  <c:v>3625</c:v>
                </c:pt>
                <c:pt idx="3625">
                  <c:v>3626</c:v>
                </c:pt>
                <c:pt idx="3626">
                  <c:v>3627</c:v>
                </c:pt>
                <c:pt idx="3627">
                  <c:v>3628</c:v>
                </c:pt>
                <c:pt idx="3628">
                  <c:v>3629</c:v>
                </c:pt>
                <c:pt idx="3629">
                  <c:v>3630</c:v>
                </c:pt>
                <c:pt idx="3630">
                  <c:v>3631</c:v>
                </c:pt>
                <c:pt idx="3631">
                  <c:v>3632</c:v>
                </c:pt>
                <c:pt idx="3632">
                  <c:v>3633</c:v>
                </c:pt>
                <c:pt idx="3633">
                  <c:v>3634</c:v>
                </c:pt>
                <c:pt idx="3634">
                  <c:v>3635</c:v>
                </c:pt>
                <c:pt idx="3635">
                  <c:v>3636</c:v>
                </c:pt>
                <c:pt idx="3636">
                  <c:v>3637</c:v>
                </c:pt>
                <c:pt idx="3637">
                  <c:v>3638</c:v>
                </c:pt>
                <c:pt idx="3638">
                  <c:v>3639</c:v>
                </c:pt>
                <c:pt idx="3639">
                  <c:v>3640</c:v>
                </c:pt>
                <c:pt idx="3640">
                  <c:v>3641</c:v>
                </c:pt>
                <c:pt idx="3641">
                  <c:v>3642</c:v>
                </c:pt>
                <c:pt idx="3642">
                  <c:v>3643</c:v>
                </c:pt>
                <c:pt idx="3643">
                  <c:v>3644</c:v>
                </c:pt>
                <c:pt idx="3644">
                  <c:v>3645</c:v>
                </c:pt>
                <c:pt idx="3645">
                  <c:v>3646</c:v>
                </c:pt>
                <c:pt idx="3646">
                  <c:v>3647</c:v>
                </c:pt>
                <c:pt idx="3647">
                  <c:v>3648</c:v>
                </c:pt>
                <c:pt idx="3648">
                  <c:v>3649</c:v>
                </c:pt>
                <c:pt idx="3649">
                  <c:v>3650</c:v>
                </c:pt>
                <c:pt idx="3650">
                  <c:v>3651</c:v>
                </c:pt>
                <c:pt idx="3651">
                  <c:v>3652</c:v>
                </c:pt>
                <c:pt idx="3652">
                  <c:v>3653</c:v>
                </c:pt>
                <c:pt idx="3653">
                  <c:v>3654</c:v>
                </c:pt>
                <c:pt idx="3654">
                  <c:v>3655</c:v>
                </c:pt>
                <c:pt idx="3655">
                  <c:v>3656</c:v>
                </c:pt>
                <c:pt idx="3656">
                  <c:v>3657</c:v>
                </c:pt>
                <c:pt idx="3657">
                  <c:v>3658</c:v>
                </c:pt>
                <c:pt idx="3658">
                  <c:v>3659</c:v>
                </c:pt>
                <c:pt idx="3659">
                  <c:v>3660</c:v>
                </c:pt>
                <c:pt idx="3660">
                  <c:v>3661</c:v>
                </c:pt>
                <c:pt idx="3661">
                  <c:v>3662</c:v>
                </c:pt>
                <c:pt idx="3662">
                  <c:v>3663</c:v>
                </c:pt>
                <c:pt idx="3663">
                  <c:v>3664</c:v>
                </c:pt>
                <c:pt idx="3664">
                  <c:v>3665</c:v>
                </c:pt>
                <c:pt idx="3665">
                  <c:v>3666</c:v>
                </c:pt>
                <c:pt idx="3666">
                  <c:v>3667</c:v>
                </c:pt>
                <c:pt idx="3667">
                  <c:v>3668</c:v>
                </c:pt>
                <c:pt idx="3668">
                  <c:v>3669</c:v>
                </c:pt>
                <c:pt idx="3669">
                  <c:v>3670</c:v>
                </c:pt>
                <c:pt idx="3670">
                  <c:v>3671</c:v>
                </c:pt>
                <c:pt idx="3671">
                  <c:v>3672</c:v>
                </c:pt>
                <c:pt idx="3672">
                  <c:v>3673</c:v>
                </c:pt>
                <c:pt idx="3673">
                  <c:v>3674</c:v>
                </c:pt>
                <c:pt idx="3674">
                  <c:v>3675</c:v>
                </c:pt>
                <c:pt idx="3675">
                  <c:v>3676</c:v>
                </c:pt>
                <c:pt idx="3676">
                  <c:v>3677</c:v>
                </c:pt>
                <c:pt idx="3677">
                  <c:v>3678</c:v>
                </c:pt>
                <c:pt idx="3678">
                  <c:v>3679</c:v>
                </c:pt>
                <c:pt idx="3679">
                  <c:v>3680</c:v>
                </c:pt>
                <c:pt idx="3680">
                  <c:v>3681</c:v>
                </c:pt>
                <c:pt idx="3681">
                  <c:v>3682</c:v>
                </c:pt>
                <c:pt idx="3682">
                  <c:v>3683</c:v>
                </c:pt>
                <c:pt idx="3683">
                  <c:v>3684</c:v>
                </c:pt>
                <c:pt idx="3684">
                  <c:v>3685</c:v>
                </c:pt>
                <c:pt idx="3685">
                  <c:v>3686</c:v>
                </c:pt>
                <c:pt idx="3686">
                  <c:v>3687</c:v>
                </c:pt>
                <c:pt idx="3687">
                  <c:v>3688</c:v>
                </c:pt>
                <c:pt idx="3688">
                  <c:v>3689</c:v>
                </c:pt>
                <c:pt idx="3689">
                  <c:v>3690</c:v>
                </c:pt>
                <c:pt idx="3690">
                  <c:v>3691</c:v>
                </c:pt>
                <c:pt idx="3691">
                  <c:v>3692</c:v>
                </c:pt>
                <c:pt idx="3692">
                  <c:v>3693</c:v>
                </c:pt>
                <c:pt idx="3693">
                  <c:v>3694</c:v>
                </c:pt>
                <c:pt idx="3694">
                  <c:v>3695</c:v>
                </c:pt>
                <c:pt idx="3695">
                  <c:v>3696</c:v>
                </c:pt>
                <c:pt idx="3696">
                  <c:v>3697</c:v>
                </c:pt>
                <c:pt idx="3697">
                  <c:v>3698</c:v>
                </c:pt>
                <c:pt idx="3698">
                  <c:v>3699</c:v>
                </c:pt>
                <c:pt idx="3699">
                  <c:v>3700</c:v>
                </c:pt>
                <c:pt idx="3700">
                  <c:v>3701</c:v>
                </c:pt>
                <c:pt idx="3701">
                  <c:v>3702</c:v>
                </c:pt>
                <c:pt idx="3702">
                  <c:v>3703</c:v>
                </c:pt>
                <c:pt idx="3703">
                  <c:v>3704</c:v>
                </c:pt>
                <c:pt idx="3704">
                  <c:v>3705</c:v>
                </c:pt>
                <c:pt idx="3705">
                  <c:v>3706</c:v>
                </c:pt>
                <c:pt idx="3706">
                  <c:v>3707</c:v>
                </c:pt>
                <c:pt idx="3707">
                  <c:v>3708</c:v>
                </c:pt>
                <c:pt idx="3708">
                  <c:v>3709</c:v>
                </c:pt>
                <c:pt idx="3709">
                  <c:v>3710</c:v>
                </c:pt>
                <c:pt idx="3710">
                  <c:v>3711</c:v>
                </c:pt>
                <c:pt idx="3711">
                  <c:v>3712</c:v>
                </c:pt>
                <c:pt idx="3712">
                  <c:v>3713</c:v>
                </c:pt>
                <c:pt idx="3713">
                  <c:v>3714</c:v>
                </c:pt>
                <c:pt idx="3714">
                  <c:v>3715</c:v>
                </c:pt>
                <c:pt idx="3715">
                  <c:v>3716</c:v>
                </c:pt>
                <c:pt idx="3716">
                  <c:v>3717</c:v>
                </c:pt>
                <c:pt idx="3717">
                  <c:v>3718</c:v>
                </c:pt>
                <c:pt idx="3718">
                  <c:v>3719</c:v>
                </c:pt>
                <c:pt idx="3719">
                  <c:v>3720</c:v>
                </c:pt>
                <c:pt idx="3720">
                  <c:v>3721</c:v>
                </c:pt>
                <c:pt idx="3721">
                  <c:v>3722</c:v>
                </c:pt>
                <c:pt idx="3722">
                  <c:v>3723</c:v>
                </c:pt>
                <c:pt idx="3723">
                  <c:v>3724</c:v>
                </c:pt>
                <c:pt idx="3724">
                  <c:v>3725</c:v>
                </c:pt>
                <c:pt idx="3725">
                  <c:v>3726</c:v>
                </c:pt>
                <c:pt idx="3726">
                  <c:v>3727</c:v>
                </c:pt>
                <c:pt idx="3727">
                  <c:v>3728</c:v>
                </c:pt>
                <c:pt idx="3728">
                  <c:v>3729</c:v>
                </c:pt>
                <c:pt idx="3729">
                  <c:v>3730</c:v>
                </c:pt>
                <c:pt idx="3730">
                  <c:v>3731</c:v>
                </c:pt>
                <c:pt idx="3731">
                  <c:v>3732</c:v>
                </c:pt>
                <c:pt idx="3732">
                  <c:v>3733</c:v>
                </c:pt>
                <c:pt idx="3733">
                  <c:v>3734</c:v>
                </c:pt>
                <c:pt idx="3734">
                  <c:v>3735</c:v>
                </c:pt>
                <c:pt idx="3735">
                  <c:v>3736</c:v>
                </c:pt>
                <c:pt idx="3736">
                  <c:v>3737</c:v>
                </c:pt>
                <c:pt idx="3737">
                  <c:v>3738</c:v>
                </c:pt>
                <c:pt idx="3738">
                  <c:v>3739</c:v>
                </c:pt>
                <c:pt idx="3739">
                  <c:v>3740</c:v>
                </c:pt>
                <c:pt idx="3740">
                  <c:v>3741</c:v>
                </c:pt>
                <c:pt idx="3741">
                  <c:v>3742</c:v>
                </c:pt>
                <c:pt idx="3742">
                  <c:v>3743</c:v>
                </c:pt>
                <c:pt idx="3743">
                  <c:v>3744</c:v>
                </c:pt>
                <c:pt idx="3744">
                  <c:v>3745</c:v>
                </c:pt>
                <c:pt idx="3745">
                  <c:v>3746</c:v>
                </c:pt>
                <c:pt idx="3746">
                  <c:v>3747</c:v>
                </c:pt>
                <c:pt idx="3747">
                  <c:v>3748</c:v>
                </c:pt>
                <c:pt idx="3748">
                  <c:v>3749</c:v>
                </c:pt>
                <c:pt idx="3749">
                  <c:v>3750</c:v>
                </c:pt>
                <c:pt idx="3750">
                  <c:v>3751</c:v>
                </c:pt>
                <c:pt idx="3751">
                  <c:v>3752</c:v>
                </c:pt>
                <c:pt idx="3752">
                  <c:v>3753</c:v>
                </c:pt>
                <c:pt idx="3753">
                  <c:v>3754</c:v>
                </c:pt>
                <c:pt idx="3754">
                  <c:v>3755</c:v>
                </c:pt>
                <c:pt idx="3755">
                  <c:v>3756</c:v>
                </c:pt>
                <c:pt idx="3756">
                  <c:v>3757</c:v>
                </c:pt>
                <c:pt idx="3757">
                  <c:v>3758</c:v>
                </c:pt>
                <c:pt idx="3758">
                  <c:v>3759</c:v>
                </c:pt>
                <c:pt idx="3759">
                  <c:v>3760</c:v>
                </c:pt>
                <c:pt idx="3760">
                  <c:v>3761</c:v>
                </c:pt>
                <c:pt idx="3761">
                  <c:v>3762</c:v>
                </c:pt>
                <c:pt idx="3762">
                  <c:v>3763</c:v>
                </c:pt>
                <c:pt idx="3763">
                  <c:v>3764</c:v>
                </c:pt>
                <c:pt idx="3764">
                  <c:v>3765</c:v>
                </c:pt>
                <c:pt idx="3765">
                  <c:v>3766</c:v>
                </c:pt>
                <c:pt idx="3766">
                  <c:v>3767</c:v>
                </c:pt>
                <c:pt idx="3767">
                  <c:v>3768</c:v>
                </c:pt>
                <c:pt idx="3768">
                  <c:v>3769</c:v>
                </c:pt>
                <c:pt idx="3769">
                  <c:v>3770</c:v>
                </c:pt>
                <c:pt idx="3770">
                  <c:v>3771</c:v>
                </c:pt>
                <c:pt idx="3771">
                  <c:v>3772</c:v>
                </c:pt>
                <c:pt idx="3772">
                  <c:v>3773</c:v>
                </c:pt>
                <c:pt idx="3773">
                  <c:v>3774</c:v>
                </c:pt>
                <c:pt idx="3774">
                  <c:v>3775</c:v>
                </c:pt>
                <c:pt idx="3775">
                  <c:v>3776</c:v>
                </c:pt>
                <c:pt idx="3776">
                  <c:v>3777</c:v>
                </c:pt>
                <c:pt idx="3777">
                  <c:v>3778</c:v>
                </c:pt>
                <c:pt idx="3778">
                  <c:v>3779</c:v>
                </c:pt>
                <c:pt idx="3779">
                  <c:v>3780</c:v>
                </c:pt>
                <c:pt idx="3780">
                  <c:v>3781</c:v>
                </c:pt>
                <c:pt idx="3781">
                  <c:v>3782</c:v>
                </c:pt>
                <c:pt idx="3782">
                  <c:v>3783</c:v>
                </c:pt>
                <c:pt idx="3783">
                  <c:v>3784</c:v>
                </c:pt>
                <c:pt idx="3784">
                  <c:v>3785</c:v>
                </c:pt>
                <c:pt idx="3785">
                  <c:v>3786</c:v>
                </c:pt>
                <c:pt idx="3786">
                  <c:v>3787</c:v>
                </c:pt>
                <c:pt idx="3787">
                  <c:v>3788</c:v>
                </c:pt>
                <c:pt idx="3788">
                  <c:v>3789</c:v>
                </c:pt>
                <c:pt idx="3789">
                  <c:v>3790</c:v>
                </c:pt>
                <c:pt idx="3790">
                  <c:v>3791</c:v>
                </c:pt>
                <c:pt idx="3791">
                  <c:v>3792</c:v>
                </c:pt>
                <c:pt idx="3792">
                  <c:v>3793</c:v>
                </c:pt>
                <c:pt idx="3793">
                  <c:v>3794</c:v>
                </c:pt>
                <c:pt idx="3794">
                  <c:v>3795</c:v>
                </c:pt>
                <c:pt idx="3795">
                  <c:v>3796</c:v>
                </c:pt>
                <c:pt idx="3796">
                  <c:v>3797</c:v>
                </c:pt>
                <c:pt idx="3797">
                  <c:v>3798</c:v>
                </c:pt>
                <c:pt idx="3798">
                  <c:v>3799</c:v>
                </c:pt>
                <c:pt idx="3799">
                  <c:v>3800</c:v>
                </c:pt>
                <c:pt idx="3800">
                  <c:v>3801</c:v>
                </c:pt>
                <c:pt idx="3801">
                  <c:v>3802</c:v>
                </c:pt>
                <c:pt idx="3802">
                  <c:v>3803</c:v>
                </c:pt>
                <c:pt idx="3803">
                  <c:v>3804</c:v>
                </c:pt>
                <c:pt idx="3804">
                  <c:v>3805</c:v>
                </c:pt>
                <c:pt idx="3805">
                  <c:v>3806</c:v>
                </c:pt>
                <c:pt idx="3806">
                  <c:v>3807</c:v>
                </c:pt>
                <c:pt idx="3807">
                  <c:v>3808</c:v>
                </c:pt>
                <c:pt idx="3808">
                  <c:v>3809</c:v>
                </c:pt>
                <c:pt idx="3809">
                  <c:v>3810</c:v>
                </c:pt>
                <c:pt idx="3810">
                  <c:v>3811</c:v>
                </c:pt>
                <c:pt idx="3811">
                  <c:v>3812</c:v>
                </c:pt>
                <c:pt idx="3812">
                  <c:v>3813</c:v>
                </c:pt>
                <c:pt idx="3813">
                  <c:v>3814</c:v>
                </c:pt>
                <c:pt idx="3814">
                  <c:v>3815</c:v>
                </c:pt>
                <c:pt idx="3815">
                  <c:v>3816</c:v>
                </c:pt>
                <c:pt idx="3816">
                  <c:v>3817</c:v>
                </c:pt>
                <c:pt idx="3817">
                  <c:v>3818</c:v>
                </c:pt>
                <c:pt idx="3818">
                  <c:v>3819</c:v>
                </c:pt>
                <c:pt idx="3819">
                  <c:v>3820</c:v>
                </c:pt>
                <c:pt idx="3820">
                  <c:v>3821</c:v>
                </c:pt>
                <c:pt idx="3821">
                  <c:v>3822</c:v>
                </c:pt>
                <c:pt idx="3822">
                  <c:v>3823</c:v>
                </c:pt>
                <c:pt idx="3823">
                  <c:v>3824</c:v>
                </c:pt>
                <c:pt idx="3824">
                  <c:v>3825</c:v>
                </c:pt>
                <c:pt idx="3825">
                  <c:v>3826</c:v>
                </c:pt>
                <c:pt idx="3826">
                  <c:v>3827</c:v>
                </c:pt>
                <c:pt idx="3827">
                  <c:v>3828</c:v>
                </c:pt>
                <c:pt idx="3828">
                  <c:v>3829</c:v>
                </c:pt>
                <c:pt idx="3829">
                  <c:v>3830</c:v>
                </c:pt>
                <c:pt idx="3830">
                  <c:v>3831</c:v>
                </c:pt>
                <c:pt idx="3831">
                  <c:v>3832</c:v>
                </c:pt>
                <c:pt idx="3832">
                  <c:v>3833</c:v>
                </c:pt>
                <c:pt idx="3833">
                  <c:v>3834</c:v>
                </c:pt>
                <c:pt idx="3834">
                  <c:v>3835</c:v>
                </c:pt>
                <c:pt idx="3835">
                  <c:v>3836</c:v>
                </c:pt>
                <c:pt idx="3836">
                  <c:v>3837</c:v>
                </c:pt>
                <c:pt idx="3837">
                  <c:v>3838</c:v>
                </c:pt>
                <c:pt idx="3838">
                  <c:v>3839</c:v>
                </c:pt>
                <c:pt idx="3839">
                  <c:v>3840</c:v>
                </c:pt>
                <c:pt idx="3840">
                  <c:v>3841</c:v>
                </c:pt>
                <c:pt idx="3841">
                  <c:v>3842</c:v>
                </c:pt>
                <c:pt idx="3842">
                  <c:v>3843</c:v>
                </c:pt>
                <c:pt idx="3843">
                  <c:v>3844</c:v>
                </c:pt>
                <c:pt idx="3844">
                  <c:v>3845</c:v>
                </c:pt>
                <c:pt idx="3845">
                  <c:v>3846</c:v>
                </c:pt>
                <c:pt idx="3846">
                  <c:v>3847</c:v>
                </c:pt>
                <c:pt idx="3847">
                  <c:v>3848</c:v>
                </c:pt>
                <c:pt idx="3848">
                  <c:v>3849</c:v>
                </c:pt>
                <c:pt idx="3849">
                  <c:v>3850</c:v>
                </c:pt>
                <c:pt idx="3850">
                  <c:v>3851</c:v>
                </c:pt>
                <c:pt idx="3851">
                  <c:v>3852</c:v>
                </c:pt>
                <c:pt idx="3852">
                  <c:v>3853</c:v>
                </c:pt>
                <c:pt idx="3853">
                  <c:v>3854</c:v>
                </c:pt>
                <c:pt idx="3854">
                  <c:v>3855</c:v>
                </c:pt>
                <c:pt idx="3855">
                  <c:v>3856</c:v>
                </c:pt>
                <c:pt idx="3856">
                  <c:v>3857</c:v>
                </c:pt>
                <c:pt idx="3857">
                  <c:v>3858</c:v>
                </c:pt>
                <c:pt idx="3858">
                  <c:v>3859</c:v>
                </c:pt>
                <c:pt idx="3859">
                  <c:v>3860</c:v>
                </c:pt>
                <c:pt idx="3860">
                  <c:v>3861</c:v>
                </c:pt>
                <c:pt idx="3861">
                  <c:v>3862</c:v>
                </c:pt>
                <c:pt idx="3862">
                  <c:v>3863</c:v>
                </c:pt>
                <c:pt idx="3863">
                  <c:v>3864</c:v>
                </c:pt>
                <c:pt idx="3864">
                  <c:v>3865</c:v>
                </c:pt>
                <c:pt idx="3865">
                  <c:v>3866</c:v>
                </c:pt>
                <c:pt idx="3866">
                  <c:v>3867</c:v>
                </c:pt>
                <c:pt idx="3867">
                  <c:v>3868</c:v>
                </c:pt>
                <c:pt idx="3868">
                  <c:v>3869</c:v>
                </c:pt>
                <c:pt idx="3869">
                  <c:v>3870</c:v>
                </c:pt>
                <c:pt idx="3870">
                  <c:v>3871</c:v>
                </c:pt>
                <c:pt idx="3871">
                  <c:v>3872</c:v>
                </c:pt>
                <c:pt idx="3872">
                  <c:v>3873</c:v>
                </c:pt>
                <c:pt idx="3873">
                  <c:v>3874</c:v>
                </c:pt>
                <c:pt idx="3874">
                  <c:v>3875</c:v>
                </c:pt>
                <c:pt idx="3875">
                  <c:v>3876</c:v>
                </c:pt>
                <c:pt idx="3876">
                  <c:v>3877</c:v>
                </c:pt>
                <c:pt idx="3877">
                  <c:v>3878</c:v>
                </c:pt>
                <c:pt idx="3878">
                  <c:v>3879</c:v>
                </c:pt>
                <c:pt idx="3879">
                  <c:v>3880</c:v>
                </c:pt>
                <c:pt idx="3880">
                  <c:v>3881</c:v>
                </c:pt>
                <c:pt idx="3881">
                  <c:v>3882</c:v>
                </c:pt>
                <c:pt idx="3882">
                  <c:v>3883</c:v>
                </c:pt>
                <c:pt idx="3883">
                  <c:v>3884</c:v>
                </c:pt>
                <c:pt idx="3884">
                  <c:v>3885</c:v>
                </c:pt>
                <c:pt idx="3885">
                  <c:v>3886</c:v>
                </c:pt>
                <c:pt idx="3886">
                  <c:v>3887</c:v>
                </c:pt>
                <c:pt idx="3887">
                  <c:v>3888</c:v>
                </c:pt>
                <c:pt idx="3888">
                  <c:v>3889</c:v>
                </c:pt>
                <c:pt idx="3889">
                  <c:v>3890</c:v>
                </c:pt>
                <c:pt idx="3890">
                  <c:v>3891</c:v>
                </c:pt>
                <c:pt idx="3891">
                  <c:v>3892</c:v>
                </c:pt>
                <c:pt idx="3892">
                  <c:v>3893</c:v>
                </c:pt>
                <c:pt idx="3893">
                  <c:v>3894</c:v>
                </c:pt>
                <c:pt idx="3894">
                  <c:v>3895</c:v>
                </c:pt>
                <c:pt idx="3895">
                  <c:v>3896</c:v>
                </c:pt>
                <c:pt idx="3896">
                  <c:v>3897</c:v>
                </c:pt>
                <c:pt idx="3897">
                  <c:v>3898</c:v>
                </c:pt>
                <c:pt idx="3898">
                  <c:v>3899</c:v>
                </c:pt>
                <c:pt idx="3899">
                  <c:v>3900</c:v>
                </c:pt>
                <c:pt idx="3900">
                  <c:v>3901</c:v>
                </c:pt>
                <c:pt idx="3901">
                  <c:v>3902</c:v>
                </c:pt>
                <c:pt idx="3902">
                  <c:v>3903</c:v>
                </c:pt>
                <c:pt idx="3903">
                  <c:v>3904</c:v>
                </c:pt>
                <c:pt idx="3904">
                  <c:v>3905</c:v>
                </c:pt>
                <c:pt idx="3905">
                  <c:v>3906</c:v>
                </c:pt>
                <c:pt idx="3906">
                  <c:v>3907</c:v>
                </c:pt>
                <c:pt idx="3907">
                  <c:v>3908</c:v>
                </c:pt>
                <c:pt idx="3908">
                  <c:v>3909</c:v>
                </c:pt>
                <c:pt idx="3909">
                  <c:v>3910</c:v>
                </c:pt>
                <c:pt idx="3910">
                  <c:v>3911</c:v>
                </c:pt>
                <c:pt idx="3911">
                  <c:v>3912</c:v>
                </c:pt>
                <c:pt idx="3912">
                  <c:v>3913</c:v>
                </c:pt>
                <c:pt idx="3913">
                  <c:v>3914</c:v>
                </c:pt>
                <c:pt idx="3914">
                  <c:v>3915</c:v>
                </c:pt>
                <c:pt idx="3915">
                  <c:v>3916</c:v>
                </c:pt>
                <c:pt idx="3916">
                  <c:v>3917</c:v>
                </c:pt>
                <c:pt idx="3917">
                  <c:v>3918</c:v>
                </c:pt>
                <c:pt idx="3918">
                  <c:v>3919</c:v>
                </c:pt>
                <c:pt idx="3919">
                  <c:v>3920</c:v>
                </c:pt>
                <c:pt idx="3920">
                  <c:v>3921</c:v>
                </c:pt>
                <c:pt idx="3921">
                  <c:v>3922</c:v>
                </c:pt>
                <c:pt idx="3922">
                  <c:v>3923</c:v>
                </c:pt>
                <c:pt idx="3923">
                  <c:v>3924</c:v>
                </c:pt>
                <c:pt idx="3924">
                  <c:v>3925</c:v>
                </c:pt>
                <c:pt idx="3925">
                  <c:v>3926</c:v>
                </c:pt>
                <c:pt idx="3926">
                  <c:v>3927</c:v>
                </c:pt>
                <c:pt idx="3927">
                  <c:v>3928</c:v>
                </c:pt>
                <c:pt idx="3928">
                  <c:v>3929</c:v>
                </c:pt>
                <c:pt idx="3929">
                  <c:v>3930</c:v>
                </c:pt>
                <c:pt idx="3930">
                  <c:v>3931</c:v>
                </c:pt>
                <c:pt idx="3931">
                  <c:v>3932</c:v>
                </c:pt>
                <c:pt idx="3932">
                  <c:v>3933</c:v>
                </c:pt>
                <c:pt idx="3933">
                  <c:v>3934</c:v>
                </c:pt>
                <c:pt idx="3934">
                  <c:v>3935</c:v>
                </c:pt>
                <c:pt idx="3935">
                  <c:v>3936</c:v>
                </c:pt>
                <c:pt idx="3936">
                  <c:v>3937</c:v>
                </c:pt>
                <c:pt idx="3937">
                  <c:v>3938</c:v>
                </c:pt>
                <c:pt idx="3938">
                  <c:v>3939</c:v>
                </c:pt>
                <c:pt idx="3939">
                  <c:v>3940</c:v>
                </c:pt>
                <c:pt idx="3940">
                  <c:v>3941</c:v>
                </c:pt>
                <c:pt idx="3941">
                  <c:v>3942</c:v>
                </c:pt>
                <c:pt idx="3942">
                  <c:v>3943</c:v>
                </c:pt>
                <c:pt idx="3943">
                  <c:v>3944</c:v>
                </c:pt>
                <c:pt idx="3944">
                  <c:v>3945</c:v>
                </c:pt>
                <c:pt idx="3945">
                  <c:v>3946</c:v>
                </c:pt>
                <c:pt idx="3946">
                  <c:v>3947</c:v>
                </c:pt>
                <c:pt idx="3947">
                  <c:v>3948</c:v>
                </c:pt>
                <c:pt idx="3948">
                  <c:v>3949</c:v>
                </c:pt>
                <c:pt idx="3949">
                  <c:v>3950</c:v>
                </c:pt>
                <c:pt idx="3950">
                  <c:v>3951</c:v>
                </c:pt>
                <c:pt idx="3951">
                  <c:v>3952</c:v>
                </c:pt>
                <c:pt idx="3952">
                  <c:v>3953</c:v>
                </c:pt>
                <c:pt idx="3953">
                  <c:v>3954</c:v>
                </c:pt>
                <c:pt idx="3954">
                  <c:v>3955</c:v>
                </c:pt>
                <c:pt idx="3955">
                  <c:v>3956</c:v>
                </c:pt>
                <c:pt idx="3956">
                  <c:v>3957</c:v>
                </c:pt>
                <c:pt idx="3957">
                  <c:v>3958</c:v>
                </c:pt>
                <c:pt idx="3958">
                  <c:v>3959</c:v>
                </c:pt>
                <c:pt idx="3959">
                  <c:v>3960</c:v>
                </c:pt>
                <c:pt idx="3960">
                  <c:v>3961</c:v>
                </c:pt>
                <c:pt idx="3961">
                  <c:v>3962</c:v>
                </c:pt>
                <c:pt idx="3962">
                  <c:v>3963</c:v>
                </c:pt>
                <c:pt idx="3963">
                  <c:v>3964</c:v>
                </c:pt>
                <c:pt idx="3964">
                  <c:v>3965</c:v>
                </c:pt>
                <c:pt idx="3965">
                  <c:v>3966</c:v>
                </c:pt>
                <c:pt idx="3966">
                  <c:v>3967</c:v>
                </c:pt>
                <c:pt idx="3967">
                  <c:v>3968</c:v>
                </c:pt>
                <c:pt idx="3968">
                  <c:v>3969</c:v>
                </c:pt>
                <c:pt idx="3969">
                  <c:v>3970</c:v>
                </c:pt>
                <c:pt idx="3970">
                  <c:v>3971</c:v>
                </c:pt>
                <c:pt idx="3971">
                  <c:v>3972</c:v>
                </c:pt>
                <c:pt idx="3972">
                  <c:v>3973</c:v>
                </c:pt>
                <c:pt idx="3973">
                  <c:v>3974</c:v>
                </c:pt>
                <c:pt idx="3974">
                  <c:v>3975</c:v>
                </c:pt>
                <c:pt idx="3975">
                  <c:v>3976</c:v>
                </c:pt>
                <c:pt idx="3976">
                  <c:v>3977</c:v>
                </c:pt>
                <c:pt idx="3977">
                  <c:v>3978</c:v>
                </c:pt>
                <c:pt idx="3978">
                  <c:v>3979</c:v>
                </c:pt>
                <c:pt idx="3979">
                  <c:v>3980</c:v>
                </c:pt>
                <c:pt idx="3980">
                  <c:v>3981</c:v>
                </c:pt>
                <c:pt idx="3981">
                  <c:v>3982</c:v>
                </c:pt>
                <c:pt idx="3982">
                  <c:v>3983</c:v>
                </c:pt>
                <c:pt idx="3983">
                  <c:v>3984</c:v>
                </c:pt>
                <c:pt idx="3984">
                  <c:v>3985</c:v>
                </c:pt>
                <c:pt idx="3985">
                  <c:v>3986</c:v>
                </c:pt>
                <c:pt idx="3986">
                  <c:v>3987</c:v>
                </c:pt>
                <c:pt idx="3987">
                  <c:v>3988</c:v>
                </c:pt>
                <c:pt idx="3988">
                  <c:v>3989</c:v>
                </c:pt>
                <c:pt idx="3989">
                  <c:v>3990</c:v>
                </c:pt>
                <c:pt idx="3990">
                  <c:v>3991</c:v>
                </c:pt>
                <c:pt idx="3991">
                  <c:v>3992</c:v>
                </c:pt>
                <c:pt idx="3992">
                  <c:v>3993</c:v>
                </c:pt>
                <c:pt idx="3993">
                  <c:v>3994</c:v>
                </c:pt>
                <c:pt idx="3994">
                  <c:v>3995</c:v>
                </c:pt>
                <c:pt idx="3995">
                  <c:v>3996</c:v>
                </c:pt>
                <c:pt idx="3996">
                  <c:v>3997</c:v>
                </c:pt>
                <c:pt idx="3997">
                  <c:v>3998</c:v>
                </c:pt>
                <c:pt idx="3998">
                  <c:v>3999</c:v>
                </c:pt>
                <c:pt idx="3999">
                  <c:v>4000</c:v>
                </c:pt>
                <c:pt idx="4000">
                  <c:v>4001</c:v>
                </c:pt>
                <c:pt idx="4001">
                  <c:v>4002</c:v>
                </c:pt>
                <c:pt idx="4002">
                  <c:v>4003</c:v>
                </c:pt>
                <c:pt idx="4003">
                  <c:v>4004</c:v>
                </c:pt>
                <c:pt idx="4004">
                  <c:v>4005</c:v>
                </c:pt>
                <c:pt idx="4005">
                  <c:v>4006</c:v>
                </c:pt>
                <c:pt idx="4006">
                  <c:v>4007</c:v>
                </c:pt>
                <c:pt idx="4007">
                  <c:v>4008</c:v>
                </c:pt>
                <c:pt idx="4008">
                  <c:v>4009</c:v>
                </c:pt>
                <c:pt idx="4009">
                  <c:v>4010</c:v>
                </c:pt>
                <c:pt idx="4010">
                  <c:v>4011</c:v>
                </c:pt>
                <c:pt idx="4011">
                  <c:v>4012</c:v>
                </c:pt>
                <c:pt idx="4012">
                  <c:v>4013</c:v>
                </c:pt>
                <c:pt idx="4013">
                  <c:v>4014</c:v>
                </c:pt>
                <c:pt idx="4014">
                  <c:v>4015</c:v>
                </c:pt>
                <c:pt idx="4015">
                  <c:v>4016</c:v>
                </c:pt>
                <c:pt idx="4016">
                  <c:v>4017</c:v>
                </c:pt>
                <c:pt idx="4017">
                  <c:v>4018</c:v>
                </c:pt>
                <c:pt idx="4018">
                  <c:v>4019</c:v>
                </c:pt>
                <c:pt idx="4019">
                  <c:v>4020</c:v>
                </c:pt>
                <c:pt idx="4020">
                  <c:v>4021</c:v>
                </c:pt>
                <c:pt idx="4021">
                  <c:v>4022</c:v>
                </c:pt>
                <c:pt idx="4022">
                  <c:v>4023</c:v>
                </c:pt>
                <c:pt idx="4023">
                  <c:v>4024</c:v>
                </c:pt>
                <c:pt idx="4024">
                  <c:v>4025</c:v>
                </c:pt>
                <c:pt idx="4025">
                  <c:v>4026</c:v>
                </c:pt>
                <c:pt idx="4026">
                  <c:v>4027</c:v>
                </c:pt>
                <c:pt idx="4027">
                  <c:v>4028</c:v>
                </c:pt>
                <c:pt idx="4028">
                  <c:v>4029</c:v>
                </c:pt>
                <c:pt idx="4029">
                  <c:v>4030</c:v>
                </c:pt>
                <c:pt idx="4030">
                  <c:v>4031</c:v>
                </c:pt>
                <c:pt idx="4031">
                  <c:v>4032</c:v>
                </c:pt>
                <c:pt idx="4032">
                  <c:v>4033</c:v>
                </c:pt>
                <c:pt idx="4033">
                  <c:v>4034</c:v>
                </c:pt>
                <c:pt idx="4034">
                  <c:v>4035</c:v>
                </c:pt>
                <c:pt idx="4035">
                  <c:v>4036</c:v>
                </c:pt>
                <c:pt idx="4036">
                  <c:v>4037</c:v>
                </c:pt>
                <c:pt idx="4037">
                  <c:v>4038</c:v>
                </c:pt>
                <c:pt idx="4038">
                  <c:v>4039</c:v>
                </c:pt>
                <c:pt idx="4039">
                  <c:v>4040</c:v>
                </c:pt>
                <c:pt idx="4040">
                  <c:v>4041</c:v>
                </c:pt>
                <c:pt idx="4041">
                  <c:v>4042</c:v>
                </c:pt>
                <c:pt idx="4042">
                  <c:v>4043</c:v>
                </c:pt>
                <c:pt idx="4043">
                  <c:v>4044</c:v>
                </c:pt>
                <c:pt idx="4044">
                  <c:v>4045</c:v>
                </c:pt>
                <c:pt idx="4045">
                  <c:v>4046</c:v>
                </c:pt>
                <c:pt idx="4046">
                  <c:v>4047</c:v>
                </c:pt>
                <c:pt idx="4047">
                  <c:v>4048</c:v>
                </c:pt>
                <c:pt idx="4048">
                  <c:v>4049</c:v>
                </c:pt>
                <c:pt idx="4049">
                  <c:v>4050</c:v>
                </c:pt>
                <c:pt idx="4050">
                  <c:v>4051</c:v>
                </c:pt>
                <c:pt idx="4051">
                  <c:v>4052</c:v>
                </c:pt>
                <c:pt idx="4052">
                  <c:v>4053</c:v>
                </c:pt>
                <c:pt idx="4053">
                  <c:v>4054</c:v>
                </c:pt>
                <c:pt idx="4054">
                  <c:v>4055</c:v>
                </c:pt>
                <c:pt idx="4055">
                  <c:v>4056</c:v>
                </c:pt>
                <c:pt idx="4056">
                  <c:v>4057</c:v>
                </c:pt>
                <c:pt idx="4057">
                  <c:v>4058</c:v>
                </c:pt>
                <c:pt idx="4058">
                  <c:v>4059</c:v>
                </c:pt>
                <c:pt idx="4059">
                  <c:v>4060</c:v>
                </c:pt>
                <c:pt idx="4060">
                  <c:v>4061</c:v>
                </c:pt>
                <c:pt idx="4061">
                  <c:v>4062</c:v>
                </c:pt>
                <c:pt idx="4062">
                  <c:v>4063</c:v>
                </c:pt>
                <c:pt idx="4063">
                  <c:v>4064</c:v>
                </c:pt>
                <c:pt idx="4064">
                  <c:v>4065</c:v>
                </c:pt>
                <c:pt idx="4065">
                  <c:v>4066</c:v>
                </c:pt>
                <c:pt idx="4066">
                  <c:v>4067</c:v>
                </c:pt>
                <c:pt idx="4067">
                  <c:v>4068</c:v>
                </c:pt>
                <c:pt idx="4068">
                  <c:v>4069</c:v>
                </c:pt>
                <c:pt idx="4069">
                  <c:v>4070</c:v>
                </c:pt>
                <c:pt idx="4070">
                  <c:v>4071</c:v>
                </c:pt>
                <c:pt idx="4071">
                  <c:v>4072</c:v>
                </c:pt>
                <c:pt idx="4072">
                  <c:v>4073</c:v>
                </c:pt>
                <c:pt idx="4073">
                  <c:v>4074</c:v>
                </c:pt>
                <c:pt idx="4074">
                  <c:v>4075</c:v>
                </c:pt>
                <c:pt idx="4075">
                  <c:v>4076</c:v>
                </c:pt>
                <c:pt idx="4076">
                  <c:v>4077</c:v>
                </c:pt>
                <c:pt idx="4077">
                  <c:v>4078</c:v>
                </c:pt>
                <c:pt idx="4078">
                  <c:v>4079</c:v>
                </c:pt>
                <c:pt idx="4079">
                  <c:v>4080</c:v>
                </c:pt>
                <c:pt idx="4080">
                  <c:v>4081</c:v>
                </c:pt>
                <c:pt idx="4081">
                  <c:v>4082</c:v>
                </c:pt>
                <c:pt idx="4082">
                  <c:v>4083</c:v>
                </c:pt>
                <c:pt idx="4083">
                  <c:v>4084</c:v>
                </c:pt>
                <c:pt idx="4084">
                  <c:v>4085</c:v>
                </c:pt>
                <c:pt idx="4085">
                  <c:v>4086</c:v>
                </c:pt>
                <c:pt idx="4086">
                  <c:v>4087</c:v>
                </c:pt>
                <c:pt idx="4087">
                  <c:v>4088</c:v>
                </c:pt>
                <c:pt idx="4088">
                  <c:v>4089</c:v>
                </c:pt>
                <c:pt idx="4089">
                  <c:v>4090</c:v>
                </c:pt>
                <c:pt idx="4090">
                  <c:v>4091</c:v>
                </c:pt>
                <c:pt idx="4091">
                  <c:v>4092</c:v>
                </c:pt>
                <c:pt idx="4092">
                  <c:v>4093</c:v>
                </c:pt>
                <c:pt idx="4093">
                  <c:v>4094</c:v>
                </c:pt>
                <c:pt idx="4094">
                  <c:v>4095</c:v>
                </c:pt>
                <c:pt idx="4095">
                  <c:v>4096</c:v>
                </c:pt>
                <c:pt idx="4096">
                  <c:v>4097</c:v>
                </c:pt>
                <c:pt idx="4097">
                  <c:v>4098</c:v>
                </c:pt>
                <c:pt idx="4098">
                  <c:v>4099</c:v>
                </c:pt>
                <c:pt idx="4099">
                  <c:v>4100</c:v>
                </c:pt>
                <c:pt idx="4100">
                  <c:v>4101</c:v>
                </c:pt>
                <c:pt idx="4101">
                  <c:v>4102</c:v>
                </c:pt>
                <c:pt idx="4102">
                  <c:v>4103</c:v>
                </c:pt>
                <c:pt idx="4103">
                  <c:v>4104</c:v>
                </c:pt>
                <c:pt idx="4104">
                  <c:v>4105</c:v>
                </c:pt>
                <c:pt idx="4105">
                  <c:v>4106</c:v>
                </c:pt>
                <c:pt idx="4106">
                  <c:v>4107</c:v>
                </c:pt>
                <c:pt idx="4107">
                  <c:v>4108</c:v>
                </c:pt>
                <c:pt idx="4108">
                  <c:v>4109</c:v>
                </c:pt>
                <c:pt idx="4109">
                  <c:v>4110</c:v>
                </c:pt>
                <c:pt idx="4110">
                  <c:v>4111</c:v>
                </c:pt>
                <c:pt idx="4111">
                  <c:v>4112</c:v>
                </c:pt>
                <c:pt idx="4112">
                  <c:v>4113</c:v>
                </c:pt>
                <c:pt idx="4113">
                  <c:v>4114</c:v>
                </c:pt>
                <c:pt idx="4114">
                  <c:v>4115</c:v>
                </c:pt>
                <c:pt idx="4115">
                  <c:v>4116</c:v>
                </c:pt>
                <c:pt idx="4116">
                  <c:v>4117</c:v>
                </c:pt>
                <c:pt idx="4117">
                  <c:v>4118</c:v>
                </c:pt>
                <c:pt idx="4118">
                  <c:v>4119</c:v>
                </c:pt>
                <c:pt idx="4119">
                  <c:v>4120</c:v>
                </c:pt>
                <c:pt idx="4120">
                  <c:v>4121</c:v>
                </c:pt>
                <c:pt idx="4121">
                  <c:v>4122</c:v>
                </c:pt>
                <c:pt idx="4122">
                  <c:v>4123</c:v>
                </c:pt>
                <c:pt idx="4123">
                  <c:v>4124</c:v>
                </c:pt>
                <c:pt idx="4124">
                  <c:v>4125</c:v>
                </c:pt>
                <c:pt idx="4125">
                  <c:v>4126</c:v>
                </c:pt>
                <c:pt idx="4126">
                  <c:v>4127</c:v>
                </c:pt>
                <c:pt idx="4127">
                  <c:v>4128</c:v>
                </c:pt>
                <c:pt idx="4128">
                  <c:v>4129</c:v>
                </c:pt>
                <c:pt idx="4129">
                  <c:v>4130</c:v>
                </c:pt>
                <c:pt idx="4130">
                  <c:v>4131</c:v>
                </c:pt>
                <c:pt idx="4131">
                  <c:v>4132</c:v>
                </c:pt>
                <c:pt idx="4132">
                  <c:v>4133</c:v>
                </c:pt>
                <c:pt idx="4133">
                  <c:v>4134</c:v>
                </c:pt>
                <c:pt idx="4134">
                  <c:v>4135</c:v>
                </c:pt>
                <c:pt idx="4135">
                  <c:v>4136</c:v>
                </c:pt>
                <c:pt idx="4136">
                  <c:v>4137</c:v>
                </c:pt>
                <c:pt idx="4137">
                  <c:v>4138</c:v>
                </c:pt>
                <c:pt idx="4138">
                  <c:v>4139</c:v>
                </c:pt>
                <c:pt idx="4139">
                  <c:v>4140</c:v>
                </c:pt>
                <c:pt idx="4140">
                  <c:v>4141</c:v>
                </c:pt>
                <c:pt idx="4141">
                  <c:v>4142</c:v>
                </c:pt>
                <c:pt idx="4142">
                  <c:v>4143</c:v>
                </c:pt>
                <c:pt idx="4143">
                  <c:v>4144</c:v>
                </c:pt>
                <c:pt idx="4144">
                  <c:v>4145</c:v>
                </c:pt>
                <c:pt idx="4145">
                  <c:v>4146</c:v>
                </c:pt>
                <c:pt idx="4146">
                  <c:v>4147</c:v>
                </c:pt>
                <c:pt idx="4147">
                  <c:v>4148</c:v>
                </c:pt>
                <c:pt idx="4148">
                  <c:v>4149</c:v>
                </c:pt>
                <c:pt idx="4149">
                  <c:v>4150</c:v>
                </c:pt>
                <c:pt idx="4150">
                  <c:v>4151</c:v>
                </c:pt>
                <c:pt idx="4151">
                  <c:v>4152</c:v>
                </c:pt>
                <c:pt idx="4152">
                  <c:v>4153</c:v>
                </c:pt>
                <c:pt idx="4153">
                  <c:v>4154</c:v>
                </c:pt>
                <c:pt idx="4154">
                  <c:v>4155</c:v>
                </c:pt>
                <c:pt idx="4155">
                  <c:v>4156</c:v>
                </c:pt>
                <c:pt idx="4156">
                  <c:v>4157</c:v>
                </c:pt>
                <c:pt idx="4157">
                  <c:v>4158</c:v>
                </c:pt>
                <c:pt idx="4158">
                  <c:v>4159</c:v>
                </c:pt>
                <c:pt idx="4159">
                  <c:v>4160</c:v>
                </c:pt>
                <c:pt idx="4160">
                  <c:v>4161</c:v>
                </c:pt>
                <c:pt idx="4161">
                  <c:v>4162</c:v>
                </c:pt>
                <c:pt idx="4162">
                  <c:v>4163</c:v>
                </c:pt>
                <c:pt idx="4163">
                  <c:v>4164</c:v>
                </c:pt>
                <c:pt idx="4164">
                  <c:v>4165</c:v>
                </c:pt>
                <c:pt idx="4165">
                  <c:v>4166</c:v>
                </c:pt>
                <c:pt idx="4166">
                  <c:v>4167</c:v>
                </c:pt>
                <c:pt idx="4167">
                  <c:v>4168</c:v>
                </c:pt>
                <c:pt idx="4168">
                  <c:v>4169</c:v>
                </c:pt>
                <c:pt idx="4169">
                  <c:v>4170</c:v>
                </c:pt>
                <c:pt idx="4170">
                  <c:v>4171</c:v>
                </c:pt>
                <c:pt idx="4171">
                  <c:v>4172</c:v>
                </c:pt>
                <c:pt idx="4172">
                  <c:v>4173</c:v>
                </c:pt>
                <c:pt idx="4173">
                  <c:v>4174</c:v>
                </c:pt>
                <c:pt idx="4174">
                  <c:v>4175</c:v>
                </c:pt>
                <c:pt idx="4175">
                  <c:v>4176</c:v>
                </c:pt>
                <c:pt idx="4176">
                  <c:v>4177</c:v>
                </c:pt>
                <c:pt idx="4177">
                  <c:v>4178</c:v>
                </c:pt>
                <c:pt idx="4178">
                  <c:v>4179</c:v>
                </c:pt>
                <c:pt idx="4179">
                  <c:v>4180</c:v>
                </c:pt>
                <c:pt idx="4180">
                  <c:v>4181</c:v>
                </c:pt>
                <c:pt idx="4181">
                  <c:v>4182</c:v>
                </c:pt>
                <c:pt idx="4182">
                  <c:v>4183</c:v>
                </c:pt>
                <c:pt idx="4183">
                  <c:v>4184</c:v>
                </c:pt>
                <c:pt idx="4184">
                  <c:v>4185</c:v>
                </c:pt>
                <c:pt idx="4185">
                  <c:v>4186</c:v>
                </c:pt>
                <c:pt idx="4186">
                  <c:v>4187</c:v>
                </c:pt>
                <c:pt idx="4187">
                  <c:v>4188</c:v>
                </c:pt>
                <c:pt idx="4188">
                  <c:v>4189</c:v>
                </c:pt>
                <c:pt idx="4189">
                  <c:v>4190</c:v>
                </c:pt>
                <c:pt idx="4190">
                  <c:v>4191</c:v>
                </c:pt>
                <c:pt idx="4191">
                  <c:v>4192</c:v>
                </c:pt>
                <c:pt idx="4192">
                  <c:v>4193</c:v>
                </c:pt>
                <c:pt idx="4193">
                  <c:v>4194</c:v>
                </c:pt>
                <c:pt idx="4194">
                  <c:v>4195</c:v>
                </c:pt>
                <c:pt idx="4195">
                  <c:v>4196</c:v>
                </c:pt>
                <c:pt idx="4196">
                  <c:v>4197</c:v>
                </c:pt>
                <c:pt idx="4197">
                  <c:v>4198</c:v>
                </c:pt>
                <c:pt idx="4198">
                  <c:v>4199</c:v>
                </c:pt>
                <c:pt idx="4199">
                  <c:v>4200</c:v>
                </c:pt>
                <c:pt idx="4200">
                  <c:v>4201</c:v>
                </c:pt>
                <c:pt idx="4201">
                  <c:v>4202</c:v>
                </c:pt>
                <c:pt idx="4202">
                  <c:v>4203</c:v>
                </c:pt>
                <c:pt idx="4203">
                  <c:v>4204</c:v>
                </c:pt>
                <c:pt idx="4204">
                  <c:v>4205</c:v>
                </c:pt>
                <c:pt idx="4205">
                  <c:v>4206</c:v>
                </c:pt>
                <c:pt idx="4206">
                  <c:v>4207</c:v>
                </c:pt>
                <c:pt idx="4207">
                  <c:v>4208</c:v>
                </c:pt>
                <c:pt idx="4208">
                  <c:v>4209</c:v>
                </c:pt>
                <c:pt idx="4209">
                  <c:v>4210</c:v>
                </c:pt>
                <c:pt idx="4210">
                  <c:v>4211</c:v>
                </c:pt>
                <c:pt idx="4211">
                  <c:v>4212</c:v>
                </c:pt>
                <c:pt idx="4212">
                  <c:v>4213</c:v>
                </c:pt>
                <c:pt idx="4213">
                  <c:v>4214</c:v>
                </c:pt>
                <c:pt idx="4214">
                  <c:v>4215</c:v>
                </c:pt>
                <c:pt idx="4215">
                  <c:v>4216</c:v>
                </c:pt>
                <c:pt idx="4216">
                  <c:v>4217</c:v>
                </c:pt>
                <c:pt idx="4217">
                  <c:v>4218</c:v>
                </c:pt>
                <c:pt idx="4218">
                  <c:v>4219</c:v>
                </c:pt>
                <c:pt idx="4219">
                  <c:v>4220</c:v>
                </c:pt>
                <c:pt idx="4220">
                  <c:v>4221</c:v>
                </c:pt>
                <c:pt idx="4221">
                  <c:v>4222</c:v>
                </c:pt>
                <c:pt idx="4222">
                  <c:v>4223</c:v>
                </c:pt>
                <c:pt idx="4223">
                  <c:v>4224</c:v>
                </c:pt>
                <c:pt idx="4224">
                  <c:v>4225</c:v>
                </c:pt>
                <c:pt idx="4225">
                  <c:v>4226</c:v>
                </c:pt>
                <c:pt idx="4226">
                  <c:v>4227</c:v>
                </c:pt>
                <c:pt idx="4227">
                  <c:v>4228</c:v>
                </c:pt>
                <c:pt idx="4228">
                  <c:v>4229</c:v>
                </c:pt>
                <c:pt idx="4229">
                  <c:v>4230</c:v>
                </c:pt>
                <c:pt idx="4230">
                  <c:v>4231</c:v>
                </c:pt>
                <c:pt idx="4231">
                  <c:v>4232</c:v>
                </c:pt>
                <c:pt idx="4232">
                  <c:v>4233</c:v>
                </c:pt>
                <c:pt idx="4233">
                  <c:v>4234</c:v>
                </c:pt>
                <c:pt idx="4234">
                  <c:v>4235</c:v>
                </c:pt>
                <c:pt idx="4235">
                  <c:v>4236</c:v>
                </c:pt>
                <c:pt idx="4236">
                  <c:v>4237</c:v>
                </c:pt>
                <c:pt idx="4237">
                  <c:v>4238</c:v>
                </c:pt>
                <c:pt idx="4238">
                  <c:v>4239</c:v>
                </c:pt>
                <c:pt idx="4239">
                  <c:v>4240</c:v>
                </c:pt>
                <c:pt idx="4240">
                  <c:v>4241</c:v>
                </c:pt>
                <c:pt idx="4241">
                  <c:v>4242</c:v>
                </c:pt>
                <c:pt idx="4242">
                  <c:v>4243</c:v>
                </c:pt>
                <c:pt idx="4243">
                  <c:v>4244</c:v>
                </c:pt>
                <c:pt idx="4244">
                  <c:v>4245</c:v>
                </c:pt>
                <c:pt idx="4245">
                  <c:v>4246</c:v>
                </c:pt>
                <c:pt idx="4246">
                  <c:v>4247</c:v>
                </c:pt>
                <c:pt idx="4247">
                  <c:v>4248</c:v>
                </c:pt>
                <c:pt idx="4248">
                  <c:v>4249</c:v>
                </c:pt>
                <c:pt idx="4249">
                  <c:v>4250</c:v>
                </c:pt>
                <c:pt idx="4250">
                  <c:v>4251</c:v>
                </c:pt>
                <c:pt idx="4251">
                  <c:v>4252</c:v>
                </c:pt>
                <c:pt idx="4252">
                  <c:v>4253</c:v>
                </c:pt>
                <c:pt idx="4253">
                  <c:v>4254</c:v>
                </c:pt>
                <c:pt idx="4254">
                  <c:v>4255</c:v>
                </c:pt>
                <c:pt idx="4255">
                  <c:v>4256</c:v>
                </c:pt>
                <c:pt idx="4256">
                  <c:v>4257</c:v>
                </c:pt>
                <c:pt idx="4257">
                  <c:v>4258</c:v>
                </c:pt>
                <c:pt idx="4258">
                  <c:v>4259</c:v>
                </c:pt>
                <c:pt idx="4259">
                  <c:v>4260</c:v>
                </c:pt>
                <c:pt idx="4260">
                  <c:v>4261</c:v>
                </c:pt>
                <c:pt idx="4261">
                  <c:v>4262</c:v>
                </c:pt>
                <c:pt idx="4262">
                  <c:v>4263</c:v>
                </c:pt>
                <c:pt idx="4263">
                  <c:v>4264</c:v>
                </c:pt>
                <c:pt idx="4264">
                  <c:v>4265</c:v>
                </c:pt>
                <c:pt idx="4265">
                  <c:v>4266</c:v>
                </c:pt>
                <c:pt idx="4266">
                  <c:v>4267</c:v>
                </c:pt>
                <c:pt idx="4267">
                  <c:v>4268</c:v>
                </c:pt>
                <c:pt idx="4268">
                  <c:v>4269</c:v>
                </c:pt>
                <c:pt idx="4269">
                  <c:v>4270</c:v>
                </c:pt>
                <c:pt idx="4270">
                  <c:v>4271</c:v>
                </c:pt>
                <c:pt idx="4271">
                  <c:v>4272</c:v>
                </c:pt>
                <c:pt idx="4272">
                  <c:v>4273</c:v>
                </c:pt>
                <c:pt idx="4273">
                  <c:v>4274</c:v>
                </c:pt>
                <c:pt idx="4274">
                  <c:v>4275</c:v>
                </c:pt>
                <c:pt idx="4275">
                  <c:v>4276</c:v>
                </c:pt>
                <c:pt idx="4276">
                  <c:v>4277</c:v>
                </c:pt>
                <c:pt idx="4277">
                  <c:v>4278</c:v>
                </c:pt>
                <c:pt idx="4278">
                  <c:v>4279</c:v>
                </c:pt>
                <c:pt idx="4279">
                  <c:v>4280</c:v>
                </c:pt>
                <c:pt idx="4280">
                  <c:v>4281</c:v>
                </c:pt>
                <c:pt idx="4281">
                  <c:v>4282</c:v>
                </c:pt>
                <c:pt idx="4282">
                  <c:v>4283</c:v>
                </c:pt>
                <c:pt idx="4283">
                  <c:v>4284</c:v>
                </c:pt>
                <c:pt idx="4284">
                  <c:v>4285</c:v>
                </c:pt>
                <c:pt idx="4285">
                  <c:v>4286</c:v>
                </c:pt>
                <c:pt idx="4286">
                  <c:v>4287</c:v>
                </c:pt>
                <c:pt idx="4287">
                  <c:v>4288</c:v>
                </c:pt>
                <c:pt idx="4288">
                  <c:v>4289</c:v>
                </c:pt>
                <c:pt idx="4289">
                  <c:v>4290</c:v>
                </c:pt>
                <c:pt idx="4290">
                  <c:v>4291</c:v>
                </c:pt>
                <c:pt idx="4291">
                  <c:v>4292</c:v>
                </c:pt>
                <c:pt idx="4292">
                  <c:v>4293</c:v>
                </c:pt>
                <c:pt idx="4293">
                  <c:v>4294</c:v>
                </c:pt>
                <c:pt idx="4294">
                  <c:v>4295</c:v>
                </c:pt>
                <c:pt idx="4295">
                  <c:v>4296</c:v>
                </c:pt>
                <c:pt idx="4296">
                  <c:v>4297</c:v>
                </c:pt>
                <c:pt idx="4297">
                  <c:v>4298</c:v>
                </c:pt>
                <c:pt idx="4298">
                  <c:v>4299</c:v>
                </c:pt>
                <c:pt idx="4299">
                  <c:v>4300</c:v>
                </c:pt>
                <c:pt idx="4300">
                  <c:v>4301</c:v>
                </c:pt>
                <c:pt idx="4301">
                  <c:v>4302</c:v>
                </c:pt>
                <c:pt idx="4302">
                  <c:v>4303</c:v>
                </c:pt>
                <c:pt idx="4303">
                  <c:v>4304</c:v>
                </c:pt>
                <c:pt idx="4304">
                  <c:v>4305</c:v>
                </c:pt>
                <c:pt idx="4305">
                  <c:v>4306</c:v>
                </c:pt>
                <c:pt idx="4306">
                  <c:v>4307</c:v>
                </c:pt>
                <c:pt idx="4307">
                  <c:v>4308</c:v>
                </c:pt>
                <c:pt idx="4308">
                  <c:v>4309</c:v>
                </c:pt>
                <c:pt idx="4309">
                  <c:v>4310</c:v>
                </c:pt>
                <c:pt idx="4310">
                  <c:v>4311</c:v>
                </c:pt>
                <c:pt idx="4311">
                  <c:v>4312</c:v>
                </c:pt>
                <c:pt idx="4312">
                  <c:v>4313</c:v>
                </c:pt>
                <c:pt idx="4313">
                  <c:v>4314</c:v>
                </c:pt>
                <c:pt idx="4314">
                  <c:v>4315</c:v>
                </c:pt>
                <c:pt idx="4315">
                  <c:v>4316</c:v>
                </c:pt>
                <c:pt idx="4316">
                  <c:v>4317</c:v>
                </c:pt>
                <c:pt idx="4317">
                  <c:v>4318</c:v>
                </c:pt>
                <c:pt idx="4318">
                  <c:v>4319</c:v>
                </c:pt>
                <c:pt idx="4319">
                  <c:v>4320</c:v>
                </c:pt>
                <c:pt idx="4320">
                  <c:v>4321</c:v>
                </c:pt>
                <c:pt idx="4321">
                  <c:v>4322</c:v>
                </c:pt>
                <c:pt idx="4322">
                  <c:v>4323</c:v>
                </c:pt>
                <c:pt idx="4323">
                  <c:v>4324</c:v>
                </c:pt>
                <c:pt idx="4324">
                  <c:v>4325</c:v>
                </c:pt>
                <c:pt idx="4325">
                  <c:v>4326</c:v>
                </c:pt>
                <c:pt idx="4326">
                  <c:v>4327</c:v>
                </c:pt>
                <c:pt idx="4327">
                  <c:v>4328</c:v>
                </c:pt>
                <c:pt idx="4328">
                  <c:v>4329</c:v>
                </c:pt>
                <c:pt idx="4329">
                  <c:v>4330</c:v>
                </c:pt>
                <c:pt idx="4330">
                  <c:v>4331</c:v>
                </c:pt>
                <c:pt idx="4331">
                  <c:v>4332</c:v>
                </c:pt>
                <c:pt idx="4332">
                  <c:v>4333</c:v>
                </c:pt>
                <c:pt idx="4333">
                  <c:v>4334</c:v>
                </c:pt>
                <c:pt idx="4334">
                  <c:v>4335</c:v>
                </c:pt>
                <c:pt idx="4335">
                  <c:v>4336</c:v>
                </c:pt>
                <c:pt idx="4336">
                  <c:v>4337</c:v>
                </c:pt>
                <c:pt idx="4337">
                  <c:v>4338</c:v>
                </c:pt>
                <c:pt idx="4338">
                  <c:v>4339</c:v>
                </c:pt>
                <c:pt idx="4339">
                  <c:v>4340</c:v>
                </c:pt>
                <c:pt idx="4340">
                  <c:v>4341</c:v>
                </c:pt>
                <c:pt idx="4341">
                  <c:v>4342</c:v>
                </c:pt>
                <c:pt idx="4342">
                  <c:v>4343</c:v>
                </c:pt>
                <c:pt idx="4343">
                  <c:v>4344</c:v>
                </c:pt>
                <c:pt idx="4344">
                  <c:v>4345</c:v>
                </c:pt>
                <c:pt idx="4345">
                  <c:v>4346</c:v>
                </c:pt>
                <c:pt idx="4346">
                  <c:v>4347</c:v>
                </c:pt>
                <c:pt idx="4347">
                  <c:v>4348</c:v>
                </c:pt>
                <c:pt idx="4348">
                  <c:v>4349</c:v>
                </c:pt>
                <c:pt idx="4349">
                  <c:v>4350</c:v>
                </c:pt>
                <c:pt idx="4350">
                  <c:v>4351</c:v>
                </c:pt>
                <c:pt idx="4351">
                  <c:v>4352</c:v>
                </c:pt>
                <c:pt idx="4352">
                  <c:v>4353</c:v>
                </c:pt>
                <c:pt idx="4353">
                  <c:v>4354</c:v>
                </c:pt>
                <c:pt idx="4354">
                  <c:v>4355</c:v>
                </c:pt>
                <c:pt idx="4355">
                  <c:v>4356</c:v>
                </c:pt>
                <c:pt idx="4356">
                  <c:v>4357</c:v>
                </c:pt>
                <c:pt idx="4357">
                  <c:v>4358</c:v>
                </c:pt>
                <c:pt idx="4358">
                  <c:v>4359</c:v>
                </c:pt>
                <c:pt idx="4359">
                  <c:v>4360</c:v>
                </c:pt>
                <c:pt idx="4360">
                  <c:v>4361</c:v>
                </c:pt>
                <c:pt idx="4361">
                  <c:v>4362</c:v>
                </c:pt>
                <c:pt idx="4362">
                  <c:v>4363</c:v>
                </c:pt>
                <c:pt idx="4363">
                  <c:v>4364</c:v>
                </c:pt>
                <c:pt idx="4364">
                  <c:v>4365</c:v>
                </c:pt>
                <c:pt idx="4365">
                  <c:v>4366</c:v>
                </c:pt>
                <c:pt idx="4366">
                  <c:v>4367</c:v>
                </c:pt>
                <c:pt idx="4367">
                  <c:v>4368</c:v>
                </c:pt>
                <c:pt idx="4368">
                  <c:v>4369</c:v>
                </c:pt>
                <c:pt idx="4369">
                  <c:v>4370</c:v>
                </c:pt>
                <c:pt idx="4370">
                  <c:v>4371</c:v>
                </c:pt>
                <c:pt idx="4371">
                  <c:v>4372</c:v>
                </c:pt>
                <c:pt idx="4372">
                  <c:v>4373</c:v>
                </c:pt>
                <c:pt idx="4373">
                  <c:v>4374</c:v>
                </c:pt>
                <c:pt idx="4374">
                  <c:v>4375</c:v>
                </c:pt>
                <c:pt idx="4375">
                  <c:v>4376</c:v>
                </c:pt>
                <c:pt idx="4376">
                  <c:v>4377</c:v>
                </c:pt>
                <c:pt idx="4377">
                  <c:v>4378</c:v>
                </c:pt>
                <c:pt idx="4378">
                  <c:v>4379</c:v>
                </c:pt>
                <c:pt idx="4379">
                  <c:v>4380</c:v>
                </c:pt>
                <c:pt idx="4380">
                  <c:v>4381</c:v>
                </c:pt>
                <c:pt idx="4381">
                  <c:v>4382</c:v>
                </c:pt>
                <c:pt idx="4382">
                  <c:v>4383</c:v>
                </c:pt>
                <c:pt idx="4383">
                  <c:v>4384</c:v>
                </c:pt>
                <c:pt idx="4384">
                  <c:v>4385</c:v>
                </c:pt>
                <c:pt idx="4385">
                  <c:v>4386</c:v>
                </c:pt>
                <c:pt idx="4386">
                  <c:v>4387</c:v>
                </c:pt>
                <c:pt idx="4387">
                  <c:v>4388</c:v>
                </c:pt>
                <c:pt idx="4388">
                  <c:v>4389</c:v>
                </c:pt>
                <c:pt idx="4389">
                  <c:v>4390</c:v>
                </c:pt>
                <c:pt idx="4390">
                  <c:v>4391</c:v>
                </c:pt>
                <c:pt idx="4391">
                  <c:v>4392</c:v>
                </c:pt>
                <c:pt idx="4392">
                  <c:v>4393</c:v>
                </c:pt>
                <c:pt idx="4393">
                  <c:v>4394</c:v>
                </c:pt>
                <c:pt idx="4394">
                  <c:v>4395</c:v>
                </c:pt>
                <c:pt idx="4395">
                  <c:v>4396</c:v>
                </c:pt>
                <c:pt idx="4396">
                  <c:v>4397</c:v>
                </c:pt>
                <c:pt idx="4397">
                  <c:v>4398</c:v>
                </c:pt>
                <c:pt idx="4398">
                  <c:v>4399</c:v>
                </c:pt>
                <c:pt idx="4399">
                  <c:v>4400</c:v>
                </c:pt>
                <c:pt idx="4400">
                  <c:v>4401</c:v>
                </c:pt>
                <c:pt idx="4401">
                  <c:v>4402</c:v>
                </c:pt>
                <c:pt idx="4402">
                  <c:v>4403</c:v>
                </c:pt>
                <c:pt idx="4403">
                  <c:v>4404</c:v>
                </c:pt>
                <c:pt idx="4404">
                  <c:v>4405</c:v>
                </c:pt>
                <c:pt idx="4405">
                  <c:v>4406</c:v>
                </c:pt>
                <c:pt idx="4406">
                  <c:v>4407</c:v>
                </c:pt>
                <c:pt idx="4407">
                  <c:v>4408</c:v>
                </c:pt>
                <c:pt idx="4408">
                  <c:v>4409</c:v>
                </c:pt>
                <c:pt idx="4409">
                  <c:v>4410</c:v>
                </c:pt>
                <c:pt idx="4410">
                  <c:v>4411</c:v>
                </c:pt>
                <c:pt idx="4411">
                  <c:v>4412</c:v>
                </c:pt>
                <c:pt idx="4412">
                  <c:v>4413</c:v>
                </c:pt>
                <c:pt idx="4413">
                  <c:v>4414</c:v>
                </c:pt>
                <c:pt idx="4414">
                  <c:v>4415</c:v>
                </c:pt>
                <c:pt idx="4415">
                  <c:v>4416</c:v>
                </c:pt>
                <c:pt idx="4416">
                  <c:v>4417</c:v>
                </c:pt>
                <c:pt idx="4417">
                  <c:v>4418</c:v>
                </c:pt>
                <c:pt idx="4418">
                  <c:v>4419</c:v>
                </c:pt>
                <c:pt idx="4419">
                  <c:v>4420</c:v>
                </c:pt>
                <c:pt idx="4420">
                  <c:v>4421</c:v>
                </c:pt>
                <c:pt idx="4421">
                  <c:v>4422</c:v>
                </c:pt>
                <c:pt idx="4422">
                  <c:v>4423</c:v>
                </c:pt>
                <c:pt idx="4423">
                  <c:v>4424</c:v>
                </c:pt>
                <c:pt idx="4424">
                  <c:v>4425</c:v>
                </c:pt>
                <c:pt idx="4425">
                  <c:v>4426</c:v>
                </c:pt>
                <c:pt idx="4426">
                  <c:v>4427</c:v>
                </c:pt>
                <c:pt idx="4427">
                  <c:v>4428</c:v>
                </c:pt>
                <c:pt idx="4428">
                  <c:v>4429</c:v>
                </c:pt>
                <c:pt idx="4429">
                  <c:v>4430</c:v>
                </c:pt>
                <c:pt idx="4430">
                  <c:v>4431</c:v>
                </c:pt>
                <c:pt idx="4431">
                  <c:v>4432</c:v>
                </c:pt>
                <c:pt idx="4432">
                  <c:v>4433</c:v>
                </c:pt>
                <c:pt idx="4433">
                  <c:v>4434</c:v>
                </c:pt>
                <c:pt idx="4434">
                  <c:v>4435</c:v>
                </c:pt>
                <c:pt idx="4435">
                  <c:v>4436</c:v>
                </c:pt>
                <c:pt idx="4436">
                  <c:v>4437</c:v>
                </c:pt>
                <c:pt idx="4437">
                  <c:v>4438</c:v>
                </c:pt>
                <c:pt idx="4438">
                  <c:v>4439</c:v>
                </c:pt>
                <c:pt idx="4439">
                  <c:v>4440</c:v>
                </c:pt>
                <c:pt idx="4440">
                  <c:v>4441</c:v>
                </c:pt>
                <c:pt idx="4441">
                  <c:v>4442</c:v>
                </c:pt>
                <c:pt idx="4442">
                  <c:v>4443</c:v>
                </c:pt>
                <c:pt idx="4443">
                  <c:v>4444</c:v>
                </c:pt>
                <c:pt idx="4444">
                  <c:v>4445</c:v>
                </c:pt>
                <c:pt idx="4445">
                  <c:v>4446</c:v>
                </c:pt>
                <c:pt idx="4446">
                  <c:v>4447</c:v>
                </c:pt>
                <c:pt idx="4447">
                  <c:v>4448</c:v>
                </c:pt>
                <c:pt idx="4448">
                  <c:v>4449</c:v>
                </c:pt>
                <c:pt idx="4449">
                  <c:v>4450</c:v>
                </c:pt>
                <c:pt idx="4450">
                  <c:v>4451</c:v>
                </c:pt>
                <c:pt idx="4451">
                  <c:v>4452</c:v>
                </c:pt>
                <c:pt idx="4452">
                  <c:v>4453</c:v>
                </c:pt>
                <c:pt idx="4453">
                  <c:v>4454</c:v>
                </c:pt>
                <c:pt idx="4454">
                  <c:v>4455</c:v>
                </c:pt>
                <c:pt idx="4455">
                  <c:v>4456</c:v>
                </c:pt>
                <c:pt idx="4456">
                  <c:v>4457</c:v>
                </c:pt>
                <c:pt idx="4457">
                  <c:v>4458</c:v>
                </c:pt>
                <c:pt idx="4458">
                  <c:v>4459</c:v>
                </c:pt>
                <c:pt idx="4459">
                  <c:v>4460</c:v>
                </c:pt>
                <c:pt idx="4460">
                  <c:v>4461</c:v>
                </c:pt>
                <c:pt idx="4461">
                  <c:v>4462</c:v>
                </c:pt>
                <c:pt idx="4462">
                  <c:v>4463</c:v>
                </c:pt>
                <c:pt idx="4463">
                  <c:v>4464</c:v>
                </c:pt>
                <c:pt idx="4464">
                  <c:v>4465</c:v>
                </c:pt>
                <c:pt idx="4465">
                  <c:v>4466</c:v>
                </c:pt>
                <c:pt idx="4466">
                  <c:v>4467</c:v>
                </c:pt>
                <c:pt idx="4467">
                  <c:v>4468</c:v>
                </c:pt>
                <c:pt idx="4468">
                  <c:v>4469</c:v>
                </c:pt>
                <c:pt idx="4469">
                  <c:v>4470</c:v>
                </c:pt>
                <c:pt idx="4470">
                  <c:v>4471</c:v>
                </c:pt>
                <c:pt idx="4471">
                  <c:v>4472</c:v>
                </c:pt>
                <c:pt idx="4472">
                  <c:v>4473</c:v>
                </c:pt>
                <c:pt idx="4473">
                  <c:v>4474</c:v>
                </c:pt>
                <c:pt idx="4474">
                  <c:v>4475</c:v>
                </c:pt>
                <c:pt idx="4475">
                  <c:v>4476</c:v>
                </c:pt>
                <c:pt idx="4476">
                  <c:v>4477</c:v>
                </c:pt>
                <c:pt idx="4477">
                  <c:v>4478</c:v>
                </c:pt>
                <c:pt idx="4478">
                  <c:v>4479</c:v>
                </c:pt>
                <c:pt idx="4479">
                  <c:v>4480</c:v>
                </c:pt>
                <c:pt idx="4480">
                  <c:v>4481</c:v>
                </c:pt>
                <c:pt idx="4481">
                  <c:v>4482</c:v>
                </c:pt>
                <c:pt idx="4482">
                  <c:v>4483</c:v>
                </c:pt>
                <c:pt idx="4483">
                  <c:v>4484</c:v>
                </c:pt>
                <c:pt idx="4484">
                  <c:v>4485</c:v>
                </c:pt>
                <c:pt idx="4485">
                  <c:v>4486</c:v>
                </c:pt>
                <c:pt idx="4486">
                  <c:v>4487</c:v>
                </c:pt>
                <c:pt idx="4487">
                  <c:v>4488</c:v>
                </c:pt>
                <c:pt idx="4488">
                  <c:v>4489</c:v>
                </c:pt>
                <c:pt idx="4489">
                  <c:v>4490</c:v>
                </c:pt>
                <c:pt idx="4490">
                  <c:v>4491</c:v>
                </c:pt>
                <c:pt idx="4491">
                  <c:v>4492</c:v>
                </c:pt>
                <c:pt idx="4492">
                  <c:v>4493</c:v>
                </c:pt>
                <c:pt idx="4493">
                  <c:v>4494</c:v>
                </c:pt>
                <c:pt idx="4494">
                  <c:v>4495</c:v>
                </c:pt>
                <c:pt idx="4495">
                  <c:v>4496</c:v>
                </c:pt>
                <c:pt idx="4496">
                  <c:v>4497</c:v>
                </c:pt>
                <c:pt idx="4497">
                  <c:v>4498</c:v>
                </c:pt>
                <c:pt idx="4498">
                  <c:v>4499</c:v>
                </c:pt>
                <c:pt idx="4499">
                  <c:v>4500</c:v>
                </c:pt>
                <c:pt idx="4500">
                  <c:v>4501</c:v>
                </c:pt>
                <c:pt idx="4501">
                  <c:v>4502</c:v>
                </c:pt>
                <c:pt idx="4502">
                  <c:v>4503</c:v>
                </c:pt>
                <c:pt idx="4503">
                  <c:v>4504</c:v>
                </c:pt>
                <c:pt idx="4504">
                  <c:v>4505</c:v>
                </c:pt>
                <c:pt idx="4505">
                  <c:v>4506</c:v>
                </c:pt>
                <c:pt idx="4506">
                  <c:v>4507</c:v>
                </c:pt>
                <c:pt idx="4507">
                  <c:v>4508</c:v>
                </c:pt>
                <c:pt idx="4508">
                  <c:v>4509</c:v>
                </c:pt>
                <c:pt idx="4509">
                  <c:v>4510</c:v>
                </c:pt>
                <c:pt idx="4510">
                  <c:v>4511</c:v>
                </c:pt>
                <c:pt idx="4511">
                  <c:v>4512</c:v>
                </c:pt>
                <c:pt idx="4512">
                  <c:v>4513</c:v>
                </c:pt>
                <c:pt idx="4513">
                  <c:v>4514</c:v>
                </c:pt>
                <c:pt idx="4514">
                  <c:v>4515</c:v>
                </c:pt>
                <c:pt idx="4515">
                  <c:v>4516</c:v>
                </c:pt>
                <c:pt idx="4516">
                  <c:v>4517</c:v>
                </c:pt>
                <c:pt idx="4517">
                  <c:v>4518</c:v>
                </c:pt>
                <c:pt idx="4518">
                  <c:v>4519</c:v>
                </c:pt>
                <c:pt idx="4519">
                  <c:v>4520</c:v>
                </c:pt>
                <c:pt idx="4520">
                  <c:v>4521</c:v>
                </c:pt>
                <c:pt idx="4521">
                  <c:v>4522</c:v>
                </c:pt>
                <c:pt idx="4522">
                  <c:v>4523</c:v>
                </c:pt>
                <c:pt idx="4523">
                  <c:v>4524</c:v>
                </c:pt>
                <c:pt idx="4524">
                  <c:v>4525</c:v>
                </c:pt>
                <c:pt idx="4525">
                  <c:v>4526</c:v>
                </c:pt>
                <c:pt idx="4526">
                  <c:v>4527</c:v>
                </c:pt>
                <c:pt idx="4527">
                  <c:v>4528</c:v>
                </c:pt>
                <c:pt idx="4528">
                  <c:v>4529</c:v>
                </c:pt>
                <c:pt idx="4529">
                  <c:v>4530</c:v>
                </c:pt>
                <c:pt idx="4530">
                  <c:v>4531</c:v>
                </c:pt>
                <c:pt idx="4531">
                  <c:v>4532</c:v>
                </c:pt>
                <c:pt idx="4532">
                  <c:v>4533</c:v>
                </c:pt>
                <c:pt idx="4533">
                  <c:v>4534</c:v>
                </c:pt>
                <c:pt idx="4534">
                  <c:v>4535</c:v>
                </c:pt>
                <c:pt idx="4535">
                  <c:v>4536</c:v>
                </c:pt>
                <c:pt idx="4536">
                  <c:v>4537</c:v>
                </c:pt>
                <c:pt idx="4537">
                  <c:v>4538</c:v>
                </c:pt>
                <c:pt idx="4538">
                  <c:v>4539</c:v>
                </c:pt>
                <c:pt idx="4539">
                  <c:v>4540</c:v>
                </c:pt>
                <c:pt idx="4540">
                  <c:v>4541</c:v>
                </c:pt>
                <c:pt idx="4541">
                  <c:v>4542</c:v>
                </c:pt>
                <c:pt idx="4542">
                  <c:v>4543</c:v>
                </c:pt>
                <c:pt idx="4543">
                  <c:v>4544</c:v>
                </c:pt>
                <c:pt idx="4544">
                  <c:v>4545</c:v>
                </c:pt>
                <c:pt idx="4545">
                  <c:v>4546</c:v>
                </c:pt>
                <c:pt idx="4546">
                  <c:v>4547</c:v>
                </c:pt>
                <c:pt idx="4547">
                  <c:v>4548</c:v>
                </c:pt>
                <c:pt idx="4548">
                  <c:v>4549</c:v>
                </c:pt>
                <c:pt idx="4549">
                  <c:v>4550</c:v>
                </c:pt>
                <c:pt idx="4550">
                  <c:v>4551</c:v>
                </c:pt>
                <c:pt idx="4551">
                  <c:v>4552</c:v>
                </c:pt>
                <c:pt idx="4552">
                  <c:v>4553</c:v>
                </c:pt>
                <c:pt idx="4553">
                  <c:v>4554</c:v>
                </c:pt>
                <c:pt idx="4554">
                  <c:v>4555</c:v>
                </c:pt>
                <c:pt idx="4555">
                  <c:v>4556</c:v>
                </c:pt>
                <c:pt idx="4556">
                  <c:v>4557</c:v>
                </c:pt>
                <c:pt idx="4557">
                  <c:v>4558</c:v>
                </c:pt>
                <c:pt idx="4558">
                  <c:v>4559</c:v>
                </c:pt>
                <c:pt idx="4559">
                  <c:v>4560</c:v>
                </c:pt>
                <c:pt idx="4560">
                  <c:v>4561</c:v>
                </c:pt>
                <c:pt idx="4561">
                  <c:v>4562</c:v>
                </c:pt>
                <c:pt idx="4562">
                  <c:v>4563</c:v>
                </c:pt>
                <c:pt idx="4563">
                  <c:v>4564</c:v>
                </c:pt>
                <c:pt idx="4564">
                  <c:v>4565</c:v>
                </c:pt>
                <c:pt idx="4565">
                  <c:v>4566</c:v>
                </c:pt>
                <c:pt idx="4566">
                  <c:v>4567</c:v>
                </c:pt>
                <c:pt idx="4567">
                  <c:v>4568</c:v>
                </c:pt>
                <c:pt idx="4568">
                  <c:v>4569</c:v>
                </c:pt>
                <c:pt idx="4569">
                  <c:v>4570</c:v>
                </c:pt>
                <c:pt idx="4570">
                  <c:v>4571</c:v>
                </c:pt>
                <c:pt idx="4571">
                  <c:v>4572</c:v>
                </c:pt>
                <c:pt idx="4572">
                  <c:v>4573</c:v>
                </c:pt>
                <c:pt idx="4573">
                  <c:v>4574</c:v>
                </c:pt>
                <c:pt idx="4574">
                  <c:v>4575</c:v>
                </c:pt>
                <c:pt idx="4575">
                  <c:v>4576</c:v>
                </c:pt>
                <c:pt idx="4576">
                  <c:v>4577</c:v>
                </c:pt>
                <c:pt idx="4577">
                  <c:v>4578</c:v>
                </c:pt>
                <c:pt idx="4578">
                  <c:v>4579</c:v>
                </c:pt>
                <c:pt idx="4579">
                  <c:v>4580</c:v>
                </c:pt>
                <c:pt idx="4580">
                  <c:v>4581</c:v>
                </c:pt>
                <c:pt idx="4581">
                  <c:v>4582</c:v>
                </c:pt>
                <c:pt idx="4582">
                  <c:v>4583</c:v>
                </c:pt>
                <c:pt idx="4583">
                  <c:v>4584</c:v>
                </c:pt>
                <c:pt idx="4584">
                  <c:v>4585</c:v>
                </c:pt>
                <c:pt idx="4585">
                  <c:v>4586</c:v>
                </c:pt>
                <c:pt idx="4586">
                  <c:v>4587</c:v>
                </c:pt>
                <c:pt idx="4587">
                  <c:v>4588</c:v>
                </c:pt>
                <c:pt idx="4588">
                  <c:v>4589</c:v>
                </c:pt>
                <c:pt idx="4589">
                  <c:v>4590</c:v>
                </c:pt>
                <c:pt idx="4590">
                  <c:v>4591</c:v>
                </c:pt>
                <c:pt idx="4591">
                  <c:v>4592</c:v>
                </c:pt>
                <c:pt idx="4592">
                  <c:v>4593</c:v>
                </c:pt>
                <c:pt idx="4593">
                  <c:v>4594</c:v>
                </c:pt>
                <c:pt idx="4594">
                  <c:v>4595</c:v>
                </c:pt>
                <c:pt idx="4595">
                  <c:v>4596</c:v>
                </c:pt>
                <c:pt idx="4596">
                  <c:v>4597</c:v>
                </c:pt>
                <c:pt idx="4597">
                  <c:v>4598</c:v>
                </c:pt>
                <c:pt idx="4598">
                  <c:v>4599</c:v>
                </c:pt>
                <c:pt idx="4599">
                  <c:v>4600</c:v>
                </c:pt>
                <c:pt idx="4600">
                  <c:v>4601</c:v>
                </c:pt>
                <c:pt idx="4601">
                  <c:v>4602</c:v>
                </c:pt>
                <c:pt idx="4602">
                  <c:v>4603</c:v>
                </c:pt>
                <c:pt idx="4603">
                  <c:v>4604</c:v>
                </c:pt>
                <c:pt idx="4604">
                  <c:v>4605</c:v>
                </c:pt>
                <c:pt idx="4605">
                  <c:v>4606</c:v>
                </c:pt>
                <c:pt idx="4606">
                  <c:v>4607</c:v>
                </c:pt>
                <c:pt idx="4607">
                  <c:v>4608</c:v>
                </c:pt>
                <c:pt idx="4608">
                  <c:v>4609</c:v>
                </c:pt>
                <c:pt idx="4609">
                  <c:v>4610</c:v>
                </c:pt>
                <c:pt idx="4610">
                  <c:v>4611</c:v>
                </c:pt>
                <c:pt idx="4611">
                  <c:v>4612</c:v>
                </c:pt>
                <c:pt idx="4612">
                  <c:v>4613</c:v>
                </c:pt>
                <c:pt idx="4613">
                  <c:v>4614</c:v>
                </c:pt>
                <c:pt idx="4614">
                  <c:v>4615</c:v>
                </c:pt>
                <c:pt idx="4615">
                  <c:v>4616</c:v>
                </c:pt>
                <c:pt idx="4616">
                  <c:v>4617</c:v>
                </c:pt>
                <c:pt idx="4617">
                  <c:v>4618</c:v>
                </c:pt>
                <c:pt idx="4618">
                  <c:v>4619</c:v>
                </c:pt>
                <c:pt idx="4619">
                  <c:v>4620</c:v>
                </c:pt>
                <c:pt idx="4620">
                  <c:v>4621</c:v>
                </c:pt>
                <c:pt idx="4621">
                  <c:v>4622</c:v>
                </c:pt>
                <c:pt idx="4622">
                  <c:v>4623</c:v>
                </c:pt>
                <c:pt idx="4623">
                  <c:v>4624</c:v>
                </c:pt>
                <c:pt idx="4624">
                  <c:v>4625</c:v>
                </c:pt>
                <c:pt idx="4625">
                  <c:v>4626</c:v>
                </c:pt>
                <c:pt idx="4626">
                  <c:v>4627</c:v>
                </c:pt>
                <c:pt idx="4627">
                  <c:v>4628</c:v>
                </c:pt>
                <c:pt idx="4628">
                  <c:v>4629</c:v>
                </c:pt>
                <c:pt idx="4629">
                  <c:v>4630</c:v>
                </c:pt>
                <c:pt idx="4630">
                  <c:v>4631</c:v>
                </c:pt>
                <c:pt idx="4631">
                  <c:v>4632</c:v>
                </c:pt>
                <c:pt idx="4632">
                  <c:v>4633</c:v>
                </c:pt>
                <c:pt idx="4633">
                  <c:v>4634</c:v>
                </c:pt>
                <c:pt idx="4634">
                  <c:v>4635</c:v>
                </c:pt>
                <c:pt idx="4635">
                  <c:v>4636</c:v>
                </c:pt>
                <c:pt idx="4636">
                  <c:v>4637</c:v>
                </c:pt>
                <c:pt idx="4637">
                  <c:v>4638</c:v>
                </c:pt>
                <c:pt idx="4638">
                  <c:v>4639</c:v>
                </c:pt>
                <c:pt idx="4639">
                  <c:v>4640</c:v>
                </c:pt>
                <c:pt idx="4640">
                  <c:v>4641</c:v>
                </c:pt>
                <c:pt idx="4641">
                  <c:v>4642</c:v>
                </c:pt>
                <c:pt idx="4642">
                  <c:v>4643</c:v>
                </c:pt>
                <c:pt idx="4643">
                  <c:v>4644</c:v>
                </c:pt>
                <c:pt idx="4644">
                  <c:v>4645</c:v>
                </c:pt>
                <c:pt idx="4645">
                  <c:v>4646</c:v>
                </c:pt>
                <c:pt idx="4646">
                  <c:v>4647</c:v>
                </c:pt>
                <c:pt idx="4647">
                  <c:v>4648</c:v>
                </c:pt>
                <c:pt idx="4648">
                  <c:v>4649</c:v>
                </c:pt>
                <c:pt idx="4649">
                  <c:v>4650</c:v>
                </c:pt>
                <c:pt idx="4650">
                  <c:v>4651</c:v>
                </c:pt>
                <c:pt idx="4651">
                  <c:v>4652</c:v>
                </c:pt>
                <c:pt idx="4652">
                  <c:v>4653</c:v>
                </c:pt>
                <c:pt idx="4653">
                  <c:v>4654</c:v>
                </c:pt>
                <c:pt idx="4654">
                  <c:v>4655</c:v>
                </c:pt>
                <c:pt idx="4655">
                  <c:v>4656</c:v>
                </c:pt>
                <c:pt idx="4656">
                  <c:v>4657</c:v>
                </c:pt>
                <c:pt idx="4657">
                  <c:v>4658</c:v>
                </c:pt>
                <c:pt idx="4658">
                  <c:v>4659</c:v>
                </c:pt>
                <c:pt idx="4659">
                  <c:v>4660</c:v>
                </c:pt>
                <c:pt idx="4660">
                  <c:v>4661</c:v>
                </c:pt>
                <c:pt idx="4661">
                  <c:v>4662</c:v>
                </c:pt>
                <c:pt idx="4662">
                  <c:v>4663</c:v>
                </c:pt>
                <c:pt idx="4663">
                  <c:v>4664</c:v>
                </c:pt>
                <c:pt idx="4664">
                  <c:v>4665</c:v>
                </c:pt>
                <c:pt idx="4665">
                  <c:v>4666</c:v>
                </c:pt>
                <c:pt idx="4666">
                  <c:v>4667</c:v>
                </c:pt>
                <c:pt idx="4667">
                  <c:v>4668</c:v>
                </c:pt>
                <c:pt idx="4668">
                  <c:v>4669</c:v>
                </c:pt>
                <c:pt idx="4669">
                  <c:v>4670</c:v>
                </c:pt>
                <c:pt idx="4670">
                  <c:v>4671</c:v>
                </c:pt>
                <c:pt idx="4671">
                  <c:v>4672</c:v>
                </c:pt>
                <c:pt idx="4672">
                  <c:v>4673</c:v>
                </c:pt>
                <c:pt idx="4673">
                  <c:v>4674</c:v>
                </c:pt>
                <c:pt idx="4674">
                  <c:v>4675</c:v>
                </c:pt>
                <c:pt idx="4675">
                  <c:v>4676</c:v>
                </c:pt>
                <c:pt idx="4676">
                  <c:v>4677</c:v>
                </c:pt>
                <c:pt idx="4677">
                  <c:v>4678</c:v>
                </c:pt>
                <c:pt idx="4678">
                  <c:v>4679</c:v>
                </c:pt>
                <c:pt idx="4679">
                  <c:v>4680</c:v>
                </c:pt>
                <c:pt idx="4680">
                  <c:v>4681</c:v>
                </c:pt>
                <c:pt idx="4681">
                  <c:v>4682</c:v>
                </c:pt>
                <c:pt idx="4682">
                  <c:v>4683</c:v>
                </c:pt>
                <c:pt idx="4683">
                  <c:v>4684</c:v>
                </c:pt>
                <c:pt idx="4684">
                  <c:v>4685</c:v>
                </c:pt>
                <c:pt idx="4685">
                  <c:v>4686</c:v>
                </c:pt>
                <c:pt idx="4686">
                  <c:v>4687</c:v>
                </c:pt>
                <c:pt idx="4687">
                  <c:v>4688</c:v>
                </c:pt>
                <c:pt idx="4688">
                  <c:v>4689</c:v>
                </c:pt>
                <c:pt idx="4689">
                  <c:v>4690</c:v>
                </c:pt>
                <c:pt idx="4690">
                  <c:v>4691</c:v>
                </c:pt>
                <c:pt idx="4691">
                  <c:v>4692</c:v>
                </c:pt>
                <c:pt idx="4692">
                  <c:v>4693</c:v>
                </c:pt>
                <c:pt idx="4693">
                  <c:v>4694</c:v>
                </c:pt>
                <c:pt idx="4694">
                  <c:v>4695</c:v>
                </c:pt>
                <c:pt idx="4695">
                  <c:v>4696</c:v>
                </c:pt>
                <c:pt idx="4696">
                  <c:v>4697</c:v>
                </c:pt>
                <c:pt idx="4697">
                  <c:v>4698</c:v>
                </c:pt>
                <c:pt idx="4698">
                  <c:v>4699</c:v>
                </c:pt>
                <c:pt idx="4699">
                  <c:v>4700</c:v>
                </c:pt>
                <c:pt idx="4700">
                  <c:v>4701</c:v>
                </c:pt>
                <c:pt idx="4701">
                  <c:v>4702</c:v>
                </c:pt>
                <c:pt idx="4702">
                  <c:v>4703</c:v>
                </c:pt>
                <c:pt idx="4703">
                  <c:v>4704</c:v>
                </c:pt>
                <c:pt idx="4704">
                  <c:v>4705</c:v>
                </c:pt>
                <c:pt idx="4705">
                  <c:v>4706</c:v>
                </c:pt>
                <c:pt idx="4706">
                  <c:v>4707</c:v>
                </c:pt>
                <c:pt idx="4707">
                  <c:v>4708</c:v>
                </c:pt>
                <c:pt idx="4708">
                  <c:v>4709</c:v>
                </c:pt>
                <c:pt idx="4709">
                  <c:v>4710</c:v>
                </c:pt>
                <c:pt idx="4710">
                  <c:v>4711</c:v>
                </c:pt>
                <c:pt idx="4711">
                  <c:v>4712</c:v>
                </c:pt>
                <c:pt idx="4712">
                  <c:v>4713</c:v>
                </c:pt>
                <c:pt idx="4713">
                  <c:v>4714</c:v>
                </c:pt>
                <c:pt idx="4714">
                  <c:v>4715</c:v>
                </c:pt>
                <c:pt idx="4715">
                  <c:v>4716</c:v>
                </c:pt>
                <c:pt idx="4716">
                  <c:v>4717</c:v>
                </c:pt>
                <c:pt idx="4717">
                  <c:v>4718</c:v>
                </c:pt>
                <c:pt idx="4718">
                  <c:v>4719</c:v>
                </c:pt>
                <c:pt idx="4719">
                  <c:v>4720</c:v>
                </c:pt>
                <c:pt idx="4720">
                  <c:v>4721</c:v>
                </c:pt>
                <c:pt idx="4721">
                  <c:v>4722</c:v>
                </c:pt>
                <c:pt idx="4722">
                  <c:v>4723</c:v>
                </c:pt>
                <c:pt idx="4723">
                  <c:v>4724</c:v>
                </c:pt>
                <c:pt idx="4724">
                  <c:v>4725</c:v>
                </c:pt>
                <c:pt idx="4725">
                  <c:v>4726</c:v>
                </c:pt>
                <c:pt idx="4726">
                  <c:v>4727</c:v>
                </c:pt>
                <c:pt idx="4727">
                  <c:v>4728</c:v>
                </c:pt>
                <c:pt idx="4728">
                  <c:v>4729</c:v>
                </c:pt>
                <c:pt idx="4729">
                  <c:v>4730</c:v>
                </c:pt>
                <c:pt idx="4730">
                  <c:v>4731</c:v>
                </c:pt>
                <c:pt idx="4731">
                  <c:v>4732</c:v>
                </c:pt>
                <c:pt idx="4732">
                  <c:v>4733</c:v>
                </c:pt>
                <c:pt idx="4733">
                  <c:v>4734</c:v>
                </c:pt>
                <c:pt idx="4734">
                  <c:v>4735</c:v>
                </c:pt>
                <c:pt idx="4735">
                  <c:v>4736</c:v>
                </c:pt>
                <c:pt idx="4736">
                  <c:v>4737</c:v>
                </c:pt>
                <c:pt idx="4737">
                  <c:v>4738</c:v>
                </c:pt>
                <c:pt idx="4738">
                  <c:v>4739</c:v>
                </c:pt>
                <c:pt idx="4739">
                  <c:v>4740</c:v>
                </c:pt>
                <c:pt idx="4740">
                  <c:v>4741</c:v>
                </c:pt>
                <c:pt idx="4741">
                  <c:v>4742</c:v>
                </c:pt>
                <c:pt idx="4742">
                  <c:v>4743</c:v>
                </c:pt>
                <c:pt idx="4743">
                  <c:v>4744</c:v>
                </c:pt>
                <c:pt idx="4744">
                  <c:v>4745</c:v>
                </c:pt>
                <c:pt idx="4745">
                  <c:v>4746</c:v>
                </c:pt>
                <c:pt idx="4746">
                  <c:v>4747</c:v>
                </c:pt>
                <c:pt idx="4747">
                  <c:v>4748</c:v>
                </c:pt>
                <c:pt idx="4748">
                  <c:v>4749</c:v>
                </c:pt>
                <c:pt idx="4749">
                  <c:v>4750</c:v>
                </c:pt>
                <c:pt idx="4750">
                  <c:v>4751</c:v>
                </c:pt>
                <c:pt idx="4751">
                  <c:v>4752</c:v>
                </c:pt>
                <c:pt idx="4752">
                  <c:v>4753</c:v>
                </c:pt>
                <c:pt idx="4753">
                  <c:v>4754</c:v>
                </c:pt>
                <c:pt idx="4754">
                  <c:v>4755</c:v>
                </c:pt>
                <c:pt idx="4755">
                  <c:v>4756</c:v>
                </c:pt>
                <c:pt idx="4756">
                  <c:v>4757</c:v>
                </c:pt>
                <c:pt idx="4757">
                  <c:v>4758</c:v>
                </c:pt>
                <c:pt idx="4758">
                  <c:v>4759</c:v>
                </c:pt>
                <c:pt idx="4759">
                  <c:v>4760</c:v>
                </c:pt>
                <c:pt idx="4760">
                  <c:v>4761</c:v>
                </c:pt>
                <c:pt idx="4761">
                  <c:v>4762</c:v>
                </c:pt>
                <c:pt idx="4762">
                  <c:v>4763</c:v>
                </c:pt>
                <c:pt idx="4763">
                  <c:v>4764</c:v>
                </c:pt>
                <c:pt idx="4764">
                  <c:v>4765</c:v>
                </c:pt>
                <c:pt idx="4765">
                  <c:v>4766</c:v>
                </c:pt>
                <c:pt idx="4766">
                  <c:v>4767</c:v>
                </c:pt>
                <c:pt idx="4767">
                  <c:v>4768</c:v>
                </c:pt>
                <c:pt idx="4768">
                  <c:v>4769</c:v>
                </c:pt>
                <c:pt idx="4769">
                  <c:v>4770</c:v>
                </c:pt>
                <c:pt idx="4770">
                  <c:v>4771</c:v>
                </c:pt>
                <c:pt idx="4771">
                  <c:v>4772</c:v>
                </c:pt>
                <c:pt idx="4772">
                  <c:v>4773</c:v>
                </c:pt>
                <c:pt idx="4773">
                  <c:v>4774</c:v>
                </c:pt>
                <c:pt idx="4774">
                  <c:v>4775</c:v>
                </c:pt>
                <c:pt idx="4775">
                  <c:v>4776</c:v>
                </c:pt>
                <c:pt idx="4776">
                  <c:v>4777</c:v>
                </c:pt>
                <c:pt idx="4777">
                  <c:v>4778</c:v>
                </c:pt>
                <c:pt idx="4778">
                  <c:v>4779</c:v>
                </c:pt>
                <c:pt idx="4779">
                  <c:v>4780</c:v>
                </c:pt>
                <c:pt idx="4780">
                  <c:v>4781</c:v>
                </c:pt>
                <c:pt idx="4781">
                  <c:v>4782</c:v>
                </c:pt>
                <c:pt idx="4782">
                  <c:v>4783</c:v>
                </c:pt>
                <c:pt idx="4783">
                  <c:v>4784</c:v>
                </c:pt>
                <c:pt idx="4784">
                  <c:v>4785</c:v>
                </c:pt>
                <c:pt idx="4785">
                  <c:v>4786</c:v>
                </c:pt>
                <c:pt idx="4786">
                  <c:v>4787</c:v>
                </c:pt>
                <c:pt idx="4787">
                  <c:v>4788</c:v>
                </c:pt>
                <c:pt idx="4788">
                  <c:v>4789</c:v>
                </c:pt>
                <c:pt idx="4789">
                  <c:v>4790</c:v>
                </c:pt>
                <c:pt idx="4790">
                  <c:v>4791</c:v>
                </c:pt>
                <c:pt idx="4791">
                  <c:v>4792</c:v>
                </c:pt>
                <c:pt idx="4792">
                  <c:v>4793</c:v>
                </c:pt>
                <c:pt idx="4793">
                  <c:v>4794</c:v>
                </c:pt>
                <c:pt idx="4794">
                  <c:v>4795</c:v>
                </c:pt>
                <c:pt idx="4795">
                  <c:v>4796</c:v>
                </c:pt>
                <c:pt idx="4796">
                  <c:v>4797</c:v>
                </c:pt>
                <c:pt idx="4797">
                  <c:v>4798</c:v>
                </c:pt>
                <c:pt idx="4798">
                  <c:v>4799</c:v>
                </c:pt>
                <c:pt idx="4799">
                  <c:v>4800</c:v>
                </c:pt>
                <c:pt idx="4800">
                  <c:v>4801</c:v>
                </c:pt>
                <c:pt idx="4801">
                  <c:v>4802</c:v>
                </c:pt>
                <c:pt idx="4802">
                  <c:v>4803</c:v>
                </c:pt>
                <c:pt idx="4803">
                  <c:v>4804</c:v>
                </c:pt>
                <c:pt idx="4804">
                  <c:v>4805</c:v>
                </c:pt>
                <c:pt idx="4805">
                  <c:v>4806</c:v>
                </c:pt>
                <c:pt idx="4806">
                  <c:v>4807</c:v>
                </c:pt>
                <c:pt idx="4807">
                  <c:v>4808</c:v>
                </c:pt>
                <c:pt idx="4808">
                  <c:v>4809</c:v>
                </c:pt>
                <c:pt idx="4809">
                  <c:v>4810</c:v>
                </c:pt>
                <c:pt idx="4810">
                  <c:v>4811</c:v>
                </c:pt>
                <c:pt idx="4811">
                  <c:v>4812</c:v>
                </c:pt>
                <c:pt idx="4812">
                  <c:v>4813</c:v>
                </c:pt>
                <c:pt idx="4813">
                  <c:v>4814</c:v>
                </c:pt>
                <c:pt idx="4814">
                  <c:v>4815</c:v>
                </c:pt>
                <c:pt idx="4815">
                  <c:v>4816</c:v>
                </c:pt>
                <c:pt idx="4816">
                  <c:v>4817</c:v>
                </c:pt>
                <c:pt idx="4817">
                  <c:v>4818</c:v>
                </c:pt>
                <c:pt idx="4818">
                  <c:v>4819</c:v>
                </c:pt>
                <c:pt idx="4819">
                  <c:v>4820</c:v>
                </c:pt>
                <c:pt idx="4820">
                  <c:v>4821</c:v>
                </c:pt>
                <c:pt idx="4821">
                  <c:v>4822</c:v>
                </c:pt>
                <c:pt idx="4822">
                  <c:v>4823</c:v>
                </c:pt>
                <c:pt idx="4823">
                  <c:v>4824</c:v>
                </c:pt>
                <c:pt idx="4824">
                  <c:v>4825</c:v>
                </c:pt>
                <c:pt idx="4825">
                  <c:v>4826</c:v>
                </c:pt>
                <c:pt idx="4826">
                  <c:v>4827</c:v>
                </c:pt>
                <c:pt idx="4827">
                  <c:v>4828</c:v>
                </c:pt>
                <c:pt idx="4828">
                  <c:v>4829</c:v>
                </c:pt>
                <c:pt idx="4829">
                  <c:v>4830</c:v>
                </c:pt>
                <c:pt idx="4830">
                  <c:v>4831</c:v>
                </c:pt>
                <c:pt idx="4831">
                  <c:v>4832</c:v>
                </c:pt>
                <c:pt idx="4832">
                  <c:v>4833</c:v>
                </c:pt>
                <c:pt idx="4833">
                  <c:v>4834</c:v>
                </c:pt>
                <c:pt idx="4834">
                  <c:v>4835</c:v>
                </c:pt>
                <c:pt idx="4835">
                  <c:v>4836</c:v>
                </c:pt>
                <c:pt idx="4836">
                  <c:v>4837</c:v>
                </c:pt>
                <c:pt idx="4837">
                  <c:v>4838</c:v>
                </c:pt>
                <c:pt idx="4838">
                  <c:v>4839</c:v>
                </c:pt>
                <c:pt idx="4839">
                  <c:v>4840</c:v>
                </c:pt>
                <c:pt idx="4840">
                  <c:v>4841</c:v>
                </c:pt>
                <c:pt idx="4841">
                  <c:v>4842</c:v>
                </c:pt>
                <c:pt idx="4842">
                  <c:v>4843</c:v>
                </c:pt>
                <c:pt idx="4843">
                  <c:v>4844</c:v>
                </c:pt>
                <c:pt idx="4844">
                  <c:v>4845</c:v>
                </c:pt>
                <c:pt idx="4845">
                  <c:v>4846</c:v>
                </c:pt>
                <c:pt idx="4846">
                  <c:v>4847</c:v>
                </c:pt>
                <c:pt idx="4847">
                  <c:v>4848</c:v>
                </c:pt>
                <c:pt idx="4848">
                  <c:v>4849</c:v>
                </c:pt>
                <c:pt idx="4849">
                  <c:v>4850</c:v>
                </c:pt>
                <c:pt idx="4850">
                  <c:v>4851</c:v>
                </c:pt>
                <c:pt idx="4851">
                  <c:v>4852</c:v>
                </c:pt>
                <c:pt idx="4852">
                  <c:v>4853</c:v>
                </c:pt>
                <c:pt idx="4853">
                  <c:v>4854</c:v>
                </c:pt>
                <c:pt idx="4854">
                  <c:v>4855</c:v>
                </c:pt>
                <c:pt idx="4855">
                  <c:v>4856</c:v>
                </c:pt>
                <c:pt idx="4856">
                  <c:v>4857</c:v>
                </c:pt>
                <c:pt idx="4857">
                  <c:v>4858</c:v>
                </c:pt>
                <c:pt idx="4858">
                  <c:v>4859</c:v>
                </c:pt>
                <c:pt idx="4859">
                  <c:v>4860</c:v>
                </c:pt>
                <c:pt idx="4860">
                  <c:v>4861</c:v>
                </c:pt>
                <c:pt idx="4861">
                  <c:v>4862</c:v>
                </c:pt>
                <c:pt idx="4862">
                  <c:v>4863</c:v>
                </c:pt>
                <c:pt idx="4863">
                  <c:v>4864</c:v>
                </c:pt>
                <c:pt idx="4864">
                  <c:v>4865</c:v>
                </c:pt>
                <c:pt idx="4865">
                  <c:v>4866</c:v>
                </c:pt>
                <c:pt idx="4866">
                  <c:v>4867</c:v>
                </c:pt>
                <c:pt idx="4867">
                  <c:v>4868</c:v>
                </c:pt>
                <c:pt idx="4868">
                  <c:v>4869</c:v>
                </c:pt>
                <c:pt idx="4869">
                  <c:v>4870</c:v>
                </c:pt>
                <c:pt idx="4870">
                  <c:v>4871</c:v>
                </c:pt>
                <c:pt idx="4871">
                  <c:v>4872</c:v>
                </c:pt>
                <c:pt idx="4872">
                  <c:v>4873</c:v>
                </c:pt>
                <c:pt idx="4873">
                  <c:v>4874</c:v>
                </c:pt>
                <c:pt idx="4874">
                  <c:v>4875</c:v>
                </c:pt>
                <c:pt idx="4875">
                  <c:v>4876</c:v>
                </c:pt>
                <c:pt idx="4876">
                  <c:v>4877</c:v>
                </c:pt>
                <c:pt idx="4877">
                  <c:v>4878</c:v>
                </c:pt>
                <c:pt idx="4878">
                  <c:v>4879</c:v>
                </c:pt>
                <c:pt idx="4879">
                  <c:v>4880</c:v>
                </c:pt>
                <c:pt idx="4880">
                  <c:v>4881</c:v>
                </c:pt>
                <c:pt idx="4881">
                  <c:v>4882</c:v>
                </c:pt>
                <c:pt idx="4882">
                  <c:v>4883</c:v>
                </c:pt>
                <c:pt idx="4883">
                  <c:v>4884</c:v>
                </c:pt>
                <c:pt idx="4884">
                  <c:v>4885</c:v>
                </c:pt>
                <c:pt idx="4885">
                  <c:v>4886</c:v>
                </c:pt>
                <c:pt idx="4886">
                  <c:v>4887</c:v>
                </c:pt>
                <c:pt idx="4887">
                  <c:v>4888</c:v>
                </c:pt>
                <c:pt idx="4888">
                  <c:v>4889</c:v>
                </c:pt>
                <c:pt idx="4889">
                  <c:v>4890</c:v>
                </c:pt>
                <c:pt idx="4890">
                  <c:v>4891</c:v>
                </c:pt>
                <c:pt idx="4891">
                  <c:v>4892</c:v>
                </c:pt>
                <c:pt idx="4892">
                  <c:v>4893</c:v>
                </c:pt>
                <c:pt idx="4893">
                  <c:v>4894</c:v>
                </c:pt>
                <c:pt idx="4894">
                  <c:v>4895</c:v>
                </c:pt>
                <c:pt idx="4895">
                  <c:v>4896</c:v>
                </c:pt>
                <c:pt idx="4896">
                  <c:v>4897</c:v>
                </c:pt>
                <c:pt idx="4897">
                  <c:v>4898</c:v>
                </c:pt>
                <c:pt idx="4898">
                  <c:v>4899</c:v>
                </c:pt>
                <c:pt idx="4899">
                  <c:v>4900</c:v>
                </c:pt>
                <c:pt idx="4900">
                  <c:v>4901</c:v>
                </c:pt>
                <c:pt idx="4901">
                  <c:v>4902</c:v>
                </c:pt>
                <c:pt idx="4902">
                  <c:v>4903</c:v>
                </c:pt>
                <c:pt idx="4903">
                  <c:v>4904</c:v>
                </c:pt>
                <c:pt idx="4904">
                  <c:v>4905</c:v>
                </c:pt>
                <c:pt idx="4905">
                  <c:v>4906</c:v>
                </c:pt>
                <c:pt idx="4906">
                  <c:v>4907</c:v>
                </c:pt>
                <c:pt idx="4907">
                  <c:v>4908</c:v>
                </c:pt>
                <c:pt idx="4908">
                  <c:v>4909</c:v>
                </c:pt>
                <c:pt idx="4909">
                  <c:v>4910</c:v>
                </c:pt>
                <c:pt idx="4910">
                  <c:v>4911</c:v>
                </c:pt>
                <c:pt idx="4911">
                  <c:v>4912</c:v>
                </c:pt>
                <c:pt idx="4912">
                  <c:v>4913</c:v>
                </c:pt>
                <c:pt idx="4913">
                  <c:v>4914</c:v>
                </c:pt>
                <c:pt idx="4914">
                  <c:v>4915</c:v>
                </c:pt>
                <c:pt idx="4915">
                  <c:v>4916</c:v>
                </c:pt>
                <c:pt idx="4916">
                  <c:v>4917</c:v>
                </c:pt>
                <c:pt idx="4917">
                  <c:v>4918</c:v>
                </c:pt>
                <c:pt idx="4918">
                  <c:v>4919</c:v>
                </c:pt>
                <c:pt idx="4919">
                  <c:v>4920</c:v>
                </c:pt>
                <c:pt idx="4920">
                  <c:v>4921</c:v>
                </c:pt>
                <c:pt idx="4921">
                  <c:v>4922</c:v>
                </c:pt>
                <c:pt idx="4922">
                  <c:v>4923</c:v>
                </c:pt>
                <c:pt idx="4923">
                  <c:v>4924</c:v>
                </c:pt>
                <c:pt idx="4924">
                  <c:v>4925</c:v>
                </c:pt>
                <c:pt idx="4925">
                  <c:v>4926</c:v>
                </c:pt>
                <c:pt idx="4926">
                  <c:v>4927</c:v>
                </c:pt>
                <c:pt idx="4927">
                  <c:v>4928</c:v>
                </c:pt>
                <c:pt idx="4928">
                  <c:v>4929</c:v>
                </c:pt>
                <c:pt idx="4929">
                  <c:v>4930</c:v>
                </c:pt>
                <c:pt idx="4930">
                  <c:v>4931</c:v>
                </c:pt>
                <c:pt idx="4931">
                  <c:v>4932</c:v>
                </c:pt>
                <c:pt idx="4932">
                  <c:v>4933</c:v>
                </c:pt>
                <c:pt idx="4933">
                  <c:v>4934</c:v>
                </c:pt>
                <c:pt idx="4934">
                  <c:v>4935</c:v>
                </c:pt>
                <c:pt idx="4935">
                  <c:v>4936</c:v>
                </c:pt>
                <c:pt idx="4936">
                  <c:v>4937</c:v>
                </c:pt>
                <c:pt idx="4937">
                  <c:v>4938</c:v>
                </c:pt>
                <c:pt idx="4938">
                  <c:v>4939</c:v>
                </c:pt>
                <c:pt idx="4939">
                  <c:v>4940</c:v>
                </c:pt>
                <c:pt idx="4940">
                  <c:v>4941</c:v>
                </c:pt>
                <c:pt idx="4941">
                  <c:v>4942</c:v>
                </c:pt>
                <c:pt idx="4942">
                  <c:v>4943</c:v>
                </c:pt>
                <c:pt idx="4943">
                  <c:v>4944</c:v>
                </c:pt>
                <c:pt idx="4944">
                  <c:v>4945</c:v>
                </c:pt>
                <c:pt idx="4945">
                  <c:v>4946</c:v>
                </c:pt>
                <c:pt idx="4946">
                  <c:v>4947</c:v>
                </c:pt>
                <c:pt idx="4947">
                  <c:v>4948</c:v>
                </c:pt>
                <c:pt idx="4948">
                  <c:v>4949</c:v>
                </c:pt>
                <c:pt idx="4949">
                  <c:v>4950</c:v>
                </c:pt>
                <c:pt idx="4950">
                  <c:v>4951</c:v>
                </c:pt>
                <c:pt idx="4951">
                  <c:v>4952</c:v>
                </c:pt>
                <c:pt idx="4952">
                  <c:v>4953</c:v>
                </c:pt>
                <c:pt idx="4953">
                  <c:v>4954</c:v>
                </c:pt>
                <c:pt idx="4954">
                  <c:v>4955</c:v>
                </c:pt>
                <c:pt idx="4955">
                  <c:v>4956</c:v>
                </c:pt>
                <c:pt idx="4956">
                  <c:v>4957</c:v>
                </c:pt>
                <c:pt idx="4957">
                  <c:v>4958</c:v>
                </c:pt>
                <c:pt idx="4958">
                  <c:v>4959</c:v>
                </c:pt>
                <c:pt idx="4959">
                  <c:v>4960</c:v>
                </c:pt>
                <c:pt idx="4960">
                  <c:v>4961</c:v>
                </c:pt>
                <c:pt idx="4961">
                  <c:v>4962</c:v>
                </c:pt>
                <c:pt idx="4962">
                  <c:v>4963</c:v>
                </c:pt>
                <c:pt idx="4963">
                  <c:v>4964</c:v>
                </c:pt>
                <c:pt idx="4964">
                  <c:v>4965</c:v>
                </c:pt>
                <c:pt idx="4965">
                  <c:v>4966</c:v>
                </c:pt>
                <c:pt idx="4966">
                  <c:v>4967</c:v>
                </c:pt>
                <c:pt idx="4967">
                  <c:v>4968</c:v>
                </c:pt>
                <c:pt idx="4968">
                  <c:v>4969</c:v>
                </c:pt>
                <c:pt idx="4969">
                  <c:v>4970</c:v>
                </c:pt>
                <c:pt idx="4970">
                  <c:v>4971</c:v>
                </c:pt>
                <c:pt idx="4971">
                  <c:v>4972</c:v>
                </c:pt>
                <c:pt idx="4972">
                  <c:v>4973</c:v>
                </c:pt>
                <c:pt idx="4973">
                  <c:v>4974</c:v>
                </c:pt>
                <c:pt idx="4974">
                  <c:v>4975</c:v>
                </c:pt>
                <c:pt idx="4975">
                  <c:v>4976</c:v>
                </c:pt>
                <c:pt idx="4976">
                  <c:v>4977</c:v>
                </c:pt>
                <c:pt idx="4977">
                  <c:v>4978</c:v>
                </c:pt>
                <c:pt idx="4978">
                  <c:v>4979</c:v>
                </c:pt>
                <c:pt idx="4979">
                  <c:v>4980</c:v>
                </c:pt>
                <c:pt idx="4980">
                  <c:v>4981</c:v>
                </c:pt>
                <c:pt idx="4981">
                  <c:v>4982</c:v>
                </c:pt>
                <c:pt idx="4982">
                  <c:v>4983</c:v>
                </c:pt>
                <c:pt idx="4983">
                  <c:v>4984</c:v>
                </c:pt>
                <c:pt idx="4984">
                  <c:v>4985</c:v>
                </c:pt>
                <c:pt idx="4985">
                  <c:v>4986</c:v>
                </c:pt>
                <c:pt idx="4986">
                  <c:v>4987</c:v>
                </c:pt>
                <c:pt idx="4987">
                  <c:v>4988</c:v>
                </c:pt>
                <c:pt idx="4988">
                  <c:v>4989</c:v>
                </c:pt>
                <c:pt idx="4989">
                  <c:v>4990</c:v>
                </c:pt>
                <c:pt idx="4990">
                  <c:v>4991</c:v>
                </c:pt>
                <c:pt idx="4991">
                  <c:v>4992</c:v>
                </c:pt>
                <c:pt idx="4992">
                  <c:v>4993</c:v>
                </c:pt>
                <c:pt idx="4993">
                  <c:v>4994</c:v>
                </c:pt>
                <c:pt idx="4994">
                  <c:v>4995</c:v>
                </c:pt>
                <c:pt idx="4995">
                  <c:v>4996</c:v>
                </c:pt>
                <c:pt idx="4996">
                  <c:v>4997</c:v>
                </c:pt>
                <c:pt idx="4997">
                  <c:v>4998</c:v>
                </c:pt>
                <c:pt idx="4998">
                  <c:v>4999</c:v>
                </c:pt>
                <c:pt idx="4999">
                  <c:v>5000</c:v>
                </c:pt>
                <c:pt idx="5000">
                  <c:v>5001</c:v>
                </c:pt>
                <c:pt idx="5001">
                  <c:v>5002</c:v>
                </c:pt>
                <c:pt idx="5002">
                  <c:v>5003</c:v>
                </c:pt>
                <c:pt idx="5003">
                  <c:v>5004</c:v>
                </c:pt>
                <c:pt idx="5004">
                  <c:v>5005</c:v>
                </c:pt>
                <c:pt idx="5005">
                  <c:v>5006</c:v>
                </c:pt>
                <c:pt idx="5006">
                  <c:v>5007</c:v>
                </c:pt>
                <c:pt idx="5007">
                  <c:v>5008</c:v>
                </c:pt>
                <c:pt idx="5008">
                  <c:v>5009</c:v>
                </c:pt>
                <c:pt idx="5009">
                  <c:v>5010</c:v>
                </c:pt>
                <c:pt idx="5010">
                  <c:v>5011</c:v>
                </c:pt>
                <c:pt idx="5011">
                  <c:v>5012</c:v>
                </c:pt>
                <c:pt idx="5012">
                  <c:v>5013</c:v>
                </c:pt>
                <c:pt idx="5013">
                  <c:v>5014</c:v>
                </c:pt>
                <c:pt idx="5014">
                  <c:v>5015</c:v>
                </c:pt>
                <c:pt idx="5015">
                  <c:v>5016</c:v>
                </c:pt>
                <c:pt idx="5016">
                  <c:v>5017</c:v>
                </c:pt>
                <c:pt idx="5017">
                  <c:v>5018</c:v>
                </c:pt>
                <c:pt idx="5018">
                  <c:v>5019</c:v>
                </c:pt>
                <c:pt idx="5019">
                  <c:v>5020</c:v>
                </c:pt>
                <c:pt idx="5020">
                  <c:v>5021</c:v>
                </c:pt>
                <c:pt idx="5021">
                  <c:v>5022</c:v>
                </c:pt>
                <c:pt idx="5022">
                  <c:v>5023</c:v>
                </c:pt>
                <c:pt idx="5023">
                  <c:v>5024</c:v>
                </c:pt>
                <c:pt idx="5024">
                  <c:v>5025</c:v>
                </c:pt>
                <c:pt idx="5025">
                  <c:v>5026</c:v>
                </c:pt>
                <c:pt idx="5026">
                  <c:v>5027</c:v>
                </c:pt>
                <c:pt idx="5027">
                  <c:v>5028</c:v>
                </c:pt>
                <c:pt idx="5028">
                  <c:v>5029</c:v>
                </c:pt>
                <c:pt idx="5029">
                  <c:v>5030</c:v>
                </c:pt>
                <c:pt idx="5030">
                  <c:v>5031</c:v>
                </c:pt>
                <c:pt idx="5031">
                  <c:v>5032</c:v>
                </c:pt>
                <c:pt idx="5032">
                  <c:v>5033</c:v>
                </c:pt>
                <c:pt idx="5033">
                  <c:v>5034</c:v>
                </c:pt>
                <c:pt idx="5034">
                  <c:v>5035</c:v>
                </c:pt>
                <c:pt idx="5035">
                  <c:v>5036</c:v>
                </c:pt>
                <c:pt idx="5036">
                  <c:v>5037</c:v>
                </c:pt>
                <c:pt idx="5037">
                  <c:v>5038</c:v>
                </c:pt>
                <c:pt idx="5038">
                  <c:v>5039</c:v>
                </c:pt>
                <c:pt idx="5039">
                  <c:v>5040</c:v>
                </c:pt>
                <c:pt idx="5040">
                  <c:v>5041</c:v>
                </c:pt>
                <c:pt idx="5041">
                  <c:v>5042</c:v>
                </c:pt>
                <c:pt idx="5042">
                  <c:v>5043</c:v>
                </c:pt>
                <c:pt idx="5043">
                  <c:v>5044</c:v>
                </c:pt>
                <c:pt idx="5044">
                  <c:v>5045</c:v>
                </c:pt>
                <c:pt idx="5045">
                  <c:v>5046</c:v>
                </c:pt>
                <c:pt idx="5046">
                  <c:v>5047</c:v>
                </c:pt>
                <c:pt idx="5047">
                  <c:v>5048</c:v>
                </c:pt>
                <c:pt idx="5048">
                  <c:v>5049</c:v>
                </c:pt>
                <c:pt idx="5049">
                  <c:v>5050</c:v>
                </c:pt>
                <c:pt idx="5050">
                  <c:v>5051</c:v>
                </c:pt>
                <c:pt idx="5051">
                  <c:v>5052</c:v>
                </c:pt>
                <c:pt idx="5052">
                  <c:v>5053</c:v>
                </c:pt>
                <c:pt idx="5053">
                  <c:v>5054</c:v>
                </c:pt>
                <c:pt idx="5054">
                  <c:v>5055</c:v>
                </c:pt>
                <c:pt idx="5055">
                  <c:v>5056</c:v>
                </c:pt>
                <c:pt idx="5056">
                  <c:v>5057</c:v>
                </c:pt>
                <c:pt idx="5057">
                  <c:v>5058</c:v>
                </c:pt>
                <c:pt idx="5058">
                  <c:v>5059</c:v>
                </c:pt>
                <c:pt idx="5059">
                  <c:v>5060</c:v>
                </c:pt>
                <c:pt idx="5060">
                  <c:v>5061</c:v>
                </c:pt>
                <c:pt idx="5061">
                  <c:v>5062</c:v>
                </c:pt>
                <c:pt idx="5062">
                  <c:v>5063</c:v>
                </c:pt>
                <c:pt idx="5063">
                  <c:v>5064</c:v>
                </c:pt>
                <c:pt idx="5064">
                  <c:v>5065</c:v>
                </c:pt>
                <c:pt idx="5065">
                  <c:v>5066</c:v>
                </c:pt>
                <c:pt idx="5066">
                  <c:v>5067</c:v>
                </c:pt>
                <c:pt idx="5067">
                  <c:v>5068</c:v>
                </c:pt>
                <c:pt idx="5068">
                  <c:v>5069</c:v>
                </c:pt>
                <c:pt idx="5069">
                  <c:v>5070</c:v>
                </c:pt>
                <c:pt idx="5070">
                  <c:v>5071</c:v>
                </c:pt>
                <c:pt idx="5071">
                  <c:v>5072</c:v>
                </c:pt>
                <c:pt idx="5072">
                  <c:v>5073</c:v>
                </c:pt>
                <c:pt idx="5073">
                  <c:v>5074</c:v>
                </c:pt>
                <c:pt idx="5074">
                  <c:v>5075</c:v>
                </c:pt>
                <c:pt idx="5075">
                  <c:v>5076</c:v>
                </c:pt>
                <c:pt idx="5076">
                  <c:v>5077</c:v>
                </c:pt>
                <c:pt idx="5077">
                  <c:v>5078</c:v>
                </c:pt>
                <c:pt idx="5078">
                  <c:v>5079</c:v>
                </c:pt>
                <c:pt idx="5079">
                  <c:v>5080</c:v>
                </c:pt>
                <c:pt idx="5080">
                  <c:v>5081</c:v>
                </c:pt>
                <c:pt idx="5081">
                  <c:v>5082</c:v>
                </c:pt>
                <c:pt idx="5082">
                  <c:v>5083</c:v>
                </c:pt>
                <c:pt idx="5083">
                  <c:v>5084</c:v>
                </c:pt>
                <c:pt idx="5084">
                  <c:v>5085</c:v>
                </c:pt>
                <c:pt idx="5085">
                  <c:v>5086</c:v>
                </c:pt>
                <c:pt idx="5086">
                  <c:v>5087</c:v>
                </c:pt>
                <c:pt idx="5087">
                  <c:v>5088</c:v>
                </c:pt>
                <c:pt idx="5088">
                  <c:v>5089</c:v>
                </c:pt>
                <c:pt idx="5089">
                  <c:v>5090</c:v>
                </c:pt>
                <c:pt idx="5090">
                  <c:v>5091</c:v>
                </c:pt>
                <c:pt idx="5091">
                  <c:v>5092</c:v>
                </c:pt>
                <c:pt idx="5092">
                  <c:v>5093</c:v>
                </c:pt>
                <c:pt idx="5093">
                  <c:v>5094</c:v>
                </c:pt>
                <c:pt idx="5094">
                  <c:v>5095</c:v>
                </c:pt>
                <c:pt idx="5095">
                  <c:v>5096</c:v>
                </c:pt>
                <c:pt idx="5096">
                  <c:v>5097</c:v>
                </c:pt>
                <c:pt idx="5097">
                  <c:v>5098</c:v>
                </c:pt>
                <c:pt idx="5098">
                  <c:v>5099</c:v>
                </c:pt>
                <c:pt idx="5099">
                  <c:v>5100</c:v>
                </c:pt>
                <c:pt idx="5100">
                  <c:v>5101</c:v>
                </c:pt>
                <c:pt idx="5101">
                  <c:v>5102</c:v>
                </c:pt>
                <c:pt idx="5102">
                  <c:v>5103</c:v>
                </c:pt>
                <c:pt idx="5103">
                  <c:v>5104</c:v>
                </c:pt>
                <c:pt idx="5104">
                  <c:v>5105</c:v>
                </c:pt>
                <c:pt idx="5105">
                  <c:v>5106</c:v>
                </c:pt>
                <c:pt idx="5106">
                  <c:v>5107</c:v>
                </c:pt>
                <c:pt idx="5107">
                  <c:v>5108</c:v>
                </c:pt>
                <c:pt idx="5108">
                  <c:v>5109</c:v>
                </c:pt>
                <c:pt idx="5109">
                  <c:v>5110</c:v>
                </c:pt>
                <c:pt idx="5110">
                  <c:v>5111</c:v>
                </c:pt>
                <c:pt idx="5111">
                  <c:v>5112</c:v>
                </c:pt>
                <c:pt idx="5112">
                  <c:v>5113</c:v>
                </c:pt>
                <c:pt idx="5113">
                  <c:v>5114</c:v>
                </c:pt>
                <c:pt idx="5114">
                  <c:v>5115</c:v>
                </c:pt>
                <c:pt idx="5115">
                  <c:v>5116</c:v>
                </c:pt>
                <c:pt idx="5116">
                  <c:v>5117</c:v>
                </c:pt>
                <c:pt idx="5117">
                  <c:v>5118</c:v>
                </c:pt>
                <c:pt idx="5118">
                  <c:v>5119</c:v>
                </c:pt>
                <c:pt idx="5119">
                  <c:v>5120</c:v>
                </c:pt>
                <c:pt idx="5120">
                  <c:v>5121</c:v>
                </c:pt>
                <c:pt idx="5121">
                  <c:v>5122</c:v>
                </c:pt>
                <c:pt idx="5122">
                  <c:v>5123</c:v>
                </c:pt>
                <c:pt idx="5123">
                  <c:v>5124</c:v>
                </c:pt>
                <c:pt idx="5124">
                  <c:v>5125</c:v>
                </c:pt>
                <c:pt idx="5125">
                  <c:v>5126</c:v>
                </c:pt>
                <c:pt idx="5126">
                  <c:v>5127</c:v>
                </c:pt>
                <c:pt idx="5127">
                  <c:v>5128</c:v>
                </c:pt>
                <c:pt idx="5128">
                  <c:v>5129</c:v>
                </c:pt>
                <c:pt idx="5129">
                  <c:v>5130</c:v>
                </c:pt>
                <c:pt idx="5130">
                  <c:v>5131</c:v>
                </c:pt>
                <c:pt idx="5131">
                  <c:v>5132</c:v>
                </c:pt>
                <c:pt idx="5132">
                  <c:v>5133</c:v>
                </c:pt>
                <c:pt idx="5133">
                  <c:v>5134</c:v>
                </c:pt>
                <c:pt idx="5134">
                  <c:v>5135</c:v>
                </c:pt>
                <c:pt idx="5135">
                  <c:v>5136</c:v>
                </c:pt>
                <c:pt idx="5136">
                  <c:v>5137</c:v>
                </c:pt>
                <c:pt idx="5137">
                  <c:v>5138</c:v>
                </c:pt>
                <c:pt idx="5138">
                  <c:v>5139</c:v>
                </c:pt>
                <c:pt idx="5139">
                  <c:v>5140</c:v>
                </c:pt>
                <c:pt idx="5140">
                  <c:v>5141</c:v>
                </c:pt>
                <c:pt idx="5141">
                  <c:v>5142</c:v>
                </c:pt>
                <c:pt idx="5142">
                  <c:v>5143</c:v>
                </c:pt>
                <c:pt idx="5143">
                  <c:v>5144</c:v>
                </c:pt>
                <c:pt idx="5144">
                  <c:v>5145</c:v>
                </c:pt>
                <c:pt idx="5145">
                  <c:v>5146</c:v>
                </c:pt>
                <c:pt idx="5146">
                  <c:v>5147</c:v>
                </c:pt>
                <c:pt idx="5147">
                  <c:v>5148</c:v>
                </c:pt>
                <c:pt idx="5148">
                  <c:v>5149</c:v>
                </c:pt>
                <c:pt idx="5149">
                  <c:v>5150</c:v>
                </c:pt>
                <c:pt idx="5150">
                  <c:v>5151</c:v>
                </c:pt>
                <c:pt idx="5151">
                  <c:v>5152</c:v>
                </c:pt>
                <c:pt idx="5152">
                  <c:v>5153</c:v>
                </c:pt>
                <c:pt idx="5153">
                  <c:v>5154</c:v>
                </c:pt>
                <c:pt idx="5154">
                  <c:v>5155</c:v>
                </c:pt>
                <c:pt idx="5155">
                  <c:v>5156</c:v>
                </c:pt>
                <c:pt idx="5156">
                  <c:v>5157</c:v>
                </c:pt>
                <c:pt idx="5157">
                  <c:v>5158</c:v>
                </c:pt>
                <c:pt idx="5158">
                  <c:v>5159</c:v>
                </c:pt>
                <c:pt idx="5159">
                  <c:v>5160</c:v>
                </c:pt>
                <c:pt idx="5160">
                  <c:v>5161</c:v>
                </c:pt>
                <c:pt idx="5161">
                  <c:v>5162</c:v>
                </c:pt>
                <c:pt idx="5162">
                  <c:v>5163</c:v>
                </c:pt>
                <c:pt idx="5163">
                  <c:v>5164</c:v>
                </c:pt>
                <c:pt idx="5164">
                  <c:v>5165</c:v>
                </c:pt>
                <c:pt idx="5165">
                  <c:v>5166</c:v>
                </c:pt>
                <c:pt idx="5166">
                  <c:v>5167</c:v>
                </c:pt>
                <c:pt idx="5167">
                  <c:v>5168</c:v>
                </c:pt>
                <c:pt idx="5168">
                  <c:v>5169</c:v>
                </c:pt>
                <c:pt idx="5169">
                  <c:v>5170</c:v>
                </c:pt>
                <c:pt idx="5170">
                  <c:v>5171</c:v>
                </c:pt>
                <c:pt idx="5171">
                  <c:v>5172</c:v>
                </c:pt>
                <c:pt idx="5172">
                  <c:v>5173</c:v>
                </c:pt>
                <c:pt idx="5173">
                  <c:v>5174</c:v>
                </c:pt>
                <c:pt idx="5174">
                  <c:v>5175</c:v>
                </c:pt>
                <c:pt idx="5175">
                  <c:v>5176</c:v>
                </c:pt>
                <c:pt idx="5176">
                  <c:v>5177</c:v>
                </c:pt>
                <c:pt idx="5177">
                  <c:v>5178</c:v>
                </c:pt>
                <c:pt idx="5178">
                  <c:v>5179</c:v>
                </c:pt>
                <c:pt idx="5179">
                  <c:v>5180</c:v>
                </c:pt>
                <c:pt idx="5180">
                  <c:v>5181</c:v>
                </c:pt>
                <c:pt idx="5181">
                  <c:v>5182</c:v>
                </c:pt>
                <c:pt idx="5182">
                  <c:v>5183</c:v>
                </c:pt>
                <c:pt idx="5183">
                  <c:v>5184</c:v>
                </c:pt>
                <c:pt idx="5184">
                  <c:v>5185</c:v>
                </c:pt>
                <c:pt idx="5185">
                  <c:v>5186</c:v>
                </c:pt>
                <c:pt idx="5186">
                  <c:v>5187</c:v>
                </c:pt>
                <c:pt idx="5187">
                  <c:v>5188</c:v>
                </c:pt>
                <c:pt idx="5188">
                  <c:v>5189</c:v>
                </c:pt>
                <c:pt idx="5189">
                  <c:v>5190</c:v>
                </c:pt>
                <c:pt idx="5190">
                  <c:v>5191</c:v>
                </c:pt>
                <c:pt idx="5191">
                  <c:v>5192</c:v>
                </c:pt>
                <c:pt idx="5192">
                  <c:v>5193</c:v>
                </c:pt>
                <c:pt idx="5193">
                  <c:v>5194</c:v>
                </c:pt>
                <c:pt idx="5194">
                  <c:v>5195</c:v>
                </c:pt>
                <c:pt idx="5195">
                  <c:v>5196</c:v>
                </c:pt>
                <c:pt idx="5196">
                  <c:v>5197</c:v>
                </c:pt>
                <c:pt idx="5197">
                  <c:v>5198</c:v>
                </c:pt>
                <c:pt idx="5198">
                  <c:v>5199</c:v>
                </c:pt>
                <c:pt idx="5199">
                  <c:v>5200</c:v>
                </c:pt>
                <c:pt idx="5200">
                  <c:v>5201</c:v>
                </c:pt>
                <c:pt idx="5201">
                  <c:v>5202</c:v>
                </c:pt>
                <c:pt idx="5202">
                  <c:v>5203</c:v>
                </c:pt>
                <c:pt idx="5203">
                  <c:v>5204</c:v>
                </c:pt>
                <c:pt idx="5204">
                  <c:v>5205</c:v>
                </c:pt>
                <c:pt idx="5205">
                  <c:v>5206</c:v>
                </c:pt>
                <c:pt idx="5206">
                  <c:v>5207</c:v>
                </c:pt>
                <c:pt idx="5207">
                  <c:v>5208</c:v>
                </c:pt>
                <c:pt idx="5208">
                  <c:v>5209</c:v>
                </c:pt>
                <c:pt idx="5209">
                  <c:v>5210</c:v>
                </c:pt>
                <c:pt idx="5210">
                  <c:v>5211</c:v>
                </c:pt>
                <c:pt idx="5211">
                  <c:v>5212</c:v>
                </c:pt>
                <c:pt idx="5212">
                  <c:v>5213</c:v>
                </c:pt>
                <c:pt idx="5213">
                  <c:v>5214</c:v>
                </c:pt>
                <c:pt idx="5214">
                  <c:v>5215</c:v>
                </c:pt>
                <c:pt idx="5215">
                  <c:v>5216</c:v>
                </c:pt>
                <c:pt idx="5216">
                  <c:v>5217</c:v>
                </c:pt>
                <c:pt idx="5217">
                  <c:v>5218</c:v>
                </c:pt>
                <c:pt idx="5218">
                  <c:v>5219</c:v>
                </c:pt>
                <c:pt idx="5219">
                  <c:v>5220</c:v>
                </c:pt>
                <c:pt idx="5220">
                  <c:v>5221</c:v>
                </c:pt>
                <c:pt idx="5221">
                  <c:v>5222</c:v>
                </c:pt>
                <c:pt idx="5222">
                  <c:v>5223</c:v>
                </c:pt>
                <c:pt idx="5223">
                  <c:v>5224</c:v>
                </c:pt>
                <c:pt idx="5224">
                  <c:v>5225</c:v>
                </c:pt>
                <c:pt idx="5225">
                  <c:v>5226</c:v>
                </c:pt>
                <c:pt idx="5226">
                  <c:v>5227</c:v>
                </c:pt>
                <c:pt idx="5227">
                  <c:v>5228</c:v>
                </c:pt>
                <c:pt idx="5228">
                  <c:v>5229</c:v>
                </c:pt>
                <c:pt idx="5229">
                  <c:v>5230</c:v>
                </c:pt>
                <c:pt idx="5230">
                  <c:v>5231</c:v>
                </c:pt>
                <c:pt idx="5231">
                  <c:v>5232</c:v>
                </c:pt>
                <c:pt idx="5232">
                  <c:v>5233</c:v>
                </c:pt>
                <c:pt idx="5233">
                  <c:v>5234</c:v>
                </c:pt>
                <c:pt idx="5234">
                  <c:v>5235</c:v>
                </c:pt>
                <c:pt idx="5235">
                  <c:v>5236</c:v>
                </c:pt>
                <c:pt idx="5236">
                  <c:v>5237</c:v>
                </c:pt>
                <c:pt idx="5237">
                  <c:v>5238</c:v>
                </c:pt>
                <c:pt idx="5238">
                  <c:v>5239</c:v>
                </c:pt>
                <c:pt idx="5239">
                  <c:v>5240</c:v>
                </c:pt>
                <c:pt idx="5240">
                  <c:v>5241</c:v>
                </c:pt>
                <c:pt idx="5241">
                  <c:v>5242</c:v>
                </c:pt>
                <c:pt idx="5242">
                  <c:v>5243</c:v>
                </c:pt>
                <c:pt idx="5243">
                  <c:v>5244</c:v>
                </c:pt>
                <c:pt idx="5244">
                  <c:v>5245</c:v>
                </c:pt>
                <c:pt idx="5245">
                  <c:v>5246</c:v>
                </c:pt>
                <c:pt idx="5246">
                  <c:v>5247</c:v>
                </c:pt>
                <c:pt idx="5247">
                  <c:v>5248</c:v>
                </c:pt>
                <c:pt idx="5248">
                  <c:v>5249</c:v>
                </c:pt>
                <c:pt idx="5249">
                  <c:v>5250</c:v>
                </c:pt>
                <c:pt idx="5250">
                  <c:v>5251</c:v>
                </c:pt>
                <c:pt idx="5251">
                  <c:v>5252</c:v>
                </c:pt>
                <c:pt idx="5252">
                  <c:v>5253</c:v>
                </c:pt>
                <c:pt idx="5253">
                  <c:v>5254</c:v>
                </c:pt>
                <c:pt idx="5254">
                  <c:v>5255</c:v>
                </c:pt>
                <c:pt idx="5255">
                  <c:v>5256</c:v>
                </c:pt>
                <c:pt idx="5256">
                  <c:v>5257</c:v>
                </c:pt>
                <c:pt idx="5257">
                  <c:v>5258</c:v>
                </c:pt>
                <c:pt idx="5258">
                  <c:v>5259</c:v>
                </c:pt>
                <c:pt idx="5259">
                  <c:v>5260</c:v>
                </c:pt>
                <c:pt idx="5260">
                  <c:v>5261</c:v>
                </c:pt>
                <c:pt idx="5261">
                  <c:v>5262</c:v>
                </c:pt>
                <c:pt idx="5262">
                  <c:v>5263</c:v>
                </c:pt>
                <c:pt idx="5263">
                  <c:v>5264</c:v>
                </c:pt>
                <c:pt idx="5264">
                  <c:v>5265</c:v>
                </c:pt>
                <c:pt idx="5265">
                  <c:v>5266</c:v>
                </c:pt>
                <c:pt idx="5266">
                  <c:v>5267</c:v>
                </c:pt>
                <c:pt idx="5267">
                  <c:v>5268</c:v>
                </c:pt>
                <c:pt idx="5268">
                  <c:v>5269</c:v>
                </c:pt>
                <c:pt idx="5269">
                  <c:v>5270</c:v>
                </c:pt>
                <c:pt idx="5270">
                  <c:v>5271</c:v>
                </c:pt>
                <c:pt idx="5271">
                  <c:v>5272</c:v>
                </c:pt>
                <c:pt idx="5272">
                  <c:v>5273</c:v>
                </c:pt>
                <c:pt idx="5273">
                  <c:v>5274</c:v>
                </c:pt>
                <c:pt idx="5274">
                  <c:v>5275</c:v>
                </c:pt>
                <c:pt idx="5275">
                  <c:v>5276</c:v>
                </c:pt>
                <c:pt idx="5276">
                  <c:v>5277</c:v>
                </c:pt>
                <c:pt idx="5277">
                  <c:v>5278</c:v>
                </c:pt>
                <c:pt idx="5278">
                  <c:v>5279</c:v>
                </c:pt>
                <c:pt idx="5279">
                  <c:v>5280</c:v>
                </c:pt>
                <c:pt idx="5280">
                  <c:v>5281</c:v>
                </c:pt>
                <c:pt idx="5281">
                  <c:v>5282</c:v>
                </c:pt>
                <c:pt idx="5282">
                  <c:v>5283</c:v>
                </c:pt>
                <c:pt idx="5283">
                  <c:v>5284</c:v>
                </c:pt>
                <c:pt idx="5284">
                  <c:v>5285</c:v>
                </c:pt>
                <c:pt idx="5285">
                  <c:v>5286</c:v>
                </c:pt>
                <c:pt idx="5286">
                  <c:v>5287</c:v>
                </c:pt>
                <c:pt idx="5287">
                  <c:v>5288</c:v>
                </c:pt>
                <c:pt idx="5288">
                  <c:v>5289</c:v>
                </c:pt>
                <c:pt idx="5289">
                  <c:v>5290</c:v>
                </c:pt>
                <c:pt idx="5290">
                  <c:v>5291</c:v>
                </c:pt>
                <c:pt idx="5291">
                  <c:v>5292</c:v>
                </c:pt>
                <c:pt idx="5292">
                  <c:v>5293</c:v>
                </c:pt>
                <c:pt idx="5293">
                  <c:v>5294</c:v>
                </c:pt>
                <c:pt idx="5294">
                  <c:v>5295</c:v>
                </c:pt>
                <c:pt idx="5295">
                  <c:v>5296</c:v>
                </c:pt>
                <c:pt idx="5296">
                  <c:v>5297</c:v>
                </c:pt>
                <c:pt idx="5297">
                  <c:v>5298</c:v>
                </c:pt>
                <c:pt idx="5298">
                  <c:v>5299</c:v>
                </c:pt>
                <c:pt idx="5299">
                  <c:v>5300</c:v>
                </c:pt>
                <c:pt idx="5300">
                  <c:v>5301</c:v>
                </c:pt>
                <c:pt idx="5301">
                  <c:v>5302</c:v>
                </c:pt>
                <c:pt idx="5302">
                  <c:v>5303</c:v>
                </c:pt>
                <c:pt idx="5303">
                  <c:v>5304</c:v>
                </c:pt>
                <c:pt idx="5304">
                  <c:v>5305</c:v>
                </c:pt>
                <c:pt idx="5305">
                  <c:v>5306</c:v>
                </c:pt>
                <c:pt idx="5306">
                  <c:v>5307</c:v>
                </c:pt>
                <c:pt idx="5307">
                  <c:v>5308</c:v>
                </c:pt>
                <c:pt idx="5308">
                  <c:v>5309</c:v>
                </c:pt>
                <c:pt idx="5309">
                  <c:v>5310</c:v>
                </c:pt>
                <c:pt idx="5310">
                  <c:v>5311</c:v>
                </c:pt>
                <c:pt idx="5311">
                  <c:v>5312</c:v>
                </c:pt>
                <c:pt idx="5312">
                  <c:v>5313</c:v>
                </c:pt>
                <c:pt idx="5313">
                  <c:v>5314</c:v>
                </c:pt>
                <c:pt idx="5314">
                  <c:v>5315</c:v>
                </c:pt>
                <c:pt idx="5315">
                  <c:v>5316</c:v>
                </c:pt>
                <c:pt idx="5316">
                  <c:v>5317</c:v>
                </c:pt>
                <c:pt idx="5317">
                  <c:v>5318</c:v>
                </c:pt>
                <c:pt idx="5318">
                  <c:v>5319</c:v>
                </c:pt>
                <c:pt idx="5319">
                  <c:v>5320</c:v>
                </c:pt>
                <c:pt idx="5320">
                  <c:v>5321</c:v>
                </c:pt>
                <c:pt idx="5321">
                  <c:v>5322</c:v>
                </c:pt>
                <c:pt idx="5322">
                  <c:v>5323</c:v>
                </c:pt>
                <c:pt idx="5323">
                  <c:v>5324</c:v>
                </c:pt>
                <c:pt idx="5324">
                  <c:v>5325</c:v>
                </c:pt>
                <c:pt idx="5325">
                  <c:v>5326</c:v>
                </c:pt>
                <c:pt idx="5326">
                  <c:v>5327</c:v>
                </c:pt>
                <c:pt idx="5327">
                  <c:v>5328</c:v>
                </c:pt>
                <c:pt idx="5328">
                  <c:v>5329</c:v>
                </c:pt>
                <c:pt idx="5329">
                  <c:v>5330</c:v>
                </c:pt>
                <c:pt idx="5330">
                  <c:v>5331</c:v>
                </c:pt>
                <c:pt idx="5331">
                  <c:v>5332</c:v>
                </c:pt>
                <c:pt idx="5332">
                  <c:v>5333</c:v>
                </c:pt>
                <c:pt idx="5333">
                  <c:v>5334</c:v>
                </c:pt>
                <c:pt idx="5334">
                  <c:v>5335</c:v>
                </c:pt>
                <c:pt idx="5335">
                  <c:v>5336</c:v>
                </c:pt>
                <c:pt idx="5336">
                  <c:v>5337</c:v>
                </c:pt>
                <c:pt idx="5337">
                  <c:v>5338</c:v>
                </c:pt>
                <c:pt idx="5338">
                  <c:v>5339</c:v>
                </c:pt>
                <c:pt idx="5339">
                  <c:v>5340</c:v>
                </c:pt>
                <c:pt idx="5340">
                  <c:v>5341</c:v>
                </c:pt>
                <c:pt idx="5341">
                  <c:v>5342</c:v>
                </c:pt>
                <c:pt idx="5342">
                  <c:v>5343</c:v>
                </c:pt>
                <c:pt idx="5343">
                  <c:v>5344</c:v>
                </c:pt>
                <c:pt idx="5344">
                  <c:v>5345</c:v>
                </c:pt>
                <c:pt idx="5345">
                  <c:v>5346</c:v>
                </c:pt>
                <c:pt idx="5346">
                  <c:v>5347</c:v>
                </c:pt>
                <c:pt idx="5347">
                  <c:v>5348</c:v>
                </c:pt>
                <c:pt idx="5348">
                  <c:v>5349</c:v>
                </c:pt>
                <c:pt idx="5349">
                  <c:v>5350</c:v>
                </c:pt>
                <c:pt idx="5350">
                  <c:v>5351</c:v>
                </c:pt>
                <c:pt idx="5351">
                  <c:v>5352</c:v>
                </c:pt>
                <c:pt idx="5352">
                  <c:v>5353</c:v>
                </c:pt>
                <c:pt idx="5353">
                  <c:v>5354</c:v>
                </c:pt>
                <c:pt idx="5354">
                  <c:v>5355</c:v>
                </c:pt>
                <c:pt idx="5355">
                  <c:v>5356</c:v>
                </c:pt>
                <c:pt idx="5356">
                  <c:v>5357</c:v>
                </c:pt>
                <c:pt idx="5357">
                  <c:v>5358</c:v>
                </c:pt>
                <c:pt idx="5358">
                  <c:v>5359</c:v>
                </c:pt>
                <c:pt idx="5359">
                  <c:v>5360</c:v>
                </c:pt>
                <c:pt idx="5360">
                  <c:v>5361</c:v>
                </c:pt>
                <c:pt idx="5361">
                  <c:v>5362</c:v>
                </c:pt>
                <c:pt idx="5362">
                  <c:v>5363</c:v>
                </c:pt>
                <c:pt idx="5363">
                  <c:v>5364</c:v>
                </c:pt>
                <c:pt idx="5364">
                  <c:v>5365</c:v>
                </c:pt>
                <c:pt idx="5365">
                  <c:v>5366</c:v>
                </c:pt>
                <c:pt idx="5366">
                  <c:v>5367</c:v>
                </c:pt>
                <c:pt idx="5367">
                  <c:v>5368</c:v>
                </c:pt>
                <c:pt idx="5368">
                  <c:v>5369</c:v>
                </c:pt>
                <c:pt idx="5369">
                  <c:v>5370</c:v>
                </c:pt>
                <c:pt idx="5370">
                  <c:v>5371</c:v>
                </c:pt>
                <c:pt idx="5371">
                  <c:v>5372</c:v>
                </c:pt>
                <c:pt idx="5372">
                  <c:v>5373</c:v>
                </c:pt>
                <c:pt idx="5373">
                  <c:v>5374</c:v>
                </c:pt>
                <c:pt idx="5374">
                  <c:v>5375</c:v>
                </c:pt>
                <c:pt idx="5375">
                  <c:v>5376</c:v>
                </c:pt>
                <c:pt idx="5376">
                  <c:v>5377</c:v>
                </c:pt>
                <c:pt idx="5377">
                  <c:v>5378</c:v>
                </c:pt>
                <c:pt idx="5378">
                  <c:v>5379</c:v>
                </c:pt>
                <c:pt idx="5379">
                  <c:v>5380</c:v>
                </c:pt>
                <c:pt idx="5380">
                  <c:v>5381</c:v>
                </c:pt>
                <c:pt idx="5381">
                  <c:v>5382</c:v>
                </c:pt>
                <c:pt idx="5382">
                  <c:v>5383</c:v>
                </c:pt>
                <c:pt idx="5383">
                  <c:v>5384</c:v>
                </c:pt>
                <c:pt idx="5384">
                  <c:v>5385</c:v>
                </c:pt>
                <c:pt idx="5385">
                  <c:v>5386</c:v>
                </c:pt>
                <c:pt idx="5386">
                  <c:v>5387</c:v>
                </c:pt>
                <c:pt idx="5387">
                  <c:v>5388</c:v>
                </c:pt>
                <c:pt idx="5388">
                  <c:v>5389</c:v>
                </c:pt>
                <c:pt idx="5389">
                  <c:v>5390</c:v>
                </c:pt>
                <c:pt idx="5390">
                  <c:v>5391</c:v>
                </c:pt>
                <c:pt idx="5391">
                  <c:v>5392</c:v>
                </c:pt>
                <c:pt idx="5392">
                  <c:v>5393</c:v>
                </c:pt>
                <c:pt idx="5393">
                  <c:v>5394</c:v>
                </c:pt>
                <c:pt idx="5394">
                  <c:v>5395</c:v>
                </c:pt>
                <c:pt idx="5395">
                  <c:v>5396</c:v>
                </c:pt>
                <c:pt idx="5396">
                  <c:v>5397</c:v>
                </c:pt>
                <c:pt idx="5397">
                  <c:v>5398</c:v>
                </c:pt>
                <c:pt idx="5398">
                  <c:v>5399</c:v>
                </c:pt>
                <c:pt idx="5399">
                  <c:v>5400</c:v>
                </c:pt>
                <c:pt idx="5400">
                  <c:v>5401</c:v>
                </c:pt>
                <c:pt idx="5401">
                  <c:v>5402</c:v>
                </c:pt>
                <c:pt idx="5402">
                  <c:v>5403</c:v>
                </c:pt>
                <c:pt idx="5403">
                  <c:v>5404</c:v>
                </c:pt>
                <c:pt idx="5404">
                  <c:v>5405</c:v>
                </c:pt>
                <c:pt idx="5405">
                  <c:v>5406</c:v>
                </c:pt>
                <c:pt idx="5406">
                  <c:v>5407</c:v>
                </c:pt>
                <c:pt idx="5407">
                  <c:v>5408</c:v>
                </c:pt>
                <c:pt idx="5408">
                  <c:v>5409</c:v>
                </c:pt>
                <c:pt idx="5409">
                  <c:v>5410</c:v>
                </c:pt>
                <c:pt idx="5410">
                  <c:v>5411</c:v>
                </c:pt>
                <c:pt idx="5411">
                  <c:v>5412</c:v>
                </c:pt>
                <c:pt idx="5412">
                  <c:v>5413</c:v>
                </c:pt>
                <c:pt idx="5413">
                  <c:v>5414</c:v>
                </c:pt>
                <c:pt idx="5414">
                  <c:v>5415</c:v>
                </c:pt>
                <c:pt idx="5415">
                  <c:v>5416</c:v>
                </c:pt>
                <c:pt idx="5416">
                  <c:v>5417</c:v>
                </c:pt>
                <c:pt idx="5417">
                  <c:v>5418</c:v>
                </c:pt>
                <c:pt idx="5418">
                  <c:v>5419</c:v>
                </c:pt>
                <c:pt idx="5419">
                  <c:v>5420</c:v>
                </c:pt>
                <c:pt idx="5420">
                  <c:v>5421</c:v>
                </c:pt>
                <c:pt idx="5421">
                  <c:v>5422</c:v>
                </c:pt>
                <c:pt idx="5422">
                  <c:v>5423</c:v>
                </c:pt>
                <c:pt idx="5423">
                  <c:v>5424</c:v>
                </c:pt>
                <c:pt idx="5424">
                  <c:v>5425</c:v>
                </c:pt>
                <c:pt idx="5425">
                  <c:v>5426</c:v>
                </c:pt>
                <c:pt idx="5426">
                  <c:v>5427</c:v>
                </c:pt>
                <c:pt idx="5427">
                  <c:v>5428</c:v>
                </c:pt>
                <c:pt idx="5428">
                  <c:v>5429</c:v>
                </c:pt>
                <c:pt idx="5429">
                  <c:v>5430</c:v>
                </c:pt>
                <c:pt idx="5430">
                  <c:v>5431</c:v>
                </c:pt>
                <c:pt idx="5431">
                  <c:v>5432</c:v>
                </c:pt>
                <c:pt idx="5432">
                  <c:v>5433</c:v>
                </c:pt>
                <c:pt idx="5433">
                  <c:v>5434</c:v>
                </c:pt>
                <c:pt idx="5434">
                  <c:v>5435</c:v>
                </c:pt>
                <c:pt idx="5435">
                  <c:v>5436</c:v>
                </c:pt>
                <c:pt idx="5436">
                  <c:v>5437</c:v>
                </c:pt>
                <c:pt idx="5437">
                  <c:v>5438</c:v>
                </c:pt>
                <c:pt idx="5438">
                  <c:v>5439</c:v>
                </c:pt>
                <c:pt idx="5439">
                  <c:v>5440</c:v>
                </c:pt>
                <c:pt idx="5440">
                  <c:v>5441</c:v>
                </c:pt>
                <c:pt idx="5441">
                  <c:v>5442</c:v>
                </c:pt>
                <c:pt idx="5442">
                  <c:v>5443</c:v>
                </c:pt>
                <c:pt idx="5443">
                  <c:v>5444</c:v>
                </c:pt>
                <c:pt idx="5444">
                  <c:v>5445</c:v>
                </c:pt>
                <c:pt idx="5445">
                  <c:v>5446</c:v>
                </c:pt>
                <c:pt idx="5446">
                  <c:v>5447</c:v>
                </c:pt>
                <c:pt idx="5447">
                  <c:v>5448</c:v>
                </c:pt>
                <c:pt idx="5448">
                  <c:v>5449</c:v>
                </c:pt>
                <c:pt idx="5449">
                  <c:v>5450</c:v>
                </c:pt>
                <c:pt idx="5450">
                  <c:v>5451</c:v>
                </c:pt>
                <c:pt idx="5451">
                  <c:v>5452</c:v>
                </c:pt>
                <c:pt idx="5452">
                  <c:v>5453</c:v>
                </c:pt>
                <c:pt idx="5453">
                  <c:v>5454</c:v>
                </c:pt>
                <c:pt idx="5454">
                  <c:v>5455</c:v>
                </c:pt>
                <c:pt idx="5455">
                  <c:v>5456</c:v>
                </c:pt>
                <c:pt idx="5456">
                  <c:v>5457</c:v>
                </c:pt>
                <c:pt idx="5457">
                  <c:v>5458</c:v>
                </c:pt>
                <c:pt idx="5458">
                  <c:v>5459</c:v>
                </c:pt>
                <c:pt idx="5459">
                  <c:v>5460</c:v>
                </c:pt>
                <c:pt idx="5460">
                  <c:v>5461</c:v>
                </c:pt>
                <c:pt idx="5461">
                  <c:v>5462</c:v>
                </c:pt>
                <c:pt idx="5462">
                  <c:v>5463</c:v>
                </c:pt>
                <c:pt idx="5463">
                  <c:v>5464</c:v>
                </c:pt>
                <c:pt idx="5464">
                  <c:v>5465</c:v>
                </c:pt>
                <c:pt idx="5465">
                  <c:v>5466</c:v>
                </c:pt>
                <c:pt idx="5466">
                  <c:v>5467</c:v>
                </c:pt>
                <c:pt idx="5467">
                  <c:v>5468</c:v>
                </c:pt>
                <c:pt idx="5468">
                  <c:v>5469</c:v>
                </c:pt>
                <c:pt idx="5469">
                  <c:v>5470</c:v>
                </c:pt>
                <c:pt idx="5470">
                  <c:v>5471</c:v>
                </c:pt>
                <c:pt idx="5471">
                  <c:v>5472</c:v>
                </c:pt>
                <c:pt idx="5472">
                  <c:v>5473</c:v>
                </c:pt>
                <c:pt idx="5473">
                  <c:v>5474</c:v>
                </c:pt>
                <c:pt idx="5474">
                  <c:v>5475</c:v>
                </c:pt>
                <c:pt idx="5475">
                  <c:v>5476</c:v>
                </c:pt>
                <c:pt idx="5476">
                  <c:v>5477</c:v>
                </c:pt>
                <c:pt idx="5477">
                  <c:v>5478</c:v>
                </c:pt>
                <c:pt idx="5478">
                  <c:v>5479</c:v>
                </c:pt>
                <c:pt idx="5479">
                  <c:v>5480</c:v>
                </c:pt>
                <c:pt idx="5480">
                  <c:v>5481</c:v>
                </c:pt>
                <c:pt idx="5481">
                  <c:v>5482</c:v>
                </c:pt>
                <c:pt idx="5482">
                  <c:v>5483</c:v>
                </c:pt>
                <c:pt idx="5483">
                  <c:v>5484</c:v>
                </c:pt>
                <c:pt idx="5484">
                  <c:v>5485</c:v>
                </c:pt>
                <c:pt idx="5485">
                  <c:v>5486</c:v>
                </c:pt>
                <c:pt idx="5486">
                  <c:v>5487</c:v>
                </c:pt>
                <c:pt idx="5487">
                  <c:v>5488</c:v>
                </c:pt>
                <c:pt idx="5488">
                  <c:v>5489</c:v>
                </c:pt>
                <c:pt idx="5489">
                  <c:v>5490</c:v>
                </c:pt>
                <c:pt idx="5490">
                  <c:v>5491</c:v>
                </c:pt>
                <c:pt idx="5491">
                  <c:v>5492</c:v>
                </c:pt>
                <c:pt idx="5492">
                  <c:v>5493</c:v>
                </c:pt>
                <c:pt idx="5493">
                  <c:v>5494</c:v>
                </c:pt>
                <c:pt idx="5494">
                  <c:v>5495</c:v>
                </c:pt>
                <c:pt idx="5495">
                  <c:v>5496</c:v>
                </c:pt>
                <c:pt idx="5496">
                  <c:v>5497</c:v>
                </c:pt>
                <c:pt idx="5497">
                  <c:v>5498</c:v>
                </c:pt>
                <c:pt idx="5498">
                  <c:v>5499</c:v>
                </c:pt>
                <c:pt idx="5499">
                  <c:v>5500</c:v>
                </c:pt>
                <c:pt idx="5500">
                  <c:v>5501</c:v>
                </c:pt>
                <c:pt idx="5501">
                  <c:v>5502</c:v>
                </c:pt>
                <c:pt idx="5502">
                  <c:v>5503</c:v>
                </c:pt>
                <c:pt idx="5503">
                  <c:v>5504</c:v>
                </c:pt>
                <c:pt idx="5504">
                  <c:v>5505</c:v>
                </c:pt>
                <c:pt idx="5505">
                  <c:v>5506</c:v>
                </c:pt>
                <c:pt idx="5506">
                  <c:v>5507</c:v>
                </c:pt>
                <c:pt idx="5507">
                  <c:v>5508</c:v>
                </c:pt>
                <c:pt idx="5508">
                  <c:v>5509</c:v>
                </c:pt>
                <c:pt idx="5509">
                  <c:v>5510</c:v>
                </c:pt>
                <c:pt idx="5510">
                  <c:v>5511</c:v>
                </c:pt>
                <c:pt idx="5511">
                  <c:v>5512</c:v>
                </c:pt>
                <c:pt idx="5512">
                  <c:v>5513</c:v>
                </c:pt>
                <c:pt idx="5513">
                  <c:v>5514</c:v>
                </c:pt>
                <c:pt idx="5514">
                  <c:v>5515</c:v>
                </c:pt>
                <c:pt idx="5515">
                  <c:v>5516</c:v>
                </c:pt>
                <c:pt idx="5516">
                  <c:v>5517</c:v>
                </c:pt>
                <c:pt idx="5517">
                  <c:v>5518</c:v>
                </c:pt>
                <c:pt idx="5518">
                  <c:v>5519</c:v>
                </c:pt>
                <c:pt idx="5519">
                  <c:v>5520</c:v>
                </c:pt>
                <c:pt idx="5520">
                  <c:v>5521</c:v>
                </c:pt>
                <c:pt idx="5521">
                  <c:v>5522</c:v>
                </c:pt>
                <c:pt idx="5522">
                  <c:v>5523</c:v>
                </c:pt>
                <c:pt idx="5523">
                  <c:v>5524</c:v>
                </c:pt>
                <c:pt idx="5524">
                  <c:v>5525</c:v>
                </c:pt>
                <c:pt idx="5525">
                  <c:v>5526</c:v>
                </c:pt>
                <c:pt idx="5526">
                  <c:v>5527</c:v>
                </c:pt>
                <c:pt idx="5527">
                  <c:v>5528</c:v>
                </c:pt>
                <c:pt idx="5528">
                  <c:v>5529</c:v>
                </c:pt>
                <c:pt idx="5529">
                  <c:v>5530</c:v>
                </c:pt>
                <c:pt idx="5530">
                  <c:v>5531</c:v>
                </c:pt>
                <c:pt idx="5531">
                  <c:v>5532</c:v>
                </c:pt>
                <c:pt idx="5532">
                  <c:v>5533</c:v>
                </c:pt>
                <c:pt idx="5533">
                  <c:v>5534</c:v>
                </c:pt>
                <c:pt idx="5534">
                  <c:v>5535</c:v>
                </c:pt>
                <c:pt idx="5535">
                  <c:v>5536</c:v>
                </c:pt>
                <c:pt idx="5536">
                  <c:v>5537</c:v>
                </c:pt>
                <c:pt idx="5537">
                  <c:v>5538</c:v>
                </c:pt>
                <c:pt idx="5538">
                  <c:v>5539</c:v>
                </c:pt>
                <c:pt idx="5539">
                  <c:v>5540</c:v>
                </c:pt>
                <c:pt idx="5540">
                  <c:v>5541</c:v>
                </c:pt>
                <c:pt idx="5541">
                  <c:v>5542</c:v>
                </c:pt>
                <c:pt idx="5542">
                  <c:v>5543</c:v>
                </c:pt>
                <c:pt idx="5543">
                  <c:v>5544</c:v>
                </c:pt>
                <c:pt idx="5544">
                  <c:v>5545</c:v>
                </c:pt>
                <c:pt idx="5545">
                  <c:v>5546</c:v>
                </c:pt>
                <c:pt idx="5546">
                  <c:v>5547</c:v>
                </c:pt>
                <c:pt idx="5547">
                  <c:v>5548</c:v>
                </c:pt>
                <c:pt idx="5548">
                  <c:v>5549</c:v>
                </c:pt>
                <c:pt idx="5549">
                  <c:v>5550</c:v>
                </c:pt>
                <c:pt idx="5550">
                  <c:v>5551</c:v>
                </c:pt>
                <c:pt idx="5551">
                  <c:v>5552</c:v>
                </c:pt>
                <c:pt idx="5552">
                  <c:v>5553</c:v>
                </c:pt>
                <c:pt idx="5553">
                  <c:v>5554</c:v>
                </c:pt>
                <c:pt idx="5554">
                  <c:v>5555</c:v>
                </c:pt>
                <c:pt idx="5555">
                  <c:v>5556</c:v>
                </c:pt>
                <c:pt idx="5556">
                  <c:v>5557</c:v>
                </c:pt>
                <c:pt idx="5557">
                  <c:v>5558</c:v>
                </c:pt>
                <c:pt idx="5558">
                  <c:v>5559</c:v>
                </c:pt>
                <c:pt idx="5559">
                  <c:v>5560</c:v>
                </c:pt>
                <c:pt idx="5560">
                  <c:v>5561</c:v>
                </c:pt>
                <c:pt idx="5561">
                  <c:v>5562</c:v>
                </c:pt>
                <c:pt idx="5562">
                  <c:v>5563</c:v>
                </c:pt>
                <c:pt idx="5563">
                  <c:v>5564</c:v>
                </c:pt>
                <c:pt idx="5564">
                  <c:v>5565</c:v>
                </c:pt>
                <c:pt idx="5565">
                  <c:v>5566</c:v>
                </c:pt>
                <c:pt idx="5566">
                  <c:v>5567</c:v>
                </c:pt>
                <c:pt idx="5567">
                  <c:v>5568</c:v>
                </c:pt>
                <c:pt idx="5568">
                  <c:v>5569</c:v>
                </c:pt>
                <c:pt idx="5569">
                  <c:v>5570</c:v>
                </c:pt>
                <c:pt idx="5570">
                  <c:v>5571</c:v>
                </c:pt>
                <c:pt idx="5571">
                  <c:v>5572</c:v>
                </c:pt>
                <c:pt idx="5572">
                  <c:v>5573</c:v>
                </c:pt>
                <c:pt idx="5573">
                  <c:v>5574</c:v>
                </c:pt>
                <c:pt idx="5574">
                  <c:v>5575</c:v>
                </c:pt>
                <c:pt idx="5575">
                  <c:v>5576</c:v>
                </c:pt>
                <c:pt idx="5576">
                  <c:v>5577</c:v>
                </c:pt>
                <c:pt idx="5577">
                  <c:v>5578</c:v>
                </c:pt>
                <c:pt idx="5578">
                  <c:v>5579</c:v>
                </c:pt>
                <c:pt idx="5579">
                  <c:v>5580</c:v>
                </c:pt>
                <c:pt idx="5580">
                  <c:v>5581</c:v>
                </c:pt>
                <c:pt idx="5581">
                  <c:v>5582</c:v>
                </c:pt>
                <c:pt idx="5582">
                  <c:v>5583</c:v>
                </c:pt>
                <c:pt idx="5583">
                  <c:v>5584</c:v>
                </c:pt>
                <c:pt idx="5584">
                  <c:v>5585</c:v>
                </c:pt>
                <c:pt idx="5585">
                  <c:v>5586</c:v>
                </c:pt>
                <c:pt idx="5586">
                  <c:v>5587</c:v>
                </c:pt>
                <c:pt idx="5587">
                  <c:v>5588</c:v>
                </c:pt>
                <c:pt idx="5588">
                  <c:v>5589</c:v>
                </c:pt>
                <c:pt idx="5589">
                  <c:v>5590</c:v>
                </c:pt>
                <c:pt idx="5590">
                  <c:v>5591</c:v>
                </c:pt>
                <c:pt idx="5591">
                  <c:v>5592</c:v>
                </c:pt>
                <c:pt idx="5592">
                  <c:v>5593</c:v>
                </c:pt>
                <c:pt idx="5593">
                  <c:v>5594</c:v>
                </c:pt>
                <c:pt idx="5594">
                  <c:v>5595</c:v>
                </c:pt>
                <c:pt idx="5595">
                  <c:v>5596</c:v>
                </c:pt>
                <c:pt idx="5596">
                  <c:v>5597</c:v>
                </c:pt>
                <c:pt idx="5597">
                  <c:v>5598</c:v>
                </c:pt>
                <c:pt idx="5598">
                  <c:v>5599</c:v>
                </c:pt>
                <c:pt idx="5599">
                  <c:v>5600</c:v>
                </c:pt>
                <c:pt idx="5600">
                  <c:v>5601</c:v>
                </c:pt>
                <c:pt idx="5601">
                  <c:v>5602</c:v>
                </c:pt>
                <c:pt idx="5602">
                  <c:v>5603</c:v>
                </c:pt>
                <c:pt idx="5603">
                  <c:v>5604</c:v>
                </c:pt>
                <c:pt idx="5604">
                  <c:v>5605</c:v>
                </c:pt>
                <c:pt idx="5605">
                  <c:v>5606</c:v>
                </c:pt>
                <c:pt idx="5606">
                  <c:v>5607</c:v>
                </c:pt>
                <c:pt idx="5607">
                  <c:v>5608</c:v>
                </c:pt>
                <c:pt idx="5608">
                  <c:v>5609</c:v>
                </c:pt>
                <c:pt idx="5609">
                  <c:v>5610</c:v>
                </c:pt>
                <c:pt idx="5610">
                  <c:v>5611</c:v>
                </c:pt>
                <c:pt idx="5611">
                  <c:v>5612</c:v>
                </c:pt>
                <c:pt idx="5612">
                  <c:v>5613</c:v>
                </c:pt>
                <c:pt idx="5613">
                  <c:v>5614</c:v>
                </c:pt>
                <c:pt idx="5614">
                  <c:v>5615</c:v>
                </c:pt>
                <c:pt idx="5615">
                  <c:v>5616</c:v>
                </c:pt>
                <c:pt idx="5616">
                  <c:v>5617</c:v>
                </c:pt>
                <c:pt idx="5617">
                  <c:v>5618</c:v>
                </c:pt>
                <c:pt idx="5618">
                  <c:v>5619</c:v>
                </c:pt>
                <c:pt idx="5619">
                  <c:v>5620</c:v>
                </c:pt>
                <c:pt idx="5620">
                  <c:v>5621</c:v>
                </c:pt>
                <c:pt idx="5621">
                  <c:v>5622</c:v>
                </c:pt>
                <c:pt idx="5622">
                  <c:v>5623</c:v>
                </c:pt>
                <c:pt idx="5623">
                  <c:v>5624</c:v>
                </c:pt>
                <c:pt idx="5624">
                  <c:v>5625</c:v>
                </c:pt>
                <c:pt idx="5625">
                  <c:v>5626</c:v>
                </c:pt>
                <c:pt idx="5626">
                  <c:v>5627</c:v>
                </c:pt>
                <c:pt idx="5627">
                  <c:v>5628</c:v>
                </c:pt>
                <c:pt idx="5628">
                  <c:v>5629</c:v>
                </c:pt>
                <c:pt idx="5629">
                  <c:v>5630</c:v>
                </c:pt>
                <c:pt idx="5630">
                  <c:v>5631</c:v>
                </c:pt>
                <c:pt idx="5631">
                  <c:v>5632</c:v>
                </c:pt>
                <c:pt idx="5632">
                  <c:v>5633</c:v>
                </c:pt>
                <c:pt idx="5633">
                  <c:v>5634</c:v>
                </c:pt>
                <c:pt idx="5634">
                  <c:v>5635</c:v>
                </c:pt>
                <c:pt idx="5635">
                  <c:v>5636</c:v>
                </c:pt>
                <c:pt idx="5636">
                  <c:v>5637</c:v>
                </c:pt>
                <c:pt idx="5637">
                  <c:v>5638</c:v>
                </c:pt>
                <c:pt idx="5638">
                  <c:v>5639</c:v>
                </c:pt>
                <c:pt idx="5639">
                  <c:v>5640</c:v>
                </c:pt>
                <c:pt idx="5640">
                  <c:v>5641</c:v>
                </c:pt>
                <c:pt idx="5641">
                  <c:v>5642</c:v>
                </c:pt>
                <c:pt idx="5642">
                  <c:v>5643</c:v>
                </c:pt>
                <c:pt idx="5643">
                  <c:v>5644</c:v>
                </c:pt>
                <c:pt idx="5644">
                  <c:v>5645</c:v>
                </c:pt>
                <c:pt idx="5645">
                  <c:v>5646</c:v>
                </c:pt>
                <c:pt idx="5646">
                  <c:v>5647</c:v>
                </c:pt>
                <c:pt idx="5647">
                  <c:v>5648</c:v>
                </c:pt>
                <c:pt idx="5648">
                  <c:v>5649</c:v>
                </c:pt>
                <c:pt idx="5649">
                  <c:v>5650</c:v>
                </c:pt>
                <c:pt idx="5650">
                  <c:v>5651</c:v>
                </c:pt>
                <c:pt idx="5651">
                  <c:v>5652</c:v>
                </c:pt>
                <c:pt idx="5652">
                  <c:v>5653</c:v>
                </c:pt>
                <c:pt idx="5653">
                  <c:v>5654</c:v>
                </c:pt>
                <c:pt idx="5654">
                  <c:v>5655</c:v>
                </c:pt>
                <c:pt idx="5655">
                  <c:v>5656</c:v>
                </c:pt>
                <c:pt idx="5656">
                  <c:v>5657</c:v>
                </c:pt>
                <c:pt idx="5657">
                  <c:v>5658</c:v>
                </c:pt>
                <c:pt idx="5658">
                  <c:v>5659</c:v>
                </c:pt>
                <c:pt idx="5659">
                  <c:v>5660</c:v>
                </c:pt>
                <c:pt idx="5660">
                  <c:v>5661</c:v>
                </c:pt>
                <c:pt idx="5661">
                  <c:v>5662</c:v>
                </c:pt>
                <c:pt idx="5662">
                  <c:v>5663</c:v>
                </c:pt>
                <c:pt idx="5663">
                  <c:v>5664</c:v>
                </c:pt>
                <c:pt idx="5664">
                  <c:v>5665</c:v>
                </c:pt>
                <c:pt idx="5665">
                  <c:v>5666</c:v>
                </c:pt>
                <c:pt idx="5666">
                  <c:v>5667</c:v>
                </c:pt>
                <c:pt idx="5667">
                  <c:v>5668</c:v>
                </c:pt>
                <c:pt idx="5668">
                  <c:v>5669</c:v>
                </c:pt>
                <c:pt idx="5669">
                  <c:v>5670</c:v>
                </c:pt>
                <c:pt idx="5670">
                  <c:v>5671</c:v>
                </c:pt>
                <c:pt idx="5671">
                  <c:v>5672</c:v>
                </c:pt>
                <c:pt idx="5672">
                  <c:v>5673</c:v>
                </c:pt>
                <c:pt idx="5673">
                  <c:v>5674</c:v>
                </c:pt>
                <c:pt idx="5674">
                  <c:v>5675</c:v>
                </c:pt>
                <c:pt idx="5675">
                  <c:v>5676</c:v>
                </c:pt>
                <c:pt idx="5676">
                  <c:v>5677</c:v>
                </c:pt>
                <c:pt idx="5677">
                  <c:v>5678</c:v>
                </c:pt>
                <c:pt idx="5678">
                  <c:v>5679</c:v>
                </c:pt>
                <c:pt idx="5679">
                  <c:v>5680</c:v>
                </c:pt>
                <c:pt idx="5680">
                  <c:v>5681</c:v>
                </c:pt>
                <c:pt idx="5681">
                  <c:v>5682</c:v>
                </c:pt>
                <c:pt idx="5682">
                  <c:v>5683</c:v>
                </c:pt>
                <c:pt idx="5683">
                  <c:v>5684</c:v>
                </c:pt>
                <c:pt idx="5684">
                  <c:v>5685</c:v>
                </c:pt>
                <c:pt idx="5685">
                  <c:v>5686</c:v>
                </c:pt>
                <c:pt idx="5686">
                  <c:v>5687</c:v>
                </c:pt>
                <c:pt idx="5687">
                  <c:v>5688</c:v>
                </c:pt>
                <c:pt idx="5688">
                  <c:v>5689</c:v>
                </c:pt>
                <c:pt idx="5689">
                  <c:v>5690</c:v>
                </c:pt>
                <c:pt idx="5690">
                  <c:v>5691</c:v>
                </c:pt>
                <c:pt idx="5691">
                  <c:v>5692</c:v>
                </c:pt>
                <c:pt idx="5692">
                  <c:v>5693</c:v>
                </c:pt>
                <c:pt idx="5693">
                  <c:v>5694</c:v>
                </c:pt>
                <c:pt idx="5694">
                  <c:v>5695</c:v>
                </c:pt>
                <c:pt idx="5695">
                  <c:v>5696</c:v>
                </c:pt>
                <c:pt idx="5696">
                  <c:v>5697</c:v>
                </c:pt>
                <c:pt idx="5697">
                  <c:v>5698</c:v>
                </c:pt>
                <c:pt idx="5698">
                  <c:v>5699</c:v>
                </c:pt>
                <c:pt idx="5699">
                  <c:v>5700</c:v>
                </c:pt>
                <c:pt idx="5700">
                  <c:v>5701</c:v>
                </c:pt>
                <c:pt idx="5701">
                  <c:v>5702</c:v>
                </c:pt>
                <c:pt idx="5702">
                  <c:v>5703</c:v>
                </c:pt>
                <c:pt idx="5703">
                  <c:v>5704</c:v>
                </c:pt>
                <c:pt idx="5704">
                  <c:v>5705</c:v>
                </c:pt>
                <c:pt idx="5705">
                  <c:v>5706</c:v>
                </c:pt>
                <c:pt idx="5706">
                  <c:v>5707</c:v>
                </c:pt>
                <c:pt idx="5707">
                  <c:v>5708</c:v>
                </c:pt>
                <c:pt idx="5708">
                  <c:v>5709</c:v>
                </c:pt>
                <c:pt idx="5709">
                  <c:v>5710</c:v>
                </c:pt>
                <c:pt idx="5710">
                  <c:v>5711</c:v>
                </c:pt>
                <c:pt idx="5711">
                  <c:v>5712</c:v>
                </c:pt>
                <c:pt idx="5712">
                  <c:v>5713</c:v>
                </c:pt>
                <c:pt idx="5713">
                  <c:v>5714</c:v>
                </c:pt>
                <c:pt idx="5714">
                  <c:v>5715</c:v>
                </c:pt>
                <c:pt idx="5715">
                  <c:v>5716</c:v>
                </c:pt>
                <c:pt idx="5716">
                  <c:v>5717</c:v>
                </c:pt>
                <c:pt idx="5717">
                  <c:v>5718</c:v>
                </c:pt>
                <c:pt idx="5718">
                  <c:v>5719</c:v>
                </c:pt>
                <c:pt idx="5719">
                  <c:v>5720</c:v>
                </c:pt>
                <c:pt idx="5720">
                  <c:v>5721</c:v>
                </c:pt>
                <c:pt idx="5721">
                  <c:v>5722</c:v>
                </c:pt>
                <c:pt idx="5722">
                  <c:v>5723</c:v>
                </c:pt>
                <c:pt idx="5723">
                  <c:v>5724</c:v>
                </c:pt>
                <c:pt idx="5724">
                  <c:v>5725</c:v>
                </c:pt>
                <c:pt idx="5725">
                  <c:v>5726</c:v>
                </c:pt>
                <c:pt idx="5726">
                  <c:v>5727</c:v>
                </c:pt>
                <c:pt idx="5727">
                  <c:v>5728</c:v>
                </c:pt>
                <c:pt idx="5728">
                  <c:v>5729</c:v>
                </c:pt>
                <c:pt idx="5729">
                  <c:v>5730</c:v>
                </c:pt>
                <c:pt idx="5730">
                  <c:v>5731</c:v>
                </c:pt>
                <c:pt idx="5731">
                  <c:v>5732</c:v>
                </c:pt>
                <c:pt idx="5732">
                  <c:v>5733</c:v>
                </c:pt>
                <c:pt idx="5733">
                  <c:v>5734</c:v>
                </c:pt>
                <c:pt idx="5734">
                  <c:v>5735</c:v>
                </c:pt>
                <c:pt idx="5735">
                  <c:v>5736</c:v>
                </c:pt>
                <c:pt idx="5736">
                  <c:v>5737</c:v>
                </c:pt>
                <c:pt idx="5737">
                  <c:v>5738</c:v>
                </c:pt>
                <c:pt idx="5738">
                  <c:v>5739</c:v>
                </c:pt>
                <c:pt idx="5739">
                  <c:v>5740</c:v>
                </c:pt>
                <c:pt idx="5740">
                  <c:v>5741</c:v>
                </c:pt>
                <c:pt idx="5741">
                  <c:v>5742</c:v>
                </c:pt>
                <c:pt idx="5742">
                  <c:v>5743</c:v>
                </c:pt>
                <c:pt idx="5743">
                  <c:v>5744</c:v>
                </c:pt>
                <c:pt idx="5744">
                  <c:v>5745</c:v>
                </c:pt>
                <c:pt idx="5745">
                  <c:v>5746</c:v>
                </c:pt>
                <c:pt idx="5746">
                  <c:v>5747</c:v>
                </c:pt>
                <c:pt idx="5747">
                  <c:v>5748</c:v>
                </c:pt>
                <c:pt idx="5748">
                  <c:v>5749</c:v>
                </c:pt>
                <c:pt idx="5749">
                  <c:v>5750</c:v>
                </c:pt>
                <c:pt idx="5750">
                  <c:v>5751</c:v>
                </c:pt>
                <c:pt idx="5751">
                  <c:v>5752</c:v>
                </c:pt>
                <c:pt idx="5752">
                  <c:v>5753</c:v>
                </c:pt>
                <c:pt idx="5753">
                  <c:v>5754</c:v>
                </c:pt>
                <c:pt idx="5754">
                  <c:v>5755</c:v>
                </c:pt>
                <c:pt idx="5755">
                  <c:v>5756</c:v>
                </c:pt>
                <c:pt idx="5756">
                  <c:v>5757</c:v>
                </c:pt>
                <c:pt idx="5757">
                  <c:v>5758</c:v>
                </c:pt>
                <c:pt idx="5758">
                  <c:v>5759</c:v>
                </c:pt>
                <c:pt idx="5759">
                  <c:v>5760</c:v>
                </c:pt>
                <c:pt idx="5760">
                  <c:v>5761</c:v>
                </c:pt>
                <c:pt idx="5761">
                  <c:v>5762</c:v>
                </c:pt>
                <c:pt idx="5762">
                  <c:v>5763</c:v>
                </c:pt>
                <c:pt idx="5763">
                  <c:v>5764</c:v>
                </c:pt>
                <c:pt idx="5764">
                  <c:v>5765</c:v>
                </c:pt>
                <c:pt idx="5765">
                  <c:v>5766</c:v>
                </c:pt>
                <c:pt idx="5766">
                  <c:v>5767</c:v>
                </c:pt>
                <c:pt idx="5767">
                  <c:v>5768</c:v>
                </c:pt>
                <c:pt idx="5768">
                  <c:v>5769</c:v>
                </c:pt>
                <c:pt idx="5769">
                  <c:v>5770</c:v>
                </c:pt>
                <c:pt idx="5770">
                  <c:v>5771</c:v>
                </c:pt>
                <c:pt idx="5771">
                  <c:v>5772</c:v>
                </c:pt>
                <c:pt idx="5772">
                  <c:v>5773</c:v>
                </c:pt>
                <c:pt idx="5773">
                  <c:v>5774</c:v>
                </c:pt>
                <c:pt idx="5774">
                  <c:v>5775</c:v>
                </c:pt>
                <c:pt idx="5775">
                  <c:v>5776</c:v>
                </c:pt>
                <c:pt idx="5776">
                  <c:v>5777</c:v>
                </c:pt>
                <c:pt idx="5777">
                  <c:v>5778</c:v>
                </c:pt>
                <c:pt idx="5778">
                  <c:v>5779</c:v>
                </c:pt>
                <c:pt idx="5779">
                  <c:v>5780</c:v>
                </c:pt>
                <c:pt idx="5780">
                  <c:v>5781</c:v>
                </c:pt>
                <c:pt idx="5781">
                  <c:v>5782</c:v>
                </c:pt>
                <c:pt idx="5782">
                  <c:v>5783</c:v>
                </c:pt>
                <c:pt idx="5783">
                  <c:v>5784</c:v>
                </c:pt>
                <c:pt idx="5784">
                  <c:v>5785</c:v>
                </c:pt>
                <c:pt idx="5785">
                  <c:v>5786</c:v>
                </c:pt>
                <c:pt idx="5786">
                  <c:v>5787</c:v>
                </c:pt>
                <c:pt idx="5787">
                  <c:v>5788</c:v>
                </c:pt>
                <c:pt idx="5788">
                  <c:v>5789</c:v>
                </c:pt>
                <c:pt idx="5789">
                  <c:v>5790</c:v>
                </c:pt>
                <c:pt idx="5790">
                  <c:v>5791</c:v>
                </c:pt>
                <c:pt idx="5791">
                  <c:v>5792</c:v>
                </c:pt>
                <c:pt idx="5792">
                  <c:v>5793</c:v>
                </c:pt>
                <c:pt idx="5793">
                  <c:v>5794</c:v>
                </c:pt>
                <c:pt idx="5794">
                  <c:v>5795</c:v>
                </c:pt>
                <c:pt idx="5795">
                  <c:v>5796</c:v>
                </c:pt>
                <c:pt idx="5796">
                  <c:v>5797</c:v>
                </c:pt>
                <c:pt idx="5797">
                  <c:v>5798</c:v>
                </c:pt>
                <c:pt idx="5798">
                  <c:v>5799</c:v>
                </c:pt>
                <c:pt idx="5799">
                  <c:v>5800</c:v>
                </c:pt>
                <c:pt idx="5800">
                  <c:v>5801</c:v>
                </c:pt>
                <c:pt idx="5801">
                  <c:v>5802</c:v>
                </c:pt>
                <c:pt idx="5802">
                  <c:v>5803</c:v>
                </c:pt>
                <c:pt idx="5803">
                  <c:v>5804</c:v>
                </c:pt>
                <c:pt idx="5804">
                  <c:v>5805</c:v>
                </c:pt>
                <c:pt idx="5805">
                  <c:v>5806</c:v>
                </c:pt>
                <c:pt idx="5806">
                  <c:v>5807</c:v>
                </c:pt>
                <c:pt idx="5807">
                  <c:v>5808</c:v>
                </c:pt>
                <c:pt idx="5808">
                  <c:v>5809</c:v>
                </c:pt>
                <c:pt idx="5809">
                  <c:v>5810</c:v>
                </c:pt>
                <c:pt idx="5810">
                  <c:v>5811</c:v>
                </c:pt>
                <c:pt idx="5811">
                  <c:v>5812</c:v>
                </c:pt>
                <c:pt idx="5812">
                  <c:v>5813</c:v>
                </c:pt>
                <c:pt idx="5813">
                  <c:v>5814</c:v>
                </c:pt>
                <c:pt idx="5814">
                  <c:v>5815</c:v>
                </c:pt>
                <c:pt idx="5815">
                  <c:v>5816</c:v>
                </c:pt>
                <c:pt idx="5816">
                  <c:v>5817</c:v>
                </c:pt>
                <c:pt idx="5817">
                  <c:v>5818</c:v>
                </c:pt>
                <c:pt idx="5818">
                  <c:v>5819</c:v>
                </c:pt>
                <c:pt idx="5819">
                  <c:v>5820</c:v>
                </c:pt>
                <c:pt idx="5820">
                  <c:v>5821</c:v>
                </c:pt>
                <c:pt idx="5821">
                  <c:v>5822</c:v>
                </c:pt>
                <c:pt idx="5822">
                  <c:v>5823</c:v>
                </c:pt>
                <c:pt idx="5823">
                  <c:v>5824</c:v>
                </c:pt>
                <c:pt idx="5824">
                  <c:v>5825</c:v>
                </c:pt>
                <c:pt idx="5825">
                  <c:v>5826</c:v>
                </c:pt>
                <c:pt idx="5826">
                  <c:v>5827</c:v>
                </c:pt>
                <c:pt idx="5827">
                  <c:v>5828</c:v>
                </c:pt>
                <c:pt idx="5828">
                  <c:v>5829</c:v>
                </c:pt>
                <c:pt idx="5829">
                  <c:v>5830</c:v>
                </c:pt>
                <c:pt idx="5830">
                  <c:v>5831</c:v>
                </c:pt>
                <c:pt idx="5831">
                  <c:v>5832</c:v>
                </c:pt>
                <c:pt idx="5832">
                  <c:v>5833</c:v>
                </c:pt>
                <c:pt idx="5833">
                  <c:v>5834</c:v>
                </c:pt>
                <c:pt idx="5834">
                  <c:v>5835</c:v>
                </c:pt>
                <c:pt idx="5835">
                  <c:v>5836</c:v>
                </c:pt>
                <c:pt idx="5836">
                  <c:v>5837</c:v>
                </c:pt>
                <c:pt idx="5837">
                  <c:v>5838</c:v>
                </c:pt>
                <c:pt idx="5838">
                  <c:v>5839</c:v>
                </c:pt>
                <c:pt idx="5839">
                  <c:v>5840</c:v>
                </c:pt>
                <c:pt idx="5840">
                  <c:v>5841</c:v>
                </c:pt>
                <c:pt idx="5841">
                  <c:v>5842</c:v>
                </c:pt>
                <c:pt idx="5842">
                  <c:v>5843</c:v>
                </c:pt>
                <c:pt idx="5843">
                  <c:v>5844</c:v>
                </c:pt>
                <c:pt idx="5844">
                  <c:v>5845</c:v>
                </c:pt>
                <c:pt idx="5845">
                  <c:v>5846</c:v>
                </c:pt>
                <c:pt idx="5846">
                  <c:v>5847</c:v>
                </c:pt>
                <c:pt idx="5847">
                  <c:v>5848</c:v>
                </c:pt>
                <c:pt idx="5848">
                  <c:v>5849</c:v>
                </c:pt>
                <c:pt idx="5849">
                  <c:v>5850</c:v>
                </c:pt>
                <c:pt idx="5850">
                  <c:v>5851</c:v>
                </c:pt>
                <c:pt idx="5851">
                  <c:v>5852</c:v>
                </c:pt>
                <c:pt idx="5852">
                  <c:v>5853</c:v>
                </c:pt>
                <c:pt idx="5853">
                  <c:v>5854</c:v>
                </c:pt>
                <c:pt idx="5854">
                  <c:v>5855</c:v>
                </c:pt>
                <c:pt idx="5855">
                  <c:v>5856</c:v>
                </c:pt>
                <c:pt idx="5856">
                  <c:v>5857</c:v>
                </c:pt>
                <c:pt idx="5857">
                  <c:v>5858</c:v>
                </c:pt>
                <c:pt idx="5858">
                  <c:v>5859</c:v>
                </c:pt>
                <c:pt idx="5859">
                  <c:v>5860</c:v>
                </c:pt>
                <c:pt idx="5860">
                  <c:v>5861</c:v>
                </c:pt>
                <c:pt idx="5861">
                  <c:v>5862</c:v>
                </c:pt>
                <c:pt idx="5862">
                  <c:v>5863</c:v>
                </c:pt>
                <c:pt idx="5863">
                  <c:v>5864</c:v>
                </c:pt>
                <c:pt idx="5864">
                  <c:v>5865</c:v>
                </c:pt>
                <c:pt idx="5865">
                  <c:v>5866</c:v>
                </c:pt>
                <c:pt idx="5866">
                  <c:v>5867</c:v>
                </c:pt>
                <c:pt idx="5867">
                  <c:v>5868</c:v>
                </c:pt>
                <c:pt idx="5868">
                  <c:v>5869</c:v>
                </c:pt>
                <c:pt idx="5869">
                  <c:v>5870</c:v>
                </c:pt>
                <c:pt idx="5870">
                  <c:v>5871</c:v>
                </c:pt>
                <c:pt idx="5871">
                  <c:v>5872</c:v>
                </c:pt>
                <c:pt idx="5872">
                  <c:v>5873</c:v>
                </c:pt>
                <c:pt idx="5873">
                  <c:v>5874</c:v>
                </c:pt>
                <c:pt idx="5874">
                  <c:v>5875</c:v>
                </c:pt>
                <c:pt idx="5875">
                  <c:v>5876</c:v>
                </c:pt>
                <c:pt idx="5876">
                  <c:v>5877</c:v>
                </c:pt>
                <c:pt idx="5877">
                  <c:v>5878</c:v>
                </c:pt>
                <c:pt idx="5878">
                  <c:v>5879</c:v>
                </c:pt>
                <c:pt idx="5879">
                  <c:v>5880</c:v>
                </c:pt>
                <c:pt idx="5880">
                  <c:v>5881</c:v>
                </c:pt>
                <c:pt idx="5881">
                  <c:v>5882</c:v>
                </c:pt>
                <c:pt idx="5882">
                  <c:v>5883</c:v>
                </c:pt>
                <c:pt idx="5883">
                  <c:v>5884</c:v>
                </c:pt>
                <c:pt idx="5884">
                  <c:v>5885</c:v>
                </c:pt>
                <c:pt idx="5885">
                  <c:v>5886</c:v>
                </c:pt>
                <c:pt idx="5886">
                  <c:v>5887</c:v>
                </c:pt>
                <c:pt idx="5887">
                  <c:v>5888</c:v>
                </c:pt>
                <c:pt idx="5888">
                  <c:v>5889</c:v>
                </c:pt>
                <c:pt idx="5889">
                  <c:v>5890</c:v>
                </c:pt>
                <c:pt idx="5890">
                  <c:v>5891</c:v>
                </c:pt>
                <c:pt idx="5891">
                  <c:v>5892</c:v>
                </c:pt>
                <c:pt idx="5892">
                  <c:v>5893</c:v>
                </c:pt>
                <c:pt idx="5893">
                  <c:v>5894</c:v>
                </c:pt>
                <c:pt idx="5894">
                  <c:v>5895</c:v>
                </c:pt>
                <c:pt idx="5895">
                  <c:v>5896</c:v>
                </c:pt>
                <c:pt idx="5896">
                  <c:v>5897</c:v>
                </c:pt>
                <c:pt idx="5897">
                  <c:v>5898</c:v>
                </c:pt>
                <c:pt idx="5898">
                  <c:v>5899</c:v>
                </c:pt>
                <c:pt idx="5899">
                  <c:v>5900</c:v>
                </c:pt>
                <c:pt idx="5900">
                  <c:v>5901</c:v>
                </c:pt>
                <c:pt idx="5901">
                  <c:v>5902</c:v>
                </c:pt>
                <c:pt idx="5902">
                  <c:v>5903</c:v>
                </c:pt>
                <c:pt idx="5903">
                  <c:v>5904</c:v>
                </c:pt>
                <c:pt idx="5904">
                  <c:v>5905</c:v>
                </c:pt>
                <c:pt idx="5905">
                  <c:v>5906</c:v>
                </c:pt>
                <c:pt idx="5906">
                  <c:v>5907</c:v>
                </c:pt>
                <c:pt idx="5907">
                  <c:v>5908</c:v>
                </c:pt>
                <c:pt idx="5908">
                  <c:v>5909</c:v>
                </c:pt>
                <c:pt idx="5909">
                  <c:v>5910</c:v>
                </c:pt>
                <c:pt idx="5910">
                  <c:v>5911</c:v>
                </c:pt>
                <c:pt idx="5911">
                  <c:v>5912</c:v>
                </c:pt>
                <c:pt idx="5912">
                  <c:v>5913</c:v>
                </c:pt>
                <c:pt idx="5913">
                  <c:v>5914</c:v>
                </c:pt>
                <c:pt idx="5914">
                  <c:v>5915</c:v>
                </c:pt>
                <c:pt idx="5915">
                  <c:v>5916</c:v>
                </c:pt>
                <c:pt idx="5916">
                  <c:v>5917</c:v>
                </c:pt>
                <c:pt idx="5917">
                  <c:v>5918</c:v>
                </c:pt>
                <c:pt idx="5918">
                  <c:v>5919</c:v>
                </c:pt>
                <c:pt idx="5919">
                  <c:v>5920</c:v>
                </c:pt>
                <c:pt idx="5920">
                  <c:v>5921</c:v>
                </c:pt>
                <c:pt idx="5921">
                  <c:v>5922</c:v>
                </c:pt>
                <c:pt idx="5922">
                  <c:v>5923</c:v>
                </c:pt>
                <c:pt idx="5923">
                  <c:v>5924</c:v>
                </c:pt>
                <c:pt idx="5924">
                  <c:v>5925</c:v>
                </c:pt>
                <c:pt idx="5925">
                  <c:v>5926</c:v>
                </c:pt>
                <c:pt idx="5926">
                  <c:v>5927</c:v>
                </c:pt>
                <c:pt idx="5927">
                  <c:v>5928</c:v>
                </c:pt>
                <c:pt idx="5928">
                  <c:v>5929</c:v>
                </c:pt>
                <c:pt idx="5929">
                  <c:v>5930</c:v>
                </c:pt>
                <c:pt idx="5930">
                  <c:v>5931</c:v>
                </c:pt>
                <c:pt idx="5931">
                  <c:v>5932</c:v>
                </c:pt>
                <c:pt idx="5932">
                  <c:v>5933</c:v>
                </c:pt>
                <c:pt idx="5933">
                  <c:v>5934</c:v>
                </c:pt>
                <c:pt idx="5934">
                  <c:v>5935</c:v>
                </c:pt>
                <c:pt idx="5935">
                  <c:v>5936</c:v>
                </c:pt>
                <c:pt idx="5936">
                  <c:v>5937</c:v>
                </c:pt>
                <c:pt idx="5937">
                  <c:v>5938</c:v>
                </c:pt>
                <c:pt idx="5938">
                  <c:v>5939</c:v>
                </c:pt>
                <c:pt idx="5939">
                  <c:v>5940</c:v>
                </c:pt>
                <c:pt idx="5940">
                  <c:v>5941</c:v>
                </c:pt>
                <c:pt idx="5941">
                  <c:v>5942</c:v>
                </c:pt>
                <c:pt idx="5942">
                  <c:v>5943</c:v>
                </c:pt>
                <c:pt idx="5943">
                  <c:v>5944</c:v>
                </c:pt>
                <c:pt idx="5944">
                  <c:v>5945</c:v>
                </c:pt>
                <c:pt idx="5945">
                  <c:v>5946</c:v>
                </c:pt>
                <c:pt idx="5946">
                  <c:v>5947</c:v>
                </c:pt>
                <c:pt idx="5947">
                  <c:v>5948</c:v>
                </c:pt>
                <c:pt idx="5948">
                  <c:v>5949</c:v>
                </c:pt>
                <c:pt idx="5949">
                  <c:v>5950</c:v>
                </c:pt>
                <c:pt idx="5950">
                  <c:v>5951</c:v>
                </c:pt>
                <c:pt idx="5951">
                  <c:v>5952</c:v>
                </c:pt>
                <c:pt idx="5952">
                  <c:v>5953</c:v>
                </c:pt>
                <c:pt idx="5953">
                  <c:v>5954</c:v>
                </c:pt>
                <c:pt idx="5954">
                  <c:v>5955</c:v>
                </c:pt>
                <c:pt idx="5955">
                  <c:v>5956</c:v>
                </c:pt>
                <c:pt idx="5956">
                  <c:v>5957</c:v>
                </c:pt>
                <c:pt idx="5957">
                  <c:v>5958</c:v>
                </c:pt>
                <c:pt idx="5958">
                  <c:v>5959</c:v>
                </c:pt>
                <c:pt idx="5959">
                  <c:v>5960</c:v>
                </c:pt>
                <c:pt idx="5960">
                  <c:v>5961</c:v>
                </c:pt>
                <c:pt idx="5961">
                  <c:v>5962</c:v>
                </c:pt>
                <c:pt idx="5962">
                  <c:v>5963</c:v>
                </c:pt>
                <c:pt idx="5963">
                  <c:v>5964</c:v>
                </c:pt>
                <c:pt idx="5964">
                  <c:v>5965</c:v>
                </c:pt>
                <c:pt idx="5965">
                  <c:v>5966</c:v>
                </c:pt>
                <c:pt idx="5966">
                  <c:v>5967</c:v>
                </c:pt>
                <c:pt idx="5967">
                  <c:v>5968</c:v>
                </c:pt>
                <c:pt idx="5968">
                  <c:v>5969</c:v>
                </c:pt>
                <c:pt idx="5969">
                  <c:v>5970</c:v>
                </c:pt>
                <c:pt idx="5970">
                  <c:v>5971</c:v>
                </c:pt>
                <c:pt idx="5971">
                  <c:v>5972</c:v>
                </c:pt>
                <c:pt idx="5972">
                  <c:v>5973</c:v>
                </c:pt>
                <c:pt idx="5973">
                  <c:v>5974</c:v>
                </c:pt>
                <c:pt idx="5974">
                  <c:v>5975</c:v>
                </c:pt>
                <c:pt idx="5975">
                  <c:v>5976</c:v>
                </c:pt>
                <c:pt idx="5976">
                  <c:v>5977</c:v>
                </c:pt>
                <c:pt idx="5977">
                  <c:v>5978</c:v>
                </c:pt>
                <c:pt idx="5978">
                  <c:v>5979</c:v>
                </c:pt>
                <c:pt idx="5979">
                  <c:v>5980</c:v>
                </c:pt>
                <c:pt idx="5980">
                  <c:v>5981</c:v>
                </c:pt>
                <c:pt idx="5981">
                  <c:v>5982</c:v>
                </c:pt>
                <c:pt idx="5982">
                  <c:v>5983</c:v>
                </c:pt>
                <c:pt idx="5983">
                  <c:v>5984</c:v>
                </c:pt>
                <c:pt idx="5984">
                  <c:v>5985</c:v>
                </c:pt>
                <c:pt idx="5985">
                  <c:v>5986</c:v>
                </c:pt>
                <c:pt idx="5986">
                  <c:v>5987</c:v>
                </c:pt>
                <c:pt idx="5987">
                  <c:v>5988</c:v>
                </c:pt>
                <c:pt idx="5988">
                  <c:v>5989</c:v>
                </c:pt>
                <c:pt idx="5989">
                  <c:v>5990</c:v>
                </c:pt>
                <c:pt idx="5990">
                  <c:v>5991</c:v>
                </c:pt>
                <c:pt idx="5991">
                  <c:v>5992</c:v>
                </c:pt>
                <c:pt idx="5992">
                  <c:v>5993</c:v>
                </c:pt>
                <c:pt idx="5993">
                  <c:v>5994</c:v>
                </c:pt>
                <c:pt idx="5994">
                  <c:v>5995</c:v>
                </c:pt>
                <c:pt idx="5995">
                  <c:v>5996</c:v>
                </c:pt>
                <c:pt idx="5996">
                  <c:v>5997</c:v>
                </c:pt>
                <c:pt idx="5997">
                  <c:v>5998</c:v>
                </c:pt>
                <c:pt idx="5998">
                  <c:v>5999</c:v>
                </c:pt>
                <c:pt idx="5999">
                  <c:v>6000</c:v>
                </c:pt>
                <c:pt idx="6000">
                  <c:v>6001</c:v>
                </c:pt>
                <c:pt idx="6001">
                  <c:v>6002</c:v>
                </c:pt>
                <c:pt idx="6002">
                  <c:v>6003</c:v>
                </c:pt>
                <c:pt idx="6003">
                  <c:v>6004</c:v>
                </c:pt>
                <c:pt idx="6004">
                  <c:v>6005</c:v>
                </c:pt>
                <c:pt idx="6005">
                  <c:v>6006</c:v>
                </c:pt>
                <c:pt idx="6006">
                  <c:v>6007</c:v>
                </c:pt>
                <c:pt idx="6007">
                  <c:v>6008</c:v>
                </c:pt>
                <c:pt idx="6008">
                  <c:v>6009</c:v>
                </c:pt>
                <c:pt idx="6009">
                  <c:v>6010</c:v>
                </c:pt>
                <c:pt idx="6010">
                  <c:v>6011</c:v>
                </c:pt>
                <c:pt idx="6011">
                  <c:v>6012</c:v>
                </c:pt>
                <c:pt idx="6012">
                  <c:v>6013</c:v>
                </c:pt>
                <c:pt idx="6013">
                  <c:v>6014</c:v>
                </c:pt>
                <c:pt idx="6014">
                  <c:v>6015</c:v>
                </c:pt>
                <c:pt idx="6015">
                  <c:v>6016</c:v>
                </c:pt>
                <c:pt idx="6016">
                  <c:v>6017</c:v>
                </c:pt>
                <c:pt idx="6017">
                  <c:v>6018</c:v>
                </c:pt>
                <c:pt idx="6018">
                  <c:v>6019</c:v>
                </c:pt>
                <c:pt idx="6019">
                  <c:v>6020</c:v>
                </c:pt>
                <c:pt idx="6020">
                  <c:v>6021</c:v>
                </c:pt>
                <c:pt idx="6021">
                  <c:v>6022</c:v>
                </c:pt>
                <c:pt idx="6022">
                  <c:v>6023</c:v>
                </c:pt>
                <c:pt idx="6023">
                  <c:v>6024</c:v>
                </c:pt>
                <c:pt idx="6024">
                  <c:v>6025</c:v>
                </c:pt>
                <c:pt idx="6025">
                  <c:v>6026</c:v>
                </c:pt>
                <c:pt idx="6026">
                  <c:v>6027</c:v>
                </c:pt>
                <c:pt idx="6027">
                  <c:v>6028</c:v>
                </c:pt>
                <c:pt idx="6028">
                  <c:v>6029</c:v>
                </c:pt>
                <c:pt idx="6029">
                  <c:v>6030</c:v>
                </c:pt>
                <c:pt idx="6030">
                  <c:v>6031</c:v>
                </c:pt>
                <c:pt idx="6031">
                  <c:v>6032</c:v>
                </c:pt>
                <c:pt idx="6032">
                  <c:v>6033</c:v>
                </c:pt>
                <c:pt idx="6033">
                  <c:v>6034</c:v>
                </c:pt>
                <c:pt idx="6034">
                  <c:v>6035</c:v>
                </c:pt>
                <c:pt idx="6035">
                  <c:v>6036</c:v>
                </c:pt>
                <c:pt idx="6036">
                  <c:v>6037</c:v>
                </c:pt>
                <c:pt idx="6037">
                  <c:v>6038</c:v>
                </c:pt>
                <c:pt idx="6038">
                  <c:v>6039</c:v>
                </c:pt>
                <c:pt idx="6039">
                  <c:v>6040</c:v>
                </c:pt>
                <c:pt idx="6040">
                  <c:v>6041</c:v>
                </c:pt>
                <c:pt idx="6041">
                  <c:v>6042</c:v>
                </c:pt>
                <c:pt idx="6042">
                  <c:v>6043</c:v>
                </c:pt>
                <c:pt idx="6043">
                  <c:v>6044</c:v>
                </c:pt>
                <c:pt idx="6044">
                  <c:v>6045</c:v>
                </c:pt>
                <c:pt idx="6045">
                  <c:v>6046</c:v>
                </c:pt>
                <c:pt idx="6046">
                  <c:v>6047</c:v>
                </c:pt>
                <c:pt idx="6047">
                  <c:v>6048</c:v>
                </c:pt>
                <c:pt idx="6048">
                  <c:v>6049</c:v>
                </c:pt>
                <c:pt idx="6049">
                  <c:v>6050</c:v>
                </c:pt>
                <c:pt idx="6050">
                  <c:v>6051</c:v>
                </c:pt>
                <c:pt idx="6051">
                  <c:v>6052</c:v>
                </c:pt>
                <c:pt idx="6052">
                  <c:v>6053</c:v>
                </c:pt>
                <c:pt idx="6053">
                  <c:v>6054</c:v>
                </c:pt>
                <c:pt idx="6054">
                  <c:v>6055</c:v>
                </c:pt>
                <c:pt idx="6055">
                  <c:v>6056</c:v>
                </c:pt>
                <c:pt idx="6056">
                  <c:v>6057</c:v>
                </c:pt>
                <c:pt idx="6057">
                  <c:v>6058</c:v>
                </c:pt>
                <c:pt idx="6058">
                  <c:v>6059</c:v>
                </c:pt>
                <c:pt idx="6059">
                  <c:v>6060</c:v>
                </c:pt>
                <c:pt idx="6060">
                  <c:v>6061</c:v>
                </c:pt>
                <c:pt idx="6061">
                  <c:v>6062</c:v>
                </c:pt>
                <c:pt idx="6062">
                  <c:v>6063</c:v>
                </c:pt>
                <c:pt idx="6063">
                  <c:v>6064</c:v>
                </c:pt>
                <c:pt idx="6064">
                  <c:v>6065</c:v>
                </c:pt>
                <c:pt idx="6065">
                  <c:v>6066</c:v>
                </c:pt>
                <c:pt idx="6066">
                  <c:v>6067</c:v>
                </c:pt>
                <c:pt idx="6067">
                  <c:v>6068</c:v>
                </c:pt>
                <c:pt idx="6068">
                  <c:v>6069</c:v>
                </c:pt>
                <c:pt idx="6069">
                  <c:v>6070</c:v>
                </c:pt>
                <c:pt idx="6070">
                  <c:v>6071</c:v>
                </c:pt>
                <c:pt idx="6071">
                  <c:v>6072</c:v>
                </c:pt>
                <c:pt idx="6072">
                  <c:v>6073</c:v>
                </c:pt>
                <c:pt idx="6073">
                  <c:v>6074</c:v>
                </c:pt>
                <c:pt idx="6074">
                  <c:v>6075</c:v>
                </c:pt>
                <c:pt idx="6075">
                  <c:v>6076</c:v>
                </c:pt>
                <c:pt idx="6076">
                  <c:v>6077</c:v>
                </c:pt>
                <c:pt idx="6077">
                  <c:v>6078</c:v>
                </c:pt>
                <c:pt idx="6078">
                  <c:v>6079</c:v>
                </c:pt>
                <c:pt idx="6079">
                  <c:v>6080</c:v>
                </c:pt>
                <c:pt idx="6080">
                  <c:v>6081</c:v>
                </c:pt>
                <c:pt idx="6081">
                  <c:v>6082</c:v>
                </c:pt>
                <c:pt idx="6082">
                  <c:v>6083</c:v>
                </c:pt>
                <c:pt idx="6083">
                  <c:v>6084</c:v>
                </c:pt>
                <c:pt idx="6084">
                  <c:v>6085</c:v>
                </c:pt>
                <c:pt idx="6085">
                  <c:v>6086</c:v>
                </c:pt>
                <c:pt idx="6086">
                  <c:v>6087</c:v>
                </c:pt>
                <c:pt idx="6087">
                  <c:v>6088</c:v>
                </c:pt>
                <c:pt idx="6088">
                  <c:v>6089</c:v>
                </c:pt>
                <c:pt idx="6089">
                  <c:v>6090</c:v>
                </c:pt>
                <c:pt idx="6090">
                  <c:v>6091</c:v>
                </c:pt>
                <c:pt idx="6091">
                  <c:v>6092</c:v>
                </c:pt>
                <c:pt idx="6092">
                  <c:v>6093</c:v>
                </c:pt>
                <c:pt idx="6093">
                  <c:v>6094</c:v>
                </c:pt>
                <c:pt idx="6094">
                  <c:v>6095</c:v>
                </c:pt>
                <c:pt idx="6095">
                  <c:v>6096</c:v>
                </c:pt>
                <c:pt idx="6096">
                  <c:v>6097</c:v>
                </c:pt>
                <c:pt idx="6097">
                  <c:v>6098</c:v>
                </c:pt>
                <c:pt idx="6098">
                  <c:v>6099</c:v>
                </c:pt>
                <c:pt idx="6099">
                  <c:v>6100</c:v>
                </c:pt>
                <c:pt idx="6100">
                  <c:v>6101</c:v>
                </c:pt>
                <c:pt idx="6101">
                  <c:v>6102</c:v>
                </c:pt>
                <c:pt idx="6102">
                  <c:v>6103</c:v>
                </c:pt>
                <c:pt idx="6103">
                  <c:v>6104</c:v>
                </c:pt>
                <c:pt idx="6104">
                  <c:v>6105</c:v>
                </c:pt>
                <c:pt idx="6105">
                  <c:v>6106</c:v>
                </c:pt>
                <c:pt idx="6106">
                  <c:v>6107</c:v>
                </c:pt>
                <c:pt idx="6107">
                  <c:v>6108</c:v>
                </c:pt>
                <c:pt idx="6108">
                  <c:v>6109</c:v>
                </c:pt>
                <c:pt idx="6109">
                  <c:v>6110</c:v>
                </c:pt>
                <c:pt idx="6110">
                  <c:v>6111</c:v>
                </c:pt>
                <c:pt idx="6111">
                  <c:v>6112</c:v>
                </c:pt>
                <c:pt idx="6112">
                  <c:v>6113</c:v>
                </c:pt>
                <c:pt idx="6113">
                  <c:v>6114</c:v>
                </c:pt>
                <c:pt idx="6114">
                  <c:v>6115</c:v>
                </c:pt>
                <c:pt idx="6115">
                  <c:v>6116</c:v>
                </c:pt>
                <c:pt idx="6116">
                  <c:v>6117</c:v>
                </c:pt>
                <c:pt idx="6117">
                  <c:v>6118</c:v>
                </c:pt>
                <c:pt idx="6118">
                  <c:v>6119</c:v>
                </c:pt>
                <c:pt idx="6119">
                  <c:v>6120</c:v>
                </c:pt>
                <c:pt idx="6120">
                  <c:v>6121</c:v>
                </c:pt>
                <c:pt idx="6121">
                  <c:v>6122</c:v>
                </c:pt>
                <c:pt idx="6122">
                  <c:v>6123</c:v>
                </c:pt>
                <c:pt idx="6123">
                  <c:v>6124</c:v>
                </c:pt>
                <c:pt idx="6124">
                  <c:v>6125</c:v>
                </c:pt>
                <c:pt idx="6125">
                  <c:v>6126</c:v>
                </c:pt>
                <c:pt idx="6126">
                  <c:v>6127</c:v>
                </c:pt>
                <c:pt idx="6127">
                  <c:v>6128</c:v>
                </c:pt>
                <c:pt idx="6128">
                  <c:v>6129</c:v>
                </c:pt>
                <c:pt idx="6129">
                  <c:v>6130</c:v>
                </c:pt>
                <c:pt idx="6130">
                  <c:v>6131</c:v>
                </c:pt>
                <c:pt idx="6131">
                  <c:v>6132</c:v>
                </c:pt>
                <c:pt idx="6132">
                  <c:v>6133</c:v>
                </c:pt>
                <c:pt idx="6133">
                  <c:v>6134</c:v>
                </c:pt>
                <c:pt idx="6134">
                  <c:v>6135</c:v>
                </c:pt>
                <c:pt idx="6135">
                  <c:v>6136</c:v>
                </c:pt>
                <c:pt idx="6136">
                  <c:v>6137</c:v>
                </c:pt>
                <c:pt idx="6137">
                  <c:v>6138</c:v>
                </c:pt>
                <c:pt idx="6138">
                  <c:v>6139</c:v>
                </c:pt>
                <c:pt idx="6139">
                  <c:v>6140</c:v>
                </c:pt>
                <c:pt idx="6140">
                  <c:v>6141</c:v>
                </c:pt>
                <c:pt idx="6141">
                  <c:v>6142</c:v>
                </c:pt>
                <c:pt idx="6142">
                  <c:v>6143</c:v>
                </c:pt>
                <c:pt idx="6143">
                  <c:v>6144</c:v>
                </c:pt>
                <c:pt idx="6144">
                  <c:v>6145</c:v>
                </c:pt>
                <c:pt idx="6145">
                  <c:v>6146</c:v>
                </c:pt>
                <c:pt idx="6146">
                  <c:v>6147</c:v>
                </c:pt>
                <c:pt idx="6147">
                  <c:v>6148</c:v>
                </c:pt>
                <c:pt idx="6148">
                  <c:v>6149</c:v>
                </c:pt>
                <c:pt idx="6149">
                  <c:v>6150</c:v>
                </c:pt>
                <c:pt idx="6150">
                  <c:v>6151</c:v>
                </c:pt>
                <c:pt idx="6151">
                  <c:v>6152</c:v>
                </c:pt>
                <c:pt idx="6152">
                  <c:v>6153</c:v>
                </c:pt>
                <c:pt idx="6153">
                  <c:v>6154</c:v>
                </c:pt>
                <c:pt idx="6154">
                  <c:v>6155</c:v>
                </c:pt>
                <c:pt idx="6155">
                  <c:v>6156</c:v>
                </c:pt>
                <c:pt idx="6156">
                  <c:v>6157</c:v>
                </c:pt>
                <c:pt idx="6157">
                  <c:v>6158</c:v>
                </c:pt>
                <c:pt idx="6158">
                  <c:v>6159</c:v>
                </c:pt>
                <c:pt idx="6159">
                  <c:v>6160</c:v>
                </c:pt>
                <c:pt idx="6160">
                  <c:v>6161</c:v>
                </c:pt>
                <c:pt idx="6161">
                  <c:v>6162</c:v>
                </c:pt>
                <c:pt idx="6162">
                  <c:v>6163</c:v>
                </c:pt>
                <c:pt idx="6163">
                  <c:v>6164</c:v>
                </c:pt>
                <c:pt idx="6164">
                  <c:v>6165</c:v>
                </c:pt>
                <c:pt idx="6165">
                  <c:v>6166</c:v>
                </c:pt>
                <c:pt idx="6166">
                  <c:v>6167</c:v>
                </c:pt>
                <c:pt idx="6167">
                  <c:v>6168</c:v>
                </c:pt>
                <c:pt idx="6168">
                  <c:v>6169</c:v>
                </c:pt>
                <c:pt idx="6169">
                  <c:v>6170</c:v>
                </c:pt>
                <c:pt idx="6170">
                  <c:v>6171</c:v>
                </c:pt>
                <c:pt idx="6171">
                  <c:v>6172</c:v>
                </c:pt>
                <c:pt idx="6172">
                  <c:v>6173</c:v>
                </c:pt>
                <c:pt idx="6173">
                  <c:v>6174</c:v>
                </c:pt>
                <c:pt idx="6174">
                  <c:v>6175</c:v>
                </c:pt>
                <c:pt idx="6175">
                  <c:v>6176</c:v>
                </c:pt>
                <c:pt idx="6176">
                  <c:v>6177</c:v>
                </c:pt>
                <c:pt idx="6177">
                  <c:v>6178</c:v>
                </c:pt>
                <c:pt idx="6178">
                  <c:v>6179</c:v>
                </c:pt>
                <c:pt idx="6179">
                  <c:v>6180</c:v>
                </c:pt>
                <c:pt idx="6180">
                  <c:v>6181</c:v>
                </c:pt>
                <c:pt idx="6181">
                  <c:v>6182</c:v>
                </c:pt>
                <c:pt idx="6182">
                  <c:v>6183</c:v>
                </c:pt>
                <c:pt idx="6183">
                  <c:v>6184</c:v>
                </c:pt>
                <c:pt idx="6184">
                  <c:v>6185</c:v>
                </c:pt>
                <c:pt idx="6185">
                  <c:v>6186</c:v>
                </c:pt>
                <c:pt idx="6186">
                  <c:v>6187</c:v>
                </c:pt>
                <c:pt idx="6187">
                  <c:v>6188</c:v>
                </c:pt>
                <c:pt idx="6188">
                  <c:v>6189</c:v>
                </c:pt>
                <c:pt idx="6189">
                  <c:v>6190</c:v>
                </c:pt>
                <c:pt idx="6190">
                  <c:v>6191</c:v>
                </c:pt>
                <c:pt idx="6191">
                  <c:v>6192</c:v>
                </c:pt>
                <c:pt idx="6192">
                  <c:v>6193</c:v>
                </c:pt>
                <c:pt idx="6193">
                  <c:v>6194</c:v>
                </c:pt>
                <c:pt idx="6194">
                  <c:v>6195</c:v>
                </c:pt>
                <c:pt idx="6195">
                  <c:v>6196</c:v>
                </c:pt>
                <c:pt idx="6196">
                  <c:v>6197</c:v>
                </c:pt>
                <c:pt idx="6197">
                  <c:v>6198</c:v>
                </c:pt>
                <c:pt idx="6198">
                  <c:v>6199</c:v>
                </c:pt>
                <c:pt idx="6199">
                  <c:v>6200</c:v>
                </c:pt>
                <c:pt idx="6200">
                  <c:v>6201</c:v>
                </c:pt>
                <c:pt idx="6201">
                  <c:v>6202</c:v>
                </c:pt>
                <c:pt idx="6202">
                  <c:v>6203</c:v>
                </c:pt>
                <c:pt idx="6203">
                  <c:v>6204</c:v>
                </c:pt>
                <c:pt idx="6204">
                  <c:v>6205</c:v>
                </c:pt>
                <c:pt idx="6205">
                  <c:v>6206</c:v>
                </c:pt>
                <c:pt idx="6206">
                  <c:v>6207</c:v>
                </c:pt>
                <c:pt idx="6207">
                  <c:v>6208</c:v>
                </c:pt>
                <c:pt idx="6208">
                  <c:v>6209</c:v>
                </c:pt>
                <c:pt idx="6209">
                  <c:v>6210</c:v>
                </c:pt>
                <c:pt idx="6210">
                  <c:v>6211</c:v>
                </c:pt>
                <c:pt idx="6211">
                  <c:v>6212</c:v>
                </c:pt>
                <c:pt idx="6212">
                  <c:v>6213</c:v>
                </c:pt>
                <c:pt idx="6213">
                  <c:v>6214</c:v>
                </c:pt>
                <c:pt idx="6214">
                  <c:v>6215</c:v>
                </c:pt>
                <c:pt idx="6215">
                  <c:v>6216</c:v>
                </c:pt>
                <c:pt idx="6216">
                  <c:v>6217</c:v>
                </c:pt>
                <c:pt idx="6217">
                  <c:v>6218</c:v>
                </c:pt>
                <c:pt idx="6218">
                  <c:v>6219</c:v>
                </c:pt>
                <c:pt idx="6219">
                  <c:v>6220</c:v>
                </c:pt>
                <c:pt idx="6220">
                  <c:v>6221</c:v>
                </c:pt>
                <c:pt idx="6221">
                  <c:v>6222</c:v>
                </c:pt>
                <c:pt idx="6222">
                  <c:v>6223</c:v>
                </c:pt>
                <c:pt idx="6223">
                  <c:v>6224</c:v>
                </c:pt>
                <c:pt idx="6224">
                  <c:v>6225</c:v>
                </c:pt>
                <c:pt idx="6225">
                  <c:v>6226</c:v>
                </c:pt>
                <c:pt idx="6226">
                  <c:v>6227</c:v>
                </c:pt>
                <c:pt idx="6227">
                  <c:v>6228</c:v>
                </c:pt>
                <c:pt idx="6228">
                  <c:v>6229</c:v>
                </c:pt>
                <c:pt idx="6229">
                  <c:v>6230</c:v>
                </c:pt>
                <c:pt idx="6230">
                  <c:v>6231</c:v>
                </c:pt>
                <c:pt idx="6231">
                  <c:v>6232</c:v>
                </c:pt>
                <c:pt idx="6232">
                  <c:v>6233</c:v>
                </c:pt>
                <c:pt idx="6233">
                  <c:v>6234</c:v>
                </c:pt>
                <c:pt idx="6234">
                  <c:v>6235</c:v>
                </c:pt>
                <c:pt idx="6235">
                  <c:v>6236</c:v>
                </c:pt>
                <c:pt idx="6236">
                  <c:v>6237</c:v>
                </c:pt>
                <c:pt idx="6237">
                  <c:v>6238</c:v>
                </c:pt>
                <c:pt idx="6238">
                  <c:v>6239</c:v>
                </c:pt>
                <c:pt idx="6239">
                  <c:v>6240</c:v>
                </c:pt>
                <c:pt idx="6240">
                  <c:v>6241</c:v>
                </c:pt>
                <c:pt idx="6241">
                  <c:v>6242</c:v>
                </c:pt>
                <c:pt idx="6242">
                  <c:v>6243</c:v>
                </c:pt>
                <c:pt idx="6243">
                  <c:v>6244</c:v>
                </c:pt>
                <c:pt idx="6244">
                  <c:v>6245</c:v>
                </c:pt>
                <c:pt idx="6245">
                  <c:v>6246</c:v>
                </c:pt>
                <c:pt idx="6246">
                  <c:v>6247</c:v>
                </c:pt>
                <c:pt idx="6247">
                  <c:v>6248</c:v>
                </c:pt>
                <c:pt idx="6248">
                  <c:v>6249</c:v>
                </c:pt>
                <c:pt idx="6249">
                  <c:v>6250</c:v>
                </c:pt>
                <c:pt idx="6250">
                  <c:v>6251</c:v>
                </c:pt>
                <c:pt idx="6251">
                  <c:v>6252</c:v>
                </c:pt>
                <c:pt idx="6252">
                  <c:v>6253</c:v>
                </c:pt>
                <c:pt idx="6253">
                  <c:v>6254</c:v>
                </c:pt>
                <c:pt idx="6254">
                  <c:v>6255</c:v>
                </c:pt>
                <c:pt idx="6255">
                  <c:v>6256</c:v>
                </c:pt>
                <c:pt idx="6256">
                  <c:v>6257</c:v>
                </c:pt>
                <c:pt idx="6257">
                  <c:v>6258</c:v>
                </c:pt>
                <c:pt idx="6258">
                  <c:v>6259</c:v>
                </c:pt>
                <c:pt idx="6259">
                  <c:v>6260</c:v>
                </c:pt>
                <c:pt idx="6260">
                  <c:v>6261</c:v>
                </c:pt>
                <c:pt idx="6261">
                  <c:v>6262</c:v>
                </c:pt>
                <c:pt idx="6262">
                  <c:v>6263</c:v>
                </c:pt>
                <c:pt idx="6263">
                  <c:v>6264</c:v>
                </c:pt>
                <c:pt idx="6264">
                  <c:v>6265</c:v>
                </c:pt>
                <c:pt idx="6265">
                  <c:v>6266</c:v>
                </c:pt>
                <c:pt idx="6266">
                  <c:v>6267</c:v>
                </c:pt>
                <c:pt idx="6267">
                  <c:v>6268</c:v>
                </c:pt>
                <c:pt idx="6268">
                  <c:v>6269</c:v>
                </c:pt>
                <c:pt idx="6269">
                  <c:v>6270</c:v>
                </c:pt>
                <c:pt idx="6270">
                  <c:v>6271</c:v>
                </c:pt>
                <c:pt idx="6271">
                  <c:v>6272</c:v>
                </c:pt>
                <c:pt idx="6272">
                  <c:v>6273</c:v>
                </c:pt>
                <c:pt idx="6273">
                  <c:v>6274</c:v>
                </c:pt>
                <c:pt idx="6274">
                  <c:v>6275</c:v>
                </c:pt>
                <c:pt idx="6275">
                  <c:v>6276</c:v>
                </c:pt>
                <c:pt idx="6276">
                  <c:v>6277</c:v>
                </c:pt>
                <c:pt idx="6277">
                  <c:v>6278</c:v>
                </c:pt>
                <c:pt idx="6278">
                  <c:v>6279</c:v>
                </c:pt>
                <c:pt idx="6279">
                  <c:v>6280</c:v>
                </c:pt>
                <c:pt idx="6280">
                  <c:v>6281</c:v>
                </c:pt>
                <c:pt idx="6281">
                  <c:v>6282</c:v>
                </c:pt>
                <c:pt idx="6282">
                  <c:v>6283</c:v>
                </c:pt>
                <c:pt idx="6283">
                  <c:v>6284</c:v>
                </c:pt>
                <c:pt idx="6284">
                  <c:v>6285</c:v>
                </c:pt>
                <c:pt idx="6285">
                  <c:v>6286</c:v>
                </c:pt>
                <c:pt idx="6286">
                  <c:v>6287</c:v>
                </c:pt>
                <c:pt idx="6287">
                  <c:v>6288</c:v>
                </c:pt>
                <c:pt idx="6288">
                  <c:v>6289</c:v>
                </c:pt>
                <c:pt idx="6289">
                  <c:v>6290</c:v>
                </c:pt>
                <c:pt idx="6290">
                  <c:v>6291</c:v>
                </c:pt>
                <c:pt idx="6291">
                  <c:v>6292</c:v>
                </c:pt>
                <c:pt idx="6292">
                  <c:v>6293</c:v>
                </c:pt>
                <c:pt idx="6293">
                  <c:v>6294</c:v>
                </c:pt>
                <c:pt idx="6294">
                  <c:v>6295</c:v>
                </c:pt>
                <c:pt idx="6295">
                  <c:v>6296</c:v>
                </c:pt>
                <c:pt idx="6296">
                  <c:v>6297</c:v>
                </c:pt>
                <c:pt idx="6297">
                  <c:v>6298</c:v>
                </c:pt>
                <c:pt idx="6298">
                  <c:v>6299</c:v>
                </c:pt>
                <c:pt idx="6299">
                  <c:v>6300</c:v>
                </c:pt>
                <c:pt idx="6300">
                  <c:v>6301</c:v>
                </c:pt>
                <c:pt idx="6301">
                  <c:v>6302</c:v>
                </c:pt>
                <c:pt idx="6302">
                  <c:v>6303</c:v>
                </c:pt>
                <c:pt idx="6303">
                  <c:v>6304</c:v>
                </c:pt>
                <c:pt idx="6304">
                  <c:v>6305</c:v>
                </c:pt>
                <c:pt idx="6305">
                  <c:v>6306</c:v>
                </c:pt>
                <c:pt idx="6306">
                  <c:v>6307</c:v>
                </c:pt>
                <c:pt idx="6307">
                  <c:v>6308</c:v>
                </c:pt>
                <c:pt idx="6308">
                  <c:v>6309</c:v>
                </c:pt>
                <c:pt idx="6309">
                  <c:v>6310</c:v>
                </c:pt>
                <c:pt idx="6310">
                  <c:v>6311</c:v>
                </c:pt>
                <c:pt idx="6311">
                  <c:v>6312</c:v>
                </c:pt>
                <c:pt idx="6312">
                  <c:v>6313</c:v>
                </c:pt>
                <c:pt idx="6313">
                  <c:v>6314</c:v>
                </c:pt>
                <c:pt idx="6314">
                  <c:v>6315</c:v>
                </c:pt>
                <c:pt idx="6315">
                  <c:v>6316</c:v>
                </c:pt>
                <c:pt idx="6316">
                  <c:v>6317</c:v>
                </c:pt>
                <c:pt idx="6317">
                  <c:v>6318</c:v>
                </c:pt>
                <c:pt idx="6318">
                  <c:v>6319</c:v>
                </c:pt>
                <c:pt idx="6319">
                  <c:v>6320</c:v>
                </c:pt>
                <c:pt idx="6320">
                  <c:v>6321</c:v>
                </c:pt>
                <c:pt idx="6321">
                  <c:v>6322</c:v>
                </c:pt>
                <c:pt idx="6322">
                  <c:v>6323</c:v>
                </c:pt>
                <c:pt idx="6323">
                  <c:v>6324</c:v>
                </c:pt>
                <c:pt idx="6324">
                  <c:v>6325</c:v>
                </c:pt>
                <c:pt idx="6325">
                  <c:v>6326</c:v>
                </c:pt>
                <c:pt idx="6326">
                  <c:v>6327</c:v>
                </c:pt>
                <c:pt idx="6327">
                  <c:v>6328</c:v>
                </c:pt>
                <c:pt idx="6328">
                  <c:v>6329</c:v>
                </c:pt>
                <c:pt idx="6329">
                  <c:v>6330</c:v>
                </c:pt>
                <c:pt idx="6330">
                  <c:v>6331</c:v>
                </c:pt>
                <c:pt idx="6331">
                  <c:v>6332</c:v>
                </c:pt>
                <c:pt idx="6332">
                  <c:v>6333</c:v>
                </c:pt>
                <c:pt idx="6333">
                  <c:v>6334</c:v>
                </c:pt>
                <c:pt idx="6334">
                  <c:v>6335</c:v>
                </c:pt>
                <c:pt idx="6335">
                  <c:v>6336</c:v>
                </c:pt>
                <c:pt idx="6336">
                  <c:v>6337</c:v>
                </c:pt>
                <c:pt idx="6337">
                  <c:v>6338</c:v>
                </c:pt>
                <c:pt idx="6338">
                  <c:v>6339</c:v>
                </c:pt>
                <c:pt idx="6339">
                  <c:v>6340</c:v>
                </c:pt>
                <c:pt idx="6340">
                  <c:v>6341</c:v>
                </c:pt>
                <c:pt idx="6341">
                  <c:v>6342</c:v>
                </c:pt>
                <c:pt idx="6342">
                  <c:v>6343</c:v>
                </c:pt>
                <c:pt idx="6343">
                  <c:v>6344</c:v>
                </c:pt>
                <c:pt idx="6344">
                  <c:v>6345</c:v>
                </c:pt>
                <c:pt idx="6345">
                  <c:v>6346</c:v>
                </c:pt>
                <c:pt idx="6346">
                  <c:v>6347</c:v>
                </c:pt>
                <c:pt idx="6347">
                  <c:v>6348</c:v>
                </c:pt>
                <c:pt idx="6348">
                  <c:v>6349</c:v>
                </c:pt>
                <c:pt idx="6349">
                  <c:v>6350</c:v>
                </c:pt>
                <c:pt idx="6350">
                  <c:v>6351</c:v>
                </c:pt>
                <c:pt idx="6351">
                  <c:v>6352</c:v>
                </c:pt>
                <c:pt idx="6352">
                  <c:v>6353</c:v>
                </c:pt>
                <c:pt idx="6353">
                  <c:v>6354</c:v>
                </c:pt>
                <c:pt idx="6354">
                  <c:v>6355</c:v>
                </c:pt>
                <c:pt idx="6355">
                  <c:v>6356</c:v>
                </c:pt>
                <c:pt idx="6356">
                  <c:v>6357</c:v>
                </c:pt>
                <c:pt idx="6357">
                  <c:v>6358</c:v>
                </c:pt>
                <c:pt idx="6358">
                  <c:v>6359</c:v>
                </c:pt>
                <c:pt idx="6359">
                  <c:v>6360</c:v>
                </c:pt>
                <c:pt idx="6360">
                  <c:v>6361</c:v>
                </c:pt>
                <c:pt idx="6361">
                  <c:v>6362</c:v>
                </c:pt>
                <c:pt idx="6362">
                  <c:v>6363</c:v>
                </c:pt>
                <c:pt idx="6363">
                  <c:v>6364</c:v>
                </c:pt>
                <c:pt idx="6364">
                  <c:v>6365</c:v>
                </c:pt>
                <c:pt idx="6365">
                  <c:v>6366</c:v>
                </c:pt>
                <c:pt idx="6366">
                  <c:v>6367</c:v>
                </c:pt>
                <c:pt idx="6367">
                  <c:v>6368</c:v>
                </c:pt>
                <c:pt idx="6368">
                  <c:v>6369</c:v>
                </c:pt>
                <c:pt idx="6369">
                  <c:v>6370</c:v>
                </c:pt>
                <c:pt idx="6370">
                  <c:v>6371</c:v>
                </c:pt>
                <c:pt idx="6371">
                  <c:v>6372</c:v>
                </c:pt>
                <c:pt idx="6372">
                  <c:v>6373</c:v>
                </c:pt>
                <c:pt idx="6373">
                  <c:v>6374</c:v>
                </c:pt>
                <c:pt idx="6374">
                  <c:v>6375</c:v>
                </c:pt>
                <c:pt idx="6375">
                  <c:v>6376</c:v>
                </c:pt>
                <c:pt idx="6376">
                  <c:v>6377</c:v>
                </c:pt>
                <c:pt idx="6377">
                  <c:v>6378</c:v>
                </c:pt>
                <c:pt idx="6378">
                  <c:v>6379</c:v>
                </c:pt>
                <c:pt idx="6379">
                  <c:v>6380</c:v>
                </c:pt>
                <c:pt idx="6380">
                  <c:v>6381</c:v>
                </c:pt>
                <c:pt idx="6381">
                  <c:v>6382</c:v>
                </c:pt>
                <c:pt idx="6382">
                  <c:v>6383</c:v>
                </c:pt>
                <c:pt idx="6383">
                  <c:v>6384</c:v>
                </c:pt>
                <c:pt idx="6384">
                  <c:v>6385</c:v>
                </c:pt>
                <c:pt idx="6385">
                  <c:v>6386</c:v>
                </c:pt>
                <c:pt idx="6386">
                  <c:v>6387</c:v>
                </c:pt>
                <c:pt idx="6387">
                  <c:v>6388</c:v>
                </c:pt>
                <c:pt idx="6388">
                  <c:v>6389</c:v>
                </c:pt>
                <c:pt idx="6389">
                  <c:v>6390</c:v>
                </c:pt>
                <c:pt idx="6390">
                  <c:v>6391</c:v>
                </c:pt>
                <c:pt idx="6391">
                  <c:v>6392</c:v>
                </c:pt>
                <c:pt idx="6392">
                  <c:v>6393</c:v>
                </c:pt>
                <c:pt idx="6393">
                  <c:v>6394</c:v>
                </c:pt>
                <c:pt idx="6394">
                  <c:v>6395</c:v>
                </c:pt>
                <c:pt idx="6395">
                  <c:v>6396</c:v>
                </c:pt>
                <c:pt idx="6396">
                  <c:v>6397</c:v>
                </c:pt>
                <c:pt idx="6397">
                  <c:v>6398</c:v>
                </c:pt>
                <c:pt idx="6398">
                  <c:v>6399</c:v>
                </c:pt>
                <c:pt idx="6399">
                  <c:v>6400</c:v>
                </c:pt>
                <c:pt idx="6400">
                  <c:v>6401</c:v>
                </c:pt>
                <c:pt idx="6401">
                  <c:v>6402</c:v>
                </c:pt>
                <c:pt idx="6402">
                  <c:v>6403</c:v>
                </c:pt>
                <c:pt idx="6403">
                  <c:v>6404</c:v>
                </c:pt>
                <c:pt idx="6404">
                  <c:v>6405</c:v>
                </c:pt>
                <c:pt idx="6405">
                  <c:v>6406</c:v>
                </c:pt>
                <c:pt idx="6406">
                  <c:v>6407</c:v>
                </c:pt>
                <c:pt idx="6407">
                  <c:v>6408</c:v>
                </c:pt>
                <c:pt idx="6408">
                  <c:v>6409</c:v>
                </c:pt>
                <c:pt idx="6409">
                  <c:v>6410</c:v>
                </c:pt>
                <c:pt idx="6410">
                  <c:v>6411</c:v>
                </c:pt>
                <c:pt idx="6411">
                  <c:v>6412</c:v>
                </c:pt>
                <c:pt idx="6412">
                  <c:v>6413</c:v>
                </c:pt>
                <c:pt idx="6413">
                  <c:v>6414</c:v>
                </c:pt>
                <c:pt idx="6414">
                  <c:v>6415</c:v>
                </c:pt>
                <c:pt idx="6415">
                  <c:v>6416</c:v>
                </c:pt>
                <c:pt idx="6416">
                  <c:v>6417</c:v>
                </c:pt>
                <c:pt idx="6417">
                  <c:v>6418</c:v>
                </c:pt>
                <c:pt idx="6418">
                  <c:v>6419</c:v>
                </c:pt>
                <c:pt idx="6419">
                  <c:v>6420</c:v>
                </c:pt>
                <c:pt idx="6420">
                  <c:v>6421</c:v>
                </c:pt>
                <c:pt idx="6421">
                  <c:v>6422</c:v>
                </c:pt>
                <c:pt idx="6422">
                  <c:v>6423</c:v>
                </c:pt>
                <c:pt idx="6423">
                  <c:v>6424</c:v>
                </c:pt>
                <c:pt idx="6424">
                  <c:v>6425</c:v>
                </c:pt>
                <c:pt idx="6425">
                  <c:v>6426</c:v>
                </c:pt>
                <c:pt idx="6426">
                  <c:v>6427</c:v>
                </c:pt>
                <c:pt idx="6427">
                  <c:v>6428</c:v>
                </c:pt>
                <c:pt idx="6428">
                  <c:v>6429</c:v>
                </c:pt>
                <c:pt idx="6429">
                  <c:v>6430</c:v>
                </c:pt>
                <c:pt idx="6430">
                  <c:v>6431</c:v>
                </c:pt>
                <c:pt idx="6431">
                  <c:v>6432</c:v>
                </c:pt>
                <c:pt idx="6432">
                  <c:v>6433</c:v>
                </c:pt>
                <c:pt idx="6433">
                  <c:v>6434</c:v>
                </c:pt>
                <c:pt idx="6434">
                  <c:v>6435</c:v>
                </c:pt>
                <c:pt idx="6435">
                  <c:v>6436</c:v>
                </c:pt>
                <c:pt idx="6436">
                  <c:v>6437</c:v>
                </c:pt>
                <c:pt idx="6437">
                  <c:v>6438</c:v>
                </c:pt>
                <c:pt idx="6438">
                  <c:v>6439</c:v>
                </c:pt>
                <c:pt idx="6439">
                  <c:v>6440</c:v>
                </c:pt>
                <c:pt idx="6440">
                  <c:v>6441</c:v>
                </c:pt>
                <c:pt idx="6441">
                  <c:v>6442</c:v>
                </c:pt>
                <c:pt idx="6442">
                  <c:v>6443</c:v>
                </c:pt>
                <c:pt idx="6443">
                  <c:v>6444</c:v>
                </c:pt>
                <c:pt idx="6444">
                  <c:v>6445</c:v>
                </c:pt>
                <c:pt idx="6445">
                  <c:v>6446</c:v>
                </c:pt>
                <c:pt idx="6446">
                  <c:v>6447</c:v>
                </c:pt>
                <c:pt idx="6447">
                  <c:v>6448</c:v>
                </c:pt>
                <c:pt idx="6448">
                  <c:v>6449</c:v>
                </c:pt>
                <c:pt idx="6449">
                  <c:v>6450</c:v>
                </c:pt>
                <c:pt idx="6450">
                  <c:v>6451</c:v>
                </c:pt>
                <c:pt idx="6451">
                  <c:v>6452</c:v>
                </c:pt>
                <c:pt idx="6452">
                  <c:v>6453</c:v>
                </c:pt>
                <c:pt idx="6453">
                  <c:v>6454</c:v>
                </c:pt>
                <c:pt idx="6454">
                  <c:v>6455</c:v>
                </c:pt>
                <c:pt idx="6455">
                  <c:v>6456</c:v>
                </c:pt>
                <c:pt idx="6456">
                  <c:v>6457</c:v>
                </c:pt>
                <c:pt idx="6457">
                  <c:v>6458</c:v>
                </c:pt>
                <c:pt idx="6458">
                  <c:v>6459</c:v>
                </c:pt>
                <c:pt idx="6459">
                  <c:v>6460</c:v>
                </c:pt>
                <c:pt idx="6460">
                  <c:v>6461</c:v>
                </c:pt>
                <c:pt idx="6461">
                  <c:v>6462</c:v>
                </c:pt>
                <c:pt idx="6462">
                  <c:v>6463</c:v>
                </c:pt>
                <c:pt idx="6463">
                  <c:v>6464</c:v>
                </c:pt>
                <c:pt idx="6464">
                  <c:v>6465</c:v>
                </c:pt>
                <c:pt idx="6465">
                  <c:v>6466</c:v>
                </c:pt>
                <c:pt idx="6466">
                  <c:v>6467</c:v>
                </c:pt>
                <c:pt idx="6467">
                  <c:v>6468</c:v>
                </c:pt>
                <c:pt idx="6468">
                  <c:v>6469</c:v>
                </c:pt>
                <c:pt idx="6469">
                  <c:v>6470</c:v>
                </c:pt>
                <c:pt idx="6470">
                  <c:v>6471</c:v>
                </c:pt>
                <c:pt idx="6471">
                  <c:v>6472</c:v>
                </c:pt>
                <c:pt idx="6472">
                  <c:v>6473</c:v>
                </c:pt>
                <c:pt idx="6473">
                  <c:v>6474</c:v>
                </c:pt>
                <c:pt idx="6474">
                  <c:v>6475</c:v>
                </c:pt>
                <c:pt idx="6475">
                  <c:v>6476</c:v>
                </c:pt>
                <c:pt idx="6476">
                  <c:v>6477</c:v>
                </c:pt>
                <c:pt idx="6477">
                  <c:v>6478</c:v>
                </c:pt>
                <c:pt idx="6478">
                  <c:v>6479</c:v>
                </c:pt>
                <c:pt idx="6479">
                  <c:v>6480</c:v>
                </c:pt>
                <c:pt idx="6480">
                  <c:v>6481</c:v>
                </c:pt>
                <c:pt idx="6481">
                  <c:v>6482</c:v>
                </c:pt>
                <c:pt idx="6482">
                  <c:v>6483</c:v>
                </c:pt>
                <c:pt idx="6483">
                  <c:v>6484</c:v>
                </c:pt>
                <c:pt idx="6484">
                  <c:v>6485</c:v>
                </c:pt>
                <c:pt idx="6485">
                  <c:v>6486</c:v>
                </c:pt>
                <c:pt idx="6486">
                  <c:v>6487</c:v>
                </c:pt>
                <c:pt idx="6487">
                  <c:v>6488</c:v>
                </c:pt>
                <c:pt idx="6488">
                  <c:v>6489</c:v>
                </c:pt>
                <c:pt idx="6489">
                  <c:v>6490</c:v>
                </c:pt>
                <c:pt idx="6490">
                  <c:v>6491</c:v>
                </c:pt>
                <c:pt idx="6491">
                  <c:v>6492</c:v>
                </c:pt>
                <c:pt idx="6492">
                  <c:v>6493</c:v>
                </c:pt>
                <c:pt idx="6493">
                  <c:v>6494</c:v>
                </c:pt>
                <c:pt idx="6494">
                  <c:v>6495</c:v>
                </c:pt>
                <c:pt idx="6495">
                  <c:v>6496</c:v>
                </c:pt>
                <c:pt idx="6496">
                  <c:v>6497</c:v>
                </c:pt>
                <c:pt idx="6497">
                  <c:v>6498</c:v>
                </c:pt>
                <c:pt idx="6498">
                  <c:v>6499</c:v>
                </c:pt>
                <c:pt idx="6499">
                  <c:v>6500</c:v>
                </c:pt>
                <c:pt idx="6500">
                  <c:v>6501</c:v>
                </c:pt>
                <c:pt idx="6501">
                  <c:v>6502</c:v>
                </c:pt>
                <c:pt idx="6502">
                  <c:v>6503</c:v>
                </c:pt>
                <c:pt idx="6503">
                  <c:v>6504</c:v>
                </c:pt>
                <c:pt idx="6504">
                  <c:v>6505</c:v>
                </c:pt>
                <c:pt idx="6505">
                  <c:v>6506</c:v>
                </c:pt>
                <c:pt idx="6506">
                  <c:v>6507</c:v>
                </c:pt>
                <c:pt idx="6507">
                  <c:v>6508</c:v>
                </c:pt>
                <c:pt idx="6508">
                  <c:v>6509</c:v>
                </c:pt>
                <c:pt idx="6509">
                  <c:v>6510</c:v>
                </c:pt>
                <c:pt idx="6510">
                  <c:v>6511</c:v>
                </c:pt>
                <c:pt idx="6511">
                  <c:v>6512</c:v>
                </c:pt>
                <c:pt idx="6512">
                  <c:v>6513</c:v>
                </c:pt>
                <c:pt idx="6513">
                  <c:v>6514</c:v>
                </c:pt>
                <c:pt idx="6514">
                  <c:v>6515</c:v>
                </c:pt>
                <c:pt idx="6515">
                  <c:v>6516</c:v>
                </c:pt>
                <c:pt idx="6516">
                  <c:v>6517</c:v>
                </c:pt>
                <c:pt idx="6517">
                  <c:v>6518</c:v>
                </c:pt>
                <c:pt idx="6518">
                  <c:v>6519</c:v>
                </c:pt>
                <c:pt idx="6519">
                  <c:v>6520</c:v>
                </c:pt>
                <c:pt idx="6520">
                  <c:v>6521</c:v>
                </c:pt>
                <c:pt idx="6521">
                  <c:v>6522</c:v>
                </c:pt>
                <c:pt idx="6522">
                  <c:v>6523</c:v>
                </c:pt>
                <c:pt idx="6523">
                  <c:v>6524</c:v>
                </c:pt>
                <c:pt idx="6524">
                  <c:v>6525</c:v>
                </c:pt>
                <c:pt idx="6525">
                  <c:v>6526</c:v>
                </c:pt>
                <c:pt idx="6526">
                  <c:v>6527</c:v>
                </c:pt>
                <c:pt idx="6527">
                  <c:v>6528</c:v>
                </c:pt>
                <c:pt idx="6528">
                  <c:v>6529</c:v>
                </c:pt>
                <c:pt idx="6529">
                  <c:v>6530</c:v>
                </c:pt>
                <c:pt idx="6530">
                  <c:v>6531</c:v>
                </c:pt>
                <c:pt idx="6531">
                  <c:v>6532</c:v>
                </c:pt>
                <c:pt idx="6532">
                  <c:v>6533</c:v>
                </c:pt>
                <c:pt idx="6533">
                  <c:v>6534</c:v>
                </c:pt>
                <c:pt idx="6534">
                  <c:v>6535</c:v>
                </c:pt>
                <c:pt idx="6535">
                  <c:v>6536</c:v>
                </c:pt>
                <c:pt idx="6536">
                  <c:v>6537</c:v>
                </c:pt>
                <c:pt idx="6537">
                  <c:v>6538</c:v>
                </c:pt>
                <c:pt idx="6538">
                  <c:v>6539</c:v>
                </c:pt>
                <c:pt idx="6539">
                  <c:v>6540</c:v>
                </c:pt>
                <c:pt idx="6540">
                  <c:v>6541</c:v>
                </c:pt>
                <c:pt idx="6541">
                  <c:v>6542</c:v>
                </c:pt>
                <c:pt idx="6542">
                  <c:v>6543</c:v>
                </c:pt>
                <c:pt idx="6543">
                  <c:v>6544</c:v>
                </c:pt>
                <c:pt idx="6544">
                  <c:v>6545</c:v>
                </c:pt>
                <c:pt idx="6545">
                  <c:v>6546</c:v>
                </c:pt>
                <c:pt idx="6546">
                  <c:v>6547</c:v>
                </c:pt>
                <c:pt idx="6547">
                  <c:v>6548</c:v>
                </c:pt>
                <c:pt idx="6548">
                  <c:v>6549</c:v>
                </c:pt>
                <c:pt idx="6549">
                  <c:v>6550</c:v>
                </c:pt>
                <c:pt idx="6550">
                  <c:v>6551</c:v>
                </c:pt>
                <c:pt idx="6551">
                  <c:v>6552</c:v>
                </c:pt>
                <c:pt idx="6552">
                  <c:v>6553</c:v>
                </c:pt>
                <c:pt idx="6553">
                  <c:v>6554</c:v>
                </c:pt>
                <c:pt idx="6554">
                  <c:v>6555</c:v>
                </c:pt>
                <c:pt idx="6555">
                  <c:v>6556</c:v>
                </c:pt>
                <c:pt idx="6556">
                  <c:v>6557</c:v>
                </c:pt>
                <c:pt idx="6557">
                  <c:v>6558</c:v>
                </c:pt>
                <c:pt idx="6558">
                  <c:v>6559</c:v>
                </c:pt>
                <c:pt idx="6559">
                  <c:v>6560</c:v>
                </c:pt>
                <c:pt idx="6560">
                  <c:v>6561</c:v>
                </c:pt>
                <c:pt idx="6561">
                  <c:v>6562</c:v>
                </c:pt>
                <c:pt idx="6562">
                  <c:v>6563</c:v>
                </c:pt>
                <c:pt idx="6563">
                  <c:v>6564</c:v>
                </c:pt>
                <c:pt idx="6564">
                  <c:v>6565</c:v>
                </c:pt>
                <c:pt idx="6565">
                  <c:v>6566</c:v>
                </c:pt>
                <c:pt idx="6566">
                  <c:v>6567</c:v>
                </c:pt>
                <c:pt idx="6567">
                  <c:v>6568</c:v>
                </c:pt>
                <c:pt idx="6568">
                  <c:v>6569</c:v>
                </c:pt>
                <c:pt idx="6569">
                  <c:v>6570</c:v>
                </c:pt>
                <c:pt idx="6570">
                  <c:v>6571</c:v>
                </c:pt>
                <c:pt idx="6571">
                  <c:v>6572</c:v>
                </c:pt>
                <c:pt idx="6572">
                  <c:v>6573</c:v>
                </c:pt>
                <c:pt idx="6573">
                  <c:v>6574</c:v>
                </c:pt>
                <c:pt idx="6574">
                  <c:v>6575</c:v>
                </c:pt>
                <c:pt idx="6575">
                  <c:v>6576</c:v>
                </c:pt>
                <c:pt idx="6576">
                  <c:v>6577</c:v>
                </c:pt>
                <c:pt idx="6577">
                  <c:v>6578</c:v>
                </c:pt>
                <c:pt idx="6578">
                  <c:v>6579</c:v>
                </c:pt>
                <c:pt idx="6579">
                  <c:v>6580</c:v>
                </c:pt>
                <c:pt idx="6580">
                  <c:v>6581</c:v>
                </c:pt>
                <c:pt idx="6581">
                  <c:v>6582</c:v>
                </c:pt>
                <c:pt idx="6582">
                  <c:v>6583</c:v>
                </c:pt>
                <c:pt idx="6583">
                  <c:v>6584</c:v>
                </c:pt>
                <c:pt idx="6584">
                  <c:v>6585</c:v>
                </c:pt>
                <c:pt idx="6585">
                  <c:v>6586</c:v>
                </c:pt>
                <c:pt idx="6586">
                  <c:v>6587</c:v>
                </c:pt>
                <c:pt idx="6587">
                  <c:v>6588</c:v>
                </c:pt>
                <c:pt idx="6588">
                  <c:v>6589</c:v>
                </c:pt>
                <c:pt idx="6589">
                  <c:v>6590</c:v>
                </c:pt>
                <c:pt idx="6590">
                  <c:v>6591</c:v>
                </c:pt>
                <c:pt idx="6591">
                  <c:v>6592</c:v>
                </c:pt>
                <c:pt idx="6592">
                  <c:v>6593</c:v>
                </c:pt>
                <c:pt idx="6593">
                  <c:v>6594</c:v>
                </c:pt>
                <c:pt idx="6594">
                  <c:v>6595</c:v>
                </c:pt>
                <c:pt idx="6595">
                  <c:v>6596</c:v>
                </c:pt>
                <c:pt idx="6596">
                  <c:v>6597</c:v>
                </c:pt>
                <c:pt idx="6597">
                  <c:v>6598</c:v>
                </c:pt>
                <c:pt idx="6598">
                  <c:v>6599</c:v>
                </c:pt>
                <c:pt idx="6599">
                  <c:v>6600</c:v>
                </c:pt>
                <c:pt idx="6600">
                  <c:v>6601</c:v>
                </c:pt>
                <c:pt idx="6601">
                  <c:v>6602</c:v>
                </c:pt>
                <c:pt idx="6602">
                  <c:v>6603</c:v>
                </c:pt>
                <c:pt idx="6603">
                  <c:v>6604</c:v>
                </c:pt>
                <c:pt idx="6604">
                  <c:v>6605</c:v>
                </c:pt>
                <c:pt idx="6605">
                  <c:v>6606</c:v>
                </c:pt>
                <c:pt idx="6606">
                  <c:v>6607</c:v>
                </c:pt>
                <c:pt idx="6607">
                  <c:v>6608</c:v>
                </c:pt>
                <c:pt idx="6608">
                  <c:v>6609</c:v>
                </c:pt>
                <c:pt idx="6609">
                  <c:v>6610</c:v>
                </c:pt>
                <c:pt idx="6610">
                  <c:v>6611</c:v>
                </c:pt>
                <c:pt idx="6611">
                  <c:v>6612</c:v>
                </c:pt>
                <c:pt idx="6612">
                  <c:v>6613</c:v>
                </c:pt>
                <c:pt idx="6613">
                  <c:v>6614</c:v>
                </c:pt>
                <c:pt idx="6614">
                  <c:v>6615</c:v>
                </c:pt>
                <c:pt idx="6615">
                  <c:v>6616</c:v>
                </c:pt>
                <c:pt idx="6616">
                  <c:v>6617</c:v>
                </c:pt>
                <c:pt idx="6617">
                  <c:v>6618</c:v>
                </c:pt>
                <c:pt idx="6618">
                  <c:v>6619</c:v>
                </c:pt>
                <c:pt idx="6619">
                  <c:v>6620</c:v>
                </c:pt>
                <c:pt idx="6620">
                  <c:v>6621</c:v>
                </c:pt>
                <c:pt idx="6621">
                  <c:v>6622</c:v>
                </c:pt>
                <c:pt idx="6622">
                  <c:v>6623</c:v>
                </c:pt>
                <c:pt idx="6623">
                  <c:v>6624</c:v>
                </c:pt>
                <c:pt idx="6624">
                  <c:v>6625</c:v>
                </c:pt>
                <c:pt idx="6625">
                  <c:v>6626</c:v>
                </c:pt>
                <c:pt idx="6626">
                  <c:v>6627</c:v>
                </c:pt>
                <c:pt idx="6627">
                  <c:v>6628</c:v>
                </c:pt>
                <c:pt idx="6628">
                  <c:v>6629</c:v>
                </c:pt>
                <c:pt idx="6629">
                  <c:v>6630</c:v>
                </c:pt>
                <c:pt idx="6630">
                  <c:v>6631</c:v>
                </c:pt>
                <c:pt idx="6631">
                  <c:v>6632</c:v>
                </c:pt>
                <c:pt idx="6632">
                  <c:v>6633</c:v>
                </c:pt>
                <c:pt idx="6633">
                  <c:v>6634</c:v>
                </c:pt>
                <c:pt idx="6634">
                  <c:v>6635</c:v>
                </c:pt>
                <c:pt idx="6635">
                  <c:v>6636</c:v>
                </c:pt>
                <c:pt idx="6636">
                  <c:v>6637</c:v>
                </c:pt>
                <c:pt idx="6637">
                  <c:v>6638</c:v>
                </c:pt>
                <c:pt idx="6638">
                  <c:v>6639</c:v>
                </c:pt>
                <c:pt idx="6639">
                  <c:v>6640</c:v>
                </c:pt>
                <c:pt idx="6640">
                  <c:v>6641</c:v>
                </c:pt>
                <c:pt idx="6641">
                  <c:v>6642</c:v>
                </c:pt>
                <c:pt idx="6642">
                  <c:v>6643</c:v>
                </c:pt>
                <c:pt idx="6643">
                  <c:v>6644</c:v>
                </c:pt>
                <c:pt idx="6644">
                  <c:v>6645</c:v>
                </c:pt>
                <c:pt idx="6645">
                  <c:v>6646</c:v>
                </c:pt>
                <c:pt idx="6646">
                  <c:v>6647</c:v>
                </c:pt>
                <c:pt idx="6647">
                  <c:v>6648</c:v>
                </c:pt>
                <c:pt idx="6648">
                  <c:v>6649</c:v>
                </c:pt>
                <c:pt idx="6649">
                  <c:v>6650</c:v>
                </c:pt>
                <c:pt idx="6650">
                  <c:v>6651</c:v>
                </c:pt>
                <c:pt idx="6651">
                  <c:v>6652</c:v>
                </c:pt>
                <c:pt idx="6652">
                  <c:v>6653</c:v>
                </c:pt>
                <c:pt idx="6653">
                  <c:v>6654</c:v>
                </c:pt>
                <c:pt idx="6654">
                  <c:v>6655</c:v>
                </c:pt>
                <c:pt idx="6655">
                  <c:v>6656</c:v>
                </c:pt>
                <c:pt idx="6656">
                  <c:v>6657</c:v>
                </c:pt>
                <c:pt idx="6657">
                  <c:v>6658</c:v>
                </c:pt>
                <c:pt idx="6658">
                  <c:v>6659</c:v>
                </c:pt>
                <c:pt idx="6659">
                  <c:v>6660</c:v>
                </c:pt>
                <c:pt idx="6660">
                  <c:v>6661</c:v>
                </c:pt>
                <c:pt idx="6661">
                  <c:v>6662</c:v>
                </c:pt>
                <c:pt idx="6662">
                  <c:v>6663</c:v>
                </c:pt>
                <c:pt idx="6663">
                  <c:v>6664</c:v>
                </c:pt>
                <c:pt idx="6664">
                  <c:v>6665</c:v>
                </c:pt>
                <c:pt idx="6665">
                  <c:v>6666</c:v>
                </c:pt>
                <c:pt idx="6666">
                  <c:v>6667</c:v>
                </c:pt>
                <c:pt idx="6667">
                  <c:v>6668</c:v>
                </c:pt>
                <c:pt idx="6668">
                  <c:v>6669</c:v>
                </c:pt>
                <c:pt idx="6669">
                  <c:v>6670</c:v>
                </c:pt>
                <c:pt idx="6670">
                  <c:v>6671</c:v>
                </c:pt>
                <c:pt idx="6671">
                  <c:v>6672</c:v>
                </c:pt>
                <c:pt idx="6672">
                  <c:v>6673</c:v>
                </c:pt>
                <c:pt idx="6673">
                  <c:v>6674</c:v>
                </c:pt>
                <c:pt idx="6674">
                  <c:v>6675</c:v>
                </c:pt>
                <c:pt idx="6675">
                  <c:v>6676</c:v>
                </c:pt>
                <c:pt idx="6676">
                  <c:v>6677</c:v>
                </c:pt>
                <c:pt idx="6677">
                  <c:v>6678</c:v>
                </c:pt>
                <c:pt idx="6678">
                  <c:v>6679</c:v>
                </c:pt>
                <c:pt idx="6679">
                  <c:v>6680</c:v>
                </c:pt>
                <c:pt idx="6680">
                  <c:v>6681</c:v>
                </c:pt>
                <c:pt idx="6681">
                  <c:v>6682</c:v>
                </c:pt>
                <c:pt idx="6682">
                  <c:v>6683</c:v>
                </c:pt>
                <c:pt idx="6683">
                  <c:v>6684</c:v>
                </c:pt>
                <c:pt idx="6684">
                  <c:v>6685</c:v>
                </c:pt>
                <c:pt idx="6685">
                  <c:v>6686</c:v>
                </c:pt>
                <c:pt idx="6686">
                  <c:v>6687</c:v>
                </c:pt>
                <c:pt idx="6687">
                  <c:v>6688</c:v>
                </c:pt>
                <c:pt idx="6688">
                  <c:v>6689</c:v>
                </c:pt>
                <c:pt idx="6689">
                  <c:v>6690</c:v>
                </c:pt>
                <c:pt idx="6690">
                  <c:v>6691</c:v>
                </c:pt>
                <c:pt idx="6691">
                  <c:v>6692</c:v>
                </c:pt>
                <c:pt idx="6692">
                  <c:v>6693</c:v>
                </c:pt>
                <c:pt idx="6693">
                  <c:v>6694</c:v>
                </c:pt>
                <c:pt idx="6694">
                  <c:v>6695</c:v>
                </c:pt>
                <c:pt idx="6695">
                  <c:v>6696</c:v>
                </c:pt>
                <c:pt idx="6696">
                  <c:v>6697</c:v>
                </c:pt>
                <c:pt idx="6697">
                  <c:v>6698</c:v>
                </c:pt>
                <c:pt idx="6698">
                  <c:v>6699</c:v>
                </c:pt>
                <c:pt idx="6699">
                  <c:v>6700</c:v>
                </c:pt>
                <c:pt idx="6700">
                  <c:v>6701</c:v>
                </c:pt>
                <c:pt idx="6701">
                  <c:v>6702</c:v>
                </c:pt>
                <c:pt idx="6702">
                  <c:v>6703</c:v>
                </c:pt>
                <c:pt idx="6703">
                  <c:v>6704</c:v>
                </c:pt>
                <c:pt idx="6704">
                  <c:v>6705</c:v>
                </c:pt>
                <c:pt idx="6705">
                  <c:v>6706</c:v>
                </c:pt>
                <c:pt idx="6706">
                  <c:v>6707</c:v>
                </c:pt>
                <c:pt idx="6707">
                  <c:v>6708</c:v>
                </c:pt>
                <c:pt idx="6708">
                  <c:v>6709</c:v>
                </c:pt>
                <c:pt idx="6709">
                  <c:v>6710</c:v>
                </c:pt>
                <c:pt idx="6710">
                  <c:v>6711</c:v>
                </c:pt>
                <c:pt idx="6711">
                  <c:v>6712</c:v>
                </c:pt>
                <c:pt idx="6712">
                  <c:v>6713</c:v>
                </c:pt>
                <c:pt idx="6713">
                  <c:v>6714</c:v>
                </c:pt>
                <c:pt idx="6714">
                  <c:v>6715</c:v>
                </c:pt>
                <c:pt idx="6715">
                  <c:v>6716</c:v>
                </c:pt>
                <c:pt idx="6716">
                  <c:v>6717</c:v>
                </c:pt>
                <c:pt idx="6717">
                  <c:v>6718</c:v>
                </c:pt>
                <c:pt idx="6718">
                  <c:v>6719</c:v>
                </c:pt>
                <c:pt idx="6719">
                  <c:v>6720</c:v>
                </c:pt>
                <c:pt idx="6720">
                  <c:v>6721</c:v>
                </c:pt>
                <c:pt idx="6721">
                  <c:v>6722</c:v>
                </c:pt>
                <c:pt idx="6722">
                  <c:v>6723</c:v>
                </c:pt>
                <c:pt idx="6723">
                  <c:v>6724</c:v>
                </c:pt>
                <c:pt idx="6724">
                  <c:v>6725</c:v>
                </c:pt>
                <c:pt idx="6725">
                  <c:v>6726</c:v>
                </c:pt>
                <c:pt idx="6726">
                  <c:v>6727</c:v>
                </c:pt>
                <c:pt idx="6727">
                  <c:v>6728</c:v>
                </c:pt>
                <c:pt idx="6728">
                  <c:v>6729</c:v>
                </c:pt>
                <c:pt idx="6729">
                  <c:v>6730</c:v>
                </c:pt>
                <c:pt idx="6730">
                  <c:v>6731</c:v>
                </c:pt>
                <c:pt idx="6731">
                  <c:v>6732</c:v>
                </c:pt>
                <c:pt idx="6732">
                  <c:v>6733</c:v>
                </c:pt>
                <c:pt idx="6733">
                  <c:v>6734</c:v>
                </c:pt>
                <c:pt idx="6734">
                  <c:v>6735</c:v>
                </c:pt>
                <c:pt idx="6735">
                  <c:v>6736</c:v>
                </c:pt>
                <c:pt idx="6736">
                  <c:v>6737</c:v>
                </c:pt>
                <c:pt idx="6737">
                  <c:v>6738</c:v>
                </c:pt>
                <c:pt idx="6738">
                  <c:v>6739</c:v>
                </c:pt>
                <c:pt idx="6739">
                  <c:v>6740</c:v>
                </c:pt>
                <c:pt idx="6740">
                  <c:v>6741</c:v>
                </c:pt>
                <c:pt idx="6741">
                  <c:v>6742</c:v>
                </c:pt>
                <c:pt idx="6742">
                  <c:v>6743</c:v>
                </c:pt>
                <c:pt idx="6743">
                  <c:v>6744</c:v>
                </c:pt>
                <c:pt idx="6744">
                  <c:v>6745</c:v>
                </c:pt>
                <c:pt idx="6745">
                  <c:v>6746</c:v>
                </c:pt>
                <c:pt idx="6746">
                  <c:v>6747</c:v>
                </c:pt>
                <c:pt idx="6747">
                  <c:v>6748</c:v>
                </c:pt>
                <c:pt idx="6748">
                  <c:v>6749</c:v>
                </c:pt>
                <c:pt idx="6749">
                  <c:v>6750</c:v>
                </c:pt>
                <c:pt idx="6750">
                  <c:v>6751</c:v>
                </c:pt>
                <c:pt idx="6751">
                  <c:v>6752</c:v>
                </c:pt>
                <c:pt idx="6752">
                  <c:v>6753</c:v>
                </c:pt>
                <c:pt idx="6753">
                  <c:v>6754</c:v>
                </c:pt>
                <c:pt idx="6754">
                  <c:v>6755</c:v>
                </c:pt>
                <c:pt idx="6755">
                  <c:v>6756</c:v>
                </c:pt>
                <c:pt idx="6756">
                  <c:v>6757</c:v>
                </c:pt>
                <c:pt idx="6757">
                  <c:v>6758</c:v>
                </c:pt>
                <c:pt idx="6758">
                  <c:v>6759</c:v>
                </c:pt>
                <c:pt idx="6759">
                  <c:v>6760</c:v>
                </c:pt>
                <c:pt idx="6760">
                  <c:v>6761</c:v>
                </c:pt>
                <c:pt idx="6761">
                  <c:v>6762</c:v>
                </c:pt>
                <c:pt idx="6762">
                  <c:v>6763</c:v>
                </c:pt>
                <c:pt idx="6763">
                  <c:v>6764</c:v>
                </c:pt>
                <c:pt idx="6764">
                  <c:v>6765</c:v>
                </c:pt>
                <c:pt idx="6765">
                  <c:v>6766</c:v>
                </c:pt>
                <c:pt idx="6766">
                  <c:v>6767</c:v>
                </c:pt>
                <c:pt idx="6767">
                  <c:v>6768</c:v>
                </c:pt>
                <c:pt idx="6768">
                  <c:v>6769</c:v>
                </c:pt>
                <c:pt idx="6769">
                  <c:v>6770</c:v>
                </c:pt>
                <c:pt idx="6770">
                  <c:v>6771</c:v>
                </c:pt>
                <c:pt idx="6771">
                  <c:v>6772</c:v>
                </c:pt>
                <c:pt idx="6772">
                  <c:v>6773</c:v>
                </c:pt>
                <c:pt idx="6773">
                  <c:v>6774</c:v>
                </c:pt>
                <c:pt idx="6774">
                  <c:v>6775</c:v>
                </c:pt>
                <c:pt idx="6775">
                  <c:v>6776</c:v>
                </c:pt>
                <c:pt idx="6776">
                  <c:v>6777</c:v>
                </c:pt>
                <c:pt idx="6777">
                  <c:v>6778</c:v>
                </c:pt>
                <c:pt idx="6778">
                  <c:v>6779</c:v>
                </c:pt>
                <c:pt idx="6779">
                  <c:v>6780</c:v>
                </c:pt>
                <c:pt idx="6780">
                  <c:v>6781</c:v>
                </c:pt>
                <c:pt idx="6781">
                  <c:v>6782</c:v>
                </c:pt>
                <c:pt idx="6782">
                  <c:v>6783</c:v>
                </c:pt>
                <c:pt idx="6783">
                  <c:v>6784</c:v>
                </c:pt>
                <c:pt idx="6784">
                  <c:v>6785</c:v>
                </c:pt>
                <c:pt idx="6785">
                  <c:v>6786</c:v>
                </c:pt>
                <c:pt idx="6786">
                  <c:v>6787</c:v>
                </c:pt>
                <c:pt idx="6787">
                  <c:v>6788</c:v>
                </c:pt>
                <c:pt idx="6788">
                  <c:v>6789</c:v>
                </c:pt>
                <c:pt idx="6789">
                  <c:v>6790</c:v>
                </c:pt>
                <c:pt idx="6790">
                  <c:v>6791</c:v>
                </c:pt>
                <c:pt idx="6791">
                  <c:v>6792</c:v>
                </c:pt>
                <c:pt idx="6792">
                  <c:v>6793</c:v>
                </c:pt>
                <c:pt idx="6793">
                  <c:v>6794</c:v>
                </c:pt>
                <c:pt idx="6794">
                  <c:v>6795</c:v>
                </c:pt>
                <c:pt idx="6795">
                  <c:v>6796</c:v>
                </c:pt>
                <c:pt idx="6796">
                  <c:v>6797</c:v>
                </c:pt>
                <c:pt idx="6797">
                  <c:v>6798</c:v>
                </c:pt>
                <c:pt idx="6798">
                  <c:v>6799</c:v>
                </c:pt>
                <c:pt idx="6799">
                  <c:v>6800</c:v>
                </c:pt>
                <c:pt idx="6800">
                  <c:v>6801</c:v>
                </c:pt>
                <c:pt idx="6801">
                  <c:v>6802</c:v>
                </c:pt>
                <c:pt idx="6802">
                  <c:v>6803</c:v>
                </c:pt>
                <c:pt idx="6803">
                  <c:v>6804</c:v>
                </c:pt>
                <c:pt idx="6804">
                  <c:v>6805</c:v>
                </c:pt>
                <c:pt idx="6805">
                  <c:v>6806</c:v>
                </c:pt>
                <c:pt idx="6806">
                  <c:v>6807</c:v>
                </c:pt>
                <c:pt idx="6807">
                  <c:v>6808</c:v>
                </c:pt>
                <c:pt idx="6808">
                  <c:v>6809</c:v>
                </c:pt>
                <c:pt idx="6809">
                  <c:v>6810</c:v>
                </c:pt>
                <c:pt idx="6810">
                  <c:v>6811</c:v>
                </c:pt>
                <c:pt idx="6811">
                  <c:v>6812</c:v>
                </c:pt>
                <c:pt idx="6812">
                  <c:v>6813</c:v>
                </c:pt>
                <c:pt idx="6813">
                  <c:v>6814</c:v>
                </c:pt>
                <c:pt idx="6814">
                  <c:v>6815</c:v>
                </c:pt>
                <c:pt idx="6815">
                  <c:v>6816</c:v>
                </c:pt>
                <c:pt idx="6816">
                  <c:v>6817</c:v>
                </c:pt>
                <c:pt idx="6817">
                  <c:v>6818</c:v>
                </c:pt>
                <c:pt idx="6818">
                  <c:v>6819</c:v>
                </c:pt>
                <c:pt idx="6819">
                  <c:v>6820</c:v>
                </c:pt>
                <c:pt idx="6820">
                  <c:v>6821</c:v>
                </c:pt>
                <c:pt idx="6821">
                  <c:v>6822</c:v>
                </c:pt>
                <c:pt idx="6822">
                  <c:v>6823</c:v>
                </c:pt>
                <c:pt idx="6823">
                  <c:v>6824</c:v>
                </c:pt>
                <c:pt idx="6824">
                  <c:v>6825</c:v>
                </c:pt>
                <c:pt idx="6825">
                  <c:v>6826</c:v>
                </c:pt>
                <c:pt idx="6826">
                  <c:v>6827</c:v>
                </c:pt>
                <c:pt idx="6827">
                  <c:v>6828</c:v>
                </c:pt>
                <c:pt idx="6828">
                  <c:v>6829</c:v>
                </c:pt>
                <c:pt idx="6829">
                  <c:v>6830</c:v>
                </c:pt>
                <c:pt idx="6830">
                  <c:v>6831</c:v>
                </c:pt>
                <c:pt idx="6831">
                  <c:v>6832</c:v>
                </c:pt>
                <c:pt idx="6832">
                  <c:v>6833</c:v>
                </c:pt>
                <c:pt idx="6833">
                  <c:v>6834</c:v>
                </c:pt>
                <c:pt idx="6834">
                  <c:v>6835</c:v>
                </c:pt>
                <c:pt idx="6835">
                  <c:v>6836</c:v>
                </c:pt>
                <c:pt idx="6836">
                  <c:v>6837</c:v>
                </c:pt>
                <c:pt idx="6837">
                  <c:v>6838</c:v>
                </c:pt>
                <c:pt idx="6838">
                  <c:v>6839</c:v>
                </c:pt>
                <c:pt idx="6839">
                  <c:v>6840</c:v>
                </c:pt>
                <c:pt idx="6840">
                  <c:v>6841</c:v>
                </c:pt>
                <c:pt idx="6841">
                  <c:v>6842</c:v>
                </c:pt>
                <c:pt idx="6842">
                  <c:v>6843</c:v>
                </c:pt>
                <c:pt idx="6843">
                  <c:v>6844</c:v>
                </c:pt>
                <c:pt idx="6844">
                  <c:v>6845</c:v>
                </c:pt>
                <c:pt idx="6845">
                  <c:v>6846</c:v>
                </c:pt>
                <c:pt idx="6846">
                  <c:v>6847</c:v>
                </c:pt>
                <c:pt idx="6847">
                  <c:v>6848</c:v>
                </c:pt>
                <c:pt idx="6848">
                  <c:v>6849</c:v>
                </c:pt>
                <c:pt idx="6849">
                  <c:v>6850</c:v>
                </c:pt>
                <c:pt idx="6850">
                  <c:v>6851</c:v>
                </c:pt>
                <c:pt idx="6851">
                  <c:v>6852</c:v>
                </c:pt>
                <c:pt idx="6852">
                  <c:v>6853</c:v>
                </c:pt>
                <c:pt idx="6853">
                  <c:v>6854</c:v>
                </c:pt>
                <c:pt idx="6854">
                  <c:v>6855</c:v>
                </c:pt>
                <c:pt idx="6855">
                  <c:v>6856</c:v>
                </c:pt>
                <c:pt idx="6856">
                  <c:v>6857</c:v>
                </c:pt>
                <c:pt idx="6857">
                  <c:v>6858</c:v>
                </c:pt>
                <c:pt idx="6858">
                  <c:v>6859</c:v>
                </c:pt>
                <c:pt idx="6859">
                  <c:v>6860</c:v>
                </c:pt>
                <c:pt idx="6860">
                  <c:v>6861</c:v>
                </c:pt>
                <c:pt idx="6861">
                  <c:v>6862</c:v>
                </c:pt>
                <c:pt idx="6862">
                  <c:v>6863</c:v>
                </c:pt>
                <c:pt idx="6863">
                  <c:v>6864</c:v>
                </c:pt>
                <c:pt idx="6864">
                  <c:v>6865</c:v>
                </c:pt>
                <c:pt idx="6865">
                  <c:v>6866</c:v>
                </c:pt>
                <c:pt idx="6866">
                  <c:v>6867</c:v>
                </c:pt>
                <c:pt idx="6867">
                  <c:v>6868</c:v>
                </c:pt>
                <c:pt idx="6868">
                  <c:v>6869</c:v>
                </c:pt>
                <c:pt idx="6869">
                  <c:v>6870</c:v>
                </c:pt>
                <c:pt idx="6870">
                  <c:v>6871</c:v>
                </c:pt>
                <c:pt idx="6871">
                  <c:v>6872</c:v>
                </c:pt>
                <c:pt idx="6872">
                  <c:v>6873</c:v>
                </c:pt>
                <c:pt idx="6873">
                  <c:v>6874</c:v>
                </c:pt>
                <c:pt idx="6874">
                  <c:v>6875</c:v>
                </c:pt>
                <c:pt idx="6875">
                  <c:v>6876</c:v>
                </c:pt>
                <c:pt idx="6876">
                  <c:v>6877</c:v>
                </c:pt>
                <c:pt idx="6877">
                  <c:v>6878</c:v>
                </c:pt>
                <c:pt idx="6878">
                  <c:v>6879</c:v>
                </c:pt>
                <c:pt idx="6879">
                  <c:v>6880</c:v>
                </c:pt>
                <c:pt idx="6880">
                  <c:v>6881</c:v>
                </c:pt>
                <c:pt idx="6881">
                  <c:v>6882</c:v>
                </c:pt>
                <c:pt idx="6882">
                  <c:v>6883</c:v>
                </c:pt>
                <c:pt idx="6883">
                  <c:v>6884</c:v>
                </c:pt>
                <c:pt idx="6884">
                  <c:v>6885</c:v>
                </c:pt>
                <c:pt idx="6885">
                  <c:v>6886</c:v>
                </c:pt>
                <c:pt idx="6886">
                  <c:v>6887</c:v>
                </c:pt>
                <c:pt idx="6887">
                  <c:v>6888</c:v>
                </c:pt>
                <c:pt idx="6888">
                  <c:v>6889</c:v>
                </c:pt>
                <c:pt idx="6889">
                  <c:v>6890</c:v>
                </c:pt>
                <c:pt idx="6890">
                  <c:v>6891</c:v>
                </c:pt>
                <c:pt idx="6891">
                  <c:v>6892</c:v>
                </c:pt>
                <c:pt idx="6892">
                  <c:v>6893</c:v>
                </c:pt>
                <c:pt idx="6893">
                  <c:v>6894</c:v>
                </c:pt>
                <c:pt idx="6894">
                  <c:v>6895</c:v>
                </c:pt>
                <c:pt idx="6895">
                  <c:v>6896</c:v>
                </c:pt>
                <c:pt idx="6896">
                  <c:v>6897</c:v>
                </c:pt>
                <c:pt idx="6897">
                  <c:v>6898</c:v>
                </c:pt>
                <c:pt idx="6898">
                  <c:v>6899</c:v>
                </c:pt>
                <c:pt idx="6899">
                  <c:v>6900</c:v>
                </c:pt>
                <c:pt idx="6900">
                  <c:v>6901</c:v>
                </c:pt>
                <c:pt idx="6901">
                  <c:v>6902</c:v>
                </c:pt>
                <c:pt idx="6902">
                  <c:v>6903</c:v>
                </c:pt>
                <c:pt idx="6903">
                  <c:v>6904</c:v>
                </c:pt>
                <c:pt idx="6904">
                  <c:v>6905</c:v>
                </c:pt>
                <c:pt idx="6905">
                  <c:v>6906</c:v>
                </c:pt>
                <c:pt idx="6906">
                  <c:v>6907</c:v>
                </c:pt>
                <c:pt idx="6907">
                  <c:v>6908</c:v>
                </c:pt>
                <c:pt idx="6908">
                  <c:v>6909</c:v>
                </c:pt>
                <c:pt idx="6909">
                  <c:v>6910</c:v>
                </c:pt>
                <c:pt idx="6910">
                  <c:v>6911</c:v>
                </c:pt>
                <c:pt idx="6911">
                  <c:v>6912</c:v>
                </c:pt>
                <c:pt idx="6912">
                  <c:v>6913</c:v>
                </c:pt>
                <c:pt idx="6913">
                  <c:v>6914</c:v>
                </c:pt>
                <c:pt idx="6914">
                  <c:v>6915</c:v>
                </c:pt>
                <c:pt idx="6915">
                  <c:v>6916</c:v>
                </c:pt>
                <c:pt idx="6916">
                  <c:v>6917</c:v>
                </c:pt>
                <c:pt idx="6917">
                  <c:v>6918</c:v>
                </c:pt>
                <c:pt idx="6918">
                  <c:v>6919</c:v>
                </c:pt>
                <c:pt idx="6919">
                  <c:v>6920</c:v>
                </c:pt>
                <c:pt idx="6920">
                  <c:v>6921</c:v>
                </c:pt>
                <c:pt idx="6921">
                  <c:v>6922</c:v>
                </c:pt>
                <c:pt idx="6922">
                  <c:v>6923</c:v>
                </c:pt>
                <c:pt idx="6923">
                  <c:v>6924</c:v>
                </c:pt>
                <c:pt idx="6924">
                  <c:v>6925</c:v>
                </c:pt>
                <c:pt idx="6925">
                  <c:v>6926</c:v>
                </c:pt>
                <c:pt idx="6926">
                  <c:v>6927</c:v>
                </c:pt>
                <c:pt idx="6927">
                  <c:v>6928</c:v>
                </c:pt>
                <c:pt idx="6928">
                  <c:v>6929</c:v>
                </c:pt>
                <c:pt idx="6929">
                  <c:v>6930</c:v>
                </c:pt>
                <c:pt idx="6930">
                  <c:v>6931</c:v>
                </c:pt>
                <c:pt idx="6931">
                  <c:v>6932</c:v>
                </c:pt>
                <c:pt idx="6932">
                  <c:v>6933</c:v>
                </c:pt>
                <c:pt idx="6933">
                  <c:v>6934</c:v>
                </c:pt>
                <c:pt idx="6934">
                  <c:v>6935</c:v>
                </c:pt>
                <c:pt idx="6935">
                  <c:v>6936</c:v>
                </c:pt>
                <c:pt idx="6936">
                  <c:v>6937</c:v>
                </c:pt>
                <c:pt idx="6937">
                  <c:v>6938</c:v>
                </c:pt>
                <c:pt idx="6938">
                  <c:v>6939</c:v>
                </c:pt>
                <c:pt idx="6939">
                  <c:v>6940</c:v>
                </c:pt>
                <c:pt idx="6940">
                  <c:v>6941</c:v>
                </c:pt>
                <c:pt idx="6941">
                  <c:v>6942</c:v>
                </c:pt>
                <c:pt idx="6942">
                  <c:v>6943</c:v>
                </c:pt>
                <c:pt idx="6943">
                  <c:v>6944</c:v>
                </c:pt>
                <c:pt idx="6944">
                  <c:v>6945</c:v>
                </c:pt>
                <c:pt idx="6945">
                  <c:v>6946</c:v>
                </c:pt>
                <c:pt idx="6946">
                  <c:v>6947</c:v>
                </c:pt>
                <c:pt idx="6947">
                  <c:v>6948</c:v>
                </c:pt>
                <c:pt idx="6948">
                  <c:v>6949</c:v>
                </c:pt>
                <c:pt idx="6949">
                  <c:v>6950</c:v>
                </c:pt>
                <c:pt idx="6950">
                  <c:v>6951</c:v>
                </c:pt>
                <c:pt idx="6951">
                  <c:v>6952</c:v>
                </c:pt>
                <c:pt idx="6952">
                  <c:v>6953</c:v>
                </c:pt>
                <c:pt idx="6953">
                  <c:v>6954</c:v>
                </c:pt>
                <c:pt idx="6954">
                  <c:v>6955</c:v>
                </c:pt>
                <c:pt idx="6955">
                  <c:v>6956</c:v>
                </c:pt>
                <c:pt idx="6956">
                  <c:v>6957</c:v>
                </c:pt>
                <c:pt idx="6957">
                  <c:v>6958</c:v>
                </c:pt>
                <c:pt idx="6958">
                  <c:v>6959</c:v>
                </c:pt>
                <c:pt idx="6959">
                  <c:v>6960</c:v>
                </c:pt>
                <c:pt idx="6960">
                  <c:v>6961</c:v>
                </c:pt>
                <c:pt idx="6961">
                  <c:v>6962</c:v>
                </c:pt>
                <c:pt idx="6962">
                  <c:v>6963</c:v>
                </c:pt>
                <c:pt idx="6963">
                  <c:v>6964</c:v>
                </c:pt>
                <c:pt idx="6964">
                  <c:v>6965</c:v>
                </c:pt>
                <c:pt idx="6965">
                  <c:v>6966</c:v>
                </c:pt>
                <c:pt idx="6966">
                  <c:v>6967</c:v>
                </c:pt>
                <c:pt idx="6967">
                  <c:v>6968</c:v>
                </c:pt>
                <c:pt idx="6968">
                  <c:v>6969</c:v>
                </c:pt>
                <c:pt idx="6969">
                  <c:v>6970</c:v>
                </c:pt>
                <c:pt idx="6970">
                  <c:v>6971</c:v>
                </c:pt>
                <c:pt idx="6971">
                  <c:v>6972</c:v>
                </c:pt>
                <c:pt idx="6972">
                  <c:v>6973</c:v>
                </c:pt>
                <c:pt idx="6973">
                  <c:v>6974</c:v>
                </c:pt>
                <c:pt idx="6974">
                  <c:v>6975</c:v>
                </c:pt>
                <c:pt idx="6975">
                  <c:v>6976</c:v>
                </c:pt>
                <c:pt idx="6976">
                  <c:v>6977</c:v>
                </c:pt>
                <c:pt idx="6977">
                  <c:v>6978</c:v>
                </c:pt>
                <c:pt idx="6978">
                  <c:v>6979</c:v>
                </c:pt>
                <c:pt idx="6979">
                  <c:v>6980</c:v>
                </c:pt>
                <c:pt idx="6980">
                  <c:v>6981</c:v>
                </c:pt>
                <c:pt idx="6981">
                  <c:v>6982</c:v>
                </c:pt>
                <c:pt idx="6982">
                  <c:v>6983</c:v>
                </c:pt>
                <c:pt idx="6983">
                  <c:v>6984</c:v>
                </c:pt>
                <c:pt idx="6984">
                  <c:v>6985</c:v>
                </c:pt>
                <c:pt idx="6985">
                  <c:v>6986</c:v>
                </c:pt>
                <c:pt idx="6986">
                  <c:v>6987</c:v>
                </c:pt>
                <c:pt idx="6987">
                  <c:v>6988</c:v>
                </c:pt>
                <c:pt idx="6988">
                  <c:v>6989</c:v>
                </c:pt>
                <c:pt idx="6989">
                  <c:v>6990</c:v>
                </c:pt>
                <c:pt idx="6990">
                  <c:v>6991</c:v>
                </c:pt>
                <c:pt idx="6991">
                  <c:v>6992</c:v>
                </c:pt>
                <c:pt idx="6992">
                  <c:v>6993</c:v>
                </c:pt>
                <c:pt idx="6993">
                  <c:v>6994</c:v>
                </c:pt>
                <c:pt idx="6994">
                  <c:v>6995</c:v>
                </c:pt>
                <c:pt idx="6995">
                  <c:v>6996</c:v>
                </c:pt>
                <c:pt idx="6996">
                  <c:v>6997</c:v>
                </c:pt>
                <c:pt idx="6997">
                  <c:v>6998</c:v>
                </c:pt>
                <c:pt idx="6998">
                  <c:v>6999</c:v>
                </c:pt>
                <c:pt idx="6999">
                  <c:v>7000</c:v>
                </c:pt>
                <c:pt idx="7000">
                  <c:v>7001</c:v>
                </c:pt>
                <c:pt idx="7001">
                  <c:v>7002</c:v>
                </c:pt>
                <c:pt idx="7002">
                  <c:v>7003</c:v>
                </c:pt>
                <c:pt idx="7003">
                  <c:v>7004</c:v>
                </c:pt>
                <c:pt idx="7004">
                  <c:v>7005</c:v>
                </c:pt>
                <c:pt idx="7005">
                  <c:v>7006</c:v>
                </c:pt>
                <c:pt idx="7006">
                  <c:v>7007</c:v>
                </c:pt>
                <c:pt idx="7007">
                  <c:v>7008</c:v>
                </c:pt>
                <c:pt idx="7008">
                  <c:v>7009</c:v>
                </c:pt>
                <c:pt idx="7009">
                  <c:v>7010</c:v>
                </c:pt>
                <c:pt idx="7010">
                  <c:v>7011</c:v>
                </c:pt>
                <c:pt idx="7011">
                  <c:v>7012</c:v>
                </c:pt>
                <c:pt idx="7012">
                  <c:v>7013</c:v>
                </c:pt>
                <c:pt idx="7013">
                  <c:v>7014</c:v>
                </c:pt>
                <c:pt idx="7014">
                  <c:v>7015</c:v>
                </c:pt>
                <c:pt idx="7015">
                  <c:v>7016</c:v>
                </c:pt>
                <c:pt idx="7016">
                  <c:v>7017</c:v>
                </c:pt>
                <c:pt idx="7017">
                  <c:v>7018</c:v>
                </c:pt>
                <c:pt idx="7018">
                  <c:v>7019</c:v>
                </c:pt>
                <c:pt idx="7019">
                  <c:v>7020</c:v>
                </c:pt>
                <c:pt idx="7020">
                  <c:v>7021</c:v>
                </c:pt>
                <c:pt idx="7021">
                  <c:v>7022</c:v>
                </c:pt>
                <c:pt idx="7022">
                  <c:v>7023</c:v>
                </c:pt>
                <c:pt idx="7023">
                  <c:v>7024</c:v>
                </c:pt>
                <c:pt idx="7024">
                  <c:v>7025</c:v>
                </c:pt>
                <c:pt idx="7025">
                  <c:v>7026</c:v>
                </c:pt>
                <c:pt idx="7026">
                  <c:v>7027</c:v>
                </c:pt>
                <c:pt idx="7027">
                  <c:v>7028</c:v>
                </c:pt>
                <c:pt idx="7028">
                  <c:v>7029</c:v>
                </c:pt>
                <c:pt idx="7029">
                  <c:v>7030</c:v>
                </c:pt>
                <c:pt idx="7030">
                  <c:v>7031</c:v>
                </c:pt>
                <c:pt idx="7031">
                  <c:v>7032</c:v>
                </c:pt>
                <c:pt idx="7032">
                  <c:v>7033</c:v>
                </c:pt>
                <c:pt idx="7033">
                  <c:v>7034</c:v>
                </c:pt>
                <c:pt idx="7034">
                  <c:v>7035</c:v>
                </c:pt>
                <c:pt idx="7035">
                  <c:v>7036</c:v>
                </c:pt>
                <c:pt idx="7036">
                  <c:v>7037</c:v>
                </c:pt>
                <c:pt idx="7037">
                  <c:v>7038</c:v>
                </c:pt>
                <c:pt idx="7038">
                  <c:v>7039</c:v>
                </c:pt>
                <c:pt idx="7039">
                  <c:v>7040</c:v>
                </c:pt>
                <c:pt idx="7040">
                  <c:v>7041</c:v>
                </c:pt>
                <c:pt idx="7041">
                  <c:v>7042</c:v>
                </c:pt>
                <c:pt idx="7042">
                  <c:v>7043</c:v>
                </c:pt>
                <c:pt idx="7043">
                  <c:v>7044</c:v>
                </c:pt>
                <c:pt idx="7044">
                  <c:v>7045</c:v>
                </c:pt>
                <c:pt idx="7045">
                  <c:v>7046</c:v>
                </c:pt>
                <c:pt idx="7046">
                  <c:v>7047</c:v>
                </c:pt>
                <c:pt idx="7047">
                  <c:v>7048</c:v>
                </c:pt>
                <c:pt idx="7048">
                  <c:v>7049</c:v>
                </c:pt>
                <c:pt idx="7049">
                  <c:v>7050</c:v>
                </c:pt>
                <c:pt idx="7050">
                  <c:v>7051</c:v>
                </c:pt>
                <c:pt idx="7051">
                  <c:v>7052</c:v>
                </c:pt>
                <c:pt idx="7052">
                  <c:v>7053</c:v>
                </c:pt>
                <c:pt idx="7053">
                  <c:v>7054</c:v>
                </c:pt>
                <c:pt idx="7054">
                  <c:v>7055</c:v>
                </c:pt>
                <c:pt idx="7055">
                  <c:v>7056</c:v>
                </c:pt>
                <c:pt idx="7056">
                  <c:v>7057</c:v>
                </c:pt>
                <c:pt idx="7057">
                  <c:v>7058</c:v>
                </c:pt>
                <c:pt idx="7058">
                  <c:v>7059</c:v>
                </c:pt>
                <c:pt idx="7059">
                  <c:v>7060</c:v>
                </c:pt>
                <c:pt idx="7060">
                  <c:v>7061</c:v>
                </c:pt>
                <c:pt idx="7061">
                  <c:v>7062</c:v>
                </c:pt>
                <c:pt idx="7062">
                  <c:v>7063</c:v>
                </c:pt>
                <c:pt idx="7063">
                  <c:v>7064</c:v>
                </c:pt>
                <c:pt idx="7064">
                  <c:v>7065</c:v>
                </c:pt>
                <c:pt idx="7065">
                  <c:v>7066</c:v>
                </c:pt>
                <c:pt idx="7066">
                  <c:v>7067</c:v>
                </c:pt>
                <c:pt idx="7067">
                  <c:v>7068</c:v>
                </c:pt>
                <c:pt idx="7068">
                  <c:v>7069</c:v>
                </c:pt>
                <c:pt idx="7069">
                  <c:v>7070</c:v>
                </c:pt>
                <c:pt idx="7070">
                  <c:v>7071</c:v>
                </c:pt>
                <c:pt idx="7071">
                  <c:v>7072</c:v>
                </c:pt>
                <c:pt idx="7072">
                  <c:v>7073</c:v>
                </c:pt>
                <c:pt idx="7073">
                  <c:v>7074</c:v>
                </c:pt>
                <c:pt idx="7074">
                  <c:v>7075</c:v>
                </c:pt>
                <c:pt idx="7075">
                  <c:v>7076</c:v>
                </c:pt>
                <c:pt idx="7076">
                  <c:v>7077</c:v>
                </c:pt>
                <c:pt idx="7077">
                  <c:v>7078</c:v>
                </c:pt>
                <c:pt idx="7078">
                  <c:v>7079</c:v>
                </c:pt>
                <c:pt idx="7079">
                  <c:v>7080</c:v>
                </c:pt>
                <c:pt idx="7080">
                  <c:v>7081</c:v>
                </c:pt>
                <c:pt idx="7081">
                  <c:v>7082</c:v>
                </c:pt>
                <c:pt idx="7082">
                  <c:v>7083</c:v>
                </c:pt>
                <c:pt idx="7083">
                  <c:v>7084</c:v>
                </c:pt>
                <c:pt idx="7084">
                  <c:v>7085</c:v>
                </c:pt>
                <c:pt idx="7085">
                  <c:v>7086</c:v>
                </c:pt>
                <c:pt idx="7086">
                  <c:v>7087</c:v>
                </c:pt>
                <c:pt idx="7087">
                  <c:v>7088</c:v>
                </c:pt>
                <c:pt idx="7088">
                  <c:v>7089</c:v>
                </c:pt>
                <c:pt idx="7089">
                  <c:v>7090</c:v>
                </c:pt>
                <c:pt idx="7090">
                  <c:v>7091</c:v>
                </c:pt>
                <c:pt idx="7091">
                  <c:v>7092</c:v>
                </c:pt>
                <c:pt idx="7092">
                  <c:v>7093</c:v>
                </c:pt>
                <c:pt idx="7093">
                  <c:v>7094</c:v>
                </c:pt>
                <c:pt idx="7094">
                  <c:v>7095</c:v>
                </c:pt>
                <c:pt idx="7095">
                  <c:v>7096</c:v>
                </c:pt>
                <c:pt idx="7096">
                  <c:v>7097</c:v>
                </c:pt>
                <c:pt idx="7097">
                  <c:v>7098</c:v>
                </c:pt>
                <c:pt idx="7098">
                  <c:v>7099</c:v>
                </c:pt>
                <c:pt idx="7099">
                  <c:v>7100</c:v>
                </c:pt>
                <c:pt idx="7100">
                  <c:v>7101</c:v>
                </c:pt>
                <c:pt idx="7101">
                  <c:v>7102</c:v>
                </c:pt>
                <c:pt idx="7102">
                  <c:v>7103</c:v>
                </c:pt>
                <c:pt idx="7103">
                  <c:v>7104</c:v>
                </c:pt>
                <c:pt idx="7104">
                  <c:v>7105</c:v>
                </c:pt>
                <c:pt idx="7105">
                  <c:v>7106</c:v>
                </c:pt>
                <c:pt idx="7106">
                  <c:v>7107</c:v>
                </c:pt>
                <c:pt idx="7107">
                  <c:v>7108</c:v>
                </c:pt>
                <c:pt idx="7108">
                  <c:v>7109</c:v>
                </c:pt>
                <c:pt idx="7109">
                  <c:v>7110</c:v>
                </c:pt>
                <c:pt idx="7110">
                  <c:v>7111</c:v>
                </c:pt>
                <c:pt idx="7111">
                  <c:v>7112</c:v>
                </c:pt>
                <c:pt idx="7112">
                  <c:v>7113</c:v>
                </c:pt>
                <c:pt idx="7113">
                  <c:v>7114</c:v>
                </c:pt>
                <c:pt idx="7114">
                  <c:v>7115</c:v>
                </c:pt>
                <c:pt idx="7115">
                  <c:v>7116</c:v>
                </c:pt>
                <c:pt idx="7116">
                  <c:v>7117</c:v>
                </c:pt>
                <c:pt idx="7117">
                  <c:v>7118</c:v>
                </c:pt>
                <c:pt idx="7118">
                  <c:v>7119</c:v>
                </c:pt>
                <c:pt idx="7119">
                  <c:v>7120</c:v>
                </c:pt>
                <c:pt idx="7120">
                  <c:v>7121</c:v>
                </c:pt>
                <c:pt idx="7121">
                  <c:v>7122</c:v>
                </c:pt>
                <c:pt idx="7122">
                  <c:v>7123</c:v>
                </c:pt>
                <c:pt idx="7123">
                  <c:v>7124</c:v>
                </c:pt>
                <c:pt idx="7124">
                  <c:v>7125</c:v>
                </c:pt>
                <c:pt idx="7125">
                  <c:v>7126</c:v>
                </c:pt>
                <c:pt idx="7126">
                  <c:v>7127</c:v>
                </c:pt>
                <c:pt idx="7127">
                  <c:v>7128</c:v>
                </c:pt>
                <c:pt idx="7128">
                  <c:v>7129</c:v>
                </c:pt>
                <c:pt idx="7129">
                  <c:v>7130</c:v>
                </c:pt>
                <c:pt idx="7130">
                  <c:v>7131</c:v>
                </c:pt>
                <c:pt idx="7131">
                  <c:v>7132</c:v>
                </c:pt>
                <c:pt idx="7132">
                  <c:v>7133</c:v>
                </c:pt>
                <c:pt idx="7133">
                  <c:v>7134</c:v>
                </c:pt>
                <c:pt idx="7134">
                  <c:v>7135</c:v>
                </c:pt>
                <c:pt idx="7135">
                  <c:v>7136</c:v>
                </c:pt>
                <c:pt idx="7136">
                  <c:v>7137</c:v>
                </c:pt>
                <c:pt idx="7137">
                  <c:v>7138</c:v>
                </c:pt>
                <c:pt idx="7138">
                  <c:v>7139</c:v>
                </c:pt>
                <c:pt idx="7139">
                  <c:v>7140</c:v>
                </c:pt>
                <c:pt idx="7140">
                  <c:v>7141</c:v>
                </c:pt>
                <c:pt idx="7141">
                  <c:v>7142</c:v>
                </c:pt>
                <c:pt idx="7142">
                  <c:v>7143</c:v>
                </c:pt>
                <c:pt idx="7143">
                  <c:v>7144</c:v>
                </c:pt>
                <c:pt idx="7144">
                  <c:v>7145</c:v>
                </c:pt>
                <c:pt idx="7145">
                  <c:v>7146</c:v>
                </c:pt>
                <c:pt idx="7146">
                  <c:v>7147</c:v>
                </c:pt>
                <c:pt idx="7147">
                  <c:v>7148</c:v>
                </c:pt>
                <c:pt idx="7148">
                  <c:v>7149</c:v>
                </c:pt>
                <c:pt idx="7149">
                  <c:v>7150</c:v>
                </c:pt>
                <c:pt idx="7150">
                  <c:v>7151</c:v>
                </c:pt>
                <c:pt idx="7151">
                  <c:v>7152</c:v>
                </c:pt>
                <c:pt idx="7152">
                  <c:v>7153</c:v>
                </c:pt>
                <c:pt idx="7153">
                  <c:v>7154</c:v>
                </c:pt>
                <c:pt idx="7154">
                  <c:v>7155</c:v>
                </c:pt>
                <c:pt idx="7155">
                  <c:v>7156</c:v>
                </c:pt>
                <c:pt idx="7156">
                  <c:v>7157</c:v>
                </c:pt>
                <c:pt idx="7157">
                  <c:v>7158</c:v>
                </c:pt>
                <c:pt idx="7158">
                  <c:v>7159</c:v>
                </c:pt>
                <c:pt idx="7159">
                  <c:v>7160</c:v>
                </c:pt>
                <c:pt idx="7160">
                  <c:v>7161</c:v>
                </c:pt>
                <c:pt idx="7161">
                  <c:v>7162</c:v>
                </c:pt>
                <c:pt idx="7162">
                  <c:v>7163</c:v>
                </c:pt>
                <c:pt idx="7163">
                  <c:v>7164</c:v>
                </c:pt>
                <c:pt idx="7164">
                  <c:v>7165</c:v>
                </c:pt>
                <c:pt idx="7165">
                  <c:v>7166</c:v>
                </c:pt>
                <c:pt idx="7166">
                  <c:v>7167</c:v>
                </c:pt>
                <c:pt idx="7167">
                  <c:v>7168</c:v>
                </c:pt>
                <c:pt idx="7168">
                  <c:v>7169</c:v>
                </c:pt>
                <c:pt idx="7169">
                  <c:v>7170</c:v>
                </c:pt>
                <c:pt idx="7170">
                  <c:v>7171</c:v>
                </c:pt>
                <c:pt idx="7171">
                  <c:v>7172</c:v>
                </c:pt>
                <c:pt idx="7172">
                  <c:v>7173</c:v>
                </c:pt>
                <c:pt idx="7173">
                  <c:v>7174</c:v>
                </c:pt>
                <c:pt idx="7174">
                  <c:v>7175</c:v>
                </c:pt>
                <c:pt idx="7175">
                  <c:v>7176</c:v>
                </c:pt>
                <c:pt idx="7176">
                  <c:v>7177</c:v>
                </c:pt>
                <c:pt idx="7177">
                  <c:v>7178</c:v>
                </c:pt>
                <c:pt idx="7178">
                  <c:v>7179</c:v>
                </c:pt>
                <c:pt idx="7179">
                  <c:v>7180</c:v>
                </c:pt>
                <c:pt idx="7180">
                  <c:v>7181</c:v>
                </c:pt>
                <c:pt idx="7181">
                  <c:v>7182</c:v>
                </c:pt>
                <c:pt idx="7182">
                  <c:v>7183</c:v>
                </c:pt>
                <c:pt idx="7183">
                  <c:v>7184</c:v>
                </c:pt>
                <c:pt idx="7184">
                  <c:v>7185</c:v>
                </c:pt>
                <c:pt idx="7185">
                  <c:v>7186</c:v>
                </c:pt>
                <c:pt idx="7186">
                  <c:v>7187</c:v>
                </c:pt>
                <c:pt idx="7187">
                  <c:v>7188</c:v>
                </c:pt>
                <c:pt idx="7188">
                  <c:v>7189</c:v>
                </c:pt>
                <c:pt idx="7189">
                  <c:v>7190</c:v>
                </c:pt>
                <c:pt idx="7190">
                  <c:v>7191</c:v>
                </c:pt>
                <c:pt idx="7191">
                  <c:v>7192</c:v>
                </c:pt>
                <c:pt idx="7192">
                  <c:v>7193</c:v>
                </c:pt>
                <c:pt idx="7193">
                  <c:v>7194</c:v>
                </c:pt>
                <c:pt idx="7194">
                  <c:v>7195</c:v>
                </c:pt>
                <c:pt idx="7195">
                  <c:v>7196</c:v>
                </c:pt>
                <c:pt idx="7196">
                  <c:v>7197</c:v>
                </c:pt>
                <c:pt idx="7197">
                  <c:v>7198</c:v>
                </c:pt>
                <c:pt idx="7198">
                  <c:v>7199</c:v>
                </c:pt>
                <c:pt idx="7199">
                  <c:v>7200</c:v>
                </c:pt>
                <c:pt idx="7200">
                  <c:v>7201</c:v>
                </c:pt>
                <c:pt idx="7201">
                  <c:v>7202</c:v>
                </c:pt>
                <c:pt idx="7202">
                  <c:v>7203</c:v>
                </c:pt>
                <c:pt idx="7203">
                  <c:v>7204</c:v>
                </c:pt>
                <c:pt idx="7204">
                  <c:v>7205</c:v>
                </c:pt>
                <c:pt idx="7205">
                  <c:v>7206</c:v>
                </c:pt>
                <c:pt idx="7206">
                  <c:v>7207</c:v>
                </c:pt>
                <c:pt idx="7207">
                  <c:v>7208</c:v>
                </c:pt>
                <c:pt idx="7208">
                  <c:v>7209</c:v>
                </c:pt>
                <c:pt idx="7209">
                  <c:v>7210</c:v>
                </c:pt>
                <c:pt idx="7210">
                  <c:v>7211</c:v>
                </c:pt>
                <c:pt idx="7211">
                  <c:v>7212</c:v>
                </c:pt>
                <c:pt idx="7212">
                  <c:v>7213</c:v>
                </c:pt>
                <c:pt idx="7213">
                  <c:v>7214</c:v>
                </c:pt>
                <c:pt idx="7214">
                  <c:v>7215</c:v>
                </c:pt>
                <c:pt idx="7215">
                  <c:v>7216</c:v>
                </c:pt>
                <c:pt idx="7216">
                  <c:v>7217</c:v>
                </c:pt>
                <c:pt idx="7217">
                  <c:v>7218</c:v>
                </c:pt>
                <c:pt idx="7218">
                  <c:v>7219</c:v>
                </c:pt>
                <c:pt idx="7219">
                  <c:v>7220</c:v>
                </c:pt>
                <c:pt idx="7220">
                  <c:v>7221</c:v>
                </c:pt>
                <c:pt idx="7221">
                  <c:v>7222</c:v>
                </c:pt>
                <c:pt idx="7222">
                  <c:v>7223</c:v>
                </c:pt>
                <c:pt idx="7223">
                  <c:v>7224</c:v>
                </c:pt>
                <c:pt idx="7224">
                  <c:v>7225</c:v>
                </c:pt>
                <c:pt idx="7225">
                  <c:v>7226</c:v>
                </c:pt>
                <c:pt idx="7226">
                  <c:v>7227</c:v>
                </c:pt>
                <c:pt idx="7227">
                  <c:v>7228</c:v>
                </c:pt>
                <c:pt idx="7228">
                  <c:v>7229</c:v>
                </c:pt>
                <c:pt idx="7229">
                  <c:v>7230</c:v>
                </c:pt>
                <c:pt idx="7230">
                  <c:v>7231</c:v>
                </c:pt>
                <c:pt idx="7231">
                  <c:v>7232</c:v>
                </c:pt>
                <c:pt idx="7232">
                  <c:v>7233</c:v>
                </c:pt>
                <c:pt idx="7233">
                  <c:v>7234</c:v>
                </c:pt>
                <c:pt idx="7234">
                  <c:v>7235</c:v>
                </c:pt>
                <c:pt idx="7235">
                  <c:v>7236</c:v>
                </c:pt>
                <c:pt idx="7236">
                  <c:v>7237</c:v>
                </c:pt>
                <c:pt idx="7237">
                  <c:v>7238</c:v>
                </c:pt>
                <c:pt idx="7238">
                  <c:v>7239</c:v>
                </c:pt>
                <c:pt idx="7239">
                  <c:v>7240</c:v>
                </c:pt>
                <c:pt idx="7240">
                  <c:v>7241</c:v>
                </c:pt>
                <c:pt idx="7241">
                  <c:v>7242</c:v>
                </c:pt>
                <c:pt idx="7242">
                  <c:v>7243</c:v>
                </c:pt>
                <c:pt idx="7243">
                  <c:v>7244</c:v>
                </c:pt>
                <c:pt idx="7244">
                  <c:v>7245</c:v>
                </c:pt>
                <c:pt idx="7245">
                  <c:v>7246</c:v>
                </c:pt>
                <c:pt idx="7246">
                  <c:v>7247</c:v>
                </c:pt>
                <c:pt idx="7247">
                  <c:v>7248</c:v>
                </c:pt>
                <c:pt idx="7248">
                  <c:v>7249</c:v>
                </c:pt>
                <c:pt idx="7249">
                  <c:v>7250</c:v>
                </c:pt>
                <c:pt idx="7250">
                  <c:v>7251</c:v>
                </c:pt>
                <c:pt idx="7251">
                  <c:v>7252</c:v>
                </c:pt>
                <c:pt idx="7252">
                  <c:v>7253</c:v>
                </c:pt>
                <c:pt idx="7253">
                  <c:v>7254</c:v>
                </c:pt>
                <c:pt idx="7254">
                  <c:v>7255</c:v>
                </c:pt>
                <c:pt idx="7255">
                  <c:v>7256</c:v>
                </c:pt>
                <c:pt idx="7256">
                  <c:v>7257</c:v>
                </c:pt>
                <c:pt idx="7257">
                  <c:v>7258</c:v>
                </c:pt>
                <c:pt idx="7258">
                  <c:v>7259</c:v>
                </c:pt>
                <c:pt idx="7259">
                  <c:v>7260</c:v>
                </c:pt>
                <c:pt idx="7260">
                  <c:v>7261</c:v>
                </c:pt>
                <c:pt idx="7261">
                  <c:v>7262</c:v>
                </c:pt>
                <c:pt idx="7262">
                  <c:v>7263</c:v>
                </c:pt>
                <c:pt idx="7263">
                  <c:v>7264</c:v>
                </c:pt>
                <c:pt idx="7264">
                  <c:v>7265</c:v>
                </c:pt>
                <c:pt idx="7265">
                  <c:v>7266</c:v>
                </c:pt>
                <c:pt idx="7266">
                  <c:v>7267</c:v>
                </c:pt>
                <c:pt idx="7267">
                  <c:v>7268</c:v>
                </c:pt>
                <c:pt idx="7268">
                  <c:v>7269</c:v>
                </c:pt>
                <c:pt idx="7269">
                  <c:v>7270</c:v>
                </c:pt>
                <c:pt idx="7270">
                  <c:v>7271</c:v>
                </c:pt>
                <c:pt idx="7271">
                  <c:v>7272</c:v>
                </c:pt>
                <c:pt idx="7272">
                  <c:v>7273</c:v>
                </c:pt>
                <c:pt idx="7273">
                  <c:v>7274</c:v>
                </c:pt>
                <c:pt idx="7274">
                  <c:v>7275</c:v>
                </c:pt>
                <c:pt idx="7275">
                  <c:v>7276</c:v>
                </c:pt>
                <c:pt idx="7276">
                  <c:v>7277</c:v>
                </c:pt>
                <c:pt idx="7277">
                  <c:v>7278</c:v>
                </c:pt>
                <c:pt idx="7278">
                  <c:v>7279</c:v>
                </c:pt>
                <c:pt idx="7279">
                  <c:v>7280</c:v>
                </c:pt>
                <c:pt idx="7280">
                  <c:v>7281</c:v>
                </c:pt>
                <c:pt idx="7281">
                  <c:v>7282</c:v>
                </c:pt>
                <c:pt idx="7282">
                  <c:v>7283</c:v>
                </c:pt>
                <c:pt idx="7283">
                  <c:v>7284</c:v>
                </c:pt>
                <c:pt idx="7284">
                  <c:v>7285</c:v>
                </c:pt>
                <c:pt idx="7285">
                  <c:v>7286</c:v>
                </c:pt>
                <c:pt idx="7286">
                  <c:v>7287</c:v>
                </c:pt>
                <c:pt idx="7287">
                  <c:v>7288</c:v>
                </c:pt>
                <c:pt idx="7288">
                  <c:v>7289</c:v>
                </c:pt>
                <c:pt idx="7289">
                  <c:v>7290</c:v>
                </c:pt>
                <c:pt idx="7290">
                  <c:v>7291</c:v>
                </c:pt>
                <c:pt idx="7291">
                  <c:v>7292</c:v>
                </c:pt>
                <c:pt idx="7292">
                  <c:v>7293</c:v>
                </c:pt>
                <c:pt idx="7293">
                  <c:v>7294</c:v>
                </c:pt>
                <c:pt idx="7294">
                  <c:v>7295</c:v>
                </c:pt>
                <c:pt idx="7295">
                  <c:v>7296</c:v>
                </c:pt>
                <c:pt idx="7296">
                  <c:v>7297</c:v>
                </c:pt>
                <c:pt idx="7297">
                  <c:v>7298</c:v>
                </c:pt>
                <c:pt idx="7298">
                  <c:v>7299</c:v>
                </c:pt>
                <c:pt idx="7299">
                  <c:v>7300</c:v>
                </c:pt>
                <c:pt idx="7300">
                  <c:v>7301</c:v>
                </c:pt>
                <c:pt idx="7301">
                  <c:v>7302</c:v>
                </c:pt>
                <c:pt idx="7302">
                  <c:v>7303</c:v>
                </c:pt>
                <c:pt idx="7303">
                  <c:v>7304</c:v>
                </c:pt>
                <c:pt idx="7304">
                  <c:v>7305</c:v>
                </c:pt>
                <c:pt idx="7305">
                  <c:v>7306</c:v>
                </c:pt>
                <c:pt idx="7306">
                  <c:v>7307</c:v>
                </c:pt>
                <c:pt idx="7307">
                  <c:v>7308</c:v>
                </c:pt>
                <c:pt idx="7308">
                  <c:v>7309</c:v>
                </c:pt>
                <c:pt idx="7309">
                  <c:v>7310</c:v>
                </c:pt>
                <c:pt idx="7310">
                  <c:v>7311</c:v>
                </c:pt>
                <c:pt idx="7311">
                  <c:v>7312</c:v>
                </c:pt>
                <c:pt idx="7312">
                  <c:v>7313</c:v>
                </c:pt>
                <c:pt idx="7313">
                  <c:v>7314</c:v>
                </c:pt>
                <c:pt idx="7314">
                  <c:v>7315</c:v>
                </c:pt>
                <c:pt idx="7315">
                  <c:v>7316</c:v>
                </c:pt>
                <c:pt idx="7316">
                  <c:v>7317</c:v>
                </c:pt>
                <c:pt idx="7317">
                  <c:v>7318</c:v>
                </c:pt>
                <c:pt idx="7318">
                  <c:v>7319</c:v>
                </c:pt>
                <c:pt idx="7319">
                  <c:v>7320</c:v>
                </c:pt>
                <c:pt idx="7320">
                  <c:v>7321</c:v>
                </c:pt>
                <c:pt idx="7321">
                  <c:v>7322</c:v>
                </c:pt>
                <c:pt idx="7322">
                  <c:v>7323</c:v>
                </c:pt>
                <c:pt idx="7323">
                  <c:v>7324</c:v>
                </c:pt>
                <c:pt idx="7324">
                  <c:v>7325</c:v>
                </c:pt>
                <c:pt idx="7325">
                  <c:v>7326</c:v>
                </c:pt>
                <c:pt idx="7326">
                  <c:v>7327</c:v>
                </c:pt>
                <c:pt idx="7327">
                  <c:v>7328</c:v>
                </c:pt>
                <c:pt idx="7328">
                  <c:v>7329</c:v>
                </c:pt>
                <c:pt idx="7329">
                  <c:v>7330</c:v>
                </c:pt>
                <c:pt idx="7330">
                  <c:v>7331</c:v>
                </c:pt>
                <c:pt idx="7331">
                  <c:v>7332</c:v>
                </c:pt>
                <c:pt idx="7332">
                  <c:v>7333</c:v>
                </c:pt>
                <c:pt idx="7333">
                  <c:v>7334</c:v>
                </c:pt>
                <c:pt idx="7334">
                  <c:v>7335</c:v>
                </c:pt>
                <c:pt idx="7335">
                  <c:v>7336</c:v>
                </c:pt>
                <c:pt idx="7336">
                  <c:v>7337</c:v>
                </c:pt>
                <c:pt idx="7337">
                  <c:v>7338</c:v>
                </c:pt>
                <c:pt idx="7338">
                  <c:v>7339</c:v>
                </c:pt>
                <c:pt idx="7339">
                  <c:v>7340</c:v>
                </c:pt>
                <c:pt idx="7340">
                  <c:v>7341</c:v>
                </c:pt>
                <c:pt idx="7341">
                  <c:v>7342</c:v>
                </c:pt>
                <c:pt idx="7342">
                  <c:v>7343</c:v>
                </c:pt>
                <c:pt idx="7343">
                  <c:v>7344</c:v>
                </c:pt>
                <c:pt idx="7344">
                  <c:v>7345</c:v>
                </c:pt>
                <c:pt idx="7345">
                  <c:v>7346</c:v>
                </c:pt>
                <c:pt idx="7346">
                  <c:v>7347</c:v>
                </c:pt>
                <c:pt idx="7347">
                  <c:v>7348</c:v>
                </c:pt>
                <c:pt idx="7348">
                  <c:v>7349</c:v>
                </c:pt>
                <c:pt idx="7349">
                  <c:v>7350</c:v>
                </c:pt>
                <c:pt idx="7350">
                  <c:v>7351</c:v>
                </c:pt>
                <c:pt idx="7351">
                  <c:v>7352</c:v>
                </c:pt>
                <c:pt idx="7352">
                  <c:v>7353</c:v>
                </c:pt>
                <c:pt idx="7353">
                  <c:v>7354</c:v>
                </c:pt>
                <c:pt idx="7354">
                  <c:v>7355</c:v>
                </c:pt>
                <c:pt idx="7355">
                  <c:v>7356</c:v>
                </c:pt>
                <c:pt idx="7356">
                  <c:v>7357</c:v>
                </c:pt>
                <c:pt idx="7357">
                  <c:v>7358</c:v>
                </c:pt>
                <c:pt idx="7358">
                  <c:v>7359</c:v>
                </c:pt>
                <c:pt idx="7359">
                  <c:v>7360</c:v>
                </c:pt>
                <c:pt idx="7360">
                  <c:v>7361</c:v>
                </c:pt>
                <c:pt idx="7361">
                  <c:v>7362</c:v>
                </c:pt>
                <c:pt idx="7362">
                  <c:v>7363</c:v>
                </c:pt>
                <c:pt idx="7363">
                  <c:v>7364</c:v>
                </c:pt>
                <c:pt idx="7364">
                  <c:v>7365</c:v>
                </c:pt>
                <c:pt idx="7365">
                  <c:v>7366</c:v>
                </c:pt>
                <c:pt idx="7366">
                  <c:v>7367</c:v>
                </c:pt>
                <c:pt idx="7367">
                  <c:v>7368</c:v>
                </c:pt>
                <c:pt idx="7368">
                  <c:v>7369</c:v>
                </c:pt>
                <c:pt idx="7369">
                  <c:v>7370</c:v>
                </c:pt>
                <c:pt idx="7370">
                  <c:v>7371</c:v>
                </c:pt>
                <c:pt idx="7371">
                  <c:v>7372</c:v>
                </c:pt>
                <c:pt idx="7372">
                  <c:v>7373</c:v>
                </c:pt>
                <c:pt idx="7373">
                  <c:v>7374</c:v>
                </c:pt>
                <c:pt idx="7374">
                  <c:v>7375</c:v>
                </c:pt>
                <c:pt idx="7375">
                  <c:v>7376</c:v>
                </c:pt>
                <c:pt idx="7376">
                  <c:v>7377</c:v>
                </c:pt>
                <c:pt idx="7377">
                  <c:v>7378</c:v>
                </c:pt>
                <c:pt idx="7378">
                  <c:v>7379</c:v>
                </c:pt>
                <c:pt idx="7379">
                  <c:v>7380</c:v>
                </c:pt>
                <c:pt idx="7380">
                  <c:v>7381</c:v>
                </c:pt>
                <c:pt idx="7381">
                  <c:v>7382</c:v>
                </c:pt>
                <c:pt idx="7382">
                  <c:v>7383</c:v>
                </c:pt>
                <c:pt idx="7383">
                  <c:v>7384</c:v>
                </c:pt>
                <c:pt idx="7384">
                  <c:v>7385</c:v>
                </c:pt>
                <c:pt idx="7385">
                  <c:v>7386</c:v>
                </c:pt>
                <c:pt idx="7386">
                  <c:v>7387</c:v>
                </c:pt>
                <c:pt idx="7387">
                  <c:v>7388</c:v>
                </c:pt>
                <c:pt idx="7388">
                  <c:v>7389</c:v>
                </c:pt>
                <c:pt idx="7389">
                  <c:v>7390</c:v>
                </c:pt>
                <c:pt idx="7390">
                  <c:v>7391</c:v>
                </c:pt>
                <c:pt idx="7391">
                  <c:v>7392</c:v>
                </c:pt>
                <c:pt idx="7392">
                  <c:v>7393</c:v>
                </c:pt>
                <c:pt idx="7393">
                  <c:v>7394</c:v>
                </c:pt>
                <c:pt idx="7394">
                  <c:v>7395</c:v>
                </c:pt>
                <c:pt idx="7395">
                  <c:v>7396</c:v>
                </c:pt>
                <c:pt idx="7396">
                  <c:v>7397</c:v>
                </c:pt>
                <c:pt idx="7397">
                  <c:v>7398</c:v>
                </c:pt>
                <c:pt idx="7398">
                  <c:v>7399</c:v>
                </c:pt>
                <c:pt idx="7399">
                  <c:v>7400</c:v>
                </c:pt>
                <c:pt idx="7400">
                  <c:v>7401</c:v>
                </c:pt>
                <c:pt idx="7401">
                  <c:v>7402</c:v>
                </c:pt>
                <c:pt idx="7402">
                  <c:v>7403</c:v>
                </c:pt>
                <c:pt idx="7403">
                  <c:v>7404</c:v>
                </c:pt>
                <c:pt idx="7404">
                  <c:v>7405</c:v>
                </c:pt>
                <c:pt idx="7405">
                  <c:v>7406</c:v>
                </c:pt>
                <c:pt idx="7406">
                  <c:v>7407</c:v>
                </c:pt>
                <c:pt idx="7407">
                  <c:v>7408</c:v>
                </c:pt>
                <c:pt idx="7408">
                  <c:v>7409</c:v>
                </c:pt>
                <c:pt idx="7409">
                  <c:v>7410</c:v>
                </c:pt>
                <c:pt idx="7410">
                  <c:v>7411</c:v>
                </c:pt>
                <c:pt idx="7411">
                  <c:v>7412</c:v>
                </c:pt>
                <c:pt idx="7412">
                  <c:v>7413</c:v>
                </c:pt>
                <c:pt idx="7413">
                  <c:v>7414</c:v>
                </c:pt>
                <c:pt idx="7414">
                  <c:v>7415</c:v>
                </c:pt>
                <c:pt idx="7415">
                  <c:v>7416</c:v>
                </c:pt>
                <c:pt idx="7416">
                  <c:v>7417</c:v>
                </c:pt>
                <c:pt idx="7417">
                  <c:v>7418</c:v>
                </c:pt>
                <c:pt idx="7418">
                  <c:v>7419</c:v>
                </c:pt>
                <c:pt idx="7419">
                  <c:v>7420</c:v>
                </c:pt>
                <c:pt idx="7420">
                  <c:v>7421</c:v>
                </c:pt>
                <c:pt idx="7421">
                  <c:v>7422</c:v>
                </c:pt>
                <c:pt idx="7422">
                  <c:v>7423</c:v>
                </c:pt>
                <c:pt idx="7423">
                  <c:v>7424</c:v>
                </c:pt>
                <c:pt idx="7424">
                  <c:v>7425</c:v>
                </c:pt>
                <c:pt idx="7425">
                  <c:v>7426</c:v>
                </c:pt>
                <c:pt idx="7426">
                  <c:v>7427</c:v>
                </c:pt>
                <c:pt idx="7427">
                  <c:v>7428</c:v>
                </c:pt>
                <c:pt idx="7428">
                  <c:v>7429</c:v>
                </c:pt>
                <c:pt idx="7429">
                  <c:v>7430</c:v>
                </c:pt>
                <c:pt idx="7430">
                  <c:v>7431</c:v>
                </c:pt>
                <c:pt idx="7431">
                  <c:v>7432</c:v>
                </c:pt>
                <c:pt idx="7432">
                  <c:v>7433</c:v>
                </c:pt>
                <c:pt idx="7433">
                  <c:v>7434</c:v>
                </c:pt>
                <c:pt idx="7434">
                  <c:v>7435</c:v>
                </c:pt>
                <c:pt idx="7435">
                  <c:v>7436</c:v>
                </c:pt>
                <c:pt idx="7436">
                  <c:v>7437</c:v>
                </c:pt>
                <c:pt idx="7437">
                  <c:v>7438</c:v>
                </c:pt>
                <c:pt idx="7438">
                  <c:v>7439</c:v>
                </c:pt>
                <c:pt idx="7439">
                  <c:v>7440</c:v>
                </c:pt>
                <c:pt idx="7440">
                  <c:v>7441</c:v>
                </c:pt>
                <c:pt idx="7441">
                  <c:v>7442</c:v>
                </c:pt>
                <c:pt idx="7442">
                  <c:v>7443</c:v>
                </c:pt>
                <c:pt idx="7443">
                  <c:v>7444</c:v>
                </c:pt>
                <c:pt idx="7444">
                  <c:v>7445</c:v>
                </c:pt>
                <c:pt idx="7445">
                  <c:v>7446</c:v>
                </c:pt>
                <c:pt idx="7446">
                  <c:v>7447</c:v>
                </c:pt>
                <c:pt idx="7447">
                  <c:v>7448</c:v>
                </c:pt>
                <c:pt idx="7448">
                  <c:v>7449</c:v>
                </c:pt>
                <c:pt idx="7449">
                  <c:v>7450</c:v>
                </c:pt>
                <c:pt idx="7450">
                  <c:v>7451</c:v>
                </c:pt>
                <c:pt idx="7451">
                  <c:v>7452</c:v>
                </c:pt>
                <c:pt idx="7452">
                  <c:v>7453</c:v>
                </c:pt>
                <c:pt idx="7453">
                  <c:v>7454</c:v>
                </c:pt>
                <c:pt idx="7454">
                  <c:v>7455</c:v>
                </c:pt>
                <c:pt idx="7455">
                  <c:v>7456</c:v>
                </c:pt>
                <c:pt idx="7456">
                  <c:v>7457</c:v>
                </c:pt>
                <c:pt idx="7457">
                  <c:v>7458</c:v>
                </c:pt>
                <c:pt idx="7458">
                  <c:v>7459</c:v>
                </c:pt>
                <c:pt idx="7459">
                  <c:v>7460</c:v>
                </c:pt>
                <c:pt idx="7460">
                  <c:v>7461</c:v>
                </c:pt>
                <c:pt idx="7461">
                  <c:v>7462</c:v>
                </c:pt>
                <c:pt idx="7462">
                  <c:v>7463</c:v>
                </c:pt>
                <c:pt idx="7463">
                  <c:v>7464</c:v>
                </c:pt>
                <c:pt idx="7464">
                  <c:v>7465</c:v>
                </c:pt>
                <c:pt idx="7465">
                  <c:v>7466</c:v>
                </c:pt>
                <c:pt idx="7466">
                  <c:v>7467</c:v>
                </c:pt>
                <c:pt idx="7467">
                  <c:v>7468</c:v>
                </c:pt>
                <c:pt idx="7468">
                  <c:v>7469</c:v>
                </c:pt>
                <c:pt idx="7469">
                  <c:v>7470</c:v>
                </c:pt>
                <c:pt idx="7470">
                  <c:v>7471</c:v>
                </c:pt>
                <c:pt idx="7471">
                  <c:v>7472</c:v>
                </c:pt>
                <c:pt idx="7472">
                  <c:v>7473</c:v>
                </c:pt>
                <c:pt idx="7473">
                  <c:v>7474</c:v>
                </c:pt>
                <c:pt idx="7474">
                  <c:v>7475</c:v>
                </c:pt>
                <c:pt idx="7475">
                  <c:v>7476</c:v>
                </c:pt>
                <c:pt idx="7476">
                  <c:v>7477</c:v>
                </c:pt>
                <c:pt idx="7477">
                  <c:v>7478</c:v>
                </c:pt>
                <c:pt idx="7478">
                  <c:v>7479</c:v>
                </c:pt>
                <c:pt idx="7479">
                  <c:v>7480</c:v>
                </c:pt>
                <c:pt idx="7480">
                  <c:v>7481</c:v>
                </c:pt>
                <c:pt idx="7481">
                  <c:v>7482</c:v>
                </c:pt>
                <c:pt idx="7482">
                  <c:v>7483</c:v>
                </c:pt>
                <c:pt idx="7483">
                  <c:v>7484</c:v>
                </c:pt>
                <c:pt idx="7484">
                  <c:v>7485</c:v>
                </c:pt>
                <c:pt idx="7485">
                  <c:v>7486</c:v>
                </c:pt>
                <c:pt idx="7486">
                  <c:v>7487</c:v>
                </c:pt>
                <c:pt idx="7487">
                  <c:v>7488</c:v>
                </c:pt>
                <c:pt idx="7488">
                  <c:v>7489</c:v>
                </c:pt>
                <c:pt idx="7489">
                  <c:v>7490</c:v>
                </c:pt>
                <c:pt idx="7490">
                  <c:v>7491</c:v>
                </c:pt>
                <c:pt idx="7491">
                  <c:v>7492</c:v>
                </c:pt>
                <c:pt idx="7492">
                  <c:v>7493</c:v>
                </c:pt>
                <c:pt idx="7493">
                  <c:v>7494</c:v>
                </c:pt>
                <c:pt idx="7494">
                  <c:v>7495</c:v>
                </c:pt>
                <c:pt idx="7495">
                  <c:v>7496</c:v>
                </c:pt>
                <c:pt idx="7496">
                  <c:v>7497</c:v>
                </c:pt>
                <c:pt idx="7497">
                  <c:v>7498</c:v>
                </c:pt>
                <c:pt idx="7498">
                  <c:v>7499</c:v>
                </c:pt>
                <c:pt idx="7499">
                  <c:v>7500</c:v>
                </c:pt>
                <c:pt idx="7500">
                  <c:v>7501</c:v>
                </c:pt>
                <c:pt idx="7501">
                  <c:v>7502</c:v>
                </c:pt>
                <c:pt idx="7502">
                  <c:v>7503</c:v>
                </c:pt>
                <c:pt idx="7503">
                  <c:v>7504</c:v>
                </c:pt>
                <c:pt idx="7504">
                  <c:v>7505</c:v>
                </c:pt>
                <c:pt idx="7505">
                  <c:v>7506</c:v>
                </c:pt>
                <c:pt idx="7506">
                  <c:v>7507</c:v>
                </c:pt>
                <c:pt idx="7507">
                  <c:v>7508</c:v>
                </c:pt>
                <c:pt idx="7508">
                  <c:v>7509</c:v>
                </c:pt>
                <c:pt idx="7509">
                  <c:v>7510</c:v>
                </c:pt>
                <c:pt idx="7510">
                  <c:v>7511</c:v>
                </c:pt>
                <c:pt idx="7511">
                  <c:v>7512</c:v>
                </c:pt>
                <c:pt idx="7512">
                  <c:v>7513</c:v>
                </c:pt>
                <c:pt idx="7513">
                  <c:v>7514</c:v>
                </c:pt>
                <c:pt idx="7514">
                  <c:v>7515</c:v>
                </c:pt>
                <c:pt idx="7515">
                  <c:v>7516</c:v>
                </c:pt>
                <c:pt idx="7516">
                  <c:v>7517</c:v>
                </c:pt>
                <c:pt idx="7517">
                  <c:v>7518</c:v>
                </c:pt>
                <c:pt idx="7518">
                  <c:v>7519</c:v>
                </c:pt>
                <c:pt idx="7519">
                  <c:v>7520</c:v>
                </c:pt>
                <c:pt idx="7520">
                  <c:v>7521</c:v>
                </c:pt>
                <c:pt idx="7521">
                  <c:v>7522</c:v>
                </c:pt>
                <c:pt idx="7522">
                  <c:v>7523</c:v>
                </c:pt>
                <c:pt idx="7523">
                  <c:v>7524</c:v>
                </c:pt>
                <c:pt idx="7524">
                  <c:v>7525</c:v>
                </c:pt>
                <c:pt idx="7525">
                  <c:v>7526</c:v>
                </c:pt>
                <c:pt idx="7526">
                  <c:v>7527</c:v>
                </c:pt>
                <c:pt idx="7527">
                  <c:v>7528</c:v>
                </c:pt>
                <c:pt idx="7528">
                  <c:v>7529</c:v>
                </c:pt>
                <c:pt idx="7529">
                  <c:v>7530</c:v>
                </c:pt>
                <c:pt idx="7530">
                  <c:v>7531</c:v>
                </c:pt>
                <c:pt idx="7531">
                  <c:v>7532</c:v>
                </c:pt>
                <c:pt idx="7532">
                  <c:v>7533</c:v>
                </c:pt>
                <c:pt idx="7533">
                  <c:v>7534</c:v>
                </c:pt>
                <c:pt idx="7534">
                  <c:v>7535</c:v>
                </c:pt>
                <c:pt idx="7535">
                  <c:v>7536</c:v>
                </c:pt>
                <c:pt idx="7536">
                  <c:v>7537</c:v>
                </c:pt>
                <c:pt idx="7537">
                  <c:v>7538</c:v>
                </c:pt>
                <c:pt idx="7538">
                  <c:v>7539</c:v>
                </c:pt>
                <c:pt idx="7539">
                  <c:v>7540</c:v>
                </c:pt>
                <c:pt idx="7540">
                  <c:v>7541</c:v>
                </c:pt>
                <c:pt idx="7541">
                  <c:v>7542</c:v>
                </c:pt>
                <c:pt idx="7542">
                  <c:v>7543</c:v>
                </c:pt>
                <c:pt idx="7543">
                  <c:v>7544</c:v>
                </c:pt>
                <c:pt idx="7544">
                  <c:v>7545</c:v>
                </c:pt>
                <c:pt idx="7545">
                  <c:v>7546</c:v>
                </c:pt>
                <c:pt idx="7546">
                  <c:v>7547</c:v>
                </c:pt>
                <c:pt idx="7547">
                  <c:v>7548</c:v>
                </c:pt>
                <c:pt idx="7548">
                  <c:v>7549</c:v>
                </c:pt>
                <c:pt idx="7549">
                  <c:v>7550</c:v>
                </c:pt>
                <c:pt idx="7550">
                  <c:v>7551</c:v>
                </c:pt>
                <c:pt idx="7551">
                  <c:v>7552</c:v>
                </c:pt>
                <c:pt idx="7552">
                  <c:v>7553</c:v>
                </c:pt>
                <c:pt idx="7553">
                  <c:v>7554</c:v>
                </c:pt>
                <c:pt idx="7554">
                  <c:v>7555</c:v>
                </c:pt>
                <c:pt idx="7555">
                  <c:v>7556</c:v>
                </c:pt>
                <c:pt idx="7556">
                  <c:v>7557</c:v>
                </c:pt>
                <c:pt idx="7557">
                  <c:v>7558</c:v>
                </c:pt>
                <c:pt idx="7558">
                  <c:v>7559</c:v>
                </c:pt>
                <c:pt idx="7559">
                  <c:v>7560</c:v>
                </c:pt>
                <c:pt idx="7560">
                  <c:v>7561</c:v>
                </c:pt>
                <c:pt idx="7561">
                  <c:v>7562</c:v>
                </c:pt>
                <c:pt idx="7562">
                  <c:v>7563</c:v>
                </c:pt>
                <c:pt idx="7563">
                  <c:v>7564</c:v>
                </c:pt>
                <c:pt idx="7564">
                  <c:v>7565</c:v>
                </c:pt>
                <c:pt idx="7565">
                  <c:v>7566</c:v>
                </c:pt>
                <c:pt idx="7566">
                  <c:v>7567</c:v>
                </c:pt>
                <c:pt idx="7567">
                  <c:v>7568</c:v>
                </c:pt>
                <c:pt idx="7568">
                  <c:v>7569</c:v>
                </c:pt>
                <c:pt idx="7569">
                  <c:v>7570</c:v>
                </c:pt>
                <c:pt idx="7570">
                  <c:v>7571</c:v>
                </c:pt>
                <c:pt idx="7571">
                  <c:v>7572</c:v>
                </c:pt>
                <c:pt idx="7572">
                  <c:v>7573</c:v>
                </c:pt>
                <c:pt idx="7573">
                  <c:v>7574</c:v>
                </c:pt>
                <c:pt idx="7574">
                  <c:v>7575</c:v>
                </c:pt>
                <c:pt idx="7575">
                  <c:v>7576</c:v>
                </c:pt>
                <c:pt idx="7576">
                  <c:v>7577</c:v>
                </c:pt>
                <c:pt idx="7577">
                  <c:v>7578</c:v>
                </c:pt>
                <c:pt idx="7578">
                  <c:v>7579</c:v>
                </c:pt>
                <c:pt idx="7579">
                  <c:v>7580</c:v>
                </c:pt>
                <c:pt idx="7580">
                  <c:v>7581</c:v>
                </c:pt>
                <c:pt idx="7581">
                  <c:v>7582</c:v>
                </c:pt>
                <c:pt idx="7582">
                  <c:v>7583</c:v>
                </c:pt>
                <c:pt idx="7583">
                  <c:v>7584</c:v>
                </c:pt>
                <c:pt idx="7584">
                  <c:v>7585</c:v>
                </c:pt>
                <c:pt idx="7585">
                  <c:v>7586</c:v>
                </c:pt>
                <c:pt idx="7586">
                  <c:v>7587</c:v>
                </c:pt>
                <c:pt idx="7587">
                  <c:v>7588</c:v>
                </c:pt>
                <c:pt idx="7588">
                  <c:v>7589</c:v>
                </c:pt>
                <c:pt idx="7589">
                  <c:v>7590</c:v>
                </c:pt>
                <c:pt idx="7590">
                  <c:v>7591</c:v>
                </c:pt>
                <c:pt idx="7591">
                  <c:v>7592</c:v>
                </c:pt>
                <c:pt idx="7592">
                  <c:v>7593</c:v>
                </c:pt>
                <c:pt idx="7593">
                  <c:v>7594</c:v>
                </c:pt>
                <c:pt idx="7594">
                  <c:v>7595</c:v>
                </c:pt>
                <c:pt idx="7595">
                  <c:v>7596</c:v>
                </c:pt>
                <c:pt idx="7596">
                  <c:v>7597</c:v>
                </c:pt>
                <c:pt idx="7597">
                  <c:v>7598</c:v>
                </c:pt>
                <c:pt idx="7598">
                  <c:v>7599</c:v>
                </c:pt>
                <c:pt idx="7599">
                  <c:v>7600</c:v>
                </c:pt>
                <c:pt idx="7600">
                  <c:v>7601</c:v>
                </c:pt>
                <c:pt idx="7601">
                  <c:v>7602</c:v>
                </c:pt>
                <c:pt idx="7602">
                  <c:v>7603</c:v>
                </c:pt>
                <c:pt idx="7603">
                  <c:v>7604</c:v>
                </c:pt>
                <c:pt idx="7604">
                  <c:v>7605</c:v>
                </c:pt>
                <c:pt idx="7605">
                  <c:v>7606</c:v>
                </c:pt>
                <c:pt idx="7606">
                  <c:v>7607</c:v>
                </c:pt>
                <c:pt idx="7607">
                  <c:v>7608</c:v>
                </c:pt>
                <c:pt idx="7608">
                  <c:v>7609</c:v>
                </c:pt>
                <c:pt idx="7609">
                  <c:v>7610</c:v>
                </c:pt>
                <c:pt idx="7610">
                  <c:v>7611</c:v>
                </c:pt>
                <c:pt idx="7611">
                  <c:v>7612</c:v>
                </c:pt>
                <c:pt idx="7612">
                  <c:v>7613</c:v>
                </c:pt>
                <c:pt idx="7613">
                  <c:v>7614</c:v>
                </c:pt>
                <c:pt idx="7614">
                  <c:v>7615</c:v>
                </c:pt>
                <c:pt idx="7615">
                  <c:v>7616</c:v>
                </c:pt>
                <c:pt idx="7616">
                  <c:v>7617</c:v>
                </c:pt>
                <c:pt idx="7617">
                  <c:v>7618</c:v>
                </c:pt>
                <c:pt idx="7618">
                  <c:v>7619</c:v>
                </c:pt>
                <c:pt idx="7619">
                  <c:v>7620</c:v>
                </c:pt>
                <c:pt idx="7620">
                  <c:v>7621</c:v>
                </c:pt>
                <c:pt idx="7621">
                  <c:v>7622</c:v>
                </c:pt>
                <c:pt idx="7622">
                  <c:v>7623</c:v>
                </c:pt>
                <c:pt idx="7623">
                  <c:v>7624</c:v>
                </c:pt>
                <c:pt idx="7624">
                  <c:v>7625</c:v>
                </c:pt>
                <c:pt idx="7625">
                  <c:v>7626</c:v>
                </c:pt>
                <c:pt idx="7626">
                  <c:v>7627</c:v>
                </c:pt>
                <c:pt idx="7627">
                  <c:v>7628</c:v>
                </c:pt>
                <c:pt idx="7628">
                  <c:v>7629</c:v>
                </c:pt>
                <c:pt idx="7629">
                  <c:v>7630</c:v>
                </c:pt>
                <c:pt idx="7630">
                  <c:v>7631</c:v>
                </c:pt>
                <c:pt idx="7631">
                  <c:v>7632</c:v>
                </c:pt>
                <c:pt idx="7632">
                  <c:v>7633</c:v>
                </c:pt>
                <c:pt idx="7633">
                  <c:v>7634</c:v>
                </c:pt>
                <c:pt idx="7634">
                  <c:v>7635</c:v>
                </c:pt>
                <c:pt idx="7635">
                  <c:v>7636</c:v>
                </c:pt>
                <c:pt idx="7636">
                  <c:v>7637</c:v>
                </c:pt>
                <c:pt idx="7637">
                  <c:v>7638</c:v>
                </c:pt>
                <c:pt idx="7638">
                  <c:v>7639</c:v>
                </c:pt>
                <c:pt idx="7639">
                  <c:v>7640</c:v>
                </c:pt>
                <c:pt idx="7640">
                  <c:v>7641</c:v>
                </c:pt>
                <c:pt idx="7641">
                  <c:v>7642</c:v>
                </c:pt>
                <c:pt idx="7642">
                  <c:v>7643</c:v>
                </c:pt>
                <c:pt idx="7643">
                  <c:v>7644</c:v>
                </c:pt>
                <c:pt idx="7644">
                  <c:v>7645</c:v>
                </c:pt>
                <c:pt idx="7645">
                  <c:v>7646</c:v>
                </c:pt>
                <c:pt idx="7646">
                  <c:v>7647</c:v>
                </c:pt>
                <c:pt idx="7647">
                  <c:v>7648</c:v>
                </c:pt>
                <c:pt idx="7648">
                  <c:v>7649</c:v>
                </c:pt>
                <c:pt idx="7649">
                  <c:v>7650</c:v>
                </c:pt>
                <c:pt idx="7650">
                  <c:v>7651</c:v>
                </c:pt>
                <c:pt idx="7651">
                  <c:v>7652</c:v>
                </c:pt>
                <c:pt idx="7652">
                  <c:v>7653</c:v>
                </c:pt>
                <c:pt idx="7653">
                  <c:v>7654</c:v>
                </c:pt>
                <c:pt idx="7654">
                  <c:v>7655</c:v>
                </c:pt>
                <c:pt idx="7655">
                  <c:v>7656</c:v>
                </c:pt>
                <c:pt idx="7656">
                  <c:v>7657</c:v>
                </c:pt>
                <c:pt idx="7657">
                  <c:v>7658</c:v>
                </c:pt>
                <c:pt idx="7658">
                  <c:v>7659</c:v>
                </c:pt>
                <c:pt idx="7659">
                  <c:v>7660</c:v>
                </c:pt>
                <c:pt idx="7660">
                  <c:v>7661</c:v>
                </c:pt>
                <c:pt idx="7661">
                  <c:v>7662</c:v>
                </c:pt>
                <c:pt idx="7662">
                  <c:v>7663</c:v>
                </c:pt>
                <c:pt idx="7663">
                  <c:v>7664</c:v>
                </c:pt>
                <c:pt idx="7664">
                  <c:v>7665</c:v>
                </c:pt>
                <c:pt idx="7665">
                  <c:v>7666</c:v>
                </c:pt>
                <c:pt idx="7666">
                  <c:v>7667</c:v>
                </c:pt>
                <c:pt idx="7667">
                  <c:v>7668</c:v>
                </c:pt>
                <c:pt idx="7668">
                  <c:v>7669</c:v>
                </c:pt>
                <c:pt idx="7669">
                  <c:v>7670</c:v>
                </c:pt>
                <c:pt idx="7670">
                  <c:v>7671</c:v>
                </c:pt>
                <c:pt idx="7671">
                  <c:v>7672</c:v>
                </c:pt>
                <c:pt idx="7672">
                  <c:v>7673</c:v>
                </c:pt>
                <c:pt idx="7673">
                  <c:v>7674</c:v>
                </c:pt>
                <c:pt idx="7674">
                  <c:v>7675</c:v>
                </c:pt>
                <c:pt idx="7675">
                  <c:v>7676</c:v>
                </c:pt>
                <c:pt idx="7676">
                  <c:v>7677</c:v>
                </c:pt>
                <c:pt idx="7677">
                  <c:v>7678</c:v>
                </c:pt>
                <c:pt idx="7678">
                  <c:v>7679</c:v>
                </c:pt>
                <c:pt idx="7679">
                  <c:v>7680</c:v>
                </c:pt>
                <c:pt idx="7680">
                  <c:v>7681</c:v>
                </c:pt>
                <c:pt idx="7681">
                  <c:v>7682</c:v>
                </c:pt>
                <c:pt idx="7682">
                  <c:v>7683</c:v>
                </c:pt>
                <c:pt idx="7683">
                  <c:v>7684</c:v>
                </c:pt>
                <c:pt idx="7684">
                  <c:v>7685</c:v>
                </c:pt>
                <c:pt idx="7685">
                  <c:v>7686</c:v>
                </c:pt>
                <c:pt idx="7686">
                  <c:v>7687</c:v>
                </c:pt>
                <c:pt idx="7687">
                  <c:v>7688</c:v>
                </c:pt>
                <c:pt idx="7688">
                  <c:v>7689</c:v>
                </c:pt>
                <c:pt idx="7689">
                  <c:v>7690</c:v>
                </c:pt>
                <c:pt idx="7690">
                  <c:v>7691</c:v>
                </c:pt>
                <c:pt idx="7691">
                  <c:v>7692</c:v>
                </c:pt>
                <c:pt idx="7692">
                  <c:v>7693</c:v>
                </c:pt>
                <c:pt idx="7693">
                  <c:v>7694</c:v>
                </c:pt>
                <c:pt idx="7694">
                  <c:v>7695</c:v>
                </c:pt>
                <c:pt idx="7695">
                  <c:v>7696</c:v>
                </c:pt>
                <c:pt idx="7696">
                  <c:v>7697</c:v>
                </c:pt>
                <c:pt idx="7697">
                  <c:v>7698</c:v>
                </c:pt>
                <c:pt idx="7698">
                  <c:v>7699</c:v>
                </c:pt>
                <c:pt idx="7699">
                  <c:v>7700</c:v>
                </c:pt>
                <c:pt idx="7700">
                  <c:v>7701</c:v>
                </c:pt>
                <c:pt idx="7701">
                  <c:v>7702</c:v>
                </c:pt>
                <c:pt idx="7702">
                  <c:v>7703</c:v>
                </c:pt>
                <c:pt idx="7703">
                  <c:v>7704</c:v>
                </c:pt>
                <c:pt idx="7704">
                  <c:v>7705</c:v>
                </c:pt>
                <c:pt idx="7705">
                  <c:v>7706</c:v>
                </c:pt>
                <c:pt idx="7706">
                  <c:v>7707</c:v>
                </c:pt>
                <c:pt idx="7707">
                  <c:v>7708</c:v>
                </c:pt>
                <c:pt idx="7708">
                  <c:v>7709</c:v>
                </c:pt>
                <c:pt idx="7709">
                  <c:v>7710</c:v>
                </c:pt>
                <c:pt idx="7710">
                  <c:v>7711</c:v>
                </c:pt>
                <c:pt idx="7711">
                  <c:v>7712</c:v>
                </c:pt>
                <c:pt idx="7712">
                  <c:v>7713</c:v>
                </c:pt>
                <c:pt idx="7713">
                  <c:v>7714</c:v>
                </c:pt>
                <c:pt idx="7714">
                  <c:v>7715</c:v>
                </c:pt>
                <c:pt idx="7715">
                  <c:v>7716</c:v>
                </c:pt>
                <c:pt idx="7716">
                  <c:v>7717</c:v>
                </c:pt>
                <c:pt idx="7717">
                  <c:v>7718</c:v>
                </c:pt>
                <c:pt idx="7718">
                  <c:v>7719</c:v>
                </c:pt>
                <c:pt idx="7719">
                  <c:v>7720</c:v>
                </c:pt>
                <c:pt idx="7720">
                  <c:v>7721</c:v>
                </c:pt>
                <c:pt idx="7721">
                  <c:v>7722</c:v>
                </c:pt>
                <c:pt idx="7722">
                  <c:v>7723</c:v>
                </c:pt>
                <c:pt idx="7723">
                  <c:v>7724</c:v>
                </c:pt>
                <c:pt idx="7724">
                  <c:v>7725</c:v>
                </c:pt>
                <c:pt idx="7725">
                  <c:v>7726</c:v>
                </c:pt>
                <c:pt idx="7726">
                  <c:v>7727</c:v>
                </c:pt>
                <c:pt idx="7727">
                  <c:v>7728</c:v>
                </c:pt>
                <c:pt idx="7728">
                  <c:v>7729</c:v>
                </c:pt>
                <c:pt idx="7729">
                  <c:v>7730</c:v>
                </c:pt>
                <c:pt idx="7730">
                  <c:v>7731</c:v>
                </c:pt>
                <c:pt idx="7731">
                  <c:v>7732</c:v>
                </c:pt>
                <c:pt idx="7732">
                  <c:v>7733</c:v>
                </c:pt>
                <c:pt idx="7733">
                  <c:v>7734</c:v>
                </c:pt>
                <c:pt idx="7734">
                  <c:v>7735</c:v>
                </c:pt>
                <c:pt idx="7735">
                  <c:v>7736</c:v>
                </c:pt>
                <c:pt idx="7736">
                  <c:v>7737</c:v>
                </c:pt>
                <c:pt idx="7737">
                  <c:v>7738</c:v>
                </c:pt>
                <c:pt idx="7738">
                  <c:v>7739</c:v>
                </c:pt>
                <c:pt idx="7739">
                  <c:v>7740</c:v>
                </c:pt>
                <c:pt idx="7740">
                  <c:v>7741</c:v>
                </c:pt>
                <c:pt idx="7741">
                  <c:v>7742</c:v>
                </c:pt>
                <c:pt idx="7742">
                  <c:v>7743</c:v>
                </c:pt>
                <c:pt idx="7743">
                  <c:v>7744</c:v>
                </c:pt>
                <c:pt idx="7744">
                  <c:v>7745</c:v>
                </c:pt>
                <c:pt idx="7745">
                  <c:v>7746</c:v>
                </c:pt>
                <c:pt idx="7746">
                  <c:v>7747</c:v>
                </c:pt>
                <c:pt idx="7747">
                  <c:v>7748</c:v>
                </c:pt>
                <c:pt idx="7748">
                  <c:v>7749</c:v>
                </c:pt>
                <c:pt idx="7749">
                  <c:v>7750</c:v>
                </c:pt>
                <c:pt idx="7750">
                  <c:v>7751</c:v>
                </c:pt>
                <c:pt idx="7751">
                  <c:v>7752</c:v>
                </c:pt>
                <c:pt idx="7752">
                  <c:v>7753</c:v>
                </c:pt>
                <c:pt idx="7753">
                  <c:v>7754</c:v>
                </c:pt>
                <c:pt idx="7754">
                  <c:v>7755</c:v>
                </c:pt>
                <c:pt idx="7755">
                  <c:v>7756</c:v>
                </c:pt>
                <c:pt idx="7756">
                  <c:v>7757</c:v>
                </c:pt>
                <c:pt idx="7757">
                  <c:v>7758</c:v>
                </c:pt>
                <c:pt idx="7758">
                  <c:v>7759</c:v>
                </c:pt>
                <c:pt idx="7759">
                  <c:v>7760</c:v>
                </c:pt>
                <c:pt idx="7760">
                  <c:v>7761</c:v>
                </c:pt>
                <c:pt idx="7761">
                  <c:v>7762</c:v>
                </c:pt>
                <c:pt idx="7762">
                  <c:v>7763</c:v>
                </c:pt>
                <c:pt idx="7763">
                  <c:v>7764</c:v>
                </c:pt>
                <c:pt idx="7764">
                  <c:v>7765</c:v>
                </c:pt>
                <c:pt idx="7765">
                  <c:v>7766</c:v>
                </c:pt>
                <c:pt idx="7766">
                  <c:v>7767</c:v>
                </c:pt>
                <c:pt idx="7767">
                  <c:v>7768</c:v>
                </c:pt>
                <c:pt idx="7768">
                  <c:v>7769</c:v>
                </c:pt>
                <c:pt idx="7769">
                  <c:v>7770</c:v>
                </c:pt>
                <c:pt idx="7770">
                  <c:v>7771</c:v>
                </c:pt>
                <c:pt idx="7771">
                  <c:v>7772</c:v>
                </c:pt>
                <c:pt idx="7772">
                  <c:v>7773</c:v>
                </c:pt>
                <c:pt idx="7773">
                  <c:v>7774</c:v>
                </c:pt>
                <c:pt idx="7774">
                  <c:v>7775</c:v>
                </c:pt>
                <c:pt idx="7775">
                  <c:v>7776</c:v>
                </c:pt>
                <c:pt idx="7776">
                  <c:v>7777</c:v>
                </c:pt>
                <c:pt idx="7777">
                  <c:v>7778</c:v>
                </c:pt>
                <c:pt idx="7778">
                  <c:v>7779</c:v>
                </c:pt>
                <c:pt idx="7779">
                  <c:v>7780</c:v>
                </c:pt>
                <c:pt idx="7780">
                  <c:v>7781</c:v>
                </c:pt>
                <c:pt idx="7781">
                  <c:v>7782</c:v>
                </c:pt>
                <c:pt idx="7782">
                  <c:v>7783</c:v>
                </c:pt>
                <c:pt idx="7783">
                  <c:v>7784</c:v>
                </c:pt>
                <c:pt idx="7784">
                  <c:v>7785</c:v>
                </c:pt>
                <c:pt idx="7785">
                  <c:v>7786</c:v>
                </c:pt>
                <c:pt idx="7786">
                  <c:v>7787</c:v>
                </c:pt>
                <c:pt idx="7787">
                  <c:v>7788</c:v>
                </c:pt>
                <c:pt idx="7788">
                  <c:v>7789</c:v>
                </c:pt>
                <c:pt idx="7789">
                  <c:v>7790</c:v>
                </c:pt>
                <c:pt idx="7790">
                  <c:v>7791</c:v>
                </c:pt>
                <c:pt idx="7791">
                  <c:v>7792</c:v>
                </c:pt>
                <c:pt idx="7792">
                  <c:v>7793</c:v>
                </c:pt>
                <c:pt idx="7793">
                  <c:v>7794</c:v>
                </c:pt>
                <c:pt idx="7794">
                  <c:v>7795</c:v>
                </c:pt>
                <c:pt idx="7795">
                  <c:v>7796</c:v>
                </c:pt>
                <c:pt idx="7796">
                  <c:v>7797</c:v>
                </c:pt>
                <c:pt idx="7797">
                  <c:v>7798</c:v>
                </c:pt>
                <c:pt idx="7798">
                  <c:v>7799</c:v>
                </c:pt>
                <c:pt idx="7799">
                  <c:v>7800</c:v>
                </c:pt>
                <c:pt idx="7800">
                  <c:v>7801</c:v>
                </c:pt>
                <c:pt idx="7801">
                  <c:v>7802</c:v>
                </c:pt>
                <c:pt idx="7802">
                  <c:v>7803</c:v>
                </c:pt>
                <c:pt idx="7803">
                  <c:v>7804</c:v>
                </c:pt>
                <c:pt idx="7804">
                  <c:v>7805</c:v>
                </c:pt>
                <c:pt idx="7805">
                  <c:v>7806</c:v>
                </c:pt>
                <c:pt idx="7806">
                  <c:v>7807</c:v>
                </c:pt>
                <c:pt idx="7807">
                  <c:v>7808</c:v>
                </c:pt>
                <c:pt idx="7808">
                  <c:v>7809</c:v>
                </c:pt>
                <c:pt idx="7809">
                  <c:v>7810</c:v>
                </c:pt>
                <c:pt idx="7810">
                  <c:v>7811</c:v>
                </c:pt>
                <c:pt idx="7811">
                  <c:v>7812</c:v>
                </c:pt>
                <c:pt idx="7812">
                  <c:v>7813</c:v>
                </c:pt>
                <c:pt idx="7813">
                  <c:v>7814</c:v>
                </c:pt>
                <c:pt idx="7814">
                  <c:v>7815</c:v>
                </c:pt>
                <c:pt idx="7815">
                  <c:v>7816</c:v>
                </c:pt>
                <c:pt idx="7816">
                  <c:v>7817</c:v>
                </c:pt>
                <c:pt idx="7817">
                  <c:v>7818</c:v>
                </c:pt>
                <c:pt idx="7818">
                  <c:v>7819</c:v>
                </c:pt>
                <c:pt idx="7819">
                  <c:v>7820</c:v>
                </c:pt>
                <c:pt idx="7820">
                  <c:v>7821</c:v>
                </c:pt>
                <c:pt idx="7821">
                  <c:v>7822</c:v>
                </c:pt>
                <c:pt idx="7822">
                  <c:v>7823</c:v>
                </c:pt>
                <c:pt idx="7823">
                  <c:v>7824</c:v>
                </c:pt>
                <c:pt idx="7824">
                  <c:v>7825</c:v>
                </c:pt>
                <c:pt idx="7825">
                  <c:v>7826</c:v>
                </c:pt>
                <c:pt idx="7826">
                  <c:v>7827</c:v>
                </c:pt>
                <c:pt idx="7827">
                  <c:v>7828</c:v>
                </c:pt>
                <c:pt idx="7828">
                  <c:v>7829</c:v>
                </c:pt>
                <c:pt idx="7829">
                  <c:v>7830</c:v>
                </c:pt>
                <c:pt idx="7830">
                  <c:v>7831</c:v>
                </c:pt>
                <c:pt idx="7831">
                  <c:v>7832</c:v>
                </c:pt>
                <c:pt idx="7832">
                  <c:v>7833</c:v>
                </c:pt>
                <c:pt idx="7833">
                  <c:v>7834</c:v>
                </c:pt>
                <c:pt idx="7834">
                  <c:v>7835</c:v>
                </c:pt>
                <c:pt idx="7835">
                  <c:v>7836</c:v>
                </c:pt>
                <c:pt idx="7836">
                  <c:v>7837</c:v>
                </c:pt>
                <c:pt idx="7837">
                  <c:v>7838</c:v>
                </c:pt>
                <c:pt idx="7838">
                  <c:v>7839</c:v>
                </c:pt>
                <c:pt idx="7839">
                  <c:v>7840</c:v>
                </c:pt>
                <c:pt idx="7840">
                  <c:v>7841</c:v>
                </c:pt>
                <c:pt idx="7841">
                  <c:v>7842</c:v>
                </c:pt>
                <c:pt idx="7842">
                  <c:v>7843</c:v>
                </c:pt>
                <c:pt idx="7843">
                  <c:v>7844</c:v>
                </c:pt>
                <c:pt idx="7844">
                  <c:v>7845</c:v>
                </c:pt>
                <c:pt idx="7845">
                  <c:v>7846</c:v>
                </c:pt>
                <c:pt idx="7846">
                  <c:v>7847</c:v>
                </c:pt>
                <c:pt idx="7847">
                  <c:v>7848</c:v>
                </c:pt>
                <c:pt idx="7848">
                  <c:v>7849</c:v>
                </c:pt>
                <c:pt idx="7849">
                  <c:v>7850</c:v>
                </c:pt>
                <c:pt idx="7850">
                  <c:v>7851</c:v>
                </c:pt>
                <c:pt idx="7851">
                  <c:v>7852</c:v>
                </c:pt>
                <c:pt idx="7852">
                  <c:v>7853</c:v>
                </c:pt>
                <c:pt idx="7853">
                  <c:v>7854</c:v>
                </c:pt>
                <c:pt idx="7854">
                  <c:v>7855</c:v>
                </c:pt>
                <c:pt idx="7855">
                  <c:v>7856</c:v>
                </c:pt>
                <c:pt idx="7856">
                  <c:v>7857</c:v>
                </c:pt>
                <c:pt idx="7857">
                  <c:v>7858</c:v>
                </c:pt>
                <c:pt idx="7858">
                  <c:v>7859</c:v>
                </c:pt>
                <c:pt idx="7859">
                  <c:v>7860</c:v>
                </c:pt>
                <c:pt idx="7860">
                  <c:v>7861</c:v>
                </c:pt>
                <c:pt idx="7861">
                  <c:v>7862</c:v>
                </c:pt>
                <c:pt idx="7862">
                  <c:v>7863</c:v>
                </c:pt>
                <c:pt idx="7863">
                  <c:v>7864</c:v>
                </c:pt>
                <c:pt idx="7864">
                  <c:v>7865</c:v>
                </c:pt>
                <c:pt idx="7865">
                  <c:v>7866</c:v>
                </c:pt>
                <c:pt idx="7866">
                  <c:v>7867</c:v>
                </c:pt>
                <c:pt idx="7867">
                  <c:v>7868</c:v>
                </c:pt>
                <c:pt idx="7868">
                  <c:v>7869</c:v>
                </c:pt>
                <c:pt idx="7869">
                  <c:v>7870</c:v>
                </c:pt>
                <c:pt idx="7870">
                  <c:v>7871</c:v>
                </c:pt>
                <c:pt idx="7871">
                  <c:v>7872</c:v>
                </c:pt>
                <c:pt idx="7872">
                  <c:v>7873</c:v>
                </c:pt>
                <c:pt idx="7873">
                  <c:v>7874</c:v>
                </c:pt>
                <c:pt idx="7874">
                  <c:v>7875</c:v>
                </c:pt>
                <c:pt idx="7875">
                  <c:v>7876</c:v>
                </c:pt>
                <c:pt idx="7876">
                  <c:v>7877</c:v>
                </c:pt>
                <c:pt idx="7877">
                  <c:v>7878</c:v>
                </c:pt>
                <c:pt idx="7878">
                  <c:v>7879</c:v>
                </c:pt>
                <c:pt idx="7879">
                  <c:v>7880</c:v>
                </c:pt>
                <c:pt idx="7880">
                  <c:v>7881</c:v>
                </c:pt>
                <c:pt idx="7881">
                  <c:v>7882</c:v>
                </c:pt>
                <c:pt idx="7882">
                  <c:v>7883</c:v>
                </c:pt>
                <c:pt idx="7883">
                  <c:v>7884</c:v>
                </c:pt>
                <c:pt idx="7884">
                  <c:v>7885</c:v>
                </c:pt>
                <c:pt idx="7885">
                  <c:v>7886</c:v>
                </c:pt>
                <c:pt idx="7886">
                  <c:v>7887</c:v>
                </c:pt>
                <c:pt idx="7887">
                  <c:v>7888</c:v>
                </c:pt>
                <c:pt idx="7888">
                  <c:v>7889</c:v>
                </c:pt>
                <c:pt idx="7889">
                  <c:v>7890</c:v>
                </c:pt>
                <c:pt idx="7890">
                  <c:v>7891</c:v>
                </c:pt>
                <c:pt idx="7891">
                  <c:v>7892</c:v>
                </c:pt>
                <c:pt idx="7892">
                  <c:v>7893</c:v>
                </c:pt>
                <c:pt idx="7893">
                  <c:v>7894</c:v>
                </c:pt>
                <c:pt idx="7894">
                  <c:v>7895</c:v>
                </c:pt>
                <c:pt idx="7895">
                  <c:v>7896</c:v>
                </c:pt>
                <c:pt idx="7896">
                  <c:v>7897</c:v>
                </c:pt>
                <c:pt idx="7897">
                  <c:v>7898</c:v>
                </c:pt>
                <c:pt idx="7898">
                  <c:v>7899</c:v>
                </c:pt>
                <c:pt idx="7899">
                  <c:v>7900</c:v>
                </c:pt>
                <c:pt idx="7900">
                  <c:v>7901</c:v>
                </c:pt>
                <c:pt idx="7901">
                  <c:v>7902</c:v>
                </c:pt>
                <c:pt idx="7902">
                  <c:v>7903</c:v>
                </c:pt>
                <c:pt idx="7903">
                  <c:v>7904</c:v>
                </c:pt>
                <c:pt idx="7904">
                  <c:v>7905</c:v>
                </c:pt>
                <c:pt idx="7905">
                  <c:v>7906</c:v>
                </c:pt>
                <c:pt idx="7906">
                  <c:v>7907</c:v>
                </c:pt>
                <c:pt idx="7907">
                  <c:v>7908</c:v>
                </c:pt>
                <c:pt idx="7908">
                  <c:v>7909</c:v>
                </c:pt>
                <c:pt idx="7909">
                  <c:v>7910</c:v>
                </c:pt>
                <c:pt idx="7910">
                  <c:v>7911</c:v>
                </c:pt>
                <c:pt idx="7911">
                  <c:v>7912</c:v>
                </c:pt>
                <c:pt idx="7912">
                  <c:v>7913</c:v>
                </c:pt>
                <c:pt idx="7913">
                  <c:v>7914</c:v>
                </c:pt>
                <c:pt idx="7914">
                  <c:v>7915</c:v>
                </c:pt>
                <c:pt idx="7915">
                  <c:v>7916</c:v>
                </c:pt>
                <c:pt idx="7916">
                  <c:v>7917</c:v>
                </c:pt>
                <c:pt idx="7917">
                  <c:v>7918</c:v>
                </c:pt>
                <c:pt idx="7918">
                  <c:v>7919</c:v>
                </c:pt>
                <c:pt idx="7919">
                  <c:v>7920</c:v>
                </c:pt>
                <c:pt idx="7920">
                  <c:v>7921</c:v>
                </c:pt>
                <c:pt idx="7921">
                  <c:v>7922</c:v>
                </c:pt>
                <c:pt idx="7922">
                  <c:v>7923</c:v>
                </c:pt>
                <c:pt idx="7923">
                  <c:v>7924</c:v>
                </c:pt>
                <c:pt idx="7924">
                  <c:v>7925</c:v>
                </c:pt>
                <c:pt idx="7925">
                  <c:v>7926</c:v>
                </c:pt>
                <c:pt idx="7926">
                  <c:v>7927</c:v>
                </c:pt>
                <c:pt idx="7927">
                  <c:v>7928</c:v>
                </c:pt>
                <c:pt idx="7928">
                  <c:v>7929</c:v>
                </c:pt>
                <c:pt idx="7929">
                  <c:v>7930</c:v>
                </c:pt>
                <c:pt idx="7930">
                  <c:v>7931</c:v>
                </c:pt>
                <c:pt idx="7931">
                  <c:v>7932</c:v>
                </c:pt>
                <c:pt idx="7932">
                  <c:v>7933</c:v>
                </c:pt>
                <c:pt idx="7933">
                  <c:v>7934</c:v>
                </c:pt>
                <c:pt idx="7934">
                  <c:v>7935</c:v>
                </c:pt>
                <c:pt idx="7935">
                  <c:v>7936</c:v>
                </c:pt>
                <c:pt idx="7936">
                  <c:v>7937</c:v>
                </c:pt>
                <c:pt idx="7937">
                  <c:v>7938</c:v>
                </c:pt>
                <c:pt idx="7938">
                  <c:v>7939</c:v>
                </c:pt>
                <c:pt idx="7939">
                  <c:v>7940</c:v>
                </c:pt>
                <c:pt idx="7940">
                  <c:v>7941</c:v>
                </c:pt>
                <c:pt idx="7941">
                  <c:v>7942</c:v>
                </c:pt>
                <c:pt idx="7942">
                  <c:v>7943</c:v>
                </c:pt>
                <c:pt idx="7943">
                  <c:v>7944</c:v>
                </c:pt>
                <c:pt idx="7944">
                  <c:v>7945</c:v>
                </c:pt>
                <c:pt idx="7945">
                  <c:v>7946</c:v>
                </c:pt>
                <c:pt idx="7946">
                  <c:v>7947</c:v>
                </c:pt>
                <c:pt idx="7947">
                  <c:v>7948</c:v>
                </c:pt>
                <c:pt idx="7948">
                  <c:v>7949</c:v>
                </c:pt>
                <c:pt idx="7949">
                  <c:v>7950</c:v>
                </c:pt>
                <c:pt idx="7950">
                  <c:v>7951</c:v>
                </c:pt>
                <c:pt idx="7951">
                  <c:v>7952</c:v>
                </c:pt>
                <c:pt idx="7952">
                  <c:v>7953</c:v>
                </c:pt>
                <c:pt idx="7953">
                  <c:v>7954</c:v>
                </c:pt>
                <c:pt idx="7954">
                  <c:v>7955</c:v>
                </c:pt>
                <c:pt idx="7955">
                  <c:v>7956</c:v>
                </c:pt>
                <c:pt idx="7956">
                  <c:v>7957</c:v>
                </c:pt>
                <c:pt idx="7957">
                  <c:v>7958</c:v>
                </c:pt>
                <c:pt idx="7958">
                  <c:v>7959</c:v>
                </c:pt>
                <c:pt idx="7959">
                  <c:v>7960</c:v>
                </c:pt>
                <c:pt idx="7960">
                  <c:v>7961</c:v>
                </c:pt>
                <c:pt idx="7961">
                  <c:v>7962</c:v>
                </c:pt>
                <c:pt idx="7962">
                  <c:v>7963</c:v>
                </c:pt>
                <c:pt idx="7963">
                  <c:v>7964</c:v>
                </c:pt>
                <c:pt idx="7964">
                  <c:v>7965</c:v>
                </c:pt>
                <c:pt idx="7965">
                  <c:v>7966</c:v>
                </c:pt>
                <c:pt idx="7966">
                  <c:v>7967</c:v>
                </c:pt>
                <c:pt idx="7967">
                  <c:v>7968</c:v>
                </c:pt>
                <c:pt idx="7968">
                  <c:v>7969</c:v>
                </c:pt>
                <c:pt idx="7969">
                  <c:v>7970</c:v>
                </c:pt>
                <c:pt idx="7970">
                  <c:v>7971</c:v>
                </c:pt>
                <c:pt idx="7971">
                  <c:v>7972</c:v>
                </c:pt>
                <c:pt idx="7972">
                  <c:v>7973</c:v>
                </c:pt>
                <c:pt idx="7973">
                  <c:v>7974</c:v>
                </c:pt>
                <c:pt idx="7974">
                  <c:v>7975</c:v>
                </c:pt>
                <c:pt idx="7975">
                  <c:v>7976</c:v>
                </c:pt>
                <c:pt idx="7976">
                  <c:v>7977</c:v>
                </c:pt>
                <c:pt idx="7977">
                  <c:v>7978</c:v>
                </c:pt>
                <c:pt idx="7978">
                  <c:v>7979</c:v>
                </c:pt>
                <c:pt idx="7979">
                  <c:v>7980</c:v>
                </c:pt>
                <c:pt idx="7980">
                  <c:v>7981</c:v>
                </c:pt>
                <c:pt idx="7981">
                  <c:v>7982</c:v>
                </c:pt>
                <c:pt idx="7982">
                  <c:v>7983</c:v>
                </c:pt>
                <c:pt idx="7983">
                  <c:v>7984</c:v>
                </c:pt>
                <c:pt idx="7984">
                  <c:v>7985</c:v>
                </c:pt>
                <c:pt idx="7985">
                  <c:v>7986</c:v>
                </c:pt>
                <c:pt idx="7986">
                  <c:v>7987</c:v>
                </c:pt>
                <c:pt idx="7987">
                  <c:v>7988</c:v>
                </c:pt>
                <c:pt idx="7988">
                  <c:v>7989</c:v>
                </c:pt>
                <c:pt idx="7989">
                  <c:v>7990</c:v>
                </c:pt>
                <c:pt idx="7990">
                  <c:v>7991</c:v>
                </c:pt>
                <c:pt idx="7991">
                  <c:v>7992</c:v>
                </c:pt>
                <c:pt idx="7992">
                  <c:v>7993</c:v>
                </c:pt>
                <c:pt idx="7993">
                  <c:v>7994</c:v>
                </c:pt>
                <c:pt idx="7994">
                  <c:v>7995</c:v>
                </c:pt>
                <c:pt idx="7995">
                  <c:v>7996</c:v>
                </c:pt>
                <c:pt idx="7996">
                  <c:v>7997</c:v>
                </c:pt>
                <c:pt idx="7997">
                  <c:v>7998</c:v>
                </c:pt>
                <c:pt idx="7998">
                  <c:v>7999</c:v>
                </c:pt>
                <c:pt idx="7999">
                  <c:v>8000</c:v>
                </c:pt>
                <c:pt idx="8000">
                  <c:v>8001</c:v>
                </c:pt>
                <c:pt idx="8001">
                  <c:v>8002</c:v>
                </c:pt>
                <c:pt idx="8002">
                  <c:v>8003</c:v>
                </c:pt>
                <c:pt idx="8003">
                  <c:v>8004</c:v>
                </c:pt>
                <c:pt idx="8004">
                  <c:v>8005</c:v>
                </c:pt>
                <c:pt idx="8005">
                  <c:v>8006</c:v>
                </c:pt>
                <c:pt idx="8006">
                  <c:v>8007</c:v>
                </c:pt>
                <c:pt idx="8007">
                  <c:v>8008</c:v>
                </c:pt>
                <c:pt idx="8008">
                  <c:v>8009</c:v>
                </c:pt>
                <c:pt idx="8009">
                  <c:v>8010</c:v>
                </c:pt>
                <c:pt idx="8010">
                  <c:v>8011</c:v>
                </c:pt>
                <c:pt idx="8011">
                  <c:v>8012</c:v>
                </c:pt>
                <c:pt idx="8012">
                  <c:v>8013</c:v>
                </c:pt>
                <c:pt idx="8013">
                  <c:v>8014</c:v>
                </c:pt>
                <c:pt idx="8014">
                  <c:v>8015</c:v>
                </c:pt>
                <c:pt idx="8015">
                  <c:v>8016</c:v>
                </c:pt>
                <c:pt idx="8016">
                  <c:v>8017</c:v>
                </c:pt>
                <c:pt idx="8017">
                  <c:v>8018</c:v>
                </c:pt>
                <c:pt idx="8018">
                  <c:v>8019</c:v>
                </c:pt>
                <c:pt idx="8019">
                  <c:v>8020</c:v>
                </c:pt>
                <c:pt idx="8020">
                  <c:v>8021</c:v>
                </c:pt>
                <c:pt idx="8021">
                  <c:v>8022</c:v>
                </c:pt>
                <c:pt idx="8022">
                  <c:v>8023</c:v>
                </c:pt>
                <c:pt idx="8023">
                  <c:v>8024</c:v>
                </c:pt>
                <c:pt idx="8024">
                  <c:v>8025</c:v>
                </c:pt>
                <c:pt idx="8025">
                  <c:v>8026</c:v>
                </c:pt>
                <c:pt idx="8026">
                  <c:v>8027</c:v>
                </c:pt>
                <c:pt idx="8027">
                  <c:v>8028</c:v>
                </c:pt>
                <c:pt idx="8028">
                  <c:v>8029</c:v>
                </c:pt>
                <c:pt idx="8029">
                  <c:v>8030</c:v>
                </c:pt>
                <c:pt idx="8030">
                  <c:v>8031</c:v>
                </c:pt>
                <c:pt idx="8031">
                  <c:v>8032</c:v>
                </c:pt>
                <c:pt idx="8032">
                  <c:v>8033</c:v>
                </c:pt>
                <c:pt idx="8033">
                  <c:v>8034</c:v>
                </c:pt>
                <c:pt idx="8034">
                  <c:v>8035</c:v>
                </c:pt>
                <c:pt idx="8035">
                  <c:v>8036</c:v>
                </c:pt>
                <c:pt idx="8036">
                  <c:v>8037</c:v>
                </c:pt>
                <c:pt idx="8037">
                  <c:v>8038</c:v>
                </c:pt>
                <c:pt idx="8038">
                  <c:v>8039</c:v>
                </c:pt>
                <c:pt idx="8039">
                  <c:v>8040</c:v>
                </c:pt>
                <c:pt idx="8040">
                  <c:v>8041</c:v>
                </c:pt>
                <c:pt idx="8041">
                  <c:v>8042</c:v>
                </c:pt>
                <c:pt idx="8042">
                  <c:v>8043</c:v>
                </c:pt>
                <c:pt idx="8043">
                  <c:v>8044</c:v>
                </c:pt>
                <c:pt idx="8044">
                  <c:v>8045</c:v>
                </c:pt>
                <c:pt idx="8045">
                  <c:v>8046</c:v>
                </c:pt>
                <c:pt idx="8046">
                  <c:v>8047</c:v>
                </c:pt>
                <c:pt idx="8047">
                  <c:v>8048</c:v>
                </c:pt>
                <c:pt idx="8048">
                  <c:v>8049</c:v>
                </c:pt>
                <c:pt idx="8049">
                  <c:v>8050</c:v>
                </c:pt>
                <c:pt idx="8050">
                  <c:v>8051</c:v>
                </c:pt>
                <c:pt idx="8051">
                  <c:v>8052</c:v>
                </c:pt>
                <c:pt idx="8052">
                  <c:v>8053</c:v>
                </c:pt>
                <c:pt idx="8053">
                  <c:v>8054</c:v>
                </c:pt>
                <c:pt idx="8054">
                  <c:v>8055</c:v>
                </c:pt>
                <c:pt idx="8055">
                  <c:v>8056</c:v>
                </c:pt>
                <c:pt idx="8056">
                  <c:v>8057</c:v>
                </c:pt>
                <c:pt idx="8057">
                  <c:v>8058</c:v>
                </c:pt>
                <c:pt idx="8058">
                  <c:v>8059</c:v>
                </c:pt>
                <c:pt idx="8059">
                  <c:v>8060</c:v>
                </c:pt>
                <c:pt idx="8060">
                  <c:v>8061</c:v>
                </c:pt>
                <c:pt idx="8061">
                  <c:v>8062</c:v>
                </c:pt>
                <c:pt idx="8062">
                  <c:v>8063</c:v>
                </c:pt>
                <c:pt idx="8063">
                  <c:v>8064</c:v>
                </c:pt>
                <c:pt idx="8064">
                  <c:v>8065</c:v>
                </c:pt>
                <c:pt idx="8065">
                  <c:v>8066</c:v>
                </c:pt>
                <c:pt idx="8066">
                  <c:v>8067</c:v>
                </c:pt>
                <c:pt idx="8067">
                  <c:v>8068</c:v>
                </c:pt>
                <c:pt idx="8068">
                  <c:v>8069</c:v>
                </c:pt>
                <c:pt idx="8069">
                  <c:v>8070</c:v>
                </c:pt>
                <c:pt idx="8070">
                  <c:v>8071</c:v>
                </c:pt>
                <c:pt idx="8071">
                  <c:v>8072</c:v>
                </c:pt>
                <c:pt idx="8072">
                  <c:v>8073</c:v>
                </c:pt>
                <c:pt idx="8073">
                  <c:v>8074</c:v>
                </c:pt>
                <c:pt idx="8074">
                  <c:v>8075</c:v>
                </c:pt>
                <c:pt idx="8075">
                  <c:v>8076</c:v>
                </c:pt>
                <c:pt idx="8076">
                  <c:v>8077</c:v>
                </c:pt>
                <c:pt idx="8077">
                  <c:v>8078</c:v>
                </c:pt>
                <c:pt idx="8078">
                  <c:v>8079</c:v>
                </c:pt>
                <c:pt idx="8079">
                  <c:v>8080</c:v>
                </c:pt>
                <c:pt idx="8080">
                  <c:v>8081</c:v>
                </c:pt>
                <c:pt idx="8081">
                  <c:v>8082</c:v>
                </c:pt>
                <c:pt idx="8082">
                  <c:v>8083</c:v>
                </c:pt>
                <c:pt idx="8083">
                  <c:v>8084</c:v>
                </c:pt>
                <c:pt idx="8084">
                  <c:v>8085</c:v>
                </c:pt>
                <c:pt idx="8085">
                  <c:v>8086</c:v>
                </c:pt>
                <c:pt idx="8086">
                  <c:v>8087</c:v>
                </c:pt>
                <c:pt idx="8087">
                  <c:v>8088</c:v>
                </c:pt>
                <c:pt idx="8088">
                  <c:v>8089</c:v>
                </c:pt>
                <c:pt idx="8089">
                  <c:v>8090</c:v>
                </c:pt>
                <c:pt idx="8090">
                  <c:v>8091</c:v>
                </c:pt>
                <c:pt idx="8091">
                  <c:v>8092</c:v>
                </c:pt>
                <c:pt idx="8092">
                  <c:v>8093</c:v>
                </c:pt>
                <c:pt idx="8093">
                  <c:v>8094</c:v>
                </c:pt>
                <c:pt idx="8094">
                  <c:v>8095</c:v>
                </c:pt>
                <c:pt idx="8095">
                  <c:v>8096</c:v>
                </c:pt>
                <c:pt idx="8096">
                  <c:v>8097</c:v>
                </c:pt>
                <c:pt idx="8097">
                  <c:v>8098</c:v>
                </c:pt>
                <c:pt idx="8098">
                  <c:v>8099</c:v>
                </c:pt>
                <c:pt idx="8099">
                  <c:v>8100</c:v>
                </c:pt>
                <c:pt idx="8100">
                  <c:v>8101</c:v>
                </c:pt>
                <c:pt idx="8101">
                  <c:v>8102</c:v>
                </c:pt>
                <c:pt idx="8102">
                  <c:v>8103</c:v>
                </c:pt>
                <c:pt idx="8103">
                  <c:v>8104</c:v>
                </c:pt>
                <c:pt idx="8104">
                  <c:v>8105</c:v>
                </c:pt>
                <c:pt idx="8105">
                  <c:v>8106</c:v>
                </c:pt>
                <c:pt idx="8106">
                  <c:v>8107</c:v>
                </c:pt>
                <c:pt idx="8107">
                  <c:v>8108</c:v>
                </c:pt>
                <c:pt idx="8108">
                  <c:v>8109</c:v>
                </c:pt>
                <c:pt idx="8109">
                  <c:v>8110</c:v>
                </c:pt>
                <c:pt idx="8110">
                  <c:v>8111</c:v>
                </c:pt>
                <c:pt idx="8111">
                  <c:v>8112</c:v>
                </c:pt>
                <c:pt idx="8112">
                  <c:v>8113</c:v>
                </c:pt>
                <c:pt idx="8113">
                  <c:v>8114</c:v>
                </c:pt>
                <c:pt idx="8114">
                  <c:v>8115</c:v>
                </c:pt>
                <c:pt idx="8115">
                  <c:v>8116</c:v>
                </c:pt>
                <c:pt idx="8116">
                  <c:v>8117</c:v>
                </c:pt>
                <c:pt idx="8117">
                  <c:v>8118</c:v>
                </c:pt>
                <c:pt idx="8118">
                  <c:v>8119</c:v>
                </c:pt>
                <c:pt idx="8119">
                  <c:v>8120</c:v>
                </c:pt>
                <c:pt idx="8120">
                  <c:v>8121</c:v>
                </c:pt>
                <c:pt idx="8121">
                  <c:v>8122</c:v>
                </c:pt>
                <c:pt idx="8122">
                  <c:v>8123</c:v>
                </c:pt>
                <c:pt idx="8123">
                  <c:v>8124</c:v>
                </c:pt>
                <c:pt idx="8124">
                  <c:v>8125</c:v>
                </c:pt>
                <c:pt idx="8125">
                  <c:v>8126</c:v>
                </c:pt>
                <c:pt idx="8126">
                  <c:v>8127</c:v>
                </c:pt>
                <c:pt idx="8127">
                  <c:v>8128</c:v>
                </c:pt>
                <c:pt idx="8128">
                  <c:v>8129</c:v>
                </c:pt>
                <c:pt idx="8129">
                  <c:v>8130</c:v>
                </c:pt>
                <c:pt idx="8130">
                  <c:v>8131</c:v>
                </c:pt>
                <c:pt idx="8131">
                  <c:v>8132</c:v>
                </c:pt>
                <c:pt idx="8132">
                  <c:v>8133</c:v>
                </c:pt>
                <c:pt idx="8133">
                  <c:v>8134</c:v>
                </c:pt>
                <c:pt idx="8134">
                  <c:v>8135</c:v>
                </c:pt>
                <c:pt idx="8135">
                  <c:v>8136</c:v>
                </c:pt>
                <c:pt idx="8136">
                  <c:v>8137</c:v>
                </c:pt>
                <c:pt idx="8137">
                  <c:v>8138</c:v>
                </c:pt>
                <c:pt idx="8138">
                  <c:v>8139</c:v>
                </c:pt>
                <c:pt idx="8139">
                  <c:v>8140</c:v>
                </c:pt>
                <c:pt idx="8140">
                  <c:v>8141</c:v>
                </c:pt>
                <c:pt idx="8141">
                  <c:v>8142</c:v>
                </c:pt>
                <c:pt idx="8142">
                  <c:v>8143</c:v>
                </c:pt>
                <c:pt idx="8143">
                  <c:v>8144</c:v>
                </c:pt>
                <c:pt idx="8144">
                  <c:v>8145</c:v>
                </c:pt>
                <c:pt idx="8145">
                  <c:v>8146</c:v>
                </c:pt>
                <c:pt idx="8146">
                  <c:v>8147</c:v>
                </c:pt>
                <c:pt idx="8147">
                  <c:v>8148</c:v>
                </c:pt>
                <c:pt idx="8148">
                  <c:v>8149</c:v>
                </c:pt>
                <c:pt idx="8149">
                  <c:v>8150</c:v>
                </c:pt>
                <c:pt idx="8150">
                  <c:v>8151</c:v>
                </c:pt>
                <c:pt idx="8151">
                  <c:v>8152</c:v>
                </c:pt>
                <c:pt idx="8152">
                  <c:v>8153</c:v>
                </c:pt>
                <c:pt idx="8153">
                  <c:v>8154</c:v>
                </c:pt>
                <c:pt idx="8154">
                  <c:v>8155</c:v>
                </c:pt>
                <c:pt idx="8155">
                  <c:v>8156</c:v>
                </c:pt>
                <c:pt idx="8156">
                  <c:v>8157</c:v>
                </c:pt>
                <c:pt idx="8157">
                  <c:v>8158</c:v>
                </c:pt>
                <c:pt idx="8158">
                  <c:v>8159</c:v>
                </c:pt>
                <c:pt idx="8159">
                  <c:v>8160</c:v>
                </c:pt>
                <c:pt idx="8160">
                  <c:v>8161</c:v>
                </c:pt>
                <c:pt idx="8161">
                  <c:v>8162</c:v>
                </c:pt>
                <c:pt idx="8162">
                  <c:v>8163</c:v>
                </c:pt>
                <c:pt idx="8163">
                  <c:v>8164</c:v>
                </c:pt>
                <c:pt idx="8164">
                  <c:v>8165</c:v>
                </c:pt>
                <c:pt idx="8165">
                  <c:v>8166</c:v>
                </c:pt>
                <c:pt idx="8166">
                  <c:v>8167</c:v>
                </c:pt>
                <c:pt idx="8167">
                  <c:v>8168</c:v>
                </c:pt>
                <c:pt idx="8168">
                  <c:v>8169</c:v>
                </c:pt>
                <c:pt idx="8169">
                  <c:v>8170</c:v>
                </c:pt>
                <c:pt idx="8170">
                  <c:v>8171</c:v>
                </c:pt>
                <c:pt idx="8171">
                  <c:v>8172</c:v>
                </c:pt>
                <c:pt idx="8172">
                  <c:v>8173</c:v>
                </c:pt>
                <c:pt idx="8173">
                  <c:v>8174</c:v>
                </c:pt>
                <c:pt idx="8174">
                  <c:v>8175</c:v>
                </c:pt>
                <c:pt idx="8175">
                  <c:v>8176</c:v>
                </c:pt>
                <c:pt idx="8176">
                  <c:v>8177</c:v>
                </c:pt>
                <c:pt idx="8177">
                  <c:v>8178</c:v>
                </c:pt>
                <c:pt idx="8178">
                  <c:v>8179</c:v>
                </c:pt>
                <c:pt idx="8179">
                  <c:v>8180</c:v>
                </c:pt>
                <c:pt idx="8180">
                  <c:v>8181</c:v>
                </c:pt>
                <c:pt idx="8181">
                  <c:v>8182</c:v>
                </c:pt>
                <c:pt idx="8182">
                  <c:v>8183</c:v>
                </c:pt>
                <c:pt idx="8183">
                  <c:v>8184</c:v>
                </c:pt>
                <c:pt idx="8184">
                  <c:v>8185</c:v>
                </c:pt>
                <c:pt idx="8185">
                  <c:v>8186</c:v>
                </c:pt>
                <c:pt idx="8186">
                  <c:v>8187</c:v>
                </c:pt>
                <c:pt idx="8187">
                  <c:v>8188</c:v>
                </c:pt>
                <c:pt idx="8188">
                  <c:v>8189</c:v>
                </c:pt>
                <c:pt idx="8189">
                  <c:v>8190</c:v>
                </c:pt>
                <c:pt idx="8190">
                  <c:v>8191</c:v>
                </c:pt>
                <c:pt idx="8191">
                  <c:v>8192</c:v>
                </c:pt>
                <c:pt idx="8192">
                  <c:v>8193</c:v>
                </c:pt>
                <c:pt idx="8193">
                  <c:v>8194</c:v>
                </c:pt>
                <c:pt idx="8194">
                  <c:v>8195</c:v>
                </c:pt>
                <c:pt idx="8195">
                  <c:v>8196</c:v>
                </c:pt>
                <c:pt idx="8196">
                  <c:v>8197</c:v>
                </c:pt>
                <c:pt idx="8197">
                  <c:v>8198</c:v>
                </c:pt>
                <c:pt idx="8198">
                  <c:v>8199</c:v>
                </c:pt>
                <c:pt idx="8199">
                  <c:v>8200</c:v>
                </c:pt>
                <c:pt idx="8200">
                  <c:v>8201</c:v>
                </c:pt>
                <c:pt idx="8201">
                  <c:v>8202</c:v>
                </c:pt>
                <c:pt idx="8202">
                  <c:v>8203</c:v>
                </c:pt>
                <c:pt idx="8203">
                  <c:v>8204</c:v>
                </c:pt>
                <c:pt idx="8204">
                  <c:v>8205</c:v>
                </c:pt>
                <c:pt idx="8205">
                  <c:v>8206</c:v>
                </c:pt>
                <c:pt idx="8206">
                  <c:v>8207</c:v>
                </c:pt>
                <c:pt idx="8207">
                  <c:v>8208</c:v>
                </c:pt>
                <c:pt idx="8208">
                  <c:v>8209</c:v>
                </c:pt>
                <c:pt idx="8209">
                  <c:v>8210</c:v>
                </c:pt>
                <c:pt idx="8210">
                  <c:v>8211</c:v>
                </c:pt>
                <c:pt idx="8211">
                  <c:v>8212</c:v>
                </c:pt>
                <c:pt idx="8212">
                  <c:v>8213</c:v>
                </c:pt>
                <c:pt idx="8213">
                  <c:v>8214</c:v>
                </c:pt>
                <c:pt idx="8214">
                  <c:v>8215</c:v>
                </c:pt>
                <c:pt idx="8215">
                  <c:v>8216</c:v>
                </c:pt>
                <c:pt idx="8216">
                  <c:v>8217</c:v>
                </c:pt>
                <c:pt idx="8217">
                  <c:v>8218</c:v>
                </c:pt>
                <c:pt idx="8218">
                  <c:v>8219</c:v>
                </c:pt>
                <c:pt idx="8219">
                  <c:v>8220</c:v>
                </c:pt>
                <c:pt idx="8220">
                  <c:v>8221</c:v>
                </c:pt>
                <c:pt idx="8221">
                  <c:v>8222</c:v>
                </c:pt>
                <c:pt idx="8222">
                  <c:v>8223</c:v>
                </c:pt>
                <c:pt idx="8223">
                  <c:v>8224</c:v>
                </c:pt>
                <c:pt idx="8224">
                  <c:v>8225</c:v>
                </c:pt>
                <c:pt idx="8225">
                  <c:v>8226</c:v>
                </c:pt>
                <c:pt idx="8226">
                  <c:v>8227</c:v>
                </c:pt>
                <c:pt idx="8227">
                  <c:v>8228</c:v>
                </c:pt>
                <c:pt idx="8228">
                  <c:v>8229</c:v>
                </c:pt>
                <c:pt idx="8229">
                  <c:v>8230</c:v>
                </c:pt>
                <c:pt idx="8230">
                  <c:v>8231</c:v>
                </c:pt>
                <c:pt idx="8231">
                  <c:v>8232</c:v>
                </c:pt>
                <c:pt idx="8232">
                  <c:v>8233</c:v>
                </c:pt>
                <c:pt idx="8233">
                  <c:v>8234</c:v>
                </c:pt>
                <c:pt idx="8234">
                  <c:v>8235</c:v>
                </c:pt>
                <c:pt idx="8235">
                  <c:v>8236</c:v>
                </c:pt>
                <c:pt idx="8236">
                  <c:v>8237</c:v>
                </c:pt>
                <c:pt idx="8237">
                  <c:v>8238</c:v>
                </c:pt>
                <c:pt idx="8238">
                  <c:v>8239</c:v>
                </c:pt>
                <c:pt idx="8239">
                  <c:v>8240</c:v>
                </c:pt>
                <c:pt idx="8240">
                  <c:v>8241</c:v>
                </c:pt>
                <c:pt idx="8241">
                  <c:v>8242</c:v>
                </c:pt>
                <c:pt idx="8242">
                  <c:v>8243</c:v>
                </c:pt>
                <c:pt idx="8243">
                  <c:v>8244</c:v>
                </c:pt>
                <c:pt idx="8244">
                  <c:v>8245</c:v>
                </c:pt>
                <c:pt idx="8245">
                  <c:v>8246</c:v>
                </c:pt>
                <c:pt idx="8246">
                  <c:v>8247</c:v>
                </c:pt>
                <c:pt idx="8247">
                  <c:v>8248</c:v>
                </c:pt>
                <c:pt idx="8248">
                  <c:v>8249</c:v>
                </c:pt>
                <c:pt idx="8249">
                  <c:v>8250</c:v>
                </c:pt>
                <c:pt idx="8250">
                  <c:v>8251</c:v>
                </c:pt>
                <c:pt idx="8251">
                  <c:v>8252</c:v>
                </c:pt>
                <c:pt idx="8252">
                  <c:v>8253</c:v>
                </c:pt>
                <c:pt idx="8253">
                  <c:v>8254</c:v>
                </c:pt>
                <c:pt idx="8254">
                  <c:v>8255</c:v>
                </c:pt>
                <c:pt idx="8255">
                  <c:v>8256</c:v>
                </c:pt>
                <c:pt idx="8256">
                  <c:v>8257</c:v>
                </c:pt>
                <c:pt idx="8257">
                  <c:v>8258</c:v>
                </c:pt>
                <c:pt idx="8258">
                  <c:v>8259</c:v>
                </c:pt>
                <c:pt idx="8259">
                  <c:v>8260</c:v>
                </c:pt>
                <c:pt idx="8260">
                  <c:v>8261</c:v>
                </c:pt>
                <c:pt idx="8261">
                  <c:v>8262</c:v>
                </c:pt>
                <c:pt idx="8262">
                  <c:v>8263</c:v>
                </c:pt>
                <c:pt idx="8263">
                  <c:v>8264</c:v>
                </c:pt>
                <c:pt idx="8264">
                  <c:v>8265</c:v>
                </c:pt>
                <c:pt idx="8265">
                  <c:v>8266</c:v>
                </c:pt>
                <c:pt idx="8266">
                  <c:v>8267</c:v>
                </c:pt>
                <c:pt idx="8267">
                  <c:v>8268</c:v>
                </c:pt>
                <c:pt idx="8268">
                  <c:v>8269</c:v>
                </c:pt>
                <c:pt idx="8269">
                  <c:v>8270</c:v>
                </c:pt>
                <c:pt idx="8270">
                  <c:v>8271</c:v>
                </c:pt>
                <c:pt idx="8271">
                  <c:v>8272</c:v>
                </c:pt>
                <c:pt idx="8272">
                  <c:v>8273</c:v>
                </c:pt>
                <c:pt idx="8273">
                  <c:v>8274</c:v>
                </c:pt>
                <c:pt idx="8274">
                  <c:v>8275</c:v>
                </c:pt>
                <c:pt idx="8275">
                  <c:v>8276</c:v>
                </c:pt>
                <c:pt idx="8276">
                  <c:v>8277</c:v>
                </c:pt>
                <c:pt idx="8277">
                  <c:v>8278</c:v>
                </c:pt>
                <c:pt idx="8278">
                  <c:v>8279</c:v>
                </c:pt>
                <c:pt idx="8279">
                  <c:v>8280</c:v>
                </c:pt>
                <c:pt idx="8280">
                  <c:v>8281</c:v>
                </c:pt>
                <c:pt idx="8281">
                  <c:v>8282</c:v>
                </c:pt>
                <c:pt idx="8282">
                  <c:v>8283</c:v>
                </c:pt>
                <c:pt idx="8283">
                  <c:v>8284</c:v>
                </c:pt>
                <c:pt idx="8284">
                  <c:v>8285</c:v>
                </c:pt>
                <c:pt idx="8285">
                  <c:v>8286</c:v>
                </c:pt>
                <c:pt idx="8286">
                  <c:v>8287</c:v>
                </c:pt>
                <c:pt idx="8287">
                  <c:v>8288</c:v>
                </c:pt>
                <c:pt idx="8288">
                  <c:v>8289</c:v>
                </c:pt>
                <c:pt idx="8289">
                  <c:v>8290</c:v>
                </c:pt>
                <c:pt idx="8290">
                  <c:v>8291</c:v>
                </c:pt>
                <c:pt idx="8291">
                  <c:v>8292</c:v>
                </c:pt>
                <c:pt idx="8292">
                  <c:v>8293</c:v>
                </c:pt>
                <c:pt idx="8293">
                  <c:v>8294</c:v>
                </c:pt>
                <c:pt idx="8294">
                  <c:v>8295</c:v>
                </c:pt>
                <c:pt idx="8295">
                  <c:v>8296</c:v>
                </c:pt>
                <c:pt idx="8296">
                  <c:v>8297</c:v>
                </c:pt>
                <c:pt idx="8297">
                  <c:v>8298</c:v>
                </c:pt>
                <c:pt idx="8298">
                  <c:v>8299</c:v>
                </c:pt>
                <c:pt idx="8299">
                  <c:v>8300</c:v>
                </c:pt>
                <c:pt idx="8300">
                  <c:v>8301</c:v>
                </c:pt>
                <c:pt idx="8301">
                  <c:v>8302</c:v>
                </c:pt>
                <c:pt idx="8302">
                  <c:v>8303</c:v>
                </c:pt>
                <c:pt idx="8303">
                  <c:v>8304</c:v>
                </c:pt>
                <c:pt idx="8304">
                  <c:v>8305</c:v>
                </c:pt>
                <c:pt idx="8305">
                  <c:v>8306</c:v>
                </c:pt>
                <c:pt idx="8306">
                  <c:v>8307</c:v>
                </c:pt>
                <c:pt idx="8307">
                  <c:v>8308</c:v>
                </c:pt>
                <c:pt idx="8308">
                  <c:v>8309</c:v>
                </c:pt>
                <c:pt idx="8309">
                  <c:v>8310</c:v>
                </c:pt>
                <c:pt idx="8310">
                  <c:v>8311</c:v>
                </c:pt>
                <c:pt idx="8311">
                  <c:v>8312</c:v>
                </c:pt>
                <c:pt idx="8312">
                  <c:v>8313</c:v>
                </c:pt>
                <c:pt idx="8313">
                  <c:v>8314</c:v>
                </c:pt>
                <c:pt idx="8314">
                  <c:v>8315</c:v>
                </c:pt>
                <c:pt idx="8315">
                  <c:v>8316</c:v>
                </c:pt>
                <c:pt idx="8316">
                  <c:v>8317</c:v>
                </c:pt>
                <c:pt idx="8317">
                  <c:v>8318</c:v>
                </c:pt>
                <c:pt idx="8318">
                  <c:v>8319</c:v>
                </c:pt>
                <c:pt idx="8319">
                  <c:v>8320</c:v>
                </c:pt>
                <c:pt idx="8320">
                  <c:v>8321</c:v>
                </c:pt>
                <c:pt idx="8321">
                  <c:v>8322</c:v>
                </c:pt>
                <c:pt idx="8322">
                  <c:v>8323</c:v>
                </c:pt>
                <c:pt idx="8323">
                  <c:v>8324</c:v>
                </c:pt>
                <c:pt idx="8324">
                  <c:v>8325</c:v>
                </c:pt>
                <c:pt idx="8325">
                  <c:v>8326</c:v>
                </c:pt>
                <c:pt idx="8326">
                  <c:v>8327</c:v>
                </c:pt>
                <c:pt idx="8327">
                  <c:v>8328</c:v>
                </c:pt>
                <c:pt idx="8328">
                  <c:v>8329</c:v>
                </c:pt>
                <c:pt idx="8329">
                  <c:v>8330</c:v>
                </c:pt>
                <c:pt idx="8330">
                  <c:v>8331</c:v>
                </c:pt>
                <c:pt idx="8331">
                  <c:v>8332</c:v>
                </c:pt>
                <c:pt idx="8332">
                  <c:v>8333</c:v>
                </c:pt>
                <c:pt idx="8333">
                  <c:v>8334</c:v>
                </c:pt>
                <c:pt idx="8334">
                  <c:v>8335</c:v>
                </c:pt>
                <c:pt idx="8335">
                  <c:v>8336</c:v>
                </c:pt>
                <c:pt idx="8336">
                  <c:v>8337</c:v>
                </c:pt>
                <c:pt idx="8337">
                  <c:v>8338</c:v>
                </c:pt>
                <c:pt idx="8338">
                  <c:v>8339</c:v>
                </c:pt>
                <c:pt idx="8339">
                  <c:v>8340</c:v>
                </c:pt>
                <c:pt idx="8340">
                  <c:v>8341</c:v>
                </c:pt>
                <c:pt idx="8341">
                  <c:v>8342</c:v>
                </c:pt>
                <c:pt idx="8342">
                  <c:v>8343</c:v>
                </c:pt>
                <c:pt idx="8343">
                  <c:v>8344</c:v>
                </c:pt>
                <c:pt idx="8344">
                  <c:v>8345</c:v>
                </c:pt>
                <c:pt idx="8345">
                  <c:v>8346</c:v>
                </c:pt>
                <c:pt idx="8346">
                  <c:v>8347</c:v>
                </c:pt>
                <c:pt idx="8347">
                  <c:v>8348</c:v>
                </c:pt>
                <c:pt idx="8348">
                  <c:v>8349</c:v>
                </c:pt>
                <c:pt idx="8349">
                  <c:v>8350</c:v>
                </c:pt>
                <c:pt idx="8350">
                  <c:v>8351</c:v>
                </c:pt>
                <c:pt idx="8351">
                  <c:v>8352</c:v>
                </c:pt>
                <c:pt idx="8352">
                  <c:v>8353</c:v>
                </c:pt>
                <c:pt idx="8353">
                  <c:v>8354</c:v>
                </c:pt>
                <c:pt idx="8354">
                  <c:v>8355</c:v>
                </c:pt>
                <c:pt idx="8355">
                  <c:v>8356</c:v>
                </c:pt>
                <c:pt idx="8356">
                  <c:v>8357</c:v>
                </c:pt>
                <c:pt idx="8357">
                  <c:v>8358</c:v>
                </c:pt>
                <c:pt idx="8358">
                  <c:v>8359</c:v>
                </c:pt>
                <c:pt idx="8359">
                  <c:v>8360</c:v>
                </c:pt>
                <c:pt idx="8360">
                  <c:v>8361</c:v>
                </c:pt>
                <c:pt idx="8361">
                  <c:v>8362</c:v>
                </c:pt>
                <c:pt idx="8362">
                  <c:v>8363</c:v>
                </c:pt>
                <c:pt idx="8363">
                  <c:v>8364</c:v>
                </c:pt>
                <c:pt idx="8364">
                  <c:v>8365</c:v>
                </c:pt>
                <c:pt idx="8365">
                  <c:v>8366</c:v>
                </c:pt>
                <c:pt idx="8366">
                  <c:v>8367</c:v>
                </c:pt>
                <c:pt idx="8367">
                  <c:v>8368</c:v>
                </c:pt>
                <c:pt idx="8368">
                  <c:v>8369</c:v>
                </c:pt>
                <c:pt idx="8369">
                  <c:v>8370</c:v>
                </c:pt>
                <c:pt idx="8370">
                  <c:v>8371</c:v>
                </c:pt>
                <c:pt idx="8371">
                  <c:v>8372</c:v>
                </c:pt>
                <c:pt idx="8372">
                  <c:v>8373</c:v>
                </c:pt>
                <c:pt idx="8373">
                  <c:v>8374</c:v>
                </c:pt>
                <c:pt idx="8374">
                  <c:v>8375</c:v>
                </c:pt>
                <c:pt idx="8375">
                  <c:v>8376</c:v>
                </c:pt>
                <c:pt idx="8376">
                  <c:v>8377</c:v>
                </c:pt>
                <c:pt idx="8377">
                  <c:v>8378</c:v>
                </c:pt>
                <c:pt idx="8378">
                  <c:v>8379</c:v>
                </c:pt>
                <c:pt idx="8379">
                  <c:v>8380</c:v>
                </c:pt>
                <c:pt idx="8380">
                  <c:v>8381</c:v>
                </c:pt>
                <c:pt idx="8381">
                  <c:v>8382</c:v>
                </c:pt>
                <c:pt idx="8382">
                  <c:v>8383</c:v>
                </c:pt>
                <c:pt idx="8383">
                  <c:v>8384</c:v>
                </c:pt>
                <c:pt idx="8384">
                  <c:v>8385</c:v>
                </c:pt>
                <c:pt idx="8385">
                  <c:v>8386</c:v>
                </c:pt>
                <c:pt idx="8386">
                  <c:v>8387</c:v>
                </c:pt>
                <c:pt idx="8387">
                  <c:v>8388</c:v>
                </c:pt>
                <c:pt idx="8388">
                  <c:v>8389</c:v>
                </c:pt>
                <c:pt idx="8389">
                  <c:v>8390</c:v>
                </c:pt>
                <c:pt idx="8390">
                  <c:v>8391</c:v>
                </c:pt>
                <c:pt idx="8391">
                  <c:v>8392</c:v>
                </c:pt>
                <c:pt idx="8392">
                  <c:v>8393</c:v>
                </c:pt>
                <c:pt idx="8393">
                  <c:v>8394</c:v>
                </c:pt>
                <c:pt idx="8394">
                  <c:v>8395</c:v>
                </c:pt>
                <c:pt idx="8395">
                  <c:v>8396</c:v>
                </c:pt>
                <c:pt idx="8396">
                  <c:v>8397</c:v>
                </c:pt>
                <c:pt idx="8397">
                  <c:v>8398</c:v>
                </c:pt>
                <c:pt idx="8398">
                  <c:v>8399</c:v>
                </c:pt>
                <c:pt idx="8399">
                  <c:v>8400</c:v>
                </c:pt>
                <c:pt idx="8400">
                  <c:v>8401</c:v>
                </c:pt>
                <c:pt idx="8401">
                  <c:v>8402</c:v>
                </c:pt>
                <c:pt idx="8402">
                  <c:v>8403</c:v>
                </c:pt>
                <c:pt idx="8403">
                  <c:v>8404</c:v>
                </c:pt>
                <c:pt idx="8404">
                  <c:v>8405</c:v>
                </c:pt>
                <c:pt idx="8405">
                  <c:v>8406</c:v>
                </c:pt>
                <c:pt idx="8406">
                  <c:v>8407</c:v>
                </c:pt>
                <c:pt idx="8407">
                  <c:v>8408</c:v>
                </c:pt>
                <c:pt idx="8408">
                  <c:v>8409</c:v>
                </c:pt>
                <c:pt idx="8409">
                  <c:v>8410</c:v>
                </c:pt>
                <c:pt idx="8410">
                  <c:v>8411</c:v>
                </c:pt>
                <c:pt idx="8411">
                  <c:v>8412</c:v>
                </c:pt>
                <c:pt idx="8412">
                  <c:v>8413</c:v>
                </c:pt>
                <c:pt idx="8413">
                  <c:v>8414</c:v>
                </c:pt>
                <c:pt idx="8414">
                  <c:v>8415</c:v>
                </c:pt>
                <c:pt idx="8415">
                  <c:v>8416</c:v>
                </c:pt>
                <c:pt idx="8416">
                  <c:v>8417</c:v>
                </c:pt>
                <c:pt idx="8417">
                  <c:v>8418</c:v>
                </c:pt>
                <c:pt idx="8418">
                  <c:v>8419</c:v>
                </c:pt>
                <c:pt idx="8419">
                  <c:v>8420</c:v>
                </c:pt>
                <c:pt idx="8420">
                  <c:v>8421</c:v>
                </c:pt>
                <c:pt idx="8421">
                  <c:v>8422</c:v>
                </c:pt>
                <c:pt idx="8422">
                  <c:v>8423</c:v>
                </c:pt>
                <c:pt idx="8423">
                  <c:v>8424</c:v>
                </c:pt>
                <c:pt idx="8424">
                  <c:v>8425</c:v>
                </c:pt>
                <c:pt idx="8425">
                  <c:v>8426</c:v>
                </c:pt>
                <c:pt idx="8426">
                  <c:v>8427</c:v>
                </c:pt>
                <c:pt idx="8427">
                  <c:v>8428</c:v>
                </c:pt>
                <c:pt idx="8428">
                  <c:v>8429</c:v>
                </c:pt>
                <c:pt idx="8429">
                  <c:v>8430</c:v>
                </c:pt>
                <c:pt idx="8430">
                  <c:v>8431</c:v>
                </c:pt>
                <c:pt idx="8431">
                  <c:v>8432</c:v>
                </c:pt>
                <c:pt idx="8432">
                  <c:v>8433</c:v>
                </c:pt>
                <c:pt idx="8433">
                  <c:v>8434</c:v>
                </c:pt>
                <c:pt idx="8434">
                  <c:v>8435</c:v>
                </c:pt>
                <c:pt idx="8435">
                  <c:v>8436</c:v>
                </c:pt>
                <c:pt idx="8436">
                  <c:v>8437</c:v>
                </c:pt>
                <c:pt idx="8437">
                  <c:v>8438</c:v>
                </c:pt>
                <c:pt idx="8438">
                  <c:v>8439</c:v>
                </c:pt>
                <c:pt idx="8439">
                  <c:v>8440</c:v>
                </c:pt>
                <c:pt idx="8440">
                  <c:v>8441</c:v>
                </c:pt>
                <c:pt idx="8441">
                  <c:v>8442</c:v>
                </c:pt>
                <c:pt idx="8442">
                  <c:v>8443</c:v>
                </c:pt>
                <c:pt idx="8443">
                  <c:v>8444</c:v>
                </c:pt>
                <c:pt idx="8444">
                  <c:v>8445</c:v>
                </c:pt>
                <c:pt idx="8445">
                  <c:v>8446</c:v>
                </c:pt>
                <c:pt idx="8446">
                  <c:v>8447</c:v>
                </c:pt>
                <c:pt idx="8447">
                  <c:v>8448</c:v>
                </c:pt>
                <c:pt idx="8448">
                  <c:v>8449</c:v>
                </c:pt>
                <c:pt idx="8449">
                  <c:v>8450</c:v>
                </c:pt>
                <c:pt idx="8450">
                  <c:v>8451</c:v>
                </c:pt>
                <c:pt idx="8451">
                  <c:v>8452</c:v>
                </c:pt>
                <c:pt idx="8452">
                  <c:v>8453</c:v>
                </c:pt>
                <c:pt idx="8453">
                  <c:v>8454</c:v>
                </c:pt>
                <c:pt idx="8454">
                  <c:v>8455</c:v>
                </c:pt>
                <c:pt idx="8455">
                  <c:v>8456</c:v>
                </c:pt>
                <c:pt idx="8456">
                  <c:v>8457</c:v>
                </c:pt>
                <c:pt idx="8457">
                  <c:v>8458</c:v>
                </c:pt>
                <c:pt idx="8458">
                  <c:v>8459</c:v>
                </c:pt>
                <c:pt idx="8459">
                  <c:v>8460</c:v>
                </c:pt>
                <c:pt idx="8460">
                  <c:v>8461</c:v>
                </c:pt>
                <c:pt idx="8461">
                  <c:v>8462</c:v>
                </c:pt>
                <c:pt idx="8462">
                  <c:v>8463</c:v>
                </c:pt>
                <c:pt idx="8463">
                  <c:v>8464</c:v>
                </c:pt>
                <c:pt idx="8464">
                  <c:v>8465</c:v>
                </c:pt>
                <c:pt idx="8465">
                  <c:v>8466</c:v>
                </c:pt>
                <c:pt idx="8466">
                  <c:v>8467</c:v>
                </c:pt>
                <c:pt idx="8467">
                  <c:v>8468</c:v>
                </c:pt>
                <c:pt idx="8468">
                  <c:v>8469</c:v>
                </c:pt>
                <c:pt idx="8469">
                  <c:v>8470</c:v>
                </c:pt>
                <c:pt idx="8470">
                  <c:v>8471</c:v>
                </c:pt>
                <c:pt idx="8471">
                  <c:v>8472</c:v>
                </c:pt>
                <c:pt idx="8472">
                  <c:v>8473</c:v>
                </c:pt>
                <c:pt idx="8473">
                  <c:v>8474</c:v>
                </c:pt>
                <c:pt idx="8474">
                  <c:v>8475</c:v>
                </c:pt>
                <c:pt idx="8475">
                  <c:v>8476</c:v>
                </c:pt>
                <c:pt idx="8476">
                  <c:v>8477</c:v>
                </c:pt>
                <c:pt idx="8477">
                  <c:v>8478</c:v>
                </c:pt>
                <c:pt idx="8478">
                  <c:v>8479</c:v>
                </c:pt>
                <c:pt idx="8479">
                  <c:v>8480</c:v>
                </c:pt>
                <c:pt idx="8480">
                  <c:v>8481</c:v>
                </c:pt>
                <c:pt idx="8481">
                  <c:v>8482</c:v>
                </c:pt>
                <c:pt idx="8482">
                  <c:v>8483</c:v>
                </c:pt>
                <c:pt idx="8483">
                  <c:v>8484</c:v>
                </c:pt>
                <c:pt idx="8484">
                  <c:v>8485</c:v>
                </c:pt>
                <c:pt idx="8485">
                  <c:v>8486</c:v>
                </c:pt>
                <c:pt idx="8486">
                  <c:v>8487</c:v>
                </c:pt>
                <c:pt idx="8487">
                  <c:v>8488</c:v>
                </c:pt>
                <c:pt idx="8488">
                  <c:v>8489</c:v>
                </c:pt>
                <c:pt idx="8489">
                  <c:v>8490</c:v>
                </c:pt>
                <c:pt idx="8490">
                  <c:v>8491</c:v>
                </c:pt>
                <c:pt idx="8491">
                  <c:v>8492</c:v>
                </c:pt>
                <c:pt idx="8492">
                  <c:v>8493</c:v>
                </c:pt>
                <c:pt idx="8493">
                  <c:v>8494</c:v>
                </c:pt>
                <c:pt idx="8494">
                  <c:v>8495</c:v>
                </c:pt>
                <c:pt idx="8495">
                  <c:v>8496</c:v>
                </c:pt>
                <c:pt idx="8496">
                  <c:v>8497</c:v>
                </c:pt>
                <c:pt idx="8497">
                  <c:v>8498</c:v>
                </c:pt>
                <c:pt idx="8498">
                  <c:v>8499</c:v>
                </c:pt>
                <c:pt idx="8499">
                  <c:v>8500</c:v>
                </c:pt>
                <c:pt idx="8500">
                  <c:v>8501</c:v>
                </c:pt>
                <c:pt idx="8501">
                  <c:v>8502</c:v>
                </c:pt>
                <c:pt idx="8502">
                  <c:v>8503</c:v>
                </c:pt>
                <c:pt idx="8503">
                  <c:v>8504</c:v>
                </c:pt>
                <c:pt idx="8504">
                  <c:v>8505</c:v>
                </c:pt>
                <c:pt idx="8505">
                  <c:v>8506</c:v>
                </c:pt>
                <c:pt idx="8506">
                  <c:v>8507</c:v>
                </c:pt>
                <c:pt idx="8507">
                  <c:v>8508</c:v>
                </c:pt>
                <c:pt idx="8508">
                  <c:v>8509</c:v>
                </c:pt>
                <c:pt idx="8509">
                  <c:v>8510</c:v>
                </c:pt>
                <c:pt idx="8510">
                  <c:v>8511</c:v>
                </c:pt>
                <c:pt idx="8511">
                  <c:v>8512</c:v>
                </c:pt>
                <c:pt idx="8512">
                  <c:v>8513</c:v>
                </c:pt>
                <c:pt idx="8513">
                  <c:v>8514</c:v>
                </c:pt>
                <c:pt idx="8514">
                  <c:v>8515</c:v>
                </c:pt>
                <c:pt idx="8515">
                  <c:v>8516</c:v>
                </c:pt>
                <c:pt idx="8516">
                  <c:v>8517</c:v>
                </c:pt>
                <c:pt idx="8517">
                  <c:v>8518</c:v>
                </c:pt>
                <c:pt idx="8518">
                  <c:v>8519</c:v>
                </c:pt>
                <c:pt idx="8519">
                  <c:v>8520</c:v>
                </c:pt>
                <c:pt idx="8520">
                  <c:v>8521</c:v>
                </c:pt>
                <c:pt idx="8521">
                  <c:v>8522</c:v>
                </c:pt>
                <c:pt idx="8522">
                  <c:v>8523</c:v>
                </c:pt>
                <c:pt idx="8523">
                  <c:v>8524</c:v>
                </c:pt>
                <c:pt idx="8524">
                  <c:v>8525</c:v>
                </c:pt>
                <c:pt idx="8525">
                  <c:v>8526</c:v>
                </c:pt>
                <c:pt idx="8526">
                  <c:v>8527</c:v>
                </c:pt>
                <c:pt idx="8527">
                  <c:v>8528</c:v>
                </c:pt>
                <c:pt idx="8528">
                  <c:v>8529</c:v>
                </c:pt>
                <c:pt idx="8529">
                  <c:v>8530</c:v>
                </c:pt>
                <c:pt idx="8530">
                  <c:v>8531</c:v>
                </c:pt>
                <c:pt idx="8531">
                  <c:v>8532</c:v>
                </c:pt>
                <c:pt idx="8532">
                  <c:v>8533</c:v>
                </c:pt>
                <c:pt idx="8533">
                  <c:v>8534</c:v>
                </c:pt>
                <c:pt idx="8534">
                  <c:v>8535</c:v>
                </c:pt>
                <c:pt idx="8535">
                  <c:v>8536</c:v>
                </c:pt>
                <c:pt idx="8536">
                  <c:v>8537</c:v>
                </c:pt>
                <c:pt idx="8537">
                  <c:v>8538</c:v>
                </c:pt>
                <c:pt idx="8538">
                  <c:v>8539</c:v>
                </c:pt>
                <c:pt idx="8539">
                  <c:v>8540</c:v>
                </c:pt>
                <c:pt idx="8540">
                  <c:v>8541</c:v>
                </c:pt>
                <c:pt idx="8541">
                  <c:v>8542</c:v>
                </c:pt>
                <c:pt idx="8542">
                  <c:v>8543</c:v>
                </c:pt>
                <c:pt idx="8543">
                  <c:v>8544</c:v>
                </c:pt>
                <c:pt idx="8544">
                  <c:v>8545</c:v>
                </c:pt>
                <c:pt idx="8545">
                  <c:v>8546</c:v>
                </c:pt>
                <c:pt idx="8546">
                  <c:v>8547</c:v>
                </c:pt>
                <c:pt idx="8547">
                  <c:v>8548</c:v>
                </c:pt>
                <c:pt idx="8548">
                  <c:v>8549</c:v>
                </c:pt>
                <c:pt idx="8549">
                  <c:v>8550</c:v>
                </c:pt>
                <c:pt idx="8550">
                  <c:v>8551</c:v>
                </c:pt>
                <c:pt idx="8551">
                  <c:v>8552</c:v>
                </c:pt>
                <c:pt idx="8552">
                  <c:v>8553</c:v>
                </c:pt>
                <c:pt idx="8553">
                  <c:v>8554</c:v>
                </c:pt>
                <c:pt idx="8554">
                  <c:v>8555</c:v>
                </c:pt>
                <c:pt idx="8555">
                  <c:v>8556</c:v>
                </c:pt>
                <c:pt idx="8556">
                  <c:v>8557</c:v>
                </c:pt>
                <c:pt idx="8557">
                  <c:v>8558</c:v>
                </c:pt>
                <c:pt idx="8558">
                  <c:v>8559</c:v>
                </c:pt>
                <c:pt idx="8559">
                  <c:v>8560</c:v>
                </c:pt>
                <c:pt idx="8560">
                  <c:v>8561</c:v>
                </c:pt>
                <c:pt idx="8561">
                  <c:v>8562</c:v>
                </c:pt>
                <c:pt idx="8562">
                  <c:v>8563</c:v>
                </c:pt>
                <c:pt idx="8563">
                  <c:v>8564</c:v>
                </c:pt>
                <c:pt idx="8564">
                  <c:v>8565</c:v>
                </c:pt>
                <c:pt idx="8565">
                  <c:v>8566</c:v>
                </c:pt>
                <c:pt idx="8566">
                  <c:v>8567</c:v>
                </c:pt>
                <c:pt idx="8567">
                  <c:v>8568</c:v>
                </c:pt>
                <c:pt idx="8568">
                  <c:v>8569</c:v>
                </c:pt>
                <c:pt idx="8569">
                  <c:v>8570</c:v>
                </c:pt>
                <c:pt idx="8570">
                  <c:v>8571</c:v>
                </c:pt>
                <c:pt idx="8571">
                  <c:v>8572</c:v>
                </c:pt>
                <c:pt idx="8572">
                  <c:v>8573</c:v>
                </c:pt>
                <c:pt idx="8573">
                  <c:v>8574</c:v>
                </c:pt>
                <c:pt idx="8574">
                  <c:v>8575</c:v>
                </c:pt>
                <c:pt idx="8575">
                  <c:v>8576</c:v>
                </c:pt>
                <c:pt idx="8576">
                  <c:v>8577</c:v>
                </c:pt>
                <c:pt idx="8577">
                  <c:v>8578</c:v>
                </c:pt>
                <c:pt idx="8578">
                  <c:v>8579</c:v>
                </c:pt>
                <c:pt idx="8579">
                  <c:v>8580</c:v>
                </c:pt>
                <c:pt idx="8580">
                  <c:v>8581</c:v>
                </c:pt>
                <c:pt idx="8581">
                  <c:v>8582</c:v>
                </c:pt>
                <c:pt idx="8582">
                  <c:v>8583</c:v>
                </c:pt>
                <c:pt idx="8583">
                  <c:v>8584</c:v>
                </c:pt>
                <c:pt idx="8584">
                  <c:v>8585</c:v>
                </c:pt>
                <c:pt idx="8585">
                  <c:v>8586</c:v>
                </c:pt>
                <c:pt idx="8586">
                  <c:v>8587</c:v>
                </c:pt>
                <c:pt idx="8587">
                  <c:v>8588</c:v>
                </c:pt>
                <c:pt idx="8588">
                  <c:v>8589</c:v>
                </c:pt>
                <c:pt idx="8589">
                  <c:v>8590</c:v>
                </c:pt>
                <c:pt idx="8590">
                  <c:v>8591</c:v>
                </c:pt>
                <c:pt idx="8591">
                  <c:v>8592</c:v>
                </c:pt>
                <c:pt idx="8592">
                  <c:v>8593</c:v>
                </c:pt>
                <c:pt idx="8593">
                  <c:v>8594</c:v>
                </c:pt>
                <c:pt idx="8594">
                  <c:v>8595</c:v>
                </c:pt>
                <c:pt idx="8595">
                  <c:v>8596</c:v>
                </c:pt>
                <c:pt idx="8596">
                  <c:v>8597</c:v>
                </c:pt>
                <c:pt idx="8597">
                  <c:v>8598</c:v>
                </c:pt>
                <c:pt idx="8598">
                  <c:v>8599</c:v>
                </c:pt>
                <c:pt idx="8599">
                  <c:v>8600</c:v>
                </c:pt>
                <c:pt idx="8600">
                  <c:v>8601</c:v>
                </c:pt>
                <c:pt idx="8601">
                  <c:v>8602</c:v>
                </c:pt>
                <c:pt idx="8602">
                  <c:v>8603</c:v>
                </c:pt>
                <c:pt idx="8603">
                  <c:v>8604</c:v>
                </c:pt>
                <c:pt idx="8604">
                  <c:v>8605</c:v>
                </c:pt>
                <c:pt idx="8605">
                  <c:v>8606</c:v>
                </c:pt>
                <c:pt idx="8606">
                  <c:v>8607</c:v>
                </c:pt>
                <c:pt idx="8607">
                  <c:v>8608</c:v>
                </c:pt>
                <c:pt idx="8608">
                  <c:v>8609</c:v>
                </c:pt>
                <c:pt idx="8609">
                  <c:v>8610</c:v>
                </c:pt>
                <c:pt idx="8610">
                  <c:v>8611</c:v>
                </c:pt>
                <c:pt idx="8611">
                  <c:v>8612</c:v>
                </c:pt>
                <c:pt idx="8612">
                  <c:v>8613</c:v>
                </c:pt>
                <c:pt idx="8613">
                  <c:v>8614</c:v>
                </c:pt>
                <c:pt idx="8614">
                  <c:v>8615</c:v>
                </c:pt>
                <c:pt idx="8615">
                  <c:v>8616</c:v>
                </c:pt>
                <c:pt idx="8616">
                  <c:v>8617</c:v>
                </c:pt>
                <c:pt idx="8617">
                  <c:v>8618</c:v>
                </c:pt>
                <c:pt idx="8618">
                  <c:v>8619</c:v>
                </c:pt>
                <c:pt idx="8619">
                  <c:v>8620</c:v>
                </c:pt>
                <c:pt idx="8620">
                  <c:v>8621</c:v>
                </c:pt>
                <c:pt idx="8621">
                  <c:v>8622</c:v>
                </c:pt>
                <c:pt idx="8622">
                  <c:v>8623</c:v>
                </c:pt>
                <c:pt idx="8623">
                  <c:v>8624</c:v>
                </c:pt>
                <c:pt idx="8624">
                  <c:v>8625</c:v>
                </c:pt>
                <c:pt idx="8625">
                  <c:v>8626</c:v>
                </c:pt>
                <c:pt idx="8626">
                  <c:v>8627</c:v>
                </c:pt>
                <c:pt idx="8627">
                  <c:v>8628</c:v>
                </c:pt>
                <c:pt idx="8628">
                  <c:v>8629</c:v>
                </c:pt>
                <c:pt idx="8629">
                  <c:v>8630</c:v>
                </c:pt>
                <c:pt idx="8630">
                  <c:v>8631</c:v>
                </c:pt>
                <c:pt idx="8631">
                  <c:v>8632</c:v>
                </c:pt>
                <c:pt idx="8632">
                  <c:v>8633</c:v>
                </c:pt>
                <c:pt idx="8633">
                  <c:v>8634</c:v>
                </c:pt>
                <c:pt idx="8634">
                  <c:v>8635</c:v>
                </c:pt>
                <c:pt idx="8635">
                  <c:v>8636</c:v>
                </c:pt>
                <c:pt idx="8636">
                  <c:v>8637</c:v>
                </c:pt>
                <c:pt idx="8637">
                  <c:v>8638</c:v>
                </c:pt>
                <c:pt idx="8638">
                  <c:v>8639</c:v>
                </c:pt>
                <c:pt idx="8639">
                  <c:v>8640</c:v>
                </c:pt>
                <c:pt idx="8640">
                  <c:v>8641</c:v>
                </c:pt>
                <c:pt idx="8641">
                  <c:v>8642</c:v>
                </c:pt>
                <c:pt idx="8642">
                  <c:v>8643</c:v>
                </c:pt>
                <c:pt idx="8643">
                  <c:v>8644</c:v>
                </c:pt>
                <c:pt idx="8644">
                  <c:v>8645</c:v>
                </c:pt>
                <c:pt idx="8645">
                  <c:v>8646</c:v>
                </c:pt>
                <c:pt idx="8646">
                  <c:v>8647</c:v>
                </c:pt>
                <c:pt idx="8647">
                  <c:v>8648</c:v>
                </c:pt>
                <c:pt idx="8648">
                  <c:v>8649</c:v>
                </c:pt>
                <c:pt idx="8649">
                  <c:v>8650</c:v>
                </c:pt>
                <c:pt idx="8650">
                  <c:v>8651</c:v>
                </c:pt>
                <c:pt idx="8651">
                  <c:v>8652</c:v>
                </c:pt>
                <c:pt idx="8652">
                  <c:v>8653</c:v>
                </c:pt>
                <c:pt idx="8653">
                  <c:v>8654</c:v>
                </c:pt>
                <c:pt idx="8654">
                  <c:v>8655</c:v>
                </c:pt>
                <c:pt idx="8655">
                  <c:v>8656</c:v>
                </c:pt>
                <c:pt idx="8656">
                  <c:v>8657</c:v>
                </c:pt>
                <c:pt idx="8657">
                  <c:v>8658</c:v>
                </c:pt>
                <c:pt idx="8658">
                  <c:v>8659</c:v>
                </c:pt>
                <c:pt idx="8659">
                  <c:v>8660</c:v>
                </c:pt>
                <c:pt idx="8660">
                  <c:v>8661</c:v>
                </c:pt>
                <c:pt idx="8661">
                  <c:v>8662</c:v>
                </c:pt>
                <c:pt idx="8662">
                  <c:v>8663</c:v>
                </c:pt>
                <c:pt idx="8663">
                  <c:v>8664</c:v>
                </c:pt>
                <c:pt idx="8664">
                  <c:v>8665</c:v>
                </c:pt>
                <c:pt idx="8665">
                  <c:v>8666</c:v>
                </c:pt>
                <c:pt idx="8666">
                  <c:v>8667</c:v>
                </c:pt>
                <c:pt idx="8667">
                  <c:v>8668</c:v>
                </c:pt>
                <c:pt idx="8668">
                  <c:v>8669</c:v>
                </c:pt>
                <c:pt idx="8669">
                  <c:v>8670</c:v>
                </c:pt>
                <c:pt idx="8670">
                  <c:v>8671</c:v>
                </c:pt>
                <c:pt idx="8671">
                  <c:v>8672</c:v>
                </c:pt>
                <c:pt idx="8672">
                  <c:v>8673</c:v>
                </c:pt>
                <c:pt idx="8673">
                  <c:v>8674</c:v>
                </c:pt>
                <c:pt idx="8674">
                  <c:v>8675</c:v>
                </c:pt>
                <c:pt idx="8675">
                  <c:v>8676</c:v>
                </c:pt>
                <c:pt idx="8676">
                  <c:v>8677</c:v>
                </c:pt>
                <c:pt idx="8677">
                  <c:v>8678</c:v>
                </c:pt>
                <c:pt idx="8678">
                  <c:v>8679</c:v>
                </c:pt>
                <c:pt idx="8679">
                  <c:v>8680</c:v>
                </c:pt>
                <c:pt idx="8680">
                  <c:v>8681</c:v>
                </c:pt>
                <c:pt idx="8681">
                  <c:v>8682</c:v>
                </c:pt>
                <c:pt idx="8682">
                  <c:v>8683</c:v>
                </c:pt>
                <c:pt idx="8683">
                  <c:v>8684</c:v>
                </c:pt>
                <c:pt idx="8684">
                  <c:v>8685</c:v>
                </c:pt>
                <c:pt idx="8685">
                  <c:v>8686</c:v>
                </c:pt>
                <c:pt idx="8686">
                  <c:v>8687</c:v>
                </c:pt>
                <c:pt idx="8687">
                  <c:v>8688</c:v>
                </c:pt>
                <c:pt idx="8688">
                  <c:v>8689</c:v>
                </c:pt>
                <c:pt idx="8689">
                  <c:v>8690</c:v>
                </c:pt>
                <c:pt idx="8690">
                  <c:v>8691</c:v>
                </c:pt>
                <c:pt idx="8691">
                  <c:v>8692</c:v>
                </c:pt>
                <c:pt idx="8692">
                  <c:v>8693</c:v>
                </c:pt>
                <c:pt idx="8693">
                  <c:v>8694</c:v>
                </c:pt>
                <c:pt idx="8694">
                  <c:v>8695</c:v>
                </c:pt>
                <c:pt idx="8695">
                  <c:v>8696</c:v>
                </c:pt>
                <c:pt idx="8696">
                  <c:v>8697</c:v>
                </c:pt>
                <c:pt idx="8697">
                  <c:v>8698</c:v>
                </c:pt>
                <c:pt idx="8698">
                  <c:v>8699</c:v>
                </c:pt>
                <c:pt idx="8699">
                  <c:v>8700</c:v>
                </c:pt>
                <c:pt idx="8700">
                  <c:v>8701</c:v>
                </c:pt>
                <c:pt idx="8701">
                  <c:v>8702</c:v>
                </c:pt>
                <c:pt idx="8702">
                  <c:v>8703</c:v>
                </c:pt>
                <c:pt idx="8703">
                  <c:v>8704</c:v>
                </c:pt>
                <c:pt idx="8704">
                  <c:v>8705</c:v>
                </c:pt>
                <c:pt idx="8705">
                  <c:v>8706</c:v>
                </c:pt>
                <c:pt idx="8706">
                  <c:v>8707</c:v>
                </c:pt>
                <c:pt idx="8707">
                  <c:v>8708</c:v>
                </c:pt>
                <c:pt idx="8708">
                  <c:v>8709</c:v>
                </c:pt>
                <c:pt idx="8709">
                  <c:v>8710</c:v>
                </c:pt>
                <c:pt idx="8710">
                  <c:v>8711</c:v>
                </c:pt>
                <c:pt idx="8711">
                  <c:v>8712</c:v>
                </c:pt>
                <c:pt idx="8712">
                  <c:v>8713</c:v>
                </c:pt>
                <c:pt idx="8713">
                  <c:v>8714</c:v>
                </c:pt>
                <c:pt idx="8714">
                  <c:v>8715</c:v>
                </c:pt>
                <c:pt idx="8715">
                  <c:v>8716</c:v>
                </c:pt>
                <c:pt idx="8716">
                  <c:v>8717</c:v>
                </c:pt>
                <c:pt idx="8717">
                  <c:v>8718</c:v>
                </c:pt>
                <c:pt idx="8718">
                  <c:v>8719</c:v>
                </c:pt>
                <c:pt idx="8719">
                  <c:v>8720</c:v>
                </c:pt>
                <c:pt idx="8720">
                  <c:v>8721</c:v>
                </c:pt>
                <c:pt idx="8721">
                  <c:v>8722</c:v>
                </c:pt>
                <c:pt idx="8722">
                  <c:v>8723</c:v>
                </c:pt>
                <c:pt idx="8723">
                  <c:v>8724</c:v>
                </c:pt>
                <c:pt idx="8724">
                  <c:v>8725</c:v>
                </c:pt>
                <c:pt idx="8725">
                  <c:v>8726</c:v>
                </c:pt>
                <c:pt idx="8726">
                  <c:v>8727</c:v>
                </c:pt>
                <c:pt idx="8727">
                  <c:v>8728</c:v>
                </c:pt>
                <c:pt idx="8728">
                  <c:v>8729</c:v>
                </c:pt>
                <c:pt idx="8729">
                  <c:v>8730</c:v>
                </c:pt>
                <c:pt idx="8730">
                  <c:v>8731</c:v>
                </c:pt>
                <c:pt idx="8731">
                  <c:v>8732</c:v>
                </c:pt>
                <c:pt idx="8732">
                  <c:v>8733</c:v>
                </c:pt>
                <c:pt idx="8733">
                  <c:v>8734</c:v>
                </c:pt>
                <c:pt idx="8734">
                  <c:v>8735</c:v>
                </c:pt>
                <c:pt idx="8735">
                  <c:v>8736</c:v>
                </c:pt>
                <c:pt idx="8736">
                  <c:v>8737</c:v>
                </c:pt>
                <c:pt idx="8737">
                  <c:v>8738</c:v>
                </c:pt>
                <c:pt idx="8738">
                  <c:v>8739</c:v>
                </c:pt>
                <c:pt idx="8739">
                  <c:v>8740</c:v>
                </c:pt>
                <c:pt idx="8740">
                  <c:v>8741</c:v>
                </c:pt>
                <c:pt idx="8741">
                  <c:v>8742</c:v>
                </c:pt>
                <c:pt idx="8742">
                  <c:v>8743</c:v>
                </c:pt>
                <c:pt idx="8743">
                  <c:v>8744</c:v>
                </c:pt>
                <c:pt idx="8744">
                  <c:v>8745</c:v>
                </c:pt>
                <c:pt idx="8745">
                  <c:v>8746</c:v>
                </c:pt>
                <c:pt idx="8746">
                  <c:v>8747</c:v>
                </c:pt>
                <c:pt idx="8747">
                  <c:v>8748</c:v>
                </c:pt>
                <c:pt idx="8748">
                  <c:v>8749</c:v>
                </c:pt>
                <c:pt idx="8749">
                  <c:v>8750</c:v>
                </c:pt>
                <c:pt idx="8750">
                  <c:v>8751</c:v>
                </c:pt>
                <c:pt idx="8751">
                  <c:v>8752</c:v>
                </c:pt>
                <c:pt idx="8752">
                  <c:v>8753</c:v>
                </c:pt>
                <c:pt idx="8753">
                  <c:v>8754</c:v>
                </c:pt>
                <c:pt idx="8754">
                  <c:v>8755</c:v>
                </c:pt>
                <c:pt idx="8755">
                  <c:v>8756</c:v>
                </c:pt>
                <c:pt idx="8756">
                  <c:v>8757</c:v>
                </c:pt>
                <c:pt idx="8757">
                  <c:v>8758</c:v>
                </c:pt>
                <c:pt idx="8758">
                  <c:v>8759</c:v>
                </c:pt>
                <c:pt idx="8759">
                  <c:v>8760</c:v>
                </c:pt>
                <c:pt idx="8760">
                  <c:v>8761</c:v>
                </c:pt>
                <c:pt idx="8761">
                  <c:v>8762</c:v>
                </c:pt>
                <c:pt idx="8762">
                  <c:v>8763</c:v>
                </c:pt>
                <c:pt idx="8763">
                  <c:v>8764</c:v>
                </c:pt>
                <c:pt idx="8764">
                  <c:v>8765</c:v>
                </c:pt>
                <c:pt idx="8765">
                  <c:v>8766</c:v>
                </c:pt>
                <c:pt idx="8766">
                  <c:v>8767</c:v>
                </c:pt>
                <c:pt idx="8767">
                  <c:v>8768</c:v>
                </c:pt>
                <c:pt idx="8768">
                  <c:v>8769</c:v>
                </c:pt>
                <c:pt idx="8769">
                  <c:v>8770</c:v>
                </c:pt>
                <c:pt idx="8770">
                  <c:v>8771</c:v>
                </c:pt>
                <c:pt idx="8771">
                  <c:v>8772</c:v>
                </c:pt>
                <c:pt idx="8772">
                  <c:v>8773</c:v>
                </c:pt>
                <c:pt idx="8773">
                  <c:v>8774</c:v>
                </c:pt>
                <c:pt idx="8774">
                  <c:v>8775</c:v>
                </c:pt>
                <c:pt idx="8775">
                  <c:v>8776</c:v>
                </c:pt>
                <c:pt idx="8776">
                  <c:v>8777</c:v>
                </c:pt>
                <c:pt idx="8777">
                  <c:v>8778</c:v>
                </c:pt>
                <c:pt idx="8778">
                  <c:v>8779</c:v>
                </c:pt>
                <c:pt idx="8779">
                  <c:v>8780</c:v>
                </c:pt>
                <c:pt idx="8780">
                  <c:v>8781</c:v>
                </c:pt>
                <c:pt idx="8781">
                  <c:v>8782</c:v>
                </c:pt>
                <c:pt idx="8782">
                  <c:v>8783</c:v>
                </c:pt>
                <c:pt idx="8783">
                  <c:v>8784</c:v>
                </c:pt>
                <c:pt idx="8784">
                  <c:v>8785</c:v>
                </c:pt>
                <c:pt idx="8785">
                  <c:v>8786</c:v>
                </c:pt>
                <c:pt idx="8786">
                  <c:v>8787</c:v>
                </c:pt>
                <c:pt idx="8787">
                  <c:v>8788</c:v>
                </c:pt>
                <c:pt idx="8788">
                  <c:v>8789</c:v>
                </c:pt>
                <c:pt idx="8789">
                  <c:v>8790</c:v>
                </c:pt>
                <c:pt idx="8790">
                  <c:v>8791</c:v>
                </c:pt>
                <c:pt idx="8791">
                  <c:v>8792</c:v>
                </c:pt>
                <c:pt idx="8792">
                  <c:v>8793</c:v>
                </c:pt>
                <c:pt idx="8793">
                  <c:v>8794</c:v>
                </c:pt>
                <c:pt idx="8794">
                  <c:v>8795</c:v>
                </c:pt>
                <c:pt idx="8795">
                  <c:v>8796</c:v>
                </c:pt>
                <c:pt idx="8796">
                  <c:v>8797</c:v>
                </c:pt>
                <c:pt idx="8797">
                  <c:v>8798</c:v>
                </c:pt>
                <c:pt idx="8798">
                  <c:v>8799</c:v>
                </c:pt>
                <c:pt idx="8799">
                  <c:v>8800</c:v>
                </c:pt>
                <c:pt idx="8800">
                  <c:v>8801</c:v>
                </c:pt>
                <c:pt idx="8801">
                  <c:v>8802</c:v>
                </c:pt>
                <c:pt idx="8802">
                  <c:v>8803</c:v>
                </c:pt>
                <c:pt idx="8803">
                  <c:v>8804</c:v>
                </c:pt>
                <c:pt idx="8804">
                  <c:v>8805</c:v>
                </c:pt>
                <c:pt idx="8805">
                  <c:v>8806</c:v>
                </c:pt>
                <c:pt idx="8806">
                  <c:v>8807</c:v>
                </c:pt>
                <c:pt idx="8807">
                  <c:v>8808</c:v>
                </c:pt>
                <c:pt idx="8808">
                  <c:v>8809</c:v>
                </c:pt>
                <c:pt idx="8809">
                  <c:v>8810</c:v>
                </c:pt>
                <c:pt idx="8810">
                  <c:v>8811</c:v>
                </c:pt>
                <c:pt idx="8811">
                  <c:v>8812</c:v>
                </c:pt>
                <c:pt idx="8812">
                  <c:v>8813</c:v>
                </c:pt>
                <c:pt idx="8813">
                  <c:v>8814</c:v>
                </c:pt>
                <c:pt idx="8814">
                  <c:v>8815</c:v>
                </c:pt>
                <c:pt idx="8815">
                  <c:v>8816</c:v>
                </c:pt>
                <c:pt idx="8816">
                  <c:v>8817</c:v>
                </c:pt>
                <c:pt idx="8817">
                  <c:v>8818</c:v>
                </c:pt>
                <c:pt idx="8818">
                  <c:v>8819</c:v>
                </c:pt>
                <c:pt idx="8819">
                  <c:v>8820</c:v>
                </c:pt>
                <c:pt idx="8820">
                  <c:v>8821</c:v>
                </c:pt>
                <c:pt idx="8821">
                  <c:v>8822</c:v>
                </c:pt>
                <c:pt idx="8822">
                  <c:v>8823</c:v>
                </c:pt>
                <c:pt idx="8823">
                  <c:v>8824</c:v>
                </c:pt>
                <c:pt idx="8824">
                  <c:v>8825</c:v>
                </c:pt>
                <c:pt idx="8825">
                  <c:v>8826</c:v>
                </c:pt>
                <c:pt idx="8826">
                  <c:v>8827</c:v>
                </c:pt>
                <c:pt idx="8827">
                  <c:v>8828</c:v>
                </c:pt>
                <c:pt idx="8828">
                  <c:v>8829</c:v>
                </c:pt>
                <c:pt idx="8829">
                  <c:v>8830</c:v>
                </c:pt>
                <c:pt idx="8830">
                  <c:v>8831</c:v>
                </c:pt>
                <c:pt idx="8831">
                  <c:v>8832</c:v>
                </c:pt>
                <c:pt idx="8832">
                  <c:v>8833</c:v>
                </c:pt>
                <c:pt idx="8833">
                  <c:v>8834</c:v>
                </c:pt>
                <c:pt idx="8834">
                  <c:v>8835</c:v>
                </c:pt>
                <c:pt idx="8835">
                  <c:v>8836</c:v>
                </c:pt>
                <c:pt idx="8836">
                  <c:v>8837</c:v>
                </c:pt>
                <c:pt idx="8837">
                  <c:v>8838</c:v>
                </c:pt>
                <c:pt idx="8838">
                  <c:v>8839</c:v>
                </c:pt>
                <c:pt idx="8839">
                  <c:v>8840</c:v>
                </c:pt>
                <c:pt idx="8840">
                  <c:v>8841</c:v>
                </c:pt>
                <c:pt idx="8841">
                  <c:v>8842</c:v>
                </c:pt>
                <c:pt idx="8842">
                  <c:v>8843</c:v>
                </c:pt>
                <c:pt idx="8843">
                  <c:v>8844</c:v>
                </c:pt>
                <c:pt idx="8844">
                  <c:v>8845</c:v>
                </c:pt>
                <c:pt idx="8845">
                  <c:v>8846</c:v>
                </c:pt>
                <c:pt idx="8846">
                  <c:v>8847</c:v>
                </c:pt>
                <c:pt idx="8847">
                  <c:v>8848</c:v>
                </c:pt>
                <c:pt idx="8848">
                  <c:v>8849</c:v>
                </c:pt>
                <c:pt idx="8849">
                  <c:v>8850</c:v>
                </c:pt>
                <c:pt idx="8850">
                  <c:v>8851</c:v>
                </c:pt>
                <c:pt idx="8851">
                  <c:v>8852</c:v>
                </c:pt>
                <c:pt idx="8852">
                  <c:v>8853</c:v>
                </c:pt>
                <c:pt idx="8853">
                  <c:v>8854</c:v>
                </c:pt>
                <c:pt idx="8854">
                  <c:v>8855</c:v>
                </c:pt>
                <c:pt idx="8855">
                  <c:v>8856</c:v>
                </c:pt>
                <c:pt idx="8856">
                  <c:v>8857</c:v>
                </c:pt>
                <c:pt idx="8857">
                  <c:v>8858</c:v>
                </c:pt>
                <c:pt idx="8858">
                  <c:v>8859</c:v>
                </c:pt>
                <c:pt idx="8859">
                  <c:v>8860</c:v>
                </c:pt>
                <c:pt idx="8860">
                  <c:v>8861</c:v>
                </c:pt>
                <c:pt idx="8861">
                  <c:v>8862</c:v>
                </c:pt>
                <c:pt idx="8862">
                  <c:v>8863</c:v>
                </c:pt>
                <c:pt idx="8863">
                  <c:v>8864</c:v>
                </c:pt>
                <c:pt idx="8864">
                  <c:v>8865</c:v>
                </c:pt>
                <c:pt idx="8865">
                  <c:v>8866</c:v>
                </c:pt>
                <c:pt idx="8866">
                  <c:v>8867</c:v>
                </c:pt>
                <c:pt idx="8867">
                  <c:v>8868</c:v>
                </c:pt>
                <c:pt idx="8868">
                  <c:v>8869</c:v>
                </c:pt>
                <c:pt idx="8869">
                  <c:v>8870</c:v>
                </c:pt>
                <c:pt idx="8870">
                  <c:v>8871</c:v>
                </c:pt>
                <c:pt idx="8871">
                  <c:v>8872</c:v>
                </c:pt>
                <c:pt idx="8872">
                  <c:v>8873</c:v>
                </c:pt>
                <c:pt idx="8873">
                  <c:v>8874</c:v>
                </c:pt>
                <c:pt idx="8874">
                  <c:v>8875</c:v>
                </c:pt>
                <c:pt idx="8875">
                  <c:v>8876</c:v>
                </c:pt>
                <c:pt idx="8876">
                  <c:v>8877</c:v>
                </c:pt>
                <c:pt idx="8877">
                  <c:v>8878</c:v>
                </c:pt>
                <c:pt idx="8878">
                  <c:v>8879</c:v>
                </c:pt>
                <c:pt idx="8879">
                  <c:v>8880</c:v>
                </c:pt>
                <c:pt idx="8880">
                  <c:v>8881</c:v>
                </c:pt>
                <c:pt idx="8881">
                  <c:v>8882</c:v>
                </c:pt>
                <c:pt idx="8882">
                  <c:v>8883</c:v>
                </c:pt>
                <c:pt idx="8883">
                  <c:v>8884</c:v>
                </c:pt>
                <c:pt idx="8884">
                  <c:v>8885</c:v>
                </c:pt>
                <c:pt idx="8885">
                  <c:v>8886</c:v>
                </c:pt>
                <c:pt idx="8886">
                  <c:v>8887</c:v>
                </c:pt>
                <c:pt idx="8887">
                  <c:v>8888</c:v>
                </c:pt>
                <c:pt idx="8888">
                  <c:v>8889</c:v>
                </c:pt>
                <c:pt idx="8889">
                  <c:v>8890</c:v>
                </c:pt>
                <c:pt idx="8890">
                  <c:v>8891</c:v>
                </c:pt>
                <c:pt idx="8891">
                  <c:v>8892</c:v>
                </c:pt>
                <c:pt idx="8892">
                  <c:v>8893</c:v>
                </c:pt>
                <c:pt idx="8893">
                  <c:v>8894</c:v>
                </c:pt>
                <c:pt idx="8894">
                  <c:v>8895</c:v>
                </c:pt>
                <c:pt idx="8895">
                  <c:v>8896</c:v>
                </c:pt>
                <c:pt idx="8896">
                  <c:v>8897</c:v>
                </c:pt>
                <c:pt idx="8897">
                  <c:v>8898</c:v>
                </c:pt>
                <c:pt idx="8898">
                  <c:v>8899</c:v>
                </c:pt>
                <c:pt idx="8899">
                  <c:v>8900</c:v>
                </c:pt>
                <c:pt idx="8900">
                  <c:v>8901</c:v>
                </c:pt>
                <c:pt idx="8901">
                  <c:v>8902</c:v>
                </c:pt>
                <c:pt idx="8902">
                  <c:v>8903</c:v>
                </c:pt>
                <c:pt idx="8903">
                  <c:v>8904</c:v>
                </c:pt>
                <c:pt idx="8904">
                  <c:v>8905</c:v>
                </c:pt>
                <c:pt idx="8905">
                  <c:v>8906</c:v>
                </c:pt>
                <c:pt idx="8906">
                  <c:v>8907</c:v>
                </c:pt>
                <c:pt idx="8907">
                  <c:v>8908</c:v>
                </c:pt>
                <c:pt idx="8908">
                  <c:v>8909</c:v>
                </c:pt>
                <c:pt idx="8909">
                  <c:v>8910</c:v>
                </c:pt>
                <c:pt idx="8910">
                  <c:v>8911</c:v>
                </c:pt>
                <c:pt idx="8911">
                  <c:v>8912</c:v>
                </c:pt>
                <c:pt idx="8912">
                  <c:v>8913</c:v>
                </c:pt>
                <c:pt idx="8913">
                  <c:v>8914</c:v>
                </c:pt>
                <c:pt idx="8914">
                  <c:v>8915</c:v>
                </c:pt>
                <c:pt idx="8915">
                  <c:v>8916</c:v>
                </c:pt>
                <c:pt idx="8916">
                  <c:v>8917</c:v>
                </c:pt>
                <c:pt idx="8917">
                  <c:v>8918</c:v>
                </c:pt>
                <c:pt idx="8918">
                  <c:v>8919</c:v>
                </c:pt>
                <c:pt idx="8919">
                  <c:v>8920</c:v>
                </c:pt>
                <c:pt idx="8920">
                  <c:v>8921</c:v>
                </c:pt>
                <c:pt idx="8921">
                  <c:v>8922</c:v>
                </c:pt>
                <c:pt idx="8922">
                  <c:v>8923</c:v>
                </c:pt>
                <c:pt idx="8923">
                  <c:v>8924</c:v>
                </c:pt>
                <c:pt idx="8924">
                  <c:v>8925</c:v>
                </c:pt>
                <c:pt idx="8925">
                  <c:v>8926</c:v>
                </c:pt>
                <c:pt idx="8926">
                  <c:v>8927</c:v>
                </c:pt>
                <c:pt idx="8927">
                  <c:v>8928</c:v>
                </c:pt>
                <c:pt idx="8928">
                  <c:v>8929</c:v>
                </c:pt>
                <c:pt idx="8929">
                  <c:v>8930</c:v>
                </c:pt>
                <c:pt idx="8930">
                  <c:v>8931</c:v>
                </c:pt>
                <c:pt idx="8931">
                  <c:v>8932</c:v>
                </c:pt>
                <c:pt idx="8932">
                  <c:v>8933</c:v>
                </c:pt>
                <c:pt idx="8933">
                  <c:v>8934</c:v>
                </c:pt>
                <c:pt idx="8934">
                  <c:v>8935</c:v>
                </c:pt>
                <c:pt idx="8935">
                  <c:v>8936</c:v>
                </c:pt>
                <c:pt idx="8936">
                  <c:v>8937</c:v>
                </c:pt>
                <c:pt idx="8937">
                  <c:v>8938</c:v>
                </c:pt>
                <c:pt idx="8938">
                  <c:v>8939</c:v>
                </c:pt>
                <c:pt idx="8939">
                  <c:v>8940</c:v>
                </c:pt>
                <c:pt idx="8940">
                  <c:v>8941</c:v>
                </c:pt>
                <c:pt idx="8941">
                  <c:v>8942</c:v>
                </c:pt>
                <c:pt idx="8942">
                  <c:v>8943</c:v>
                </c:pt>
                <c:pt idx="8943">
                  <c:v>8944</c:v>
                </c:pt>
                <c:pt idx="8944">
                  <c:v>8945</c:v>
                </c:pt>
                <c:pt idx="8945">
                  <c:v>8946</c:v>
                </c:pt>
                <c:pt idx="8946">
                  <c:v>8947</c:v>
                </c:pt>
                <c:pt idx="8947">
                  <c:v>8948</c:v>
                </c:pt>
                <c:pt idx="8948">
                  <c:v>8949</c:v>
                </c:pt>
                <c:pt idx="8949">
                  <c:v>8950</c:v>
                </c:pt>
                <c:pt idx="8950">
                  <c:v>8951</c:v>
                </c:pt>
                <c:pt idx="8951">
                  <c:v>8952</c:v>
                </c:pt>
                <c:pt idx="8952">
                  <c:v>8953</c:v>
                </c:pt>
                <c:pt idx="8953">
                  <c:v>8954</c:v>
                </c:pt>
                <c:pt idx="8954">
                  <c:v>8955</c:v>
                </c:pt>
                <c:pt idx="8955">
                  <c:v>8956</c:v>
                </c:pt>
                <c:pt idx="8956">
                  <c:v>8957</c:v>
                </c:pt>
                <c:pt idx="8957">
                  <c:v>8958</c:v>
                </c:pt>
                <c:pt idx="8958">
                  <c:v>8959</c:v>
                </c:pt>
                <c:pt idx="8959">
                  <c:v>8960</c:v>
                </c:pt>
                <c:pt idx="8960">
                  <c:v>8961</c:v>
                </c:pt>
                <c:pt idx="8961">
                  <c:v>8962</c:v>
                </c:pt>
                <c:pt idx="8962">
                  <c:v>8963</c:v>
                </c:pt>
                <c:pt idx="8963">
                  <c:v>8964</c:v>
                </c:pt>
                <c:pt idx="8964">
                  <c:v>8965</c:v>
                </c:pt>
                <c:pt idx="8965">
                  <c:v>8966</c:v>
                </c:pt>
                <c:pt idx="8966">
                  <c:v>8967</c:v>
                </c:pt>
                <c:pt idx="8967">
                  <c:v>8968</c:v>
                </c:pt>
                <c:pt idx="8968">
                  <c:v>8969</c:v>
                </c:pt>
                <c:pt idx="8969">
                  <c:v>8970</c:v>
                </c:pt>
                <c:pt idx="8970">
                  <c:v>8971</c:v>
                </c:pt>
                <c:pt idx="8971">
                  <c:v>8972</c:v>
                </c:pt>
                <c:pt idx="8972">
                  <c:v>8973</c:v>
                </c:pt>
                <c:pt idx="8973">
                  <c:v>8974</c:v>
                </c:pt>
                <c:pt idx="8974">
                  <c:v>8975</c:v>
                </c:pt>
                <c:pt idx="8975">
                  <c:v>8976</c:v>
                </c:pt>
                <c:pt idx="8976">
                  <c:v>8977</c:v>
                </c:pt>
                <c:pt idx="8977">
                  <c:v>8978</c:v>
                </c:pt>
                <c:pt idx="8978">
                  <c:v>8979</c:v>
                </c:pt>
                <c:pt idx="8979">
                  <c:v>8980</c:v>
                </c:pt>
                <c:pt idx="8980">
                  <c:v>8981</c:v>
                </c:pt>
                <c:pt idx="8981">
                  <c:v>8982</c:v>
                </c:pt>
                <c:pt idx="8982">
                  <c:v>8983</c:v>
                </c:pt>
                <c:pt idx="8983">
                  <c:v>8984</c:v>
                </c:pt>
                <c:pt idx="8984">
                  <c:v>8985</c:v>
                </c:pt>
                <c:pt idx="8985">
                  <c:v>8986</c:v>
                </c:pt>
                <c:pt idx="8986">
                  <c:v>8987</c:v>
                </c:pt>
                <c:pt idx="8987">
                  <c:v>8988</c:v>
                </c:pt>
                <c:pt idx="8988">
                  <c:v>8989</c:v>
                </c:pt>
                <c:pt idx="8989">
                  <c:v>8990</c:v>
                </c:pt>
                <c:pt idx="8990">
                  <c:v>8991</c:v>
                </c:pt>
                <c:pt idx="8991">
                  <c:v>8992</c:v>
                </c:pt>
                <c:pt idx="8992">
                  <c:v>8993</c:v>
                </c:pt>
                <c:pt idx="8993">
                  <c:v>8994</c:v>
                </c:pt>
                <c:pt idx="8994">
                  <c:v>8995</c:v>
                </c:pt>
                <c:pt idx="8995">
                  <c:v>8996</c:v>
                </c:pt>
                <c:pt idx="8996">
                  <c:v>8997</c:v>
                </c:pt>
                <c:pt idx="8997">
                  <c:v>8998</c:v>
                </c:pt>
                <c:pt idx="8998">
                  <c:v>8999</c:v>
                </c:pt>
                <c:pt idx="8999">
                  <c:v>9000</c:v>
                </c:pt>
                <c:pt idx="9000">
                  <c:v>9001</c:v>
                </c:pt>
                <c:pt idx="9001">
                  <c:v>9002</c:v>
                </c:pt>
                <c:pt idx="9002">
                  <c:v>9003</c:v>
                </c:pt>
                <c:pt idx="9003">
                  <c:v>9004</c:v>
                </c:pt>
                <c:pt idx="9004">
                  <c:v>9005</c:v>
                </c:pt>
                <c:pt idx="9005">
                  <c:v>9006</c:v>
                </c:pt>
                <c:pt idx="9006">
                  <c:v>9007</c:v>
                </c:pt>
                <c:pt idx="9007">
                  <c:v>9008</c:v>
                </c:pt>
                <c:pt idx="9008">
                  <c:v>9009</c:v>
                </c:pt>
                <c:pt idx="9009">
                  <c:v>9010</c:v>
                </c:pt>
                <c:pt idx="9010">
                  <c:v>9011</c:v>
                </c:pt>
                <c:pt idx="9011">
                  <c:v>9012</c:v>
                </c:pt>
                <c:pt idx="9012">
                  <c:v>9013</c:v>
                </c:pt>
                <c:pt idx="9013">
                  <c:v>9014</c:v>
                </c:pt>
                <c:pt idx="9014">
                  <c:v>9015</c:v>
                </c:pt>
                <c:pt idx="9015">
                  <c:v>9016</c:v>
                </c:pt>
                <c:pt idx="9016">
                  <c:v>9017</c:v>
                </c:pt>
                <c:pt idx="9017">
                  <c:v>9018</c:v>
                </c:pt>
                <c:pt idx="9018">
                  <c:v>9019</c:v>
                </c:pt>
                <c:pt idx="9019">
                  <c:v>9020</c:v>
                </c:pt>
                <c:pt idx="9020">
                  <c:v>9021</c:v>
                </c:pt>
                <c:pt idx="9021">
                  <c:v>9022</c:v>
                </c:pt>
                <c:pt idx="9022">
                  <c:v>9023</c:v>
                </c:pt>
                <c:pt idx="9023">
                  <c:v>9024</c:v>
                </c:pt>
                <c:pt idx="9024">
                  <c:v>9025</c:v>
                </c:pt>
                <c:pt idx="9025">
                  <c:v>9026</c:v>
                </c:pt>
                <c:pt idx="9026">
                  <c:v>9027</c:v>
                </c:pt>
                <c:pt idx="9027">
                  <c:v>9028</c:v>
                </c:pt>
                <c:pt idx="9028">
                  <c:v>9029</c:v>
                </c:pt>
                <c:pt idx="9029">
                  <c:v>9030</c:v>
                </c:pt>
                <c:pt idx="9030">
                  <c:v>9031</c:v>
                </c:pt>
                <c:pt idx="9031">
                  <c:v>9032</c:v>
                </c:pt>
                <c:pt idx="9032">
                  <c:v>9033</c:v>
                </c:pt>
                <c:pt idx="9033">
                  <c:v>9034</c:v>
                </c:pt>
                <c:pt idx="9034">
                  <c:v>9035</c:v>
                </c:pt>
                <c:pt idx="9035">
                  <c:v>9036</c:v>
                </c:pt>
                <c:pt idx="9036">
                  <c:v>9037</c:v>
                </c:pt>
                <c:pt idx="9037">
                  <c:v>9038</c:v>
                </c:pt>
                <c:pt idx="9038">
                  <c:v>9039</c:v>
                </c:pt>
                <c:pt idx="9039">
                  <c:v>9040</c:v>
                </c:pt>
                <c:pt idx="9040">
                  <c:v>9041</c:v>
                </c:pt>
                <c:pt idx="9041">
                  <c:v>9042</c:v>
                </c:pt>
                <c:pt idx="9042">
                  <c:v>9043</c:v>
                </c:pt>
                <c:pt idx="9043">
                  <c:v>9044</c:v>
                </c:pt>
                <c:pt idx="9044">
                  <c:v>9045</c:v>
                </c:pt>
                <c:pt idx="9045">
                  <c:v>9046</c:v>
                </c:pt>
                <c:pt idx="9046">
                  <c:v>9047</c:v>
                </c:pt>
                <c:pt idx="9047">
                  <c:v>9048</c:v>
                </c:pt>
                <c:pt idx="9048">
                  <c:v>9049</c:v>
                </c:pt>
                <c:pt idx="9049">
                  <c:v>9050</c:v>
                </c:pt>
                <c:pt idx="9050">
                  <c:v>9051</c:v>
                </c:pt>
                <c:pt idx="9051">
                  <c:v>9052</c:v>
                </c:pt>
                <c:pt idx="9052">
                  <c:v>9053</c:v>
                </c:pt>
                <c:pt idx="9053">
                  <c:v>9054</c:v>
                </c:pt>
                <c:pt idx="9054">
                  <c:v>9055</c:v>
                </c:pt>
                <c:pt idx="9055">
                  <c:v>9056</c:v>
                </c:pt>
                <c:pt idx="9056">
                  <c:v>9057</c:v>
                </c:pt>
                <c:pt idx="9057">
                  <c:v>9058</c:v>
                </c:pt>
                <c:pt idx="9058">
                  <c:v>9059</c:v>
                </c:pt>
                <c:pt idx="9059">
                  <c:v>9060</c:v>
                </c:pt>
                <c:pt idx="9060">
                  <c:v>9061</c:v>
                </c:pt>
                <c:pt idx="9061">
                  <c:v>9062</c:v>
                </c:pt>
                <c:pt idx="9062">
                  <c:v>9063</c:v>
                </c:pt>
                <c:pt idx="9063">
                  <c:v>9064</c:v>
                </c:pt>
                <c:pt idx="9064">
                  <c:v>9065</c:v>
                </c:pt>
                <c:pt idx="9065">
                  <c:v>9066</c:v>
                </c:pt>
                <c:pt idx="9066">
                  <c:v>9067</c:v>
                </c:pt>
                <c:pt idx="9067">
                  <c:v>9068</c:v>
                </c:pt>
                <c:pt idx="9068">
                  <c:v>9069</c:v>
                </c:pt>
                <c:pt idx="9069">
                  <c:v>9070</c:v>
                </c:pt>
                <c:pt idx="9070">
                  <c:v>9071</c:v>
                </c:pt>
                <c:pt idx="9071">
                  <c:v>9072</c:v>
                </c:pt>
                <c:pt idx="9072">
                  <c:v>9073</c:v>
                </c:pt>
                <c:pt idx="9073">
                  <c:v>9074</c:v>
                </c:pt>
                <c:pt idx="9074">
                  <c:v>9075</c:v>
                </c:pt>
                <c:pt idx="9075">
                  <c:v>9076</c:v>
                </c:pt>
                <c:pt idx="9076">
                  <c:v>9077</c:v>
                </c:pt>
                <c:pt idx="9077">
                  <c:v>9078</c:v>
                </c:pt>
                <c:pt idx="9078">
                  <c:v>9079</c:v>
                </c:pt>
                <c:pt idx="9079">
                  <c:v>9080</c:v>
                </c:pt>
                <c:pt idx="9080">
                  <c:v>9081</c:v>
                </c:pt>
                <c:pt idx="9081">
                  <c:v>9082</c:v>
                </c:pt>
                <c:pt idx="9082">
                  <c:v>9083</c:v>
                </c:pt>
                <c:pt idx="9083">
                  <c:v>9084</c:v>
                </c:pt>
                <c:pt idx="9084">
                  <c:v>9085</c:v>
                </c:pt>
                <c:pt idx="9085">
                  <c:v>9086</c:v>
                </c:pt>
                <c:pt idx="9086">
                  <c:v>9087</c:v>
                </c:pt>
                <c:pt idx="9087">
                  <c:v>9088</c:v>
                </c:pt>
                <c:pt idx="9088">
                  <c:v>9089</c:v>
                </c:pt>
                <c:pt idx="9089">
                  <c:v>9090</c:v>
                </c:pt>
                <c:pt idx="9090">
                  <c:v>9091</c:v>
                </c:pt>
                <c:pt idx="9091">
                  <c:v>9092</c:v>
                </c:pt>
                <c:pt idx="9092">
                  <c:v>9093</c:v>
                </c:pt>
                <c:pt idx="9093">
                  <c:v>9094</c:v>
                </c:pt>
                <c:pt idx="9094">
                  <c:v>9095</c:v>
                </c:pt>
                <c:pt idx="9095">
                  <c:v>9096</c:v>
                </c:pt>
                <c:pt idx="9096">
                  <c:v>9097</c:v>
                </c:pt>
                <c:pt idx="9097">
                  <c:v>9098</c:v>
                </c:pt>
                <c:pt idx="9098">
                  <c:v>9099</c:v>
                </c:pt>
                <c:pt idx="9099">
                  <c:v>9100</c:v>
                </c:pt>
                <c:pt idx="9100">
                  <c:v>9101</c:v>
                </c:pt>
                <c:pt idx="9101">
                  <c:v>9102</c:v>
                </c:pt>
                <c:pt idx="9102">
                  <c:v>9103</c:v>
                </c:pt>
                <c:pt idx="9103">
                  <c:v>9104</c:v>
                </c:pt>
                <c:pt idx="9104">
                  <c:v>9105</c:v>
                </c:pt>
                <c:pt idx="9105">
                  <c:v>9106</c:v>
                </c:pt>
                <c:pt idx="9106">
                  <c:v>9107</c:v>
                </c:pt>
                <c:pt idx="9107">
                  <c:v>9108</c:v>
                </c:pt>
                <c:pt idx="9108">
                  <c:v>9109</c:v>
                </c:pt>
                <c:pt idx="9109">
                  <c:v>9110</c:v>
                </c:pt>
                <c:pt idx="9110">
                  <c:v>9111</c:v>
                </c:pt>
                <c:pt idx="9111">
                  <c:v>9112</c:v>
                </c:pt>
                <c:pt idx="9112">
                  <c:v>9113</c:v>
                </c:pt>
                <c:pt idx="9113">
                  <c:v>9114</c:v>
                </c:pt>
                <c:pt idx="9114">
                  <c:v>9115</c:v>
                </c:pt>
                <c:pt idx="9115">
                  <c:v>9116</c:v>
                </c:pt>
                <c:pt idx="9116">
                  <c:v>9117</c:v>
                </c:pt>
                <c:pt idx="9117">
                  <c:v>9118</c:v>
                </c:pt>
                <c:pt idx="9118">
                  <c:v>9119</c:v>
                </c:pt>
                <c:pt idx="9119">
                  <c:v>9120</c:v>
                </c:pt>
                <c:pt idx="9120">
                  <c:v>9121</c:v>
                </c:pt>
                <c:pt idx="9121">
                  <c:v>9122</c:v>
                </c:pt>
                <c:pt idx="9122">
                  <c:v>9123</c:v>
                </c:pt>
                <c:pt idx="9123">
                  <c:v>9124</c:v>
                </c:pt>
                <c:pt idx="9124">
                  <c:v>9125</c:v>
                </c:pt>
                <c:pt idx="9125">
                  <c:v>9126</c:v>
                </c:pt>
                <c:pt idx="9126">
                  <c:v>9127</c:v>
                </c:pt>
                <c:pt idx="9127">
                  <c:v>9128</c:v>
                </c:pt>
                <c:pt idx="9128">
                  <c:v>9129</c:v>
                </c:pt>
                <c:pt idx="9129">
                  <c:v>9130</c:v>
                </c:pt>
                <c:pt idx="9130">
                  <c:v>9131</c:v>
                </c:pt>
                <c:pt idx="9131">
                  <c:v>9132</c:v>
                </c:pt>
                <c:pt idx="9132">
                  <c:v>9133</c:v>
                </c:pt>
                <c:pt idx="9133">
                  <c:v>9134</c:v>
                </c:pt>
                <c:pt idx="9134">
                  <c:v>9135</c:v>
                </c:pt>
                <c:pt idx="9135">
                  <c:v>9136</c:v>
                </c:pt>
                <c:pt idx="9136">
                  <c:v>9137</c:v>
                </c:pt>
                <c:pt idx="9137">
                  <c:v>9138</c:v>
                </c:pt>
                <c:pt idx="9138">
                  <c:v>9139</c:v>
                </c:pt>
                <c:pt idx="9139">
                  <c:v>9140</c:v>
                </c:pt>
                <c:pt idx="9140">
                  <c:v>9141</c:v>
                </c:pt>
                <c:pt idx="9141">
                  <c:v>9142</c:v>
                </c:pt>
                <c:pt idx="9142">
                  <c:v>9143</c:v>
                </c:pt>
                <c:pt idx="9143">
                  <c:v>9144</c:v>
                </c:pt>
                <c:pt idx="9144">
                  <c:v>9145</c:v>
                </c:pt>
                <c:pt idx="9145">
                  <c:v>9146</c:v>
                </c:pt>
                <c:pt idx="9146">
                  <c:v>9147</c:v>
                </c:pt>
                <c:pt idx="9147">
                  <c:v>9148</c:v>
                </c:pt>
                <c:pt idx="9148">
                  <c:v>9149</c:v>
                </c:pt>
                <c:pt idx="9149">
                  <c:v>9150</c:v>
                </c:pt>
                <c:pt idx="9150">
                  <c:v>9151</c:v>
                </c:pt>
                <c:pt idx="9151">
                  <c:v>9152</c:v>
                </c:pt>
                <c:pt idx="9152">
                  <c:v>9153</c:v>
                </c:pt>
                <c:pt idx="9153">
                  <c:v>9154</c:v>
                </c:pt>
                <c:pt idx="9154">
                  <c:v>9155</c:v>
                </c:pt>
                <c:pt idx="9155">
                  <c:v>9156</c:v>
                </c:pt>
                <c:pt idx="9156">
                  <c:v>9157</c:v>
                </c:pt>
                <c:pt idx="9157">
                  <c:v>9158</c:v>
                </c:pt>
                <c:pt idx="9158">
                  <c:v>9159</c:v>
                </c:pt>
                <c:pt idx="9159">
                  <c:v>9160</c:v>
                </c:pt>
                <c:pt idx="9160">
                  <c:v>9161</c:v>
                </c:pt>
                <c:pt idx="9161">
                  <c:v>9162</c:v>
                </c:pt>
                <c:pt idx="9162">
                  <c:v>9163</c:v>
                </c:pt>
                <c:pt idx="9163">
                  <c:v>9164</c:v>
                </c:pt>
                <c:pt idx="9164">
                  <c:v>9165</c:v>
                </c:pt>
                <c:pt idx="9165">
                  <c:v>9166</c:v>
                </c:pt>
                <c:pt idx="9166">
                  <c:v>9167</c:v>
                </c:pt>
                <c:pt idx="9167">
                  <c:v>9168</c:v>
                </c:pt>
                <c:pt idx="9168">
                  <c:v>9169</c:v>
                </c:pt>
                <c:pt idx="9169">
                  <c:v>9170</c:v>
                </c:pt>
                <c:pt idx="9170">
                  <c:v>9171</c:v>
                </c:pt>
                <c:pt idx="9171">
                  <c:v>9172</c:v>
                </c:pt>
                <c:pt idx="9172">
                  <c:v>9173</c:v>
                </c:pt>
                <c:pt idx="9173">
                  <c:v>9174</c:v>
                </c:pt>
                <c:pt idx="9174">
                  <c:v>9175</c:v>
                </c:pt>
                <c:pt idx="9175">
                  <c:v>9176</c:v>
                </c:pt>
                <c:pt idx="9176">
                  <c:v>9177</c:v>
                </c:pt>
                <c:pt idx="9177">
                  <c:v>9178</c:v>
                </c:pt>
                <c:pt idx="9178">
                  <c:v>9179</c:v>
                </c:pt>
                <c:pt idx="9179">
                  <c:v>9180</c:v>
                </c:pt>
                <c:pt idx="9180">
                  <c:v>9181</c:v>
                </c:pt>
                <c:pt idx="9181">
                  <c:v>9182</c:v>
                </c:pt>
                <c:pt idx="9182">
                  <c:v>9183</c:v>
                </c:pt>
                <c:pt idx="9183">
                  <c:v>9184</c:v>
                </c:pt>
                <c:pt idx="9184">
                  <c:v>9185</c:v>
                </c:pt>
                <c:pt idx="9185">
                  <c:v>9186</c:v>
                </c:pt>
                <c:pt idx="9186">
                  <c:v>9187</c:v>
                </c:pt>
                <c:pt idx="9187">
                  <c:v>9188</c:v>
                </c:pt>
                <c:pt idx="9188">
                  <c:v>9189</c:v>
                </c:pt>
                <c:pt idx="9189">
                  <c:v>9190</c:v>
                </c:pt>
                <c:pt idx="9190">
                  <c:v>9191</c:v>
                </c:pt>
                <c:pt idx="9191">
                  <c:v>9192</c:v>
                </c:pt>
                <c:pt idx="9192">
                  <c:v>9193</c:v>
                </c:pt>
                <c:pt idx="9193">
                  <c:v>9194</c:v>
                </c:pt>
                <c:pt idx="9194">
                  <c:v>9195</c:v>
                </c:pt>
                <c:pt idx="9195">
                  <c:v>9196</c:v>
                </c:pt>
                <c:pt idx="9196">
                  <c:v>9197</c:v>
                </c:pt>
                <c:pt idx="9197">
                  <c:v>9198</c:v>
                </c:pt>
                <c:pt idx="9198">
                  <c:v>9199</c:v>
                </c:pt>
                <c:pt idx="9199">
                  <c:v>9200</c:v>
                </c:pt>
                <c:pt idx="9200">
                  <c:v>9201</c:v>
                </c:pt>
                <c:pt idx="9201">
                  <c:v>9202</c:v>
                </c:pt>
                <c:pt idx="9202">
                  <c:v>9203</c:v>
                </c:pt>
                <c:pt idx="9203">
                  <c:v>9204</c:v>
                </c:pt>
                <c:pt idx="9204">
                  <c:v>9205</c:v>
                </c:pt>
                <c:pt idx="9205">
                  <c:v>9206</c:v>
                </c:pt>
                <c:pt idx="9206">
                  <c:v>9207</c:v>
                </c:pt>
                <c:pt idx="9207">
                  <c:v>9208</c:v>
                </c:pt>
                <c:pt idx="9208">
                  <c:v>9209</c:v>
                </c:pt>
                <c:pt idx="9209">
                  <c:v>9210</c:v>
                </c:pt>
                <c:pt idx="9210">
                  <c:v>9211</c:v>
                </c:pt>
                <c:pt idx="9211">
                  <c:v>9212</c:v>
                </c:pt>
                <c:pt idx="9212">
                  <c:v>9213</c:v>
                </c:pt>
                <c:pt idx="9213">
                  <c:v>9214</c:v>
                </c:pt>
                <c:pt idx="9214">
                  <c:v>9215</c:v>
                </c:pt>
                <c:pt idx="9215">
                  <c:v>9216</c:v>
                </c:pt>
                <c:pt idx="9216">
                  <c:v>9217</c:v>
                </c:pt>
                <c:pt idx="9217">
                  <c:v>9218</c:v>
                </c:pt>
                <c:pt idx="9218">
                  <c:v>9219</c:v>
                </c:pt>
                <c:pt idx="9219">
                  <c:v>9220</c:v>
                </c:pt>
                <c:pt idx="9220">
                  <c:v>9221</c:v>
                </c:pt>
                <c:pt idx="9221">
                  <c:v>9222</c:v>
                </c:pt>
                <c:pt idx="9222">
                  <c:v>9223</c:v>
                </c:pt>
                <c:pt idx="9223">
                  <c:v>9224</c:v>
                </c:pt>
                <c:pt idx="9224">
                  <c:v>9225</c:v>
                </c:pt>
                <c:pt idx="9225">
                  <c:v>9226</c:v>
                </c:pt>
                <c:pt idx="9226">
                  <c:v>9227</c:v>
                </c:pt>
                <c:pt idx="9227">
                  <c:v>9228</c:v>
                </c:pt>
                <c:pt idx="9228">
                  <c:v>9229</c:v>
                </c:pt>
                <c:pt idx="9229">
                  <c:v>9230</c:v>
                </c:pt>
                <c:pt idx="9230">
                  <c:v>9231</c:v>
                </c:pt>
                <c:pt idx="9231">
                  <c:v>9232</c:v>
                </c:pt>
                <c:pt idx="9232">
                  <c:v>9233</c:v>
                </c:pt>
                <c:pt idx="9233">
                  <c:v>9234</c:v>
                </c:pt>
                <c:pt idx="9234">
                  <c:v>9235</c:v>
                </c:pt>
                <c:pt idx="9235">
                  <c:v>9236</c:v>
                </c:pt>
                <c:pt idx="9236">
                  <c:v>9237</c:v>
                </c:pt>
                <c:pt idx="9237">
                  <c:v>9238</c:v>
                </c:pt>
                <c:pt idx="9238">
                  <c:v>9239</c:v>
                </c:pt>
                <c:pt idx="9239">
                  <c:v>9240</c:v>
                </c:pt>
                <c:pt idx="9240">
                  <c:v>9241</c:v>
                </c:pt>
                <c:pt idx="9241">
                  <c:v>9242</c:v>
                </c:pt>
                <c:pt idx="9242">
                  <c:v>9243</c:v>
                </c:pt>
                <c:pt idx="9243">
                  <c:v>9244</c:v>
                </c:pt>
                <c:pt idx="9244">
                  <c:v>9245</c:v>
                </c:pt>
                <c:pt idx="9245">
                  <c:v>9246</c:v>
                </c:pt>
                <c:pt idx="9246">
                  <c:v>9247</c:v>
                </c:pt>
                <c:pt idx="9247">
                  <c:v>9248</c:v>
                </c:pt>
                <c:pt idx="9248">
                  <c:v>9249</c:v>
                </c:pt>
                <c:pt idx="9249">
                  <c:v>9250</c:v>
                </c:pt>
                <c:pt idx="9250">
                  <c:v>9251</c:v>
                </c:pt>
                <c:pt idx="9251">
                  <c:v>9252</c:v>
                </c:pt>
                <c:pt idx="9252">
                  <c:v>9253</c:v>
                </c:pt>
                <c:pt idx="9253">
                  <c:v>9254</c:v>
                </c:pt>
                <c:pt idx="9254">
                  <c:v>9255</c:v>
                </c:pt>
                <c:pt idx="9255">
                  <c:v>9256</c:v>
                </c:pt>
                <c:pt idx="9256">
                  <c:v>9257</c:v>
                </c:pt>
                <c:pt idx="9257">
                  <c:v>9258</c:v>
                </c:pt>
                <c:pt idx="9258">
                  <c:v>9259</c:v>
                </c:pt>
                <c:pt idx="9259">
                  <c:v>9260</c:v>
                </c:pt>
                <c:pt idx="9260">
                  <c:v>9261</c:v>
                </c:pt>
                <c:pt idx="9261">
                  <c:v>9262</c:v>
                </c:pt>
                <c:pt idx="9262">
                  <c:v>9263</c:v>
                </c:pt>
                <c:pt idx="9263">
                  <c:v>9264</c:v>
                </c:pt>
                <c:pt idx="9264">
                  <c:v>9265</c:v>
                </c:pt>
                <c:pt idx="9265">
                  <c:v>9266</c:v>
                </c:pt>
                <c:pt idx="9266">
                  <c:v>9267</c:v>
                </c:pt>
                <c:pt idx="9267">
                  <c:v>9268</c:v>
                </c:pt>
                <c:pt idx="9268">
                  <c:v>9269</c:v>
                </c:pt>
                <c:pt idx="9269">
                  <c:v>9270</c:v>
                </c:pt>
                <c:pt idx="9270">
                  <c:v>9271</c:v>
                </c:pt>
                <c:pt idx="9271">
                  <c:v>9272</c:v>
                </c:pt>
                <c:pt idx="9272">
                  <c:v>9273</c:v>
                </c:pt>
                <c:pt idx="9273">
                  <c:v>9274</c:v>
                </c:pt>
                <c:pt idx="9274">
                  <c:v>9275</c:v>
                </c:pt>
                <c:pt idx="9275">
                  <c:v>9276</c:v>
                </c:pt>
                <c:pt idx="9276">
                  <c:v>9277</c:v>
                </c:pt>
                <c:pt idx="9277">
                  <c:v>9278</c:v>
                </c:pt>
                <c:pt idx="9278">
                  <c:v>9279</c:v>
                </c:pt>
                <c:pt idx="9279">
                  <c:v>9280</c:v>
                </c:pt>
                <c:pt idx="9280">
                  <c:v>9281</c:v>
                </c:pt>
                <c:pt idx="9281">
                  <c:v>9282</c:v>
                </c:pt>
                <c:pt idx="9282">
                  <c:v>9283</c:v>
                </c:pt>
                <c:pt idx="9283">
                  <c:v>9284</c:v>
                </c:pt>
                <c:pt idx="9284">
                  <c:v>9285</c:v>
                </c:pt>
                <c:pt idx="9285">
                  <c:v>9286</c:v>
                </c:pt>
                <c:pt idx="9286">
                  <c:v>9287</c:v>
                </c:pt>
                <c:pt idx="9287">
                  <c:v>9288</c:v>
                </c:pt>
                <c:pt idx="9288">
                  <c:v>9289</c:v>
                </c:pt>
                <c:pt idx="9289">
                  <c:v>9290</c:v>
                </c:pt>
                <c:pt idx="9290">
                  <c:v>9291</c:v>
                </c:pt>
                <c:pt idx="9291">
                  <c:v>9292</c:v>
                </c:pt>
                <c:pt idx="9292">
                  <c:v>9293</c:v>
                </c:pt>
                <c:pt idx="9293">
                  <c:v>9294</c:v>
                </c:pt>
                <c:pt idx="9294">
                  <c:v>9295</c:v>
                </c:pt>
                <c:pt idx="9295">
                  <c:v>9296</c:v>
                </c:pt>
                <c:pt idx="9296">
                  <c:v>9297</c:v>
                </c:pt>
                <c:pt idx="9297">
                  <c:v>9298</c:v>
                </c:pt>
                <c:pt idx="9298">
                  <c:v>9299</c:v>
                </c:pt>
                <c:pt idx="9299">
                  <c:v>9300</c:v>
                </c:pt>
                <c:pt idx="9300">
                  <c:v>9301</c:v>
                </c:pt>
                <c:pt idx="9301">
                  <c:v>9302</c:v>
                </c:pt>
                <c:pt idx="9302">
                  <c:v>9303</c:v>
                </c:pt>
                <c:pt idx="9303">
                  <c:v>9304</c:v>
                </c:pt>
                <c:pt idx="9304">
                  <c:v>9305</c:v>
                </c:pt>
                <c:pt idx="9305">
                  <c:v>9306</c:v>
                </c:pt>
                <c:pt idx="9306">
                  <c:v>9307</c:v>
                </c:pt>
                <c:pt idx="9307">
                  <c:v>9308</c:v>
                </c:pt>
                <c:pt idx="9308">
                  <c:v>9309</c:v>
                </c:pt>
                <c:pt idx="9309">
                  <c:v>9310</c:v>
                </c:pt>
                <c:pt idx="9310">
                  <c:v>9311</c:v>
                </c:pt>
                <c:pt idx="9311">
                  <c:v>9312</c:v>
                </c:pt>
                <c:pt idx="9312">
                  <c:v>9313</c:v>
                </c:pt>
                <c:pt idx="9313">
                  <c:v>9314</c:v>
                </c:pt>
                <c:pt idx="9314">
                  <c:v>9315</c:v>
                </c:pt>
                <c:pt idx="9315">
                  <c:v>9316</c:v>
                </c:pt>
                <c:pt idx="9316">
                  <c:v>9317</c:v>
                </c:pt>
                <c:pt idx="9317">
                  <c:v>9318</c:v>
                </c:pt>
                <c:pt idx="9318">
                  <c:v>9319</c:v>
                </c:pt>
                <c:pt idx="9319">
                  <c:v>9320</c:v>
                </c:pt>
                <c:pt idx="9320">
                  <c:v>9321</c:v>
                </c:pt>
                <c:pt idx="9321">
                  <c:v>9322</c:v>
                </c:pt>
                <c:pt idx="9322">
                  <c:v>9323</c:v>
                </c:pt>
                <c:pt idx="9323">
                  <c:v>9324</c:v>
                </c:pt>
                <c:pt idx="9324">
                  <c:v>9325</c:v>
                </c:pt>
                <c:pt idx="9325">
                  <c:v>9326</c:v>
                </c:pt>
                <c:pt idx="9326">
                  <c:v>9327</c:v>
                </c:pt>
                <c:pt idx="9327">
                  <c:v>9328</c:v>
                </c:pt>
                <c:pt idx="9328">
                  <c:v>9329</c:v>
                </c:pt>
                <c:pt idx="9329">
                  <c:v>9330</c:v>
                </c:pt>
                <c:pt idx="9330">
                  <c:v>9331</c:v>
                </c:pt>
                <c:pt idx="9331">
                  <c:v>9332</c:v>
                </c:pt>
                <c:pt idx="9332">
                  <c:v>9333</c:v>
                </c:pt>
                <c:pt idx="9333">
                  <c:v>9334</c:v>
                </c:pt>
                <c:pt idx="9334">
                  <c:v>9335</c:v>
                </c:pt>
                <c:pt idx="9335">
                  <c:v>9336</c:v>
                </c:pt>
                <c:pt idx="9336">
                  <c:v>9337</c:v>
                </c:pt>
                <c:pt idx="9337">
                  <c:v>9338</c:v>
                </c:pt>
                <c:pt idx="9338">
                  <c:v>9339</c:v>
                </c:pt>
                <c:pt idx="9339">
                  <c:v>9340</c:v>
                </c:pt>
                <c:pt idx="9340">
                  <c:v>9341</c:v>
                </c:pt>
                <c:pt idx="9341">
                  <c:v>9342</c:v>
                </c:pt>
                <c:pt idx="9342">
                  <c:v>9343</c:v>
                </c:pt>
                <c:pt idx="9343">
                  <c:v>9344</c:v>
                </c:pt>
                <c:pt idx="9344">
                  <c:v>9345</c:v>
                </c:pt>
                <c:pt idx="9345">
                  <c:v>9346</c:v>
                </c:pt>
                <c:pt idx="9346">
                  <c:v>9347</c:v>
                </c:pt>
                <c:pt idx="9347">
                  <c:v>9348</c:v>
                </c:pt>
                <c:pt idx="9348">
                  <c:v>9349</c:v>
                </c:pt>
                <c:pt idx="9349">
                  <c:v>9350</c:v>
                </c:pt>
                <c:pt idx="9350">
                  <c:v>9351</c:v>
                </c:pt>
                <c:pt idx="9351">
                  <c:v>9352</c:v>
                </c:pt>
                <c:pt idx="9352">
                  <c:v>9353</c:v>
                </c:pt>
                <c:pt idx="9353">
                  <c:v>9354</c:v>
                </c:pt>
                <c:pt idx="9354">
                  <c:v>9355</c:v>
                </c:pt>
                <c:pt idx="9355">
                  <c:v>9356</c:v>
                </c:pt>
                <c:pt idx="9356">
                  <c:v>9357</c:v>
                </c:pt>
                <c:pt idx="9357">
                  <c:v>9358</c:v>
                </c:pt>
                <c:pt idx="9358">
                  <c:v>9359</c:v>
                </c:pt>
                <c:pt idx="9359">
                  <c:v>9360</c:v>
                </c:pt>
                <c:pt idx="9360">
                  <c:v>9361</c:v>
                </c:pt>
                <c:pt idx="9361">
                  <c:v>9362</c:v>
                </c:pt>
                <c:pt idx="9362">
                  <c:v>9363</c:v>
                </c:pt>
                <c:pt idx="9363">
                  <c:v>9364</c:v>
                </c:pt>
                <c:pt idx="9364">
                  <c:v>9365</c:v>
                </c:pt>
                <c:pt idx="9365">
                  <c:v>9366</c:v>
                </c:pt>
                <c:pt idx="9366">
                  <c:v>9367</c:v>
                </c:pt>
                <c:pt idx="9367">
                  <c:v>9368</c:v>
                </c:pt>
                <c:pt idx="9368">
                  <c:v>9369</c:v>
                </c:pt>
                <c:pt idx="9369">
                  <c:v>9370</c:v>
                </c:pt>
                <c:pt idx="9370">
                  <c:v>9371</c:v>
                </c:pt>
                <c:pt idx="9371">
                  <c:v>9372</c:v>
                </c:pt>
                <c:pt idx="9372">
                  <c:v>9373</c:v>
                </c:pt>
                <c:pt idx="9373">
                  <c:v>9374</c:v>
                </c:pt>
                <c:pt idx="9374">
                  <c:v>9375</c:v>
                </c:pt>
                <c:pt idx="9375">
                  <c:v>9376</c:v>
                </c:pt>
                <c:pt idx="9376">
                  <c:v>9377</c:v>
                </c:pt>
                <c:pt idx="9377">
                  <c:v>9378</c:v>
                </c:pt>
                <c:pt idx="9378">
                  <c:v>9379</c:v>
                </c:pt>
                <c:pt idx="9379">
                  <c:v>9380</c:v>
                </c:pt>
                <c:pt idx="9380">
                  <c:v>9381</c:v>
                </c:pt>
                <c:pt idx="9381">
                  <c:v>9382</c:v>
                </c:pt>
                <c:pt idx="9382">
                  <c:v>9383</c:v>
                </c:pt>
                <c:pt idx="9383">
                  <c:v>9384</c:v>
                </c:pt>
                <c:pt idx="9384">
                  <c:v>9385</c:v>
                </c:pt>
                <c:pt idx="9385">
                  <c:v>9386</c:v>
                </c:pt>
                <c:pt idx="9386">
                  <c:v>9387</c:v>
                </c:pt>
                <c:pt idx="9387">
                  <c:v>9388</c:v>
                </c:pt>
                <c:pt idx="9388">
                  <c:v>9389</c:v>
                </c:pt>
                <c:pt idx="9389">
                  <c:v>9390</c:v>
                </c:pt>
                <c:pt idx="9390">
                  <c:v>9391</c:v>
                </c:pt>
                <c:pt idx="9391">
                  <c:v>9392</c:v>
                </c:pt>
                <c:pt idx="9392">
                  <c:v>9393</c:v>
                </c:pt>
                <c:pt idx="9393">
                  <c:v>9394</c:v>
                </c:pt>
                <c:pt idx="9394">
                  <c:v>9395</c:v>
                </c:pt>
                <c:pt idx="9395">
                  <c:v>9396</c:v>
                </c:pt>
                <c:pt idx="9396">
                  <c:v>9397</c:v>
                </c:pt>
                <c:pt idx="9397">
                  <c:v>9398</c:v>
                </c:pt>
                <c:pt idx="9398">
                  <c:v>9399</c:v>
                </c:pt>
                <c:pt idx="9399">
                  <c:v>9400</c:v>
                </c:pt>
                <c:pt idx="9400">
                  <c:v>9401</c:v>
                </c:pt>
                <c:pt idx="9401">
                  <c:v>9402</c:v>
                </c:pt>
                <c:pt idx="9402">
                  <c:v>9403</c:v>
                </c:pt>
                <c:pt idx="9403">
                  <c:v>9404</c:v>
                </c:pt>
                <c:pt idx="9404">
                  <c:v>9405</c:v>
                </c:pt>
                <c:pt idx="9405">
                  <c:v>9406</c:v>
                </c:pt>
                <c:pt idx="9406">
                  <c:v>9407</c:v>
                </c:pt>
                <c:pt idx="9407">
                  <c:v>9408</c:v>
                </c:pt>
                <c:pt idx="9408">
                  <c:v>9409</c:v>
                </c:pt>
                <c:pt idx="9409">
                  <c:v>9410</c:v>
                </c:pt>
                <c:pt idx="9410">
                  <c:v>9411</c:v>
                </c:pt>
                <c:pt idx="9411">
                  <c:v>9412</c:v>
                </c:pt>
                <c:pt idx="9412">
                  <c:v>9413</c:v>
                </c:pt>
                <c:pt idx="9413">
                  <c:v>9414</c:v>
                </c:pt>
                <c:pt idx="9414">
                  <c:v>9415</c:v>
                </c:pt>
                <c:pt idx="9415">
                  <c:v>9416</c:v>
                </c:pt>
                <c:pt idx="9416">
                  <c:v>9417</c:v>
                </c:pt>
                <c:pt idx="9417">
                  <c:v>9418</c:v>
                </c:pt>
                <c:pt idx="9418">
                  <c:v>9419</c:v>
                </c:pt>
                <c:pt idx="9419">
                  <c:v>9420</c:v>
                </c:pt>
                <c:pt idx="9420">
                  <c:v>9421</c:v>
                </c:pt>
                <c:pt idx="9421">
                  <c:v>9422</c:v>
                </c:pt>
                <c:pt idx="9422">
                  <c:v>9423</c:v>
                </c:pt>
                <c:pt idx="9423">
                  <c:v>9424</c:v>
                </c:pt>
                <c:pt idx="9424">
                  <c:v>9425</c:v>
                </c:pt>
                <c:pt idx="9425">
                  <c:v>9426</c:v>
                </c:pt>
                <c:pt idx="9426">
                  <c:v>9427</c:v>
                </c:pt>
                <c:pt idx="9427">
                  <c:v>9428</c:v>
                </c:pt>
                <c:pt idx="9428">
                  <c:v>9429</c:v>
                </c:pt>
                <c:pt idx="9429">
                  <c:v>9430</c:v>
                </c:pt>
                <c:pt idx="9430">
                  <c:v>9431</c:v>
                </c:pt>
                <c:pt idx="9431">
                  <c:v>9432</c:v>
                </c:pt>
                <c:pt idx="9432">
                  <c:v>9433</c:v>
                </c:pt>
                <c:pt idx="9433">
                  <c:v>9434</c:v>
                </c:pt>
                <c:pt idx="9434">
                  <c:v>9435</c:v>
                </c:pt>
                <c:pt idx="9435">
                  <c:v>9436</c:v>
                </c:pt>
                <c:pt idx="9436">
                  <c:v>9437</c:v>
                </c:pt>
                <c:pt idx="9437">
                  <c:v>9438</c:v>
                </c:pt>
                <c:pt idx="9438">
                  <c:v>9439</c:v>
                </c:pt>
                <c:pt idx="9439">
                  <c:v>9440</c:v>
                </c:pt>
                <c:pt idx="9440">
                  <c:v>9441</c:v>
                </c:pt>
                <c:pt idx="9441">
                  <c:v>9442</c:v>
                </c:pt>
                <c:pt idx="9442">
                  <c:v>9443</c:v>
                </c:pt>
                <c:pt idx="9443">
                  <c:v>9444</c:v>
                </c:pt>
                <c:pt idx="9444">
                  <c:v>9445</c:v>
                </c:pt>
                <c:pt idx="9445">
                  <c:v>9446</c:v>
                </c:pt>
                <c:pt idx="9446">
                  <c:v>9447</c:v>
                </c:pt>
                <c:pt idx="9447">
                  <c:v>9448</c:v>
                </c:pt>
                <c:pt idx="9448">
                  <c:v>9449</c:v>
                </c:pt>
                <c:pt idx="9449">
                  <c:v>9450</c:v>
                </c:pt>
                <c:pt idx="9450">
                  <c:v>9451</c:v>
                </c:pt>
                <c:pt idx="9451">
                  <c:v>9452</c:v>
                </c:pt>
                <c:pt idx="9452">
                  <c:v>9453</c:v>
                </c:pt>
                <c:pt idx="9453">
                  <c:v>9454</c:v>
                </c:pt>
                <c:pt idx="9454">
                  <c:v>9455</c:v>
                </c:pt>
                <c:pt idx="9455">
                  <c:v>9456</c:v>
                </c:pt>
                <c:pt idx="9456">
                  <c:v>9457</c:v>
                </c:pt>
                <c:pt idx="9457">
                  <c:v>9458</c:v>
                </c:pt>
                <c:pt idx="9458">
                  <c:v>9459</c:v>
                </c:pt>
                <c:pt idx="9459">
                  <c:v>9460</c:v>
                </c:pt>
                <c:pt idx="9460">
                  <c:v>9461</c:v>
                </c:pt>
                <c:pt idx="9461">
                  <c:v>9462</c:v>
                </c:pt>
                <c:pt idx="9462">
                  <c:v>9463</c:v>
                </c:pt>
                <c:pt idx="9463">
                  <c:v>9464</c:v>
                </c:pt>
                <c:pt idx="9464">
                  <c:v>9465</c:v>
                </c:pt>
                <c:pt idx="9465">
                  <c:v>9466</c:v>
                </c:pt>
                <c:pt idx="9466">
                  <c:v>9467</c:v>
                </c:pt>
                <c:pt idx="9467">
                  <c:v>9468</c:v>
                </c:pt>
                <c:pt idx="9468">
                  <c:v>9469</c:v>
                </c:pt>
                <c:pt idx="9469">
                  <c:v>9470</c:v>
                </c:pt>
                <c:pt idx="9470">
                  <c:v>9471</c:v>
                </c:pt>
                <c:pt idx="9471">
                  <c:v>9472</c:v>
                </c:pt>
                <c:pt idx="9472">
                  <c:v>9473</c:v>
                </c:pt>
                <c:pt idx="9473">
                  <c:v>9474</c:v>
                </c:pt>
                <c:pt idx="9474">
                  <c:v>9475</c:v>
                </c:pt>
                <c:pt idx="9475">
                  <c:v>9476</c:v>
                </c:pt>
                <c:pt idx="9476">
                  <c:v>9477</c:v>
                </c:pt>
                <c:pt idx="9477">
                  <c:v>9478</c:v>
                </c:pt>
                <c:pt idx="9478">
                  <c:v>9479</c:v>
                </c:pt>
                <c:pt idx="9479">
                  <c:v>9480</c:v>
                </c:pt>
                <c:pt idx="9480">
                  <c:v>9481</c:v>
                </c:pt>
                <c:pt idx="9481">
                  <c:v>9482</c:v>
                </c:pt>
                <c:pt idx="9482">
                  <c:v>9483</c:v>
                </c:pt>
                <c:pt idx="9483">
                  <c:v>9484</c:v>
                </c:pt>
                <c:pt idx="9484">
                  <c:v>9485</c:v>
                </c:pt>
                <c:pt idx="9485">
                  <c:v>9486</c:v>
                </c:pt>
                <c:pt idx="9486">
                  <c:v>9487</c:v>
                </c:pt>
                <c:pt idx="9487">
                  <c:v>9488</c:v>
                </c:pt>
                <c:pt idx="9488">
                  <c:v>9489</c:v>
                </c:pt>
                <c:pt idx="9489">
                  <c:v>9490</c:v>
                </c:pt>
                <c:pt idx="9490">
                  <c:v>9491</c:v>
                </c:pt>
                <c:pt idx="9491">
                  <c:v>9492</c:v>
                </c:pt>
                <c:pt idx="9492">
                  <c:v>9493</c:v>
                </c:pt>
                <c:pt idx="9493">
                  <c:v>9494</c:v>
                </c:pt>
                <c:pt idx="9494">
                  <c:v>9495</c:v>
                </c:pt>
                <c:pt idx="9495">
                  <c:v>9496</c:v>
                </c:pt>
                <c:pt idx="9496">
                  <c:v>9497</c:v>
                </c:pt>
                <c:pt idx="9497">
                  <c:v>9498</c:v>
                </c:pt>
                <c:pt idx="9498">
                  <c:v>9499</c:v>
                </c:pt>
                <c:pt idx="9499">
                  <c:v>9500</c:v>
                </c:pt>
                <c:pt idx="9500">
                  <c:v>9501</c:v>
                </c:pt>
                <c:pt idx="9501">
                  <c:v>9502</c:v>
                </c:pt>
                <c:pt idx="9502">
                  <c:v>9503</c:v>
                </c:pt>
                <c:pt idx="9503">
                  <c:v>9504</c:v>
                </c:pt>
                <c:pt idx="9504">
                  <c:v>9505</c:v>
                </c:pt>
                <c:pt idx="9505">
                  <c:v>9506</c:v>
                </c:pt>
                <c:pt idx="9506">
                  <c:v>9507</c:v>
                </c:pt>
                <c:pt idx="9507">
                  <c:v>9508</c:v>
                </c:pt>
                <c:pt idx="9508">
                  <c:v>9509</c:v>
                </c:pt>
                <c:pt idx="9509">
                  <c:v>9510</c:v>
                </c:pt>
                <c:pt idx="9510">
                  <c:v>9511</c:v>
                </c:pt>
                <c:pt idx="9511">
                  <c:v>9512</c:v>
                </c:pt>
                <c:pt idx="9512">
                  <c:v>9513</c:v>
                </c:pt>
                <c:pt idx="9513">
                  <c:v>9514</c:v>
                </c:pt>
                <c:pt idx="9514">
                  <c:v>9515</c:v>
                </c:pt>
                <c:pt idx="9515">
                  <c:v>9516</c:v>
                </c:pt>
                <c:pt idx="9516">
                  <c:v>9517</c:v>
                </c:pt>
                <c:pt idx="9517">
                  <c:v>9518</c:v>
                </c:pt>
                <c:pt idx="9518">
                  <c:v>9519</c:v>
                </c:pt>
                <c:pt idx="9519">
                  <c:v>9520</c:v>
                </c:pt>
                <c:pt idx="9520">
                  <c:v>9521</c:v>
                </c:pt>
                <c:pt idx="9521">
                  <c:v>9522</c:v>
                </c:pt>
                <c:pt idx="9522">
                  <c:v>9523</c:v>
                </c:pt>
                <c:pt idx="9523">
                  <c:v>9524</c:v>
                </c:pt>
                <c:pt idx="9524">
                  <c:v>9525</c:v>
                </c:pt>
                <c:pt idx="9525">
                  <c:v>9526</c:v>
                </c:pt>
                <c:pt idx="9526">
                  <c:v>9527</c:v>
                </c:pt>
                <c:pt idx="9527">
                  <c:v>9528</c:v>
                </c:pt>
                <c:pt idx="9528">
                  <c:v>9529</c:v>
                </c:pt>
                <c:pt idx="9529">
                  <c:v>9530</c:v>
                </c:pt>
                <c:pt idx="9530">
                  <c:v>9531</c:v>
                </c:pt>
                <c:pt idx="9531">
                  <c:v>9532</c:v>
                </c:pt>
                <c:pt idx="9532">
                  <c:v>9533</c:v>
                </c:pt>
                <c:pt idx="9533">
                  <c:v>9534</c:v>
                </c:pt>
                <c:pt idx="9534">
                  <c:v>9535</c:v>
                </c:pt>
                <c:pt idx="9535">
                  <c:v>9536</c:v>
                </c:pt>
                <c:pt idx="9536">
                  <c:v>9537</c:v>
                </c:pt>
                <c:pt idx="9537">
                  <c:v>9538</c:v>
                </c:pt>
                <c:pt idx="9538">
                  <c:v>9539</c:v>
                </c:pt>
                <c:pt idx="9539">
                  <c:v>9540</c:v>
                </c:pt>
                <c:pt idx="9540">
                  <c:v>9541</c:v>
                </c:pt>
                <c:pt idx="9541">
                  <c:v>9542</c:v>
                </c:pt>
                <c:pt idx="9542">
                  <c:v>9543</c:v>
                </c:pt>
                <c:pt idx="9543">
                  <c:v>9544</c:v>
                </c:pt>
                <c:pt idx="9544">
                  <c:v>9545</c:v>
                </c:pt>
                <c:pt idx="9545">
                  <c:v>9546</c:v>
                </c:pt>
                <c:pt idx="9546">
                  <c:v>9547</c:v>
                </c:pt>
                <c:pt idx="9547">
                  <c:v>9548</c:v>
                </c:pt>
                <c:pt idx="9548">
                  <c:v>9549</c:v>
                </c:pt>
                <c:pt idx="9549">
                  <c:v>9550</c:v>
                </c:pt>
                <c:pt idx="9550">
                  <c:v>9551</c:v>
                </c:pt>
                <c:pt idx="9551">
                  <c:v>9552</c:v>
                </c:pt>
                <c:pt idx="9552">
                  <c:v>9553</c:v>
                </c:pt>
                <c:pt idx="9553">
                  <c:v>9554</c:v>
                </c:pt>
                <c:pt idx="9554">
                  <c:v>9555</c:v>
                </c:pt>
                <c:pt idx="9555">
                  <c:v>9556</c:v>
                </c:pt>
                <c:pt idx="9556">
                  <c:v>9557</c:v>
                </c:pt>
                <c:pt idx="9557">
                  <c:v>9558</c:v>
                </c:pt>
                <c:pt idx="9558">
                  <c:v>9559</c:v>
                </c:pt>
                <c:pt idx="9559">
                  <c:v>9560</c:v>
                </c:pt>
                <c:pt idx="9560">
                  <c:v>9561</c:v>
                </c:pt>
                <c:pt idx="9561">
                  <c:v>9562</c:v>
                </c:pt>
                <c:pt idx="9562">
                  <c:v>9563</c:v>
                </c:pt>
                <c:pt idx="9563">
                  <c:v>9564</c:v>
                </c:pt>
                <c:pt idx="9564">
                  <c:v>9565</c:v>
                </c:pt>
                <c:pt idx="9565">
                  <c:v>9566</c:v>
                </c:pt>
                <c:pt idx="9566">
                  <c:v>9567</c:v>
                </c:pt>
                <c:pt idx="9567">
                  <c:v>9568</c:v>
                </c:pt>
                <c:pt idx="9568">
                  <c:v>9569</c:v>
                </c:pt>
                <c:pt idx="9569">
                  <c:v>9570</c:v>
                </c:pt>
                <c:pt idx="9570">
                  <c:v>9571</c:v>
                </c:pt>
                <c:pt idx="9571">
                  <c:v>9572</c:v>
                </c:pt>
                <c:pt idx="9572">
                  <c:v>9573</c:v>
                </c:pt>
                <c:pt idx="9573">
                  <c:v>9574</c:v>
                </c:pt>
                <c:pt idx="9574">
                  <c:v>9575</c:v>
                </c:pt>
                <c:pt idx="9575">
                  <c:v>9576</c:v>
                </c:pt>
                <c:pt idx="9576">
                  <c:v>9577</c:v>
                </c:pt>
                <c:pt idx="9577">
                  <c:v>9578</c:v>
                </c:pt>
                <c:pt idx="9578">
                  <c:v>9579</c:v>
                </c:pt>
                <c:pt idx="9579">
                  <c:v>9580</c:v>
                </c:pt>
                <c:pt idx="9580">
                  <c:v>9581</c:v>
                </c:pt>
                <c:pt idx="9581">
                  <c:v>9582</c:v>
                </c:pt>
                <c:pt idx="9582">
                  <c:v>9583</c:v>
                </c:pt>
                <c:pt idx="9583">
                  <c:v>9584</c:v>
                </c:pt>
                <c:pt idx="9584">
                  <c:v>9585</c:v>
                </c:pt>
                <c:pt idx="9585">
                  <c:v>9586</c:v>
                </c:pt>
                <c:pt idx="9586">
                  <c:v>9587</c:v>
                </c:pt>
                <c:pt idx="9587">
                  <c:v>9588</c:v>
                </c:pt>
                <c:pt idx="9588">
                  <c:v>9589</c:v>
                </c:pt>
                <c:pt idx="9589">
                  <c:v>9590</c:v>
                </c:pt>
                <c:pt idx="9590">
                  <c:v>9591</c:v>
                </c:pt>
                <c:pt idx="9591">
                  <c:v>9592</c:v>
                </c:pt>
                <c:pt idx="9592">
                  <c:v>9593</c:v>
                </c:pt>
                <c:pt idx="9593">
                  <c:v>9594</c:v>
                </c:pt>
                <c:pt idx="9594">
                  <c:v>9595</c:v>
                </c:pt>
                <c:pt idx="9595">
                  <c:v>9596</c:v>
                </c:pt>
                <c:pt idx="9596">
                  <c:v>9597</c:v>
                </c:pt>
                <c:pt idx="9597">
                  <c:v>9598</c:v>
                </c:pt>
                <c:pt idx="9598">
                  <c:v>9599</c:v>
                </c:pt>
                <c:pt idx="9599">
                  <c:v>9600</c:v>
                </c:pt>
                <c:pt idx="9600">
                  <c:v>9601</c:v>
                </c:pt>
                <c:pt idx="9601">
                  <c:v>9602</c:v>
                </c:pt>
                <c:pt idx="9602">
                  <c:v>9603</c:v>
                </c:pt>
                <c:pt idx="9603">
                  <c:v>9604</c:v>
                </c:pt>
                <c:pt idx="9604">
                  <c:v>9605</c:v>
                </c:pt>
                <c:pt idx="9605">
                  <c:v>9606</c:v>
                </c:pt>
                <c:pt idx="9606">
                  <c:v>9607</c:v>
                </c:pt>
                <c:pt idx="9607">
                  <c:v>9608</c:v>
                </c:pt>
                <c:pt idx="9608">
                  <c:v>9609</c:v>
                </c:pt>
                <c:pt idx="9609">
                  <c:v>9610</c:v>
                </c:pt>
                <c:pt idx="9610">
                  <c:v>9611</c:v>
                </c:pt>
                <c:pt idx="9611">
                  <c:v>9612</c:v>
                </c:pt>
                <c:pt idx="9612">
                  <c:v>9613</c:v>
                </c:pt>
                <c:pt idx="9613">
                  <c:v>9614</c:v>
                </c:pt>
                <c:pt idx="9614">
                  <c:v>9615</c:v>
                </c:pt>
                <c:pt idx="9615">
                  <c:v>9616</c:v>
                </c:pt>
                <c:pt idx="9616">
                  <c:v>9617</c:v>
                </c:pt>
                <c:pt idx="9617">
                  <c:v>9618</c:v>
                </c:pt>
                <c:pt idx="9618">
                  <c:v>9619</c:v>
                </c:pt>
                <c:pt idx="9619">
                  <c:v>9620</c:v>
                </c:pt>
                <c:pt idx="9620">
                  <c:v>9621</c:v>
                </c:pt>
                <c:pt idx="9621">
                  <c:v>9622</c:v>
                </c:pt>
                <c:pt idx="9622">
                  <c:v>9623</c:v>
                </c:pt>
                <c:pt idx="9623">
                  <c:v>9624</c:v>
                </c:pt>
                <c:pt idx="9624">
                  <c:v>9625</c:v>
                </c:pt>
                <c:pt idx="9625">
                  <c:v>9626</c:v>
                </c:pt>
                <c:pt idx="9626">
                  <c:v>9627</c:v>
                </c:pt>
                <c:pt idx="9627">
                  <c:v>9628</c:v>
                </c:pt>
                <c:pt idx="9628">
                  <c:v>9629</c:v>
                </c:pt>
                <c:pt idx="9629">
                  <c:v>9630</c:v>
                </c:pt>
                <c:pt idx="9630">
                  <c:v>9631</c:v>
                </c:pt>
                <c:pt idx="9631">
                  <c:v>9632</c:v>
                </c:pt>
                <c:pt idx="9632">
                  <c:v>9633</c:v>
                </c:pt>
                <c:pt idx="9633">
                  <c:v>9634</c:v>
                </c:pt>
                <c:pt idx="9634">
                  <c:v>9635</c:v>
                </c:pt>
                <c:pt idx="9635">
                  <c:v>9636</c:v>
                </c:pt>
                <c:pt idx="9636">
                  <c:v>9637</c:v>
                </c:pt>
                <c:pt idx="9637">
                  <c:v>9638</c:v>
                </c:pt>
                <c:pt idx="9638">
                  <c:v>9639</c:v>
                </c:pt>
                <c:pt idx="9639">
                  <c:v>9640</c:v>
                </c:pt>
                <c:pt idx="9640">
                  <c:v>9641</c:v>
                </c:pt>
                <c:pt idx="9641">
                  <c:v>9642</c:v>
                </c:pt>
                <c:pt idx="9642">
                  <c:v>9643</c:v>
                </c:pt>
                <c:pt idx="9643">
                  <c:v>9644</c:v>
                </c:pt>
                <c:pt idx="9644">
                  <c:v>9645</c:v>
                </c:pt>
                <c:pt idx="9645">
                  <c:v>9646</c:v>
                </c:pt>
                <c:pt idx="9646">
                  <c:v>9647</c:v>
                </c:pt>
                <c:pt idx="9647">
                  <c:v>9648</c:v>
                </c:pt>
                <c:pt idx="9648">
                  <c:v>9649</c:v>
                </c:pt>
                <c:pt idx="9649">
                  <c:v>9650</c:v>
                </c:pt>
                <c:pt idx="9650">
                  <c:v>9651</c:v>
                </c:pt>
                <c:pt idx="9651">
                  <c:v>9652</c:v>
                </c:pt>
                <c:pt idx="9652">
                  <c:v>9653</c:v>
                </c:pt>
                <c:pt idx="9653">
                  <c:v>9654</c:v>
                </c:pt>
                <c:pt idx="9654">
                  <c:v>9655</c:v>
                </c:pt>
                <c:pt idx="9655">
                  <c:v>9656</c:v>
                </c:pt>
                <c:pt idx="9656">
                  <c:v>9657</c:v>
                </c:pt>
                <c:pt idx="9657">
                  <c:v>9658</c:v>
                </c:pt>
                <c:pt idx="9658">
                  <c:v>9659</c:v>
                </c:pt>
                <c:pt idx="9659">
                  <c:v>9660</c:v>
                </c:pt>
                <c:pt idx="9660">
                  <c:v>9661</c:v>
                </c:pt>
                <c:pt idx="9661">
                  <c:v>9662</c:v>
                </c:pt>
                <c:pt idx="9662">
                  <c:v>9663</c:v>
                </c:pt>
                <c:pt idx="9663">
                  <c:v>9664</c:v>
                </c:pt>
                <c:pt idx="9664">
                  <c:v>9665</c:v>
                </c:pt>
                <c:pt idx="9665">
                  <c:v>9666</c:v>
                </c:pt>
                <c:pt idx="9666">
                  <c:v>9667</c:v>
                </c:pt>
                <c:pt idx="9667">
                  <c:v>9668</c:v>
                </c:pt>
                <c:pt idx="9668">
                  <c:v>9669</c:v>
                </c:pt>
                <c:pt idx="9669">
                  <c:v>9670</c:v>
                </c:pt>
                <c:pt idx="9670">
                  <c:v>9671</c:v>
                </c:pt>
                <c:pt idx="9671">
                  <c:v>9672</c:v>
                </c:pt>
                <c:pt idx="9672">
                  <c:v>9673</c:v>
                </c:pt>
                <c:pt idx="9673">
                  <c:v>9674</c:v>
                </c:pt>
                <c:pt idx="9674">
                  <c:v>9675</c:v>
                </c:pt>
                <c:pt idx="9675">
                  <c:v>9676</c:v>
                </c:pt>
                <c:pt idx="9676">
                  <c:v>9677</c:v>
                </c:pt>
                <c:pt idx="9677">
                  <c:v>9678</c:v>
                </c:pt>
                <c:pt idx="9678">
                  <c:v>9679</c:v>
                </c:pt>
                <c:pt idx="9679">
                  <c:v>9680</c:v>
                </c:pt>
                <c:pt idx="9680">
                  <c:v>9681</c:v>
                </c:pt>
                <c:pt idx="9681">
                  <c:v>9682</c:v>
                </c:pt>
                <c:pt idx="9682">
                  <c:v>9683</c:v>
                </c:pt>
                <c:pt idx="9683">
                  <c:v>9684</c:v>
                </c:pt>
                <c:pt idx="9684">
                  <c:v>9685</c:v>
                </c:pt>
                <c:pt idx="9685">
                  <c:v>9686</c:v>
                </c:pt>
                <c:pt idx="9686">
                  <c:v>9687</c:v>
                </c:pt>
                <c:pt idx="9687">
                  <c:v>9688</c:v>
                </c:pt>
                <c:pt idx="9688">
                  <c:v>9689</c:v>
                </c:pt>
                <c:pt idx="9689">
                  <c:v>9690</c:v>
                </c:pt>
                <c:pt idx="9690">
                  <c:v>9691</c:v>
                </c:pt>
                <c:pt idx="9691">
                  <c:v>9692</c:v>
                </c:pt>
                <c:pt idx="9692">
                  <c:v>9693</c:v>
                </c:pt>
                <c:pt idx="9693">
                  <c:v>9694</c:v>
                </c:pt>
                <c:pt idx="9694">
                  <c:v>9695</c:v>
                </c:pt>
                <c:pt idx="9695">
                  <c:v>9696</c:v>
                </c:pt>
                <c:pt idx="9696">
                  <c:v>9697</c:v>
                </c:pt>
                <c:pt idx="9697">
                  <c:v>9698</c:v>
                </c:pt>
                <c:pt idx="9698">
                  <c:v>9699</c:v>
                </c:pt>
                <c:pt idx="9699">
                  <c:v>9700</c:v>
                </c:pt>
                <c:pt idx="9700">
                  <c:v>9701</c:v>
                </c:pt>
                <c:pt idx="9701">
                  <c:v>9702</c:v>
                </c:pt>
                <c:pt idx="9702">
                  <c:v>9703</c:v>
                </c:pt>
                <c:pt idx="9703">
                  <c:v>9704</c:v>
                </c:pt>
                <c:pt idx="9704">
                  <c:v>9705</c:v>
                </c:pt>
                <c:pt idx="9705">
                  <c:v>9706</c:v>
                </c:pt>
                <c:pt idx="9706">
                  <c:v>9707</c:v>
                </c:pt>
                <c:pt idx="9707">
                  <c:v>9708</c:v>
                </c:pt>
                <c:pt idx="9708">
                  <c:v>9709</c:v>
                </c:pt>
                <c:pt idx="9709">
                  <c:v>9710</c:v>
                </c:pt>
                <c:pt idx="9710">
                  <c:v>9711</c:v>
                </c:pt>
                <c:pt idx="9711">
                  <c:v>9712</c:v>
                </c:pt>
                <c:pt idx="9712">
                  <c:v>9713</c:v>
                </c:pt>
                <c:pt idx="9713">
                  <c:v>9714</c:v>
                </c:pt>
                <c:pt idx="9714">
                  <c:v>9715</c:v>
                </c:pt>
                <c:pt idx="9715">
                  <c:v>9716</c:v>
                </c:pt>
                <c:pt idx="9716">
                  <c:v>9717</c:v>
                </c:pt>
                <c:pt idx="9717">
                  <c:v>9718</c:v>
                </c:pt>
                <c:pt idx="9718">
                  <c:v>9719</c:v>
                </c:pt>
                <c:pt idx="9719">
                  <c:v>9720</c:v>
                </c:pt>
                <c:pt idx="9720">
                  <c:v>9721</c:v>
                </c:pt>
                <c:pt idx="9721">
                  <c:v>9722</c:v>
                </c:pt>
                <c:pt idx="9722">
                  <c:v>9723</c:v>
                </c:pt>
                <c:pt idx="9723">
                  <c:v>9724</c:v>
                </c:pt>
                <c:pt idx="9724">
                  <c:v>9725</c:v>
                </c:pt>
                <c:pt idx="9725">
                  <c:v>9726</c:v>
                </c:pt>
                <c:pt idx="9726">
                  <c:v>9727</c:v>
                </c:pt>
                <c:pt idx="9727">
                  <c:v>9728</c:v>
                </c:pt>
                <c:pt idx="9728">
                  <c:v>9729</c:v>
                </c:pt>
                <c:pt idx="9729">
                  <c:v>9730</c:v>
                </c:pt>
                <c:pt idx="9730">
                  <c:v>9731</c:v>
                </c:pt>
                <c:pt idx="9731">
                  <c:v>9732</c:v>
                </c:pt>
                <c:pt idx="9732">
                  <c:v>9733</c:v>
                </c:pt>
                <c:pt idx="9733">
                  <c:v>9734</c:v>
                </c:pt>
                <c:pt idx="9734">
                  <c:v>9735</c:v>
                </c:pt>
                <c:pt idx="9735">
                  <c:v>9736</c:v>
                </c:pt>
                <c:pt idx="9736">
                  <c:v>9737</c:v>
                </c:pt>
                <c:pt idx="9737">
                  <c:v>9738</c:v>
                </c:pt>
                <c:pt idx="9738">
                  <c:v>9739</c:v>
                </c:pt>
                <c:pt idx="9739">
                  <c:v>9740</c:v>
                </c:pt>
                <c:pt idx="9740">
                  <c:v>9741</c:v>
                </c:pt>
                <c:pt idx="9741">
                  <c:v>9742</c:v>
                </c:pt>
                <c:pt idx="9742">
                  <c:v>9743</c:v>
                </c:pt>
                <c:pt idx="9743">
                  <c:v>9744</c:v>
                </c:pt>
                <c:pt idx="9744">
                  <c:v>9745</c:v>
                </c:pt>
                <c:pt idx="9745">
                  <c:v>9746</c:v>
                </c:pt>
                <c:pt idx="9746">
                  <c:v>9747</c:v>
                </c:pt>
                <c:pt idx="9747">
                  <c:v>9748</c:v>
                </c:pt>
                <c:pt idx="9748">
                  <c:v>9749</c:v>
                </c:pt>
                <c:pt idx="9749">
                  <c:v>9750</c:v>
                </c:pt>
                <c:pt idx="9750">
                  <c:v>9751</c:v>
                </c:pt>
                <c:pt idx="9751">
                  <c:v>9752</c:v>
                </c:pt>
                <c:pt idx="9752">
                  <c:v>9753</c:v>
                </c:pt>
                <c:pt idx="9753">
                  <c:v>9754</c:v>
                </c:pt>
                <c:pt idx="9754">
                  <c:v>9755</c:v>
                </c:pt>
                <c:pt idx="9755">
                  <c:v>9756</c:v>
                </c:pt>
                <c:pt idx="9756">
                  <c:v>9757</c:v>
                </c:pt>
                <c:pt idx="9757">
                  <c:v>9758</c:v>
                </c:pt>
                <c:pt idx="9758">
                  <c:v>9759</c:v>
                </c:pt>
                <c:pt idx="9759">
                  <c:v>9760</c:v>
                </c:pt>
                <c:pt idx="9760">
                  <c:v>9761</c:v>
                </c:pt>
                <c:pt idx="9761">
                  <c:v>9762</c:v>
                </c:pt>
                <c:pt idx="9762">
                  <c:v>9763</c:v>
                </c:pt>
                <c:pt idx="9763">
                  <c:v>9764</c:v>
                </c:pt>
                <c:pt idx="9764">
                  <c:v>9765</c:v>
                </c:pt>
                <c:pt idx="9765">
                  <c:v>9766</c:v>
                </c:pt>
                <c:pt idx="9766">
                  <c:v>9767</c:v>
                </c:pt>
                <c:pt idx="9767">
                  <c:v>9768</c:v>
                </c:pt>
                <c:pt idx="9768">
                  <c:v>9769</c:v>
                </c:pt>
                <c:pt idx="9769">
                  <c:v>9770</c:v>
                </c:pt>
                <c:pt idx="9770">
                  <c:v>9771</c:v>
                </c:pt>
                <c:pt idx="9771">
                  <c:v>9772</c:v>
                </c:pt>
                <c:pt idx="9772">
                  <c:v>9773</c:v>
                </c:pt>
                <c:pt idx="9773">
                  <c:v>9774</c:v>
                </c:pt>
                <c:pt idx="9774">
                  <c:v>9775</c:v>
                </c:pt>
                <c:pt idx="9775">
                  <c:v>9776</c:v>
                </c:pt>
                <c:pt idx="9776">
                  <c:v>9777</c:v>
                </c:pt>
                <c:pt idx="9777">
                  <c:v>9778</c:v>
                </c:pt>
                <c:pt idx="9778">
                  <c:v>9779</c:v>
                </c:pt>
                <c:pt idx="9779">
                  <c:v>9780</c:v>
                </c:pt>
                <c:pt idx="9780">
                  <c:v>9781</c:v>
                </c:pt>
                <c:pt idx="9781">
                  <c:v>9782</c:v>
                </c:pt>
                <c:pt idx="9782">
                  <c:v>9783</c:v>
                </c:pt>
                <c:pt idx="9783">
                  <c:v>9784</c:v>
                </c:pt>
                <c:pt idx="9784">
                  <c:v>9785</c:v>
                </c:pt>
                <c:pt idx="9785">
                  <c:v>9786</c:v>
                </c:pt>
                <c:pt idx="9786">
                  <c:v>9787</c:v>
                </c:pt>
                <c:pt idx="9787">
                  <c:v>9788</c:v>
                </c:pt>
                <c:pt idx="9788">
                  <c:v>9789</c:v>
                </c:pt>
                <c:pt idx="9789">
                  <c:v>9790</c:v>
                </c:pt>
                <c:pt idx="9790">
                  <c:v>9791</c:v>
                </c:pt>
                <c:pt idx="9791">
                  <c:v>9792</c:v>
                </c:pt>
                <c:pt idx="9792">
                  <c:v>9793</c:v>
                </c:pt>
                <c:pt idx="9793">
                  <c:v>9794</c:v>
                </c:pt>
                <c:pt idx="9794">
                  <c:v>9795</c:v>
                </c:pt>
                <c:pt idx="9795">
                  <c:v>9796</c:v>
                </c:pt>
                <c:pt idx="9796">
                  <c:v>9797</c:v>
                </c:pt>
                <c:pt idx="9797">
                  <c:v>9798</c:v>
                </c:pt>
                <c:pt idx="9798">
                  <c:v>9799</c:v>
                </c:pt>
                <c:pt idx="9799">
                  <c:v>9800</c:v>
                </c:pt>
                <c:pt idx="9800">
                  <c:v>9801</c:v>
                </c:pt>
                <c:pt idx="9801">
                  <c:v>9802</c:v>
                </c:pt>
                <c:pt idx="9802">
                  <c:v>9803</c:v>
                </c:pt>
                <c:pt idx="9803">
                  <c:v>9804</c:v>
                </c:pt>
                <c:pt idx="9804">
                  <c:v>9805</c:v>
                </c:pt>
                <c:pt idx="9805">
                  <c:v>9806</c:v>
                </c:pt>
                <c:pt idx="9806">
                  <c:v>9807</c:v>
                </c:pt>
                <c:pt idx="9807">
                  <c:v>9808</c:v>
                </c:pt>
                <c:pt idx="9808">
                  <c:v>9809</c:v>
                </c:pt>
                <c:pt idx="9809">
                  <c:v>9810</c:v>
                </c:pt>
                <c:pt idx="9810">
                  <c:v>9811</c:v>
                </c:pt>
                <c:pt idx="9811">
                  <c:v>9812</c:v>
                </c:pt>
                <c:pt idx="9812">
                  <c:v>9813</c:v>
                </c:pt>
                <c:pt idx="9813">
                  <c:v>9814</c:v>
                </c:pt>
                <c:pt idx="9814">
                  <c:v>9815</c:v>
                </c:pt>
                <c:pt idx="9815">
                  <c:v>9816</c:v>
                </c:pt>
                <c:pt idx="9816">
                  <c:v>9817</c:v>
                </c:pt>
                <c:pt idx="9817">
                  <c:v>9818</c:v>
                </c:pt>
                <c:pt idx="9818">
                  <c:v>9819</c:v>
                </c:pt>
                <c:pt idx="9819">
                  <c:v>9820</c:v>
                </c:pt>
                <c:pt idx="9820">
                  <c:v>9821</c:v>
                </c:pt>
                <c:pt idx="9821">
                  <c:v>9822</c:v>
                </c:pt>
                <c:pt idx="9822">
                  <c:v>9823</c:v>
                </c:pt>
                <c:pt idx="9823">
                  <c:v>9824</c:v>
                </c:pt>
                <c:pt idx="9824">
                  <c:v>9825</c:v>
                </c:pt>
                <c:pt idx="9825">
                  <c:v>9826</c:v>
                </c:pt>
                <c:pt idx="9826">
                  <c:v>9827</c:v>
                </c:pt>
                <c:pt idx="9827">
                  <c:v>9828</c:v>
                </c:pt>
                <c:pt idx="9828">
                  <c:v>9829</c:v>
                </c:pt>
                <c:pt idx="9829">
                  <c:v>9830</c:v>
                </c:pt>
                <c:pt idx="9830">
                  <c:v>9831</c:v>
                </c:pt>
                <c:pt idx="9831">
                  <c:v>9832</c:v>
                </c:pt>
                <c:pt idx="9832">
                  <c:v>9833</c:v>
                </c:pt>
                <c:pt idx="9833">
                  <c:v>9834</c:v>
                </c:pt>
                <c:pt idx="9834">
                  <c:v>9835</c:v>
                </c:pt>
                <c:pt idx="9835">
                  <c:v>9836</c:v>
                </c:pt>
                <c:pt idx="9836">
                  <c:v>9837</c:v>
                </c:pt>
                <c:pt idx="9837">
                  <c:v>9838</c:v>
                </c:pt>
                <c:pt idx="9838">
                  <c:v>9839</c:v>
                </c:pt>
                <c:pt idx="9839">
                  <c:v>9840</c:v>
                </c:pt>
                <c:pt idx="9840">
                  <c:v>9841</c:v>
                </c:pt>
                <c:pt idx="9841">
                  <c:v>9842</c:v>
                </c:pt>
                <c:pt idx="9842">
                  <c:v>9843</c:v>
                </c:pt>
                <c:pt idx="9843">
                  <c:v>9844</c:v>
                </c:pt>
                <c:pt idx="9844">
                  <c:v>9845</c:v>
                </c:pt>
                <c:pt idx="9845">
                  <c:v>9846</c:v>
                </c:pt>
                <c:pt idx="9846">
                  <c:v>9847</c:v>
                </c:pt>
                <c:pt idx="9847">
                  <c:v>9848</c:v>
                </c:pt>
                <c:pt idx="9848">
                  <c:v>9849</c:v>
                </c:pt>
                <c:pt idx="9849">
                  <c:v>9850</c:v>
                </c:pt>
                <c:pt idx="9850">
                  <c:v>9851</c:v>
                </c:pt>
                <c:pt idx="9851">
                  <c:v>9852</c:v>
                </c:pt>
                <c:pt idx="9852">
                  <c:v>9853</c:v>
                </c:pt>
                <c:pt idx="9853">
                  <c:v>9854</c:v>
                </c:pt>
                <c:pt idx="9854">
                  <c:v>9855</c:v>
                </c:pt>
                <c:pt idx="9855">
                  <c:v>9856</c:v>
                </c:pt>
                <c:pt idx="9856">
                  <c:v>9857</c:v>
                </c:pt>
                <c:pt idx="9857">
                  <c:v>9858</c:v>
                </c:pt>
                <c:pt idx="9858">
                  <c:v>9859</c:v>
                </c:pt>
                <c:pt idx="9859">
                  <c:v>9860</c:v>
                </c:pt>
                <c:pt idx="9860">
                  <c:v>9861</c:v>
                </c:pt>
                <c:pt idx="9861">
                  <c:v>9862</c:v>
                </c:pt>
                <c:pt idx="9862">
                  <c:v>9863</c:v>
                </c:pt>
                <c:pt idx="9863">
                  <c:v>9864</c:v>
                </c:pt>
                <c:pt idx="9864">
                  <c:v>9865</c:v>
                </c:pt>
                <c:pt idx="9865">
                  <c:v>9866</c:v>
                </c:pt>
                <c:pt idx="9866">
                  <c:v>9867</c:v>
                </c:pt>
                <c:pt idx="9867">
                  <c:v>9868</c:v>
                </c:pt>
                <c:pt idx="9868">
                  <c:v>9869</c:v>
                </c:pt>
                <c:pt idx="9869">
                  <c:v>9870</c:v>
                </c:pt>
                <c:pt idx="9870">
                  <c:v>9871</c:v>
                </c:pt>
                <c:pt idx="9871">
                  <c:v>9872</c:v>
                </c:pt>
                <c:pt idx="9872">
                  <c:v>9873</c:v>
                </c:pt>
                <c:pt idx="9873">
                  <c:v>9874</c:v>
                </c:pt>
                <c:pt idx="9874">
                  <c:v>9875</c:v>
                </c:pt>
                <c:pt idx="9875">
                  <c:v>9876</c:v>
                </c:pt>
                <c:pt idx="9876">
                  <c:v>9877</c:v>
                </c:pt>
                <c:pt idx="9877">
                  <c:v>9878</c:v>
                </c:pt>
                <c:pt idx="9878">
                  <c:v>9879</c:v>
                </c:pt>
                <c:pt idx="9879">
                  <c:v>9880</c:v>
                </c:pt>
                <c:pt idx="9880">
                  <c:v>9881</c:v>
                </c:pt>
                <c:pt idx="9881">
                  <c:v>9882</c:v>
                </c:pt>
                <c:pt idx="9882">
                  <c:v>9883</c:v>
                </c:pt>
                <c:pt idx="9883">
                  <c:v>9884</c:v>
                </c:pt>
                <c:pt idx="9884">
                  <c:v>9885</c:v>
                </c:pt>
                <c:pt idx="9885">
                  <c:v>9886</c:v>
                </c:pt>
                <c:pt idx="9886">
                  <c:v>9887</c:v>
                </c:pt>
                <c:pt idx="9887">
                  <c:v>9888</c:v>
                </c:pt>
                <c:pt idx="9888">
                  <c:v>9889</c:v>
                </c:pt>
                <c:pt idx="9889">
                  <c:v>9890</c:v>
                </c:pt>
                <c:pt idx="9890">
                  <c:v>9891</c:v>
                </c:pt>
                <c:pt idx="9891">
                  <c:v>9892</c:v>
                </c:pt>
                <c:pt idx="9892">
                  <c:v>9893</c:v>
                </c:pt>
                <c:pt idx="9893">
                  <c:v>9894</c:v>
                </c:pt>
                <c:pt idx="9894">
                  <c:v>9895</c:v>
                </c:pt>
                <c:pt idx="9895">
                  <c:v>9896</c:v>
                </c:pt>
                <c:pt idx="9896">
                  <c:v>9897</c:v>
                </c:pt>
                <c:pt idx="9897">
                  <c:v>9898</c:v>
                </c:pt>
                <c:pt idx="9898">
                  <c:v>9899</c:v>
                </c:pt>
                <c:pt idx="9899">
                  <c:v>9900</c:v>
                </c:pt>
                <c:pt idx="9900">
                  <c:v>9901</c:v>
                </c:pt>
                <c:pt idx="9901">
                  <c:v>9902</c:v>
                </c:pt>
                <c:pt idx="9902">
                  <c:v>9903</c:v>
                </c:pt>
                <c:pt idx="9903">
                  <c:v>9904</c:v>
                </c:pt>
                <c:pt idx="9904">
                  <c:v>9905</c:v>
                </c:pt>
                <c:pt idx="9905">
                  <c:v>9906</c:v>
                </c:pt>
                <c:pt idx="9906">
                  <c:v>9907</c:v>
                </c:pt>
                <c:pt idx="9907">
                  <c:v>9908</c:v>
                </c:pt>
                <c:pt idx="9908">
                  <c:v>9909</c:v>
                </c:pt>
                <c:pt idx="9909">
                  <c:v>9910</c:v>
                </c:pt>
                <c:pt idx="9910">
                  <c:v>9911</c:v>
                </c:pt>
                <c:pt idx="9911">
                  <c:v>9912</c:v>
                </c:pt>
                <c:pt idx="9912">
                  <c:v>9913</c:v>
                </c:pt>
                <c:pt idx="9913">
                  <c:v>9914</c:v>
                </c:pt>
                <c:pt idx="9914">
                  <c:v>9915</c:v>
                </c:pt>
                <c:pt idx="9915">
                  <c:v>9916</c:v>
                </c:pt>
                <c:pt idx="9916">
                  <c:v>9917</c:v>
                </c:pt>
                <c:pt idx="9917">
                  <c:v>9918</c:v>
                </c:pt>
                <c:pt idx="9918">
                  <c:v>9919</c:v>
                </c:pt>
                <c:pt idx="9919">
                  <c:v>9920</c:v>
                </c:pt>
                <c:pt idx="9920">
                  <c:v>9921</c:v>
                </c:pt>
                <c:pt idx="9921">
                  <c:v>9922</c:v>
                </c:pt>
                <c:pt idx="9922">
                  <c:v>9923</c:v>
                </c:pt>
                <c:pt idx="9923">
                  <c:v>9924</c:v>
                </c:pt>
                <c:pt idx="9924">
                  <c:v>9925</c:v>
                </c:pt>
                <c:pt idx="9925">
                  <c:v>9926</c:v>
                </c:pt>
                <c:pt idx="9926">
                  <c:v>9927</c:v>
                </c:pt>
                <c:pt idx="9927">
                  <c:v>9928</c:v>
                </c:pt>
                <c:pt idx="9928">
                  <c:v>9929</c:v>
                </c:pt>
                <c:pt idx="9929">
                  <c:v>9930</c:v>
                </c:pt>
                <c:pt idx="9930">
                  <c:v>9931</c:v>
                </c:pt>
                <c:pt idx="9931">
                  <c:v>9932</c:v>
                </c:pt>
                <c:pt idx="9932">
                  <c:v>9933</c:v>
                </c:pt>
                <c:pt idx="9933">
                  <c:v>9934</c:v>
                </c:pt>
                <c:pt idx="9934">
                  <c:v>9935</c:v>
                </c:pt>
                <c:pt idx="9935">
                  <c:v>9936</c:v>
                </c:pt>
                <c:pt idx="9936">
                  <c:v>9937</c:v>
                </c:pt>
                <c:pt idx="9937">
                  <c:v>9938</c:v>
                </c:pt>
                <c:pt idx="9938">
                  <c:v>9939</c:v>
                </c:pt>
                <c:pt idx="9939">
                  <c:v>9940</c:v>
                </c:pt>
                <c:pt idx="9940">
                  <c:v>9941</c:v>
                </c:pt>
                <c:pt idx="9941">
                  <c:v>9942</c:v>
                </c:pt>
                <c:pt idx="9942">
                  <c:v>9943</c:v>
                </c:pt>
                <c:pt idx="9943">
                  <c:v>9944</c:v>
                </c:pt>
                <c:pt idx="9944">
                  <c:v>9945</c:v>
                </c:pt>
                <c:pt idx="9945">
                  <c:v>9946</c:v>
                </c:pt>
                <c:pt idx="9946">
                  <c:v>9947</c:v>
                </c:pt>
                <c:pt idx="9947">
                  <c:v>9948</c:v>
                </c:pt>
                <c:pt idx="9948">
                  <c:v>9949</c:v>
                </c:pt>
                <c:pt idx="9949">
                  <c:v>9950</c:v>
                </c:pt>
                <c:pt idx="9950">
                  <c:v>9951</c:v>
                </c:pt>
                <c:pt idx="9951">
                  <c:v>9952</c:v>
                </c:pt>
                <c:pt idx="9952">
                  <c:v>9953</c:v>
                </c:pt>
                <c:pt idx="9953">
                  <c:v>9954</c:v>
                </c:pt>
                <c:pt idx="9954">
                  <c:v>9955</c:v>
                </c:pt>
                <c:pt idx="9955">
                  <c:v>9956</c:v>
                </c:pt>
                <c:pt idx="9956">
                  <c:v>9957</c:v>
                </c:pt>
                <c:pt idx="9957">
                  <c:v>9958</c:v>
                </c:pt>
                <c:pt idx="9958">
                  <c:v>9959</c:v>
                </c:pt>
                <c:pt idx="9959">
                  <c:v>9960</c:v>
                </c:pt>
                <c:pt idx="9960">
                  <c:v>9961</c:v>
                </c:pt>
                <c:pt idx="9961">
                  <c:v>9962</c:v>
                </c:pt>
                <c:pt idx="9962">
                  <c:v>9963</c:v>
                </c:pt>
                <c:pt idx="9963">
                  <c:v>9964</c:v>
                </c:pt>
                <c:pt idx="9964">
                  <c:v>9965</c:v>
                </c:pt>
                <c:pt idx="9965">
                  <c:v>9966</c:v>
                </c:pt>
                <c:pt idx="9966">
                  <c:v>9967</c:v>
                </c:pt>
                <c:pt idx="9967">
                  <c:v>9968</c:v>
                </c:pt>
                <c:pt idx="9968">
                  <c:v>9969</c:v>
                </c:pt>
                <c:pt idx="9969">
                  <c:v>9970</c:v>
                </c:pt>
                <c:pt idx="9970">
                  <c:v>9971</c:v>
                </c:pt>
                <c:pt idx="9971">
                  <c:v>9972</c:v>
                </c:pt>
                <c:pt idx="9972">
                  <c:v>9973</c:v>
                </c:pt>
                <c:pt idx="9973">
                  <c:v>9974</c:v>
                </c:pt>
                <c:pt idx="9974">
                  <c:v>9975</c:v>
                </c:pt>
                <c:pt idx="9975">
                  <c:v>9976</c:v>
                </c:pt>
                <c:pt idx="9976">
                  <c:v>9977</c:v>
                </c:pt>
                <c:pt idx="9977">
                  <c:v>9978</c:v>
                </c:pt>
                <c:pt idx="9978">
                  <c:v>9979</c:v>
                </c:pt>
                <c:pt idx="9979">
                  <c:v>9980</c:v>
                </c:pt>
                <c:pt idx="9980">
                  <c:v>9981</c:v>
                </c:pt>
                <c:pt idx="9981">
                  <c:v>9982</c:v>
                </c:pt>
                <c:pt idx="9982">
                  <c:v>9983</c:v>
                </c:pt>
                <c:pt idx="9983">
                  <c:v>9984</c:v>
                </c:pt>
                <c:pt idx="9984">
                  <c:v>9985</c:v>
                </c:pt>
                <c:pt idx="9985">
                  <c:v>9986</c:v>
                </c:pt>
                <c:pt idx="9986">
                  <c:v>9987</c:v>
                </c:pt>
                <c:pt idx="9987">
                  <c:v>9988</c:v>
                </c:pt>
                <c:pt idx="9988">
                  <c:v>9989</c:v>
                </c:pt>
                <c:pt idx="9989">
                  <c:v>9990</c:v>
                </c:pt>
                <c:pt idx="9990">
                  <c:v>9991</c:v>
                </c:pt>
                <c:pt idx="9991">
                  <c:v>9992</c:v>
                </c:pt>
                <c:pt idx="9992">
                  <c:v>9993</c:v>
                </c:pt>
                <c:pt idx="9993">
                  <c:v>9994</c:v>
                </c:pt>
                <c:pt idx="9994">
                  <c:v>9995</c:v>
                </c:pt>
                <c:pt idx="9995">
                  <c:v>9996</c:v>
                </c:pt>
                <c:pt idx="9996">
                  <c:v>9997</c:v>
                </c:pt>
                <c:pt idx="9997">
                  <c:v>9998</c:v>
                </c:pt>
                <c:pt idx="9998">
                  <c:v>9999</c:v>
                </c:pt>
                <c:pt idx="9999">
                  <c:v>10000</c:v>
                </c:pt>
                <c:pt idx="10000">
                  <c:v>10001</c:v>
                </c:pt>
                <c:pt idx="10001">
                  <c:v>10002</c:v>
                </c:pt>
                <c:pt idx="10002">
                  <c:v>10003</c:v>
                </c:pt>
                <c:pt idx="10003">
                  <c:v>10004</c:v>
                </c:pt>
                <c:pt idx="10004">
                  <c:v>10005</c:v>
                </c:pt>
                <c:pt idx="10005">
                  <c:v>10006</c:v>
                </c:pt>
                <c:pt idx="10006">
                  <c:v>10007</c:v>
                </c:pt>
                <c:pt idx="10007">
                  <c:v>10008</c:v>
                </c:pt>
                <c:pt idx="10008">
                  <c:v>10009</c:v>
                </c:pt>
                <c:pt idx="10009">
                  <c:v>10010</c:v>
                </c:pt>
                <c:pt idx="10010">
                  <c:v>10011</c:v>
                </c:pt>
                <c:pt idx="10011">
                  <c:v>10012</c:v>
                </c:pt>
                <c:pt idx="10012">
                  <c:v>10013</c:v>
                </c:pt>
                <c:pt idx="10013">
                  <c:v>10014</c:v>
                </c:pt>
                <c:pt idx="10014">
                  <c:v>10015</c:v>
                </c:pt>
                <c:pt idx="10015">
                  <c:v>10016</c:v>
                </c:pt>
                <c:pt idx="10016">
                  <c:v>10017</c:v>
                </c:pt>
                <c:pt idx="10017">
                  <c:v>10018</c:v>
                </c:pt>
                <c:pt idx="10018">
                  <c:v>10019</c:v>
                </c:pt>
                <c:pt idx="10019">
                  <c:v>10020</c:v>
                </c:pt>
                <c:pt idx="10020">
                  <c:v>10021</c:v>
                </c:pt>
                <c:pt idx="10021">
                  <c:v>10022</c:v>
                </c:pt>
                <c:pt idx="10022">
                  <c:v>10023</c:v>
                </c:pt>
                <c:pt idx="10023">
                  <c:v>10024</c:v>
                </c:pt>
                <c:pt idx="10024">
                  <c:v>10025</c:v>
                </c:pt>
                <c:pt idx="10025">
                  <c:v>10026</c:v>
                </c:pt>
                <c:pt idx="10026">
                  <c:v>10027</c:v>
                </c:pt>
                <c:pt idx="10027">
                  <c:v>10028</c:v>
                </c:pt>
                <c:pt idx="10028">
                  <c:v>10029</c:v>
                </c:pt>
                <c:pt idx="10029">
                  <c:v>10030</c:v>
                </c:pt>
                <c:pt idx="10030">
                  <c:v>10031</c:v>
                </c:pt>
                <c:pt idx="10031">
                  <c:v>10032</c:v>
                </c:pt>
                <c:pt idx="10032">
                  <c:v>10033</c:v>
                </c:pt>
                <c:pt idx="10033">
                  <c:v>10034</c:v>
                </c:pt>
                <c:pt idx="10034">
                  <c:v>10035</c:v>
                </c:pt>
                <c:pt idx="10035">
                  <c:v>10036</c:v>
                </c:pt>
                <c:pt idx="10036">
                  <c:v>10037</c:v>
                </c:pt>
                <c:pt idx="10037">
                  <c:v>10038</c:v>
                </c:pt>
                <c:pt idx="10038">
                  <c:v>10039</c:v>
                </c:pt>
                <c:pt idx="10039">
                  <c:v>10040</c:v>
                </c:pt>
                <c:pt idx="10040">
                  <c:v>10041</c:v>
                </c:pt>
                <c:pt idx="10041">
                  <c:v>10042</c:v>
                </c:pt>
                <c:pt idx="10042">
                  <c:v>10043</c:v>
                </c:pt>
                <c:pt idx="10043">
                  <c:v>10044</c:v>
                </c:pt>
                <c:pt idx="10044">
                  <c:v>10045</c:v>
                </c:pt>
                <c:pt idx="10045">
                  <c:v>10046</c:v>
                </c:pt>
                <c:pt idx="10046">
                  <c:v>10047</c:v>
                </c:pt>
                <c:pt idx="10047">
                  <c:v>10048</c:v>
                </c:pt>
                <c:pt idx="10048">
                  <c:v>10049</c:v>
                </c:pt>
                <c:pt idx="10049">
                  <c:v>10050</c:v>
                </c:pt>
                <c:pt idx="10050">
                  <c:v>10051</c:v>
                </c:pt>
                <c:pt idx="10051">
                  <c:v>10052</c:v>
                </c:pt>
                <c:pt idx="10052">
                  <c:v>10053</c:v>
                </c:pt>
                <c:pt idx="10053">
                  <c:v>10054</c:v>
                </c:pt>
                <c:pt idx="10054">
                  <c:v>10055</c:v>
                </c:pt>
                <c:pt idx="10055">
                  <c:v>10056</c:v>
                </c:pt>
                <c:pt idx="10056">
                  <c:v>10057</c:v>
                </c:pt>
                <c:pt idx="10057">
                  <c:v>10058</c:v>
                </c:pt>
                <c:pt idx="10058">
                  <c:v>10059</c:v>
                </c:pt>
                <c:pt idx="10059">
                  <c:v>10060</c:v>
                </c:pt>
                <c:pt idx="10060">
                  <c:v>10061</c:v>
                </c:pt>
                <c:pt idx="10061">
                  <c:v>10062</c:v>
                </c:pt>
                <c:pt idx="10062">
                  <c:v>10063</c:v>
                </c:pt>
                <c:pt idx="10063">
                  <c:v>10064</c:v>
                </c:pt>
                <c:pt idx="10064">
                  <c:v>10065</c:v>
                </c:pt>
                <c:pt idx="10065">
                  <c:v>10066</c:v>
                </c:pt>
                <c:pt idx="10066">
                  <c:v>10067</c:v>
                </c:pt>
                <c:pt idx="10067">
                  <c:v>10068</c:v>
                </c:pt>
                <c:pt idx="10068">
                  <c:v>10069</c:v>
                </c:pt>
                <c:pt idx="10069">
                  <c:v>10070</c:v>
                </c:pt>
                <c:pt idx="10070">
                  <c:v>10071</c:v>
                </c:pt>
                <c:pt idx="10071">
                  <c:v>10072</c:v>
                </c:pt>
                <c:pt idx="10072">
                  <c:v>10073</c:v>
                </c:pt>
                <c:pt idx="10073">
                  <c:v>10074</c:v>
                </c:pt>
                <c:pt idx="10074">
                  <c:v>10075</c:v>
                </c:pt>
                <c:pt idx="10075">
                  <c:v>10076</c:v>
                </c:pt>
                <c:pt idx="10076">
                  <c:v>10077</c:v>
                </c:pt>
                <c:pt idx="10077">
                  <c:v>10078</c:v>
                </c:pt>
                <c:pt idx="10078">
                  <c:v>10079</c:v>
                </c:pt>
                <c:pt idx="10079">
                  <c:v>10080</c:v>
                </c:pt>
                <c:pt idx="10080">
                  <c:v>10081</c:v>
                </c:pt>
                <c:pt idx="10081">
                  <c:v>10082</c:v>
                </c:pt>
                <c:pt idx="10082">
                  <c:v>10083</c:v>
                </c:pt>
                <c:pt idx="10083">
                  <c:v>10084</c:v>
                </c:pt>
                <c:pt idx="10084">
                  <c:v>10085</c:v>
                </c:pt>
                <c:pt idx="10085">
                  <c:v>10086</c:v>
                </c:pt>
                <c:pt idx="10086">
                  <c:v>10087</c:v>
                </c:pt>
                <c:pt idx="10087">
                  <c:v>10088</c:v>
                </c:pt>
                <c:pt idx="10088">
                  <c:v>10089</c:v>
                </c:pt>
                <c:pt idx="10089">
                  <c:v>10090</c:v>
                </c:pt>
                <c:pt idx="10090">
                  <c:v>10091</c:v>
                </c:pt>
                <c:pt idx="10091">
                  <c:v>10092</c:v>
                </c:pt>
                <c:pt idx="10092">
                  <c:v>10093</c:v>
                </c:pt>
                <c:pt idx="10093">
                  <c:v>10094</c:v>
                </c:pt>
                <c:pt idx="10094">
                  <c:v>10095</c:v>
                </c:pt>
                <c:pt idx="10095">
                  <c:v>10096</c:v>
                </c:pt>
                <c:pt idx="10096">
                  <c:v>10097</c:v>
                </c:pt>
                <c:pt idx="10097">
                  <c:v>10098</c:v>
                </c:pt>
                <c:pt idx="10098">
                  <c:v>10099</c:v>
                </c:pt>
                <c:pt idx="10099">
                  <c:v>10100</c:v>
                </c:pt>
                <c:pt idx="10100">
                  <c:v>10101</c:v>
                </c:pt>
                <c:pt idx="10101">
                  <c:v>10102</c:v>
                </c:pt>
                <c:pt idx="10102">
                  <c:v>10103</c:v>
                </c:pt>
                <c:pt idx="10103">
                  <c:v>10104</c:v>
                </c:pt>
                <c:pt idx="10104">
                  <c:v>10105</c:v>
                </c:pt>
                <c:pt idx="10105">
                  <c:v>10106</c:v>
                </c:pt>
                <c:pt idx="10106">
                  <c:v>10107</c:v>
                </c:pt>
                <c:pt idx="10107">
                  <c:v>10108</c:v>
                </c:pt>
                <c:pt idx="10108">
                  <c:v>10109</c:v>
                </c:pt>
                <c:pt idx="10109">
                  <c:v>10110</c:v>
                </c:pt>
                <c:pt idx="10110">
                  <c:v>10111</c:v>
                </c:pt>
                <c:pt idx="10111">
                  <c:v>10112</c:v>
                </c:pt>
                <c:pt idx="10112">
                  <c:v>10113</c:v>
                </c:pt>
                <c:pt idx="10113">
                  <c:v>10114</c:v>
                </c:pt>
                <c:pt idx="10114">
                  <c:v>10115</c:v>
                </c:pt>
                <c:pt idx="10115">
                  <c:v>10116</c:v>
                </c:pt>
                <c:pt idx="10116">
                  <c:v>10117</c:v>
                </c:pt>
                <c:pt idx="10117">
                  <c:v>10118</c:v>
                </c:pt>
                <c:pt idx="10118">
                  <c:v>10119</c:v>
                </c:pt>
                <c:pt idx="10119">
                  <c:v>10120</c:v>
                </c:pt>
                <c:pt idx="10120">
                  <c:v>10121</c:v>
                </c:pt>
                <c:pt idx="10121">
                  <c:v>10122</c:v>
                </c:pt>
                <c:pt idx="10122">
                  <c:v>10123</c:v>
                </c:pt>
                <c:pt idx="10123">
                  <c:v>10124</c:v>
                </c:pt>
                <c:pt idx="10124">
                  <c:v>10125</c:v>
                </c:pt>
                <c:pt idx="10125">
                  <c:v>10126</c:v>
                </c:pt>
                <c:pt idx="10126">
                  <c:v>10127</c:v>
                </c:pt>
                <c:pt idx="10127">
                  <c:v>10128</c:v>
                </c:pt>
                <c:pt idx="10128">
                  <c:v>10129</c:v>
                </c:pt>
                <c:pt idx="10129">
                  <c:v>10130</c:v>
                </c:pt>
                <c:pt idx="10130">
                  <c:v>10131</c:v>
                </c:pt>
                <c:pt idx="10131">
                  <c:v>10132</c:v>
                </c:pt>
                <c:pt idx="10132">
                  <c:v>10133</c:v>
                </c:pt>
                <c:pt idx="10133">
                  <c:v>10134</c:v>
                </c:pt>
                <c:pt idx="10134">
                  <c:v>10135</c:v>
                </c:pt>
                <c:pt idx="10135">
                  <c:v>10136</c:v>
                </c:pt>
                <c:pt idx="10136">
                  <c:v>10137</c:v>
                </c:pt>
                <c:pt idx="10137">
                  <c:v>10138</c:v>
                </c:pt>
                <c:pt idx="10138">
                  <c:v>10139</c:v>
                </c:pt>
                <c:pt idx="10139">
                  <c:v>10140</c:v>
                </c:pt>
                <c:pt idx="10140">
                  <c:v>10141</c:v>
                </c:pt>
                <c:pt idx="10141">
                  <c:v>10142</c:v>
                </c:pt>
                <c:pt idx="10142">
                  <c:v>10143</c:v>
                </c:pt>
                <c:pt idx="10143">
                  <c:v>10144</c:v>
                </c:pt>
                <c:pt idx="10144">
                  <c:v>10145</c:v>
                </c:pt>
                <c:pt idx="10145">
                  <c:v>10146</c:v>
                </c:pt>
                <c:pt idx="10146">
                  <c:v>10147</c:v>
                </c:pt>
                <c:pt idx="10147">
                  <c:v>10148</c:v>
                </c:pt>
                <c:pt idx="10148">
                  <c:v>10149</c:v>
                </c:pt>
                <c:pt idx="10149">
                  <c:v>10150</c:v>
                </c:pt>
                <c:pt idx="10150">
                  <c:v>10151</c:v>
                </c:pt>
                <c:pt idx="10151">
                  <c:v>10152</c:v>
                </c:pt>
                <c:pt idx="10152">
                  <c:v>10153</c:v>
                </c:pt>
                <c:pt idx="10153">
                  <c:v>10154</c:v>
                </c:pt>
                <c:pt idx="10154">
                  <c:v>10155</c:v>
                </c:pt>
                <c:pt idx="10155">
                  <c:v>10156</c:v>
                </c:pt>
                <c:pt idx="10156">
                  <c:v>10157</c:v>
                </c:pt>
                <c:pt idx="10157">
                  <c:v>10158</c:v>
                </c:pt>
                <c:pt idx="10158">
                  <c:v>10159</c:v>
                </c:pt>
                <c:pt idx="10159">
                  <c:v>10160</c:v>
                </c:pt>
                <c:pt idx="10160">
                  <c:v>10161</c:v>
                </c:pt>
                <c:pt idx="10161">
                  <c:v>10162</c:v>
                </c:pt>
                <c:pt idx="10162">
                  <c:v>10163</c:v>
                </c:pt>
                <c:pt idx="10163">
                  <c:v>10164</c:v>
                </c:pt>
                <c:pt idx="10164">
                  <c:v>10165</c:v>
                </c:pt>
                <c:pt idx="10165">
                  <c:v>10166</c:v>
                </c:pt>
                <c:pt idx="10166">
                  <c:v>10167</c:v>
                </c:pt>
                <c:pt idx="10167">
                  <c:v>10168</c:v>
                </c:pt>
                <c:pt idx="10168">
                  <c:v>10169</c:v>
                </c:pt>
                <c:pt idx="10169">
                  <c:v>10170</c:v>
                </c:pt>
                <c:pt idx="10170">
                  <c:v>10171</c:v>
                </c:pt>
                <c:pt idx="10171">
                  <c:v>10172</c:v>
                </c:pt>
                <c:pt idx="10172">
                  <c:v>10173</c:v>
                </c:pt>
                <c:pt idx="10173">
                  <c:v>10174</c:v>
                </c:pt>
                <c:pt idx="10174">
                  <c:v>10175</c:v>
                </c:pt>
                <c:pt idx="10175">
                  <c:v>10176</c:v>
                </c:pt>
                <c:pt idx="10176">
                  <c:v>10177</c:v>
                </c:pt>
                <c:pt idx="10177">
                  <c:v>10178</c:v>
                </c:pt>
                <c:pt idx="10178">
                  <c:v>10179</c:v>
                </c:pt>
                <c:pt idx="10179">
                  <c:v>10180</c:v>
                </c:pt>
                <c:pt idx="10180">
                  <c:v>10181</c:v>
                </c:pt>
                <c:pt idx="10181">
                  <c:v>10182</c:v>
                </c:pt>
                <c:pt idx="10182">
                  <c:v>10183</c:v>
                </c:pt>
                <c:pt idx="10183">
                  <c:v>10184</c:v>
                </c:pt>
                <c:pt idx="10184">
                  <c:v>10185</c:v>
                </c:pt>
                <c:pt idx="10185">
                  <c:v>10186</c:v>
                </c:pt>
                <c:pt idx="10186">
                  <c:v>10187</c:v>
                </c:pt>
                <c:pt idx="10187">
                  <c:v>10188</c:v>
                </c:pt>
                <c:pt idx="10188">
                  <c:v>10189</c:v>
                </c:pt>
                <c:pt idx="10189">
                  <c:v>10190</c:v>
                </c:pt>
                <c:pt idx="10190">
                  <c:v>10191</c:v>
                </c:pt>
                <c:pt idx="10191">
                  <c:v>10192</c:v>
                </c:pt>
                <c:pt idx="10192">
                  <c:v>10193</c:v>
                </c:pt>
                <c:pt idx="10193">
                  <c:v>10194</c:v>
                </c:pt>
                <c:pt idx="10194">
                  <c:v>10195</c:v>
                </c:pt>
                <c:pt idx="10195">
                  <c:v>10196</c:v>
                </c:pt>
                <c:pt idx="10196">
                  <c:v>10197</c:v>
                </c:pt>
                <c:pt idx="10197">
                  <c:v>10198</c:v>
                </c:pt>
                <c:pt idx="10198">
                  <c:v>10199</c:v>
                </c:pt>
                <c:pt idx="10199">
                  <c:v>10200</c:v>
                </c:pt>
                <c:pt idx="10200">
                  <c:v>10201</c:v>
                </c:pt>
                <c:pt idx="10201">
                  <c:v>10202</c:v>
                </c:pt>
                <c:pt idx="10202">
                  <c:v>10203</c:v>
                </c:pt>
                <c:pt idx="10203">
                  <c:v>10204</c:v>
                </c:pt>
                <c:pt idx="10204">
                  <c:v>10205</c:v>
                </c:pt>
                <c:pt idx="10205">
                  <c:v>10206</c:v>
                </c:pt>
                <c:pt idx="10206">
                  <c:v>10207</c:v>
                </c:pt>
                <c:pt idx="10207">
                  <c:v>10208</c:v>
                </c:pt>
                <c:pt idx="10208">
                  <c:v>10209</c:v>
                </c:pt>
                <c:pt idx="10209">
                  <c:v>10210</c:v>
                </c:pt>
                <c:pt idx="10210">
                  <c:v>10211</c:v>
                </c:pt>
                <c:pt idx="10211">
                  <c:v>10212</c:v>
                </c:pt>
                <c:pt idx="10212">
                  <c:v>10213</c:v>
                </c:pt>
                <c:pt idx="10213">
                  <c:v>10214</c:v>
                </c:pt>
                <c:pt idx="10214">
                  <c:v>10215</c:v>
                </c:pt>
                <c:pt idx="10215">
                  <c:v>10216</c:v>
                </c:pt>
                <c:pt idx="10216">
                  <c:v>10217</c:v>
                </c:pt>
                <c:pt idx="10217">
                  <c:v>10218</c:v>
                </c:pt>
                <c:pt idx="10218">
                  <c:v>10219</c:v>
                </c:pt>
                <c:pt idx="10219">
                  <c:v>10220</c:v>
                </c:pt>
                <c:pt idx="10220">
                  <c:v>10221</c:v>
                </c:pt>
                <c:pt idx="10221">
                  <c:v>10222</c:v>
                </c:pt>
                <c:pt idx="10222">
                  <c:v>10223</c:v>
                </c:pt>
                <c:pt idx="10223">
                  <c:v>10224</c:v>
                </c:pt>
                <c:pt idx="10224">
                  <c:v>10225</c:v>
                </c:pt>
                <c:pt idx="10225">
                  <c:v>10226</c:v>
                </c:pt>
                <c:pt idx="10226">
                  <c:v>10227</c:v>
                </c:pt>
                <c:pt idx="10227">
                  <c:v>10228</c:v>
                </c:pt>
                <c:pt idx="10228">
                  <c:v>10229</c:v>
                </c:pt>
                <c:pt idx="10229">
                  <c:v>10230</c:v>
                </c:pt>
                <c:pt idx="10230">
                  <c:v>10231</c:v>
                </c:pt>
                <c:pt idx="10231">
                  <c:v>10232</c:v>
                </c:pt>
                <c:pt idx="10232">
                  <c:v>10233</c:v>
                </c:pt>
                <c:pt idx="10233">
                  <c:v>10234</c:v>
                </c:pt>
                <c:pt idx="10234">
                  <c:v>10235</c:v>
                </c:pt>
                <c:pt idx="10235">
                  <c:v>10236</c:v>
                </c:pt>
                <c:pt idx="10236">
                  <c:v>10237</c:v>
                </c:pt>
                <c:pt idx="10237">
                  <c:v>10238</c:v>
                </c:pt>
                <c:pt idx="10238">
                  <c:v>10239</c:v>
                </c:pt>
                <c:pt idx="10239">
                  <c:v>10240</c:v>
                </c:pt>
                <c:pt idx="10240">
                  <c:v>10241</c:v>
                </c:pt>
                <c:pt idx="10241">
                  <c:v>10242</c:v>
                </c:pt>
                <c:pt idx="10242">
                  <c:v>10243</c:v>
                </c:pt>
                <c:pt idx="10243">
                  <c:v>10244</c:v>
                </c:pt>
                <c:pt idx="10244">
                  <c:v>10245</c:v>
                </c:pt>
                <c:pt idx="10245">
                  <c:v>10246</c:v>
                </c:pt>
                <c:pt idx="10246">
                  <c:v>10247</c:v>
                </c:pt>
                <c:pt idx="10247">
                  <c:v>10248</c:v>
                </c:pt>
                <c:pt idx="10248">
                  <c:v>10249</c:v>
                </c:pt>
                <c:pt idx="10249">
                  <c:v>10250</c:v>
                </c:pt>
                <c:pt idx="10250">
                  <c:v>10251</c:v>
                </c:pt>
                <c:pt idx="10251">
                  <c:v>10252</c:v>
                </c:pt>
                <c:pt idx="10252">
                  <c:v>10253</c:v>
                </c:pt>
                <c:pt idx="10253">
                  <c:v>10254</c:v>
                </c:pt>
                <c:pt idx="10254">
                  <c:v>10255</c:v>
                </c:pt>
                <c:pt idx="10255">
                  <c:v>10256</c:v>
                </c:pt>
                <c:pt idx="10256">
                  <c:v>10257</c:v>
                </c:pt>
                <c:pt idx="10257">
                  <c:v>10258</c:v>
                </c:pt>
                <c:pt idx="10258">
                  <c:v>10259</c:v>
                </c:pt>
                <c:pt idx="10259">
                  <c:v>10260</c:v>
                </c:pt>
                <c:pt idx="10260">
                  <c:v>10261</c:v>
                </c:pt>
                <c:pt idx="10261">
                  <c:v>10262</c:v>
                </c:pt>
                <c:pt idx="10262">
                  <c:v>10263</c:v>
                </c:pt>
                <c:pt idx="10263">
                  <c:v>10264</c:v>
                </c:pt>
                <c:pt idx="10264">
                  <c:v>10265</c:v>
                </c:pt>
                <c:pt idx="10265">
                  <c:v>10266</c:v>
                </c:pt>
                <c:pt idx="10266">
                  <c:v>10267</c:v>
                </c:pt>
                <c:pt idx="10267">
                  <c:v>10268</c:v>
                </c:pt>
                <c:pt idx="10268">
                  <c:v>10269</c:v>
                </c:pt>
                <c:pt idx="10269">
                  <c:v>10270</c:v>
                </c:pt>
                <c:pt idx="10270">
                  <c:v>10271</c:v>
                </c:pt>
                <c:pt idx="10271">
                  <c:v>10272</c:v>
                </c:pt>
                <c:pt idx="10272">
                  <c:v>10273</c:v>
                </c:pt>
                <c:pt idx="10273">
                  <c:v>10274</c:v>
                </c:pt>
                <c:pt idx="10274">
                  <c:v>10275</c:v>
                </c:pt>
                <c:pt idx="10275">
                  <c:v>10276</c:v>
                </c:pt>
                <c:pt idx="10276">
                  <c:v>10277</c:v>
                </c:pt>
                <c:pt idx="10277">
                  <c:v>10278</c:v>
                </c:pt>
                <c:pt idx="10278">
                  <c:v>10279</c:v>
                </c:pt>
                <c:pt idx="10279">
                  <c:v>10280</c:v>
                </c:pt>
                <c:pt idx="10280">
                  <c:v>10281</c:v>
                </c:pt>
                <c:pt idx="10281">
                  <c:v>10282</c:v>
                </c:pt>
                <c:pt idx="10282">
                  <c:v>10283</c:v>
                </c:pt>
                <c:pt idx="10283">
                  <c:v>10284</c:v>
                </c:pt>
                <c:pt idx="10284">
                  <c:v>10285</c:v>
                </c:pt>
                <c:pt idx="10285">
                  <c:v>10286</c:v>
                </c:pt>
                <c:pt idx="10286">
                  <c:v>10287</c:v>
                </c:pt>
                <c:pt idx="10287">
                  <c:v>10288</c:v>
                </c:pt>
                <c:pt idx="10288">
                  <c:v>10289</c:v>
                </c:pt>
                <c:pt idx="10289">
                  <c:v>10290</c:v>
                </c:pt>
                <c:pt idx="10290">
                  <c:v>10291</c:v>
                </c:pt>
                <c:pt idx="10291">
                  <c:v>10292</c:v>
                </c:pt>
                <c:pt idx="10292">
                  <c:v>10293</c:v>
                </c:pt>
                <c:pt idx="10293">
                  <c:v>10294</c:v>
                </c:pt>
                <c:pt idx="10294">
                  <c:v>10295</c:v>
                </c:pt>
                <c:pt idx="10295">
                  <c:v>10296</c:v>
                </c:pt>
                <c:pt idx="10296">
                  <c:v>10297</c:v>
                </c:pt>
                <c:pt idx="10297">
                  <c:v>10298</c:v>
                </c:pt>
                <c:pt idx="10298">
                  <c:v>10299</c:v>
                </c:pt>
                <c:pt idx="10299">
                  <c:v>10300</c:v>
                </c:pt>
                <c:pt idx="10300">
                  <c:v>10301</c:v>
                </c:pt>
                <c:pt idx="10301">
                  <c:v>10302</c:v>
                </c:pt>
                <c:pt idx="10302">
                  <c:v>10303</c:v>
                </c:pt>
                <c:pt idx="10303">
                  <c:v>10304</c:v>
                </c:pt>
                <c:pt idx="10304">
                  <c:v>10305</c:v>
                </c:pt>
                <c:pt idx="10305">
                  <c:v>10306</c:v>
                </c:pt>
                <c:pt idx="10306">
                  <c:v>10307</c:v>
                </c:pt>
                <c:pt idx="10307">
                  <c:v>10308</c:v>
                </c:pt>
                <c:pt idx="10308">
                  <c:v>10309</c:v>
                </c:pt>
                <c:pt idx="10309">
                  <c:v>10310</c:v>
                </c:pt>
                <c:pt idx="10310">
                  <c:v>10311</c:v>
                </c:pt>
                <c:pt idx="10311">
                  <c:v>10312</c:v>
                </c:pt>
                <c:pt idx="10312">
                  <c:v>10313</c:v>
                </c:pt>
                <c:pt idx="10313">
                  <c:v>10314</c:v>
                </c:pt>
                <c:pt idx="10314">
                  <c:v>10315</c:v>
                </c:pt>
                <c:pt idx="10315">
                  <c:v>10316</c:v>
                </c:pt>
                <c:pt idx="10316">
                  <c:v>10317</c:v>
                </c:pt>
                <c:pt idx="10317">
                  <c:v>10318</c:v>
                </c:pt>
                <c:pt idx="10318">
                  <c:v>10319</c:v>
                </c:pt>
                <c:pt idx="10319">
                  <c:v>10320</c:v>
                </c:pt>
                <c:pt idx="10320">
                  <c:v>10321</c:v>
                </c:pt>
                <c:pt idx="10321">
                  <c:v>10322</c:v>
                </c:pt>
                <c:pt idx="10322">
                  <c:v>10323</c:v>
                </c:pt>
                <c:pt idx="10323">
                  <c:v>10324</c:v>
                </c:pt>
                <c:pt idx="10324">
                  <c:v>10325</c:v>
                </c:pt>
                <c:pt idx="10325">
                  <c:v>10326</c:v>
                </c:pt>
                <c:pt idx="10326">
                  <c:v>10327</c:v>
                </c:pt>
                <c:pt idx="10327">
                  <c:v>10328</c:v>
                </c:pt>
                <c:pt idx="10328">
                  <c:v>10329</c:v>
                </c:pt>
                <c:pt idx="10329">
                  <c:v>10330</c:v>
                </c:pt>
                <c:pt idx="10330">
                  <c:v>10331</c:v>
                </c:pt>
                <c:pt idx="10331">
                  <c:v>10332</c:v>
                </c:pt>
                <c:pt idx="10332">
                  <c:v>10333</c:v>
                </c:pt>
                <c:pt idx="10333">
                  <c:v>10334</c:v>
                </c:pt>
                <c:pt idx="10334">
                  <c:v>10335</c:v>
                </c:pt>
                <c:pt idx="10335">
                  <c:v>10336</c:v>
                </c:pt>
                <c:pt idx="10336">
                  <c:v>10337</c:v>
                </c:pt>
                <c:pt idx="10337">
                  <c:v>10338</c:v>
                </c:pt>
                <c:pt idx="10338">
                  <c:v>10339</c:v>
                </c:pt>
                <c:pt idx="10339">
                  <c:v>10340</c:v>
                </c:pt>
                <c:pt idx="10340">
                  <c:v>10341</c:v>
                </c:pt>
                <c:pt idx="10341">
                  <c:v>10342</c:v>
                </c:pt>
                <c:pt idx="10342">
                  <c:v>10343</c:v>
                </c:pt>
                <c:pt idx="10343">
                  <c:v>10344</c:v>
                </c:pt>
                <c:pt idx="10344">
                  <c:v>10345</c:v>
                </c:pt>
                <c:pt idx="10345">
                  <c:v>10346</c:v>
                </c:pt>
                <c:pt idx="10346">
                  <c:v>10347</c:v>
                </c:pt>
                <c:pt idx="10347">
                  <c:v>10348</c:v>
                </c:pt>
                <c:pt idx="10348">
                  <c:v>10349</c:v>
                </c:pt>
                <c:pt idx="10349">
                  <c:v>10350</c:v>
                </c:pt>
                <c:pt idx="10350">
                  <c:v>10351</c:v>
                </c:pt>
                <c:pt idx="10351">
                  <c:v>10352</c:v>
                </c:pt>
                <c:pt idx="10352">
                  <c:v>10353</c:v>
                </c:pt>
                <c:pt idx="10353">
                  <c:v>10354</c:v>
                </c:pt>
                <c:pt idx="10354">
                  <c:v>10355</c:v>
                </c:pt>
                <c:pt idx="10355">
                  <c:v>10356</c:v>
                </c:pt>
                <c:pt idx="10356">
                  <c:v>10357</c:v>
                </c:pt>
                <c:pt idx="10357">
                  <c:v>10358</c:v>
                </c:pt>
                <c:pt idx="10358">
                  <c:v>10359</c:v>
                </c:pt>
                <c:pt idx="10359">
                  <c:v>10360</c:v>
                </c:pt>
                <c:pt idx="10360">
                  <c:v>10361</c:v>
                </c:pt>
                <c:pt idx="10361">
                  <c:v>10362</c:v>
                </c:pt>
                <c:pt idx="10362">
                  <c:v>10363</c:v>
                </c:pt>
                <c:pt idx="10363">
                  <c:v>10364</c:v>
                </c:pt>
                <c:pt idx="10364">
                  <c:v>10365</c:v>
                </c:pt>
                <c:pt idx="10365">
                  <c:v>10366</c:v>
                </c:pt>
                <c:pt idx="10366">
                  <c:v>10367</c:v>
                </c:pt>
                <c:pt idx="10367">
                  <c:v>10368</c:v>
                </c:pt>
                <c:pt idx="10368">
                  <c:v>10369</c:v>
                </c:pt>
                <c:pt idx="10369">
                  <c:v>10370</c:v>
                </c:pt>
                <c:pt idx="10370">
                  <c:v>10371</c:v>
                </c:pt>
                <c:pt idx="10371">
                  <c:v>10372</c:v>
                </c:pt>
                <c:pt idx="10372">
                  <c:v>10373</c:v>
                </c:pt>
                <c:pt idx="10373">
                  <c:v>10374</c:v>
                </c:pt>
                <c:pt idx="10374">
                  <c:v>10375</c:v>
                </c:pt>
                <c:pt idx="10375">
                  <c:v>10376</c:v>
                </c:pt>
                <c:pt idx="10376">
                  <c:v>10377</c:v>
                </c:pt>
                <c:pt idx="10377">
                  <c:v>10378</c:v>
                </c:pt>
                <c:pt idx="10378">
                  <c:v>10379</c:v>
                </c:pt>
                <c:pt idx="10379">
                  <c:v>10380</c:v>
                </c:pt>
                <c:pt idx="10380">
                  <c:v>10381</c:v>
                </c:pt>
                <c:pt idx="10381">
                  <c:v>10382</c:v>
                </c:pt>
                <c:pt idx="10382">
                  <c:v>10383</c:v>
                </c:pt>
                <c:pt idx="10383">
                  <c:v>10384</c:v>
                </c:pt>
                <c:pt idx="10384">
                  <c:v>10385</c:v>
                </c:pt>
                <c:pt idx="10385">
                  <c:v>10386</c:v>
                </c:pt>
                <c:pt idx="10386">
                  <c:v>10387</c:v>
                </c:pt>
                <c:pt idx="10387">
                  <c:v>10388</c:v>
                </c:pt>
                <c:pt idx="10388">
                  <c:v>10389</c:v>
                </c:pt>
                <c:pt idx="10389">
                  <c:v>10390</c:v>
                </c:pt>
                <c:pt idx="10390">
                  <c:v>10391</c:v>
                </c:pt>
                <c:pt idx="10391">
                  <c:v>10392</c:v>
                </c:pt>
                <c:pt idx="10392">
                  <c:v>10393</c:v>
                </c:pt>
                <c:pt idx="10393">
                  <c:v>10394</c:v>
                </c:pt>
                <c:pt idx="10394">
                  <c:v>10395</c:v>
                </c:pt>
                <c:pt idx="10395">
                  <c:v>10396</c:v>
                </c:pt>
                <c:pt idx="10396">
                  <c:v>10397</c:v>
                </c:pt>
                <c:pt idx="10397">
                  <c:v>10398</c:v>
                </c:pt>
                <c:pt idx="10398">
                  <c:v>10399</c:v>
                </c:pt>
                <c:pt idx="10399">
                  <c:v>10400</c:v>
                </c:pt>
                <c:pt idx="10400">
                  <c:v>10401</c:v>
                </c:pt>
                <c:pt idx="10401">
                  <c:v>10402</c:v>
                </c:pt>
                <c:pt idx="10402">
                  <c:v>10403</c:v>
                </c:pt>
                <c:pt idx="10403">
                  <c:v>10404</c:v>
                </c:pt>
                <c:pt idx="10404">
                  <c:v>10405</c:v>
                </c:pt>
                <c:pt idx="10405">
                  <c:v>10406</c:v>
                </c:pt>
                <c:pt idx="10406">
                  <c:v>10407</c:v>
                </c:pt>
                <c:pt idx="10407">
                  <c:v>10408</c:v>
                </c:pt>
                <c:pt idx="10408">
                  <c:v>10409</c:v>
                </c:pt>
                <c:pt idx="10409">
                  <c:v>10410</c:v>
                </c:pt>
                <c:pt idx="10410">
                  <c:v>10411</c:v>
                </c:pt>
                <c:pt idx="10411">
                  <c:v>10412</c:v>
                </c:pt>
                <c:pt idx="10412">
                  <c:v>10413</c:v>
                </c:pt>
                <c:pt idx="10413">
                  <c:v>10414</c:v>
                </c:pt>
                <c:pt idx="10414">
                  <c:v>10415</c:v>
                </c:pt>
                <c:pt idx="10415">
                  <c:v>10416</c:v>
                </c:pt>
                <c:pt idx="10416">
                  <c:v>10417</c:v>
                </c:pt>
                <c:pt idx="10417">
                  <c:v>10418</c:v>
                </c:pt>
                <c:pt idx="10418">
                  <c:v>10419</c:v>
                </c:pt>
                <c:pt idx="10419">
                  <c:v>10420</c:v>
                </c:pt>
                <c:pt idx="10420">
                  <c:v>10421</c:v>
                </c:pt>
                <c:pt idx="10421">
                  <c:v>10422</c:v>
                </c:pt>
                <c:pt idx="10422">
                  <c:v>10423</c:v>
                </c:pt>
                <c:pt idx="10423">
                  <c:v>10424</c:v>
                </c:pt>
                <c:pt idx="10424">
                  <c:v>10425</c:v>
                </c:pt>
                <c:pt idx="10425">
                  <c:v>10426</c:v>
                </c:pt>
                <c:pt idx="10426">
                  <c:v>10427</c:v>
                </c:pt>
                <c:pt idx="10427">
                  <c:v>10428</c:v>
                </c:pt>
                <c:pt idx="10428">
                  <c:v>10429</c:v>
                </c:pt>
                <c:pt idx="10429">
                  <c:v>10430</c:v>
                </c:pt>
                <c:pt idx="10430">
                  <c:v>10431</c:v>
                </c:pt>
                <c:pt idx="10431">
                  <c:v>10432</c:v>
                </c:pt>
                <c:pt idx="10432">
                  <c:v>10433</c:v>
                </c:pt>
                <c:pt idx="10433">
                  <c:v>10434</c:v>
                </c:pt>
                <c:pt idx="10434">
                  <c:v>10435</c:v>
                </c:pt>
                <c:pt idx="10435">
                  <c:v>10436</c:v>
                </c:pt>
                <c:pt idx="10436">
                  <c:v>10437</c:v>
                </c:pt>
                <c:pt idx="10437">
                  <c:v>10438</c:v>
                </c:pt>
                <c:pt idx="10438">
                  <c:v>10439</c:v>
                </c:pt>
                <c:pt idx="10439">
                  <c:v>10440</c:v>
                </c:pt>
                <c:pt idx="10440">
                  <c:v>10441</c:v>
                </c:pt>
                <c:pt idx="10441">
                  <c:v>10442</c:v>
                </c:pt>
                <c:pt idx="10442">
                  <c:v>10443</c:v>
                </c:pt>
                <c:pt idx="10443">
                  <c:v>10444</c:v>
                </c:pt>
                <c:pt idx="10444">
                  <c:v>10445</c:v>
                </c:pt>
                <c:pt idx="10445">
                  <c:v>10446</c:v>
                </c:pt>
                <c:pt idx="10446">
                  <c:v>10447</c:v>
                </c:pt>
                <c:pt idx="10447">
                  <c:v>10448</c:v>
                </c:pt>
                <c:pt idx="10448">
                  <c:v>10449</c:v>
                </c:pt>
                <c:pt idx="10449">
                  <c:v>10450</c:v>
                </c:pt>
                <c:pt idx="10450">
                  <c:v>10451</c:v>
                </c:pt>
                <c:pt idx="10451">
                  <c:v>10452</c:v>
                </c:pt>
                <c:pt idx="10452">
                  <c:v>10453</c:v>
                </c:pt>
                <c:pt idx="10453">
                  <c:v>10454</c:v>
                </c:pt>
                <c:pt idx="10454">
                  <c:v>10455</c:v>
                </c:pt>
                <c:pt idx="10455">
                  <c:v>10456</c:v>
                </c:pt>
                <c:pt idx="10456">
                  <c:v>10457</c:v>
                </c:pt>
                <c:pt idx="10457">
                  <c:v>10458</c:v>
                </c:pt>
                <c:pt idx="10458">
                  <c:v>10459</c:v>
                </c:pt>
                <c:pt idx="10459">
                  <c:v>10460</c:v>
                </c:pt>
                <c:pt idx="10460">
                  <c:v>10461</c:v>
                </c:pt>
                <c:pt idx="10461">
                  <c:v>10462</c:v>
                </c:pt>
                <c:pt idx="10462">
                  <c:v>10463</c:v>
                </c:pt>
                <c:pt idx="10463">
                  <c:v>10464</c:v>
                </c:pt>
                <c:pt idx="10464">
                  <c:v>10465</c:v>
                </c:pt>
                <c:pt idx="10465">
                  <c:v>10466</c:v>
                </c:pt>
                <c:pt idx="10466">
                  <c:v>10467</c:v>
                </c:pt>
                <c:pt idx="10467">
                  <c:v>10468</c:v>
                </c:pt>
                <c:pt idx="10468">
                  <c:v>10469</c:v>
                </c:pt>
                <c:pt idx="10469">
                  <c:v>10470</c:v>
                </c:pt>
                <c:pt idx="10470">
                  <c:v>10471</c:v>
                </c:pt>
                <c:pt idx="10471">
                  <c:v>10472</c:v>
                </c:pt>
                <c:pt idx="10472">
                  <c:v>10473</c:v>
                </c:pt>
                <c:pt idx="10473">
                  <c:v>10474</c:v>
                </c:pt>
                <c:pt idx="10474">
                  <c:v>10475</c:v>
                </c:pt>
                <c:pt idx="10475">
                  <c:v>10476</c:v>
                </c:pt>
                <c:pt idx="10476">
                  <c:v>10477</c:v>
                </c:pt>
                <c:pt idx="10477">
                  <c:v>10478</c:v>
                </c:pt>
                <c:pt idx="10478">
                  <c:v>10479</c:v>
                </c:pt>
                <c:pt idx="10479">
                  <c:v>10480</c:v>
                </c:pt>
                <c:pt idx="10480">
                  <c:v>10481</c:v>
                </c:pt>
                <c:pt idx="10481">
                  <c:v>10482</c:v>
                </c:pt>
                <c:pt idx="10482">
                  <c:v>10483</c:v>
                </c:pt>
                <c:pt idx="10483">
                  <c:v>10484</c:v>
                </c:pt>
                <c:pt idx="10484">
                  <c:v>10485</c:v>
                </c:pt>
                <c:pt idx="10485">
                  <c:v>10486</c:v>
                </c:pt>
                <c:pt idx="10486">
                  <c:v>10487</c:v>
                </c:pt>
                <c:pt idx="10487">
                  <c:v>10488</c:v>
                </c:pt>
                <c:pt idx="10488">
                  <c:v>10489</c:v>
                </c:pt>
                <c:pt idx="10489">
                  <c:v>10490</c:v>
                </c:pt>
                <c:pt idx="10490">
                  <c:v>10491</c:v>
                </c:pt>
                <c:pt idx="10491">
                  <c:v>10492</c:v>
                </c:pt>
                <c:pt idx="10492">
                  <c:v>10493</c:v>
                </c:pt>
                <c:pt idx="10493">
                  <c:v>10494</c:v>
                </c:pt>
                <c:pt idx="10494">
                  <c:v>10495</c:v>
                </c:pt>
                <c:pt idx="10495">
                  <c:v>10496</c:v>
                </c:pt>
                <c:pt idx="10496">
                  <c:v>10497</c:v>
                </c:pt>
                <c:pt idx="10497">
                  <c:v>10498</c:v>
                </c:pt>
                <c:pt idx="10498">
                  <c:v>10499</c:v>
                </c:pt>
                <c:pt idx="10499">
                  <c:v>10500</c:v>
                </c:pt>
                <c:pt idx="10500">
                  <c:v>10501</c:v>
                </c:pt>
                <c:pt idx="10501">
                  <c:v>10502</c:v>
                </c:pt>
                <c:pt idx="10502">
                  <c:v>10503</c:v>
                </c:pt>
                <c:pt idx="10503">
                  <c:v>10504</c:v>
                </c:pt>
                <c:pt idx="10504">
                  <c:v>10505</c:v>
                </c:pt>
                <c:pt idx="10505">
                  <c:v>10506</c:v>
                </c:pt>
                <c:pt idx="10506">
                  <c:v>10507</c:v>
                </c:pt>
                <c:pt idx="10507">
                  <c:v>10508</c:v>
                </c:pt>
                <c:pt idx="10508">
                  <c:v>10509</c:v>
                </c:pt>
                <c:pt idx="10509">
                  <c:v>10510</c:v>
                </c:pt>
                <c:pt idx="10510">
                  <c:v>10511</c:v>
                </c:pt>
                <c:pt idx="10511">
                  <c:v>10512</c:v>
                </c:pt>
                <c:pt idx="10512">
                  <c:v>10513</c:v>
                </c:pt>
                <c:pt idx="10513">
                  <c:v>10514</c:v>
                </c:pt>
                <c:pt idx="10514">
                  <c:v>10515</c:v>
                </c:pt>
                <c:pt idx="10515">
                  <c:v>10516</c:v>
                </c:pt>
                <c:pt idx="10516">
                  <c:v>10517</c:v>
                </c:pt>
                <c:pt idx="10517">
                  <c:v>10518</c:v>
                </c:pt>
                <c:pt idx="10518">
                  <c:v>10519</c:v>
                </c:pt>
                <c:pt idx="10519">
                  <c:v>10520</c:v>
                </c:pt>
                <c:pt idx="10520">
                  <c:v>10521</c:v>
                </c:pt>
                <c:pt idx="10521">
                  <c:v>10522</c:v>
                </c:pt>
                <c:pt idx="10522">
                  <c:v>10523</c:v>
                </c:pt>
                <c:pt idx="10523">
                  <c:v>10524</c:v>
                </c:pt>
                <c:pt idx="10524">
                  <c:v>10525</c:v>
                </c:pt>
                <c:pt idx="10525">
                  <c:v>10526</c:v>
                </c:pt>
                <c:pt idx="10526">
                  <c:v>10527</c:v>
                </c:pt>
                <c:pt idx="10527">
                  <c:v>10528</c:v>
                </c:pt>
                <c:pt idx="10528">
                  <c:v>10529</c:v>
                </c:pt>
                <c:pt idx="10529">
                  <c:v>10530</c:v>
                </c:pt>
                <c:pt idx="10530">
                  <c:v>10531</c:v>
                </c:pt>
                <c:pt idx="10531">
                  <c:v>10532</c:v>
                </c:pt>
                <c:pt idx="10532">
                  <c:v>10533</c:v>
                </c:pt>
                <c:pt idx="10533">
                  <c:v>10534</c:v>
                </c:pt>
                <c:pt idx="10534">
                  <c:v>10535</c:v>
                </c:pt>
                <c:pt idx="10535">
                  <c:v>10536</c:v>
                </c:pt>
                <c:pt idx="10536">
                  <c:v>10537</c:v>
                </c:pt>
                <c:pt idx="10537">
                  <c:v>10538</c:v>
                </c:pt>
                <c:pt idx="10538">
                  <c:v>10539</c:v>
                </c:pt>
                <c:pt idx="10539">
                  <c:v>10540</c:v>
                </c:pt>
                <c:pt idx="10540">
                  <c:v>10541</c:v>
                </c:pt>
                <c:pt idx="10541">
                  <c:v>10542</c:v>
                </c:pt>
                <c:pt idx="10542">
                  <c:v>10543</c:v>
                </c:pt>
                <c:pt idx="10543">
                  <c:v>10544</c:v>
                </c:pt>
                <c:pt idx="10544">
                  <c:v>10545</c:v>
                </c:pt>
                <c:pt idx="10545">
                  <c:v>10546</c:v>
                </c:pt>
                <c:pt idx="10546">
                  <c:v>10547</c:v>
                </c:pt>
                <c:pt idx="10547">
                  <c:v>10548</c:v>
                </c:pt>
                <c:pt idx="10548">
                  <c:v>10549</c:v>
                </c:pt>
                <c:pt idx="10549">
                  <c:v>10550</c:v>
                </c:pt>
                <c:pt idx="10550">
                  <c:v>10551</c:v>
                </c:pt>
                <c:pt idx="10551">
                  <c:v>10552</c:v>
                </c:pt>
                <c:pt idx="10552">
                  <c:v>10553</c:v>
                </c:pt>
                <c:pt idx="10553">
                  <c:v>10554</c:v>
                </c:pt>
                <c:pt idx="10554">
                  <c:v>10555</c:v>
                </c:pt>
                <c:pt idx="10555">
                  <c:v>10556</c:v>
                </c:pt>
                <c:pt idx="10556">
                  <c:v>10557</c:v>
                </c:pt>
                <c:pt idx="10557">
                  <c:v>10558</c:v>
                </c:pt>
                <c:pt idx="10558">
                  <c:v>10559</c:v>
                </c:pt>
                <c:pt idx="10559">
                  <c:v>10560</c:v>
                </c:pt>
                <c:pt idx="10560">
                  <c:v>10561</c:v>
                </c:pt>
                <c:pt idx="10561">
                  <c:v>10562</c:v>
                </c:pt>
                <c:pt idx="10562">
                  <c:v>10563</c:v>
                </c:pt>
                <c:pt idx="10563">
                  <c:v>10564</c:v>
                </c:pt>
                <c:pt idx="10564">
                  <c:v>10565</c:v>
                </c:pt>
                <c:pt idx="10565">
                  <c:v>10566</c:v>
                </c:pt>
                <c:pt idx="10566">
                  <c:v>10567</c:v>
                </c:pt>
                <c:pt idx="10567">
                  <c:v>10568</c:v>
                </c:pt>
                <c:pt idx="10568">
                  <c:v>10569</c:v>
                </c:pt>
                <c:pt idx="10569">
                  <c:v>10570</c:v>
                </c:pt>
                <c:pt idx="10570">
                  <c:v>10571</c:v>
                </c:pt>
                <c:pt idx="10571">
                  <c:v>10572</c:v>
                </c:pt>
                <c:pt idx="10572">
                  <c:v>10573</c:v>
                </c:pt>
                <c:pt idx="10573">
                  <c:v>10574</c:v>
                </c:pt>
                <c:pt idx="10574">
                  <c:v>10575</c:v>
                </c:pt>
                <c:pt idx="10575">
                  <c:v>10576</c:v>
                </c:pt>
                <c:pt idx="10576">
                  <c:v>10577</c:v>
                </c:pt>
                <c:pt idx="10577">
                  <c:v>10578</c:v>
                </c:pt>
                <c:pt idx="10578">
                  <c:v>10579</c:v>
                </c:pt>
                <c:pt idx="10579">
                  <c:v>10580</c:v>
                </c:pt>
                <c:pt idx="10580">
                  <c:v>10581</c:v>
                </c:pt>
                <c:pt idx="10581">
                  <c:v>10582</c:v>
                </c:pt>
                <c:pt idx="10582">
                  <c:v>10583</c:v>
                </c:pt>
                <c:pt idx="10583">
                  <c:v>10584</c:v>
                </c:pt>
                <c:pt idx="10584">
                  <c:v>10585</c:v>
                </c:pt>
                <c:pt idx="10585">
                  <c:v>10586</c:v>
                </c:pt>
                <c:pt idx="10586">
                  <c:v>10587</c:v>
                </c:pt>
                <c:pt idx="10587">
                  <c:v>10588</c:v>
                </c:pt>
                <c:pt idx="10588">
                  <c:v>10589</c:v>
                </c:pt>
                <c:pt idx="10589">
                  <c:v>10590</c:v>
                </c:pt>
                <c:pt idx="10590">
                  <c:v>10591</c:v>
                </c:pt>
                <c:pt idx="10591">
                  <c:v>10592</c:v>
                </c:pt>
                <c:pt idx="10592">
                  <c:v>10593</c:v>
                </c:pt>
                <c:pt idx="10593">
                  <c:v>10594</c:v>
                </c:pt>
                <c:pt idx="10594">
                  <c:v>10595</c:v>
                </c:pt>
                <c:pt idx="10595">
                  <c:v>10596</c:v>
                </c:pt>
                <c:pt idx="10596">
                  <c:v>10597</c:v>
                </c:pt>
                <c:pt idx="10597">
                  <c:v>10598</c:v>
                </c:pt>
                <c:pt idx="10598">
                  <c:v>10599</c:v>
                </c:pt>
                <c:pt idx="10599">
                  <c:v>10600</c:v>
                </c:pt>
                <c:pt idx="10600">
                  <c:v>10601</c:v>
                </c:pt>
                <c:pt idx="10601">
                  <c:v>10602</c:v>
                </c:pt>
                <c:pt idx="10602">
                  <c:v>10603</c:v>
                </c:pt>
                <c:pt idx="10603">
                  <c:v>10604</c:v>
                </c:pt>
                <c:pt idx="10604">
                  <c:v>10605</c:v>
                </c:pt>
                <c:pt idx="10605">
                  <c:v>10606</c:v>
                </c:pt>
                <c:pt idx="10606">
                  <c:v>10607</c:v>
                </c:pt>
                <c:pt idx="10607">
                  <c:v>10608</c:v>
                </c:pt>
                <c:pt idx="10608">
                  <c:v>10609</c:v>
                </c:pt>
                <c:pt idx="10609">
                  <c:v>10610</c:v>
                </c:pt>
                <c:pt idx="10610">
                  <c:v>10611</c:v>
                </c:pt>
                <c:pt idx="10611">
                  <c:v>10612</c:v>
                </c:pt>
                <c:pt idx="10612">
                  <c:v>10613</c:v>
                </c:pt>
                <c:pt idx="10613">
                  <c:v>10614</c:v>
                </c:pt>
                <c:pt idx="10614">
                  <c:v>10615</c:v>
                </c:pt>
                <c:pt idx="10615">
                  <c:v>10616</c:v>
                </c:pt>
                <c:pt idx="10616">
                  <c:v>10617</c:v>
                </c:pt>
                <c:pt idx="10617">
                  <c:v>10618</c:v>
                </c:pt>
                <c:pt idx="10618">
                  <c:v>10619</c:v>
                </c:pt>
                <c:pt idx="10619">
                  <c:v>10620</c:v>
                </c:pt>
                <c:pt idx="10620">
                  <c:v>10621</c:v>
                </c:pt>
                <c:pt idx="10621">
                  <c:v>10622</c:v>
                </c:pt>
                <c:pt idx="10622">
                  <c:v>10623</c:v>
                </c:pt>
                <c:pt idx="10623">
                  <c:v>10624</c:v>
                </c:pt>
                <c:pt idx="10624">
                  <c:v>10625</c:v>
                </c:pt>
                <c:pt idx="10625">
                  <c:v>10626</c:v>
                </c:pt>
                <c:pt idx="10626">
                  <c:v>10627</c:v>
                </c:pt>
                <c:pt idx="10627">
                  <c:v>10628</c:v>
                </c:pt>
                <c:pt idx="10628">
                  <c:v>10629</c:v>
                </c:pt>
                <c:pt idx="10629">
                  <c:v>10630</c:v>
                </c:pt>
                <c:pt idx="10630">
                  <c:v>10631</c:v>
                </c:pt>
                <c:pt idx="10631">
                  <c:v>10632</c:v>
                </c:pt>
                <c:pt idx="10632">
                  <c:v>10633</c:v>
                </c:pt>
                <c:pt idx="10633">
                  <c:v>10634</c:v>
                </c:pt>
                <c:pt idx="10634">
                  <c:v>10635</c:v>
                </c:pt>
                <c:pt idx="10635">
                  <c:v>10636</c:v>
                </c:pt>
                <c:pt idx="10636">
                  <c:v>10637</c:v>
                </c:pt>
                <c:pt idx="10637">
                  <c:v>10638</c:v>
                </c:pt>
                <c:pt idx="10638">
                  <c:v>10639</c:v>
                </c:pt>
                <c:pt idx="10639">
                  <c:v>10640</c:v>
                </c:pt>
                <c:pt idx="10640">
                  <c:v>10641</c:v>
                </c:pt>
                <c:pt idx="10641">
                  <c:v>10642</c:v>
                </c:pt>
                <c:pt idx="10642">
                  <c:v>10643</c:v>
                </c:pt>
                <c:pt idx="10643">
                  <c:v>10644</c:v>
                </c:pt>
                <c:pt idx="10644">
                  <c:v>10645</c:v>
                </c:pt>
                <c:pt idx="10645">
                  <c:v>10646</c:v>
                </c:pt>
                <c:pt idx="10646">
                  <c:v>10647</c:v>
                </c:pt>
                <c:pt idx="10647">
                  <c:v>10648</c:v>
                </c:pt>
                <c:pt idx="10648">
                  <c:v>10649</c:v>
                </c:pt>
                <c:pt idx="10649">
                  <c:v>10650</c:v>
                </c:pt>
                <c:pt idx="10650">
                  <c:v>10651</c:v>
                </c:pt>
                <c:pt idx="10651">
                  <c:v>10652</c:v>
                </c:pt>
                <c:pt idx="10652">
                  <c:v>10653</c:v>
                </c:pt>
                <c:pt idx="10653">
                  <c:v>10654</c:v>
                </c:pt>
                <c:pt idx="10654">
                  <c:v>10655</c:v>
                </c:pt>
                <c:pt idx="10655">
                  <c:v>10656</c:v>
                </c:pt>
                <c:pt idx="10656">
                  <c:v>10657</c:v>
                </c:pt>
                <c:pt idx="10657">
                  <c:v>10658</c:v>
                </c:pt>
                <c:pt idx="10658">
                  <c:v>10659</c:v>
                </c:pt>
                <c:pt idx="10659">
                  <c:v>10660</c:v>
                </c:pt>
                <c:pt idx="10660">
                  <c:v>10661</c:v>
                </c:pt>
                <c:pt idx="10661">
                  <c:v>10662</c:v>
                </c:pt>
                <c:pt idx="10662">
                  <c:v>10663</c:v>
                </c:pt>
                <c:pt idx="10663">
                  <c:v>10664</c:v>
                </c:pt>
                <c:pt idx="10664">
                  <c:v>10665</c:v>
                </c:pt>
                <c:pt idx="10665">
                  <c:v>10666</c:v>
                </c:pt>
                <c:pt idx="10666">
                  <c:v>10667</c:v>
                </c:pt>
                <c:pt idx="10667">
                  <c:v>10668</c:v>
                </c:pt>
                <c:pt idx="10668">
                  <c:v>10669</c:v>
                </c:pt>
                <c:pt idx="10669">
                  <c:v>10670</c:v>
                </c:pt>
                <c:pt idx="10670">
                  <c:v>10671</c:v>
                </c:pt>
                <c:pt idx="10671">
                  <c:v>10672</c:v>
                </c:pt>
                <c:pt idx="10672">
                  <c:v>10673</c:v>
                </c:pt>
                <c:pt idx="10673">
                  <c:v>10674</c:v>
                </c:pt>
                <c:pt idx="10674">
                  <c:v>10675</c:v>
                </c:pt>
                <c:pt idx="10675">
                  <c:v>10676</c:v>
                </c:pt>
                <c:pt idx="10676">
                  <c:v>10677</c:v>
                </c:pt>
                <c:pt idx="10677">
                  <c:v>10678</c:v>
                </c:pt>
                <c:pt idx="10678">
                  <c:v>10679</c:v>
                </c:pt>
                <c:pt idx="10679">
                  <c:v>10680</c:v>
                </c:pt>
                <c:pt idx="10680">
                  <c:v>10681</c:v>
                </c:pt>
                <c:pt idx="10681">
                  <c:v>10682</c:v>
                </c:pt>
                <c:pt idx="10682">
                  <c:v>10683</c:v>
                </c:pt>
                <c:pt idx="10683">
                  <c:v>10684</c:v>
                </c:pt>
                <c:pt idx="10684">
                  <c:v>10685</c:v>
                </c:pt>
                <c:pt idx="10685">
                  <c:v>10686</c:v>
                </c:pt>
                <c:pt idx="10686">
                  <c:v>10687</c:v>
                </c:pt>
                <c:pt idx="10687">
                  <c:v>10688</c:v>
                </c:pt>
                <c:pt idx="10688">
                  <c:v>10689</c:v>
                </c:pt>
                <c:pt idx="10689">
                  <c:v>10690</c:v>
                </c:pt>
                <c:pt idx="10690">
                  <c:v>10691</c:v>
                </c:pt>
                <c:pt idx="10691">
                  <c:v>10692</c:v>
                </c:pt>
                <c:pt idx="10692">
                  <c:v>10693</c:v>
                </c:pt>
                <c:pt idx="10693">
                  <c:v>10694</c:v>
                </c:pt>
                <c:pt idx="10694">
                  <c:v>10695</c:v>
                </c:pt>
                <c:pt idx="10695">
                  <c:v>10696</c:v>
                </c:pt>
                <c:pt idx="10696">
                  <c:v>10697</c:v>
                </c:pt>
                <c:pt idx="10697">
                  <c:v>10698</c:v>
                </c:pt>
                <c:pt idx="10698">
                  <c:v>10699</c:v>
                </c:pt>
                <c:pt idx="10699">
                  <c:v>10700</c:v>
                </c:pt>
                <c:pt idx="10700">
                  <c:v>10701</c:v>
                </c:pt>
                <c:pt idx="10701">
                  <c:v>10702</c:v>
                </c:pt>
                <c:pt idx="10702">
                  <c:v>10703</c:v>
                </c:pt>
                <c:pt idx="10703">
                  <c:v>10704</c:v>
                </c:pt>
                <c:pt idx="10704">
                  <c:v>10705</c:v>
                </c:pt>
                <c:pt idx="10705">
                  <c:v>10706</c:v>
                </c:pt>
                <c:pt idx="10706">
                  <c:v>10707</c:v>
                </c:pt>
                <c:pt idx="10707">
                  <c:v>10708</c:v>
                </c:pt>
                <c:pt idx="10708">
                  <c:v>10709</c:v>
                </c:pt>
                <c:pt idx="10709">
                  <c:v>10710</c:v>
                </c:pt>
                <c:pt idx="10710">
                  <c:v>10711</c:v>
                </c:pt>
                <c:pt idx="10711">
                  <c:v>10712</c:v>
                </c:pt>
                <c:pt idx="10712">
                  <c:v>10713</c:v>
                </c:pt>
                <c:pt idx="10713">
                  <c:v>10714</c:v>
                </c:pt>
                <c:pt idx="10714">
                  <c:v>10715</c:v>
                </c:pt>
                <c:pt idx="10715">
                  <c:v>10716</c:v>
                </c:pt>
                <c:pt idx="10716">
                  <c:v>10717</c:v>
                </c:pt>
                <c:pt idx="10717">
                  <c:v>10718</c:v>
                </c:pt>
                <c:pt idx="10718">
                  <c:v>10719</c:v>
                </c:pt>
              </c:numCache>
            </c:numRef>
          </c:xVal>
          <c:yVal>
            <c:numRef>
              <c:f>4</c:f>
              <c:numCache>
                <c:formatCode>General</c:formatCode>
                <c:ptCount val="10719"/>
                <c:pt idx="0">
                  <c:v>0.805333333333333</c:v>
                </c:pt>
                <c:pt idx="1">
                  <c:v>0.833</c:v>
                </c:pt>
                <c:pt idx="2">
                  <c:v>0.833</c:v>
                </c:pt>
                <c:pt idx="3">
                  <c:v>0.833</c:v>
                </c:pt>
                <c:pt idx="4">
                  <c:v>0.833</c:v>
                </c:pt>
                <c:pt idx="5">
                  <c:v>0.833</c:v>
                </c:pt>
                <c:pt idx="6">
                  <c:v>0.833</c:v>
                </c:pt>
                <c:pt idx="7">
                  <c:v>0.833</c:v>
                </c:pt>
                <c:pt idx="8">
                  <c:v>0.833</c:v>
                </c:pt>
                <c:pt idx="9">
                  <c:v>0.833</c:v>
                </c:pt>
                <c:pt idx="10">
                  <c:v>0.833</c:v>
                </c:pt>
                <c:pt idx="11">
                  <c:v>0.833</c:v>
                </c:pt>
                <c:pt idx="12">
                  <c:v>0.833</c:v>
                </c:pt>
                <c:pt idx="13">
                  <c:v>0.833</c:v>
                </c:pt>
                <c:pt idx="14">
                  <c:v>0.833</c:v>
                </c:pt>
                <c:pt idx="15">
                  <c:v>0.833</c:v>
                </c:pt>
                <c:pt idx="16">
                  <c:v>0.833</c:v>
                </c:pt>
                <c:pt idx="17">
                  <c:v>0.833</c:v>
                </c:pt>
                <c:pt idx="18">
                  <c:v>0.833</c:v>
                </c:pt>
                <c:pt idx="19">
                  <c:v>0.75</c:v>
                </c:pt>
                <c:pt idx="20">
                  <c:v>0.758333333333334</c:v>
                </c:pt>
                <c:pt idx="21">
                  <c:v>0.775</c:v>
                </c:pt>
                <c:pt idx="22">
                  <c:v>0.775</c:v>
                </c:pt>
                <c:pt idx="23">
                  <c:v>0.775</c:v>
                </c:pt>
                <c:pt idx="24">
                  <c:v>0.775</c:v>
                </c:pt>
                <c:pt idx="25">
                  <c:v>0.775</c:v>
                </c:pt>
                <c:pt idx="26">
                  <c:v>0.775</c:v>
                </c:pt>
                <c:pt idx="27">
                  <c:v>0.775</c:v>
                </c:pt>
                <c:pt idx="28">
                  <c:v>0.775</c:v>
                </c:pt>
                <c:pt idx="29">
                  <c:v>0.775</c:v>
                </c:pt>
                <c:pt idx="30">
                  <c:v>0.775</c:v>
                </c:pt>
                <c:pt idx="31">
                  <c:v>0.775</c:v>
                </c:pt>
                <c:pt idx="32">
                  <c:v>0.775</c:v>
                </c:pt>
                <c:pt idx="33">
                  <c:v>0.775</c:v>
                </c:pt>
                <c:pt idx="34">
                  <c:v>0.775</c:v>
                </c:pt>
                <c:pt idx="35">
                  <c:v>0.775</c:v>
                </c:pt>
                <c:pt idx="36">
                  <c:v>0.775</c:v>
                </c:pt>
                <c:pt idx="37">
                  <c:v>0.775</c:v>
                </c:pt>
                <c:pt idx="38">
                  <c:v>0.775</c:v>
                </c:pt>
                <c:pt idx="39">
                  <c:v>0.775</c:v>
                </c:pt>
                <c:pt idx="40">
                  <c:v>0.775</c:v>
                </c:pt>
                <c:pt idx="41">
                  <c:v>0.775</c:v>
                </c:pt>
                <c:pt idx="42">
                  <c:v>0.775</c:v>
                </c:pt>
                <c:pt idx="43">
                  <c:v>0.775</c:v>
                </c:pt>
                <c:pt idx="44">
                  <c:v>0.775</c:v>
                </c:pt>
                <c:pt idx="45">
                  <c:v>0.775</c:v>
                </c:pt>
                <c:pt idx="46">
                  <c:v>0.775</c:v>
                </c:pt>
                <c:pt idx="47">
                  <c:v>0.775</c:v>
                </c:pt>
                <c:pt idx="48">
                  <c:v>0.797</c:v>
                </c:pt>
                <c:pt idx="49">
                  <c:v>0.775</c:v>
                </c:pt>
                <c:pt idx="50">
                  <c:v>0.725</c:v>
                </c:pt>
                <c:pt idx="51">
                  <c:v>0.680333333333333</c:v>
                </c:pt>
                <c:pt idx="52">
                  <c:v>0.664</c:v>
                </c:pt>
                <c:pt idx="53">
                  <c:v>0.708</c:v>
                </c:pt>
                <c:pt idx="54">
                  <c:v>0.708</c:v>
                </c:pt>
                <c:pt idx="55">
                  <c:v>0.708</c:v>
                </c:pt>
                <c:pt idx="56">
                  <c:v>0.708</c:v>
                </c:pt>
                <c:pt idx="57">
                  <c:v>0.708</c:v>
                </c:pt>
                <c:pt idx="58">
                  <c:v>0.708</c:v>
                </c:pt>
                <c:pt idx="59">
                  <c:v>0.708</c:v>
                </c:pt>
                <c:pt idx="60">
                  <c:v>0.708</c:v>
                </c:pt>
                <c:pt idx="61">
                  <c:v>0.708</c:v>
                </c:pt>
                <c:pt idx="62">
                  <c:v>0.708</c:v>
                </c:pt>
                <c:pt idx="63">
                  <c:v>0.713666666666667</c:v>
                </c:pt>
                <c:pt idx="64">
                  <c:v>0.725</c:v>
                </c:pt>
                <c:pt idx="65">
                  <c:v>0.725</c:v>
                </c:pt>
                <c:pt idx="66">
                  <c:v>0.725</c:v>
                </c:pt>
                <c:pt idx="67">
                  <c:v>0.725</c:v>
                </c:pt>
                <c:pt idx="68">
                  <c:v>0.725</c:v>
                </c:pt>
                <c:pt idx="69">
                  <c:v>0.725</c:v>
                </c:pt>
                <c:pt idx="70">
                  <c:v>0.733333333333334</c:v>
                </c:pt>
                <c:pt idx="71">
                  <c:v>0.75</c:v>
                </c:pt>
                <c:pt idx="72">
                  <c:v>0.75</c:v>
                </c:pt>
                <c:pt idx="73">
                  <c:v>0.75</c:v>
                </c:pt>
                <c:pt idx="74">
                  <c:v>0.75</c:v>
                </c:pt>
                <c:pt idx="75">
                  <c:v>0.75</c:v>
                </c:pt>
                <c:pt idx="76">
                  <c:v>0.75</c:v>
                </c:pt>
                <c:pt idx="77">
                  <c:v>0.75</c:v>
                </c:pt>
                <c:pt idx="78">
                  <c:v>0.75</c:v>
                </c:pt>
                <c:pt idx="79">
                  <c:v>0.75</c:v>
                </c:pt>
                <c:pt idx="80">
                  <c:v>0.75</c:v>
                </c:pt>
                <c:pt idx="81">
                  <c:v>0.75</c:v>
                </c:pt>
                <c:pt idx="82">
                  <c:v>0.75</c:v>
                </c:pt>
                <c:pt idx="83">
                  <c:v>0.75</c:v>
                </c:pt>
                <c:pt idx="84">
                  <c:v>0.75</c:v>
                </c:pt>
                <c:pt idx="85">
                  <c:v>0.75</c:v>
                </c:pt>
                <c:pt idx="86">
                  <c:v>0.75</c:v>
                </c:pt>
                <c:pt idx="87">
                  <c:v>0.75</c:v>
                </c:pt>
                <c:pt idx="88">
                  <c:v>0.75</c:v>
                </c:pt>
                <c:pt idx="89">
                  <c:v>0.788666666666667</c:v>
                </c:pt>
                <c:pt idx="90">
                  <c:v>0.808</c:v>
                </c:pt>
                <c:pt idx="91">
                  <c:v>0.808</c:v>
                </c:pt>
                <c:pt idx="92">
                  <c:v>0.808</c:v>
                </c:pt>
                <c:pt idx="93">
                  <c:v>0.808</c:v>
                </c:pt>
                <c:pt idx="94">
                  <c:v>0.813666666666667</c:v>
                </c:pt>
                <c:pt idx="95">
                  <c:v>0.825</c:v>
                </c:pt>
                <c:pt idx="96">
                  <c:v>0.825</c:v>
                </c:pt>
                <c:pt idx="97">
                  <c:v>0.803</c:v>
                </c:pt>
                <c:pt idx="98">
                  <c:v>0.792</c:v>
                </c:pt>
                <c:pt idx="99">
                  <c:v>0.792</c:v>
                </c:pt>
                <c:pt idx="100">
                  <c:v>0.792</c:v>
                </c:pt>
                <c:pt idx="101">
                  <c:v>0.792</c:v>
                </c:pt>
                <c:pt idx="102">
                  <c:v>0.817</c:v>
                </c:pt>
                <c:pt idx="103">
                  <c:v>0.817</c:v>
                </c:pt>
                <c:pt idx="104">
                  <c:v>0.817</c:v>
                </c:pt>
                <c:pt idx="105">
                  <c:v>0.817</c:v>
                </c:pt>
                <c:pt idx="106">
                  <c:v>0.817</c:v>
                </c:pt>
                <c:pt idx="107">
                  <c:v>0.817</c:v>
                </c:pt>
                <c:pt idx="108">
                  <c:v>0.817</c:v>
                </c:pt>
                <c:pt idx="109">
                  <c:v>0.817</c:v>
                </c:pt>
                <c:pt idx="110">
                  <c:v>0.819666666666667</c:v>
                </c:pt>
                <c:pt idx="111">
                  <c:v>0.825</c:v>
                </c:pt>
                <c:pt idx="112">
                  <c:v>0.825</c:v>
                </c:pt>
                <c:pt idx="113">
                  <c:v>0.825</c:v>
                </c:pt>
                <c:pt idx="114">
                  <c:v>0.825</c:v>
                </c:pt>
                <c:pt idx="115">
                  <c:v>0.825</c:v>
                </c:pt>
                <c:pt idx="116">
                  <c:v>0.825</c:v>
                </c:pt>
                <c:pt idx="117">
                  <c:v>0.825</c:v>
                </c:pt>
                <c:pt idx="118">
                  <c:v>0.825</c:v>
                </c:pt>
                <c:pt idx="119">
                  <c:v>0.825</c:v>
                </c:pt>
                <c:pt idx="120">
                  <c:v>0.825</c:v>
                </c:pt>
                <c:pt idx="121">
                  <c:v>0.805666666666667</c:v>
                </c:pt>
                <c:pt idx="122">
                  <c:v>0.767</c:v>
                </c:pt>
                <c:pt idx="123">
                  <c:v>0.767</c:v>
                </c:pt>
                <c:pt idx="124">
                  <c:v>0.767</c:v>
                </c:pt>
                <c:pt idx="125">
                  <c:v>0.767</c:v>
                </c:pt>
                <c:pt idx="126">
                  <c:v>0.767</c:v>
                </c:pt>
                <c:pt idx="127">
                  <c:v>0.767</c:v>
                </c:pt>
                <c:pt idx="128">
                  <c:v>0.767</c:v>
                </c:pt>
                <c:pt idx="129">
                  <c:v>0.767</c:v>
                </c:pt>
                <c:pt idx="130">
                  <c:v>0.767</c:v>
                </c:pt>
                <c:pt idx="131">
                  <c:v>0.767</c:v>
                </c:pt>
                <c:pt idx="132">
                  <c:v>0.767</c:v>
                </c:pt>
                <c:pt idx="133">
                  <c:v>0.767</c:v>
                </c:pt>
                <c:pt idx="134">
                  <c:v>0.769666666666667</c:v>
                </c:pt>
                <c:pt idx="135">
                  <c:v>0.775</c:v>
                </c:pt>
                <c:pt idx="136">
                  <c:v>0.775</c:v>
                </c:pt>
                <c:pt idx="137">
                  <c:v>0.775</c:v>
                </c:pt>
                <c:pt idx="138">
                  <c:v>0.775</c:v>
                </c:pt>
                <c:pt idx="139">
                  <c:v>0.775</c:v>
                </c:pt>
                <c:pt idx="140">
                  <c:v>0.775</c:v>
                </c:pt>
                <c:pt idx="141">
                  <c:v>0.775</c:v>
                </c:pt>
                <c:pt idx="142">
                  <c:v>0.775</c:v>
                </c:pt>
                <c:pt idx="143">
                  <c:v>0.775</c:v>
                </c:pt>
                <c:pt idx="144">
                  <c:v>0.775</c:v>
                </c:pt>
                <c:pt idx="145">
                  <c:v>0.775</c:v>
                </c:pt>
                <c:pt idx="146">
                  <c:v>0.775</c:v>
                </c:pt>
                <c:pt idx="147">
                  <c:v>0.775</c:v>
                </c:pt>
                <c:pt idx="148">
                  <c:v>0.775</c:v>
                </c:pt>
                <c:pt idx="149">
                  <c:v>0.717</c:v>
                </c:pt>
                <c:pt idx="150">
                  <c:v>0.725333333333334</c:v>
                </c:pt>
                <c:pt idx="151">
                  <c:v>0.675</c:v>
                </c:pt>
                <c:pt idx="152">
                  <c:v>0.675</c:v>
                </c:pt>
                <c:pt idx="153">
                  <c:v>0.725</c:v>
                </c:pt>
                <c:pt idx="154">
                  <c:v>0.75</c:v>
                </c:pt>
                <c:pt idx="155">
                  <c:v>0.75</c:v>
                </c:pt>
                <c:pt idx="156">
                  <c:v>0.75</c:v>
                </c:pt>
                <c:pt idx="157">
                  <c:v>0.75</c:v>
                </c:pt>
                <c:pt idx="158">
                  <c:v>0.75</c:v>
                </c:pt>
                <c:pt idx="159">
                  <c:v>0.75</c:v>
                </c:pt>
                <c:pt idx="160">
                  <c:v>0.733</c:v>
                </c:pt>
                <c:pt idx="161">
                  <c:v>0.733</c:v>
                </c:pt>
                <c:pt idx="162">
                  <c:v>0.758</c:v>
                </c:pt>
                <c:pt idx="163">
                  <c:v>0.758</c:v>
                </c:pt>
                <c:pt idx="164">
                  <c:v>0.758</c:v>
                </c:pt>
                <c:pt idx="165">
                  <c:v>0.758</c:v>
                </c:pt>
                <c:pt idx="166">
                  <c:v>0.758</c:v>
                </c:pt>
                <c:pt idx="167">
                  <c:v>0.758</c:v>
                </c:pt>
                <c:pt idx="168">
                  <c:v>0.758</c:v>
                </c:pt>
                <c:pt idx="169">
                  <c:v>0.758</c:v>
                </c:pt>
                <c:pt idx="170">
                  <c:v>0.758</c:v>
                </c:pt>
                <c:pt idx="171">
                  <c:v>0.758</c:v>
                </c:pt>
                <c:pt idx="172">
                  <c:v>0.749666666666667</c:v>
                </c:pt>
                <c:pt idx="173">
                  <c:v>0.733</c:v>
                </c:pt>
                <c:pt idx="174">
                  <c:v>0.733</c:v>
                </c:pt>
                <c:pt idx="175">
                  <c:v>0.733</c:v>
                </c:pt>
                <c:pt idx="176">
                  <c:v>0.733</c:v>
                </c:pt>
                <c:pt idx="177">
                  <c:v>0.733</c:v>
                </c:pt>
                <c:pt idx="178">
                  <c:v>0.733</c:v>
                </c:pt>
                <c:pt idx="179">
                  <c:v>0.744333333333334</c:v>
                </c:pt>
                <c:pt idx="180">
                  <c:v>0.75</c:v>
                </c:pt>
                <c:pt idx="181">
                  <c:v>0.75</c:v>
                </c:pt>
                <c:pt idx="182">
                  <c:v>0.75</c:v>
                </c:pt>
                <c:pt idx="183">
                  <c:v>0.75</c:v>
                </c:pt>
                <c:pt idx="184">
                  <c:v>0.725</c:v>
                </c:pt>
                <c:pt idx="185">
                  <c:v>0.675</c:v>
                </c:pt>
                <c:pt idx="186">
                  <c:v>0.686</c:v>
                </c:pt>
                <c:pt idx="187">
                  <c:v>0.708</c:v>
                </c:pt>
                <c:pt idx="188">
                  <c:v>0.708</c:v>
                </c:pt>
                <c:pt idx="189">
                  <c:v>0.708</c:v>
                </c:pt>
                <c:pt idx="190">
                  <c:v>0.708</c:v>
                </c:pt>
                <c:pt idx="191">
                  <c:v>0.708</c:v>
                </c:pt>
                <c:pt idx="192">
                  <c:v>0.708</c:v>
                </c:pt>
                <c:pt idx="193">
                  <c:v>0.708</c:v>
                </c:pt>
                <c:pt idx="194">
                  <c:v>0.708</c:v>
                </c:pt>
                <c:pt idx="195">
                  <c:v>0.708</c:v>
                </c:pt>
                <c:pt idx="196">
                  <c:v>0.708</c:v>
                </c:pt>
                <c:pt idx="197">
                  <c:v>0.708</c:v>
                </c:pt>
                <c:pt idx="198">
                  <c:v>0.708</c:v>
                </c:pt>
                <c:pt idx="199">
                  <c:v>0.708</c:v>
                </c:pt>
                <c:pt idx="200">
                  <c:v>0.708</c:v>
                </c:pt>
                <c:pt idx="201">
                  <c:v>0.702666666666667</c:v>
                </c:pt>
                <c:pt idx="202">
                  <c:v>0.692</c:v>
                </c:pt>
                <c:pt idx="203">
                  <c:v>0.692</c:v>
                </c:pt>
                <c:pt idx="204">
                  <c:v>0.692</c:v>
                </c:pt>
                <c:pt idx="205">
                  <c:v>0.692</c:v>
                </c:pt>
                <c:pt idx="206">
                  <c:v>0.692</c:v>
                </c:pt>
                <c:pt idx="207">
                  <c:v>0.692</c:v>
                </c:pt>
                <c:pt idx="208">
                  <c:v>0.692</c:v>
                </c:pt>
                <c:pt idx="209">
                  <c:v>0.692</c:v>
                </c:pt>
                <c:pt idx="210">
                  <c:v>0.692</c:v>
                </c:pt>
                <c:pt idx="211">
                  <c:v>0.692</c:v>
                </c:pt>
                <c:pt idx="212">
                  <c:v>0.692</c:v>
                </c:pt>
                <c:pt idx="213">
                  <c:v>0.692</c:v>
                </c:pt>
                <c:pt idx="214">
                  <c:v>0.692</c:v>
                </c:pt>
                <c:pt idx="215">
                  <c:v>0.692</c:v>
                </c:pt>
                <c:pt idx="216">
                  <c:v>0.692</c:v>
                </c:pt>
                <c:pt idx="217">
                  <c:v>0.692</c:v>
                </c:pt>
                <c:pt idx="218">
                  <c:v>0.692</c:v>
                </c:pt>
                <c:pt idx="219">
                  <c:v>0.692</c:v>
                </c:pt>
                <c:pt idx="220">
                  <c:v>0.692</c:v>
                </c:pt>
                <c:pt idx="221">
                  <c:v>0.692</c:v>
                </c:pt>
                <c:pt idx="222">
                  <c:v>0.692</c:v>
                </c:pt>
                <c:pt idx="223">
                  <c:v>0.692</c:v>
                </c:pt>
                <c:pt idx="224">
                  <c:v>0.708</c:v>
                </c:pt>
                <c:pt idx="225">
                  <c:v>0.708</c:v>
                </c:pt>
                <c:pt idx="226">
                  <c:v>0.708</c:v>
                </c:pt>
                <c:pt idx="227">
                  <c:v>0.708</c:v>
                </c:pt>
                <c:pt idx="228">
                  <c:v>0.708</c:v>
                </c:pt>
                <c:pt idx="229">
                  <c:v>0.708</c:v>
                </c:pt>
                <c:pt idx="230">
                  <c:v>0.708</c:v>
                </c:pt>
                <c:pt idx="231">
                  <c:v>0.708</c:v>
                </c:pt>
                <c:pt idx="232">
                  <c:v>0.708</c:v>
                </c:pt>
                <c:pt idx="233">
                  <c:v>0.708</c:v>
                </c:pt>
                <c:pt idx="234">
                  <c:v>0.708</c:v>
                </c:pt>
                <c:pt idx="235">
                  <c:v>0.708</c:v>
                </c:pt>
                <c:pt idx="236">
                  <c:v>0.708</c:v>
                </c:pt>
                <c:pt idx="237">
                  <c:v>0.708</c:v>
                </c:pt>
                <c:pt idx="238">
                  <c:v>0.708</c:v>
                </c:pt>
                <c:pt idx="239">
                  <c:v>0.708</c:v>
                </c:pt>
                <c:pt idx="240">
                  <c:v>0.708</c:v>
                </c:pt>
                <c:pt idx="241">
                  <c:v>0.708</c:v>
                </c:pt>
                <c:pt idx="242">
                  <c:v>0.708</c:v>
                </c:pt>
                <c:pt idx="243">
                  <c:v>0.708</c:v>
                </c:pt>
                <c:pt idx="244">
                  <c:v>0.708</c:v>
                </c:pt>
                <c:pt idx="245">
                  <c:v>0.716333333333334</c:v>
                </c:pt>
                <c:pt idx="246">
                  <c:v>0.733</c:v>
                </c:pt>
                <c:pt idx="247">
                  <c:v>0.733</c:v>
                </c:pt>
                <c:pt idx="248">
                  <c:v>0.733</c:v>
                </c:pt>
                <c:pt idx="249">
                  <c:v>0.733</c:v>
                </c:pt>
                <c:pt idx="250">
                  <c:v>0.733</c:v>
                </c:pt>
                <c:pt idx="251">
                  <c:v>0.733</c:v>
                </c:pt>
                <c:pt idx="252">
                  <c:v>0.733</c:v>
                </c:pt>
                <c:pt idx="253">
                  <c:v>0.733</c:v>
                </c:pt>
                <c:pt idx="254">
                  <c:v>0.733</c:v>
                </c:pt>
                <c:pt idx="255">
                  <c:v>0.733</c:v>
                </c:pt>
                <c:pt idx="256">
                  <c:v>0.733</c:v>
                </c:pt>
                <c:pt idx="257">
                  <c:v>0.733</c:v>
                </c:pt>
                <c:pt idx="258">
                  <c:v>0.733</c:v>
                </c:pt>
                <c:pt idx="259">
                  <c:v>0.733</c:v>
                </c:pt>
                <c:pt idx="260">
                  <c:v>0.749666666666667</c:v>
                </c:pt>
                <c:pt idx="261">
                  <c:v>0.783</c:v>
                </c:pt>
                <c:pt idx="262">
                  <c:v>0.783</c:v>
                </c:pt>
                <c:pt idx="263">
                  <c:v>0.783</c:v>
                </c:pt>
                <c:pt idx="264">
                  <c:v>0.783</c:v>
                </c:pt>
                <c:pt idx="265">
                  <c:v>0.783</c:v>
                </c:pt>
                <c:pt idx="266">
                  <c:v>0.797</c:v>
                </c:pt>
                <c:pt idx="267">
                  <c:v>0.75</c:v>
                </c:pt>
                <c:pt idx="268">
                  <c:v>0.75</c:v>
                </c:pt>
                <c:pt idx="269">
                  <c:v>0.75</c:v>
                </c:pt>
                <c:pt idx="270">
                  <c:v>0.75</c:v>
                </c:pt>
                <c:pt idx="271">
                  <c:v>0.75</c:v>
                </c:pt>
                <c:pt idx="272">
                  <c:v>0.75</c:v>
                </c:pt>
                <c:pt idx="273">
                  <c:v>0.728</c:v>
                </c:pt>
                <c:pt idx="274">
                  <c:v>0.717</c:v>
                </c:pt>
                <c:pt idx="275">
                  <c:v>0.717</c:v>
                </c:pt>
                <c:pt idx="276">
                  <c:v>0.717</c:v>
                </c:pt>
                <c:pt idx="277">
                  <c:v>0.717</c:v>
                </c:pt>
                <c:pt idx="278">
                  <c:v>0.764</c:v>
                </c:pt>
                <c:pt idx="279">
                  <c:v>0.758</c:v>
                </c:pt>
                <c:pt idx="280">
                  <c:v>0.719333333333334</c:v>
                </c:pt>
                <c:pt idx="281">
                  <c:v>0.7</c:v>
                </c:pt>
                <c:pt idx="282">
                  <c:v>0.7</c:v>
                </c:pt>
                <c:pt idx="283">
                  <c:v>0.7</c:v>
                </c:pt>
                <c:pt idx="284">
                  <c:v>0.7</c:v>
                </c:pt>
                <c:pt idx="285">
                  <c:v>0.7</c:v>
                </c:pt>
                <c:pt idx="286">
                  <c:v>0.7</c:v>
                </c:pt>
                <c:pt idx="287">
                  <c:v>0.7</c:v>
                </c:pt>
                <c:pt idx="288">
                  <c:v>0.7</c:v>
                </c:pt>
                <c:pt idx="289">
                  <c:v>0.717</c:v>
                </c:pt>
                <c:pt idx="290">
                  <c:v>0.717</c:v>
                </c:pt>
                <c:pt idx="291">
                  <c:v>0.717</c:v>
                </c:pt>
                <c:pt idx="292">
                  <c:v>0.717</c:v>
                </c:pt>
                <c:pt idx="293">
                  <c:v>0.717</c:v>
                </c:pt>
                <c:pt idx="294">
                  <c:v>0.700333333333333</c:v>
                </c:pt>
                <c:pt idx="295">
                  <c:v>0.65</c:v>
                </c:pt>
                <c:pt idx="296">
                  <c:v>0.655666666666667</c:v>
                </c:pt>
                <c:pt idx="297">
                  <c:v>0.667</c:v>
                </c:pt>
                <c:pt idx="298">
                  <c:v>0.667</c:v>
                </c:pt>
                <c:pt idx="299">
                  <c:v>0.667</c:v>
                </c:pt>
                <c:pt idx="300">
                  <c:v>0.667</c:v>
                </c:pt>
                <c:pt idx="301">
                  <c:v>0.667</c:v>
                </c:pt>
                <c:pt idx="302">
                  <c:v>0.667</c:v>
                </c:pt>
                <c:pt idx="303">
                  <c:v>0.667</c:v>
                </c:pt>
                <c:pt idx="304">
                  <c:v>0.667</c:v>
                </c:pt>
                <c:pt idx="305">
                  <c:v>0.667</c:v>
                </c:pt>
                <c:pt idx="306">
                  <c:v>0.667</c:v>
                </c:pt>
                <c:pt idx="307">
                  <c:v>0.667</c:v>
                </c:pt>
                <c:pt idx="308">
                  <c:v>0.767</c:v>
                </c:pt>
                <c:pt idx="309">
                  <c:v>0.767</c:v>
                </c:pt>
                <c:pt idx="310">
                  <c:v>0.767</c:v>
                </c:pt>
                <c:pt idx="311">
                  <c:v>0.730666666666667</c:v>
                </c:pt>
                <c:pt idx="312">
                  <c:v>0.666333333333334</c:v>
                </c:pt>
                <c:pt idx="313">
                  <c:v>0.683</c:v>
                </c:pt>
                <c:pt idx="314">
                  <c:v>0.683</c:v>
                </c:pt>
                <c:pt idx="315">
                  <c:v>0.683</c:v>
                </c:pt>
                <c:pt idx="316">
                  <c:v>0.683</c:v>
                </c:pt>
                <c:pt idx="317">
                  <c:v>0.683</c:v>
                </c:pt>
                <c:pt idx="318">
                  <c:v>0.683</c:v>
                </c:pt>
                <c:pt idx="319">
                  <c:v>0.683</c:v>
                </c:pt>
                <c:pt idx="320">
                  <c:v>0.683</c:v>
                </c:pt>
                <c:pt idx="321">
                  <c:v>0.683</c:v>
                </c:pt>
                <c:pt idx="322">
                  <c:v>0.683</c:v>
                </c:pt>
                <c:pt idx="323">
                  <c:v>0.683</c:v>
                </c:pt>
                <c:pt idx="324">
                  <c:v>0.683</c:v>
                </c:pt>
                <c:pt idx="325">
                  <c:v>0.683</c:v>
                </c:pt>
                <c:pt idx="326">
                  <c:v>0.683</c:v>
                </c:pt>
                <c:pt idx="327">
                  <c:v>0.683</c:v>
                </c:pt>
                <c:pt idx="328">
                  <c:v>0.683</c:v>
                </c:pt>
                <c:pt idx="329">
                  <c:v>0.683</c:v>
                </c:pt>
                <c:pt idx="330">
                  <c:v>0.983</c:v>
                </c:pt>
                <c:pt idx="331">
                  <c:v>0.983</c:v>
                </c:pt>
                <c:pt idx="332">
                  <c:v>0.983</c:v>
                </c:pt>
                <c:pt idx="333">
                  <c:v>0.983</c:v>
                </c:pt>
                <c:pt idx="334">
                  <c:v>0.983</c:v>
                </c:pt>
                <c:pt idx="335">
                  <c:v>0.983</c:v>
                </c:pt>
                <c:pt idx="336">
                  <c:v>0.983</c:v>
                </c:pt>
                <c:pt idx="337">
                  <c:v>0.983</c:v>
                </c:pt>
                <c:pt idx="338">
                  <c:v>1.05</c:v>
                </c:pt>
                <c:pt idx="339">
                  <c:v>1.05</c:v>
                </c:pt>
                <c:pt idx="340">
                  <c:v>1.05</c:v>
                </c:pt>
                <c:pt idx="341">
                  <c:v>1.05</c:v>
                </c:pt>
                <c:pt idx="342">
                  <c:v>1.05</c:v>
                </c:pt>
                <c:pt idx="343">
                  <c:v>1.05</c:v>
                </c:pt>
                <c:pt idx="344">
                  <c:v>1.05</c:v>
                </c:pt>
                <c:pt idx="345">
                  <c:v>1.05</c:v>
                </c:pt>
                <c:pt idx="346">
                  <c:v>1.075</c:v>
                </c:pt>
                <c:pt idx="347">
                  <c:v>1.075</c:v>
                </c:pt>
                <c:pt idx="348">
                  <c:v>1.075</c:v>
                </c:pt>
                <c:pt idx="349">
                  <c:v>1.075</c:v>
                </c:pt>
                <c:pt idx="350">
                  <c:v>1.075</c:v>
                </c:pt>
                <c:pt idx="351">
                  <c:v>1.075</c:v>
                </c:pt>
                <c:pt idx="352">
                  <c:v>1.075</c:v>
                </c:pt>
                <c:pt idx="353">
                  <c:v>0.95</c:v>
                </c:pt>
                <c:pt idx="354">
                  <c:v>0.95</c:v>
                </c:pt>
                <c:pt idx="355">
                  <c:v>0.758</c:v>
                </c:pt>
                <c:pt idx="356">
                  <c:v>0.758</c:v>
                </c:pt>
                <c:pt idx="357">
                  <c:v>0.758</c:v>
                </c:pt>
                <c:pt idx="358">
                  <c:v>0.758</c:v>
                </c:pt>
                <c:pt idx="359">
                  <c:v>0.758</c:v>
                </c:pt>
                <c:pt idx="360">
                  <c:v>0.758</c:v>
                </c:pt>
                <c:pt idx="361">
                  <c:v>0.758</c:v>
                </c:pt>
                <c:pt idx="362">
                  <c:v>0.758</c:v>
                </c:pt>
                <c:pt idx="363">
                  <c:v>0.758</c:v>
                </c:pt>
                <c:pt idx="364">
                  <c:v>0.758</c:v>
                </c:pt>
                <c:pt idx="365">
                  <c:v>0.758</c:v>
                </c:pt>
                <c:pt idx="366">
                  <c:v>0.758</c:v>
                </c:pt>
                <c:pt idx="367">
                  <c:v>0.758</c:v>
                </c:pt>
                <c:pt idx="368">
                  <c:v>0.758</c:v>
                </c:pt>
                <c:pt idx="369">
                  <c:v>0.758</c:v>
                </c:pt>
                <c:pt idx="370">
                  <c:v>0.758</c:v>
                </c:pt>
                <c:pt idx="371">
                  <c:v>0.758</c:v>
                </c:pt>
                <c:pt idx="372">
                  <c:v>0.758</c:v>
                </c:pt>
                <c:pt idx="373">
                  <c:v>0.758</c:v>
                </c:pt>
                <c:pt idx="374">
                  <c:v>0.758</c:v>
                </c:pt>
                <c:pt idx="375">
                  <c:v>0.758</c:v>
                </c:pt>
                <c:pt idx="376">
                  <c:v>0.758</c:v>
                </c:pt>
                <c:pt idx="377">
                  <c:v>0.758</c:v>
                </c:pt>
                <c:pt idx="378">
                  <c:v>0.758</c:v>
                </c:pt>
                <c:pt idx="379">
                  <c:v>0.758</c:v>
                </c:pt>
                <c:pt idx="380">
                  <c:v>0.758</c:v>
                </c:pt>
                <c:pt idx="381">
                  <c:v>0.758</c:v>
                </c:pt>
                <c:pt idx="382">
                  <c:v>0.758</c:v>
                </c:pt>
                <c:pt idx="383">
                  <c:v>0.758</c:v>
                </c:pt>
                <c:pt idx="384">
                  <c:v>0.758</c:v>
                </c:pt>
                <c:pt idx="385">
                  <c:v>0.758</c:v>
                </c:pt>
                <c:pt idx="386">
                  <c:v>0.758</c:v>
                </c:pt>
                <c:pt idx="387">
                  <c:v>0.769333333333334</c:v>
                </c:pt>
                <c:pt idx="388">
                  <c:v>0.775</c:v>
                </c:pt>
                <c:pt idx="389">
                  <c:v>0.775</c:v>
                </c:pt>
                <c:pt idx="390">
                  <c:v>0.775</c:v>
                </c:pt>
                <c:pt idx="391">
                  <c:v>0.775</c:v>
                </c:pt>
                <c:pt idx="392">
                  <c:v>0.775</c:v>
                </c:pt>
                <c:pt idx="393">
                  <c:v>0.775</c:v>
                </c:pt>
                <c:pt idx="394">
                  <c:v>0.775</c:v>
                </c:pt>
                <c:pt idx="395">
                  <c:v>0.775</c:v>
                </c:pt>
                <c:pt idx="396">
                  <c:v>0.775</c:v>
                </c:pt>
                <c:pt idx="397">
                  <c:v>0.775</c:v>
                </c:pt>
                <c:pt idx="398">
                  <c:v>0.775</c:v>
                </c:pt>
                <c:pt idx="399">
                  <c:v>0.775</c:v>
                </c:pt>
                <c:pt idx="400">
                  <c:v>0.775</c:v>
                </c:pt>
                <c:pt idx="401">
                  <c:v>0.775</c:v>
                </c:pt>
                <c:pt idx="402">
                  <c:v>0.775</c:v>
                </c:pt>
                <c:pt idx="403">
                  <c:v>0.772333333333334</c:v>
                </c:pt>
                <c:pt idx="404">
                  <c:v>0.767</c:v>
                </c:pt>
                <c:pt idx="405">
                  <c:v>0.767</c:v>
                </c:pt>
                <c:pt idx="406">
                  <c:v>0.767</c:v>
                </c:pt>
                <c:pt idx="407">
                  <c:v>0.767</c:v>
                </c:pt>
                <c:pt idx="408">
                  <c:v>0.767</c:v>
                </c:pt>
                <c:pt idx="409">
                  <c:v>0.767</c:v>
                </c:pt>
                <c:pt idx="410">
                  <c:v>0.767</c:v>
                </c:pt>
                <c:pt idx="411">
                  <c:v>0.767</c:v>
                </c:pt>
                <c:pt idx="412">
                  <c:v>0.767</c:v>
                </c:pt>
                <c:pt idx="413">
                  <c:v>0.767</c:v>
                </c:pt>
                <c:pt idx="414">
                  <c:v>0.767</c:v>
                </c:pt>
                <c:pt idx="415">
                  <c:v>0.767</c:v>
                </c:pt>
                <c:pt idx="416">
                  <c:v>0.767</c:v>
                </c:pt>
                <c:pt idx="417">
                  <c:v>0.767</c:v>
                </c:pt>
                <c:pt idx="418">
                  <c:v>0.767</c:v>
                </c:pt>
                <c:pt idx="419">
                  <c:v>0.767</c:v>
                </c:pt>
                <c:pt idx="420">
                  <c:v>0.767</c:v>
                </c:pt>
                <c:pt idx="421">
                  <c:v>0.767</c:v>
                </c:pt>
                <c:pt idx="422">
                  <c:v>0.767</c:v>
                </c:pt>
                <c:pt idx="423">
                  <c:v>0.767</c:v>
                </c:pt>
                <c:pt idx="424">
                  <c:v>0.767</c:v>
                </c:pt>
                <c:pt idx="425">
                  <c:v>0.767</c:v>
                </c:pt>
                <c:pt idx="426">
                  <c:v>0.767</c:v>
                </c:pt>
                <c:pt idx="427">
                  <c:v>0.767</c:v>
                </c:pt>
                <c:pt idx="428">
                  <c:v>0.767</c:v>
                </c:pt>
                <c:pt idx="429">
                  <c:v>0.767</c:v>
                </c:pt>
                <c:pt idx="430">
                  <c:v>0.767</c:v>
                </c:pt>
                <c:pt idx="431">
                  <c:v>0.767</c:v>
                </c:pt>
                <c:pt idx="432">
                  <c:v>0.828</c:v>
                </c:pt>
                <c:pt idx="433">
                  <c:v>0.95</c:v>
                </c:pt>
                <c:pt idx="434">
                  <c:v>0.95</c:v>
                </c:pt>
                <c:pt idx="435">
                  <c:v>0.95</c:v>
                </c:pt>
                <c:pt idx="436">
                  <c:v>0.95</c:v>
                </c:pt>
                <c:pt idx="437">
                  <c:v>0.95</c:v>
                </c:pt>
                <c:pt idx="438">
                  <c:v>0.922333333333333</c:v>
                </c:pt>
                <c:pt idx="439">
                  <c:v>0.867</c:v>
                </c:pt>
                <c:pt idx="440">
                  <c:v>0.867</c:v>
                </c:pt>
                <c:pt idx="441">
                  <c:v>0.867</c:v>
                </c:pt>
                <c:pt idx="442">
                  <c:v>0.867</c:v>
                </c:pt>
                <c:pt idx="443">
                  <c:v>0.867</c:v>
                </c:pt>
                <c:pt idx="444">
                  <c:v>0.867</c:v>
                </c:pt>
                <c:pt idx="445">
                  <c:v>0.867</c:v>
                </c:pt>
                <c:pt idx="446">
                  <c:v>0.867</c:v>
                </c:pt>
                <c:pt idx="447">
                  <c:v>0.867</c:v>
                </c:pt>
                <c:pt idx="448">
                  <c:v>0.867</c:v>
                </c:pt>
                <c:pt idx="449">
                  <c:v>0.867</c:v>
                </c:pt>
                <c:pt idx="450">
                  <c:v>0.867</c:v>
                </c:pt>
                <c:pt idx="451">
                  <c:v>0.867</c:v>
                </c:pt>
                <c:pt idx="452">
                  <c:v>0.867</c:v>
                </c:pt>
                <c:pt idx="453">
                  <c:v>0.867</c:v>
                </c:pt>
                <c:pt idx="454">
                  <c:v>0.867</c:v>
                </c:pt>
                <c:pt idx="455">
                  <c:v>0.808</c:v>
                </c:pt>
                <c:pt idx="456">
                  <c:v>0.808</c:v>
                </c:pt>
                <c:pt idx="457">
                  <c:v>0.808</c:v>
                </c:pt>
                <c:pt idx="458">
                  <c:v>0.808</c:v>
                </c:pt>
                <c:pt idx="459">
                  <c:v>0.808</c:v>
                </c:pt>
                <c:pt idx="460">
                  <c:v>0.808</c:v>
                </c:pt>
                <c:pt idx="461">
                  <c:v>0.808</c:v>
                </c:pt>
                <c:pt idx="462">
                  <c:v>0.808</c:v>
                </c:pt>
                <c:pt idx="463">
                  <c:v>0.808</c:v>
                </c:pt>
                <c:pt idx="464">
                  <c:v>0.808</c:v>
                </c:pt>
                <c:pt idx="465">
                  <c:v>0.808</c:v>
                </c:pt>
                <c:pt idx="466">
                  <c:v>0.808</c:v>
                </c:pt>
                <c:pt idx="467">
                  <c:v>0.808</c:v>
                </c:pt>
                <c:pt idx="468">
                  <c:v>0.808</c:v>
                </c:pt>
                <c:pt idx="469">
                  <c:v>0.808</c:v>
                </c:pt>
                <c:pt idx="470">
                  <c:v>0.808</c:v>
                </c:pt>
                <c:pt idx="471">
                  <c:v>0.808</c:v>
                </c:pt>
                <c:pt idx="472">
                  <c:v>0.808</c:v>
                </c:pt>
                <c:pt idx="473">
                  <c:v>0.808</c:v>
                </c:pt>
                <c:pt idx="474">
                  <c:v>0.808</c:v>
                </c:pt>
                <c:pt idx="475">
                  <c:v>0.808</c:v>
                </c:pt>
                <c:pt idx="476">
                  <c:v>0.808</c:v>
                </c:pt>
                <c:pt idx="477">
                  <c:v>0.808</c:v>
                </c:pt>
                <c:pt idx="478">
                  <c:v>0.808</c:v>
                </c:pt>
                <c:pt idx="479">
                  <c:v>0.808</c:v>
                </c:pt>
                <c:pt idx="480">
                  <c:v>0.808</c:v>
                </c:pt>
                <c:pt idx="481">
                  <c:v>0.786</c:v>
                </c:pt>
                <c:pt idx="482">
                  <c:v>0.775</c:v>
                </c:pt>
                <c:pt idx="483">
                  <c:v>0.775</c:v>
                </c:pt>
                <c:pt idx="484">
                  <c:v>0.775</c:v>
                </c:pt>
                <c:pt idx="485">
                  <c:v>0.775</c:v>
                </c:pt>
                <c:pt idx="486">
                  <c:v>0.761</c:v>
                </c:pt>
                <c:pt idx="487">
                  <c:v>0.733</c:v>
                </c:pt>
                <c:pt idx="488">
                  <c:v>0.733</c:v>
                </c:pt>
                <c:pt idx="489">
                  <c:v>0.733</c:v>
                </c:pt>
                <c:pt idx="490">
                  <c:v>0.733</c:v>
                </c:pt>
                <c:pt idx="491">
                  <c:v>0.733</c:v>
                </c:pt>
                <c:pt idx="492">
                  <c:v>0.733</c:v>
                </c:pt>
                <c:pt idx="493">
                  <c:v>0.733</c:v>
                </c:pt>
                <c:pt idx="494">
                  <c:v>0.733</c:v>
                </c:pt>
                <c:pt idx="495">
                  <c:v>0.733</c:v>
                </c:pt>
                <c:pt idx="496">
                  <c:v>0.733</c:v>
                </c:pt>
                <c:pt idx="497">
                  <c:v>0.733</c:v>
                </c:pt>
                <c:pt idx="498">
                  <c:v>0.733</c:v>
                </c:pt>
                <c:pt idx="499">
                  <c:v>0.733</c:v>
                </c:pt>
                <c:pt idx="500">
                  <c:v>0.733</c:v>
                </c:pt>
                <c:pt idx="501">
                  <c:v>0.733</c:v>
                </c:pt>
                <c:pt idx="502">
                  <c:v>0.733</c:v>
                </c:pt>
                <c:pt idx="503">
                  <c:v>0.733</c:v>
                </c:pt>
                <c:pt idx="504">
                  <c:v>0.733</c:v>
                </c:pt>
                <c:pt idx="505">
                  <c:v>0.733</c:v>
                </c:pt>
                <c:pt idx="506">
                  <c:v>0.697</c:v>
                </c:pt>
                <c:pt idx="507">
                  <c:v>0.625</c:v>
                </c:pt>
                <c:pt idx="508">
                  <c:v>0.625</c:v>
                </c:pt>
                <c:pt idx="509">
                  <c:v>0.625</c:v>
                </c:pt>
                <c:pt idx="510">
                  <c:v>0.625</c:v>
                </c:pt>
                <c:pt idx="511">
                  <c:v>0.625</c:v>
                </c:pt>
                <c:pt idx="512">
                  <c:v>0.625</c:v>
                </c:pt>
                <c:pt idx="513">
                  <c:v>0.641666666666667</c:v>
                </c:pt>
                <c:pt idx="514">
                  <c:v>0.702666666666667</c:v>
                </c:pt>
                <c:pt idx="515">
                  <c:v>0.758</c:v>
                </c:pt>
                <c:pt idx="516">
                  <c:v>0.730666666666667</c:v>
                </c:pt>
                <c:pt idx="517">
                  <c:v>0.717</c:v>
                </c:pt>
                <c:pt idx="518">
                  <c:v>0.717</c:v>
                </c:pt>
                <c:pt idx="519">
                  <c:v>0.717</c:v>
                </c:pt>
                <c:pt idx="520">
                  <c:v>0.75</c:v>
                </c:pt>
                <c:pt idx="521">
                  <c:v>0.736333333333334</c:v>
                </c:pt>
                <c:pt idx="522">
                  <c:v>0.792</c:v>
                </c:pt>
                <c:pt idx="523">
                  <c:v>0.752666666666667</c:v>
                </c:pt>
                <c:pt idx="524">
                  <c:v>0.791666666666667</c:v>
                </c:pt>
                <c:pt idx="525">
                  <c:v>0.966333333333334</c:v>
                </c:pt>
                <c:pt idx="526">
                  <c:v>1.392</c:v>
                </c:pt>
                <c:pt idx="527">
                  <c:v>1.392</c:v>
                </c:pt>
                <c:pt idx="528">
                  <c:v>1.392</c:v>
                </c:pt>
                <c:pt idx="529">
                  <c:v>1.392</c:v>
                </c:pt>
                <c:pt idx="530">
                  <c:v>1.20266666666667</c:v>
                </c:pt>
                <c:pt idx="531">
                  <c:v>1.108</c:v>
                </c:pt>
                <c:pt idx="532">
                  <c:v>1.108</c:v>
                </c:pt>
                <c:pt idx="533">
                  <c:v>0.875</c:v>
                </c:pt>
                <c:pt idx="534">
                  <c:v>0.875</c:v>
                </c:pt>
                <c:pt idx="535">
                  <c:v>0.875</c:v>
                </c:pt>
                <c:pt idx="536">
                  <c:v>0.875</c:v>
                </c:pt>
                <c:pt idx="537">
                  <c:v>0.875</c:v>
                </c:pt>
                <c:pt idx="538">
                  <c:v>0.875</c:v>
                </c:pt>
                <c:pt idx="539">
                  <c:v>0.875</c:v>
                </c:pt>
                <c:pt idx="540">
                  <c:v>0.875</c:v>
                </c:pt>
                <c:pt idx="541">
                  <c:v>0.875</c:v>
                </c:pt>
                <c:pt idx="542">
                  <c:v>0.875</c:v>
                </c:pt>
                <c:pt idx="543">
                  <c:v>0.875</c:v>
                </c:pt>
                <c:pt idx="544">
                  <c:v>0.875</c:v>
                </c:pt>
                <c:pt idx="545">
                  <c:v>0.875</c:v>
                </c:pt>
                <c:pt idx="546">
                  <c:v>0.875</c:v>
                </c:pt>
                <c:pt idx="547">
                  <c:v>0.875</c:v>
                </c:pt>
                <c:pt idx="548">
                  <c:v>0.875</c:v>
                </c:pt>
                <c:pt idx="549">
                  <c:v>0.875</c:v>
                </c:pt>
                <c:pt idx="550">
                  <c:v>0.875</c:v>
                </c:pt>
                <c:pt idx="551">
                  <c:v>0.875</c:v>
                </c:pt>
                <c:pt idx="552">
                  <c:v>0.875</c:v>
                </c:pt>
                <c:pt idx="553">
                  <c:v>0.875</c:v>
                </c:pt>
                <c:pt idx="554">
                  <c:v>0.875</c:v>
                </c:pt>
                <c:pt idx="555">
                  <c:v>0.875</c:v>
                </c:pt>
                <c:pt idx="556">
                  <c:v>0.875</c:v>
                </c:pt>
                <c:pt idx="557">
                  <c:v>0.875</c:v>
                </c:pt>
                <c:pt idx="558">
                  <c:v>0.875</c:v>
                </c:pt>
                <c:pt idx="559">
                  <c:v>0.875</c:v>
                </c:pt>
                <c:pt idx="560">
                  <c:v>0.875</c:v>
                </c:pt>
                <c:pt idx="561">
                  <c:v>0.875</c:v>
                </c:pt>
                <c:pt idx="562">
                  <c:v>0.875</c:v>
                </c:pt>
                <c:pt idx="563">
                  <c:v>0.875</c:v>
                </c:pt>
                <c:pt idx="564">
                  <c:v>0.875</c:v>
                </c:pt>
                <c:pt idx="565">
                  <c:v>0.875</c:v>
                </c:pt>
                <c:pt idx="566">
                  <c:v>0.875</c:v>
                </c:pt>
                <c:pt idx="567">
                  <c:v>0.875</c:v>
                </c:pt>
                <c:pt idx="568">
                  <c:v>0.875</c:v>
                </c:pt>
                <c:pt idx="569">
                  <c:v>1.033</c:v>
                </c:pt>
                <c:pt idx="570">
                  <c:v>0.883</c:v>
                </c:pt>
                <c:pt idx="571">
                  <c:v>0.883</c:v>
                </c:pt>
                <c:pt idx="572">
                  <c:v>0.883</c:v>
                </c:pt>
                <c:pt idx="573">
                  <c:v>0.883</c:v>
                </c:pt>
                <c:pt idx="574">
                  <c:v>0.883</c:v>
                </c:pt>
                <c:pt idx="575">
                  <c:v>0.838666666666667</c:v>
                </c:pt>
                <c:pt idx="576">
                  <c:v>0.766666666666667</c:v>
                </c:pt>
                <c:pt idx="577">
                  <c:v>0.775</c:v>
                </c:pt>
                <c:pt idx="578">
                  <c:v>0.775</c:v>
                </c:pt>
                <c:pt idx="579">
                  <c:v>0.775</c:v>
                </c:pt>
                <c:pt idx="580">
                  <c:v>0.775</c:v>
                </c:pt>
                <c:pt idx="581">
                  <c:v>0.775</c:v>
                </c:pt>
                <c:pt idx="582">
                  <c:v>0.775</c:v>
                </c:pt>
                <c:pt idx="583">
                  <c:v>0.775</c:v>
                </c:pt>
                <c:pt idx="584">
                  <c:v>0.775</c:v>
                </c:pt>
                <c:pt idx="585">
                  <c:v>0.775</c:v>
                </c:pt>
                <c:pt idx="586">
                  <c:v>0.786</c:v>
                </c:pt>
                <c:pt idx="587">
                  <c:v>0.808</c:v>
                </c:pt>
                <c:pt idx="588">
                  <c:v>0.808</c:v>
                </c:pt>
                <c:pt idx="589">
                  <c:v>0.808</c:v>
                </c:pt>
                <c:pt idx="590">
                  <c:v>0.808</c:v>
                </c:pt>
                <c:pt idx="591">
                  <c:v>0.808</c:v>
                </c:pt>
                <c:pt idx="592">
                  <c:v>0.808</c:v>
                </c:pt>
                <c:pt idx="593">
                  <c:v>0.808</c:v>
                </c:pt>
                <c:pt idx="594">
                  <c:v>0.808</c:v>
                </c:pt>
                <c:pt idx="595">
                  <c:v>0.808</c:v>
                </c:pt>
                <c:pt idx="596">
                  <c:v>0.808</c:v>
                </c:pt>
                <c:pt idx="597">
                  <c:v>0.808</c:v>
                </c:pt>
                <c:pt idx="598">
                  <c:v>1.117</c:v>
                </c:pt>
                <c:pt idx="599">
                  <c:v>1.117</c:v>
                </c:pt>
                <c:pt idx="600">
                  <c:v>1.117</c:v>
                </c:pt>
                <c:pt idx="601">
                  <c:v>1.117</c:v>
                </c:pt>
                <c:pt idx="602">
                  <c:v>1.117</c:v>
                </c:pt>
                <c:pt idx="603">
                  <c:v>1.117</c:v>
                </c:pt>
                <c:pt idx="604">
                  <c:v>1.117</c:v>
                </c:pt>
                <c:pt idx="605">
                  <c:v>1.117</c:v>
                </c:pt>
                <c:pt idx="606">
                  <c:v>1.117</c:v>
                </c:pt>
                <c:pt idx="607">
                  <c:v>1.117</c:v>
                </c:pt>
                <c:pt idx="608">
                  <c:v>1.117</c:v>
                </c:pt>
                <c:pt idx="609">
                  <c:v>1.117</c:v>
                </c:pt>
                <c:pt idx="610">
                  <c:v>1.117</c:v>
                </c:pt>
                <c:pt idx="611">
                  <c:v>1.117</c:v>
                </c:pt>
                <c:pt idx="612">
                  <c:v>1.02766666666667</c:v>
                </c:pt>
                <c:pt idx="613">
                  <c:v>0.983</c:v>
                </c:pt>
                <c:pt idx="614">
                  <c:v>0.983</c:v>
                </c:pt>
                <c:pt idx="615">
                  <c:v>0.983</c:v>
                </c:pt>
                <c:pt idx="616">
                  <c:v>0.983</c:v>
                </c:pt>
                <c:pt idx="617">
                  <c:v>0.983</c:v>
                </c:pt>
                <c:pt idx="618">
                  <c:v>1.04966666666667</c:v>
                </c:pt>
                <c:pt idx="619">
                  <c:v>1.083</c:v>
                </c:pt>
                <c:pt idx="620">
                  <c:v>1.158</c:v>
                </c:pt>
                <c:pt idx="621">
                  <c:v>1.158</c:v>
                </c:pt>
                <c:pt idx="622">
                  <c:v>1.158</c:v>
                </c:pt>
                <c:pt idx="623">
                  <c:v>0.767</c:v>
                </c:pt>
                <c:pt idx="624">
                  <c:v>0.767</c:v>
                </c:pt>
                <c:pt idx="625">
                  <c:v>0.767</c:v>
                </c:pt>
                <c:pt idx="626">
                  <c:v>0.767</c:v>
                </c:pt>
                <c:pt idx="627">
                  <c:v>0.767</c:v>
                </c:pt>
                <c:pt idx="628">
                  <c:v>0.972333333333334</c:v>
                </c:pt>
                <c:pt idx="629">
                  <c:v>1.075</c:v>
                </c:pt>
                <c:pt idx="630">
                  <c:v>1.075</c:v>
                </c:pt>
                <c:pt idx="631">
                  <c:v>1.075</c:v>
                </c:pt>
                <c:pt idx="632">
                  <c:v>1.075</c:v>
                </c:pt>
                <c:pt idx="633">
                  <c:v>1.075</c:v>
                </c:pt>
                <c:pt idx="634">
                  <c:v>1.075</c:v>
                </c:pt>
                <c:pt idx="635">
                  <c:v>1.05833333333333</c:v>
                </c:pt>
                <c:pt idx="636">
                  <c:v>1.275</c:v>
                </c:pt>
                <c:pt idx="637">
                  <c:v>1.275</c:v>
                </c:pt>
                <c:pt idx="638">
                  <c:v>1.275</c:v>
                </c:pt>
                <c:pt idx="639">
                  <c:v>1.275</c:v>
                </c:pt>
                <c:pt idx="640">
                  <c:v>1.275</c:v>
                </c:pt>
                <c:pt idx="641">
                  <c:v>1.275</c:v>
                </c:pt>
                <c:pt idx="642">
                  <c:v>1.275</c:v>
                </c:pt>
                <c:pt idx="643">
                  <c:v>1.275</c:v>
                </c:pt>
                <c:pt idx="644">
                  <c:v>1.275</c:v>
                </c:pt>
                <c:pt idx="645">
                  <c:v>1.275</c:v>
                </c:pt>
                <c:pt idx="646">
                  <c:v>1.275</c:v>
                </c:pt>
                <c:pt idx="647">
                  <c:v>1.275</c:v>
                </c:pt>
                <c:pt idx="648">
                  <c:v>1.275</c:v>
                </c:pt>
                <c:pt idx="649">
                  <c:v>1.275</c:v>
                </c:pt>
                <c:pt idx="650">
                  <c:v>1.33866666666667</c:v>
                </c:pt>
                <c:pt idx="651">
                  <c:v>1.333</c:v>
                </c:pt>
                <c:pt idx="652">
                  <c:v>1.333</c:v>
                </c:pt>
                <c:pt idx="653">
                  <c:v>1.333</c:v>
                </c:pt>
                <c:pt idx="654">
                  <c:v>1.333</c:v>
                </c:pt>
                <c:pt idx="655">
                  <c:v>1.297</c:v>
                </c:pt>
                <c:pt idx="656">
                  <c:v>1.225</c:v>
                </c:pt>
                <c:pt idx="657">
                  <c:v>1.225</c:v>
                </c:pt>
                <c:pt idx="658">
                  <c:v>1.142</c:v>
                </c:pt>
                <c:pt idx="659">
                  <c:v>1.142</c:v>
                </c:pt>
                <c:pt idx="660">
                  <c:v>1.142</c:v>
                </c:pt>
                <c:pt idx="661">
                  <c:v>1.09733333333333</c:v>
                </c:pt>
                <c:pt idx="662">
                  <c:v>1.075</c:v>
                </c:pt>
                <c:pt idx="663">
                  <c:v>1.075</c:v>
                </c:pt>
                <c:pt idx="664">
                  <c:v>0.969666666666667</c:v>
                </c:pt>
                <c:pt idx="665">
                  <c:v>1.058</c:v>
                </c:pt>
                <c:pt idx="666">
                  <c:v>1.058</c:v>
                </c:pt>
                <c:pt idx="667">
                  <c:v>1.04433333333333</c:v>
                </c:pt>
                <c:pt idx="668">
                  <c:v>1.017</c:v>
                </c:pt>
                <c:pt idx="669">
                  <c:v>1.017</c:v>
                </c:pt>
                <c:pt idx="670">
                  <c:v>1.017</c:v>
                </c:pt>
                <c:pt idx="671">
                  <c:v>1.017</c:v>
                </c:pt>
                <c:pt idx="672">
                  <c:v>1.017</c:v>
                </c:pt>
                <c:pt idx="673">
                  <c:v>1.017</c:v>
                </c:pt>
                <c:pt idx="674">
                  <c:v>1.017</c:v>
                </c:pt>
                <c:pt idx="675">
                  <c:v>1.017</c:v>
                </c:pt>
                <c:pt idx="676">
                  <c:v>1.017</c:v>
                </c:pt>
                <c:pt idx="677">
                  <c:v>0.867</c:v>
                </c:pt>
                <c:pt idx="678">
                  <c:v>0.792</c:v>
                </c:pt>
                <c:pt idx="679">
                  <c:v>0.792</c:v>
                </c:pt>
                <c:pt idx="680">
                  <c:v>0.792</c:v>
                </c:pt>
                <c:pt idx="681">
                  <c:v>0.792</c:v>
                </c:pt>
                <c:pt idx="682">
                  <c:v>0.792</c:v>
                </c:pt>
                <c:pt idx="683">
                  <c:v>0.792</c:v>
                </c:pt>
                <c:pt idx="684">
                  <c:v>0.792</c:v>
                </c:pt>
                <c:pt idx="685">
                  <c:v>0.792</c:v>
                </c:pt>
                <c:pt idx="686">
                  <c:v>0.792</c:v>
                </c:pt>
                <c:pt idx="687">
                  <c:v>0.792</c:v>
                </c:pt>
                <c:pt idx="688">
                  <c:v>0.792</c:v>
                </c:pt>
                <c:pt idx="689">
                  <c:v>0.792</c:v>
                </c:pt>
                <c:pt idx="690">
                  <c:v>0.792</c:v>
                </c:pt>
                <c:pt idx="691">
                  <c:v>0.792</c:v>
                </c:pt>
                <c:pt idx="692">
                  <c:v>0.792</c:v>
                </c:pt>
                <c:pt idx="693">
                  <c:v>0.792</c:v>
                </c:pt>
                <c:pt idx="694">
                  <c:v>0.792</c:v>
                </c:pt>
                <c:pt idx="695">
                  <c:v>0.792</c:v>
                </c:pt>
                <c:pt idx="696">
                  <c:v>0.792</c:v>
                </c:pt>
                <c:pt idx="697">
                  <c:v>0.758666666666667</c:v>
                </c:pt>
                <c:pt idx="698">
                  <c:v>0.742</c:v>
                </c:pt>
                <c:pt idx="699">
                  <c:v>0.742</c:v>
                </c:pt>
                <c:pt idx="700">
                  <c:v>0.742</c:v>
                </c:pt>
                <c:pt idx="701">
                  <c:v>0.742</c:v>
                </c:pt>
                <c:pt idx="702">
                  <c:v>0.742</c:v>
                </c:pt>
                <c:pt idx="703">
                  <c:v>0.742</c:v>
                </c:pt>
                <c:pt idx="704">
                  <c:v>0.742</c:v>
                </c:pt>
                <c:pt idx="705">
                  <c:v>0.742</c:v>
                </c:pt>
                <c:pt idx="706">
                  <c:v>0.742</c:v>
                </c:pt>
                <c:pt idx="707">
                  <c:v>0.675333333333334</c:v>
                </c:pt>
                <c:pt idx="708">
                  <c:v>0.642</c:v>
                </c:pt>
                <c:pt idx="709">
                  <c:v>0.642</c:v>
                </c:pt>
                <c:pt idx="710">
                  <c:v>0.642</c:v>
                </c:pt>
                <c:pt idx="711">
                  <c:v>0.642</c:v>
                </c:pt>
                <c:pt idx="712">
                  <c:v>0.642</c:v>
                </c:pt>
                <c:pt idx="713">
                  <c:v>0.642</c:v>
                </c:pt>
                <c:pt idx="714">
                  <c:v>0.642</c:v>
                </c:pt>
                <c:pt idx="715">
                  <c:v>0.642</c:v>
                </c:pt>
                <c:pt idx="716">
                  <c:v>0.642</c:v>
                </c:pt>
                <c:pt idx="717">
                  <c:v>0.642</c:v>
                </c:pt>
                <c:pt idx="718">
                  <c:v>0.642</c:v>
                </c:pt>
                <c:pt idx="719">
                  <c:v>0.642</c:v>
                </c:pt>
                <c:pt idx="720">
                  <c:v>0.642</c:v>
                </c:pt>
                <c:pt idx="721">
                  <c:v>0.642</c:v>
                </c:pt>
                <c:pt idx="722">
                  <c:v>0.642</c:v>
                </c:pt>
                <c:pt idx="723">
                  <c:v>0.642</c:v>
                </c:pt>
                <c:pt idx="724">
                  <c:v>0.642</c:v>
                </c:pt>
                <c:pt idx="725">
                  <c:v>0.642</c:v>
                </c:pt>
                <c:pt idx="726">
                  <c:v>0.642</c:v>
                </c:pt>
                <c:pt idx="727">
                  <c:v>0.642</c:v>
                </c:pt>
                <c:pt idx="728">
                  <c:v>0.642</c:v>
                </c:pt>
                <c:pt idx="729">
                  <c:v>0.642</c:v>
                </c:pt>
                <c:pt idx="730">
                  <c:v>0.642</c:v>
                </c:pt>
                <c:pt idx="731">
                  <c:v>0.642</c:v>
                </c:pt>
                <c:pt idx="732">
                  <c:v>0.642</c:v>
                </c:pt>
                <c:pt idx="733">
                  <c:v>0.642</c:v>
                </c:pt>
                <c:pt idx="734">
                  <c:v>0.642</c:v>
                </c:pt>
                <c:pt idx="735">
                  <c:v>0.642</c:v>
                </c:pt>
                <c:pt idx="736">
                  <c:v>0.642</c:v>
                </c:pt>
                <c:pt idx="737">
                  <c:v>0.558</c:v>
                </c:pt>
                <c:pt idx="738">
                  <c:v>0.558</c:v>
                </c:pt>
                <c:pt idx="739">
                  <c:v>0.558</c:v>
                </c:pt>
                <c:pt idx="740">
                  <c:v>0.524666666666666</c:v>
                </c:pt>
                <c:pt idx="741">
                  <c:v>0.508</c:v>
                </c:pt>
                <c:pt idx="742">
                  <c:v>0.508</c:v>
                </c:pt>
                <c:pt idx="743">
                  <c:v>0.508</c:v>
                </c:pt>
                <c:pt idx="744">
                  <c:v>0.508</c:v>
                </c:pt>
                <c:pt idx="745">
                  <c:v>0.508</c:v>
                </c:pt>
                <c:pt idx="746">
                  <c:v>0.508</c:v>
                </c:pt>
                <c:pt idx="747">
                  <c:v>0.508</c:v>
                </c:pt>
                <c:pt idx="748">
                  <c:v>0.508</c:v>
                </c:pt>
                <c:pt idx="749">
                  <c:v>0.508</c:v>
                </c:pt>
                <c:pt idx="750">
                  <c:v>0.508</c:v>
                </c:pt>
                <c:pt idx="751">
                  <c:v>0.508</c:v>
                </c:pt>
                <c:pt idx="752">
                  <c:v>0.508</c:v>
                </c:pt>
                <c:pt idx="753">
                  <c:v>0.508</c:v>
                </c:pt>
                <c:pt idx="754">
                  <c:v>0.508</c:v>
                </c:pt>
                <c:pt idx="755">
                  <c:v>0.508</c:v>
                </c:pt>
                <c:pt idx="756">
                  <c:v>0.508</c:v>
                </c:pt>
                <c:pt idx="757">
                  <c:v>0.508</c:v>
                </c:pt>
                <c:pt idx="758">
                  <c:v>0.508</c:v>
                </c:pt>
                <c:pt idx="759">
                  <c:v>0.508</c:v>
                </c:pt>
                <c:pt idx="760">
                  <c:v>0.508</c:v>
                </c:pt>
                <c:pt idx="761">
                  <c:v>0.508</c:v>
                </c:pt>
                <c:pt idx="762">
                  <c:v>0.508</c:v>
                </c:pt>
                <c:pt idx="763">
                  <c:v>0.508</c:v>
                </c:pt>
                <c:pt idx="764">
                  <c:v>0.508</c:v>
                </c:pt>
                <c:pt idx="765">
                  <c:v>0.508</c:v>
                </c:pt>
                <c:pt idx="766">
                  <c:v>0.508</c:v>
                </c:pt>
                <c:pt idx="767">
                  <c:v>0.508</c:v>
                </c:pt>
                <c:pt idx="768">
                  <c:v>0.508</c:v>
                </c:pt>
                <c:pt idx="769">
                  <c:v>0.691333333333333</c:v>
                </c:pt>
                <c:pt idx="770">
                  <c:v>1.058</c:v>
                </c:pt>
                <c:pt idx="771">
                  <c:v>1.058</c:v>
                </c:pt>
                <c:pt idx="772">
                  <c:v>1.058</c:v>
                </c:pt>
                <c:pt idx="773">
                  <c:v>1.058</c:v>
                </c:pt>
                <c:pt idx="774">
                  <c:v>1.058</c:v>
                </c:pt>
                <c:pt idx="775">
                  <c:v>1.058</c:v>
                </c:pt>
                <c:pt idx="776">
                  <c:v>1.058</c:v>
                </c:pt>
                <c:pt idx="777">
                  <c:v>1.058</c:v>
                </c:pt>
                <c:pt idx="778">
                  <c:v>1.058</c:v>
                </c:pt>
                <c:pt idx="779">
                  <c:v>1.058</c:v>
                </c:pt>
                <c:pt idx="780">
                  <c:v>1.058</c:v>
                </c:pt>
                <c:pt idx="781">
                  <c:v>1.058</c:v>
                </c:pt>
                <c:pt idx="782">
                  <c:v>1.058</c:v>
                </c:pt>
                <c:pt idx="783">
                  <c:v>0.4</c:v>
                </c:pt>
                <c:pt idx="784">
                  <c:v>0.4</c:v>
                </c:pt>
                <c:pt idx="785">
                  <c:v>0.4</c:v>
                </c:pt>
                <c:pt idx="786">
                  <c:v>0.4</c:v>
                </c:pt>
                <c:pt idx="787">
                  <c:v>0.4</c:v>
                </c:pt>
                <c:pt idx="788">
                  <c:v>0.4</c:v>
                </c:pt>
                <c:pt idx="789">
                  <c:v>0.4</c:v>
                </c:pt>
                <c:pt idx="790">
                  <c:v>0.4</c:v>
                </c:pt>
                <c:pt idx="791">
                  <c:v>0.4</c:v>
                </c:pt>
                <c:pt idx="792">
                  <c:v>0.4</c:v>
                </c:pt>
                <c:pt idx="793">
                  <c:v>0.4</c:v>
                </c:pt>
                <c:pt idx="794">
                  <c:v>0.4</c:v>
                </c:pt>
                <c:pt idx="795">
                  <c:v>0.4</c:v>
                </c:pt>
                <c:pt idx="796">
                  <c:v>0.4</c:v>
                </c:pt>
                <c:pt idx="797">
                  <c:v>0.4</c:v>
                </c:pt>
                <c:pt idx="798">
                  <c:v>0.761333333333334</c:v>
                </c:pt>
                <c:pt idx="799">
                  <c:v>0.942</c:v>
                </c:pt>
                <c:pt idx="800">
                  <c:v>0.942</c:v>
                </c:pt>
                <c:pt idx="801">
                  <c:v>0.942</c:v>
                </c:pt>
                <c:pt idx="802">
                  <c:v>0.942</c:v>
                </c:pt>
                <c:pt idx="803">
                  <c:v>0.942</c:v>
                </c:pt>
                <c:pt idx="804">
                  <c:v>0.942</c:v>
                </c:pt>
                <c:pt idx="805">
                  <c:v>0.942</c:v>
                </c:pt>
                <c:pt idx="806">
                  <c:v>0.942</c:v>
                </c:pt>
                <c:pt idx="807">
                  <c:v>0.942</c:v>
                </c:pt>
                <c:pt idx="808">
                  <c:v>0.942</c:v>
                </c:pt>
                <c:pt idx="809">
                  <c:v>0.942</c:v>
                </c:pt>
                <c:pt idx="810">
                  <c:v>0.942</c:v>
                </c:pt>
                <c:pt idx="811">
                  <c:v>0.942</c:v>
                </c:pt>
                <c:pt idx="812">
                  <c:v>0.942</c:v>
                </c:pt>
                <c:pt idx="813">
                  <c:v>0.942</c:v>
                </c:pt>
                <c:pt idx="814">
                  <c:v>0.942</c:v>
                </c:pt>
                <c:pt idx="815">
                  <c:v>0.942</c:v>
                </c:pt>
                <c:pt idx="816">
                  <c:v>0.942</c:v>
                </c:pt>
                <c:pt idx="817">
                  <c:v>0.942</c:v>
                </c:pt>
                <c:pt idx="818">
                  <c:v>0.942</c:v>
                </c:pt>
                <c:pt idx="819">
                  <c:v>0.942</c:v>
                </c:pt>
                <c:pt idx="820">
                  <c:v>0.942</c:v>
                </c:pt>
                <c:pt idx="821">
                  <c:v>0.942</c:v>
                </c:pt>
                <c:pt idx="822">
                  <c:v>0.942</c:v>
                </c:pt>
                <c:pt idx="823">
                  <c:v>0.942</c:v>
                </c:pt>
                <c:pt idx="824">
                  <c:v>0.942</c:v>
                </c:pt>
                <c:pt idx="825">
                  <c:v>0.942</c:v>
                </c:pt>
                <c:pt idx="826">
                  <c:v>0.942</c:v>
                </c:pt>
                <c:pt idx="827">
                  <c:v>0.858</c:v>
                </c:pt>
                <c:pt idx="828">
                  <c:v>0.858</c:v>
                </c:pt>
                <c:pt idx="829">
                  <c:v>0.974666666666667</c:v>
                </c:pt>
                <c:pt idx="830">
                  <c:v>1.208</c:v>
                </c:pt>
                <c:pt idx="831">
                  <c:v>1.208</c:v>
                </c:pt>
                <c:pt idx="832">
                  <c:v>1.208</c:v>
                </c:pt>
                <c:pt idx="833">
                  <c:v>1.208</c:v>
                </c:pt>
                <c:pt idx="834">
                  <c:v>1.208</c:v>
                </c:pt>
                <c:pt idx="835">
                  <c:v>1.208</c:v>
                </c:pt>
                <c:pt idx="836">
                  <c:v>1.208</c:v>
                </c:pt>
                <c:pt idx="837">
                  <c:v>1.208</c:v>
                </c:pt>
                <c:pt idx="838">
                  <c:v>1.208</c:v>
                </c:pt>
                <c:pt idx="839">
                  <c:v>1.208</c:v>
                </c:pt>
                <c:pt idx="840">
                  <c:v>1.208</c:v>
                </c:pt>
                <c:pt idx="841">
                  <c:v>1.208</c:v>
                </c:pt>
                <c:pt idx="842">
                  <c:v>1.208</c:v>
                </c:pt>
                <c:pt idx="843">
                  <c:v>1.208</c:v>
                </c:pt>
                <c:pt idx="844">
                  <c:v>1.208</c:v>
                </c:pt>
                <c:pt idx="845">
                  <c:v>1.208</c:v>
                </c:pt>
                <c:pt idx="846">
                  <c:v>1.208</c:v>
                </c:pt>
                <c:pt idx="847">
                  <c:v>1.208</c:v>
                </c:pt>
                <c:pt idx="848">
                  <c:v>1.208</c:v>
                </c:pt>
                <c:pt idx="849">
                  <c:v>1.208</c:v>
                </c:pt>
                <c:pt idx="850">
                  <c:v>1.208</c:v>
                </c:pt>
                <c:pt idx="851">
                  <c:v>1.208</c:v>
                </c:pt>
                <c:pt idx="852">
                  <c:v>1.208</c:v>
                </c:pt>
                <c:pt idx="853">
                  <c:v>1.208</c:v>
                </c:pt>
                <c:pt idx="854">
                  <c:v>1.208</c:v>
                </c:pt>
                <c:pt idx="855">
                  <c:v>1.208</c:v>
                </c:pt>
                <c:pt idx="856">
                  <c:v>1.208</c:v>
                </c:pt>
                <c:pt idx="857">
                  <c:v>1.208</c:v>
                </c:pt>
                <c:pt idx="858">
                  <c:v>1.208</c:v>
                </c:pt>
                <c:pt idx="859">
                  <c:v>1.208</c:v>
                </c:pt>
                <c:pt idx="860">
                  <c:v>1.18033333333333</c:v>
                </c:pt>
                <c:pt idx="861">
                  <c:v>1.125</c:v>
                </c:pt>
                <c:pt idx="862">
                  <c:v>1.125</c:v>
                </c:pt>
                <c:pt idx="863">
                  <c:v>1.125</c:v>
                </c:pt>
                <c:pt idx="864">
                  <c:v>1.125</c:v>
                </c:pt>
                <c:pt idx="865">
                  <c:v>1.125</c:v>
                </c:pt>
                <c:pt idx="866">
                  <c:v>1.125</c:v>
                </c:pt>
                <c:pt idx="867">
                  <c:v>1.125</c:v>
                </c:pt>
                <c:pt idx="868">
                  <c:v>1.125</c:v>
                </c:pt>
                <c:pt idx="869">
                  <c:v>1.125</c:v>
                </c:pt>
                <c:pt idx="870">
                  <c:v>1.125</c:v>
                </c:pt>
                <c:pt idx="871">
                  <c:v>1.125</c:v>
                </c:pt>
                <c:pt idx="872">
                  <c:v>1.136</c:v>
                </c:pt>
                <c:pt idx="873">
                  <c:v>1.158</c:v>
                </c:pt>
                <c:pt idx="874">
                  <c:v>1.158</c:v>
                </c:pt>
                <c:pt idx="875">
                  <c:v>1.158</c:v>
                </c:pt>
                <c:pt idx="876">
                  <c:v>1.158</c:v>
                </c:pt>
                <c:pt idx="877">
                  <c:v>1.158</c:v>
                </c:pt>
                <c:pt idx="878">
                  <c:v>1.158</c:v>
                </c:pt>
                <c:pt idx="879">
                  <c:v>1.158</c:v>
                </c:pt>
                <c:pt idx="880">
                  <c:v>1.158</c:v>
                </c:pt>
                <c:pt idx="881">
                  <c:v>1.158</c:v>
                </c:pt>
                <c:pt idx="882">
                  <c:v>1.158</c:v>
                </c:pt>
                <c:pt idx="883">
                  <c:v>1.158</c:v>
                </c:pt>
                <c:pt idx="884">
                  <c:v>1.158</c:v>
                </c:pt>
                <c:pt idx="885">
                  <c:v>1.158</c:v>
                </c:pt>
                <c:pt idx="886">
                  <c:v>1.158</c:v>
                </c:pt>
                <c:pt idx="887">
                  <c:v>1.158</c:v>
                </c:pt>
                <c:pt idx="888">
                  <c:v>1.158</c:v>
                </c:pt>
                <c:pt idx="889">
                  <c:v>1.158</c:v>
                </c:pt>
                <c:pt idx="890">
                  <c:v>1.158</c:v>
                </c:pt>
                <c:pt idx="891">
                  <c:v>1.158</c:v>
                </c:pt>
                <c:pt idx="892">
                  <c:v>1.158</c:v>
                </c:pt>
                <c:pt idx="893">
                  <c:v>1.158</c:v>
                </c:pt>
                <c:pt idx="894">
                  <c:v>1.158</c:v>
                </c:pt>
                <c:pt idx="895">
                  <c:v>1.142</c:v>
                </c:pt>
                <c:pt idx="896">
                  <c:v>1.142</c:v>
                </c:pt>
                <c:pt idx="897">
                  <c:v>1.142</c:v>
                </c:pt>
                <c:pt idx="898">
                  <c:v>1.142</c:v>
                </c:pt>
                <c:pt idx="899">
                  <c:v>1.142</c:v>
                </c:pt>
                <c:pt idx="900">
                  <c:v>1.142</c:v>
                </c:pt>
                <c:pt idx="901">
                  <c:v>1.142</c:v>
                </c:pt>
                <c:pt idx="902">
                  <c:v>1.142</c:v>
                </c:pt>
                <c:pt idx="903">
                  <c:v>1.142</c:v>
                </c:pt>
                <c:pt idx="904">
                  <c:v>1.142</c:v>
                </c:pt>
                <c:pt idx="905">
                  <c:v>1.142</c:v>
                </c:pt>
                <c:pt idx="906">
                  <c:v>1.142</c:v>
                </c:pt>
                <c:pt idx="907">
                  <c:v>1.142</c:v>
                </c:pt>
                <c:pt idx="908">
                  <c:v>1.142</c:v>
                </c:pt>
                <c:pt idx="909">
                  <c:v>1.142</c:v>
                </c:pt>
                <c:pt idx="910">
                  <c:v>1.10866666666667</c:v>
                </c:pt>
                <c:pt idx="911">
                  <c:v>1.092</c:v>
                </c:pt>
                <c:pt idx="912">
                  <c:v>1.092</c:v>
                </c:pt>
                <c:pt idx="913">
                  <c:v>1.092</c:v>
                </c:pt>
                <c:pt idx="914">
                  <c:v>1.092</c:v>
                </c:pt>
                <c:pt idx="915">
                  <c:v>1.092</c:v>
                </c:pt>
                <c:pt idx="916">
                  <c:v>1.092</c:v>
                </c:pt>
                <c:pt idx="917">
                  <c:v>1.092</c:v>
                </c:pt>
                <c:pt idx="918">
                  <c:v>1.092</c:v>
                </c:pt>
                <c:pt idx="919">
                  <c:v>1.092</c:v>
                </c:pt>
                <c:pt idx="920">
                  <c:v>1.092</c:v>
                </c:pt>
                <c:pt idx="921">
                  <c:v>1.092</c:v>
                </c:pt>
                <c:pt idx="922">
                  <c:v>1.092</c:v>
                </c:pt>
                <c:pt idx="923">
                  <c:v>1.092</c:v>
                </c:pt>
                <c:pt idx="924">
                  <c:v>1.092</c:v>
                </c:pt>
                <c:pt idx="925">
                  <c:v>1.092</c:v>
                </c:pt>
                <c:pt idx="926">
                  <c:v>1.092</c:v>
                </c:pt>
                <c:pt idx="927">
                  <c:v>1.092</c:v>
                </c:pt>
                <c:pt idx="928">
                  <c:v>1.092</c:v>
                </c:pt>
                <c:pt idx="929">
                  <c:v>1.092</c:v>
                </c:pt>
                <c:pt idx="930">
                  <c:v>1.092</c:v>
                </c:pt>
                <c:pt idx="931">
                  <c:v>0.917</c:v>
                </c:pt>
                <c:pt idx="932">
                  <c:v>0.95</c:v>
                </c:pt>
                <c:pt idx="933">
                  <c:v>0.95</c:v>
                </c:pt>
                <c:pt idx="934">
                  <c:v>0.95</c:v>
                </c:pt>
                <c:pt idx="935">
                  <c:v>0.95</c:v>
                </c:pt>
                <c:pt idx="936">
                  <c:v>0.95</c:v>
                </c:pt>
                <c:pt idx="937">
                  <c:v>0.95</c:v>
                </c:pt>
                <c:pt idx="938">
                  <c:v>0.95</c:v>
                </c:pt>
                <c:pt idx="939">
                  <c:v>0.95</c:v>
                </c:pt>
                <c:pt idx="940">
                  <c:v>0.95</c:v>
                </c:pt>
                <c:pt idx="941">
                  <c:v>0.95</c:v>
                </c:pt>
                <c:pt idx="942">
                  <c:v>0.95</c:v>
                </c:pt>
                <c:pt idx="943">
                  <c:v>0.95</c:v>
                </c:pt>
                <c:pt idx="944">
                  <c:v>1.15533333333333</c:v>
                </c:pt>
                <c:pt idx="945">
                  <c:v>1.258</c:v>
                </c:pt>
                <c:pt idx="946">
                  <c:v>1.258</c:v>
                </c:pt>
                <c:pt idx="947">
                  <c:v>1.258</c:v>
                </c:pt>
                <c:pt idx="948">
                  <c:v>1.258</c:v>
                </c:pt>
                <c:pt idx="949">
                  <c:v>1.258</c:v>
                </c:pt>
                <c:pt idx="950">
                  <c:v>1.258</c:v>
                </c:pt>
                <c:pt idx="951">
                  <c:v>1.258</c:v>
                </c:pt>
                <c:pt idx="952">
                  <c:v>1.258</c:v>
                </c:pt>
                <c:pt idx="953">
                  <c:v>1.258</c:v>
                </c:pt>
                <c:pt idx="954">
                  <c:v>1.16633333333333</c:v>
                </c:pt>
                <c:pt idx="955">
                  <c:v>0.983</c:v>
                </c:pt>
                <c:pt idx="956">
                  <c:v>0.983</c:v>
                </c:pt>
                <c:pt idx="957">
                  <c:v>0.983</c:v>
                </c:pt>
                <c:pt idx="958">
                  <c:v>0.983</c:v>
                </c:pt>
                <c:pt idx="959">
                  <c:v>0.983</c:v>
                </c:pt>
                <c:pt idx="960">
                  <c:v>0.983</c:v>
                </c:pt>
                <c:pt idx="961">
                  <c:v>0.983</c:v>
                </c:pt>
                <c:pt idx="962">
                  <c:v>0.983</c:v>
                </c:pt>
                <c:pt idx="963">
                  <c:v>1.04433333333333</c:v>
                </c:pt>
                <c:pt idx="964">
                  <c:v>1.075</c:v>
                </c:pt>
                <c:pt idx="965">
                  <c:v>1.075</c:v>
                </c:pt>
                <c:pt idx="966">
                  <c:v>1.075</c:v>
                </c:pt>
                <c:pt idx="967">
                  <c:v>1.05</c:v>
                </c:pt>
                <c:pt idx="968">
                  <c:v>0.933</c:v>
                </c:pt>
                <c:pt idx="969">
                  <c:v>0.933</c:v>
                </c:pt>
                <c:pt idx="970">
                  <c:v>0.933</c:v>
                </c:pt>
                <c:pt idx="971">
                  <c:v>0.933</c:v>
                </c:pt>
                <c:pt idx="972">
                  <c:v>0.955333333333334</c:v>
                </c:pt>
                <c:pt idx="973">
                  <c:v>1</c:v>
                </c:pt>
                <c:pt idx="974">
                  <c:v>1</c:v>
                </c:pt>
                <c:pt idx="975">
                  <c:v>1</c:v>
                </c:pt>
                <c:pt idx="976">
                  <c:v>1</c:v>
                </c:pt>
                <c:pt idx="977">
                  <c:v>1</c:v>
                </c:pt>
                <c:pt idx="978">
                  <c:v>1</c:v>
                </c:pt>
                <c:pt idx="979">
                  <c:v>1</c:v>
                </c:pt>
                <c:pt idx="980">
                  <c:v>1</c:v>
                </c:pt>
                <c:pt idx="981">
                  <c:v>1</c:v>
                </c:pt>
                <c:pt idx="982">
                  <c:v>1</c:v>
                </c:pt>
                <c:pt idx="983">
                  <c:v>1</c:v>
                </c:pt>
                <c:pt idx="984">
                  <c:v>1</c:v>
                </c:pt>
                <c:pt idx="985">
                  <c:v>1</c:v>
                </c:pt>
                <c:pt idx="986">
                  <c:v>1</c:v>
                </c:pt>
                <c:pt idx="987">
                  <c:v>0.955333333333334</c:v>
                </c:pt>
                <c:pt idx="988">
                  <c:v>0.933</c:v>
                </c:pt>
                <c:pt idx="989">
                  <c:v>0.933</c:v>
                </c:pt>
                <c:pt idx="990">
                  <c:v>0.933</c:v>
                </c:pt>
                <c:pt idx="991">
                  <c:v>0.933</c:v>
                </c:pt>
                <c:pt idx="992">
                  <c:v>0.933</c:v>
                </c:pt>
                <c:pt idx="993">
                  <c:v>0.933</c:v>
                </c:pt>
                <c:pt idx="994">
                  <c:v>0.933</c:v>
                </c:pt>
                <c:pt idx="995">
                  <c:v>0.933</c:v>
                </c:pt>
                <c:pt idx="996">
                  <c:v>0.933</c:v>
                </c:pt>
                <c:pt idx="997">
                  <c:v>0.927666666666666</c:v>
                </c:pt>
                <c:pt idx="998">
                  <c:v>0.925</c:v>
                </c:pt>
                <c:pt idx="999">
                  <c:v>0.925</c:v>
                </c:pt>
                <c:pt idx="1000">
                  <c:v>0.925</c:v>
                </c:pt>
                <c:pt idx="1001">
                  <c:v>0.925</c:v>
                </c:pt>
                <c:pt idx="1002">
                  <c:v>0.925</c:v>
                </c:pt>
                <c:pt idx="1003">
                  <c:v>0.925</c:v>
                </c:pt>
                <c:pt idx="1004">
                  <c:v>0.930666666666666</c:v>
                </c:pt>
                <c:pt idx="1005">
                  <c:v>0.942</c:v>
                </c:pt>
                <c:pt idx="1006">
                  <c:v>0.942</c:v>
                </c:pt>
                <c:pt idx="1007">
                  <c:v>0.942</c:v>
                </c:pt>
                <c:pt idx="1008">
                  <c:v>0.942</c:v>
                </c:pt>
                <c:pt idx="1009">
                  <c:v>0.942</c:v>
                </c:pt>
                <c:pt idx="1010">
                  <c:v>0.942</c:v>
                </c:pt>
                <c:pt idx="1011">
                  <c:v>0.942</c:v>
                </c:pt>
                <c:pt idx="1012">
                  <c:v>0.942</c:v>
                </c:pt>
                <c:pt idx="1013">
                  <c:v>0.942</c:v>
                </c:pt>
                <c:pt idx="1014">
                  <c:v>1.06933333333333</c:v>
                </c:pt>
                <c:pt idx="1015">
                  <c:v>1.133</c:v>
                </c:pt>
                <c:pt idx="1016">
                  <c:v>1.108</c:v>
                </c:pt>
                <c:pt idx="1017">
                  <c:v>1.108</c:v>
                </c:pt>
                <c:pt idx="1018">
                  <c:v>1.108</c:v>
                </c:pt>
                <c:pt idx="1019">
                  <c:v>1.108</c:v>
                </c:pt>
                <c:pt idx="1020">
                  <c:v>1.108</c:v>
                </c:pt>
                <c:pt idx="1021">
                  <c:v>1.108</c:v>
                </c:pt>
                <c:pt idx="1022">
                  <c:v>1.108</c:v>
                </c:pt>
                <c:pt idx="1023">
                  <c:v>1.108</c:v>
                </c:pt>
                <c:pt idx="1024">
                  <c:v>1.108</c:v>
                </c:pt>
                <c:pt idx="1025">
                  <c:v>1.108</c:v>
                </c:pt>
                <c:pt idx="1026">
                  <c:v>1.108</c:v>
                </c:pt>
                <c:pt idx="1027">
                  <c:v>1.108</c:v>
                </c:pt>
                <c:pt idx="1028">
                  <c:v>1.108</c:v>
                </c:pt>
                <c:pt idx="1029">
                  <c:v>1.108</c:v>
                </c:pt>
                <c:pt idx="1030">
                  <c:v>1.108</c:v>
                </c:pt>
                <c:pt idx="1031">
                  <c:v>1.108</c:v>
                </c:pt>
                <c:pt idx="1032">
                  <c:v>1.108</c:v>
                </c:pt>
                <c:pt idx="1033">
                  <c:v>1.108</c:v>
                </c:pt>
                <c:pt idx="1034">
                  <c:v>1.108</c:v>
                </c:pt>
                <c:pt idx="1035">
                  <c:v>1.108</c:v>
                </c:pt>
                <c:pt idx="1036">
                  <c:v>0.969333333333334</c:v>
                </c:pt>
                <c:pt idx="1037">
                  <c:v>0.9</c:v>
                </c:pt>
                <c:pt idx="1038">
                  <c:v>0.9</c:v>
                </c:pt>
                <c:pt idx="1039">
                  <c:v>0.9</c:v>
                </c:pt>
                <c:pt idx="1040">
                  <c:v>0.9</c:v>
                </c:pt>
                <c:pt idx="1041">
                  <c:v>0.9</c:v>
                </c:pt>
                <c:pt idx="1042">
                  <c:v>0.9</c:v>
                </c:pt>
                <c:pt idx="1043">
                  <c:v>0.875</c:v>
                </c:pt>
                <c:pt idx="1044">
                  <c:v>0.875</c:v>
                </c:pt>
                <c:pt idx="1045">
                  <c:v>0.875</c:v>
                </c:pt>
                <c:pt idx="1046">
                  <c:v>0.875</c:v>
                </c:pt>
                <c:pt idx="1047">
                  <c:v>0.875</c:v>
                </c:pt>
                <c:pt idx="1048">
                  <c:v>0.875</c:v>
                </c:pt>
                <c:pt idx="1049">
                  <c:v>0.875</c:v>
                </c:pt>
                <c:pt idx="1050">
                  <c:v>0.875</c:v>
                </c:pt>
                <c:pt idx="1051">
                  <c:v>0.875</c:v>
                </c:pt>
                <c:pt idx="1052">
                  <c:v>0.875</c:v>
                </c:pt>
                <c:pt idx="1053">
                  <c:v>0.875</c:v>
                </c:pt>
                <c:pt idx="1054">
                  <c:v>0.875</c:v>
                </c:pt>
                <c:pt idx="1055">
                  <c:v>0.875</c:v>
                </c:pt>
                <c:pt idx="1056">
                  <c:v>0.875</c:v>
                </c:pt>
                <c:pt idx="1057">
                  <c:v>0.908333333333333</c:v>
                </c:pt>
                <c:pt idx="1058">
                  <c:v>0.975</c:v>
                </c:pt>
                <c:pt idx="1059">
                  <c:v>0.975</c:v>
                </c:pt>
                <c:pt idx="1060">
                  <c:v>0.975</c:v>
                </c:pt>
                <c:pt idx="1061">
                  <c:v>0.975</c:v>
                </c:pt>
                <c:pt idx="1062">
                  <c:v>0.975</c:v>
                </c:pt>
                <c:pt idx="1063">
                  <c:v>0.975</c:v>
                </c:pt>
                <c:pt idx="1064">
                  <c:v>0.975</c:v>
                </c:pt>
                <c:pt idx="1065">
                  <c:v>0.975</c:v>
                </c:pt>
                <c:pt idx="1066">
                  <c:v>0.975</c:v>
                </c:pt>
                <c:pt idx="1067">
                  <c:v>0.975</c:v>
                </c:pt>
                <c:pt idx="1068">
                  <c:v>0.975</c:v>
                </c:pt>
                <c:pt idx="1069">
                  <c:v>0.975</c:v>
                </c:pt>
                <c:pt idx="1070">
                  <c:v>1.025</c:v>
                </c:pt>
                <c:pt idx="1071">
                  <c:v>1.05</c:v>
                </c:pt>
                <c:pt idx="1072">
                  <c:v>1.05</c:v>
                </c:pt>
                <c:pt idx="1073">
                  <c:v>0.867</c:v>
                </c:pt>
                <c:pt idx="1074">
                  <c:v>0.867</c:v>
                </c:pt>
                <c:pt idx="1075">
                  <c:v>0.867</c:v>
                </c:pt>
                <c:pt idx="1076">
                  <c:v>0.867</c:v>
                </c:pt>
                <c:pt idx="1077">
                  <c:v>0.867</c:v>
                </c:pt>
                <c:pt idx="1078">
                  <c:v>0.867</c:v>
                </c:pt>
                <c:pt idx="1079">
                  <c:v>0.867</c:v>
                </c:pt>
                <c:pt idx="1080">
                  <c:v>0.867</c:v>
                </c:pt>
                <c:pt idx="1081">
                  <c:v>0.867</c:v>
                </c:pt>
                <c:pt idx="1082">
                  <c:v>0.867</c:v>
                </c:pt>
                <c:pt idx="1083">
                  <c:v>0.867</c:v>
                </c:pt>
                <c:pt idx="1084">
                  <c:v>0.930666666666666</c:v>
                </c:pt>
                <c:pt idx="1085">
                  <c:v>1.058</c:v>
                </c:pt>
                <c:pt idx="1086">
                  <c:v>1.058</c:v>
                </c:pt>
                <c:pt idx="1087">
                  <c:v>1.058</c:v>
                </c:pt>
                <c:pt idx="1088">
                  <c:v>1.058</c:v>
                </c:pt>
                <c:pt idx="1089">
                  <c:v>1.058</c:v>
                </c:pt>
                <c:pt idx="1090">
                  <c:v>1.058</c:v>
                </c:pt>
                <c:pt idx="1091">
                  <c:v>1.058</c:v>
                </c:pt>
                <c:pt idx="1092">
                  <c:v>1.058</c:v>
                </c:pt>
                <c:pt idx="1093">
                  <c:v>1.058</c:v>
                </c:pt>
                <c:pt idx="1094">
                  <c:v>1.058</c:v>
                </c:pt>
                <c:pt idx="1095">
                  <c:v>1.058</c:v>
                </c:pt>
                <c:pt idx="1096">
                  <c:v>1.058</c:v>
                </c:pt>
                <c:pt idx="1097">
                  <c:v>1.058</c:v>
                </c:pt>
                <c:pt idx="1098">
                  <c:v>1.058</c:v>
                </c:pt>
                <c:pt idx="1099">
                  <c:v>1.058</c:v>
                </c:pt>
                <c:pt idx="1100">
                  <c:v>1.058</c:v>
                </c:pt>
                <c:pt idx="1101">
                  <c:v>1.058</c:v>
                </c:pt>
                <c:pt idx="1102">
                  <c:v>1.058</c:v>
                </c:pt>
                <c:pt idx="1103">
                  <c:v>1.058</c:v>
                </c:pt>
                <c:pt idx="1104">
                  <c:v>1.058</c:v>
                </c:pt>
                <c:pt idx="1105">
                  <c:v>1.058</c:v>
                </c:pt>
                <c:pt idx="1106">
                  <c:v>1.058</c:v>
                </c:pt>
                <c:pt idx="1107">
                  <c:v>1.058</c:v>
                </c:pt>
                <c:pt idx="1108">
                  <c:v>1.058</c:v>
                </c:pt>
                <c:pt idx="1109">
                  <c:v>1.058</c:v>
                </c:pt>
                <c:pt idx="1110">
                  <c:v>1.058</c:v>
                </c:pt>
                <c:pt idx="1111">
                  <c:v>1.06933333333333</c:v>
                </c:pt>
                <c:pt idx="1112">
                  <c:v>1.092</c:v>
                </c:pt>
                <c:pt idx="1113">
                  <c:v>1.092</c:v>
                </c:pt>
                <c:pt idx="1114">
                  <c:v>1.092</c:v>
                </c:pt>
                <c:pt idx="1115">
                  <c:v>1.092</c:v>
                </c:pt>
                <c:pt idx="1116">
                  <c:v>1.092</c:v>
                </c:pt>
                <c:pt idx="1117">
                  <c:v>1.092</c:v>
                </c:pt>
                <c:pt idx="1118">
                  <c:v>1.092</c:v>
                </c:pt>
                <c:pt idx="1119">
                  <c:v>1.092</c:v>
                </c:pt>
                <c:pt idx="1120">
                  <c:v>1.10566666666667</c:v>
                </c:pt>
                <c:pt idx="1121">
                  <c:v>1.133</c:v>
                </c:pt>
                <c:pt idx="1122">
                  <c:v>1.133</c:v>
                </c:pt>
                <c:pt idx="1123">
                  <c:v>1.133</c:v>
                </c:pt>
                <c:pt idx="1124">
                  <c:v>1.133</c:v>
                </c:pt>
                <c:pt idx="1125">
                  <c:v>1.133</c:v>
                </c:pt>
                <c:pt idx="1126">
                  <c:v>1.133</c:v>
                </c:pt>
                <c:pt idx="1127">
                  <c:v>1.133</c:v>
                </c:pt>
                <c:pt idx="1128">
                  <c:v>1.133</c:v>
                </c:pt>
                <c:pt idx="1129">
                  <c:v>1.133</c:v>
                </c:pt>
                <c:pt idx="1130">
                  <c:v>1.133</c:v>
                </c:pt>
                <c:pt idx="1131">
                  <c:v>1.133</c:v>
                </c:pt>
                <c:pt idx="1132">
                  <c:v>1.133</c:v>
                </c:pt>
                <c:pt idx="1133">
                  <c:v>1.133</c:v>
                </c:pt>
                <c:pt idx="1134">
                  <c:v>1.133</c:v>
                </c:pt>
                <c:pt idx="1135">
                  <c:v>1.133</c:v>
                </c:pt>
                <c:pt idx="1136">
                  <c:v>1.01933333333333</c:v>
                </c:pt>
                <c:pt idx="1137">
                  <c:v>0.792</c:v>
                </c:pt>
                <c:pt idx="1138">
                  <c:v>0.792</c:v>
                </c:pt>
                <c:pt idx="1139">
                  <c:v>0.792</c:v>
                </c:pt>
                <c:pt idx="1140">
                  <c:v>0.917</c:v>
                </c:pt>
                <c:pt idx="1141">
                  <c:v>1.167</c:v>
                </c:pt>
                <c:pt idx="1142">
                  <c:v>1.167</c:v>
                </c:pt>
                <c:pt idx="1143">
                  <c:v>1.167</c:v>
                </c:pt>
                <c:pt idx="1144">
                  <c:v>1.167</c:v>
                </c:pt>
                <c:pt idx="1145">
                  <c:v>1.167</c:v>
                </c:pt>
                <c:pt idx="1146">
                  <c:v>1.11133333333333</c:v>
                </c:pt>
                <c:pt idx="1147">
                  <c:v>1</c:v>
                </c:pt>
                <c:pt idx="1148">
                  <c:v>1</c:v>
                </c:pt>
                <c:pt idx="1149">
                  <c:v>1</c:v>
                </c:pt>
                <c:pt idx="1150">
                  <c:v>1</c:v>
                </c:pt>
                <c:pt idx="1151">
                  <c:v>1</c:v>
                </c:pt>
                <c:pt idx="1152">
                  <c:v>1</c:v>
                </c:pt>
                <c:pt idx="1153">
                  <c:v>1</c:v>
                </c:pt>
                <c:pt idx="1154">
                  <c:v>1</c:v>
                </c:pt>
                <c:pt idx="1155">
                  <c:v>1</c:v>
                </c:pt>
                <c:pt idx="1156">
                  <c:v>1</c:v>
                </c:pt>
                <c:pt idx="1157">
                  <c:v>1</c:v>
                </c:pt>
                <c:pt idx="1158">
                  <c:v>0.833</c:v>
                </c:pt>
                <c:pt idx="1159">
                  <c:v>0.833</c:v>
                </c:pt>
                <c:pt idx="1160">
                  <c:v>0.833</c:v>
                </c:pt>
                <c:pt idx="1161">
                  <c:v>0.833</c:v>
                </c:pt>
                <c:pt idx="1162">
                  <c:v>0.833</c:v>
                </c:pt>
                <c:pt idx="1163">
                  <c:v>0.833</c:v>
                </c:pt>
                <c:pt idx="1164">
                  <c:v>0.833</c:v>
                </c:pt>
                <c:pt idx="1165">
                  <c:v>0.833</c:v>
                </c:pt>
                <c:pt idx="1166">
                  <c:v>0.833</c:v>
                </c:pt>
                <c:pt idx="1167">
                  <c:v>0.833</c:v>
                </c:pt>
                <c:pt idx="1168">
                  <c:v>0.833</c:v>
                </c:pt>
                <c:pt idx="1169">
                  <c:v>0.833</c:v>
                </c:pt>
                <c:pt idx="1170">
                  <c:v>0.833</c:v>
                </c:pt>
                <c:pt idx="1171">
                  <c:v>0.833</c:v>
                </c:pt>
                <c:pt idx="1172">
                  <c:v>0.833</c:v>
                </c:pt>
                <c:pt idx="1173">
                  <c:v>0.833</c:v>
                </c:pt>
                <c:pt idx="1174">
                  <c:v>0.967</c:v>
                </c:pt>
                <c:pt idx="1175">
                  <c:v>0.967</c:v>
                </c:pt>
                <c:pt idx="1176">
                  <c:v>0.967</c:v>
                </c:pt>
                <c:pt idx="1177">
                  <c:v>0.967</c:v>
                </c:pt>
                <c:pt idx="1178">
                  <c:v>0.967</c:v>
                </c:pt>
                <c:pt idx="1179">
                  <c:v>0.967</c:v>
                </c:pt>
                <c:pt idx="1180">
                  <c:v>0.967</c:v>
                </c:pt>
                <c:pt idx="1181">
                  <c:v>0.967</c:v>
                </c:pt>
                <c:pt idx="1182">
                  <c:v>0.967</c:v>
                </c:pt>
                <c:pt idx="1183">
                  <c:v>0.967</c:v>
                </c:pt>
                <c:pt idx="1184">
                  <c:v>0.967</c:v>
                </c:pt>
                <c:pt idx="1185">
                  <c:v>0.967</c:v>
                </c:pt>
                <c:pt idx="1186">
                  <c:v>1</c:v>
                </c:pt>
                <c:pt idx="1187">
                  <c:v>1</c:v>
                </c:pt>
                <c:pt idx="1188">
                  <c:v>1</c:v>
                </c:pt>
                <c:pt idx="1189">
                  <c:v>1</c:v>
                </c:pt>
                <c:pt idx="1190">
                  <c:v>1</c:v>
                </c:pt>
                <c:pt idx="1191">
                  <c:v>1</c:v>
                </c:pt>
                <c:pt idx="1192">
                  <c:v>1.022</c:v>
                </c:pt>
                <c:pt idx="1193">
                  <c:v>1.033</c:v>
                </c:pt>
                <c:pt idx="1194">
                  <c:v>1.033</c:v>
                </c:pt>
                <c:pt idx="1195">
                  <c:v>1.15</c:v>
                </c:pt>
                <c:pt idx="1196">
                  <c:v>1.15</c:v>
                </c:pt>
                <c:pt idx="1197">
                  <c:v>1.15</c:v>
                </c:pt>
                <c:pt idx="1198">
                  <c:v>1.15</c:v>
                </c:pt>
                <c:pt idx="1199">
                  <c:v>1.208</c:v>
                </c:pt>
                <c:pt idx="1200">
                  <c:v>1.208</c:v>
                </c:pt>
                <c:pt idx="1201">
                  <c:v>1.208</c:v>
                </c:pt>
                <c:pt idx="1202">
                  <c:v>1.02533333333333</c:v>
                </c:pt>
                <c:pt idx="1203">
                  <c:v>0.967</c:v>
                </c:pt>
                <c:pt idx="1204">
                  <c:v>0.967</c:v>
                </c:pt>
                <c:pt idx="1205">
                  <c:v>0.967</c:v>
                </c:pt>
                <c:pt idx="1206">
                  <c:v>0.967</c:v>
                </c:pt>
                <c:pt idx="1207">
                  <c:v>0.967</c:v>
                </c:pt>
                <c:pt idx="1208">
                  <c:v>0.967</c:v>
                </c:pt>
                <c:pt idx="1209">
                  <c:v>0.967</c:v>
                </c:pt>
                <c:pt idx="1210">
                  <c:v>1.014</c:v>
                </c:pt>
                <c:pt idx="1211">
                  <c:v>1.108</c:v>
                </c:pt>
                <c:pt idx="1212">
                  <c:v>1.108</c:v>
                </c:pt>
                <c:pt idx="1213">
                  <c:v>1.108</c:v>
                </c:pt>
                <c:pt idx="1214">
                  <c:v>1.108</c:v>
                </c:pt>
                <c:pt idx="1215">
                  <c:v>1.108</c:v>
                </c:pt>
                <c:pt idx="1216">
                  <c:v>1.108</c:v>
                </c:pt>
                <c:pt idx="1217">
                  <c:v>1.108</c:v>
                </c:pt>
                <c:pt idx="1218">
                  <c:v>1.108</c:v>
                </c:pt>
                <c:pt idx="1219">
                  <c:v>1.108</c:v>
                </c:pt>
                <c:pt idx="1220">
                  <c:v>1.108</c:v>
                </c:pt>
                <c:pt idx="1221">
                  <c:v>1.27466666666667</c:v>
                </c:pt>
                <c:pt idx="1222">
                  <c:v>1.608</c:v>
                </c:pt>
                <c:pt idx="1223">
                  <c:v>1.608</c:v>
                </c:pt>
                <c:pt idx="1224">
                  <c:v>1.608</c:v>
                </c:pt>
                <c:pt idx="1225">
                  <c:v>1.608</c:v>
                </c:pt>
                <c:pt idx="1226">
                  <c:v>1.608</c:v>
                </c:pt>
                <c:pt idx="1227">
                  <c:v>1.608</c:v>
                </c:pt>
                <c:pt idx="1228">
                  <c:v>1.608</c:v>
                </c:pt>
                <c:pt idx="1229">
                  <c:v>1.608</c:v>
                </c:pt>
                <c:pt idx="1230">
                  <c:v>1.608</c:v>
                </c:pt>
                <c:pt idx="1231">
                  <c:v>1.608</c:v>
                </c:pt>
                <c:pt idx="1232">
                  <c:v>1.608</c:v>
                </c:pt>
                <c:pt idx="1233">
                  <c:v>1.442</c:v>
                </c:pt>
                <c:pt idx="1234">
                  <c:v>1.442</c:v>
                </c:pt>
                <c:pt idx="1235">
                  <c:v>1.442</c:v>
                </c:pt>
                <c:pt idx="1236">
                  <c:v>1.442</c:v>
                </c:pt>
                <c:pt idx="1237">
                  <c:v>1.442</c:v>
                </c:pt>
                <c:pt idx="1238">
                  <c:v>1.442</c:v>
                </c:pt>
                <c:pt idx="1239">
                  <c:v>1.442</c:v>
                </c:pt>
                <c:pt idx="1240">
                  <c:v>1.442</c:v>
                </c:pt>
                <c:pt idx="1241">
                  <c:v>1.442</c:v>
                </c:pt>
                <c:pt idx="1242">
                  <c:v>1.442</c:v>
                </c:pt>
                <c:pt idx="1243">
                  <c:v>1.442</c:v>
                </c:pt>
                <c:pt idx="1244">
                  <c:v>1.442</c:v>
                </c:pt>
                <c:pt idx="1245">
                  <c:v>1.42533333333333</c:v>
                </c:pt>
                <c:pt idx="1246">
                  <c:v>1.417</c:v>
                </c:pt>
                <c:pt idx="1247">
                  <c:v>1.417</c:v>
                </c:pt>
                <c:pt idx="1248">
                  <c:v>1.417</c:v>
                </c:pt>
                <c:pt idx="1249">
                  <c:v>1.417</c:v>
                </c:pt>
                <c:pt idx="1250">
                  <c:v>1.417</c:v>
                </c:pt>
                <c:pt idx="1251">
                  <c:v>1.417</c:v>
                </c:pt>
                <c:pt idx="1252">
                  <c:v>1.417</c:v>
                </c:pt>
                <c:pt idx="1253">
                  <c:v>1.417</c:v>
                </c:pt>
                <c:pt idx="1254">
                  <c:v>1.417</c:v>
                </c:pt>
                <c:pt idx="1255">
                  <c:v>1.417</c:v>
                </c:pt>
                <c:pt idx="1256">
                  <c:v>1.417</c:v>
                </c:pt>
                <c:pt idx="1257">
                  <c:v>1.417</c:v>
                </c:pt>
                <c:pt idx="1258">
                  <c:v>1.43066666666667</c:v>
                </c:pt>
                <c:pt idx="1259">
                  <c:v>1.458</c:v>
                </c:pt>
                <c:pt idx="1260">
                  <c:v>1.458</c:v>
                </c:pt>
                <c:pt idx="1261">
                  <c:v>1.458</c:v>
                </c:pt>
                <c:pt idx="1262">
                  <c:v>1.458</c:v>
                </c:pt>
                <c:pt idx="1263">
                  <c:v>1.458</c:v>
                </c:pt>
                <c:pt idx="1264">
                  <c:v>1.458</c:v>
                </c:pt>
                <c:pt idx="1265">
                  <c:v>1.458</c:v>
                </c:pt>
                <c:pt idx="1266">
                  <c:v>1.458</c:v>
                </c:pt>
                <c:pt idx="1267">
                  <c:v>1.458</c:v>
                </c:pt>
                <c:pt idx="1268">
                  <c:v>1.458</c:v>
                </c:pt>
                <c:pt idx="1269">
                  <c:v>1.458</c:v>
                </c:pt>
                <c:pt idx="1270">
                  <c:v>1.48066666666667</c:v>
                </c:pt>
                <c:pt idx="1271">
                  <c:v>1.492</c:v>
                </c:pt>
                <c:pt idx="1272">
                  <c:v>1.492</c:v>
                </c:pt>
                <c:pt idx="1273">
                  <c:v>1.50566666666667</c:v>
                </c:pt>
                <c:pt idx="1274">
                  <c:v>1.533</c:v>
                </c:pt>
                <c:pt idx="1275">
                  <c:v>1.533</c:v>
                </c:pt>
                <c:pt idx="1276">
                  <c:v>1.533</c:v>
                </c:pt>
                <c:pt idx="1277">
                  <c:v>1.533</c:v>
                </c:pt>
                <c:pt idx="1278">
                  <c:v>1.533</c:v>
                </c:pt>
                <c:pt idx="1279">
                  <c:v>1.533</c:v>
                </c:pt>
                <c:pt idx="1280">
                  <c:v>1.533</c:v>
                </c:pt>
                <c:pt idx="1281">
                  <c:v>1.533</c:v>
                </c:pt>
                <c:pt idx="1282">
                  <c:v>1.375</c:v>
                </c:pt>
                <c:pt idx="1283">
                  <c:v>1.375</c:v>
                </c:pt>
                <c:pt idx="1284">
                  <c:v>1.375</c:v>
                </c:pt>
                <c:pt idx="1285">
                  <c:v>1.375</c:v>
                </c:pt>
                <c:pt idx="1286">
                  <c:v>1.375</c:v>
                </c:pt>
                <c:pt idx="1287">
                  <c:v>1.375</c:v>
                </c:pt>
                <c:pt idx="1288">
                  <c:v>1.375</c:v>
                </c:pt>
                <c:pt idx="1289">
                  <c:v>1.375</c:v>
                </c:pt>
                <c:pt idx="1290">
                  <c:v>1.375</c:v>
                </c:pt>
                <c:pt idx="1291">
                  <c:v>1.375</c:v>
                </c:pt>
                <c:pt idx="1292">
                  <c:v>1.375</c:v>
                </c:pt>
                <c:pt idx="1293">
                  <c:v>1.24166666666667</c:v>
                </c:pt>
                <c:pt idx="1294">
                  <c:v>1.175</c:v>
                </c:pt>
                <c:pt idx="1295">
                  <c:v>1.175</c:v>
                </c:pt>
                <c:pt idx="1296">
                  <c:v>1.175</c:v>
                </c:pt>
                <c:pt idx="1297">
                  <c:v>1.175</c:v>
                </c:pt>
                <c:pt idx="1298">
                  <c:v>1.175</c:v>
                </c:pt>
                <c:pt idx="1299">
                  <c:v>1.175</c:v>
                </c:pt>
                <c:pt idx="1300">
                  <c:v>1.175</c:v>
                </c:pt>
                <c:pt idx="1301">
                  <c:v>1.175</c:v>
                </c:pt>
                <c:pt idx="1302">
                  <c:v>1.175</c:v>
                </c:pt>
                <c:pt idx="1303">
                  <c:v>1.367</c:v>
                </c:pt>
                <c:pt idx="1304">
                  <c:v>1.367</c:v>
                </c:pt>
                <c:pt idx="1305">
                  <c:v>1.367</c:v>
                </c:pt>
                <c:pt idx="1306">
                  <c:v>1.367</c:v>
                </c:pt>
                <c:pt idx="1307">
                  <c:v>1.367</c:v>
                </c:pt>
                <c:pt idx="1308">
                  <c:v>1.367</c:v>
                </c:pt>
                <c:pt idx="1309">
                  <c:v>1.367</c:v>
                </c:pt>
                <c:pt idx="1310">
                  <c:v>1.367</c:v>
                </c:pt>
                <c:pt idx="1311">
                  <c:v>1.367</c:v>
                </c:pt>
                <c:pt idx="1312">
                  <c:v>1.367</c:v>
                </c:pt>
                <c:pt idx="1313">
                  <c:v>1.367</c:v>
                </c:pt>
                <c:pt idx="1314">
                  <c:v>1.367</c:v>
                </c:pt>
                <c:pt idx="1315">
                  <c:v>1.367</c:v>
                </c:pt>
                <c:pt idx="1316">
                  <c:v>1.492</c:v>
                </c:pt>
                <c:pt idx="1317">
                  <c:v>1.492</c:v>
                </c:pt>
                <c:pt idx="1318">
                  <c:v>1.492</c:v>
                </c:pt>
                <c:pt idx="1319">
                  <c:v>1.492</c:v>
                </c:pt>
                <c:pt idx="1320">
                  <c:v>1.492</c:v>
                </c:pt>
                <c:pt idx="1321">
                  <c:v>1.492</c:v>
                </c:pt>
                <c:pt idx="1322">
                  <c:v>1.492</c:v>
                </c:pt>
                <c:pt idx="1323">
                  <c:v>1.492</c:v>
                </c:pt>
                <c:pt idx="1324">
                  <c:v>1.492</c:v>
                </c:pt>
                <c:pt idx="1325">
                  <c:v>1.492</c:v>
                </c:pt>
                <c:pt idx="1326">
                  <c:v>1.492</c:v>
                </c:pt>
                <c:pt idx="1327">
                  <c:v>1.492</c:v>
                </c:pt>
                <c:pt idx="1328">
                  <c:v>1.492</c:v>
                </c:pt>
                <c:pt idx="1329">
                  <c:v>1.492</c:v>
                </c:pt>
                <c:pt idx="1330">
                  <c:v>1.492</c:v>
                </c:pt>
                <c:pt idx="1331">
                  <c:v>1.45</c:v>
                </c:pt>
                <c:pt idx="1332">
                  <c:v>1.592</c:v>
                </c:pt>
                <c:pt idx="1333">
                  <c:v>1.592</c:v>
                </c:pt>
                <c:pt idx="1334">
                  <c:v>1.592</c:v>
                </c:pt>
                <c:pt idx="1335">
                  <c:v>1.592</c:v>
                </c:pt>
                <c:pt idx="1336">
                  <c:v>1.592</c:v>
                </c:pt>
                <c:pt idx="1337">
                  <c:v>1.592</c:v>
                </c:pt>
                <c:pt idx="1338">
                  <c:v>1.592</c:v>
                </c:pt>
                <c:pt idx="1339">
                  <c:v>1.592</c:v>
                </c:pt>
                <c:pt idx="1340">
                  <c:v>1.592</c:v>
                </c:pt>
                <c:pt idx="1341">
                  <c:v>1.592</c:v>
                </c:pt>
                <c:pt idx="1342">
                  <c:v>1.592</c:v>
                </c:pt>
                <c:pt idx="1343">
                  <c:v>1.592</c:v>
                </c:pt>
                <c:pt idx="1344">
                  <c:v>1.50266666666667</c:v>
                </c:pt>
                <c:pt idx="1345">
                  <c:v>1.458</c:v>
                </c:pt>
                <c:pt idx="1346">
                  <c:v>1.458</c:v>
                </c:pt>
                <c:pt idx="1347">
                  <c:v>1.458</c:v>
                </c:pt>
                <c:pt idx="1348">
                  <c:v>1.458</c:v>
                </c:pt>
                <c:pt idx="1349">
                  <c:v>1.458</c:v>
                </c:pt>
                <c:pt idx="1350">
                  <c:v>1.458</c:v>
                </c:pt>
                <c:pt idx="1351">
                  <c:v>1.458</c:v>
                </c:pt>
                <c:pt idx="1352">
                  <c:v>1.458</c:v>
                </c:pt>
                <c:pt idx="1353">
                  <c:v>1.458</c:v>
                </c:pt>
                <c:pt idx="1354">
                  <c:v>1.458</c:v>
                </c:pt>
                <c:pt idx="1355">
                  <c:v>1.458</c:v>
                </c:pt>
                <c:pt idx="1356">
                  <c:v>1.458</c:v>
                </c:pt>
                <c:pt idx="1357">
                  <c:v>1.458</c:v>
                </c:pt>
                <c:pt idx="1358">
                  <c:v>1.308</c:v>
                </c:pt>
                <c:pt idx="1359">
                  <c:v>1.233</c:v>
                </c:pt>
                <c:pt idx="1360">
                  <c:v>1.233</c:v>
                </c:pt>
                <c:pt idx="1361">
                  <c:v>1.233</c:v>
                </c:pt>
                <c:pt idx="1362">
                  <c:v>1.233</c:v>
                </c:pt>
                <c:pt idx="1363">
                  <c:v>1.233</c:v>
                </c:pt>
                <c:pt idx="1364">
                  <c:v>1.233</c:v>
                </c:pt>
                <c:pt idx="1365">
                  <c:v>1.233</c:v>
                </c:pt>
                <c:pt idx="1366">
                  <c:v>1.233</c:v>
                </c:pt>
                <c:pt idx="1367">
                  <c:v>1.233</c:v>
                </c:pt>
                <c:pt idx="1368">
                  <c:v>1.233</c:v>
                </c:pt>
                <c:pt idx="1369">
                  <c:v>1.233</c:v>
                </c:pt>
                <c:pt idx="1370">
                  <c:v>1.233</c:v>
                </c:pt>
                <c:pt idx="1371">
                  <c:v>1.233</c:v>
                </c:pt>
                <c:pt idx="1372">
                  <c:v>1.233</c:v>
                </c:pt>
                <c:pt idx="1373">
                  <c:v>1.24433333333333</c:v>
                </c:pt>
                <c:pt idx="1374">
                  <c:v>1.267</c:v>
                </c:pt>
                <c:pt idx="1375">
                  <c:v>1.267</c:v>
                </c:pt>
                <c:pt idx="1376">
                  <c:v>1.267</c:v>
                </c:pt>
                <c:pt idx="1377">
                  <c:v>1.267</c:v>
                </c:pt>
                <c:pt idx="1378">
                  <c:v>1.267</c:v>
                </c:pt>
                <c:pt idx="1379">
                  <c:v>1.267</c:v>
                </c:pt>
                <c:pt idx="1380">
                  <c:v>1.267</c:v>
                </c:pt>
                <c:pt idx="1381">
                  <c:v>1.267</c:v>
                </c:pt>
                <c:pt idx="1382">
                  <c:v>1.267</c:v>
                </c:pt>
                <c:pt idx="1383">
                  <c:v>1.267</c:v>
                </c:pt>
                <c:pt idx="1384">
                  <c:v>1.267</c:v>
                </c:pt>
                <c:pt idx="1385">
                  <c:v>1.267</c:v>
                </c:pt>
                <c:pt idx="1386">
                  <c:v>1.267</c:v>
                </c:pt>
                <c:pt idx="1387">
                  <c:v>1.267</c:v>
                </c:pt>
                <c:pt idx="1388">
                  <c:v>1.267</c:v>
                </c:pt>
                <c:pt idx="1389">
                  <c:v>1.267</c:v>
                </c:pt>
                <c:pt idx="1390">
                  <c:v>1.267</c:v>
                </c:pt>
                <c:pt idx="1391">
                  <c:v>1.27766666666667</c:v>
                </c:pt>
                <c:pt idx="1392">
                  <c:v>1.283</c:v>
                </c:pt>
                <c:pt idx="1393">
                  <c:v>1.283</c:v>
                </c:pt>
                <c:pt idx="1394">
                  <c:v>1.283</c:v>
                </c:pt>
                <c:pt idx="1395">
                  <c:v>1.283</c:v>
                </c:pt>
                <c:pt idx="1396">
                  <c:v>1.283</c:v>
                </c:pt>
                <c:pt idx="1397">
                  <c:v>1.283</c:v>
                </c:pt>
                <c:pt idx="1398">
                  <c:v>1.283</c:v>
                </c:pt>
                <c:pt idx="1399">
                  <c:v>1.283</c:v>
                </c:pt>
                <c:pt idx="1400">
                  <c:v>1.283</c:v>
                </c:pt>
                <c:pt idx="1401">
                  <c:v>1.283</c:v>
                </c:pt>
                <c:pt idx="1402">
                  <c:v>1.283</c:v>
                </c:pt>
                <c:pt idx="1403">
                  <c:v>1.283</c:v>
                </c:pt>
                <c:pt idx="1404">
                  <c:v>1.283</c:v>
                </c:pt>
                <c:pt idx="1405">
                  <c:v>1.283</c:v>
                </c:pt>
                <c:pt idx="1406">
                  <c:v>1.283</c:v>
                </c:pt>
                <c:pt idx="1407">
                  <c:v>1.283</c:v>
                </c:pt>
                <c:pt idx="1408">
                  <c:v>1.283</c:v>
                </c:pt>
                <c:pt idx="1409">
                  <c:v>1.283</c:v>
                </c:pt>
                <c:pt idx="1410">
                  <c:v>1.283</c:v>
                </c:pt>
                <c:pt idx="1411">
                  <c:v>1.283</c:v>
                </c:pt>
                <c:pt idx="1412">
                  <c:v>1.283</c:v>
                </c:pt>
                <c:pt idx="1413">
                  <c:v>1.283</c:v>
                </c:pt>
                <c:pt idx="1414">
                  <c:v>1.283</c:v>
                </c:pt>
                <c:pt idx="1415">
                  <c:v>1.283</c:v>
                </c:pt>
                <c:pt idx="1416">
                  <c:v>1.283</c:v>
                </c:pt>
                <c:pt idx="1417">
                  <c:v>1.283</c:v>
                </c:pt>
                <c:pt idx="1418">
                  <c:v>1.283</c:v>
                </c:pt>
                <c:pt idx="1419">
                  <c:v>1.26633333333333</c:v>
                </c:pt>
                <c:pt idx="1420">
                  <c:v>1.258</c:v>
                </c:pt>
                <c:pt idx="1421">
                  <c:v>1.258</c:v>
                </c:pt>
                <c:pt idx="1422">
                  <c:v>1.258</c:v>
                </c:pt>
                <c:pt idx="1423">
                  <c:v>1.258</c:v>
                </c:pt>
                <c:pt idx="1424">
                  <c:v>1.258</c:v>
                </c:pt>
                <c:pt idx="1425">
                  <c:v>1.258</c:v>
                </c:pt>
                <c:pt idx="1426">
                  <c:v>1.258</c:v>
                </c:pt>
                <c:pt idx="1427">
                  <c:v>1.258</c:v>
                </c:pt>
                <c:pt idx="1428">
                  <c:v>1.258</c:v>
                </c:pt>
                <c:pt idx="1429">
                  <c:v>1.258</c:v>
                </c:pt>
                <c:pt idx="1430">
                  <c:v>1.258</c:v>
                </c:pt>
                <c:pt idx="1431">
                  <c:v>1.258</c:v>
                </c:pt>
                <c:pt idx="1432">
                  <c:v>1.258</c:v>
                </c:pt>
                <c:pt idx="1433">
                  <c:v>1.264</c:v>
                </c:pt>
                <c:pt idx="1434">
                  <c:v>1.267</c:v>
                </c:pt>
                <c:pt idx="1435">
                  <c:v>1.267</c:v>
                </c:pt>
                <c:pt idx="1436">
                  <c:v>1.267</c:v>
                </c:pt>
                <c:pt idx="1437">
                  <c:v>1.267</c:v>
                </c:pt>
                <c:pt idx="1438">
                  <c:v>1.267</c:v>
                </c:pt>
                <c:pt idx="1439">
                  <c:v>1.267</c:v>
                </c:pt>
                <c:pt idx="1440">
                  <c:v>1.267</c:v>
                </c:pt>
                <c:pt idx="1441">
                  <c:v>1.267</c:v>
                </c:pt>
                <c:pt idx="1442">
                  <c:v>1.267</c:v>
                </c:pt>
                <c:pt idx="1443">
                  <c:v>1.267</c:v>
                </c:pt>
                <c:pt idx="1444">
                  <c:v>1.267</c:v>
                </c:pt>
                <c:pt idx="1445">
                  <c:v>1.267</c:v>
                </c:pt>
                <c:pt idx="1446">
                  <c:v>1.267</c:v>
                </c:pt>
                <c:pt idx="1447">
                  <c:v>1.267</c:v>
                </c:pt>
                <c:pt idx="1448">
                  <c:v>1.17766666666667</c:v>
                </c:pt>
                <c:pt idx="1449">
                  <c:v>1.133</c:v>
                </c:pt>
                <c:pt idx="1450">
                  <c:v>1.133</c:v>
                </c:pt>
                <c:pt idx="1451">
                  <c:v>1.133</c:v>
                </c:pt>
                <c:pt idx="1452">
                  <c:v>1.133</c:v>
                </c:pt>
                <c:pt idx="1453">
                  <c:v>1.133</c:v>
                </c:pt>
                <c:pt idx="1454">
                  <c:v>1.133</c:v>
                </c:pt>
                <c:pt idx="1455">
                  <c:v>1.133</c:v>
                </c:pt>
                <c:pt idx="1456">
                  <c:v>1.12233333333333</c:v>
                </c:pt>
                <c:pt idx="1457">
                  <c:v>1.117</c:v>
                </c:pt>
                <c:pt idx="1458">
                  <c:v>1.117</c:v>
                </c:pt>
                <c:pt idx="1459">
                  <c:v>1.117</c:v>
                </c:pt>
                <c:pt idx="1460">
                  <c:v>1.117</c:v>
                </c:pt>
                <c:pt idx="1461">
                  <c:v>1.117</c:v>
                </c:pt>
                <c:pt idx="1462">
                  <c:v>1.117</c:v>
                </c:pt>
                <c:pt idx="1463">
                  <c:v>1.117</c:v>
                </c:pt>
                <c:pt idx="1464">
                  <c:v>1.117</c:v>
                </c:pt>
                <c:pt idx="1465">
                  <c:v>1.117</c:v>
                </c:pt>
                <c:pt idx="1466">
                  <c:v>1.117</c:v>
                </c:pt>
                <c:pt idx="1467">
                  <c:v>1.117</c:v>
                </c:pt>
                <c:pt idx="1468">
                  <c:v>1.117</c:v>
                </c:pt>
                <c:pt idx="1469">
                  <c:v>1.117</c:v>
                </c:pt>
                <c:pt idx="1470">
                  <c:v>1.117</c:v>
                </c:pt>
                <c:pt idx="1471">
                  <c:v>1.117</c:v>
                </c:pt>
                <c:pt idx="1472">
                  <c:v>1.117</c:v>
                </c:pt>
                <c:pt idx="1473">
                  <c:v>1.1</c:v>
                </c:pt>
                <c:pt idx="1474">
                  <c:v>1.1</c:v>
                </c:pt>
                <c:pt idx="1475">
                  <c:v>1.1</c:v>
                </c:pt>
                <c:pt idx="1476">
                  <c:v>1.1</c:v>
                </c:pt>
                <c:pt idx="1477">
                  <c:v>1.1</c:v>
                </c:pt>
                <c:pt idx="1478">
                  <c:v>1.1</c:v>
                </c:pt>
                <c:pt idx="1479">
                  <c:v>1.1</c:v>
                </c:pt>
                <c:pt idx="1480">
                  <c:v>1.1</c:v>
                </c:pt>
                <c:pt idx="1481">
                  <c:v>1.1</c:v>
                </c:pt>
                <c:pt idx="1482">
                  <c:v>1.1</c:v>
                </c:pt>
                <c:pt idx="1483">
                  <c:v>1.1</c:v>
                </c:pt>
                <c:pt idx="1484">
                  <c:v>1.1</c:v>
                </c:pt>
                <c:pt idx="1485">
                  <c:v>1.1</c:v>
                </c:pt>
                <c:pt idx="1486">
                  <c:v>1.1</c:v>
                </c:pt>
                <c:pt idx="1487">
                  <c:v>1.1</c:v>
                </c:pt>
                <c:pt idx="1488">
                  <c:v>1.133</c:v>
                </c:pt>
                <c:pt idx="1489">
                  <c:v>1.133</c:v>
                </c:pt>
                <c:pt idx="1490">
                  <c:v>1.133</c:v>
                </c:pt>
                <c:pt idx="1491">
                  <c:v>1.133</c:v>
                </c:pt>
                <c:pt idx="1492">
                  <c:v>1.133</c:v>
                </c:pt>
                <c:pt idx="1493">
                  <c:v>1.133</c:v>
                </c:pt>
                <c:pt idx="1494">
                  <c:v>1.133</c:v>
                </c:pt>
                <c:pt idx="1495">
                  <c:v>1.133</c:v>
                </c:pt>
                <c:pt idx="1496">
                  <c:v>1.133</c:v>
                </c:pt>
                <c:pt idx="1497">
                  <c:v>1.133</c:v>
                </c:pt>
                <c:pt idx="1498">
                  <c:v>1.133</c:v>
                </c:pt>
                <c:pt idx="1499">
                  <c:v>1.133</c:v>
                </c:pt>
                <c:pt idx="1500">
                  <c:v>1.133</c:v>
                </c:pt>
                <c:pt idx="1501">
                  <c:v>1.133</c:v>
                </c:pt>
                <c:pt idx="1502">
                  <c:v>1.133</c:v>
                </c:pt>
                <c:pt idx="1503">
                  <c:v>1.133</c:v>
                </c:pt>
                <c:pt idx="1504">
                  <c:v>1.133</c:v>
                </c:pt>
                <c:pt idx="1505">
                  <c:v>1.20566666666667</c:v>
                </c:pt>
                <c:pt idx="1506">
                  <c:v>1.242</c:v>
                </c:pt>
                <c:pt idx="1507">
                  <c:v>1.242</c:v>
                </c:pt>
                <c:pt idx="1508">
                  <c:v>1.242</c:v>
                </c:pt>
                <c:pt idx="1509">
                  <c:v>1.242</c:v>
                </c:pt>
                <c:pt idx="1510">
                  <c:v>1.242</c:v>
                </c:pt>
                <c:pt idx="1511">
                  <c:v>1.242</c:v>
                </c:pt>
                <c:pt idx="1512">
                  <c:v>1.242</c:v>
                </c:pt>
                <c:pt idx="1513">
                  <c:v>1.242</c:v>
                </c:pt>
                <c:pt idx="1514">
                  <c:v>1.242</c:v>
                </c:pt>
                <c:pt idx="1515">
                  <c:v>1.242</c:v>
                </c:pt>
                <c:pt idx="1516">
                  <c:v>1.267</c:v>
                </c:pt>
                <c:pt idx="1517">
                  <c:v>1.267</c:v>
                </c:pt>
                <c:pt idx="1518">
                  <c:v>1.267</c:v>
                </c:pt>
                <c:pt idx="1519">
                  <c:v>1.267</c:v>
                </c:pt>
                <c:pt idx="1520">
                  <c:v>1.28066666666667</c:v>
                </c:pt>
                <c:pt idx="1521">
                  <c:v>1.308</c:v>
                </c:pt>
                <c:pt idx="1522">
                  <c:v>1.308</c:v>
                </c:pt>
                <c:pt idx="1523">
                  <c:v>1.308</c:v>
                </c:pt>
                <c:pt idx="1524">
                  <c:v>1.308</c:v>
                </c:pt>
                <c:pt idx="1525">
                  <c:v>1.308</c:v>
                </c:pt>
                <c:pt idx="1526">
                  <c:v>1.308</c:v>
                </c:pt>
                <c:pt idx="1527">
                  <c:v>1.308</c:v>
                </c:pt>
                <c:pt idx="1528">
                  <c:v>1.358</c:v>
                </c:pt>
                <c:pt idx="1529">
                  <c:v>1.358</c:v>
                </c:pt>
                <c:pt idx="1530">
                  <c:v>1.358</c:v>
                </c:pt>
                <c:pt idx="1531">
                  <c:v>1.358</c:v>
                </c:pt>
                <c:pt idx="1532">
                  <c:v>1.358</c:v>
                </c:pt>
                <c:pt idx="1533">
                  <c:v>1.358</c:v>
                </c:pt>
                <c:pt idx="1534">
                  <c:v>1.358</c:v>
                </c:pt>
                <c:pt idx="1535">
                  <c:v>1.358</c:v>
                </c:pt>
                <c:pt idx="1536">
                  <c:v>1.358</c:v>
                </c:pt>
                <c:pt idx="1537">
                  <c:v>1.358</c:v>
                </c:pt>
                <c:pt idx="1538">
                  <c:v>1.358</c:v>
                </c:pt>
                <c:pt idx="1539">
                  <c:v>1.292</c:v>
                </c:pt>
                <c:pt idx="1540">
                  <c:v>1.292</c:v>
                </c:pt>
                <c:pt idx="1541">
                  <c:v>1.292</c:v>
                </c:pt>
                <c:pt idx="1542">
                  <c:v>1.292</c:v>
                </c:pt>
                <c:pt idx="1543">
                  <c:v>1.292</c:v>
                </c:pt>
                <c:pt idx="1544">
                  <c:v>1.292</c:v>
                </c:pt>
                <c:pt idx="1545">
                  <c:v>1.133</c:v>
                </c:pt>
                <c:pt idx="1546">
                  <c:v>1.133</c:v>
                </c:pt>
                <c:pt idx="1547">
                  <c:v>1.133</c:v>
                </c:pt>
                <c:pt idx="1548">
                  <c:v>1.133</c:v>
                </c:pt>
                <c:pt idx="1549">
                  <c:v>1.133</c:v>
                </c:pt>
                <c:pt idx="1550">
                  <c:v>1.133</c:v>
                </c:pt>
                <c:pt idx="1551">
                  <c:v>1.133</c:v>
                </c:pt>
                <c:pt idx="1552">
                  <c:v>1.25</c:v>
                </c:pt>
                <c:pt idx="1553">
                  <c:v>1.25</c:v>
                </c:pt>
                <c:pt idx="1554">
                  <c:v>1.25</c:v>
                </c:pt>
                <c:pt idx="1555">
                  <c:v>1.25</c:v>
                </c:pt>
                <c:pt idx="1556">
                  <c:v>1.25</c:v>
                </c:pt>
                <c:pt idx="1557">
                  <c:v>1.25</c:v>
                </c:pt>
                <c:pt idx="1558">
                  <c:v>1.575</c:v>
                </c:pt>
                <c:pt idx="1559">
                  <c:v>1.575</c:v>
                </c:pt>
                <c:pt idx="1560">
                  <c:v>1.575</c:v>
                </c:pt>
                <c:pt idx="1561">
                  <c:v>1.575</c:v>
                </c:pt>
                <c:pt idx="1562">
                  <c:v>1.575</c:v>
                </c:pt>
                <c:pt idx="1563">
                  <c:v>1.575</c:v>
                </c:pt>
                <c:pt idx="1564">
                  <c:v>1.575</c:v>
                </c:pt>
                <c:pt idx="1565">
                  <c:v>1.575</c:v>
                </c:pt>
                <c:pt idx="1566">
                  <c:v>1.575</c:v>
                </c:pt>
                <c:pt idx="1567">
                  <c:v>1.575</c:v>
                </c:pt>
                <c:pt idx="1568">
                  <c:v>1.36366666666667</c:v>
                </c:pt>
                <c:pt idx="1569">
                  <c:v>1.258</c:v>
                </c:pt>
                <c:pt idx="1570">
                  <c:v>1.258</c:v>
                </c:pt>
                <c:pt idx="1571">
                  <c:v>1.258</c:v>
                </c:pt>
                <c:pt idx="1572">
                  <c:v>1.258</c:v>
                </c:pt>
                <c:pt idx="1573">
                  <c:v>1.258</c:v>
                </c:pt>
                <c:pt idx="1574">
                  <c:v>1.258</c:v>
                </c:pt>
                <c:pt idx="1575">
                  <c:v>1.258</c:v>
                </c:pt>
                <c:pt idx="1576">
                  <c:v>1.483</c:v>
                </c:pt>
                <c:pt idx="1577">
                  <c:v>1.483</c:v>
                </c:pt>
                <c:pt idx="1578">
                  <c:v>1.483</c:v>
                </c:pt>
                <c:pt idx="1579">
                  <c:v>1.483</c:v>
                </c:pt>
                <c:pt idx="1580">
                  <c:v>1.439</c:v>
                </c:pt>
                <c:pt idx="1581">
                  <c:v>1.417</c:v>
                </c:pt>
                <c:pt idx="1582">
                  <c:v>1.417</c:v>
                </c:pt>
                <c:pt idx="1583">
                  <c:v>1.417</c:v>
                </c:pt>
                <c:pt idx="1584">
                  <c:v>1.417</c:v>
                </c:pt>
                <c:pt idx="1585">
                  <c:v>1.417</c:v>
                </c:pt>
                <c:pt idx="1586">
                  <c:v>1.417</c:v>
                </c:pt>
                <c:pt idx="1587">
                  <c:v>1.417</c:v>
                </c:pt>
                <c:pt idx="1588">
                  <c:v>1.417</c:v>
                </c:pt>
                <c:pt idx="1589">
                  <c:v>1.417</c:v>
                </c:pt>
                <c:pt idx="1590">
                  <c:v>1.417</c:v>
                </c:pt>
                <c:pt idx="1591">
                  <c:v>1.417</c:v>
                </c:pt>
                <c:pt idx="1592">
                  <c:v>1.54433333333333</c:v>
                </c:pt>
                <c:pt idx="1593">
                  <c:v>1.608</c:v>
                </c:pt>
                <c:pt idx="1594">
                  <c:v>1.608</c:v>
                </c:pt>
                <c:pt idx="1595">
                  <c:v>1.608</c:v>
                </c:pt>
                <c:pt idx="1596">
                  <c:v>1.608</c:v>
                </c:pt>
                <c:pt idx="1597">
                  <c:v>1.608</c:v>
                </c:pt>
                <c:pt idx="1598">
                  <c:v>1.608</c:v>
                </c:pt>
                <c:pt idx="1599">
                  <c:v>1.608</c:v>
                </c:pt>
                <c:pt idx="1600">
                  <c:v>1.608</c:v>
                </c:pt>
                <c:pt idx="1601">
                  <c:v>1.608</c:v>
                </c:pt>
                <c:pt idx="1602">
                  <c:v>1.608</c:v>
                </c:pt>
                <c:pt idx="1603">
                  <c:v>1.608</c:v>
                </c:pt>
                <c:pt idx="1604">
                  <c:v>1.558</c:v>
                </c:pt>
                <c:pt idx="1605">
                  <c:v>1.558</c:v>
                </c:pt>
                <c:pt idx="1606">
                  <c:v>1.558</c:v>
                </c:pt>
                <c:pt idx="1607">
                  <c:v>1.558</c:v>
                </c:pt>
                <c:pt idx="1608">
                  <c:v>1.558</c:v>
                </c:pt>
                <c:pt idx="1609">
                  <c:v>1.558</c:v>
                </c:pt>
                <c:pt idx="1610">
                  <c:v>1.51633333333333</c:v>
                </c:pt>
                <c:pt idx="1611">
                  <c:v>1.433</c:v>
                </c:pt>
                <c:pt idx="1612">
                  <c:v>1.433</c:v>
                </c:pt>
                <c:pt idx="1613">
                  <c:v>1.433</c:v>
                </c:pt>
                <c:pt idx="1614">
                  <c:v>1.32466666666667</c:v>
                </c:pt>
                <c:pt idx="1615">
                  <c:v>1.07766666666667</c:v>
                </c:pt>
                <c:pt idx="1616">
                  <c:v>1.017</c:v>
                </c:pt>
                <c:pt idx="1617">
                  <c:v>1.017</c:v>
                </c:pt>
                <c:pt idx="1618">
                  <c:v>1.017</c:v>
                </c:pt>
                <c:pt idx="1619">
                  <c:v>1.017</c:v>
                </c:pt>
                <c:pt idx="1620">
                  <c:v>1.017</c:v>
                </c:pt>
                <c:pt idx="1621">
                  <c:v>1.017</c:v>
                </c:pt>
                <c:pt idx="1622">
                  <c:v>1.017</c:v>
                </c:pt>
                <c:pt idx="1623">
                  <c:v>1.017</c:v>
                </c:pt>
                <c:pt idx="1624">
                  <c:v>1.017</c:v>
                </c:pt>
                <c:pt idx="1625">
                  <c:v>1.017</c:v>
                </c:pt>
                <c:pt idx="1626">
                  <c:v>1.017</c:v>
                </c:pt>
                <c:pt idx="1627">
                  <c:v>1.017</c:v>
                </c:pt>
                <c:pt idx="1628">
                  <c:v>1.017</c:v>
                </c:pt>
                <c:pt idx="1629">
                  <c:v>1.017</c:v>
                </c:pt>
                <c:pt idx="1630">
                  <c:v>1.017</c:v>
                </c:pt>
                <c:pt idx="1631">
                  <c:v>1.017</c:v>
                </c:pt>
                <c:pt idx="1632">
                  <c:v>1.017</c:v>
                </c:pt>
                <c:pt idx="1633">
                  <c:v>1.258</c:v>
                </c:pt>
                <c:pt idx="1634">
                  <c:v>1.258</c:v>
                </c:pt>
                <c:pt idx="1635">
                  <c:v>1.258</c:v>
                </c:pt>
                <c:pt idx="1636">
                  <c:v>1.258</c:v>
                </c:pt>
                <c:pt idx="1637">
                  <c:v>1.017</c:v>
                </c:pt>
                <c:pt idx="1638">
                  <c:v>1.017</c:v>
                </c:pt>
                <c:pt idx="1639">
                  <c:v>1.08366666666667</c:v>
                </c:pt>
                <c:pt idx="1640">
                  <c:v>1.217</c:v>
                </c:pt>
                <c:pt idx="1641">
                  <c:v>1.217</c:v>
                </c:pt>
                <c:pt idx="1642">
                  <c:v>1.217</c:v>
                </c:pt>
                <c:pt idx="1643">
                  <c:v>1.217</c:v>
                </c:pt>
                <c:pt idx="1644">
                  <c:v>0.908</c:v>
                </c:pt>
                <c:pt idx="1645">
                  <c:v>0.908</c:v>
                </c:pt>
                <c:pt idx="1646">
                  <c:v>0.908</c:v>
                </c:pt>
                <c:pt idx="1647">
                  <c:v>0.952666666666667</c:v>
                </c:pt>
                <c:pt idx="1648">
                  <c:v>1.042</c:v>
                </c:pt>
                <c:pt idx="1649">
                  <c:v>1.042</c:v>
                </c:pt>
                <c:pt idx="1650">
                  <c:v>1.042</c:v>
                </c:pt>
                <c:pt idx="1651">
                  <c:v>1.042</c:v>
                </c:pt>
                <c:pt idx="1652">
                  <c:v>1.07533333333333</c:v>
                </c:pt>
                <c:pt idx="1653">
                  <c:v>1.28633333333333</c:v>
                </c:pt>
                <c:pt idx="1654">
                  <c:v>1.575</c:v>
                </c:pt>
                <c:pt idx="1655">
                  <c:v>1.575</c:v>
                </c:pt>
                <c:pt idx="1656">
                  <c:v>1.575</c:v>
                </c:pt>
                <c:pt idx="1657">
                  <c:v>1.575</c:v>
                </c:pt>
                <c:pt idx="1658">
                  <c:v>1.575</c:v>
                </c:pt>
                <c:pt idx="1659">
                  <c:v>1.45833333333333</c:v>
                </c:pt>
                <c:pt idx="1660">
                  <c:v>1.38633333333333</c:v>
                </c:pt>
                <c:pt idx="1661">
                  <c:v>1.50033333333333</c:v>
                </c:pt>
                <c:pt idx="1662">
                  <c:v>1.567</c:v>
                </c:pt>
                <c:pt idx="1663">
                  <c:v>1.492</c:v>
                </c:pt>
                <c:pt idx="1664">
                  <c:v>1.342</c:v>
                </c:pt>
                <c:pt idx="1665">
                  <c:v>1.342</c:v>
                </c:pt>
                <c:pt idx="1666">
                  <c:v>1.342</c:v>
                </c:pt>
                <c:pt idx="1667">
                  <c:v>1.342</c:v>
                </c:pt>
                <c:pt idx="1668">
                  <c:v>1.342</c:v>
                </c:pt>
                <c:pt idx="1669">
                  <c:v>1.342</c:v>
                </c:pt>
                <c:pt idx="1670">
                  <c:v>1.342</c:v>
                </c:pt>
                <c:pt idx="1671">
                  <c:v>1.42533333333333</c:v>
                </c:pt>
                <c:pt idx="1672">
                  <c:v>1.467</c:v>
                </c:pt>
                <c:pt idx="1673">
                  <c:v>1.467</c:v>
                </c:pt>
                <c:pt idx="1674">
                  <c:v>1.467</c:v>
                </c:pt>
                <c:pt idx="1675">
                  <c:v>1.467</c:v>
                </c:pt>
                <c:pt idx="1676">
                  <c:v>1.467</c:v>
                </c:pt>
                <c:pt idx="1677">
                  <c:v>1.467</c:v>
                </c:pt>
                <c:pt idx="1678">
                  <c:v>1.30566666666667</c:v>
                </c:pt>
                <c:pt idx="1679">
                  <c:v>1.575</c:v>
                </c:pt>
                <c:pt idx="1680">
                  <c:v>1.575</c:v>
                </c:pt>
                <c:pt idx="1681">
                  <c:v>1.575</c:v>
                </c:pt>
                <c:pt idx="1682">
                  <c:v>1.575</c:v>
                </c:pt>
                <c:pt idx="1683">
                  <c:v>1.575</c:v>
                </c:pt>
                <c:pt idx="1684">
                  <c:v>1.575</c:v>
                </c:pt>
                <c:pt idx="1685">
                  <c:v>1.575</c:v>
                </c:pt>
                <c:pt idx="1686">
                  <c:v>1.575</c:v>
                </c:pt>
                <c:pt idx="1687">
                  <c:v>1.575</c:v>
                </c:pt>
                <c:pt idx="1688">
                  <c:v>1.575</c:v>
                </c:pt>
                <c:pt idx="1689">
                  <c:v>1.575</c:v>
                </c:pt>
                <c:pt idx="1690">
                  <c:v>1.575</c:v>
                </c:pt>
                <c:pt idx="1691">
                  <c:v>1.43066666666667</c:v>
                </c:pt>
                <c:pt idx="1692">
                  <c:v>1.142</c:v>
                </c:pt>
                <c:pt idx="1693">
                  <c:v>1.142</c:v>
                </c:pt>
                <c:pt idx="1694">
                  <c:v>1.142</c:v>
                </c:pt>
                <c:pt idx="1695">
                  <c:v>1.142</c:v>
                </c:pt>
                <c:pt idx="1696">
                  <c:v>1.142</c:v>
                </c:pt>
                <c:pt idx="1697">
                  <c:v>1.142</c:v>
                </c:pt>
                <c:pt idx="1698">
                  <c:v>1.142</c:v>
                </c:pt>
                <c:pt idx="1699">
                  <c:v>1.142</c:v>
                </c:pt>
                <c:pt idx="1700">
                  <c:v>1.142</c:v>
                </c:pt>
                <c:pt idx="1701">
                  <c:v>1.142</c:v>
                </c:pt>
                <c:pt idx="1702">
                  <c:v>1.142</c:v>
                </c:pt>
                <c:pt idx="1703">
                  <c:v>1.142</c:v>
                </c:pt>
                <c:pt idx="1704">
                  <c:v>1.142</c:v>
                </c:pt>
                <c:pt idx="1705">
                  <c:v>1.142</c:v>
                </c:pt>
                <c:pt idx="1706">
                  <c:v>1.142</c:v>
                </c:pt>
                <c:pt idx="1707">
                  <c:v>1.142</c:v>
                </c:pt>
                <c:pt idx="1708">
                  <c:v>1.142</c:v>
                </c:pt>
                <c:pt idx="1709">
                  <c:v>1.142</c:v>
                </c:pt>
                <c:pt idx="1710">
                  <c:v>1.142</c:v>
                </c:pt>
                <c:pt idx="1711">
                  <c:v>1.042</c:v>
                </c:pt>
                <c:pt idx="1712">
                  <c:v>1.042</c:v>
                </c:pt>
                <c:pt idx="1713">
                  <c:v>1.042</c:v>
                </c:pt>
                <c:pt idx="1714">
                  <c:v>1.042</c:v>
                </c:pt>
                <c:pt idx="1715">
                  <c:v>1.042</c:v>
                </c:pt>
                <c:pt idx="1716">
                  <c:v>1.042</c:v>
                </c:pt>
                <c:pt idx="1717">
                  <c:v>1.042</c:v>
                </c:pt>
                <c:pt idx="1718">
                  <c:v>1.042</c:v>
                </c:pt>
                <c:pt idx="1719">
                  <c:v>1.042</c:v>
                </c:pt>
                <c:pt idx="1720">
                  <c:v>1.042</c:v>
                </c:pt>
                <c:pt idx="1721">
                  <c:v>1.042</c:v>
                </c:pt>
                <c:pt idx="1722">
                  <c:v>1.042</c:v>
                </c:pt>
                <c:pt idx="1723">
                  <c:v>1.042</c:v>
                </c:pt>
                <c:pt idx="1724">
                  <c:v>1.042</c:v>
                </c:pt>
                <c:pt idx="1725">
                  <c:v>1.042</c:v>
                </c:pt>
                <c:pt idx="1726">
                  <c:v>1.042</c:v>
                </c:pt>
                <c:pt idx="1727">
                  <c:v>1.042</c:v>
                </c:pt>
                <c:pt idx="1728">
                  <c:v>1.042</c:v>
                </c:pt>
                <c:pt idx="1729">
                  <c:v>1.042</c:v>
                </c:pt>
                <c:pt idx="1730">
                  <c:v>1.042</c:v>
                </c:pt>
                <c:pt idx="1731">
                  <c:v>1.042</c:v>
                </c:pt>
                <c:pt idx="1732">
                  <c:v>0.908</c:v>
                </c:pt>
                <c:pt idx="1733">
                  <c:v>0.908</c:v>
                </c:pt>
                <c:pt idx="1734">
                  <c:v>0.908</c:v>
                </c:pt>
                <c:pt idx="1735">
                  <c:v>0.908</c:v>
                </c:pt>
                <c:pt idx="1736">
                  <c:v>0.908</c:v>
                </c:pt>
                <c:pt idx="1737">
                  <c:v>0.908</c:v>
                </c:pt>
                <c:pt idx="1738">
                  <c:v>0.908</c:v>
                </c:pt>
                <c:pt idx="1739">
                  <c:v>0.908</c:v>
                </c:pt>
                <c:pt idx="1740">
                  <c:v>0.908</c:v>
                </c:pt>
                <c:pt idx="1741">
                  <c:v>0.908</c:v>
                </c:pt>
                <c:pt idx="1742">
                  <c:v>0.908</c:v>
                </c:pt>
                <c:pt idx="1743">
                  <c:v>0.908</c:v>
                </c:pt>
                <c:pt idx="1744">
                  <c:v>0.908</c:v>
                </c:pt>
                <c:pt idx="1745">
                  <c:v>1.217</c:v>
                </c:pt>
                <c:pt idx="1746">
                  <c:v>1.217</c:v>
                </c:pt>
                <c:pt idx="1747">
                  <c:v>1.217</c:v>
                </c:pt>
                <c:pt idx="1748">
                  <c:v>1.217</c:v>
                </c:pt>
                <c:pt idx="1749">
                  <c:v>1.217</c:v>
                </c:pt>
                <c:pt idx="1750">
                  <c:v>1.217</c:v>
                </c:pt>
                <c:pt idx="1751">
                  <c:v>1.15033333333333</c:v>
                </c:pt>
                <c:pt idx="1752">
                  <c:v>1.017</c:v>
                </c:pt>
                <c:pt idx="1753">
                  <c:v>1.017</c:v>
                </c:pt>
                <c:pt idx="1754">
                  <c:v>1.017</c:v>
                </c:pt>
                <c:pt idx="1755">
                  <c:v>1.017</c:v>
                </c:pt>
                <c:pt idx="1756">
                  <c:v>1.017</c:v>
                </c:pt>
                <c:pt idx="1757">
                  <c:v>1.017</c:v>
                </c:pt>
                <c:pt idx="1758">
                  <c:v>1.017</c:v>
                </c:pt>
                <c:pt idx="1759">
                  <c:v>1.017</c:v>
                </c:pt>
                <c:pt idx="1760">
                  <c:v>1.017</c:v>
                </c:pt>
                <c:pt idx="1761">
                  <c:v>1.017</c:v>
                </c:pt>
                <c:pt idx="1762">
                  <c:v>1.017</c:v>
                </c:pt>
                <c:pt idx="1763">
                  <c:v>1.017</c:v>
                </c:pt>
                <c:pt idx="1764">
                  <c:v>1.017</c:v>
                </c:pt>
                <c:pt idx="1765">
                  <c:v>1.017</c:v>
                </c:pt>
                <c:pt idx="1766">
                  <c:v>1.017</c:v>
                </c:pt>
                <c:pt idx="1767">
                  <c:v>1.017</c:v>
                </c:pt>
                <c:pt idx="1768">
                  <c:v>1.09733333333333</c:v>
                </c:pt>
                <c:pt idx="1769">
                  <c:v>1.258</c:v>
                </c:pt>
                <c:pt idx="1770">
                  <c:v>1.258</c:v>
                </c:pt>
                <c:pt idx="1771">
                  <c:v>1.258</c:v>
                </c:pt>
                <c:pt idx="1772">
                  <c:v>1.258</c:v>
                </c:pt>
                <c:pt idx="1773">
                  <c:v>1.258</c:v>
                </c:pt>
                <c:pt idx="1774">
                  <c:v>1.258</c:v>
                </c:pt>
                <c:pt idx="1775">
                  <c:v>1.258</c:v>
                </c:pt>
                <c:pt idx="1776">
                  <c:v>1.258</c:v>
                </c:pt>
                <c:pt idx="1777">
                  <c:v>1.258</c:v>
                </c:pt>
                <c:pt idx="1778">
                  <c:v>1.258</c:v>
                </c:pt>
                <c:pt idx="1779">
                  <c:v>1.258</c:v>
                </c:pt>
                <c:pt idx="1780">
                  <c:v>1.258</c:v>
                </c:pt>
                <c:pt idx="1781">
                  <c:v>1.258</c:v>
                </c:pt>
                <c:pt idx="1782">
                  <c:v>1.258</c:v>
                </c:pt>
                <c:pt idx="1783">
                  <c:v>1.258</c:v>
                </c:pt>
                <c:pt idx="1784">
                  <c:v>1.372</c:v>
                </c:pt>
                <c:pt idx="1785">
                  <c:v>1.6</c:v>
                </c:pt>
                <c:pt idx="1786">
                  <c:v>1.6</c:v>
                </c:pt>
                <c:pt idx="1787">
                  <c:v>1.6</c:v>
                </c:pt>
                <c:pt idx="1788">
                  <c:v>1.6</c:v>
                </c:pt>
                <c:pt idx="1789">
                  <c:v>1.6</c:v>
                </c:pt>
                <c:pt idx="1790">
                  <c:v>1.6</c:v>
                </c:pt>
                <c:pt idx="1791">
                  <c:v>1.6</c:v>
                </c:pt>
                <c:pt idx="1792">
                  <c:v>1.433</c:v>
                </c:pt>
                <c:pt idx="1793">
                  <c:v>1.433</c:v>
                </c:pt>
                <c:pt idx="1794">
                  <c:v>1.433</c:v>
                </c:pt>
                <c:pt idx="1795">
                  <c:v>1.45266666666667</c:v>
                </c:pt>
                <c:pt idx="1796">
                  <c:v>1.492</c:v>
                </c:pt>
                <c:pt idx="1797">
                  <c:v>1.492</c:v>
                </c:pt>
                <c:pt idx="1798">
                  <c:v>1.492</c:v>
                </c:pt>
                <c:pt idx="1799">
                  <c:v>1.492</c:v>
                </c:pt>
                <c:pt idx="1800">
                  <c:v>1.492</c:v>
                </c:pt>
                <c:pt idx="1801">
                  <c:v>1.492</c:v>
                </c:pt>
                <c:pt idx="1802">
                  <c:v>1.492</c:v>
                </c:pt>
                <c:pt idx="1803">
                  <c:v>1.492</c:v>
                </c:pt>
                <c:pt idx="1804">
                  <c:v>1.492</c:v>
                </c:pt>
                <c:pt idx="1805">
                  <c:v>1.492</c:v>
                </c:pt>
                <c:pt idx="1806">
                  <c:v>1.492</c:v>
                </c:pt>
                <c:pt idx="1807">
                  <c:v>1.492</c:v>
                </c:pt>
                <c:pt idx="1808">
                  <c:v>1.41133333333333</c:v>
                </c:pt>
                <c:pt idx="1809">
                  <c:v>1.25</c:v>
                </c:pt>
                <c:pt idx="1810">
                  <c:v>1.25</c:v>
                </c:pt>
                <c:pt idx="1811">
                  <c:v>1.25</c:v>
                </c:pt>
                <c:pt idx="1812">
                  <c:v>1.25</c:v>
                </c:pt>
                <c:pt idx="1813">
                  <c:v>1.25</c:v>
                </c:pt>
                <c:pt idx="1814">
                  <c:v>1.25</c:v>
                </c:pt>
                <c:pt idx="1815">
                  <c:v>1.25</c:v>
                </c:pt>
                <c:pt idx="1816">
                  <c:v>1.25</c:v>
                </c:pt>
                <c:pt idx="1817">
                  <c:v>1.25</c:v>
                </c:pt>
                <c:pt idx="1818">
                  <c:v>1.25</c:v>
                </c:pt>
                <c:pt idx="1819">
                  <c:v>1.25</c:v>
                </c:pt>
                <c:pt idx="1820">
                  <c:v>1.25</c:v>
                </c:pt>
                <c:pt idx="1821">
                  <c:v>1.25</c:v>
                </c:pt>
                <c:pt idx="1822">
                  <c:v>1.31133333333333</c:v>
                </c:pt>
                <c:pt idx="1823">
                  <c:v>1.342</c:v>
                </c:pt>
                <c:pt idx="1824">
                  <c:v>1.342</c:v>
                </c:pt>
                <c:pt idx="1825">
                  <c:v>1.342</c:v>
                </c:pt>
                <c:pt idx="1826">
                  <c:v>1.342</c:v>
                </c:pt>
                <c:pt idx="1827">
                  <c:v>1.342</c:v>
                </c:pt>
                <c:pt idx="1828">
                  <c:v>1.342</c:v>
                </c:pt>
                <c:pt idx="1829">
                  <c:v>1.342</c:v>
                </c:pt>
                <c:pt idx="1830">
                  <c:v>1.342</c:v>
                </c:pt>
                <c:pt idx="1831">
                  <c:v>1.342</c:v>
                </c:pt>
                <c:pt idx="1832">
                  <c:v>1.342</c:v>
                </c:pt>
                <c:pt idx="1833">
                  <c:v>1.342</c:v>
                </c:pt>
                <c:pt idx="1834">
                  <c:v>1.342</c:v>
                </c:pt>
                <c:pt idx="1835">
                  <c:v>1.342</c:v>
                </c:pt>
                <c:pt idx="1836">
                  <c:v>1.342</c:v>
                </c:pt>
                <c:pt idx="1837">
                  <c:v>1.69733333333333</c:v>
                </c:pt>
                <c:pt idx="1838">
                  <c:v>1.875</c:v>
                </c:pt>
                <c:pt idx="1839">
                  <c:v>1.875</c:v>
                </c:pt>
                <c:pt idx="1840">
                  <c:v>1.875</c:v>
                </c:pt>
                <c:pt idx="1841">
                  <c:v>1.875</c:v>
                </c:pt>
                <c:pt idx="1842">
                  <c:v>1.875</c:v>
                </c:pt>
                <c:pt idx="1843">
                  <c:v>1.875</c:v>
                </c:pt>
                <c:pt idx="1844">
                  <c:v>1.875</c:v>
                </c:pt>
                <c:pt idx="1845">
                  <c:v>1.875</c:v>
                </c:pt>
                <c:pt idx="1846">
                  <c:v>1.875</c:v>
                </c:pt>
                <c:pt idx="1847">
                  <c:v>1.875</c:v>
                </c:pt>
                <c:pt idx="1848">
                  <c:v>1.875</c:v>
                </c:pt>
                <c:pt idx="1849">
                  <c:v>1.76933333333333</c:v>
                </c:pt>
                <c:pt idx="1850">
                  <c:v>1.558</c:v>
                </c:pt>
                <c:pt idx="1851">
                  <c:v>1.558</c:v>
                </c:pt>
                <c:pt idx="1852">
                  <c:v>1.558</c:v>
                </c:pt>
                <c:pt idx="1853">
                  <c:v>1.558</c:v>
                </c:pt>
                <c:pt idx="1854">
                  <c:v>1.558</c:v>
                </c:pt>
                <c:pt idx="1855">
                  <c:v>1.558</c:v>
                </c:pt>
                <c:pt idx="1856">
                  <c:v>1.558</c:v>
                </c:pt>
                <c:pt idx="1857">
                  <c:v>1.558</c:v>
                </c:pt>
                <c:pt idx="1858">
                  <c:v>1.57466666666667</c:v>
                </c:pt>
                <c:pt idx="1859">
                  <c:v>1.608</c:v>
                </c:pt>
                <c:pt idx="1860">
                  <c:v>1.608</c:v>
                </c:pt>
                <c:pt idx="1861">
                  <c:v>1.608</c:v>
                </c:pt>
                <c:pt idx="1862">
                  <c:v>1.608</c:v>
                </c:pt>
                <c:pt idx="1863">
                  <c:v>1.608</c:v>
                </c:pt>
                <c:pt idx="1864">
                  <c:v>1.608</c:v>
                </c:pt>
                <c:pt idx="1865">
                  <c:v>1.608</c:v>
                </c:pt>
                <c:pt idx="1866">
                  <c:v>1.608</c:v>
                </c:pt>
                <c:pt idx="1867">
                  <c:v>1.608</c:v>
                </c:pt>
                <c:pt idx="1868">
                  <c:v>1.608</c:v>
                </c:pt>
                <c:pt idx="1869">
                  <c:v>1.608</c:v>
                </c:pt>
                <c:pt idx="1870">
                  <c:v>1.48066666666667</c:v>
                </c:pt>
                <c:pt idx="1871">
                  <c:v>1.417</c:v>
                </c:pt>
                <c:pt idx="1872">
                  <c:v>1.417</c:v>
                </c:pt>
                <c:pt idx="1873">
                  <c:v>1.417</c:v>
                </c:pt>
                <c:pt idx="1874">
                  <c:v>1.417</c:v>
                </c:pt>
                <c:pt idx="1875">
                  <c:v>1.417</c:v>
                </c:pt>
                <c:pt idx="1876">
                  <c:v>1.417</c:v>
                </c:pt>
                <c:pt idx="1877">
                  <c:v>1.417</c:v>
                </c:pt>
                <c:pt idx="1878">
                  <c:v>1.417</c:v>
                </c:pt>
                <c:pt idx="1879">
                  <c:v>1.417</c:v>
                </c:pt>
                <c:pt idx="1880">
                  <c:v>1.417</c:v>
                </c:pt>
                <c:pt idx="1881">
                  <c:v>1.417</c:v>
                </c:pt>
                <c:pt idx="1882">
                  <c:v>1.417</c:v>
                </c:pt>
                <c:pt idx="1883">
                  <c:v>1.417</c:v>
                </c:pt>
                <c:pt idx="1884">
                  <c:v>1.461</c:v>
                </c:pt>
                <c:pt idx="1885">
                  <c:v>1.483</c:v>
                </c:pt>
                <c:pt idx="1886">
                  <c:v>1.483</c:v>
                </c:pt>
                <c:pt idx="1887">
                  <c:v>1.483</c:v>
                </c:pt>
                <c:pt idx="1888">
                  <c:v>1.483</c:v>
                </c:pt>
                <c:pt idx="1889">
                  <c:v>1.483</c:v>
                </c:pt>
                <c:pt idx="1890">
                  <c:v>1.483</c:v>
                </c:pt>
                <c:pt idx="1891">
                  <c:v>1.483</c:v>
                </c:pt>
                <c:pt idx="1892">
                  <c:v>1.483</c:v>
                </c:pt>
                <c:pt idx="1893">
                  <c:v>1.483</c:v>
                </c:pt>
                <c:pt idx="1894">
                  <c:v>1.333</c:v>
                </c:pt>
                <c:pt idx="1895">
                  <c:v>1.258</c:v>
                </c:pt>
                <c:pt idx="1896">
                  <c:v>1.258</c:v>
                </c:pt>
                <c:pt idx="1897">
                  <c:v>1.258</c:v>
                </c:pt>
                <c:pt idx="1898">
                  <c:v>1.575</c:v>
                </c:pt>
                <c:pt idx="1899">
                  <c:v>1.575</c:v>
                </c:pt>
                <c:pt idx="1900">
                  <c:v>1.575</c:v>
                </c:pt>
                <c:pt idx="1901">
                  <c:v>1.575</c:v>
                </c:pt>
                <c:pt idx="1902">
                  <c:v>1.575</c:v>
                </c:pt>
                <c:pt idx="1903">
                  <c:v>1.575</c:v>
                </c:pt>
                <c:pt idx="1904">
                  <c:v>1.575</c:v>
                </c:pt>
                <c:pt idx="1905">
                  <c:v>1.575</c:v>
                </c:pt>
                <c:pt idx="1906">
                  <c:v>1.575</c:v>
                </c:pt>
                <c:pt idx="1907">
                  <c:v>1.575</c:v>
                </c:pt>
                <c:pt idx="1908">
                  <c:v>1.575</c:v>
                </c:pt>
                <c:pt idx="1909">
                  <c:v>1.575</c:v>
                </c:pt>
                <c:pt idx="1910">
                  <c:v>1.46666666666667</c:v>
                </c:pt>
                <c:pt idx="1911">
                  <c:v>1.25</c:v>
                </c:pt>
                <c:pt idx="1912">
                  <c:v>1.25</c:v>
                </c:pt>
                <c:pt idx="1913">
                  <c:v>1.25</c:v>
                </c:pt>
                <c:pt idx="1914">
                  <c:v>1.25</c:v>
                </c:pt>
                <c:pt idx="1915">
                  <c:v>1.25</c:v>
                </c:pt>
                <c:pt idx="1916">
                  <c:v>1.25</c:v>
                </c:pt>
                <c:pt idx="1917">
                  <c:v>1.25</c:v>
                </c:pt>
                <c:pt idx="1918">
                  <c:v>1.25</c:v>
                </c:pt>
                <c:pt idx="1919">
                  <c:v>1.25</c:v>
                </c:pt>
                <c:pt idx="1920">
                  <c:v>1.25</c:v>
                </c:pt>
                <c:pt idx="1921">
                  <c:v>1.25</c:v>
                </c:pt>
                <c:pt idx="1922">
                  <c:v>1.25</c:v>
                </c:pt>
                <c:pt idx="1923">
                  <c:v>1.25</c:v>
                </c:pt>
                <c:pt idx="1924">
                  <c:v>1.25</c:v>
                </c:pt>
                <c:pt idx="1925">
                  <c:v>1.25</c:v>
                </c:pt>
                <c:pt idx="1926">
                  <c:v>1.133</c:v>
                </c:pt>
                <c:pt idx="1927">
                  <c:v>1.133</c:v>
                </c:pt>
                <c:pt idx="1928">
                  <c:v>1.133</c:v>
                </c:pt>
                <c:pt idx="1929">
                  <c:v>1.133</c:v>
                </c:pt>
                <c:pt idx="1930">
                  <c:v>1.133</c:v>
                </c:pt>
                <c:pt idx="1931">
                  <c:v>1.133</c:v>
                </c:pt>
                <c:pt idx="1932">
                  <c:v>1.133</c:v>
                </c:pt>
                <c:pt idx="1933">
                  <c:v>1.133</c:v>
                </c:pt>
                <c:pt idx="1934">
                  <c:v>1.133</c:v>
                </c:pt>
                <c:pt idx="1935">
                  <c:v>1.133</c:v>
                </c:pt>
                <c:pt idx="1936">
                  <c:v>1.133</c:v>
                </c:pt>
                <c:pt idx="1937">
                  <c:v>1.133</c:v>
                </c:pt>
                <c:pt idx="1938">
                  <c:v>1.133</c:v>
                </c:pt>
                <c:pt idx="1939">
                  <c:v>1.186</c:v>
                </c:pt>
                <c:pt idx="1940">
                  <c:v>1.292</c:v>
                </c:pt>
                <c:pt idx="1941">
                  <c:v>1.292</c:v>
                </c:pt>
                <c:pt idx="1942">
                  <c:v>1.292</c:v>
                </c:pt>
                <c:pt idx="1943">
                  <c:v>1.292</c:v>
                </c:pt>
                <c:pt idx="1944">
                  <c:v>1.292</c:v>
                </c:pt>
                <c:pt idx="1945">
                  <c:v>1.292</c:v>
                </c:pt>
                <c:pt idx="1946">
                  <c:v>1.292</c:v>
                </c:pt>
                <c:pt idx="1947">
                  <c:v>1.292</c:v>
                </c:pt>
                <c:pt idx="1948">
                  <c:v>1.292</c:v>
                </c:pt>
                <c:pt idx="1949">
                  <c:v>1.292</c:v>
                </c:pt>
                <c:pt idx="1950">
                  <c:v>1.292</c:v>
                </c:pt>
                <c:pt idx="1951">
                  <c:v>1.292</c:v>
                </c:pt>
                <c:pt idx="1952">
                  <c:v>1.292</c:v>
                </c:pt>
                <c:pt idx="1953">
                  <c:v>1.292</c:v>
                </c:pt>
                <c:pt idx="1954">
                  <c:v>1.292</c:v>
                </c:pt>
                <c:pt idx="1955">
                  <c:v>1.292</c:v>
                </c:pt>
                <c:pt idx="1956">
                  <c:v>1.336</c:v>
                </c:pt>
                <c:pt idx="1957">
                  <c:v>1.358</c:v>
                </c:pt>
                <c:pt idx="1958">
                  <c:v>1.358</c:v>
                </c:pt>
                <c:pt idx="1959">
                  <c:v>1.358</c:v>
                </c:pt>
                <c:pt idx="1960">
                  <c:v>1.358</c:v>
                </c:pt>
                <c:pt idx="1961">
                  <c:v>1.358</c:v>
                </c:pt>
                <c:pt idx="1962">
                  <c:v>1.358</c:v>
                </c:pt>
                <c:pt idx="1963">
                  <c:v>1.358</c:v>
                </c:pt>
                <c:pt idx="1964">
                  <c:v>1.358</c:v>
                </c:pt>
                <c:pt idx="1965">
                  <c:v>1.358</c:v>
                </c:pt>
                <c:pt idx="1966">
                  <c:v>1.358</c:v>
                </c:pt>
                <c:pt idx="1967">
                  <c:v>1.358</c:v>
                </c:pt>
                <c:pt idx="1968">
                  <c:v>1.358</c:v>
                </c:pt>
                <c:pt idx="1969">
                  <c:v>1.358</c:v>
                </c:pt>
                <c:pt idx="1970">
                  <c:v>1.32466666666667</c:v>
                </c:pt>
                <c:pt idx="1971">
                  <c:v>1.308</c:v>
                </c:pt>
                <c:pt idx="1972">
                  <c:v>1.308</c:v>
                </c:pt>
                <c:pt idx="1973">
                  <c:v>1.308</c:v>
                </c:pt>
                <c:pt idx="1974">
                  <c:v>1.308</c:v>
                </c:pt>
                <c:pt idx="1975">
                  <c:v>1.308</c:v>
                </c:pt>
                <c:pt idx="1976">
                  <c:v>1.308</c:v>
                </c:pt>
                <c:pt idx="1977">
                  <c:v>1.308</c:v>
                </c:pt>
                <c:pt idx="1978">
                  <c:v>1.308</c:v>
                </c:pt>
                <c:pt idx="1979">
                  <c:v>1.308</c:v>
                </c:pt>
                <c:pt idx="1980">
                  <c:v>1.308</c:v>
                </c:pt>
                <c:pt idx="1981">
                  <c:v>1.308</c:v>
                </c:pt>
                <c:pt idx="1982">
                  <c:v>1.308</c:v>
                </c:pt>
                <c:pt idx="1983">
                  <c:v>1.308</c:v>
                </c:pt>
                <c:pt idx="1984">
                  <c:v>1.308</c:v>
                </c:pt>
                <c:pt idx="1985">
                  <c:v>1.308</c:v>
                </c:pt>
                <c:pt idx="1986">
                  <c:v>1.308</c:v>
                </c:pt>
                <c:pt idx="1987">
                  <c:v>1.308</c:v>
                </c:pt>
                <c:pt idx="1988">
                  <c:v>1.29733333333333</c:v>
                </c:pt>
                <c:pt idx="1989">
                  <c:v>1.292</c:v>
                </c:pt>
                <c:pt idx="1990">
                  <c:v>1.242</c:v>
                </c:pt>
                <c:pt idx="1991">
                  <c:v>1.242</c:v>
                </c:pt>
                <c:pt idx="1992">
                  <c:v>1.242</c:v>
                </c:pt>
                <c:pt idx="1993">
                  <c:v>1.242</c:v>
                </c:pt>
                <c:pt idx="1994">
                  <c:v>1.242</c:v>
                </c:pt>
                <c:pt idx="1995">
                  <c:v>1.242</c:v>
                </c:pt>
                <c:pt idx="1996">
                  <c:v>1.242</c:v>
                </c:pt>
                <c:pt idx="1997">
                  <c:v>1.242</c:v>
                </c:pt>
                <c:pt idx="1998">
                  <c:v>1.242</c:v>
                </c:pt>
                <c:pt idx="1999">
                  <c:v>1.242</c:v>
                </c:pt>
                <c:pt idx="2000">
                  <c:v>1.242</c:v>
                </c:pt>
                <c:pt idx="2001">
                  <c:v>1.242</c:v>
                </c:pt>
                <c:pt idx="2002">
                  <c:v>1.242</c:v>
                </c:pt>
                <c:pt idx="2003">
                  <c:v>1.242</c:v>
                </c:pt>
                <c:pt idx="2004">
                  <c:v>1.242</c:v>
                </c:pt>
                <c:pt idx="2005">
                  <c:v>1.242</c:v>
                </c:pt>
                <c:pt idx="2006">
                  <c:v>1.20566666666667</c:v>
                </c:pt>
                <c:pt idx="2007">
                  <c:v>1.133</c:v>
                </c:pt>
                <c:pt idx="2008">
                  <c:v>1.133</c:v>
                </c:pt>
                <c:pt idx="2009">
                  <c:v>1.133</c:v>
                </c:pt>
                <c:pt idx="2010">
                  <c:v>1.133</c:v>
                </c:pt>
                <c:pt idx="2011">
                  <c:v>1.133</c:v>
                </c:pt>
                <c:pt idx="2012">
                  <c:v>1.133</c:v>
                </c:pt>
                <c:pt idx="2013">
                  <c:v>1.133</c:v>
                </c:pt>
                <c:pt idx="2014">
                  <c:v>1.133</c:v>
                </c:pt>
                <c:pt idx="2015">
                  <c:v>1.133</c:v>
                </c:pt>
                <c:pt idx="2016">
                  <c:v>1.133</c:v>
                </c:pt>
                <c:pt idx="2017">
                  <c:v>1.133</c:v>
                </c:pt>
                <c:pt idx="2018">
                  <c:v>1.133</c:v>
                </c:pt>
                <c:pt idx="2019">
                  <c:v>1.133</c:v>
                </c:pt>
                <c:pt idx="2020">
                  <c:v>1.133</c:v>
                </c:pt>
                <c:pt idx="2021">
                  <c:v>1.122</c:v>
                </c:pt>
                <c:pt idx="2022">
                  <c:v>1.1</c:v>
                </c:pt>
                <c:pt idx="2023">
                  <c:v>1.1</c:v>
                </c:pt>
                <c:pt idx="2024">
                  <c:v>1.1</c:v>
                </c:pt>
                <c:pt idx="2025">
                  <c:v>1.1</c:v>
                </c:pt>
                <c:pt idx="2026">
                  <c:v>1.1</c:v>
                </c:pt>
                <c:pt idx="2027">
                  <c:v>1.1</c:v>
                </c:pt>
                <c:pt idx="2028">
                  <c:v>1.1</c:v>
                </c:pt>
                <c:pt idx="2029">
                  <c:v>1.1</c:v>
                </c:pt>
                <c:pt idx="2030">
                  <c:v>1.1</c:v>
                </c:pt>
                <c:pt idx="2031">
                  <c:v>1.1</c:v>
                </c:pt>
                <c:pt idx="2032">
                  <c:v>1.1</c:v>
                </c:pt>
                <c:pt idx="2033">
                  <c:v>1.1</c:v>
                </c:pt>
                <c:pt idx="2034">
                  <c:v>1.1</c:v>
                </c:pt>
                <c:pt idx="2035">
                  <c:v>1.11133333333333</c:v>
                </c:pt>
                <c:pt idx="2036">
                  <c:v>1.117</c:v>
                </c:pt>
                <c:pt idx="2037">
                  <c:v>1.117</c:v>
                </c:pt>
                <c:pt idx="2038">
                  <c:v>1.117</c:v>
                </c:pt>
                <c:pt idx="2039">
                  <c:v>1.117</c:v>
                </c:pt>
                <c:pt idx="2040">
                  <c:v>1.117</c:v>
                </c:pt>
                <c:pt idx="2041">
                  <c:v>1.117</c:v>
                </c:pt>
                <c:pt idx="2042">
                  <c:v>1.117</c:v>
                </c:pt>
                <c:pt idx="2043">
                  <c:v>1.117</c:v>
                </c:pt>
                <c:pt idx="2044">
                  <c:v>1.117</c:v>
                </c:pt>
                <c:pt idx="2045">
                  <c:v>1.117</c:v>
                </c:pt>
                <c:pt idx="2046">
                  <c:v>1.117</c:v>
                </c:pt>
                <c:pt idx="2047">
                  <c:v>1.117</c:v>
                </c:pt>
                <c:pt idx="2048">
                  <c:v>1.117</c:v>
                </c:pt>
                <c:pt idx="2049">
                  <c:v>1.117</c:v>
                </c:pt>
                <c:pt idx="2050">
                  <c:v>1.117</c:v>
                </c:pt>
                <c:pt idx="2051">
                  <c:v>1.117</c:v>
                </c:pt>
                <c:pt idx="2052">
                  <c:v>1.117</c:v>
                </c:pt>
                <c:pt idx="2053">
                  <c:v>1.117</c:v>
                </c:pt>
                <c:pt idx="2054">
                  <c:v>1.117</c:v>
                </c:pt>
                <c:pt idx="2055">
                  <c:v>1.117</c:v>
                </c:pt>
                <c:pt idx="2056">
                  <c:v>1.117</c:v>
                </c:pt>
                <c:pt idx="2057">
                  <c:v>1.133</c:v>
                </c:pt>
                <c:pt idx="2058">
                  <c:v>1.133</c:v>
                </c:pt>
                <c:pt idx="2059">
                  <c:v>1.133</c:v>
                </c:pt>
                <c:pt idx="2060">
                  <c:v>1.133</c:v>
                </c:pt>
                <c:pt idx="2061">
                  <c:v>1.133</c:v>
                </c:pt>
                <c:pt idx="2062">
                  <c:v>1.133</c:v>
                </c:pt>
                <c:pt idx="2063">
                  <c:v>1.133</c:v>
                </c:pt>
                <c:pt idx="2064">
                  <c:v>1.133</c:v>
                </c:pt>
                <c:pt idx="2065">
                  <c:v>1.133</c:v>
                </c:pt>
                <c:pt idx="2066">
                  <c:v>1.133</c:v>
                </c:pt>
                <c:pt idx="2067">
                  <c:v>1.133</c:v>
                </c:pt>
                <c:pt idx="2068">
                  <c:v>1.133</c:v>
                </c:pt>
                <c:pt idx="2069">
                  <c:v>1.133</c:v>
                </c:pt>
                <c:pt idx="2070">
                  <c:v>1.133</c:v>
                </c:pt>
                <c:pt idx="2071">
                  <c:v>1.133</c:v>
                </c:pt>
                <c:pt idx="2072">
                  <c:v>1.133</c:v>
                </c:pt>
                <c:pt idx="2073">
                  <c:v>1.133</c:v>
                </c:pt>
                <c:pt idx="2074">
                  <c:v>1.133</c:v>
                </c:pt>
                <c:pt idx="2075">
                  <c:v>1.133</c:v>
                </c:pt>
                <c:pt idx="2076">
                  <c:v>1.22233333333333</c:v>
                </c:pt>
                <c:pt idx="2077">
                  <c:v>1.267</c:v>
                </c:pt>
                <c:pt idx="2078">
                  <c:v>1.267</c:v>
                </c:pt>
                <c:pt idx="2079">
                  <c:v>1.267</c:v>
                </c:pt>
                <c:pt idx="2080">
                  <c:v>1.267</c:v>
                </c:pt>
                <c:pt idx="2081">
                  <c:v>1.267</c:v>
                </c:pt>
                <c:pt idx="2082">
                  <c:v>1.267</c:v>
                </c:pt>
                <c:pt idx="2083">
                  <c:v>1.267</c:v>
                </c:pt>
                <c:pt idx="2084">
                  <c:v>1.267</c:v>
                </c:pt>
                <c:pt idx="2085">
                  <c:v>1.267</c:v>
                </c:pt>
                <c:pt idx="2086">
                  <c:v>1.267</c:v>
                </c:pt>
                <c:pt idx="2087">
                  <c:v>1.267</c:v>
                </c:pt>
                <c:pt idx="2088">
                  <c:v>1.267</c:v>
                </c:pt>
                <c:pt idx="2089">
                  <c:v>1.267</c:v>
                </c:pt>
                <c:pt idx="2090">
                  <c:v>1.267</c:v>
                </c:pt>
                <c:pt idx="2091">
                  <c:v>1.267</c:v>
                </c:pt>
                <c:pt idx="2092">
                  <c:v>1.267</c:v>
                </c:pt>
                <c:pt idx="2093">
                  <c:v>1.267</c:v>
                </c:pt>
                <c:pt idx="2094">
                  <c:v>1.267</c:v>
                </c:pt>
                <c:pt idx="2095">
                  <c:v>1.267</c:v>
                </c:pt>
                <c:pt idx="2096">
                  <c:v>1.267</c:v>
                </c:pt>
                <c:pt idx="2097">
                  <c:v>1.267</c:v>
                </c:pt>
                <c:pt idx="2098">
                  <c:v>1.267</c:v>
                </c:pt>
                <c:pt idx="2099">
                  <c:v>1.267</c:v>
                </c:pt>
                <c:pt idx="2100">
                  <c:v>1.264</c:v>
                </c:pt>
                <c:pt idx="2101">
                  <c:v>1.258</c:v>
                </c:pt>
                <c:pt idx="2102">
                  <c:v>1.258</c:v>
                </c:pt>
                <c:pt idx="2103">
                  <c:v>1.258</c:v>
                </c:pt>
                <c:pt idx="2104">
                  <c:v>1.258</c:v>
                </c:pt>
                <c:pt idx="2105">
                  <c:v>1.258</c:v>
                </c:pt>
                <c:pt idx="2106">
                  <c:v>1.258</c:v>
                </c:pt>
                <c:pt idx="2107">
                  <c:v>1.258</c:v>
                </c:pt>
                <c:pt idx="2108">
                  <c:v>1.258</c:v>
                </c:pt>
                <c:pt idx="2109">
                  <c:v>1.258</c:v>
                </c:pt>
                <c:pt idx="2110">
                  <c:v>1.258</c:v>
                </c:pt>
                <c:pt idx="2111">
                  <c:v>1.258</c:v>
                </c:pt>
                <c:pt idx="2112">
                  <c:v>1.258</c:v>
                </c:pt>
                <c:pt idx="2113">
                  <c:v>1.258</c:v>
                </c:pt>
                <c:pt idx="2114">
                  <c:v>1.258</c:v>
                </c:pt>
                <c:pt idx="2115">
                  <c:v>1.258</c:v>
                </c:pt>
                <c:pt idx="2116">
                  <c:v>1.258</c:v>
                </c:pt>
                <c:pt idx="2117">
                  <c:v>1.258</c:v>
                </c:pt>
                <c:pt idx="2118">
                  <c:v>1.258</c:v>
                </c:pt>
                <c:pt idx="2119">
                  <c:v>1.258</c:v>
                </c:pt>
                <c:pt idx="2120">
                  <c:v>1.27466666666667</c:v>
                </c:pt>
                <c:pt idx="2121">
                  <c:v>1.283</c:v>
                </c:pt>
                <c:pt idx="2122">
                  <c:v>1.283</c:v>
                </c:pt>
                <c:pt idx="2123">
                  <c:v>1.283</c:v>
                </c:pt>
                <c:pt idx="2124">
                  <c:v>1.283</c:v>
                </c:pt>
                <c:pt idx="2125">
                  <c:v>1.283</c:v>
                </c:pt>
                <c:pt idx="2126">
                  <c:v>1.283</c:v>
                </c:pt>
                <c:pt idx="2127">
                  <c:v>1.283</c:v>
                </c:pt>
                <c:pt idx="2128">
                  <c:v>1.283</c:v>
                </c:pt>
                <c:pt idx="2129">
                  <c:v>1.283</c:v>
                </c:pt>
                <c:pt idx="2130">
                  <c:v>1.283</c:v>
                </c:pt>
                <c:pt idx="2131">
                  <c:v>1.283</c:v>
                </c:pt>
                <c:pt idx="2132">
                  <c:v>1.283</c:v>
                </c:pt>
                <c:pt idx="2133">
                  <c:v>1.283</c:v>
                </c:pt>
                <c:pt idx="2134">
                  <c:v>1.283</c:v>
                </c:pt>
                <c:pt idx="2135">
                  <c:v>1.283</c:v>
                </c:pt>
                <c:pt idx="2136">
                  <c:v>1.283</c:v>
                </c:pt>
                <c:pt idx="2137">
                  <c:v>1.283</c:v>
                </c:pt>
                <c:pt idx="2138">
                  <c:v>1.283</c:v>
                </c:pt>
                <c:pt idx="2139">
                  <c:v>1.283</c:v>
                </c:pt>
                <c:pt idx="2140">
                  <c:v>1.283</c:v>
                </c:pt>
                <c:pt idx="2141">
                  <c:v>1.283</c:v>
                </c:pt>
                <c:pt idx="2142">
                  <c:v>1.283</c:v>
                </c:pt>
                <c:pt idx="2143">
                  <c:v>1.283</c:v>
                </c:pt>
                <c:pt idx="2144">
                  <c:v>1.283</c:v>
                </c:pt>
                <c:pt idx="2145">
                  <c:v>1.283</c:v>
                </c:pt>
                <c:pt idx="2146">
                  <c:v>1.283</c:v>
                </c:pt>
                <c:pt idx="2147">
                  <c:v>1.283</c:v>
                </c:pt>
                <c:pt idx="2148">
                  <c:v>1.283</c:v>
                </c:pt>
                <c:pt idx="2149">
                  <c:v>1.283</c:v>
                </c:pt>
                <c:pt idx="2150">
                  <c:v>1.283</c:v>
                </c:pt>
                <c:pt idx="2151">
                  <c:v>1.283</c:v>
                </c:pt>
                <c:pt idx="2152">
                  <c:v>1.283</c:v>
                </c:pt>
                <c:pt idx="2153">
                  <c:v>1.283</c:v>
                </c:pt>
                <c:pt idx="2154">
                  <c:v>1.283</c:v>
                </c:pt>
                <c:pt idx="2155">
                  <c:v>1.283</c:v>
                </c:pt>
                <c:pt idx="2156">
                  <c:v>1.283</c:v>
                </c:pt>
                <c:pt idx="2157">
                  <c:v>1.283</c:v>
                </c:pt>
                <c:pt idx="2158">
                  <c:v>1.283</c:v>
                </c:pt>
                <c:pt idx="2159">
                  <c:v>1.283</c:v>
                </c:pt>
                <c:pt idx="2160">
                  <c:v>1.283</c:v>
                </c:pt>
                <c:pt idx="2161">
                  <c:v>1.283</c:v>
                </c:pt>
                <c:pt idx="2162">
                  <c:v>1.283</c:v>
                </c:pt>
                <c:pt idx="2163">
                  <c:v>1.283</c:v>
                </c:pt>
                <c:pt idx="2164">
                  <c:v>1.283</c:v>
                </c:pt>
                <c:pt idx="2165">
                  <c:v>1.283</c:v>
                </c:pt>
                <c:pt idx="2166">
                  <c:v>1.283</c:v>
                </c:pt>
                <c:pt idx="2167">
                  <c:v>1.283</c:v>
                </c:pt>
                <c:pt idx="2168">
                  <c:v>1.283</c:v>
                </c:pt>
                <c:pt idx="2169">
                  <c:v>1.283</c:v>
                </c:pt>
                <c:pt idx="2170">
                  <c:v>1.283</c:v>
                </c:pt>
                <c:pt idx="2171">
                  <c:v>1.267</c:v>
                </c:pt>
                <c:pt idx="2172">
                  <c:v>1.267</c:v>
                </c:pt>
                <c:pt idx="2173">
                  <c:v>1.267</c:v>
                </c:pt>
                <c:pt idx="2174">
                  <c:v>1.267</c:v>
                </c:pt>
                <c:pt idx="2175">
                  <c:v>1.267</c:v>
                </c:pt>
                <c:pt idx="2176">
                  <c:v>1.267</c:v>
                </c:pt>
                <c:pt idx="2177">
                  <c:v>1.267</c:v>
                </c:pt>
                <c:pt idx="2178">
                  <c:v>1.267</c:v>
                </c:pt>
                <c:pt idx="2179">
                  <c:v>1.267</c:v>
                </c:pt>
                <c:pt idx="2180">
                  <c:v>1.267</c:v>
                </c:pt>
                <c:pt idx="2181">
                  <c:v>1.267</c:v>
                </c:pt>
                <c:pt idx="2182">
                  <c:v>1.267</c:v>
                </c:pt>
                <c:pt idx="2183">
                  <c:v>1.267</c:v>
                </c:pt>
                <c:pt idx="2184">
                  <c:v>1.267</c:v>
                </c:pt>
                <c:pt idx="2185">
                  <c:v>1.267</c:v>
                </c:pt>
                <c:pt idx="2186">
                  <c:v>1.267</c:v>
                </c:pt>
                <c:pt idx="2187">
                  <c:v>1.233</c:v>
                </c:pt>
                <c:pt idx="2188">
                  <c:v>1.383</c:v>
                </c:pt>
                <c:pt idx="2189">
                  <c:v>1.458</c:v>
                </c:pt>
                <c:pt idx="2190">
                  <c:v>1.458</c:v>
                </c:pt>
                <c:pt idx="2191">
                  <c:v>1.458</c:v>
                </c:pt>
                <c:pt idx="2192">
                  <c:v>1.458</c:v>
                </c:pt>
                <c:pt idx="2193">
                  <c:v>1.458</c:v>
                </c:pt>
                <c:pt idx="2194">
                  <c:v>1.458</c:v>
                </c:pt>
                <c:pt idx="2195">
                  <c:v>1.458</c:v>
                </c:pt>
                <c:pt idx="2196">
                  <c:v>1.458</c:v>
                </c:pt>
                <c:pt idx="2197">
                  <c:v>1.458</c:v>
                </c:pt>
                <c:pt idx="2198">
                  <c:v>1.458</c:v>
                </c:pt>
                <c:pt idx="2199">
                  <c:v>1.458</c:v>
                </c:pt>
                <c:pt idx="2200">
                  <c:v>1.458</c:v>
                </c:pt>
                <c:pt idx="2201">
                  <c:v>1.458</c:v>
                </c:pt>
                <c:pt idx="2202">
                  <c:v>1.458</c:v>
                </c:pt>
                <c:pt idx="2203">
                  <c:v>1.458</c:v>
                </c:pt>
                <c:pt idx="2204">
                  <c:v>1.458</c:v>
                </c:pt>
                <c:pt idx="2205">
                  <c:v>1.592</c:v>
                </c:pt>
                <c:pt idx="2206">
                  <c:v>1.592</c:v>
                </c:pt>
                <c:pt idx="2207">
                  <c:v>1.592</c:v>
                </c:pt>
                <c:pt idx="2208">
                  <c:v>1.592</c:v>
                </c:pt>
                <c:pt idx="2209">
                  <c:v>1.592</c:v>
                </c:pt>
                <c:pt idx="2210">
                  <c:v>1.592</c:v>
                </c:pt>
                <c:pt idx="2211">
                  <c:v>1.592</c:v>
                </c:pt>
                <c:pt idx="2212">
                  <c:v>1.592</c:v>
                </c:pt>
                <c:pt idx="2213">
                  <c:v>1.592</c:v>
                </c:pt>
                <c:pt idx="2214">
                  <c:v>1.592</c:v>
                </c:pt>
                <c:pt idx="2215">
                  <c:v>1.592</c:v>
                </c:pt>
                <c:pt idx="2216">
                  <c:v>1.592</c:v>
                </c:pt>
                <c:pt idx="2217">
                  <c:v>1.592</c:v>
                </c:pt>
                <c:pt idx="2218">
                  <c:v>1.592</c:v>
                </c:pt>
                <c:pt idx="2219">
                  <c:v>1.592</c:v>
                </c:pt>
                <c:pt idx="2220">
                  <c:v>1.592</c:v>
                </c:pt>
                <c:pt idx="2221">
                  <c:v>1.592</c:v>
                </c:pt>
                <c:pt idx="2222">
                  <c:v>1.492</c:v>
                </c:pt>
                <c:pt idx="2223">
                  <c:v>1.442</c:v>
                </c:pt>
                <c:pt idx="2224">
                  <c:v>1.442</c:v>
                </c:pt>
                <c:pt idx="2225">
                  <c:v>1.442</c:v>
                </c:pt>
                <c:pt idx="2226">
                  <c:v>1.45866666666667</c:v>
                </c:pt>
                <c:pt idx="2227">
                  <c:v>1.492</c:v>
                </c:pt>
                <c:pt idx="2228">
                  <c:v>1.492</c:v>
                </c:pt>
                <c:pt idx="2229">
                  <c:v>1.492</c:v>
                </c:pt>
                <c:pt idx="2230">
                  <c:v>1.492</c:v>
                </c:pt>
                <c:pt idx="2231">
                  <c:v>1.492</c:v>
                </c:pt>
                <c:pt idx="2232">
                  <c:v>1.492</c:v>
                </c:pt>
                <c:pt idx="2233">
                  <c:v>1.367</c:v>
                </c:pt>
                <c:pt idx="2234">
                  <c:v>1.239</c:v>
                </c:pt>
                <c:pt idx="2235">
                  <c:v>1.175</c:v>
                </c:pt>
                <c:pt idx="2236">
                  <c:v>1.175</c:v>
                </c:pt>
                <c:pt idx="2237">
                  <c:v>1.175</c:v>
                </c:pt>
                <c:pt idx="2238">
                  <c:v>1.30833333333333</c:v>
                </c:pt>
                <c:pt idx="2239">
                  <c:v>1.375</c:v>
                </c:pt>
                <c:pt idx="2240">
                  <c:v>1.336</c:v>
                </c:pt>
                <c:pt idx="2241">
                  <c:v>1.033</c:v>
                </c:pt>
                <c:pt idx="2242">
                  <c:v>1.033</c:v>
                </c:pt>
                <c:pt idx="2243">
                  <c:v>1.022</c:v>
                </c:pt>
                <c:pt idx="2244">
                  <c:v>1</c:v>
                </c:pt>
                <c:pt idx="2245">
                  <c:v>1</c:v>
                </c:pt>
                <c:pt idx="2246">
                  <c:v>1</c:v>
                </c:pt>
                <c:pt idx="2247">
                  <c:v>1</c:v>
                </c:pt>
                <c:pt idx="2248">
                  <c:v>1</c:v>
                </c:pt>
                <c:pt idx="2249">
                  <c:v>1</c:v>
                </c:pt>
                <c:pt idx="2250">
                  <c:v>1</c:v>
                </c:pt>
                <c:pt idx="2251">
                  <c:v>1</c:v>
                </c:pt>
                <c:pt idx="2252">
                  <c:v>1.433</c:v>
                </c:pt>
                <c:pt idx="2253">
                  <c:v>1.433</c:v>
                </c:pt>
                <c:pt idx="2254">
                  <c:v>1.433</c:v>
                </c:pt>
                <c:pt idx="2255">
                  <c:v>1.433</c:v>
                </c:pt>
                <c:pt idx="2256">
                  <c:v>1.433</c:v>
                </c:pt>
                <c:pt idx="2257">
                  <c:v>1.058</c:v>
                </c:pt>
                <c:pt idx="2258">
                  <c:v>1.058</c:v>
                </c:pt>
                <c:pt idx="2259">
                  <c:v>1.058</c:v>
                </c:pt>
                <c:pt idx="2260">
                  <c:v>1.058</c:v>
                </c:pt>
                <c:pt idx="2261">
                  <c:v>1.058</c:v>
                </c:pt>
                <c:pt idx="2262">
                  <c:v>1.058</c:v>
                </c:pt>
                <c:pt idx="2263">
                  <c:v>1.058</c:v>
                </c:pt>
                <c:pt idx="2264">
                  <c:v>1.058</c:v>
                </c:pt>
                <c:pt idx="2265">
                  <c:v>1.058</c:v>
                </c:pt>
                <c:pt idx="2266">
                  <c:v>1.058</c:v>
                </c:pt>
                <c:pt idx="2267">
                  <c:v>1.058</c:v>
                </c:pt>
                <c:pt idx="2268">
                  <c:v>1.058</c:v>
                </c:pt>
                <c:pt idx="2269">
                  <c:v>1.058</c:v>
                </c:pt>
                <c:pt idx="2270">
                  <c:v>1.058</c:v>
                </c:pt>
                <c:pt idx="2271">
                  <c:v>1.058</c:v>
                </c:pt>
                <c:pt idx="2272">
                  <c:v>1.058</c:v>
                </c:pt>
                <c:pt idx="2273">
                  <c:v>1.058</c:v>
                </c:pt>
                <c:pt idx="2274">
                  <c:v>1.058</c:v>
                </c:pt>
                <c:pt idx="2275">
                  <c:v>1.058</c:v>
                </c:pt>
                <c:pt idx="2276">
                  <c:v>1.167</c:v>
                </c:pt>
                <c:pt idx="2277">
                  <c:v>1.167</c:v>
                </c:pt>
                <c:pt idx="2278">
                  <c:v>1.167</c:v>
                </c:pt>
                <c:pt idx="2279">
                  <c:v>1.167</c:v>
                </c:pt>
                <c:pt idx="2280">
                  <c:v>1.167</c:v>
                </c:pt>
                <c:pt idx="2281">
                  <c:v>1.167</c:v>
                </c:pt>
                <c:pt idx="2282">
                  <c:v>1.167</c:v>
                </c:pt>
                <c:pt idx="2283">
                  <c:v>1.167</c:v>
                </c:pt>
                <c:pt idx="2284">
                  <c:v>1.167</c:v>
                </c:pt>
                <c:pt idx="2285">
                  <c:v>1.167</c:v>
                </c:pt>
                <c:pt idx="2286">
                  <c:v>1.19433333333333</c:v>
                </c:pt>
                <c:pt idx="2287">
                  <c:v>1.208</c:v>
                </c:pt>
                <c:pt idx="2288">
                  <c:v>1.208</c:v>
                </c:pt>
                <c:pt idx="2289">
                  <c:v>1.208</c:v>
                </c:pt>
                <c:pt idx="2290">
                  <c:v>1.208</c:v>
                </c:pt>
                <c:pt idx="2291">
                  <c:v>1.208</c:v>
                </c:pt>
                <c:pt idx="2292">
                  <c:v>1.208</c:v>
                </c:pt>
                <c:pt idx="2293">
                  <c:v>1.208</c:v>
                </c:pt>
                <c:pt idx="2294">
                  <c:v>1.208</c:v>
                </c:pt>
                <c:pt idx="2295">
                  <c:v>1.208</c:v>
                </c:pt>
                <c:pt idx="2296">
                  <c:v>1.208</c:v>
                </c:pt>
                <c:pt idx="2297">
                  <c:v>1.208</c:v>
                </c:pt>
                <c:pt idx="2298">
                  <c:v>1.208</c:v>
                </c:pt>
                <c:pt idx="2299">
                  <c:v>1.208</c:v>
                </c:pt>
                <c:pt idx="2300">
                  <c:v>1.208</c:v>
                </c:pt>
                <c:pt idx="2301">
                  <c:v>1.16933333333333</c:v>
                </c:pt>
                <c:pt idx="2302">
                  <c:v>1.15</c:v>
                </c:pt>
                <c:pt idx="2303">
                  <c:v>1.15</c:v>
                </c:pt>
                <c:pt idx="2304">
                  <c:v>1.15</c:v>
                </c:pt>
                <c:pt idx="2305">
                  <c:v>1.15</c:v>
                </c:pt>
                <c:pt idx="2306">
                  <c:v>1.15</c:v>
                </c:pt>
                <c:pt idx="2307">
                  <c:v>1.15</c:v>
                </c:pt>
                <c:pt idx="2308">
                  <c:v>1.15</c:v>
                </c:pt>
                <c:pt idx="2309">
                  <c:v>1.15</c:v>
                </c:pt>
                <c:pt idx="2310">
                  <c:v>1.15</c:v>
                </c:pt>
                <c:pt idx="2311">
                  <c:v>1.15</c:v>
                </c:pt>
                <c:pt idx="2312">
                  <c:v>1.15</c:v>
                </c:pt>
                <c:pt idx="2313">
                  <c:v>1.15</c:v>
                </c:pt>
                <c:pt idx="2314">
                  <c:v>1.111</c:v>
                </c:pt>
                <c:pt idx="2315">
                  <c:v>1.14166666666667</c:v>
                </c:pt>
                <c:pt idx="2316">
                  <c:v>1</c:v>
                </c:pt>
                <c:pt idx="2317">
                  <c:v>1</c:v>
                </c:pt>
                <c:pt idx="2318">
                  <c:v>1</c:v>
                </c:pt>
                <c:pt idx="2319">
                  <c:v>1</c:v>
                </c:pt>
                <c:pt idx="2320">
                  <c:v>1</c:v>
                </c:pt>
                <c:pt idx="2321">
                  <c:v>1</c:v>
                </c:pt>
                <c:pt idx="2322">
                  <c:v>1</c:v>
                </c:pt>
                <c:pt idx="2323">
                  <c:v>1</c:v>
                </c:pt>
                <c:pt idx="2324">
                  <c:v>1</c:v>
                </c:pt>
                <c:pt idx="2325">
                  <c:v>1</c:v>
                </c:pt>
                <c:pt idx="2326">
                  <c:v>0.978</c:v>
                </c:pt>
                <c:pt idx="2327">
                  <c:v>0.967</c:v>
                </c:pt>
                <c:pt idx="2328">
                  <c:v>0.967</c:v>
                </c:pt>
                <c:pt idx="2329">
                  <c:v>0.967</c:v>
                </c:pt>
                <c:pt idx="2330">
                  <c:v>0.967</c:v>
                </c:pt>
                <c:pt idx="2331">
                  <c:v>0.967</c:v>
                </c:pt>
                <c:pt idx="2332">
                  <c:v>0.967</c:v>
                </c:pt>
                <c:pt idx="2333">
                  <c:v>0.967</c:v>
                </c:pt>
                <c:pt idx="2334">
                  <c:v>0.967</c:v>
                </c:pt>
                <c:pt idx="2335">
                  <c:v>0.967</c:v>
                </c:pt>
                <c:pt idx="2336">
                  <c:v>0.967</c:v>
                </c:pt>
                <c:pt idx="2337">
                  <c:v>0.967</c:v>
                </c:pt>
                <c:pt idx="2338">
                  <c:v>0.967</c:v>
                </c:pt>
                <c:pt idx="2339">
                  <c:v>0.967</c:v>
                </c:pt>
                <c:pt idx="2340">
                  <c:v>0.967</c:v>
                </c:pt>
                <c:pt idx="2341">
                  <c:v>0.967</c:v>
                </c:pt>
                <c:pt idx="2342">
                  <c:v>0.967</c:v>
                </c:pt>
                <c:pt idx="2343">
                  <c:v>0.877666666666667</c:v>
                </c:pt>
                <c:pt idx="2344">
                  <c:v>0.833</c:v>
                </c:pt>
                <c:pt idx="2345">
                  <c:v>0.944333333333334</c:v>
                </c:pt>
                <c:pt idx="2346">
                  <c:v>1</c:v>
                </c:pt>
                <c:pt idx="2347">
                  <c:v>1</c:v>
                </c:pt>
                <c:pt idx="2348">
                  <c:v>1</c:v>
                </c:pt>
                <c:pt idx="2349">
                  <c:v>1</c:v>
                </c:pt>
                <c:pt idx="2350">
                  <c:v>1</c:v>
                </c:pt>
                <c:pt idx="2351">
                  <c:v>1</c:v>
                </c:pt>
                <c:pt idx="2352">
                  <c:v>1.167</c:v>
                </c:pt>
                <c:pt idx="2353">
                  <c:v>1.167</c:v>
                </c:pt>
                <c:pt idx="2354">
                  <c:v>1.167</c:v>
                </c:pt>
                <c:pt idx="2355">
                  <c:v>1.167</c:v>
                </c:pt>
                <c:pt idx="2356">
                  <c:v>1.167</c:v>
                </c:pt>
                <c:pt idx="2357">
                  <c:v>1.167</c:v>
                </c:pt>
                <c:pt idx="2358">
                  <c:v>1.117</c:v>
                </c:pt>
                <c:pt idx="2359">
                  <c:v>1.117</c:v>
                </c:pt>
                <c:pt idx="2360">
                  <c:v>1.117</c:v>
                </c:pt>
                <c:pt idx="2361">
                  <c:v>1.117</c:v>
                </c:pt>
                <c:pt idx="2362">
                  <c:v>1.117</c:v>
                </c:pt>
                <c:pt idx="2363">
                  <c:v>1.117</c:v>
                </c:pt>
                <c:pt idx="2364">
                  <c:v>1.117</c:v>
                </c:pt>
                <c:pt idx="2365">
                  <c:v>1.058</c:v>
                </c:pt>
                <c:pt idx="2366">
                  <c:v>1.058</c:v>
                </c:pt>
                <c:pt idx="2367">
                  <c:v>1.058</c:v>
                </c:pt>
                <c:pt idx="2368">
                  <c:v>1.058</c:v>
                </c:pt>
                <c:pt idx="2369">
                  <c:v>1.058</c:v>
                </c:pt>
                <c:pt idx="2370">
                  <c:v>1.058</c:v>
                </c:pt>
                <c:pt idx="2371">
                  <c:v>1.058</c:v>
                </c:pt>
                <c:pt idx="2372">
                  <c:v>1.058</c:v>
                </c:pt>
                <c:pt idx="2373">
                  <c:v>1.058</c:v>
                </c:pt>
                <c:pt idx="2374">
                  <c:v>1.058</c:v>
                </c:pt>
                <c:pt idx="2375">
                  <c:v>1.058</c:v>
                </c:pt>
                <c:pt idx="2376">
                  <c:v>1.058</c:v>
                </c:pt>
                <c:pt idx="2377">
                  <c:v>1.058</c:v>
                </c:pt>
                <c:pt idx="2378">
                  <c:v>1.058</c:v>
                </c:pt>
                <c:pt idx="2379">
                  <c:v>1.058</c:v>
                </c:pt>
                <c:pt idx="2380">
                  <c:v>1.058</c:v>
                </c:pt>
                <c:pt idx="2381">
                  <c:v>1.058</c:v>
                </c:pt>
                <c:pt idx="2382">
                  <c:v>1.025</c:v>
                </c:pt>
                <c:pt idx="2383">
                  <c:v>0.919666666666667</c:v>
                </c:pt>
                <c:pt idx="2384">
                  <c:v>0.867</c:v>
                </c:pt>
                <c:pt idx="2385">
                  <c:v>0.867</c:v>
                </c:pt>
                <c:pt idx="2386">
                  <c:v>0.867</c:v>
                </c:pt>
                <c:pt idx="2387">
                  <c:v>0.867</c:v>
                </c:pt>
                <c:pt idx="2388">
                  <c:v>0.928</c:v>
                </c:pt>
                <c:pt idx="2389">
                  <c:v>1.05</c:v>
                </c:pt>
                <c:pt idx="2390">
                  <c:v>1.05</c:v>
                </c:pt>
                <c:pt idx="2391">
                  <c:v>1.05</c:v>
                </c:pt>
                <c:pt idx="2392">
                  <c:v>1.05</c:v>
                </c:pt>
                <c:pt idx="2393">
                  <c:v>0.941666666666666</c:v>
                </c:pt>
                <c:pt idx="2394">
                  <c:v>0.875</c:v>
                </c:pt>
                <c:pt idx="2395">
                  <c:v>1.053</c:v>
                </c:pt>
                <c:pt idx="2396">
                  <c:v>1.158</c:v>
                </c:pt>
                <c:pt idx="2397">
                  <c:v>1.158</c:v>
                </c:pt>
                <c:pt idx="2398">
                  <c:v>1.158</c:v>
                </c:pt>
                <c:pt idx="2399">
                  <c:v>1.158</c:v>
                </c:pt>
                <c:pt idx="2400">
                  <c:v>1.158</c:v>
                </c:pt>
                <c:pt idx="2401">
                  <c:v>1.158</c:v>
                </c:pt>
                <c:pt idx="2402">
                  <c:v>1.158</c:v>
                </c:pt>
                <c:pt idx="2403">
                  <c:v>1.158</c:v>
                </c:pt>
                <c:pt idx="2404">
                  <c:v>1.158</c:v>
                </c:pt>
                <c:pt idx="2405">
                  <c:v>1.158</c:v>
                </c:pt>
                <c:pt idx="2406">
                  <c:v>1.158</c:v>
                </c:pt>
                <c:pt idx="2407">
                  <c:v>1.158</c:v>
                </c:pt>
                <c:pt idx="2408">
                  <c:v>1.158</c:v>
                </c:pt>
                <c:pt idx="2409">
                  <c:v>1.158</c:v>
                </c:pt>
                <c:pt idx="2410">
                  <c:v>1.158</c:v>
                </c:pt>
                <c:pt idx="2411">
                  <c:v>1.136</c:v>
                </c:pt>
                <c:pt idx="2412">
                  <c:v>1.125</c:v>
                </c:pt>
                <c:pt idx="2413">
                  <c:v>1.125</c:v>
                </c:pt>
                <c:pt idx="2414">
                  <c:v>1.125</c:v>
                </c:pt>
                <c:pt idx="2415">
                  <c:v>1.125</c:v>
                </c:pt>
                <c:pt idx="2416">
                  <c:v>1.125</c:v>
                </c:pt>
                <c:pt idx="2417">
                  <c:v>1.125</c:v>
                </c:pt>
                <c:pt idx="2418">
                  <c:v>1.125</c:v>
                </c:pt>
                <c:pt idx="2419">
                  <c:v>1.125</c:v>
                </c:pt>
                <c:pt idx="2420">
                  <c:v>1.125</c:v>
                </c:pt>
                <c:pt idx="2421">
                  <c:v>1.125</c:v>
                </c:pt>
                <c:pt idx="2422">
                  <c:v>1.15266666666667</c:v>
                </c:pt>
                <c:pt idx="2423">
                  <c:v>1.208</c:v>
                </c:pt>
                <c:pt idx="2424">
                  <c:v>1.208</c:v>
                </c:pt>
                <c:pt idx="2425">
                  <c:v>1.208</c:v>
                </c:pt>
                <c:pt idx="2426">
                  <c:v>1.208</c:v>
                </c:pt>
                <c:pt idx="2427">
                  <c:v>1.208</c:v>
                </c:pt>
                <c:pt idx="2428">
                  <c:v>1.208</c:v>
                </c:pt>
                <c:pt idx="2429">
                  <c:v>1.208</c:v>
                </c:pt>
                <c:pt idx="2430">
                  <c:v>1.208</c:v>
                </c:pt>
                <c:pt idx="2431">
                  <c:v>1.208</c:v>
                </c:pt>
                <c:pt idx="2432">
                  <c:v>1.208</c:v>
                </c:pt>
                <c:pt idx="2433">
                  <c:v>1.208</c:v>
                </c:pt>
                <c:pt idx="2434">
                  <c:v>1.208</c:v>
                </c:pt>
                <c:pt idx="2435">
                  <c:v>1.208</c:v>
                </c:pt>
                <c:pt idx="2436">
                  <c:v>1.208</c:v>
                </c:pt>
                <c:pt idx="2437">
                  <c:v>1.208</c:v>
                </c:pt>
                <c:pt idx="2438">
                  <c:v>1.208</c:v>
                </c:pt>
                <c:pt idx="2439">
                  <c:v>1.208</c:v>
                </c:pt>
                <c:pt idx="2440">
                  <c:v>1.208</c:v>
                </c:pt>
                <c:pt idx="2441">
                  <c:v>1.208</c:v>
                </c:pt>
                <c:pt idx="2442">
                  <c:v>1.208</c:v>
                </c:pt>
                <c:pt idx="2443">
                  <c:v>1.208</c:v>
                </c:pt>
                <c:pt idx="2444">
                  <c:v>1.208</c:v>
                </c:pt>
                <c:pt idx="2445">
                  <c:v>1.208</c:v>
                </c:pt>
                <c:pt idx="2446">
                  <c:v>1.208</c:v>
                </c:pt>
                <c:pt idx="2447">
                  <c:v>1.208</c:v>
                </c:pt>
                <c:pt idx="2448">
                  <c:v>1.208</c:v>
                </c:pt>
                <c:pt idx="2449">
                  <c:v>1.208</c:v>
                </c:pt>
                <c:pt idx="2450">
                  <c:v>1.208</c:v>
                </c:pt>
                <c:pt idx="2451">
                  <c:v>1.208</c:v>
                </c:pt>
                <c:pt idx="2452">
                  <c:v>1.208</c:v>
                </c:pt>
                <c:pt idx="2453">
                  <c:v>0.942</c:v>
                </c:pt>
                <c:pt idx="2454">
                  <c:v>0.942</c:v>
                </c:pt>
                <c:pt idx="2455">
                  <c:v>0.942</c:v>
                </c:pt>
                <c:pt idx="2456">
                  <c:v>0.942</c:v>
                </c:pt>
                <c:pt idx="2457">
                  <c:v>0.942</c:v>
                </c:pt>
                <c:pt idx="2458">
                  <c:v>0.942</c:v>
                </c:pt>
                <c:pt idx="2459">
                  <c:v>0.942</c:v>
                </c:pt>
                <c:pt idx="2460">
                  <c:v>0.942</c:v>
                </c:pt>
                <c:pt idx="2461">
                  <c:v>0.942</c:v>
                </c:pt>
                <c:pt idx="2462">
                  <c:v>0.942</c:v>
                </c:pt>
                <c:pt idx="2463">
                  <c:v>0.942</c:v>
                </c:pt>
                <c:pt idx="2464">
                  <c:v>0.942</c:v>
                </c:pt>
                <c:pt idx="2465">
                  <c:v>0.942</c:v>
                </c:pt>
                <c:pt idx="2466">
                  <c:v>0.942</c:v>
                </c:pt>
                <c:pt idx="2467">
                  <c:v>0.942</c:v>
                </c:pt>
                <c:pt idx="2468">
                  <c:v>0.942</c:v>
                </c:pt>
                <c:pt idx="2469">
                  <c:v>0.942</c:v>
                </c:pt>
                <c:pt idx="2470">
                  <c:v>0.942</c:v>
                </c:pt>
                <c:pt idx="2471">
                  <c:v>0.942</c:v>
                </c:pt>
                <c:pt idx="2472">
                  <c:v>0.942</c:v>
                </c:pt>
                <c:pt idx="2473">
                  <c:v>0.942</c:v>
                </c:pt>
                <c:pt idx="2474">
                  <c:v>0.942</c:v>
                </c:pt>
                <c:pt idx="2475">
                  <c:v>0.942</c:v>
                </c:pt>
                <c:pt idx="2476">
                  <c:v>0.942</c:v>
                </c:pt>
                <c:pt idx="2477">
                  <c:v>0.942</c:v>
                </c:pt>
                <c:pt idx="2478">
                  <c:v>0.942</c:v>
                </c:pt>
                <c:pt idx="2479">
                  <c:v>0.942</c:v>
                </c:pt>
                <c:pt idx="2480">
                  <c:v>0.942</c:v>
                </c:pt>
                <c:pt idx="2481">
                  <c:v>0.942</c:v>
                </c:pt>
                <c:pt idx="2482">
                  <c:v>0.942</c:v>
                </c:pt>
                <c:pt idx="2483">
                  <c:v>0.580666666666667</c:v>
                </c:pt>
                <c:pt idx="2484">
                  <c:v>0.4</c:v>
                </c:pt>
                <c:pt idx="2485">
                  <c:v>0.4</c:v>
                </c:pt>
                <c:pt idx="2486">
                  <c:v>0.4</c:v>
                </c:pt>
                <c:pt idx="2487">
                  <c:v>0.4</c:v>
                </c:pt>
                <c:pt idx="2488">
                  <c:v>0.4</c:v>
                </c:pt>
                <c:pt idx="2489">
                  <c:v>0.4</c:v>
                </c:pt>
                <c:pt idx="2490">
                  <c:v>0.4</c:v>
                </c:pt>
                <c:pt idx="2491">
                  <c:v>0.4</c:v>
                </c:pt>
                <c:pt idx="2492">
                  <c:v>0.4</c:v>
                </c:pt>
                <c:pt idx="2493">
                  <c:v>0.4</c:v>
                </c:pt>
                <c:pt idx="2494">
                  <c:v>0.4</c:v>
                </c:pt>
                <c:pt idx="2495">
                  <c:v>0.4</c:v>
                </c:pt>
                <c:pt idx="2496">
                  <c:v>0.4</c:v>
                </c:pt>
                <c:pt idx="2497">
                  <c:v>0.619333333333334</c:v>
                </c:pt>
                <c:pt idx="2498">
                  <c:v>1.058</c:v>
                </c:pt>
                <c:pt idx="2499">
                  <c:v>1.058</c:v>
                </c:pt>
                <c:pt idx="2500">
                  <c:v>1.058</c:v>
                </c:pt>
                <c:pt idx="2501">
                  <c:v>1.058</c:v>
                </c:pt>
                <c:pt idx="2502">
                  <c:v>1.058</c:v>
                </c:pt>
                <c:pt idx="2503">
                  <c:v>1.058</c:v>
                </c:pt>
                <c:pt idx="2504">
                  <c:v>1.058</c:v>
                </c:pt>
                <c:pt idx="2505">
                  <c:v>1.058</c:v>
                </c:pt>
                <c:pt idx="2506">
                  <c:v>1.058</c:v>
                </c:pt>
                <c:pt idx="2507">
                  <c:v>1.058</c:v>
                </c:pt>
                <c:pt idx="2508">
                  <c:v>1.058</c:v>
                </c:pt>
                <c:pt idx="2509">
                  <c:v>1.058</c:v>
                </c:pt>
                <c:pt idx="2510">
                  <c:v>1.058</c:v>
                </c:pt>
                <c:pt idx="2511">
                  <c:v>1.058</c:v>
                </c:pt>
                <c:pt idx="2512">
                  <c:v>1.058</c:v>
                </c:pt>
                <c:pt idx="2513">
                  <c:v>1.058</c:v>
                </c:pt>
                <c:pt idx="2514">
                  <c:v>0.874666666666667</c:v>
                </c:pt>
                <c:pt idx="2515">
                  <c:v>0.508</c:v>
                </c:pt>
                <c:pt idx="2516">
                  <c:v>0.508</c:v>
                </c:pt>
                <c:pt idx="2517">
                  <c:v>0.508</c:v>
                </c:pt>
                <c:pt idx="2518">
                  <c:v>0.508</c:v>
                </c:pt>
                <c:pt idx="2519">
                  <c:v>0.508</c:v>
                </c:pt>
                <c:pt idx="2520">
                  <c:v>0.508</c:v>
                </c:pt>
                <c:pt idx="2521">
                  <c:v>0.508</c:v>
                </c:pt>
                <c:pt idx="2522">
                  <c:v>0.508</c:v>
                </c:pt>
                <c:pt idx="2523">
                  <c:v>0.508</c:v>
                </c:pt>
                <c:pt idx="2524">
                  <c:v>0.508</c:v>
                </c:pt>
                <c:pt idx="2525">
                  <c:v>0.508</c:v>
                </c:pt>
                <c:pt idx="2526">
                  <c:v>0.508</c:v>
                </c:pt>
                <c:pt idx="2527">
                  <c:v>0.508</c:v>
                </c:pt>
                <c:pt idx="2528">
                  <c:v>0.508</c:v>
                </c:pt>
                <c:pt idx="2529">
                  <c:v>0.508</c:v>
                </c:pt>
                <c:pt idx="2530">
                  <c:v>0.508</c:v>
                </c:pt>
                <c:pt idx="2531">
                  <c:v>0.508</c:v>
                </c:pt>
                <c:pt idx="2532">
                  <c:v>0.508</c:v>
                </c:pt>
                <c:pt idx="2533">
                  <c:v>0.508</c:v>
                </c:pt>
                <c:pt idx="2534">
                  <c:v>0.508</c:v>
                </c:pt>
                <c:pt idx="2535">
                  <c:v>0.508</c:v>
                </c:pt>
                <c:pt idx="2536">
                  <c:v>0.508</c:v>
                </c:pt>
                <c:pt idx="2537">
                  <c:v>0.508</c:v>
                </c:pt>
                <c:pt idx="2538">
                  <c:v>0.558</c:v>
                </c:pt>
                <c:pt idx="2539">
                  <c:v>0.558</c:v>
                </c:pt>
                <c:pt idx="2540">
                  <c:v>0.558</c:v>
                </c:pt>
                <c:pt idx="2541">
                  <c:v>0.614</c:v>
                </c:pt>
                <c:pt idx="2542">
                  <c:v>0.642</c:v>
                </c:pt>
                <c:pt idx="2543">
                  <c:v>0.642</c:v>
                </c:pt>
                <c:pt idx="2544">
                  <c:v>0.642</c:v>
                </c:pt>
                <c:pt idx="2545">
                  <c:v>0.642</c:v>
                </c:pt>
                <c:pt idx="2546">
                  <c:v>0.642</c:v>
                </c:pt>
                <c:pt idx="2547">
                  <c:v>0.642</c:v>
                </c:pt>
                <c:pt idx="2548">
                  <c:v>0.642</c:v>
                </c:pt>
                <c:pt idx="2549">
                  <c:v>0.642</c:v>
                </c:pt>
                <c:pt idx="2550">
                  <c:v>0.642</c:v>
                </c:pt>
                <c:pt idx="2551">
                  <c:v>0.642</c:v>
                </c:pt>
                <c:pt idx="2552">
                  <c:v>0.642</c:v>
                </c:pt>
                <c:pt idx="2553">
                  <c:v>0.642</c:v>
                </c:pt>
                <c:pt idx="2554">
                  <c:v>0.642</c:v>
                </c:pt>
                <c:pt idx="2555">
                  <c:v>0.642</c:v>
                </c:pt>
                <c:pt idx="2556">
                  <c:v>0.642</c:v>
                </c:pt>
                <c:pt idx="2557">
                  <c:v>0.642</c:v>
                </c:pt>
                <c:pt idx="2558">
                  <c:v>0.642</c:v>
                </c:pt>
                <c:pt idx="2559">
                  <c:v>0.642</c:v>
                </c:pt>
                <c:pt idx="2560">
                  <c:v>0.642</c:v>
                </c:pt>
                <c:pt idx="2561">
                  <c:v>0.642</c:v>
                </c:pt>
                <c:pt idx="2562">
                  <c:v>0.642</c:v>
                </c:pt>
                <c:pt idx="2563">
                  <c:v>0.642</c:v>
                </c:pt>
                <c:pt idx="2564">
                  <c:v>0.642</c:v>
                </c:pt>
                <c:pt idx="2565">
                  <c:v>0.642</c:v>
                </c:pt>
                <c:pt idx="2566">
                  <c:v>0.642</c:v>
                </c:pt>
                <c:pt idx="2567">
                  <c:v>0.642</c:v>
                </c:pt>
                <c:pt idx="2568">
                  <c:v>0.642</c:v>
                </c:pt>
                <c:pt idx="2569">
                  <c:v>0.642</c:v>
                </c:pt>
                <c:pt idx="2570">
                  <c:v>0.642</c:v>
                </c:pt>
                <c:pt idx="2571">
                  <c:v>0.742</c:v>
                </c:pt>
                <c:pt idx="2572">
                  <c:v>0.742</c:v>
                </c:pt>
                <c:pt idx="2573">
                  <c:v>0.742</c:v>
                </c:pt>
                <c:pt idx="2574">
                  <c:v>0.742</c:v>
                </c:pt>
                <c:pt idx="2575">
                  <c:v>0.742</c:v>
                </c:pt>
                <c:pt idx="2576">
                  <c:v>0.742</c:v>
                </c:pt>
                <c:pt idx="2577">
                  <c:v>0.758666666666667</c:v>
                </c:pt>
                <c:pt idx="2578">
                  <c:v>0.792</c:v>
                </c:pt>
                <c:pt idx="2579">
                  <c:v>0.792</c:v>
                </c:pt>
                <c:pt idx="2580">
                  <c:v>0.792</c:v>
                </c:pt>
                <c:pt idx="2581">
                  <c:v>0.792</c:v>
                </c:pt>
                <c:pt idx="2582">
                  <c:v>0.792</c:v>
                </c:pt>
                <c:pt idx="2583">
                  <c:v>0.792</c:v>
                </c:pt>
                <c:pt idx="2584">
                  <c:v>0.792</c:v>
                </c:pt>
                <c:pt idx="2585">
                  <c:v>0.792</c:v>
                </c:pt>
                <c:pt idx="2586">
                  <c:v>0.792</c:v>
                </c:pt>
                <c:pt idx="2587">
                  <c:v>0.792</c:v>
                </c:pt>
                <c:pt idx="2588">
                  <c:v>0.792</c:v>
                </c:pt>
                <c:pt idx="2589">
                  <c:v>0.792</c:v>
                </c:pt>
                <c:pt idx="2590">
                  <c:v>0.792</c:v>
                </c:pt>
                <c:pt idx="2591">
                  <c:v>0.792</c:v>
                </c:pt>
                <c:pt idx="2592">
                  <c:v>0.792</c:v>
                </c:pt>
                <c:pt idx="2593">
                  <c:v>0.792</c:v>
                </c:pt>
                <c:pt idx="2594">
                  <c:v>0.792</c:v>
                </c:pt>
                <c:pt idx="2595">
                  <c:v>0.792</c:v>
                </c:pt>
                <c:pt idx="2596">
                  <c:v>0.792</c:v>
                </c:pt>
                <c:pt idx="2597">
                  <c:v>0.792</c:v>
                </c:pt>
                <c:pt idx="2598">
                  <c:v>0.792</c:v>
                </c:pt>
                <c:pt idx="2599">
                  <c:v>0.792</c:v>
                </c:pt>
                <c:pt idx="2600">
                  <c:v>0.867</c:v>
                </c:pt>
                <c:pt idx="2601">
                  <c:v>1.017</c:v>
                </c:pt>
                <c:pt idx="2602">
                  <c:v>1.017</c:v>
                </c:pt>
                <c:pt idx="2603">
                  <c:v>1.017</c:v>
                </c:pt>
                <c:pt idx="2604">
                  <c:v>1.017</c:v>
                </c:pt>
                <c:pt idx="2605">
                  <c:v>1.017</c:v>
                </c:pt>
                <c:pt idx="2606">
                  <c:v>1.017</c:v>
                </c:pt>
                <c:pt idx="2607">
                  <c:v>1.017</c:v>
                </c:pt>
                <c:pt idx="2608">
                  <c:v>1.017</c:v>
                </c:pt>
                <c:pt idx="2609">
                  <c:v>1.017</c:v>
                </c:pt>
                <c:pt idx="2610">
                  <c:v>1.017</c:v>
                </c:pt>
                <c:pt idx="2611">
                  <c:v>1.017</c:v>
                </c:pt>
                <c:pt idx="2612">
                  <c:v>1.017</c:v>
                </c:pt>
                <c:pt idx="2613">
                  <c:v>1.017</c:v>
                </c:pt>
                <c:pt idx="2614">
                  <c:v>1.017</c:v>
                </c:pt>
                <c:pt idx="2615">
                  <c:v>1.017</c:v>
                </c:pt>
                <c:pt idx="2616">
                  <c:v>1.017</c:v>
                </c:pt>
                <c:pt idx="2617">
                  <c:v>1.03066666666667</c:v>
                </c:pt>
                <c:pt idx="2618">
                  <c:v>1.058</c:v>
                </c:pt>
                <c:pt idx="2619">
                  <c:v>1.058</c:v>
                </c:pt>
                <c:pt idx="2620">
                  <c:v>1.058</c:v>
                </c:pt>
                <c:pt idx="2621">
                  <c:v>1.058</c:v>
                </c:pt>
                <c:pt idx="2622">
                  <c:v>1.058</c:v>
                </c:pt>
                <c:pt idx="2623">
                  <c:v>1.058</c:v>
                </c:pt>
                <c:pt idx="2624">
                  <c:v>1.058</c:v>
                </c:pt>
                <c:pt idx="2625">
                  <c:v>1.058</c:v>
                </c:pt>
                <c:pt idx="2626">
                  <c:v>1.058</c:v>
                </c:pt>
                <c:pt idx="2627">
                  <c:v>1.011</c:v>
                </c:pt>
                <c:pt idx="2628">
                  <c:v>0.917</c:v>
                </c:pt>
                <c:pt idx="2629">
                  <c:v>0.917</c:v>
                </c:pt>
                <c:pt idx="2630">
                  <c:v>0.917</c:v>
                </c:pt>
                <c:pt idx="2631">
                  <c:v>0.917</c:v>
                </c:pt>
                <c:pt idx="2632">
                  <c:v>0.917</c:v>
                </c:pt>
                <c:pt idx="2633">
                  <c:v>0.917</c:v>
                </c:pt>
                <c:pt idx="2634">
                  <c:v>0.917</c:v>
                </c:pt>
                <c:pt idx="2635">
                  <c:v>0.917</c:v>
                </c:pt>
                <c:pt idx="2636">
                  <c:v>0.917</c:v>
                </c:pt>
                <c:pt idx="2637">
                  <c:v>0.917</c:v>
                </c:pt>
                <c:pt idx="2638">
                  <c:v>0.917</c:v>
                </c:pt>
                <c:pt idx="2639">
                  <c:v>0.917</c:v>
                </c:pt>
                <c:pt idx="2640">
                  <c:v>0.917</c:v>
                </c:pt>
                <c:pt idx="2641">
                  <c:v>0.917</c:v>
                </c:pt>
                <c:pt idx="2642">
                  <c:v>0.917</c:v>
                </c:pt>
                <c:pt idx="2643">
                  <c:v>0.917</c:v>
                </c:pt>
                <c:pt idx="2644">
                  <c:v>0.917</c:v>
                </c:pt>
                <c:pt idx="2645">
                  <c:v>0.917</c:v>
                </c:pt>
                <c:pt idx="2646">
                  <c:v>0.914</c:v>
                </c:pt>
                <c:pt idx="2647">
                  <c:v>0.908</c:v>
                </c:pt>
                <c:pt idx="2648">
                  <c:v>0.908</c:v>
                </c:pt>
                <c:pt idx="2649">
                  <c:v>0.908</c:v>
                </c:pt>
                <c:pt idx="2650">
                  <c:v>0.908</c:v>
                </c:pt>
                <c:pt idx="2651">
                  <c:v>1.075</c:v>
                </c:pt>
                <c:pt idx="2652">
                  <c:v>1.075</c:v>
                </c:pt>
                <c:pt idx="2653">
                  <c:v>1.075</c:v>
                </c:pt>
                <c:pt idx="2654">
                  <c:v>1.075</c:v>
                </c:pt>
                <c:pt idx="2655">
                  <c:v>1.075</c:v>
                </c:pt>
                <c:pt idx="2656">
                  <c:v>1.075</c:v>
                </c:pt>
                <c:pt idx="2657">
                  <c:v>1.075</c:v>
                </c:pt>
                <c:pt idx="2658">
                  <c:v>1.075</c:v>
                </c:pt>
                <c:pt idx="2659">
                  <c:v>1.075</c:v>
                </c:pt>
                <c:pt idx="2660">
                  <c:v>1.075</c:v>
                </c:pt>
                <c:pt idx="2661">
                  <c:v>1.075</c:v>
                </c:pt>
                <c:pt idx="2662">
                  <c:v>1.075</c:v>
                </c:pt>
                <c:pt idx="2663">
                  <c:v>1.075</c:v>
                </c:pt>
                <c:pt idx="2664">
                  <c:v>1.075</c:v>
                </c:pt>
                <c:pt idx="2665">
                  <c:v>1.075</c:v>
                </c:pt>
                <c:pt idx="2666">
                  <c:v>1.075</c:v>
                </c:pt>
                <c:pt idx="2667">
                  <c:v>1.075</c:v>
                </c:pt>
                <c:pt idx="2668">
                  <c:v>1.075</c:v>
                </c:pt>
                <c:pt idx="2669">
                  <c:v>1.11966666666667</c:v>
                </c:pt>
                <c:pt idx="2670">
                  <c:v>1.142</c:v>
                </c:pt>
                <c:pt idx="2671">
                  <c:v>1.142</c:v>
                </c:pt>
                <c:pt idx="2672">
                  <c:v>1.142</c:v>
                </c:pt>
                <c:pt idx="2673">
                  <c:v>1.142</c:v>
                </c:pt>
                <c:pt idx="2674">
                  <c:v>1.142</c:v>
                </c:pt>
                <c:pt idx="2675">
                  <c:v>1.142</c:v>
                </c:pt>
                <c:pt idx="2676">
                  <c:v>1.142</c:v>
                </c:pt>
                <c:pt idx="2677">
                  <c:v>1.142</c:v>
                </c:pt>
                <c:pt idx="2678">
                  <c:v>1.142</c:v>
                </c:pt>
                <c:pt idx="2679">
                  <c:v>1.19733333333333</c:v>
                </c:pt>
                <c:pt idx="2680">
                  <c:v>1.225</c:v>
                </c:pt>
                <c:pt idx="2681">
                  <c:v>1.225</c:v>
                </c:pt>
                <c:pt idx="2682">
                  <c:v>1.225</c:v>
                </c:pt>
                <c:pt idx="2683">
                  <c:v>1.225</c:v>
                </c:pt>
                <c:pt idx="2684">
                  <c:v>1.225</c:v>
                </c:pt>
                <c:pt idx="2685">
                  <c:v>1.225</c:v>
                </c:pt>
                <c:pt idx="2686">
                  <c:v>1.225</c:v>
                </c:pt>
                <c:pt idx="2687">
                  <c:v>1.225</c:v>
                </c:pt>
                <c:pt idx="2688">
                  <c:v>1.225</c:v>
                </c:pt>
                <c:pt idx="2689">
                  <c:v>1.261</c:v>
                </c:pt>
                <c:pt idx="2690">
                  <c:v>1.333</c:v>
                </c:pt>
                <c:pt idx="2691">
                  <c:v>1.333</c:v>
                </c:pt>
                <c:pt idx="2692">
                  <c:v>1.35533333333333</c:v>
                </c:pt>
                <c:pt idx="2693">
                  <c:v>1.31666666666667</c:v>
                </c:pt>
                <c:pt idx="2694">
                  <c:v>1.275</c:v>
                </c:pt>
                <c:pt idx="2695">
                  <c:v>1.275</c:v>
                </c:pt>
                <c:pt idx="2696">
                  <c:v>1.25</c:v>
                </c:pt>
                <c:pt idx="2697">
                  <c:v>1.2</c:v>
                </c:pt>
                <c:pt idx="2698">
                  <c:v>1.2</c:v>
                </c:pt>
                <c:pt idx="2699">
                  <c:v>1.2</c:v>
                </c:pt>
                <c:pt idx="2700">
                  <c:v>1.2</c:v>
                </c:pt>
                <c:pt idx="2701">
                  <c:v>1.2</c:v>
                </c:pt>
                <c:pt idx="2702">
                  <c:v>1.2</c:v>
                </c:pt>
                <c:pt idx="2703">
                  <c:v>1.2</c:v>
                </c:pt>
                <c:pt idx="2704">
                  <c:v>1.2</c:v>
                </c:pt>
                <c:pt idx="2705">
                  <c:v>1.2</c:v>
                </c:pt>
                <c:pt idx="2706">
                  <c:v>1.2</c:v>
                </c:pt>
                <c:pt idx="2707">
                  <c:v>1.2</c:v>
                </c:pt>
                <c:pt idx="2708">
                  <c:v>1.2</c:v>
                </c:pt>
                <c:pt idx="2709">
                  <c:v>1.2</c:v>
                </c:pt>
                <c:pt idx="2710">
                  <c:v>1.2</c:v>
                </c:pt>
                <c:pt idx="2711">
                  <c:v>1.2</c:v>
                </c:pt>
                <c:pt idx="2712">
                  <c:v>1.2</c:v>
                </c:pt>
                <c:pt idx="2713">
                  <c:v>1.25533333333333</c:v>
                </c:pt>
                <c:pt idx="2714">
                  <c:v>1.283</c:v>
                </c:pt>
                <c:pt idx="2715">
                  <c:v>1.283</c:v>
                </c:pt>
                <c:pt idx="2716">
                  <c:v>1.283</c:v>
                </c:pt>
                <c:pt idx="2717">
                  <c:v>1.283</c:v>
                </c:pt>
                <c:pt idx="2718">
                  <c:v>1.283</c:v>
                </c:pt>
                <c:pt idx="2719">
                  <c:v>1.283</c:v>
                </c:pt>
                <c:pt idx="2720">
                  <c:v>1.283</c:v>
                </c:pt>
                <c:pt idx="2721">
                  <c:v>1.283</c:v>
                </c:pt>
                <c:pt idx="2722">
                  <c:v>1.283</c:v>
                </c:pt>
                <c:pt idx="2723">
                  <c:v>1.283</c:v>
                </c:pt>
                <c:pt idx="2724">
                  <c:v>1.283</c:v>
                </c:pt>
                <c:pt idx="2725">
                  <c:v>1.283</c:v>
                </c:pt>
                <c:pt idx="2726">
                  <c:v>1.283</c:v>
                </c:pt>
                <c:pt idx="2727">
                  <c:v>1.225</c:v>
                </c:pt>
                <c:pt idx="2728">
                  <c:v>1.225</c:v>
                </c:pt>
                <c:pt idx="2729">
                  <c:v>1.225</c:v>
                </c:pt>
                <c:pt idx="2730">
                  <c:v>1.225</c:v>
                </c:pt>
                <c:pt idx="2731">
                  <c:v>1.225</c:v>
                </c:pt>
                <c:pt idx="2732">
                  <c:v>1.225</c:v>
                </c:pt>
                <c:pt idx="2733">
                  <c:v>1.225</c:v>
                </c:pt>
                <c:pt idx="2734">
                  <c:v>1.225</c:v>
                </c:pt>
                <c:pt idx="2735">
                  <c:v>1.225</c:v>
                </c:pt>
                <c:pt idx="2736">
                  <c:v>1.225</c:v>
                </c:pt>
                <c:pt idx="2737">
                  <c:v>1.225</c:v>
                </c:pt>
                <c:pt idx="2738">
                  <c:v>1.225</c:v>
                </c:pt>
                <c:pt idx="2739">
                  <c:v>1.033</c:v>
                </c:pt>
                <c:pt idx="2740">
                  <c:v>1.033</c:v>
                </c:pt>
                <c:pt idx="2741">
                  <c:v>1.033</c:v>
                </c:pt>
                <c:pt idx="2742">
                  <c:v>1.033</c:v>
                </c:pt>
                <c:pt idx="2743">
                  <c:v>1.033</c:v>
                </c:pt>
                <c:pt idx="2744">
                  <c:v>1.033</c:v>
                </c:pt>
                <c:pt idx="2745">
                  <c:v>1.033</c:v>
                </c:pt>
                <c:pt idx="2746">
                  <c:v>1.033</c:v>
                </c:pt>
                <c:pt idx="2747">
                  <c:v>1.033</c:v>
                </c:pt>
                <c:pt idx="2748">
                  <c:v>1.033</c:v>
                </c:pt>
                <c:pt idx="2749">
                  <c:v>1.033</c:v>
                </c:pt>
                <c:pt idx="2750">
                  <c:v>1.033</c:v>
                </c:pt>
                <c:pt idx="2751">
                  <c:v>1.033</c:v>
                </c:pt>
                <c:pt idx="2752">
                  <c:v>1.033</c:v>
                </c:pt>
                <c:pt idx="2753">
                  <c:v>1.033</c:v>
                </c:pt>
                <c:pt idx="2754">
                  <c:v>1.033</c:v>
                </c:pt>
                <c:pt idx="2755">
                  <c:v>1.011</c:v>
                </c:pt>
                <c:pt idx="2756">
                  <c:v>0.967</c:v>
                </c:pt>
                <c:pt idx="2757">
                  <c:v>0.967</c:v>
                </c:pt>
                <c:pt idx="2758">
                  <c:v>0.967</c:v>
                </c:pt>
                <c:pt idx="2759">
                  <c:v>0.967</c:v>
                </c:pt>
                <c:pt idx="2760">
                  <c:v>0.967</c:v>
                </c:pt>
                <c:pt idx="2761">
                  <c:v>0.967</c:v>
                </c:pt>
                <c:pt idx="2762">
                  <c:v>0.967</c:v>
                </c:pt>
                <c:pt idx="2763">
                  <c:v>0.967</c:v>
                </c:pt>
                <c:pt idx="2764">
                  <c:v>0.967</c:v>
                </c:pt>
                <c:pt idx="2765">
                  <c:v>0.967</c:v>
                </c:pt>
                <c:pt idx="2766">
                  <c:v>0.933</c:v>
                </c:pt>
                <c:pt idx="2767">
                  <c:v>0.933</c:v>
                </c:pt>
                <c:pt idx="2768">
                  <c:v>0.933</c:v>
                </c:pt>
                <c:pt idx="2769">
                  <c:v>0.933</c:v>
                </c:pt>
                <c:pt idx="2770">
                  <c:v>0.933</c:v>
                </c:pt>
                <c:pt idx="2771">
                  <c:v>0.933</c:v>
                </c:pt>
                <c:pt idx="2772">
                  <c:v>0.933</c:v>
                </c:pt>
                <c:pt idx="2773">
                  <c:v>0.933</c:v>
                </c:pt>
                <c:pt idx="2774">
                  <c:v>0.9</c:v>
                </c:pt>
                <c:pt idx="2775">
                  <c:v>0.9</c:v>
                </c:pt>
                <c:pt idx="2776">
                  <c:v>0.9</c:v>
                </c:pt>
                <c:pt idx="2777">
                  <c:v>0.9</c:v>
                </c:pt>
                <c:pt idx="2778">
                  <c:v>0.9</c:v>
                </c:pt>
                <c:pt idx="2779">
                  <c:v>0.833</c:v>
                </c:pt>
                <c:pt idx="2780">
                  <c:v>0.833</c:v>
                </c:pt>
                <c:pt idx="2781">
                  <c:v>0.833</c:v>
                </c:pt>
                <c:pt idx="2782">
                  <c:v>0.833</c:v>
                </c:pt>
                <c:pt idx="2783">
                  <c:v>0.833</c:v>
                </c:pt>
                <c:pt idx="2784">
                  <c:v>0.833</c:v>
                </c:pt>
                <c:pt idx="2785">
                  <c:v>0.833</c:v>
                </c:pt>
                <c:pt idx="2786">
                  <c:v>0.833</c:v>
                </c:pt>
                <c:pt idx="2787">
                  <c:v>0.802666666666667</c:v>
                </c:pt>
                <c:pt idx="2788">
                  <c:v>0.875</c:v>
                </c:pt>
                <c:pt idx="2789">
                  <c:v>0.875</c:v>
                </c:pt>
                <c:pt idx="2790">
                  <c:v>0.875</c:v>
                </c:pt>
                <c:pt idx="2791">
                  <c:v>0.875</c:v>
                </c:pt>
                <c:pt idx="2792">
                  <c:v>0.875</c:v>
                </c:pt>
                <c:pt idx="2793">
                  <c:v>0.875</c:v>
                </c:pt>
                <c:pt idx="2794">
                  <c:v>0.875</c:v>
                </c:pt>
                <c:pt idx="2795">
                  <c:v>0.875</c:v>
                </c:pt>
                <c:pt idx="2796">
                  <c:v>0.875</c:v>
                </c:pt>
                <c:pt idx="2797">
                  <c:v>0.875</c:v>
                </c:pt>
                <c:pt idx="2798">
                  <c:v>0.875</c:v>
                </c:pt>
                <c:pt idx="2799">
                  <c:v>0.869666666666667</c:v>
                </c:pt>
                <c:pt idx="2800">
                  <c:v>0.867</c:v>
                </c:pt>
                <c:pt idx="2801">
                  <c:v>0.867</c:v>
                </c:pt>
                <c:pt idx="2802">
                  <c:v>0.867</c:v>
                </c:pt>
                <c:pt idx="2803">
                  <c:v>0.867</c:v>
                </c:pt>
                <c:pt idx="2804">
                  <c:v>0.867</c:v>
                </c:pt>
                <c:pt idx="2805">
                  <c:v>0.867</c:v>
                </c:pt>
                <c:pt idx="2806">
                  <c:v>0.867</c:v>
                </c:pt>
                <c:pt idx="2807">
                  <c:v>0.867</c:v>
                </c:pt>
                <c:pt idx="2808">
                  <c:v>0.867</c:v>
                </c:pt>
                <c:pt idx="2809">
                  <c:v>0.867</c:v>
                </c:pt>
                <c:pt idx="2810">
                  <c:v>0.867</c:v>
                </c:pt>
                <c:pt idx="2811">
                  <c:v>0.867</c:v>
                </c:pt>
                <c:pt idx="2812">
                  <c:v>1.025</c:v>
                </c:pt>
                <c:pt idx="2813">
                  <c:v>1.025</c:v>
                </c:pt>
                <c:pt idx="2814">
                  <c:v>1.025</c:v>
                </c:pt>
                <c:pt idx="2815">
                  <c:v>1.025</c:v>
                </c:pt>
                <c:pt idx="2816">
                  <c:v>1.025</c:v>
                </c:pt>
                <c:pt idx="2817">
                  <c:v>1.025</c:v>
                </c:pt>
                <c:pt idx="2818">
                  <c:v>1.025</c:v>
                </c:pt>
                <c:pt idx="2819">
                  <c:v>1.042</c:v>
                </c:pt>
                <c:pt idx="2820">
                  <c:v>1.042</c:v>
                </c:pt>
                <c:pt idx="2821">
                  <c:v>1.042</c:v>
                </c:pt>
                <c:pt idx="2822">
                  <c:v>1.042</c:v>
                </c:pt>
                <c:pt idx="2823">
                  <c:v>1.042</c:v>
                </c:pt>
                <c:pt idx="2824">
                  <c:v>1.042</c:v>
                </c:pt>
                <c:pt idx="2825">
                  <c:v>1.042</c:v>
                </c:pt>
                <c:pt idx="2826">
                  <c:v>1.042</c:v>
                </c:pt>
                <c:pt idx="2827">
                  <c:v>1.042</c:v>
                </c:pt>
                <c:pt idx="2828">
                  <c:v>1.042</c:v>
                </c:pt>
                <c:pt idx="2829">
                  <c:v>1.042</c:v>
                </c:pt>
                <c:pt idx="2830">
                  <c:v>1.042</c:v>
                </c:pt>
                <c:pt idx="2831">
                  <c:v>1.042</c:v>
                </c:pt>
                <c:pt idx="2832">
                  <c:v>1.042</c:v>
                </c:pt>
                <c:pt idx="2833">
                  <c:v>1.042</c:v>
                </c:pt>
                <c:pt idx="2834">
                  <c:v>1.042</c:v>
                </c:pt>
                <c:pt idx="2835">
                  <c:v>1.042</c:v>
                </c:pt>
                <c:pt idx="2836">
                  <c:v>1.042</c:v>
                </c:pt>
                <c:pt idx="2837">
                  <c:v>1.07533333333333</c:v>
                </c:pt>
                <c:pt idx="2838">
                  <c:v>1.092</c:v>
                </c:pt>
                <c:pt idx="2839">
                  <c:v>1.092</c:v>
                </c:pt>
                <c:pt idx="2840">
                  <c:v>1.092</c:v>
                </c:pt>
                <c:pt idx="2841">
                  <c:v>1.092</c:v>
                </c:pt>
                <c:pt idx="2842">
                  <c:v>1.092</c:v>
                </c:pt>
                <c:pt idx="2843">
                  <c:v>1.092</c:v>
                </c:pt>
                <c:pt idx="2844">
                  <c:v>1.092</c:v>
                </c:pt>
                <c:pt idx="2845">
                  <c:v>1.092</c:v>
                </c:pt>
                <c:pt idx="2846">
                  <c:v>1.092</c:v>
                </c:pt>
                <c:pt idx="2847">
                  <c:v>1.092</c:v>
                </c:pt>
                <c:pt idx="2848">
                  <c:v>1.058</c:v>
                </c:pt>
                <c:pt idx="2849">
                  <c:v>1.058</c:v>
                </c:pt>
                <c:pt idx="2850">
                  <c:v>1.058</c:v>
                </c:pt>
                <c:pt idx="2851">
                  <c:v>1.058</c:v>
                </c:pt>
                <c:pt idx="2852">
                  <c:v>1.058</c:v>
                </c:pt>
                <c:pt idx="2853">
                  <c:v>1.058</c:v>
                </c:pt>
                <c:pt idx="2854">
                  <c:v>1.058</c:v>
                </c:pt>
                <c:pt idx="2855">
                  <c:v>1.058</c:v>
                </c:pt>
                <c:pt idx="2856">
                  <c:v>1.058</c:v>
                </c:pt>
                <c:pt idx="2857">
                  <c:v>1.058</c:v>
                </c:pt>
                <c:pt idx="2858">
                  <c:v>1.058</c:v>
                </c:pt>
                <c:pt idx="2859">
                  <c:v>1.058</c:v>
                </c:pt>
                <c:pt idx="2860">
                  <c:v>1.058</c:v>
                </c:pt>
                <c:pt idx="2861">
                  <c:v>1.058</c:v>
                </c:pt>
                <c:pt idx="2862">
                  <c:v>1.058</c:v>
                </c:pt>
                <c:pt idx="2863">
                  <c:v>1.058</c:v>
                </c:pt>
                <c:pt idx="2864">
                  <c:v>1.058</c:v>
                </c:pt>
                <c:pt idx="2865">
                  <c:v>1.23066666666667</c:v>
                </c:pt>
                <c:pt idx="2866">
                  <c:v>1.317</c:v>
                </c:pt>
                <c:pt idx="2867">
                  <c:v>1.317</c:v>
                </c:pt>
                <c:pt idx="2868">
                  <c:v>1.317</c:v>
                </c:pt>
                <c:pt idx="2869">
                  <c:v>1.317</c:v>
                </c:pt>
                <c:pt idx="2870">
                  <c:v>1.317</c:v>
                </c:pt>
                <c:pt idx="2871">
                  <c:v>1.317</c:v>
                </c:pt>
                <c:pt idx="2872">
                  <c:v>1.317</c:v>
                </c:pt>
                <c:pt idx="2873">
                  <c:v>1.317</c:v>
                </c:pt>
                <c:pt idx="2874">
                  <c:v>1.317</c:v>
                </c:pt>
                <c:pt idx="2875">
                  <c:v>1.317</c:v>
                </c:pt>
                <c:pt idx="2876">
                  <c:v>1.317</c:v>
                </c:pt>
                <c:pt idx="2877">
                  <c:v>1.317</c:v>
                </c:pt>
                <c:pt idx="2878">
                  <c:v>1.317</c:v>
                </c:pt>
                <c:pt idx="2879">
                  <c:v>1.317</c:v>
                </c:pt>
                <c:pt idx="2880">
                  <c:v>1.317</c:v>
                </c:pt>
                <c:pt idx="2881">
                  <c:v>1.317</c:v>
                </c:pt>
                <c:pt idx="2882">
                  <c:v>1.317</c:v>
                </c:pt>
                <c:pt idx="2883">
                  <c:v>1.317</c:v>
                </c:pt>
                <c:pt idx="2884">
                  <c:v>1.083</c:v>
                </c:pt>
                <c:pt idx="2885">
                  <c:v>1.083</c:v>
                </c:pt>
                <c:pt idx="2886">
                  <c:v>0.808</c:v>
                </c:pt>
                <c:pt idx="2887">
                  <c:v>0.808</c:v>
                </c:pt>
                <c:pt idx="2888">
                  <c:v>0.808</c:v>
                </c:pt>
                <c:pt idx="2889">
                  <c:v>0.808</c:v>
                </c:pt>
                <c:pt idx="2890">
                  <c:v>0.808</c:v>
                </c:pt>
                <c:pt idx="2891">
                  <c:v>0.808</c:v>
                </c:pt>
                <c:pt idx="2892">
                  <c:v>0.808</c:v>
                </c:pt>
                <c:pt idx="2893">
                  <c:v>0.808</c:v>
                </c:pt>
                <c:pt idx="2894">
                  <c:v>0.808</c:v>
                </c:pt>
                <c:pt idx="2895">
                  <c:v>0.808</c:v>
                </c:pt>
                <c:pt idx="2896">
                  <c:v>0.808</c:v>
                </c:pt>
                <c:pt idx="2897">
                  <c:v>0.797</c:v>
                </c:pt>
                <c:pt idx="2898">
                  <c:v>0.775</c:v>
                </c:pt>
                <c:pt idx="2899">
                  <c:v>0.775</c:v>
                </c:pt>
                <c:pt idx="2900">
                  <c:v>0.775</c:v>
                </c:pt>
                <c:pt idx="2901">
                  <c:v>0.775</c:v>
                </c:pt>
                <c:pt idx="2902">
                  <c:v>0.775</c:v>
                </c:pt>
                <c:pt idx="2903">
                  <c:v>0.775</c:v>
                </c:pt>
                <c:pt idx="2904">
                  <c:v>0.775</c:v>
                </c:pt>
                <c:pt idx="2905">
                  <c:v>0.775</c:v>
                </c:pt>
                <c:pt idx="2906">
                  <c:v>0.775</c:v>
                </c:pt>
                <c:pt idx="2907">
                  <c:v>0.775</c:v>
                </c:pt>
                <c:pt idx="2908">
                  <c:v>0.775</c:v>
                </c:pt>
                <c:pt idx="2909">
                  <c:v>0.775</c:v>
                </c:pt>
                <c:pt idx="2910">
                  <c:v>0.775</c:v>
                </c:pt>
                <c:pt idx="2911">
                  <c:v>0.775</c:v>
                </c:pt>
                <c:pt idx="2912">
                  <c:v>0.775</c:v>
                </c:pt>
                <c:pt idx="2913">
                  <c:v>0.775</c:v>
                </c:pt>
                <c:pt idx="2914">
                  <c:v>0.775</c:v>
                </c:pt>
                <c:pt idx="2915">
                  <c:v>0.775</c:v>
                </c:pt>
                <c:pt idx="2916">
                  <c:v>0.775</c:v>
                </c:pt>
                <c:pt idx="2917">
                  <c:v>0.766666666666667</c:v>
                </c:pt>
                <c:pt idx="2918">
                  <c:v>0.75</c:v>
                </c:pt>
                <c:pt idx="2919">
                  <c:v>0.75</c:v>
                </c:pt>
                <c:pt idx="2920">
                  <c:v>0.75</c:v>
                </c:pt>
                <c:pt idx="2921">
                  <c:v>0.75</c:v>
                </c:pt>
                <c:pt idx="2922">
                  <c:v>0.75</c:v>
                </c:pt>
                <c:pt idx="2923">
                  <c:v>0.75</c:v>
                </c:pt>
                <c:pt idx="2924">
                  <c:v>0.883</c:v>
                </c:pt>
                <c:pt idx="2925">
                  <c:v>0.883</c:v>
                </c:pt>
                <c:pt idx="2926">
                  <c:v>0.883</c:v>
                </c:pt>
                <c:pt idx="2927">
                  <c:v>0.883</c:v>
                </c:pt>
                <c:pt idx="2928">
                  <c:v>0.883</c:v>
                </c:pt>
                <c:pt idx="2929">
                  <c:v>0.883</c:v>
                </c:pt>
                <c:pt idx="2930">
                  <c:v>0.883</c:v>
                </c:pt>
                <c:pt idx="2931">
                  <c:v>0.883</c:v>
                </c:pt>
                <c:pt idx="2932">
                  <c:v>0.883</c:v>
                </c:pt>
                <c:pt idx="2933">
                  <c:v>0.883</c:v>
                </c:pt>
                <c:pt idx="2934">
                  <c:v>0.883</c:v>
                </c:pt>
                <c:pt idx="2935">
                  <c:v>0.883</c:v>
                </c:pt>
                <c:pt idx="2936">
                  <c:v>0.883</c:v>
                </c:pt>
                <c:pt idx="2937">
                  <c:v>0.883</c:v>
                </c:pt>
                <c:pt idx="2938">
                  <c:v>0.883</c:v>
                </c:pt>
                <c:pt idx="2939">
                  <c:v>0.883</c:v>
                </c:pt>
                <c:pt idx="2940">
                  <c:v>0.883</c:v>
                </c:pt>
                <c:pt idx="2941">
                  <c:v>0.883</c:v>
                </c:pt>
                <c:pt idx="2942">
                  <c:v>0.883</c:v>
                </c:pt>
                <c:pt idx="2943">
                  <c:v>0.883</c:v>
                </c:pt>
                <c:pt idx="2944">
                  <c:v>0.883</c:v>
                </c:pt>
                <c:pt idx="2945">
                  <c:v>1.033</c:v>
                </c:pt>
                <c:pt idx="2946">
                  <c:v>1.033</c:v>
                </c:pt>
                <c:pt idx="2947">
                  <c:v>1.033</c:v>
                </c:pt>
                <c:pt idx="2948">
                  <c:v>1.033</c:v>
                </c:pt>
                <c:pt idx="2949">
                  <c:v>1.033</c:v>
                </c:pt>
                <c:pt idx="2950">
                  <c:v>1.033</c:v>
                </c:pt>
                <c:pt idx="2951">
                  <c:v>0.875</c:v>
                </c:pt>
                <c:pt idx="2952">
                  <c:v>0.875</c:v>
                </c:pt>
                <c:pt idx="2953">
                  <c:v>0.875</c:v>
                </c:pt>
                <c:pt idx="2954">
                  <c:v>0.875</c:v>
                </c:pt>
                <c:pt idx="2955">
                  <c:v>0.875</c:v>
                </c:pt>
                <c:pt idx="2956">
                  <c:v>0.875</c:v>
                </c:pt>
                <c:pt idx="2957">
                  <c:v>0.875</c:v>
                </c:pt>
                <c:pt idx="2958">
                  <c:v>0.875</c:v>
                </c:pt>
                <c:pt idx="2959">
                  <c:v>0.875</c:v>
                </c:pt>
                <c:pt idx="2960">
                  <c:v>0.875</c:v>
                </c:pt>
                <c:pt idx="2961">
                  <c:v>0.875</c:v>
                </c:pt>
                <c:pt idx="2962">
                  <c:v>0.875</c:v>
                </c:pt>
                <c:pt idx="2963">
                  <c:v>0.875</c:v>
                </c:pt>
                <c:pt idx="2964">
                  <c:v>0.875</c:v>
                </c:pt>
                <c:pt idx="2965">
                  <c:v>0.875</c:v>
                </c:pt>
                <c:pt idx="2966">
                  <c:v>0.875</c:v>
                </c:pt>
                <c:pt idx="2967">
                  <c:v>0.875</c:v>
                </c:pt>
                <c:pt idx="2968">
                  <c:v>0.875</c:v>
                </c:pt>
                <c:pt idx="2969">
                  <c:v>0.875</c:v>
                </c:pt>
                <c:pt idx="2970">
                  <c:v>0.875</c:v>
                </c:pt>
                <c:pt idx="2971">
                  <c:v>0.875</c:v>
                </c:pt>
                <c:pt idx="2972">
                  <c:v>0.875</c:v>
                </c:pt>
                <c:pt idx="2973">
                  <c:v>0.875</c:v>
                </c:pt>
                <c:pt idx="2974">
                  <c:v>0.875</c:v>
                </c:pt>
                <c:pt idx="2975">
                  <c:v>0.875</c:v>
                </c:pt>
                <c:pt idx="2976">
                  <c:v>0.875</c:v>
                </c:pt>
                <c:pt idx="2977">
                  <c:v>0.875</c:v>
                </c:pt>
                <c:pt idx="2978">
                  <c:v>0.875</c:v>
                </c:pt>
                <c:pt idx="2979">
                  <c:v>0.875</c:v>
                </c:pt>
                <c:pt idx="2980">
                  <c:v>0.875</c:v>
                </c:pt>
                <c:pt idx="2981">
                  <c:v>0.875</c:v>
                </c:pt>
                <c:pt idx="2982">
                  <c:v>0.875</c:v>
                </c:pt>
                <c:pt idx="2983">
                  <c:v>0.875</c:v>
                </c:pt>
                <c:pt idx="2984">
                  <c:v>0.875</c:v>
                </c:pt>
                <c:pt idx="2985">
                  <c:v>0.875</c:v>
                </c:pt>
                <c:pt idx="2986">
                  <c:v>0.875</c:v>
                </c:pt>
                <c:pt idx="2987">
                  <c:v>0.875</c:v>
                </c:pt>
                <c:pt idx="2988">
                  <c:v>0.875</c:v>
                </c:pt>
                <c:pt idx="2989">
                  <c:v>0.875</c:v>
                </c:pt>
                <c:pt idx="2990">
                  <c:v>1.108</c:v>
                </c:pt>
                <c:pt idx="2991">
                  <c:v>1.20266666666667</c:v>
                </c:pt>
                <c:pt idx="2992">
                  <c:v>1.392</c:v>
                </c:pt>
                <c:pt idx="2993">
                  <c:v>1.392</c:v>
                </c:pt>
                <c:pt idx="2994">
                  <c:v>1.392</c:v>
                </c:pt>
                <c:pt idx="2995">
                  <c:v>1.392</c:v>
                </c:pt>
                <c:pt idx="2996">
                  <c:v>1.392</c:v>
                </c:pt>
                <c:pt idx="2997">
                  <c:v>1.392</c:v>
                </c:pt>
                <c:pt idx="2998">
                  <c:v>1.392</c:v>
                </c:pt>
                <c:pt idx="2999">
                  <c:v>1.392</c:v>
                </c:pt>
                <c:pt idx="3000">
                  <c:v>1.392</c:v>
                </c:pt>
                <c:pt idx="3001">
                  <c:v>1.392</c:v>
                </c:pt>
                <c:pt idx="3002">
                  <c:v>1.392</c:v>
                </c:pt>
                <c:pt idx="3003">
                  <c:v>1.392</c:v>
                </c:pt>
                <c:pt idx="3004">
                  <c:v>1.392</c:v>
                </c:pt>
                <c:pt idx="3005">
                  <c:v>1.392</c:v>
                </c:pt>
                <c:pt idx="3006">
                  <c:v>1.392</c:v>
                </c:pt>
                <c:pt idx="3007">
                  <c:v>1.392</c:v>
                </c:pt>
                <c:pt idx="3008">
                  <c:v>1.392</c:v>
                </c:pt>
                <c:pt idx="3009">
                  <c:v>1.392</c:v>
                </c:pt>
                <c:pt idx="3010">
                  <c:v>1.392</c:v>
                </c:pt>
                <c:pt idx="3011">
                  <c:v>1.392</c:v>
                </c:pt>
                <c:pt idx="3012">
                  <c:v>1.392</c:v>
                </c:pt>
                <c:pt idx="3013">
                  <c:v>1.30866666666667</c:v>
                </c:pt>
                <c:pt idx="3014">
                  <c:v>1.142</c:v>
                </c:pt>
                <c:pt idx="3015">
                  <c:v>1.142</c:v>
                </c:pt>
                <c:pt idx="3016">
                  <c:v>1.142</c:v>
                </c:pt>
                <c:pt idx="3017">
                  <c:v>1.142</c:v>
                </c:pt>
                <c:pt idx="3018">
                  <c:v>1.142</c:v>
                </c:pt>
                <c:pt idx="3019">
                  <c:v>1.142</c:v>
                </c:pt>
                <c:pt idx="3020">
                  <c:v>1.142</c:v>
                </c:pt>
                <c:pt idx="3021">
                  <c:v>1.142</c:v>
                </c:pt>
                <c:pt idx="3022">
                  <c:v>1.142</c:v>
                </c:pt>
                <c:pt idx="3023">
                  <c:v>1.142</c:v>
                </c:pt>
                <c:pt idx="3024">
                  <c:v>1.142</c:v>
                </c:pt>
                <c:pt idx="3025">
                  <c:v>1.142</c:v>
                </c:pt>
                <c:pt idx="3026">
                  <c:v>1.142</c:v>
                </c:pt>
                <c:pt idx="3027">
                  <c:v>1.142</c:v>
                </c:pt>
                <c:pt idx="3028">
                  <c:v>1.358</c:v>
                </c:pt>
                <c:pt idx="3029">
                  <c:v>1.358</c:v>
                </c:pt>
                <c:pt idx="3030">
                  <c:v>1.358</c:v>
                </c:pt>
                <c:pt idx="3031">
                  <c:v>1.358</c:v>
                </c:pt>
                <c:pt idx="3032">
                  <c:v>1.358</c:v>
                </c:pt>
                <c:pt idx="3033">
                  <c:v>1.358</c:v>
                </c:pt>
                <c:pt idx="3034">
                  <c:v>1.358</c:v>
                </c:pt>
                <c:pt idx="3035">
                  <c:v>1.358</c:v>
                </c:pt>
                <c:pt idx="3036">
                  <c:v>1.358</c:v>
                </c:pt>
                <c:pt idx="3037">
                  <c:v>1.358</c:v>
                </c:pt>
                <c:pt idx="3038">
                  <c:v>1.358</c:v>
                </c:pt>
                <c:pt idx="3039">
                  <c:v>1.358</c:v>
                </c:pt>
                <c:pt idx="3040">
                  <c:v>1.358</c:v>
                </c:pt>
                <c:pt idx="3041">
                  <c:v>1.358</c:v>
                </c:pt>
                <c:pt idx="3042">
                  <c:v>0.933</c:v>
                </c:pt>
                <c:pt idx="3043">
                  <c:v>0.933</c:v>
                </c:pt>
                <c:pt idx="3044">
                  <c:v>0.933</c:v>
                </c:pt>
                <c:pt idx="3045">
                  <c:v>0.933</c:v>
                </c:pt>
                <c:pt idx="3046">
                  <c:v>0.933</c:v>
                </c:pt>
                <c:pt idx="3047">
                  <c:v>0.933</c:v>
                </c:pt>
                <c:pt idx="3048">
                  <c:v>0.933</c:v>
                </c:pt>
                <c:pt idx="3049">
                  <c:v>0.933</c:v>
                </c:pt>
                <c:pt idx="3050">
                  <c:v>0.933</c:v>
                </c:pt>
                <c:pt idx="3051">
                  <c:v>0.933</c:v>
                </c:pt>
                <c:pt idx="3052">
                  <c:v>0.933</c:v>
                </c:pt>
                <c:pt idx="3053">
                  <c:v>0.933</c:v>
                </c:pt>
                <c:pt idx="3054">
                  <c:v>0.933</c:v>
                </c:pt>
                <c:pt idx="3055">
                  <c:v>0.933</c:v>
                </c:pt>
                <c:pt idx="3056">
                  <c:v>0.933</c:v>
                </c:pt>
                <c:pt idx="3057">
                  <c:v>0.933</c:v>
                </c:pt>
                <c:pt idx="3058">
                  <c:v>0.933</c:v>
                </c:pt>
                <c:pt idx="3059">
                  <c:v>0.933</c:v>
                </c:pt>
                <c:pt idx="3060">
                  <c:v>0.933</c:v>
                </c:pt>
                <c:pt idx="3061">
                  <c:v>0.933</c:v>
                </c:pt>
                <c:pt idx="3062">
                  <c:v>0.933</c:v>
                </c:pt>
                <c:pt idx="3063">
                  <c:v>0.933</c:v>
                </c:pt>
                <c:pt idx="3064">
                  <c:v>0.933</c:v>
                </c:pt>
                <c:pt idx="3065">
                  <c:v>0.933</c:v>
                </c:pt>
                <c:pt idx="3066">
                  <c:v>1.292</c:v>
                </c:pt>
                <c:pt idx="3067">
                  <c:v>1.34733333333333</c:v>
                </c:pt>
                <c:pt idx="3068">
                  <c:v>1.375</c:v>
                </c:pt>
                <c:pt idx="3069">
                  <c:v>1.375</c:v>
                </c:pt>
                <c:pt idx="3070">
                  <c:v>1.375</c:v>
                </c:pt>
                <c:pt idx="3071">
                  <c:v>1.375</c:v>
                </c:pt>
                <c:pt idx="3072">
                  <c:v>1.375</c:v>
                </c:pt>
                <c:pt idx="3073">
                  <c:v>1.375</c:v>
                </c:pt>
                <c:pt idx="3074">
                  <c:v>1.375</c:v>
                </c:pt>
                <c:pt idx="3075">
                  <c:v>1.375</c:v>
                </c:pt>
                <c:pt idx="3076">
                  <c:v>1.375</c:v>
                </c:pt>
                <c:pt idx="3077">
                  <c:v>1.375</c:v>
                </c:pt>
                <c:pt idx="3078">
                  <c:v>1.375</c:v>
                </c:pt>
                <c:pt idx="3079">
                  <c:v>1.375</c:v>
                </c:pt>
                <c:pt idx="3080">
                  <c:v>1.375</c:v>
                </c:pt>
                <c:pt idx="3081">
                  <c:v>1.375</c:v>
                </c:pt>
                <c:pt idx="3082">
                  <c:v>1.375</c:v>
                </c:pt>
                <c:pt idx="3083">
                  <c:v>1.375</c:v>
                </c:pt>
                <c:pt idx="3084">
                  <c:v>1.375</c:v>
                </c:pt>
                <c:pt idx="3085">
                  <c:v>1.375</c:v>
                </c:pt>
                <c:pt idx="3086">
                  <c:v>1.375</c:v>
                </c:pt>
                <c:pt idx="3087">
                  <c:v>1.375</c:v>
                </c:pt>
                <c:pt idx="3088">
                  <c:v>1.375</c:v>
                </c:pt>
                <c:pt idx="3089">
                  <c:v>1.375</c:v>
                </c:pt>
                <c:pt idx="3090">
                  <c:v>1.375</c:v>
                </c:pt>
                <c:pt idx="3091">
                  <c:v>1.375</c:v>
                </c:pt>
                <c:pt idx="3092">
                  <c:v>1.375</c:v>
                </c:pt>
                <c:pt idx="3093">
                  <c:v>1.375</c:v>
                </c:pt>
                <c:pt idx="3094">
                  <c:v>1.375</c:v>
                </c:pt>
                <c:pt idx="3095">
                  <c:v>1.375</c:v>
                </c:pt>
                <c:pt idx="3096">
                  <c:v>1.375</c:v>
                </c:pt>
                <c:pt idx="3097">
                  <c:v>1.375</c:v>
                </c:pt>
                <c:pt idx="3098">
                  <c:v>1.23033333333333</c:v>
                </c:pt>
                <c:pt idx="3099">
                  <c:v>1.158</c:v>
                </c:pt>
                <c:pt idx="3100">
                  <c:v>1.158</c:v>
                </c:pt>
                <c:pt idx="3101">
                  <c:v>1.158</c:v>
                </c:pt>
                <c:pt idx="3102">
                  <c:v>1.158</c:v>
                </c:pt>
                <c:pt idx="3103">
                  <c:v>1.158</c:v>
                </c:pt>
                <c:pt idx="3104">
                  <c:v>1.158</c:v>
                </c:pt>
                <c:pt idx="3105">
                  <c:v>1.158</c:v>
                </c:pt>
                <c:pt idx="3106">
                  <c:v>1.158</c:v>
                </c:pt>
                <c:pt idx="3107">
                  <c:v>1.158</c:v>
                </c:pt>
                <c:pt idx="3108">
                  <c:v>1.158</c:v>
                </c:pt>
                <c:pt idx="3109">
                  <c:v>1.158</c:v>
                </c:pt>
                <c:pt idx="3110">
                  <c:v>1.158</c:v>
                </c:pt>
                <c:pt idx="3111">
                  <c:v>1.158</c:v>
                </c:pt>
                <c:pt idx="3112">
                  <c:v>1.158</c:v>
                </c:pt>
                <c:pt idx="3113">
                  <c:v>1.158</c:v>
                </c:pt>
                <c:pt idx="3114">
                  <c:v>1.11933333333333</c:v>
                </c:pt>
                <c:pt idx="3115">
                  <c:v>1.042</c:v>
                </c:pt>
                <c:pt idx="3116">
                  <c:v>1.042</c:v>
                </c:pt>
                <c:pt idx="3117">
                  <c:v>1.042</c:v>
                </c:pt>
                <c:pt idx="3118">
                  <c:v>1.042</c:v>
                </c:pt>
                <c:pt idx="3119">
                  <c:v>1.042</c:v>
                </c:pt>
                <c:pt idx="3120">
                  <c:v>1.042</c:v>
                </c:pt>
                <c:pt idx="3121">
                  <c:v>1.042</c:v>
                </c:pt>
                <c:pt idx="3122">
                  <c:v>1.042</c:v>
                </c:pt>
                <c:pt idx="3123">
                  <c:v>1.042</c:v>
                </c:pt>
                <c:pt idx="3124">
                  <c:v>1.042</c:v>
                </c:pt>
                <c:pt idx="3125">
                  <c:v>0.992</c:v>
                </c:pt>
                <c:pt idx="3126">
                  <c:v>0.992</c:v>
                </c:pt>
                <c:pt idx="3127">
                  <c:v>0.992</c:v>
                </c:pt>
                <c:pt idx="3128">
                  <c:v>0.992</c:v>
                </c:pt>
                <c:pt idx="3129">
                  <c:v>0.992</c:v>
                </c:pt>
                <c:pt idx="3130">
                  <c:v>0.992</c:v>
                </c:pt>
                <c:pt idx="3131">
                  <c:v>0.992</c:v>
                </c:pt>
                <c:pt idx="3132">
                  <c:v>0.992</c:v>
                </c:pt>
                <c:pt idx="3133">
                  <c:v>0.992</c:v>
                </c:pt>
                <c:pt idx="3134">
                  <c:v>0.992</c:v>
                </c:pt>
                <c:pt idx="3135">
                  <c:v>0.992</c:v>
                </c:pt>
                <c:pt idx="3136">
                  <c:v>0.992</c:v>
                </c:pt>
                <c:pt idx="3137">
                  <c:v>1.12533333333333</c:v>
                </c:pt>
                <c:pt idx="3138">
                  <c:v>1.192</c:v>
                </c:pt>
                <c:pt idx="3139">
                  <c:v>1.192</c:v>
                </c:pt>
                <c:pt idx="3140">
                  <c:v>1.192</c:v>
                </c:pt>
                <c:pt idx="3141">
                  <c:v>1.189</c:v>
                </c:pt>
                <c:pt idx="3142">
                  <c:v>1.183</c:v>
                </c:pt>
                <c:pt idx="3143">
                  <c:v>1.183</c:v>
                </c:pt>
                <c:pt idx="3144">
                  <c:v>1.183</c:v>
                </c:pt>
                <c:pt idx="3145">
                  <c:v>1.183</c:v>
                </c:pt>
                <c:pt idx="3146">
                  <c:v>1.183</c:v>
                </c:pt>
                <c:pt idx="3147">
                  <c:v>1.19966666666667</c:v>
                </c:pt>
                <c:pt idx="3148">
                  <c:v>0.833</c:v>
                </c:pt>
                <c:pt idx="3149">
                  <c:v>0.833</c:v>
                </c:pt>
                <c:pt idx="3150">
                  <c:v>0.833</c:v>
                </c:pt>
                <c:pt idx="3151">
                  <c:v>0.833</c:v>
                </c:pt>
                <c:pt idx="3152">
                  <c:v>0.833</c:v>
                </c:pt>
                <c:pt idx="3153">
                  <c:v>0.766333333333334</c:v>
                </c:pt>
                <c:pt idx="3154">
                  <c:v>0.733</c:v>
                </c:pt>
                <c:pt idx="3155">
                  <c:v>0.733</c:v>
                </c:pt>
                <c:pt idx="3156">
                  <c:v>0.733</c:v>
                </c:pt>
                <c:pt idx="3157">
                  <c:v>0.733</c:v>
                </c:pt>
                <c:pt idx="3158">
                  <c:v>0.733</c:v>
                </c:pt>
                <c:pt idx="3159">
                  <c:v>0.808</c:v>
                </c:pt>
                <c:pt idx="3160">
                  <c:v>0.791333333333333</c:v>
                </c:pt>
                <c:pt idx="3161">
                  <c:v>0.783</c:v>
                </c:pt>
                <c:pt idx="3162">
                  <c:v>0.783</c:v>
                </c:pt>
                <c:pt idx="3163">
                  <c:v>0.783</c:v>
                </c:pt>
                <c:pt idx="3164">
                  <c:v>0.783</c:v>
                </c:pt>
                <c:pt idx="3165">
                  <c:v>0.830666666666667</c:v>
                </c:pt>
                <c:pt idx="3166">
                  <c:v>0.858</c:v>
                </c:pt>
                <c:pt idx="3167">
                  <c:v>0.858</c:v>
                </c:pt>
                <c:pt idx="3168">
                  <c:v>0.858</c:v>
                </c:pt>
                <c:pt idx="3169">
                  <c:v>0.858</c:v>
                </c:pt>
                <c:pt idx="3170">
                  <c:v>0.844333333333334</c:v>
                </c:pt>
                <c:pt idx="3171">
                  <c:v>0.861</c:v>
                </c:pt>
                <c:pt idx="3172">
                  <c:v>0.883</c:v>
                </c:pt>
                <c:pt idx="3173">
                  <c:v>0.883</c:v>
                </c:pt>
                <c:pt idx="3174">
                  <c:v>0.883</c:v>
                </c:pt>
                <c:pt idx="3175">
                  <c:v>0.883</c:v>
                </c:pt>
                <c:pt idx="3176">
                  <c:v>0.883</c:v>
                </c:pt>
                <c:pt idx="3177">
                  <c:v>0.883</c:v>
                </c:pt>
                <c:pt idx="3178">
                  <c:v>0.883</c:v>
                </c:pt>
                <c:pt idx="3179">
                  <c:v>0.883</c:v>
                </c:pt>
                <c:pt idx="3180">
                  <c:v>0.883</c:v>
                </c:pt>
                <c:pt idx="3181">
                  <c:v>0.883</c:v>
                </c:pt>
                <c:pt idx="3182">
                  <c:v>0.883</c:v>
                </c:pt>
                <c:pt idx="3183">
                  <c:v>0.866333333333333</c:v>
                </c:pt>
                <c:pt idx="3184">
                  <c:v>0.833</c:v>
                </c:pt>
                <c:pt idx="3185">
                  <c:v>0.833</c:v>
                </c:pt>
                <c:pt idx="3186">
                  <c:v>0.833</c:v>
                </c:pt>
                <c:pt idx="3187">
                  <c:v>0.833</c:v>
                </c:pt>
                <c:pt idx="3188">
                  <c:v>0.833</c:v>
                </c:pt>
                <c:pt idx="3189">
                  <c:v>0.833</c:v>
                </c:pt>
                <c:pt idx="3190">
                  <c:v>0.833</c:v>
                </c:pt>
                <c:pt idx="3191">
                  <c:v>0.833</c:v>
                </c:pt>
                <c:pt idx="3192">
                  <c:v>0.833</c:v>
                </c:pt>
                <c:pt idx="3193">
                  <c:v>0.833</c:v>
                </c:pt>
                <c:pt idx="3194">
                  <c:v>0.833</c:v>
                </c:pt>
                <c:pt idx="3195">
                  <c:v>0.833</c:v>
                </c:pt>
                <c:pt idx="3196">
                  <c:v>0.833</c:v>
                </c:pt>
                <c:pt idx="3197">
                  <c:v>0.833</c:v>
                </c:pt>
                <c:pt idx="3198">
                  <c:v>0.833</c:v>
                </c:pt>
                <c:pt idx="3199">
                  <c:v>0.833</c:v>
                </c:pt>
                <c:pt idx="3200">
                  <c:v>0.833</c:v>
                </c:pt>
                <c:pt idx="3201">
                  <c:v>0.833</c:v>
                </c:pt>
                <c:pt idx="3202">
                  <c:v>0.833</c:v>
                </c:pt>
                <c:pt idx="3203">
                  <c:v>0.833</c:v>
                </c:pt>
                <c:pt idx="3204">
                  <c:v>0.833</c:v>
                </c:pt>
                <c:pt idx="3205">
                  <c:v>0.833</c:v>
                </c:pt>
                <c:pt idx="3206">
                  <c:v>0.833</c:v>
                </c:pt>
                <c:pt idx="3207">
                  <c:v>0.872333333333334</c:v>
                </c:pt>
                <c:pt idx="3208">
                  <c:v>0.892</c:v>
                </c:pt>
                <c:pt idx="3209">
                  <c:v>0.892</c:v>
                </c:pt>
                <c:pt idx="3210">
                  <c:v>0.892</c:v>
                </c:pt>
                <c:pt idx="3211">
                  <c:v>0.892</c:v>
                </c:pt>
                <c:pt idx="3212">
                  <c:v>0.892</c:v>
                </c:pt>
                <c:pt idx="3213">
                  <c:v>0.892</c:v>
                </c:pt>
                <c:pt idx="3214">
                  <c:v>0.892</c:v>
                </c:pt>
                <c:pt idx="3215">
                  <c:v>0.864</c:v>
                </c:pt>
                <c:pt idx="3216">
                  <c:v>0.894666666666666</c:v>
                </c:pt>
                <c:pt idx="3217">
                  <c:v>0.917</c:v>
                </c:pt>
                <c:pt idx="3218">
                  <c:v>0.917</c:v>
                </c:pt>
                <c:pt idx="3219">
                  <c:v>0.917</c:v>
                </c:pt>
                <c:pt idx="3220">
                  <c:v>0.917</c:v>
                </c:pt>
                <c:pt idx="3221">
                  <c:v>0.917</c:v>
                </c:pt>
                <c:pt idx="3222">
                  <c:v>0.877666666666667</c:v>
                </c:pt>
                <c:pt idx="3223">
                  <c:v>0.858</c:v>
                </c:pt>
                <c:pt idx="3224">
                  <c:v>0.858</c:v>
                </c:pt>
                <c:pt idx="3225">
                  <c:v>0.858</c:v>
                </c:pt>
                <c:pt idx="3226">
                  <c:v>0.858</c:v>
                </c:pt>
                <c:pt idx="3227">
                  <c:v>0.842</c:v>
                </c:pt>
                <c:pt idx="3228">
                  <c:v>0.842</c:v>
                </c:pt>
                <c:pt idx="3229">
                  <c:v>0.842</c:v>
                </c:pt>
                <c:pt idx="3230">
                  <c:v>0.842</c:v>
                </c:pt>
                <c:pt idx="3231">
                  <c:v>0.842</c:v>
                </c:pt>
                <c:pt idx="3232">
                  <c:v>0.842</c:v>
                </c:pt>
                <c:pt idx="3233">
                  <c:v>0.842</c:v>
                </c:pt>
                <c:pt idx="3234">
                  <c:v>0.842</c:v>
                </c:pt>
                <c:pt idx="3235">
                  <c:v>0.842</c:v>
                </c:pt>
                <c:pt idx="3236">
                  <c:v>0.842</c:v>
                </c:pt>
                <c:pt idx="3237">
                  <c:v>0.842</c:v>
                </c:pt>
                <c:pt idx="3238">
                  <c:v>0.842</c:v>
                </c:pt>
                <c:pt idx="3239">
                  <c:v>0.842</c:v>
                </c:pt>
                <c:pt idx="3240">
                  <c:v>0.842</c:v>
                </c:pt>
                <c:pt idx="3241">
                  <c:v>0.842</c:v>
                </c:pt>
                <c:pt idx="3242">
                  <c:v>0.842</c:v>
                </c:pt>
                <c:pt idx="3243">
                  <c:v>0.842</c:v>
                </c:pt>
                <c:pt idx="3244">
                  <c:v>0.842</c:v>
                </c:pt>
                <c:pt idx="3245">
                  <c:v>0.842</c:v>
                </c:pt>
                <c:pt idx="3246">
                  <c:v>0.842</c:v>
                </c:pt>
                <c:pt idx="3247">
                  <c:v>0.842</c:v>
                </c:pt>
                <c:pt idx="3248">
                  <c:v>0.842</c:v>
                </c:pt>
                <c:pt idx="3249">
                  <c:v>0.842</c:v>
                </c:pt>
                <c:pt idx="3250">
                  <c:v>0.842</c:v>
                </c:pt>
                <c:pt idx="3251">
                  <c:v>0.842</c:v>
                </c:pt>
                <c:pt idx="3252">
                  <c:v>0.844666666666667</c:v>
                </c:pt>
                <c:pt idx="3253">
                  <c:v>0.85</c:v>
                </c:pt>
                <c:pt idx="3254">
                  <c:v>0.85</c:v>
                </c:pt>
                <c:pt idx="3255">
                  <c:v>0.85</c:v>
                </c:pt>
                <c:pt idx="3256">
                  <c:v>0.85</c:v>
                </c:pt>
                <c:pt idx="3257">
                  <c:v>0.878</c:v>
                </c:pt>
                <c:pt idx="3258">
                  <c:v>0.892</c:v>
                </c:pt>
                <c:pt idx="3259">
                  <c:v>0.892</c:v>
                </c:pt>
                <c:pt idx="3260">
                  <c:v>0.892</c:v>
                </c:pt>
                <c:pt idx="3261">
                  <c:v>0.892</c:v>
                </c:pt>
                <c:pt idx="3262">
                  <c:v>0.864</c:v>
                </c:pt>
                <c:pt idx="3263">
                  <c:v>0.808</c:v>
                </c:pt>
                <c:pt idx="3264">
                  <c:v>0.808</c:v>
                </c:pt>
                <c:pt idx="3265">
                  <c:v>0.808</c:v>
                </c:pt>
                <c:pt idx="3266">
                  <c:v>0.808</c:v>
                </c:pt>
                <c:pt idx="3267">
                  <c:v>0.808</c:v>
                </c:pt>
                <c:pt idx="3268">
                  <c:v>0.808</c:v>
                </c:pt>
                <c:pt idx="3269">
                  <c:v>0.808</c:v>
                </c:pt>
                <c:pt idx="3270">
                  <c:v>0.808</c:v>
                </c:pt>
                <c:pt idx="3271">
                  <c:v>0.808</c:v>
                </c:pt>
                <c:pt idx="3272">
                  <c:v>0.808</c:v>
                </c:pt>
                <c:pt idx="3273">
                  <c:v>0.808</c:v>
                </c:pt>
                <c:pt idx="3274">
                  <c:v>0.808</c:v>
                </c:pt>
                <c:pt idx="3275">
                  <c:v>0.808</c:v>
                </c:pt>
                <c:pt idx="3276">
                  <c:v>0.808</c:v>
                </c:pt>
                <c:pt idx="3277">
                  <c:v>0.808</c:v>
                </c:pt>
                <c:pt idx="3278">
                  <c:v>0.747333333333334</c:v>
                </c:pt>
                <c:pt idx="3279">
                  <c:v>0.717</c:v>
                </c:pt>
                <c:pt idx="3280">
                  <c:v>0.717</c:v>
                </c:pt>
                <c:pt idx="3281">
                  <c:v>0.736333333333334</c:v>
                </c:pt>
                <c:pt idx="3282">
                  <c:v>0.842</c:v>
                </c:pt>
                <c:pt idx="3283">
                  <c:v>0.842</c:v>
                </c:pt>
                <c:pt idx="3284">
                  <c:v>0.842</c:v>
                </c:pt>
                <c:pt idx="3285">
                  <c:v>0.842</c:v>
                </c:pt>
                <c:pt idx="3286">
                  <c:v>0.836333333333334</c:v>
                </c:pt>
                <c:pt idx="3287">
                  <c:v>0.825</c:v>
                </c:pt>
                <c:pt idx="3288">
                  <c:v>0.825</c:v>
                </c:pt>
                <c:pt idx="3289">
                  <c:v>0.825</c:v>
                </c:pt>
                <c:pt idx="3290">
                  <c:v>0.825</c:v>
                </c:pt>
                <c:pt idx="3291">
                  <c:v>0.817</c:v>
                </c:pt>
                <c:pt idx="3292">
                  <c:v>0.783666666666667</c:v>
                </c:pt>
                <c:pt idx="3293">
                  <c:v>0.717</c:v>
                </c:pt>
                <c:pt idx="3294">
                  <c:v>0.717</c:v>
                </c:pt>
                <c:pt idx="3295">
                  <c:v>0.711333333333334</c:v>
                </c:pt>
                <c:pt idx="3296">
                  <c:v>0.7</c:v>
                </c:pt>
                <c:pt idx="3297">
                  <c:v>0.711</c:v>
                </c:pt>
                <c:pt idx="3298">
                  <c:v>0.733</c:v>
                </c:pt>
                <c:pt idx="3299">
                  <c:v>0.733</c:v>
                </c:pt>
                <c:pt idx="3300">
                  <c:v>0.733</c:v>
                </c:pt>
                <c:pt idx="3301">
                  <c:v>0.7</c:v>
                </c:pt>
                <c:pt idx="3302">
                  <c:v>0.730666666666667</c:v>
                </c:pt>
                <c:pt idx="3303">
                  <c:v>0.758</c:v>
                </c:pt>
                <c:pt idx="3304">
                  <c:v>0.758</c:v>
                </c:pt>
                <c:pt idx="3305">
                  <c:v>0.758</c:v>
                </c:pt>
                <c:pt idx="3306">
                  <c:v>0.758</c:v>
                </c:pt>
                <c:pt idx="3307">
                  <c:v>0.758</c:v>
                </c:pt>
                <c:pt idx="3308">
                  <c:v>0.758</c:v>
                </c:pt>
                <c:pt idx="3309">
                  <c:v>0.758</c:v>
                </c:pt>
                <c:pt idx="3310">
                  <c:v>0.705333333333334</c:v>
                </c:pt>
                <c:pt idx="3311">
                  <c:v>0.733</c:v>
                </c:pt>
                <c:pt idx="3312">
                  <c:v>0.733</c:v>
                </c:pt>
                <c:pt idx="3313">
                  <c:v>0.733</c:v>
                </c:pt>
                <c:pt idx="3314">
                  <c:v>0.733</c:v>
                </c:pt>
                <c:pt idx="3315">
                  <c:v>0.733</c:v>
                </c:pt>
                <c:pt idx="3316">
                  <c:v>0.733</c:v>
                </c:pt>
                <c:pt idx="3317">
                  <c:v>0.733</c:v>
                </c:pt>
                <c:pt idx="3318">
                  <c:v>0.777666666666667</c:v>
                </c:pt>
                <c:pt idx="3319">
                  <c:v>0.867</c:v>
                </c:pt>
                <c:pt idx="3320">
                  <c:v>0.867</c:v>
                </c:pt>
                <c:pt idx="3321">
                  <c:v>0.867</c:v>
                </c:pt>
                <c:pt idx="3322">
                  <c:v>0.867</c:v>
                </c:pt>
                <c:pt idx="3323">
                  <c:v>0.867</c:v>
                </c:pt>
                <c:pt idx="3324">
                  <c:v>0.867</c:v>
                </c:pt>
                <c:pt idx="3325">
                  <c:v>0.867</c:v>
                </c:pt>
                <c:pt idx="3326">
                  <c:v>0.867</c:v>
                </c:pt>
                <c:pt idx="3327">
                  <c:v>0.867</c:v>
                </c:pt>
                <c:pt idx="3328">
                  <c:v>0.894666666666666</c:v>
                </c:pt>
                <c:pt idx="3329">
                  <c:v>0.95</c:v>
                </c:pt>
                <c:pt idx="3330">
                  <c:v>0.95</c:v>
                </c:pt>
                <c:pt idx="3331">
                  <c:v>0.95</c:v>
                </c:pt>
                <c:pt idx="3332">
                  <c:v>0.95</c:v>
                </c:pt>
                <c:pt idx="3333">
                  <c:v>0.889</c:v>
                </c:pt>
                <c:pt idx="3334">
                  <c:v>0.767</c:v>
                </c:pt>
                <c:pt idx="3335">
                  <c:v>0.767</c:v>
                </c:pt>
                <c:pt idx="3336">
                  <c:v>0.767</c:v>
                </c:pt>
                <c:pt idx="3337">
                  <c:v>0.767</c:v>
                </c:pt>
                <c:pt idx="3338">
                  <c:v>0.767</c:v>
                </c:pt>
                <c:pt idx="3339">
                  <c:v>0.767</c:v>
                </c:pt>
                <c:pt idx="3340">
                  <c:v>0.767</c:v>
                </c:pt>
                <c:pt idx="3341">
                  <c:v>0.767</c:v>
                </c:pt>
                <c:pt idx="3342">
                  <c:v>0.767</c:v>
                </c:pt>
                <c:pt idx="3343">
                  <c:v>0.772333333333334</c:v>
                </c:pt>
                <c:pt idx="3344">
                  <c:v>0.758</c:v>
                </c:pt>
                <c:pt idx="3345">
                  <c:v>0.758</c:v>
                </c:pt>
                <c:pt idx="3346">
                  <c:v>0.758</c:v>
                </c:pt>
                <c:pt idx="3347">
                  <c:v>0.758</c:v>
                </c:pt>
                <c:pt idx="3348">
                  <c:v>0.758</c:v>
                </c:pt>
                <c:pt idx="3349">
                  <c:v>0.758</c:v>
                </c:pt>
                <c:pt idx="3350">
                  <c:v>0.758</c:v>
                </c:pt>
                <c:pt idx="3351">
                  <c:v>0.95</c:v>
                </c:pt>
                <c:pt idx="3352">
                  <c:v>1.00533333333333</c:v>
                </c:pt>
                <c:pt idx="3353">
                  <c:v>0.983</c:v>
                </c:pt>
                <c:pt idx="3354">
                  <c:v>0.683</c:v>
                </c:pt>
                <c:pt idx="3355">
                  <c:v>0.683</c:v>
                </c:pt>
                <c:pt idx="3356">
                  <c:v>0.683</c:v>
                </c:pt>
                <c:pt idx="3357">
                  <c:v>0.683</c:v>
                </c:pt>
                <c:pt idx="3358">
                  <c:v>0.683</c:v>
                </c:pt>
                <c:pt idx="3359">
                  <c:v>0.683</c:v>
                </c:pt>
                <c:pt idx="3360">
                  <c:v>0.683</c:v>
                </c:pt>
                <c:pt idx="3361">
                  <c:v>0.694333333333333</c:v>
                </c:pt>
                <c:pt idx="3362">
                  <c:v>0.717</c:v>
                </c:pt>
                <c:pt idx="3363">
                  <c:v>0.733666666666667</c:v>
                </c:pt>
                <c:pt idx="3364">
                  <c:v>0.742</c:v>
                </c:pt>
                <c:pt idx="3365">
                  <c:v>0.742</c:v>
                </c:pt>
                <c:pt idx="3366">
                  <c:v>0.742</c:v>
                </c:pt>
                <c:pt idx="3367">
                  <c:v>0.742</c:v>
                </c:pt>
                <c:pt idx="3368">
                  <c:v>0.742</c:v>
                </c:pt>
                <c:pt idx="3369">
                  <c:v>0.742</c:v>
                </c:pt>
                <c:pt idx="3370">
                  <c:v>0.792</c:v>
                </c:pt>
                <c:pt idx="3371">
                  <c:v>0.817</c:v>
                </c:pt>
                <c:pt idx="3372">
                  <c:v>0.808</c:v>
                </c:pt>
                <c:pt idx="3373">
                  <c:v>0.783</c:v>
                </c:pt>
                <c:pt idx="3374">
                  <c:v>0.783</c:v>
                </c:pt>
                <c:pt idx="3375">
                  <c:v>0.783</c:v>
                </c:pt>
                <c:pt idx="3376">
                  <c:v>0.783</c:v>
                </c:pt>
                <c:pt idx="3377">
                  <c:v>0.766333333333334</c:v>
                </c:pt>
                <c:pt idx="3378">
                  <c:v>0.733</c:v>
                </c:pt>
                <c:pt idx="3379">
                  <c:v>0.716333333333334</c:v>
                </c:pt>
                <c:pt idx="3380">
                  <c:v>0.708</c:v>
                </c:pt>
                <c:pt idx="3381">
                  <c:v>0.692</c:v>
                </c:pt>
                <c:pt idx="3382">
                  <c:v>0.692</c:v>
                </c:pt>
                <c:pt idx="3383">
                  <c:v>0.708</c:v>
                </c:pt>
                <c:pt idx="3384">
                  <c:v>0.708</c:v>
                </c:pt>
                <c:pt idx="3385">
                  <c:v>0.708</c:v>
                </c:pt>
                <c:pt idx="3386">
                  <c:v>0.708</c:v>
                </c:pt>
                <c:pt idx="3387">
                  <c:v>0.733</c:v>
                </c:pt>
                <c:pt idx="3388">
                  <c:v>0.733</c:v>
                </c:pt>
                <c:pt idx="3389">
                  <c:v>0.733</c:v>
                </c:pt>
                <c:pt idx="3390">
                  <c:v>0.733</c:v>
                </c:pt>
                <c:pt idx="3391">
                  <c:v>0.733</c:v>
                </c:pt>
                <c:pt idx="3392">
                  <c:v>0.733</c:v>
                </c:pt>
                <c:pt idx="3393">
                  <c:v>0.733</c:v>
                </c:pt>
                <c:pt idx="3394">
                  <c:v>0.75</c:v>
                </c:pt>
                <c:pt idx="3395">
                  <c:v>0.75</c:v>
                </c:pt>
                <c:pt idx="3396">
                  <c:v>0.75</c:v>
                </c:pt>
                <c:pt idx="3397">
                  <c:v>0.75</c:v>
                </c:pt>
                <c:pt idx="3398">
                  <c:v>0.75</c:v>
                </c:pt>
                <c:pt idx="3399">
                  <c:v>0.75</c:v>
                </c:pt>
                <c:pt idx="3400">
                  <c:v>0.75</c:v>
                </c:pt>
                <c:pt idx="3401">
                  <c:v>0.75</c:v>
                </c:pt>
                <c:pt idx="3402">
                  <c:v>0.75</c:v>
                </c:pt>
                <c:pt idx="3403">
                  <c:v>0.75</c:v>
                </c:pt>
                <c:pt idx="3404">
                  <c:v>0.75</c:v>
                </c:pt>
                <c:pt idx="3405">
                  <c:v>0.7</c:v>
                </c:pt>
                <c:pt idx="3406">
                  <c:v>0.675</c:v>
                </c:pt>
                <c:pt idx="3407">
                  <c:v>0.675</c:v>
                </c:pt>
                <c:pt idx="3408">
                  <c:v>0.675</c:v>
                </c:pt>
                <c:pt idx="3409">
                  <c:v>0.675</c:v>
                </c:pt>
                <c:pt idx="3410">
                  <c:v>0.675</c:v>
                </c:pt>
                <c:pt idx="3411">
                  <c:v>0.675</c:v>
                </c:pt>
                <c:pt idx="3412">
                  <c:v>0.675</c:v>
                </c:pt>
                <c:pt idx="3413">
                  <c:v>0.675</c:v>
                </c:pt>
                <c:pt idx="3414">
                  <c:v>0.675</c:v>
                </c:pt>
                <c:pt idx="3415">
                  <c:v>0.675</c:v>
                </c:pt>
                <c:pt idx="3416">
                  <c:v>0.675</c:v>
                </c:pt>
                <c:pt idx="3417">
                  <c:v>0.675</c:v>
                </c:pt>
                <c:pt idx="3418">
                  <c:v>0.675</c:v>
                </c:pt>
                <c:pt idx="3419">
                  <c:v>0.719666666666667</c:v>
                </c:pt>
                <c:pt idx="3420">
                  <c:v>0.742</c:v>
                </c:pt>
                <c:pt idx="3421">
                  <c:v>0.742</c:v>
                </c:pt>
                <c:pt idx="3422">
                  <c:v>0.742</c:v>
                </c:pt>
                <c:pt idx="3423">
                  <c:v>0.742</c:v>
                </c:pt>
                <c:pt idx="3424">
                  <c:v>0.742</c:v>
                </c:pt>
                <c:pt idx="3425">
                  <c:v>0.733666666666667</c:v>
                </c:pt>
                <c:pt idx="3426">
                  <c:v>0.717</c:v>
                </c:pt>
                <c:pt idx="3427">
                  <c:v>0.717</c:v>
                </c:pt>
                <c:pt idx="3428">
                  <c:v>0.717</c:v>
                </c:pt>
                <c:pt idx="3429">
                  <c:v>0.717</c:v>
                </c:pt>
                <c:pt idx="3430">
                  <c:v>0.717</c:v>
                </c:pt>
                <c:pt idx="3431">
                  <c:v>0.717</c:v>
                </c:pt>
                <c:pt idx="3432">
                  <c:v>0.717</c:v>
                </c:pt>
                <c:pt idx="3433">
                  <c:v>0.717</c:v>
                </c:pt>
                <c:pt idx="3434">
                  <c:v>0.717</c:v>
                </c:pt>
                <c:pt idx="3435">
                  <c:v>0.717</c:v>
                </c:pt>
                <c:pt idx="3436">
                  <c:v>0.717</c:v>
                </c:pt>
                <c:pt idx="3437">
                  <c:v>0.717</c:v>
                </c:pt>
                <c:pt idx="3438">
                  <c:v>0.717</c:v>
                </c:pt>
                <c:pt idx="3439">
                  <c:v>0.775</c:v>
                </c:pt>
                <c:pt idx="3440">
                  <c:v>0.775</c:v>
                </c:pt>
                <c:pt idx="3441">
                  <c:v>0.775</c:v>
                </c:pt>
                <c:pt idx="3442">
                  <c:v>0.775</c:v>
                </c:pt>
                <c:pt idx="3443">
                  <c:v>0.767</c:v>
                </c:pt>
                <c:pt idx="3444">
                  <c:v>0.767</c:v>
                </c:pt>
                <c:pt idx="3445">
                  <c:v>0.825</c:v>
                </c:pt>
                <c:pt idx="3446">
                  <c:v>0.825</c:v>
                </c:pt>
                <c:pt idx="3447">
                  <c:v>0.825</c:v>
                </c:pt>
                <c:pt idx="3448">
                  <c:v>0.825</c:v>
                </c:pt>
                <c:pt idx="3449">
                  <c:v>0.825</c:v>
                </c:pt>
                <c:pt idx="3450">
                  <c:v>0.825</c:v>
                </c:pt>
                <c:pt idx="3451">
                  <c:v>0.825</c:v>
                </c:pt>
                <c:pt idx="3452">
                  <c:v>0.825</c:v>
                </c:pt>
                <c:pt idx="3453">
                  <c:v>0.817</c:v>
                </c:pt>
                <c:pt idx="3454">
                  <c:v>0.817</c:v>
                </c:pt>
                <c:pt idx="3455">
                  <c:v>0.817</c:v>
                </c:pt>
                <c:pt idx="3456">
                  <c:v>0.817</c:v>
                </c:pt>
                <c:pt idx="3457">
                  <c:v>0.817</c:v>
                </c:pt>
                <c:pt idx="3458">
                  <c:v>0.817</c:v>
                </c:pt>
                <c:pt idx="3459">
                  <c:v>0.808666666666667</c:v>
                </c:pt>
                <c:pt idx="3460">
                  <c:v>0.814</c:v>
                </c:pt>
                <c:pt idx="3461">
                  <c:v>0.825</c:v>
                </c:pt>
                <c:pt idx="3462">
                  <c:v>0.825</c:v>
                </c:pt>
                <c:pt idx="3463">
                  <c:v>0.819333333333333</c:v>
                </c:pt>
                <c:pt idx="3464">
                  <c:v>0.808</c:v>
                </c:pt>
                <c:pt idx="3465">
                  <c:v>0.808</c:v>
                </c:pt>
                <c:pt idx="3466">
                  <c:v>0.808</c:v>
                </c:pt>
                <c:pt idx="3467">
                  <c:v>0.808</c:v>
                </c:pt>
                <c:pt idx="3468">
                  <c:v>0.808</c:v>
                </c:pt>
                <c:pt idx="3469">
                  <c:v>0.808</c:v>
                </c:pt>
                <c:pt idx="3470">
                  <c:v>0.808</c:v>
                </c:pt>
                <c:pt idx="3471">
                  <c:v>0.808</c:v>
                </c:pt>
                <c:pt idx="3472">
                  <c:v>0.808</c:v>
                </c:pt>
                <c:pt idx="3473">
                  <c:v>0.808</c:v>
                </c:pt>
                <c:pt idx="3474">
                  <c:v>0.808</c:v>
                </c:pt>
                <c:pt idx="3475">
                  <c:v>0.794333333333333</c:v>
                </c:pt>
                <c:pt idx="3476">
                  <c:v>0.767</c:v>
                </c:pt>
                <c:pt idx="3477">
                  <c:v>0.767</c:v>
                </c:pt>
                <c:pt idx="3478">
                  <c:v>0.75</c:v>
                </c:pt>
                <c:pt idx="3479">
                  <c:v>0.75</c:v>
                </c:pt>
                <c:pt idx="3480">
                  <c:v>0.75</c:v>
                </c:pt>
                <c:pt idx="3481">
                  <c:v>0.75</c:v>
                </c:pt>
                <c:pt idx="3482">
                  <c:v>0.75</c:v>
                </c:pt>
                <c:pt idx="3483">
                  <c:v>0.741666666666667</c:v>
                </c:pt>
                <c:pt idx="3484">
                  <c:v>0.725</c:v>
                </c:pt>
                <c:pt idx="3485">
                  <c:v>0.725</c:v>
                </c:pt>
                <c:pt idx="3486">
                  <c:v>0.725</c:v>
                </c:pt>
                <c:pt idx="3487">
                  <c:v>0.719333333333334</c:v>
                </c:pt>
                <c:pt idx="3488">
                  <c:v>0.708</c:v>
                </c:pt>
                <c:pt idx="3489">
                  <c:v>0.708</c:v>
                </c:pt>
                <c:pt idx="3490">
                  <c:v>0.708</c:v>
                </c:pt>
                <c:pt idx="3491">
                  <c:v>0.708</c:v>
                </c:pt>
                <c:pt idx="3492">
                  <c:v>0.708</c:v>
                </c:pt>
                <c:pt idx="3493">
                  <c:v>0.708</c:v>
                </c:pt>
                <c:pt idx="3494">
                  <c:v>0.708</c:v>
                </c:pt>
                <c:pt idx="3495">
                  <c:v>0.708</c:v>
                </c:pt>
                <c:pt idx="3496">
                  <c:v>0.708</c:v>
                </c:pt>
                <c:pt idx="3497">
                  <c:v>0.708</c:v>
                </c:pt>
                <c:pt idx="3498">
                  <c:v>0.708</c:v>
                </c:pt>
                <c:pt idx="3499">
                  <c:v>0.708</c:v>
                </c:pt>
                <c:pt idx="3500">
                  <c:v>0.708</c:v>
                </c:pt>
                <c:pt idx="3501">
                  <c:v>0.708</c:v>
                </c:pt>
                <c:pt idx="3502">
                  <c:v>0.708</c:v>
                </c:pt>
                <c:pt idx="3503">
                  <c:v>0.667</c:v>
                </c:pt>
                <c:pt idx="3504">
                  <c:v>0.667</c:v>
                </c:pt>
                <c:pt idx="3505">
                  <c:v>0.667</c:v>
                </c:pt>
                <c:pt idx="3506">
                  <c:v>0.667</c:v>
                </c:pt>
                <c:pt idx="3507">
                  <c:v>0.667</c:v>
                </c:pt>
                <c:pt idx="3508">
                  <c:v>0.667</c:v>
                </c:pt>
                <c:pt idx="3509">
                  <c:v>0.667</c:v>
                </c:pt>
                <c:pt idx="3510">
                  <c:v>0.658</c:v>
                </c:pt>
                <c:pt idx="3511">
                  <c:v>0.658</c:v>
                </c:pt>
                <c:pt idx="3512">
                  <c:v>0.658</c:v>
                </c:pt>
                <c:pt idx="3513">
                  <c:v>0.658</c:v>
                </c:pt>
                <c:pt idx="3514">
                  <c:v>0.658</c:v>
                </c:pt>
                <c:pt idx="3515">
                  <c:v>0.658</c:v>
                </c:pt>
                <c:pt idx="3516">
                  <c:v>0.725</c:v>
                </c:pt>
                <c:pt idx="3517">
                  <c:v>0.725</c:v>
                </c:pt>
                <c:pt idx="3518">
                  <c:v>0.725</c:v>
                </c:pt>
                <c:pt idx="3519">
                  <c:v>0.725</c:v>
                </c:pt>
                <c:pt idx="3520">
                  <c:v>0.725</c:v>
                </c:pt>
                <c:pt idx="3521">
                  <c:v>0.75</c:v>
                </c:pt>
                <c:pt idx="3522">
                  <c:v>0.775</c:v>
                </c:pt>
                <c:pt idx="3523">
                  <c:v>0.778</c:v>
                </c:pt>
                <c:pt idx="3524">
                  <c:v>0.792</c:v>
                </c:pt>
                <c:pt idx="3525">
                  <c:v>0.778</c:v>
                </c:pt>
                <c:pt idx="3526">
                  <c:v>0.75</c:v>
                </c:pt>
                <c:pt idx="3527">
                  <c:v>0.75</c:v>
                </c:pt>
                <c:pt idx="3528">
                  <c:v>0.75</c:v>
                </c:pt>
                <c:pt idx="3529">
                  <c:v>0.75</c:v>
                </c:pt>
                <c:pt idx="3530">
                  <c:v>0.75</c:v>
                </c:pt>
                <c:pt idx="3531">
                  <c:v>0.75</c:v>
                </c:pt>
                <c:pt idx="3532">
                  <c:v>0.75</c:v>
                </c:pt>
                <c:pt idx="3533">
                  <c:v>0.75</c:v>
                </c:pt>
                <c:pt idx="3534">
                  <c:v>0.747333333333334</c:v>
                </c:pt>
                <c:pt idx="3535">
                  <c:v>0.742</c:v>
                </c:pt>
                <c:pt idx="3536">
                  <c:v>0.742</c:v>
                </c:pt>
                <c:pt idx="3537">
                  <c:v>0.742</c:v>
                </c:pt>
                <c:pt idx="3538">
                  <c:v>0.742</c:v>
                </c:pt>
                <c:pt idx="3539">
                  <c:v>0.742</c:v>
                </c:pt>
                <c:pt idx="3540">
                  <c:v>0.742</c:v>
                </c:pt>
                <c:pt idx="3541">
                  <c:v>0.742</c:v>
                </c:pt>
                <c:pt idx="3542">
                  <c:v>0.742</c:v>
                </c:pt>
                <c:pt idx="3543">
                  <c:v>0.742</c:v>
                </c:pt>
                <c:pt idx="3544">
                  <c:v>0.742</c:v>
                </c:pt>
                <c:pt idx="3545">
                  <c:v>0.742</c:v>
                </c:pt>
                <c:pt idx="3546">
                  <c:v>0.742</c:v>
                </c:pt>
                <c:pt idx="3547">
                  <c:v>0.742</c:v>
                </c:pt>
                <c:pt idx="3548">
                  <c:v/>
                </c:pt>
                <c:pt idx="3549">
                  <c:v>0.558</c:v>
                </c:pt>
                <c:pt idx="3550">
                  <c:v>0.491333333333333</c:v>
                </c:pt>
                <c:pt idx="3551">
                  <c:v>0.458</c:v>
                </c:pt>
                <c:pt idx="3552">
                  <c:v>0.458</c:v>
                </c:pt>
                <c:pt idx="3553">
                  <c:v>0.458</c:v>
                </c:pt>
                <c:pt idx="3554">
                  <c:v>0.458</c:v>
                </c:pt>
                <c:pt idx="3555">
                  <c:v>0.452666666666667</c:v>
                </c:pt>
                <c:pt idx="3556">
                  <c:v>0.442</c:v>
                </c:pt>
                <c:pt idx="3557">
                  <c:v>0.442</c:v>
                </c:pt>
                <c:pt idx="3558">
                  <c:v>0.442</c:v>
                </c:pt>
                <c:pt idx="3559">
                  <c:v>0.442</c:v>
                </c:pt>
                <c:pt idx="3560">
                  <c:v>0.442</c:v>
                </c:pt>
                <c:pt idx="3561">
                  <c:v>0.430666666666667</c:v>
                </c:pt>
                <c:pt idx="3562">
                  <c:v>0.425</c:v>
                </c:pt>
                <c:pt idx="3563">
                  <c:v>0.425</c:v>
                </c:pt>
                <c:pt idx="3564">
                  <c:v>0.425</c:v>
                </c:pt>
                <c:pt idx="3565">
                  <c:v>0.425</c:v>
                </c:pt>
                <c:pt idx="3566">
                  <c:v>0.625</c:v>
                </c:pt>
                <c:pt idx="3567">
                  <c:v>0.625</c:v>
                </c:pt>
                <c:pt idx="3568">
                  <c:v>0.625</c:v>
                </c:pt>
                <c:pt idx="3569">
                  <c:v>0.625</c:v>
                </c:pt>
                <c:pt idx="3570">
                  <c:v>0.625</c:v>
                </c:pt>
                <c:pt idx="3571">
                  <c:v>0.625</c:v>
                </c:pt>
                <c:pt idx="3572">
                  <c:v>0.564</c:v>
                </c:pt>
                <c:pt idx="3573">
                  <c:v>0.517</c:v>
                </c:pt>
                <c:pt idx="3574">
                  <c:v>0.517</c:v>
                </c:pt>
                <c:pt idx="3575">
                  <c:v>0.517</c:v>
                </c:pt>
                <c:pt idx="3576">
                  <c:v>0.517</c:v>
                </c:pt>
                <c:pt idx="3577">
                  <c:v>0.875</c:v>
                </c:pt>
                <c:pt idx="3578">
                  <c:v>0.858</c:v>
                </c:pt>
                <c:pt idx="3579">
                  <c:v>0.858</c:v>
                </c:pt>
                <c:pt idx="3580">
                  <c:v>0.858</c:v>
                </c:pt>
                <c:pt idx="3581">
                  <c:v>0.892</c:v>
                </c:pt>
                <c:pt idx="3582">
                  <c:v>0.892</c:v>
                </c:pt>
                <c:pt idx="3583">
                  <c:v>0.892</c:v>
                </c:pt>
                <c:pt idx="3584">
                  <c:v>0.892</c:v>
                </c:pt>
                <c:pt idx="3585">
                  <c:v>0.892</c:v>
                </c:pt>
                <c:pt idx="3586">
                  <c:v>0.892</c:v>
                </c:pt>
                <c:pt idx="3587">
                  <c:v>0.892</c:v>
                </c:pt>
                <c:pt idx="3588">
                  <c:v>0.875333333333334</c:v>
                </c:pt>
                <c:pt idx="3589">
                  <c:v>0.867</c:v>
                </c:pt>
                <c:pt idx="3590">
                  <c:v>0.867</c:v>
                </c:pt>
                <c:pt idx="3591">
                  <c:v>0.867</c:v>
                </c:pt>
                <c:pt idx="3592">
                  <c:v>0.867</c:v>
                </c:pt>
                <c:pt idx="3593">
                  <c:v>0.867</c:v>
                </c:pt>
                <c:pt idx="3594">
                  <c:v>0.867</c:v>
                </c:pt>
                <c:pt idx="3595">
                  <c:v>0.911333333333334</c:v>
                </c:pt>
                <c:pt idx="3596">
                  <c:v>1</c:v>
                </c:pt>
                <c:pt idx="3597">
                  <c:v>1</c:v>
                </c:pt>
                <c:pt idx="3598">
                  <c:v>1</c:v>
                </c:pt>
                <c:pt idx="3599">
                  <c:v>1</c:v>
                </c:pt>
                <c:pt idx="3600">
                  <c:v>1</c:v>
                </c:pt>
                <c:pt idx="3601">
                  <c:v>1</c:v>
                </c:pt>
                <c:pt idx="3602">
                  <c:v>1</c:v>
                </c:pt>
                <c:pt idx="3603">
                  <c:v>1</c:v>
                </c:pt>
                <c:pt idx="3604">
                  <c:v>1</c:v>
                </c:pt>
                <c:pt idx="3605">
                  <c:v>1</c:v>
                </c:pt>
                <c:pt idx="3606">
                  <c:v>1</c:v>
                </c:pt>
                <c:pt idx="3607">
                  <c:v>1</c:v>
                </c:pt>
                <c:pt idx="3608">
                  <c:v>1</c:v>
                </c:pt>
                <c:pt idx="3609">
                  <c:v>1</c:v>
                </c:pt>
                <c:pt idx="3610">
                  <c:v>1</c:v>
                </c:pt>
                <c:pt idx="3611">
                  <c:v>0.922</c:v>
                </c:pt>
                <c:pt idx="3612">
                  <c:v>0.883</c:v>
                </c:pt>
                <c:pt idx="3613">
                  <c:v>0.883</c:v>
                </c:pt>
                <c:pt idx="3614">
                  <c:v>0.883</c:v>
                </c:pt>
                <c:pt idx="3615">
                  <c:v>0.883</c:v>
                </c:pt>
                <c:pt idx="3616">
                  <c:v>0.883</c:v>
                </c:pt>
                <c:pt idx="3617">
                  <c:v>0.883</c:v>
                </c:pt>
                <c:pt idx="3618">
                  <c:v>0.883</c:v>
                </c:pt>
                <c:pt idx="3619">
                  <c:v>0.883</c:v>
                </c:pt>
                <c:pt idx="3620">
                  <c:v>0.883</c:v>
                </c:pt>
                <c:pt idx="3621">
                  <c:v>0.883</c:v>
                </c:pt>
                <c:pt idx="3622">
                  <c:v>0.866333333333333</c:v>
                </c:pt>
                <c:pt idx="3623">
                  <c:v>0.858</c:v>
                </c:pt>
                <c:pt idx="3624">
                  <c:v>0.858</c:v>
                </c:pt>
                <c:pt idx="3625">
                  <c:v>0.858</c:v>
                </c:pt>
                <c:pt idx="3626">
                  <c:v>0.858</c:v>
                </c:pt>
                <c:pt idx="3627">
                  <c:v>0.858</c:v>
                </c:pt>
                <c:pt idx="3628">
                  <c:v>0.858</c:v>
                </c:pt>
                <c:pt idx="3629">
                  <c:v>0.767</c:v>
                </c:pt>
                <c:pt idx="3630">
                  <c:v>0.767</c:v>
                </c:pt>
                <c:pt idx="3631">
                  <c:v>0.767</c:v>
                </c:pt>
                <c:pt idx="3632">
                  <c:v>0.767</c:v>
                </c:pt>
                <c:pt idx="3633">
                  <c:v>0.767</c:v>
                </c:pt>
                <c:pt idx="3634">
                  <c:v>0.767</c:v>
                </c:pt>
                <c:pt idx="3635">
                  <c:v>0.767</c:v>
                </c:pt>
                <c:pt idx="3636">
                  <c:v>0.767</c:v>
                </c:pt>
                <c:pt idx="3637">
                  <c:v>0.767</c:v>
                </c:pt>
                <c:pt idx="3638">
                  <c:v>0.767</c:v>
                </c:pt>
                <c:pt idx="3639">
                  <c:v>0.778</c:v>
                </c:pt>
                <c:pt idx="3640">
                  <c:v>0.8</c:v>
                </c:pt>
                <c:pt idx="3641">
                  <c:v>0.794666666666667</c:v>
                </c:pt>
                <c:pt idx="3642">
                  <c:v>0.792</c:v>
                </c:pt>
                <c:pt idx="3643">
                  <c:v>0.792</c:v>
                </c:pt>
                <c:pt idx="3644">
                  <c:v>0.792</c:v>
                </c:pt>
                <c:pt idx="3645">
                  <c:v>0.792</c:v>
                </c:pt>
                <c:pt idx="3646">
                  <c:v>0.792</c:v>
                </c:pt>
                <c:pt idx="3647">
                  <c:v>0.792</c:v>
                </c:pt>
                <c:pt idx="3648">
                  <c:v>0.792</c:v>
                </c:pt>
                <c:pt idx="3649">
                  <c:v>0.792</c:v>
                </c:pt>
                <c:pt idx="3650">
                  <c:v>0.792</c:v>
                </c:pt>
                <c:pt idx="3651">
                  <c:v>0.792</c:v>
                </c:pt>
                <c:pt idx="3652">
                  <c:v>0.803</c:v>
                </c:pt>
                <c:pt idx="3653">
                  <c:v>0.825</c:v>
                </c:pt>
                <c:pt idx="3654">
                  <c:v>0.825</c:v>
                </c:pt>
                <c:pt idx="3655">
                  <c:v>0.825</c:v>
                </c:pt>
                <c:pt idx="3656">
                  <c:v>0.825</c:v>
                </c:pt>
                <c:pt idx="3657">
                  <c:v>0.791666666666667</c:v>
                </c:pt>
                <c:pt idx="3658">
                  <c:v>0.730333333333333</c:v>
                </c:pt>
                <c:pt idx="3659">
                  <c:v>0.708</c:v>
                </c:pt>
                <c:pt idx="3660">
                  <c:v>0.708</c:v>
                </c:pt>
                <c:pt idx="3661">
                  <c:v>0.708</c:v>
                </c:pt>
                <c:pt idx="3662">
                  <c:v>0.708</c:v>
                </c:pt>
                <c:pt idx="3663">
                  <c:v>0.75</c:v>
                </c:pt>
                <c:pt idx="3664">
                  <c:v>0.75</c:v>
                </c:pt>
                <c:pt idx="3665">
                  <c:v>0.75</c:v>
                </c:pt>
                <c:pt idx="3666">
                  <c:v>0.705333333333334</c:v>
                </c:pt>
                <c:pt idx="3667">
                  <c:v>0.683</c:v>
                </c:pt>
                <c:pt idx="3668">
                  <c:v>0.625</c:v>
                </c:pt>
                <c:pt idx="3669">
                  <c:v>0.625</c:v>
                </c:pt>
                <c:pt idx="3670">
                  <c:v>0.625</c:v>
                </c:pt>
                <c:pt idx="3671">
                  <c:v>0.611</c:v>
                </c:pt>
                <c:pt idx="3672">
                  <c:v>0.583</c:v>
                </c:pt>
                <c:pt idx="3673">
                  <c:v>0.583</c:v>
                </c:pt>
                <c:pt idx="3674">
                  <c:v>0.583</c:v>
                </c:pt>
                <c:pt idx="3675">
                  <c:v>0.583</c:v>
                </c:pt>
                <c:pt idx="3676">
                  <c:v>0.583</c:v>
                </c:pt>
                <c:pt idx="3677">
                  <c:v>0.583</c:v>
                </c:pt>
                <c:pt idx="3678">
                  <c:v>0.583</c:v>
                </c:pt>
                <c:pt idx="3679">
                  <c:v>0.583</c:v>
                </c:pt>
                <c:pt idx="3680">
                  <c:v>0.583</c:v>
                </c:pt>
                <c:pt idx="3681">
                  <c:v>0.619333333333334</c:v>
                </c:pt>
                <c:pt idx="3682">
                  <c:v>0.692</c:v>
                </c:pt>
                <c:pt idx="3683">
                  <c:v>0.692</c:v>
                </c:pt>
                <c:pt idx="3684">
                  <c:v>0.692</c:v>
                </c:pt>
                <c:pt idx="3685">
                  <c:v>0.692</c:v>
                </c:pt>
                <c:pt idx="3686">
                  <c:v>0.692</c:v>
                </c:pt>
                <c:pt idx="3687">
                  <c:v>0.692</c:v>
                </c:pt>
                <c:pt idx="3688">
                  <c:v>0.692</c:v>
                </c:pt>
                <c:pt idx="3689">
                  <c:v>0.692</c:v>
                </c:pt>
                <c:pt idx="3690">
                  <c:v>0.692</c:v>
                </c:pt>
                <c:pt idx="3691">
                  <c:v>0.692</c:v>
                </c:pt>
                <c:pt idx="3692">
                  <c:v>0.692</c:v>
                </c:pt>
                <c:pt idx="3693">
                  <c:v>0.692</c:v>
                </c:pt>
                <c:pt idx="3694">
                  <c:v>0.692</c:v>
                </c:pt>
                <c:pt idx="3695">
                  <c:v>0.692</c:v>
                </c:pt>
                <c:pt idx="3696">
                  <c:v>0.708666666666667</c:v>
                </c:pt>
                <c:pt idx="3697">
                  <c:v>0.717</c:v>
                </c:pt>
                <c:pt idx="3698">
                  <c:v>0.717</c:v>
                </c:pt>
                <c:pt idx="3699">
                  <c:v>0.717</c:v>
                </c:pt>
                <c:pt idx="3700">
                  <c:v>0.717</c:v>
                </c:pt>
                <c:pt idx="3701">
                  <c:v>0.717</c:v>
                </c:pt>
                <c:pt idx="3702">
                  <c:v>0.717</c:v>
                </c:pt>
                <c:pt idx="3703">
                  <c:v>0.717</c:v>
                </c:pt>
                <c:pt idx="3704">
                  <c:v>0.717</c:v>
                </c:pt>
                <c:pt idx="3705">
                  <c:v>0.717</c:v>
                </c:pt>
                <c:pt idx="3706">
                  <c:v>0.794666666666667</c:v>
                </c:pt>
                <c:pt idx="3707">
                  <c:v>0.95</c:v>
                </c:pt>
                <c:pt idx="3708">
                  <c:v>0.95</c:v>
                </c:pt>
                <c:pt idx="3709">
                  <c:v>0.95</c:v>
                </c:pt>
                <c:pt idx="3710">
                  <c:v>0.95</c:v>
                </c:pt>
                <c:pt idx="3711">
                  <c:v>0.95</c:v>
                </c:pt>
                <c:pt idx="3712">
                  <c:v>0.95</c:v>
                </c:pt>
                <c:pt idx="3713">
                  <c:v>0.95</c:v>
                </c:pt>
                <c:pt idx="3714">
                  <c:v>0.95</c:v>
                </c:pt>
                <c:pt idx="3715">
                  <c:v>0.95</c:v>
                </c:pt>
                <c:pt idx="3716">
                  <c:v>0.95</c:v>
                </c:pt>
                <c:pt idx="3717">
                  <c:v>0.911333333333333</c:v>
                </c:pt>
                <c:pt idx="3718">
                  <c:v>0.892</c:v>
                </c:pt>
                <c:pt idx="3719">
                  <c:v>0.892</c:v>
                </c:pt>
                <c:pt idx="3720">
                  <c:v>0.892</c:v>
                </c:pt>
                <c:pt idx="3721">
                  <c:v>0.892</c:v>
                </c:pt>
                <c:pt idx="3722">
                  <c:v>0.892</c:v>
                </c:pt>
                <c:pt idx="3723">
                  <c:v>0.892</c:v>
                </c:pt>
                <c:pt idx="3724">
                  <c:v>0.892</c:v>
                </c:pt>
                <c:pt idx="3725">
                  <c:v>0.892</c:v>
                </c:pt>
                <c:pt idx="3726">
                  <c:v>0.808666666666667</c:v>
                </c:pt>
                <c:pt idx="3727">
                  <c:v>0.767</c:v>
                </c:pt>
                <c:pt idx="3728">
                  <c:v>0.767</c:v>
                </c:pt>
                <c:pt idx="3729">
                  <c:v>0.742</c:v>
                </c:pt>
                <c:pt idx="3730">
                  <c:v>0.742</c:v>
                </c:pt>
                <c:pt idx="3731">
                  <c:v>0.7</c:v>
                </c:pt>
                <c:pt idx="3732">
                  <c:v>0.7</c:v>
                </c:pt>
                <c:pt idx="3733">
                  <c:v>0.825</c:v>
                </c:pt>
                <c:pt idx="3734">
                  <c:v>0.825</c:v>
                </c:pt>
                <c:pt idx="3735">
                  <c:v>0.825</c:v>
                </c:pt>
                <c:pt idx="3736">
                  <c:v>0.825</c:v>
                </c:pt>
                <c:pt idx="3737">
                  <c:v>0.847</c:v>
                </c:pt>
                <c:pt idx="3738">
                  <c:v>0.908333333333333</c:v>
                </c:pt>
                <c:pt idx="3739">
                  <c:v>0.783</c:v>
                </c:pt>
                <c:pt idx="3740">
                  <c:v>0.744333333333334</c:v>
                </c:pt>
                <c:pt idx="3741">
                  <c:v>0.725</c:v>
                </c:pt>
                <c:pt idx="3742">
                  <c:v>0.708</c:v>
                </c:pt>
                <c:pt idx="3743">
                  <c:v>0.708</c:v>
                </c:pt>
                <c:pt idx="3744">
                  <c:v>0.708</c:v>
                </c:pt>
                <c:pt idx="3745">
                  <c:v>0.708</c:v>
                </c:pt>
                <c:pt idx="3746">
                  <c:v>0.708</c:v>
                </c:pt>
                <c:pt idx="3747">
                  <c:v>0.708</c:v>
                </c:pt>
                <c:pt idx="3748">
                  <c:v>0.708</c:v>
                </c:pt>
                <c:pt idx="3749">
                  <c:v>0.708</c:v>
                </c:pt>
                <c:pt idx="3750">
                  <c:v>0.708</c:v>
                </c:pt>
                <c:pt idx="3751">
                  <c:v>0.713666666666667</c:v>
                </c:pt>
                <c:pt idx="3752">
                  <c:v>0.725</c:v>
                </c:pt>
                <c:pt idx="3753">
                  <c:v>0.725</c:v>
                </c:pt>
                <c:pt idx="3754">
                  <c:v>0.725</c:v>
                </c:pt>
                <c:pt idx="3755">
                  <c:v>0.725</c:v>
                </c:pt>
                <c:pt idx="3756">
                  <c:v>0.725</c:v>
                </c:pt>
                <c:pt idx="3757">
                  <c:v>0.725</c:v>
                </c:pt>
                <c:pt idx="3758">
                  <c:v>0.725</c:v>
                </c:pt>
                <c:pt idx="3759">
                  <c:v>0.725</c:v>
                </c:pt>
                <c:pt idx="3760">
                  <c:v>0.725</c:v>
                </c:pt>
                <c:pt idx="3761">
                  <c:v>0.725</c:v>
                </c:pt>
                <c:pt idx="3762">
                  <c:v>0.725</c:v>
                </c:pt>
                <c:pt idx="3763">
                  <c:v>0.725</c:v>
                </c:pt>
                <c:pt idx="3764">
                  <c:v>0.725</c:v>
                </c:pt>
                <c:pt idx="3765">
                  <c:v>0.697</c:v>
                </c:pt>
                <c:pt idx="3766">
                  <c:v>0.727666666666667</c:v>
                </c:pt>
                <c:pt idx="3767">
                  <c:v>0.75</c:v>
                </c:pt>
                <c:pt idx="3768">
                  <c:v>0.75</c:v>
                </c:pt>
                <c:pt idx="3769">
                  <c:v>0.75</c:v>
                </c:pt>
                <c:pt idx="3770">
                  <c:v>0.75</c:v>
                </c:pt>
                <c:pt idx="3771">
                  <c:v>0.833333333333334</c:v>
                </c:pt>
                <c:pt idx="3772">
                  <c:v>0.875</c:v>
                </c:pt>
                <c:pt idx="3773">
                  <c:v>0.875</c:v>
                </c:pt>
                <c:pt idx="3774">
                  <c:v>0.875</c:v>
                </c:pt>
                <c:pt idx="3775">
                  <c:v>0.875</c:v>
                </c:pt>
                <c:pt idx="3776">
                  <c:v>0.875</c:v>
                </c:pt>
                <c:pt idx="3777">
                  <c:v>0.875</c:v>
                </c:pt>
                <c:pt idx="3778">
                  <c:v>0.875</c:v>
                </c:pt>
                <c:pt idx="3779">
                  <c:v>0.875</c:v>
                </c:pt>
                <c:pt idx="3780">
                  <c:v>0.875</c:v>
                </c:pt>
                <c:pt idx="3781">
                  <c:v>0.875</c:v>
                </c:pt>
                <c:pt idx="3782">
                  <c:v>0.875</c:v>
                </c:pt>
                <c:pt idx="3783">
                  <c:v>0.875</c:v>
                </c:pt>
                <c:pt idx="3784">
                  <c:v>0.875</c:v>
                </c:pt>
                <c:pt idx="3785">
                  <c:v>0.875</c:v>
                </c:pt>
                <c:pt idx="3786">
                  <c:v>0.875</c:v>
                </c:pt>
                <c:pt idx="3787">
                  <c:v>0.875</c:v>
                </c:pt>
                <c:pt idx="3788">
                  <c:v>0.875</c:v>
                </c:pt>
                <c:pt idx="3789">
                  <c:v>0.875</c:v>
                </c:pt>
                <c:pt idx="3790">
                  <c:v>0.875</c:v>
                </c:pt>
                <c:pt idx="3791">
                  <c:v>0.875</c:v>
                </c:pt>
                <c:pt idx="3792">
                  <c:v>0.875</c:v>
                </c:pt>
                <c:pt idx="3793">
                  <c:v>0.875</c:v>
                </c:pt>
                <c:pt idx="3794">
                  <c:v>0.875</c:v>
                </c:pt>
                <c:pt idx="3795">
                  <c:v>0.875</c:v>
                </c:pt>
                <c:pt idx="3796">
                  <c:v>0.875</c:v>
                </c:pt>
                <c:pt idx="3797">
                  <c:v>0.925</c:v>
                </c:pt>
                <c:pt idx="3798">
                  <c:v>0.925</c:v>
                </c:pt>
                <c:pt idx="3799">
                  <c:v>0.925</c:v>
                </c:pt>
                <c:pt idx="3800">
                  <c:v>0.925</c:v>
                </c:pt>
                <c:pt idx="3801">
                  <c:v>0.925</c:v>
                </c:pt>
                <c:pt idx="3802">
                  <c:v>0.925</c:v>
                </c:pt>
                <c:pt idx="3803">
                  <c:v>0.925</c:v>
                </c:pt>
                <c:pt idx="3804">
                  <c:v>0.925</c:v>
                </c:pt>
                <c:pt idx="3805">
                  <c:v>0.925</c:v>
                </c:pt>
                <c:pt idx="3806">
                  <c:v>0.925</c:v>
                </c:pt>
                <c:pt idx="3807">
                  <c:v>0.925</c:v>
                </c:pt>
                <c:pt idx="3808">
                  <c:v>0.925</c:v>
                </c:pt>
                <c:pt idx="3809">
                  <c:v>0.925</c:v>
                </c:pt>
                <c:pt idx="3810">
                  <c:v>0.925</c:v>
                </c:pt>
                <c:pt idx="3811">
                  <c:v>0.925</c:v>
                </c:pt>
                <c:pt idx="3812">
                  <c:v>0.925</c:v>
                </c:pt>
                <c:pt idx="3813">
                  <c:v>0.925</c:v>
                </c:pt>
                <c:pt idx="3814">
                  <c:v>0.925</c:v>
                </c:pt>
                <c:pt idx="3815">
                  <c:v>0.925</c:v>
                </c:pt>
                <c:pt idx="3816">
                  <c:v>0.925</c:v>
                </c:pt>
                <c:pt idx="3817">
                  <c:v>0.925</c:v>
                </c:pt>
                <c:pt idx="3818">
                  <c:v>0.925</c:v>
                </c:pt>
                <c:pt idx="3819">
                  <c:v>0.925</c:v>
                </c:pt>
                <c:pt idx="3820">
                  <c:v>0.925</c:v>
                </c:pt>
                <c:pt idx="3821">
                  <c:v>0.925</c:v>
                </c:pt>
                <c:pt idx="3822">
                  <c:v>0.925</c:v>
                </c:pt>
                <c:pt idx="3823">
                  <c:v>0.925</c:v>
                </c:pt>
                <c:pt idx="3824">
                  <c:v>0.925</c:v>
                </c:pt>
                <c:pt idx="3825">
                  <c:v>0.925</c:v>
                </c:pt>
                <c:pt idx="3826">
                  <c:v>0.925</c:v>
                </c:pt>
                <c:pt idx="3827">
                  <c:v>0.925</c:v>
                </c:pt>
                <c:pt idx="3828">
                  <c:v>0.925</c:v>
                </c:pt>
                <c:pt idx="3829">
                  <c:v>0.925</c:v>
                </c:pt>
                <c:pt idx="3830">
                  <c:v>0.925</c:v>
                </c:pt>
                <c:pt idx="3831">
                  <c:v>0.819333333333333</c:v>
                </c:pt>
                <c:pt idx="3832">
                  <c:v>0.608</c:v>
                </c:pt>
                <c:pt idx="3833">
                  <c:v>0.608</c:v>
                </c:pt>
                <c:pt idx="3834">
                  <c:v>0.608</c:v>
                </c:pt>
                <c:pt idx="3835">
                  <c:v>0.608</c:v>
                </c:pt>
                <c:pt idx="3836">
                  <c:v>0.608</c:v>
                </c:pt>
                <c:pt idx="3837">
                  <c:v>0.608</c:v>
                </c:pt>
                <c:pt idx="3838">
                  <c:v>0.608</c:v>
                </c:pt>
                <c:pt idx="3839">
                  <c:v>0.608</c:v>
                </c:pt>
                <c:pt idx="3840">
                  <c:v>0.608</c:v>
                </c:pt>
                <c:pt idx="3841">
                  <c:v>0.608</c:v>
                </c:pt>
                <c:pt idx="3842">
                  <c:v>0.608</c:v>
                </c:pt>
                <c:pt idx="3843">
                  <c:v>0.608</c:v>
                </c:pt>
                <c:pt idx="3844">
                  <c:v>0.608</c:v>
                </c:pt>
                <c:pt idx="3845">
                  <c:v>0.608</c:v>
                </c:pt>
                <c:pt idx="3846">
                  <c:v>0.608</c:v>
                </c:pt>
                <c:pt idx="3847">
                  <c:v>0.608</c:v>
                </c:pt>
                <c:pt idx="3848">
                  <c:v>0.608</c:v>
                </c:pt>
                <c:pt idx="3849">
                  <c:v>0.608</c:v>
                </c:pt>
                <c:pt idx="3850">
                  <c:v>0.608</c:v>
                </c:pt>
                <c:pt idx="3851">
                  <c:v>0.608</c:v>
                </c:pt>
                <c:pt idx="3852">
                  <c:v>0.602666666666667</c:v>
                </c:pt>
                <c:pt idx="3853">
                  <c:v>0.592</c:v>
                </c:pt>
                <c:pt idx="3854">
                  <c:v>0.592</c:v>
                </c:pt>
                <c:pt idx="3855">
                  <c:v>0.592</c:v>
                </c:pt>
                <c:pt idx="3856">
                  <c:v>0.592</c:v>
                </c:pt>
                <c:pt idx="3857">
                  <c:v>0.592</c:v>
                </c:pt>
                <c:pt idx="3858">
                  <c:v>0.592</c:v>
                </c:pt>
                <c:pt idx="3859">
                  <c:v>0.592</c:v>
                </c:pt>
                <c:pt idx="3860">
                  <c:v>0.592</c:v>
                </c:pt>
                <c:pt idx="3861">
                  <c:v>0.592</c:v>
                </c:pt>
                <c:pt idx="3862">
                  <c:v>0.592</c:v>
                </c:pt>
                <c:pt idx="3863">
                  <c:v>0.592</c:v>
                </c:pt>
                <c:pt idx="3864">
                  <c:v>0.592</c:v>
                </c:pt>
                <c:pt idx="3865">
                  <c:v>0.592</c:v>
                </c:pt>
                <c:pt idx="3866">
                  <c:v>0.592</c:v>
                </c:pt>
                <c:pt idx="3867">
                  <c:v>0.592</c:v>
                </c:pt>
                <c:pt idx="3868">
                  <c:v>0.592</c:v>
                </c:pt>
                <c:pt idx="3869">
                  <c:v>0.592</c:v>
                </c:pt>
                <c:pt idx="3870">
                  <c:v>0.592</c:v>
                </c:pt>
                <c:pt idx="3871">
                  <c:v>0.592</c:v>
                </c:pt>
                <c:pt idx="3872">
                  <c:v>0.592</c:v>
                </c:pt>
                <c:pt idx="3873">
                  <c:v>0.592</c:v>
                </c:pt>
                <c:pt idx="3874">
                  <c:v>0.592</c:v>
                </c:pt>
                <c:pt idx="3875">
                  <c:v>0.592</c:v>
                </c:pt>
                <c:pt idx="3876">
                  <c:v>0.592</c:v>
                </c:pt>
                <c:pt idx="3877">
                  <c:v>0.592</c:v>
                </c:pt>
                <c:pt idx="3878">
                  <c:v>0.592</c:v>
                </c:pt>
                <c:pt idx="3879">
                  <c:v>0.658666666666667</c:v>
                </c:pt>
                <c:pt idx="3880">
                  <c:v>0.692</c:v>
                </c:pt>
                <c:pt idx="3881">
                  <c:v>0.692</c:v>
                </c:pt>
                <c:pt idx="3882">
                  <c:v>0.692</c:v>
                </c:pt>
                <c:pt idx="3883">
                  <c:v>0.692</c:v>
                </c:pt>
                <c:pt idx="3884">
                  <c:v>0.692</c:v>
                </c:pt>
                <c:pt idx="3885">
                  <c:v>0.692</c:v>
                </c:pt>
                <c:pt idx="3886">
                  <c:v>0.692</c:v>
                </c:pt>
                <c:pt idx="3887">
                  <c:v>0.692</c:v>
                </c:pt>
                <c:pt idx="3888">
                  <c:v>0.692</c:v>
                </c:pt>
                <c:pt idx="3889">
                  <c:v>0.692</c:v>
                </c:pt>
                <c:pt idx="3890">
                  <c:v>0.692</c:v>
                </c:pt>
                <c:pt idx="3891">
                  <c:v>0.692</c:v>
                </c:pt>
                <c:pt idx="3892">
                  <c:v>0.692</c:v>
                </c:pt>
                <c:pt idx="3893">
                  <c:v>0.692</c:v>
                </c:pt>
                <c:pt idx="3894">
                  <c:v>0.692</c:v>
                </c:pt>
                <c:pt idx="3895">
                  <c:v>0.692</c:v>
                </c:pt>
                <c:pt idx="3896">
                  <c:v>0.692</c:v>
                </c:pt>
                <c:pt idx="3897">
                  <c:v>0.692</c:v>
                </c:pt>
                <c:pt idx="3898">
                  <c:v>0.692</c:v>
                </c:pt>
                <c:pt idx="3899">
                  <c:v>0.692</c:v>
                </c:pt>
                <c:pt idx="3900">
                  <c:v>0.692</c:v>
                </c:pt>
                <c:pt idx="3901">
                  <c:v>0.692</c:v>
                </c:pt>
                <c:pt idx="3902">
                  <c:v>0.692</c:v>
                </c:pt>
                <c:pt idx="3903">
                  <c:v>0.692</c:v>
                </c:pt>
                <c:pt idx="3904">
                  <c:v>0.692</c:v>
                </c:pt>
                <c:pt idx="3905">
                  <c:v>0.692</c:v>
                </c:pt>
                <c:pt idx="3906">
                  <c:v>0.692</c:v>
                </c:pt>
                <c:pt idx="3907">
                  <c:v>0.692</c:v>
                </c:pt>
                <c:pt idx="3908">
                  <c:v>0.652666666666667</c:v>
                </c:pt>
                <c:pt idx="3909">
                  <c:v>0.692</c:v>
                </c:pt>
                <c:pt idx="3910">
                  <c:v>0.692</c:v>
                </c:pt>
                <c:pt idx="3911">
                  <c:v>0.692</c:v>
                </c:pt>
                <c:pt idx="3912">
                  <c:v>0.692</c:v>
                </c:pt>
                <c:pt idx="3913">
                  <c:v>0.692</c:v>
                </c:pt>
                <c:pt idx="3914">
                  <c:v>0.692</c:v>
                </c:pt>
                <c:pt idx="3915">
                  <c:v>0.692</c:v>
                </c:pt>
                <c:pt idx="3916">
                  <c:v>0.692</c:v>
                </c:pt>
                <c:pt idx="3917">
                  <c:v>0.692</c:v>
                </c:pt>
                <c:pt idx="3918">
                  <c:v>0.692</c:v>
                </c:pt>
                <c:pt idx="3919">
                  <c:v>0.692</c:v>
                </c:pt>
                <c:pt idx="3920">
                  <c:v>0.692</c:v>
                </c:pt>
                <c:pt idx="3921">
                  <c:v>0.692</c:v>
                </c:pt>
                <c:pt idx="3922">
                  <c:v>0.692</c:v>
                </c:pt>
                <c:pt idx="3923">
                  <c:v>0.692</c:v>
                </c:pt>
                <c:pt idx="3924">
                  <c:v>0.692</c:v>
                </c:pt>
                <c:pt idx="3925">
                  <c:v>0.692</c:v>
                </c:pt>
                <c:pt idx="3926">
                  <c:v>0.692</c:v>
                </c:pt>
                <c:pt idx="3927">
                  <c:v>0.658</c:v>
                </c:pt>
                <c:pt idx="3928">
                  <c:v>0.658</c:v>
                </c:pt>
                <c:pt idx="3929">
                  <c:v>0.658</c:v>
                </c:pt>
                <c:pt idx="3930">
                  <c:v>0.658</c:v>
                </c:pt>
                <c:pt idx="3931">
                  <c:v>0.658</c:v>
                </c:pt>
                <c:pt idx="3932">
                  <c:v>0.658</c:v>
                </c:pt>
                <c:pt idx="3933">
                  <c:v>0.658</c:v>
                </c:pt>
                <c:pt idx="3934">
                  <c:v>0.658</c:v>
                </c:pt>
                <c:pt idx="3935">
                  <c:v>0.658</c:v>
                </c:pt>
                <c:pt idx="3936">
                  <c:v>0.658</c:v>
                </c:pt>
                <c:pt idx="3937">
                  <c:v>0.658</c:v>
                </c:pt>
                <c:pt idx="3938">
                  <c:v>0.658</c:v>
                </c:pt>
                <c:pt idx="3939">
                  <c:v>0.658</c:v>
                </c:pt>
                <c:pt idx="3940">
                  <c:v>0.658</c:v>
                </c:pt>
                <c:pt idx="3941">
                  <c:v>0.658</c:v>
                </c:pt>
                <c:pt idx="3942">
                  <c:v>0.658</c:v>
                </c:pt>
                <c:pt idx="3943">
                  <c:v>0.658</c:v>
                </c:pt>
                <c:pt idx="3944">
                  <c:v>0.658</c:v>
                </c:pt>
                <c:pt idx="3945">
                  <c:v>0.658</c:v>
                </c:pt>
                <c:pt idx="3946">
                  <c:v>0.658</c:v>
                </c:pt>
                <c:pt idx="3947">
                  <c:v>0.658</c:v>
                </c:pt>
                <c:pt idx="3948">
                  <c:v>0.658</c:v>
                </c:pt>
                <c:pt idx="3949">
                  <c:v>0.658</c:v>
                </c:pt>
                <c:pt idx="3950">
                  <c:v>0.658</c:v>
                </c:pt>
                <c:pt idx="3951">
                  <c:v>0.658</c:v>
                </c:pt>
                <c:pt idx="3952">
                  <c:v>0.658</c:v>
                </c:pt>
                <c:pt idx="3953">
                  <c:v>0.677666666666667</c:v>
                </c:pt>
                <c:pt idx="3954">
                  <c:v>0.717</c:v>
                </c:pt>
                <c:pt idx="3955">
                  <c:v>0.717</c:v>
                </c:pt>
                <c:pt idx="3956">
                  <c:v>0.717</c:v>
                </c:pt>
                <c:pt idx="3957">
                  <c:v>0.717</c:v>
                </c:pt>
                <c:pt idx="3958">
                  <c:v>0.717</c:v>
                </c:pt>
                <c:pt idx="3959">
                  <c:v>0.717</c:v>
                </c:pt>
                <c:pt idx="3960">
                  <c:v>0.717</c:v>
                </c:pt>
                <c:pt idx="3961">
                  <c:v>0.717</c:v>
                </c:pt>
                <c:pt idx="3962">
                  <c:v>0.717</c:v>
                </c:pt>
                <c:pt idx="3963">
                  <c:v>0.717</c:v>
                </c:pt>
                <c:pt idx="3964">
                  <c:v>0.717</c:v>
                </c:pt>
                <c:pt idx="3965">
                  <c:v>0.717</c:v>
                </c:pt>
                <c:pt idx="3966">
                  <c:v>0.717</c:v>
                </c:pt>
                <c:pt idx="3967">
                  <c:v>0.717</c:v>
                </c:pt>
                <c:pt idx="3968">
                  <c:v>0.717</c:v>
                </c:pt>
                <c:pt idx="3969">
                  <c:v>0.692</c:v>
                </c:pt>
                <c:pt idx="3970">
                  <c:v>0.672333333333334</c:v>
                </c:pt>
                <c:pt idx="3971">
                  <c:v>0.733</c:v>
                </c:pt>
                <c:pt idx="3972">
                  <c:v>0.733</c:v>
                </c:pt>
                <c:pt idx="3973">
                  <c:v>0.733</c:v>
                </c:pt>
                <c:pt idx="3974">
                  <c:v>0.733</c:v>
                </c:pt>
                <c:pt idx="3975">
                  <c:v>0.733</c:v>
                </c:pt>
                <c:pt idx="3976">
                  <c:v>0.733</c:v>
                </c:pt>
                <c:pt idx="3977">
                  <c:v>0.733</c:v>
                </c:pt>
                <c:pt idx="3978">
                  <c:v>0.733</c:v>
                </c:pt>
                <c:pt idx="3979">
                  <c:v>0.733</c:v>
                </c:pt>
                <c:pt idx="3980">
                  <c:v>0.733</c:v>
                </c:pt>
                <c:pt idx="3981">
                  <c:v>0.733</c:v>
                </c:pt>
                <c:pt idx="3982">
                  <c:v>0.741333333333334</c:v>
                </c:pt>
                <c:pt idx="3983">
                  <c:v>0.763666666666667</c:v>
                </c:pt>
                <c:pt idx="3984">
                  <c:v>0.905666666666667</c:v>
                </c:pt>
                <c:pt idx="3985">
                  <c:v>1.167</c:v>
                </c:pt>
                <c:pt idx="3986">
                  <c:v>1.167</c:v>
                </c:pt>
                <c:pt idx="3987">
                  <c:v>1.27766666666667</c:v>
                </c:pt>
                <c:pt idx="3988">
                  <c:v>1.21633333333333</c:v>
                </c:pt>
                <c:pt idx="3989">
                  <c:v>1.158</c:v>
                </c:pt>
                <c:pt idx="3990">
                  <c:v>1.158</c:v>
                </c:pt>
                <c:pt idx="3991">
                  <c:v>1.158</c:v>
                </c:pt>
                <c:pt idx="3992">
                  <c:v>1.158</c:v>
                </c:pt>
                <c:pt idx="3993">
                  <c:v>1.158</c:v>
                </c:pt>
                <c:pt idx="3994">
                  <c:v>1.158</c:v>
                </c:pt>
                <c:pt idx="3995">
                  <c:v>1.158</c:v>
                </c:pt>
                <c:pt idx="3996">
                  <c:v>1.23033333333333</c:v>
                </c:pt>
                <c:pt idx="3997">
                  <c:v>1.375</c:v>
                </c:pt>
                <c:pt idx="3998">
                  <c:v>1.375</c:v>
                </c:pt>
                <c:pt idx="3999">
                  <c:v>1.375</c:v>
                </c:pt>
                <c:pt idx="4000">
                  <c:v>1.375</c:v>
                </c:pt>
                <c:pt idx="4001">
                  <c:v>1.375</c:v>
                </c:pt>
                <c:pt idx="4002">
                  <c:v>1.375</c:v>
                </c:pt>
                <c:pt idx="4003">
                  <c:v>1.375</c:v>
                </c:pt>
                <c:pt idx="4004">
                  <c:v>1.375</c:v>
                </c:pt>
                <c:pt idx="4005">
                  <c:v>1.375</c:v>
                </c:pt>
                <c:pt idx="4006">
                  <c:v>1.375</c:v>
                </c:pt>
                <c:pt idx="4007">
                  <c:v>1.375</c:v>
                </c:pt>
                <c:pt idx="4008">
                  <c:v>1.375</c:v>
                </c:pt>
                <c:pt idx="4009">
                  <c:v>1.375</c:v>
                </c:pt>
                <c:pt idx="4010">
                  <c:v>1.375</c:v>
                </c:pt>
                <c:pt idx="4011">
                  <c:v>1.375</c:v>
                </c:pt>
                <c:pt idx="4012">
                  <c:v>1.375</c:v>
                </c:pt>
                <c:pt idx="4013">
                  <c:v>1.375</c:v>
                </c:pt>
                <c:pt idx="4014">
                  <c:v>1.375</c:v>
                </c:pt>
                <c:pt idx="4015">
                  <c:v>1.375</c:v>
                </c:pt>
                <c:pt idx="4016">
                  <c:v>1.375</c:v>
                </c:pt>
                <c:pt idx="4017">
                  <c:v>1.375</c:v>
                </c:pt>
                <c:pt idx="4018">
                  <c:v>1.375</c:v>
                </c:pt>
                <c:pt idx="4019">
                  <c:v>1.233</c:v>
                </c:pt>
                <c:pt idx="4020">
                  <c:v>1.233</c:v>
                </c:pt>
                <c:pt idx="4021">
                  <c:v>1.233</c:v>
                </c:pt>
                <c:pt idx="4022">
                  <c:v>1.233</c:v>
                </c:pt>
                <c:pt idx="4023">
                  <c:v>1.233</c:v>
                </c:pt>
                <c:pt idx="4024">
                  <c:v>1.233</c:v>
                </c:pt>
                <c:pt idx="4025">
                  <c:v>1.233</c:v>
                </c:pt>
                <c:pt idx="4026">
                  <c:v>1.233</c:v>
                </c:pt>
                <c:pt idx="4027">
                  <c:v>1.233</c:v>
                </c:pt>
                <c:pt idx="4028">
                  <c:v>1.233</c:v>
                </c:pt>
                <c:pt idx="4029">
                  <c:v>1.233</c:v>
                </c:pt>
                <c:pt idx="4030">
                  <c:v>1.233</c:v>
                </c:pt>
                <c:pt idx="4031">
                  <c:v>1.233</c:v>
                </c:pt>
                <c:pt idx="4032">
                  <c:v>1.233</c:v>
                </c:pt>
                <c:pt idx="4033">
                  <c:v>1.233</c:v>
                </c:pt>
                <c:pt idx="4034">
                  <c:v>1.233</c:v>
                </c:pt>
                <c:pt idx="4035">
                  <c:v>1.233</c:v>
                </c:pt>
                <c:pt idx="4036">
                  <c:v>1.233</c:v>
                </c:pt>
                <c:pt idx="4037">
                  <c:v>1.233</c:v>
                </c:pt>
                <c:pt idx="4038">
                  <c:v>1.233</c:v>
                </c:pt>
                <c:pt idx="4039">
                  <c:v>1.233</c:v>
                </c:pt>
                <c:pt idx="4040">
                  <c:v>1.233</c:v>
                </c:pt>
                <c:pt idx="4041">
                  <c:v>1.233</c:v>
                </c:pt>
                <c:pt idx="4042">
                  <c:v>1.233</c:v>
                </c:pt>
                <c:pt idx="4043">
                  <c:v>1.233</c:v>
                </c:pt>
                <c:pt idx="4044">
                  <c:v>1.233</c:v>
                </c:pt>
                <c:pt idx="4045">
                  <c:v>1.233</c:v>
                </c:pt>
                <c:pt idx="4046">
                  <c:v>1.233</c:v>
                </c:pt>
                <c:pt idx="4047">
                  <c:v>1.233</c:v>
                </c:pt>
                <c:pt idx="4048">
                  <c:v>1.233</c:v>
                </c:pt>
                <c:pt idx="4049">
                  <c:v>1.233</c:v>
                </c:pt>
                <c:pt idx="4050">
                  <c:v>1.233</c:v>
                </c:pt>
                <c:pt idx="4051">
                  <c:v>1.233</c:v>
                </c:pt>
                <c:pt idx="4052">
                  <c:v>1.233</c:v>
                </c:pt>
                <c:pt idx="4053">
                  <c:v>1.233</c:v>
                </c:pt>
                <c:pt idx="4054">
                  <c:v>1.233</c:v>
                </c:pt>
                <c:pt idx="4055">
                  <c:v>1.233</c:v>
                </c:pt>
                <c:pt idx="4056">
                  <c:v>1.233</c:v>
                </c:pt>
                <c:pt idx="4057">
                  <c:v>1.233</c:v>
                </c:pt>
                <c:pt idx="4058">
                  <c:v>1.233</c:v>
                </c:pt>
                <c:pt idx="4059">
                  <c:v>0.958</c:v>
                </c:pt>
                <c:pt idx="4060">
                  <c:v>0.958</c:v>
                </c:pt>
                <c:pt idx="4061">
                  <c:v>0.958</c:v>
                </c:pt>
                <c:pt idx="4062">
                  <c:v>0.958</c:v>
                </c:pt>
                <c:pt idx="4063">
                  <c:v>0.958</c:v>
                </c:pt>
                <c:pt idx="4064">
                  <c:v>0.958</c:v>
                </c:pt>
                <c:pt idx="4065">
                  <c:v>0.958</c:v>
                </c:pt>
                <c:pt idx="4066">
                  <c:v>0.958</c:v>
                </c:pt>
                <c:pt idx="4067">
                  <c:v>0.958</c:v>
                </c:pt>
                <c:pt idx="4068">
                  <c:v>0.958</c:v>
                </c:pt>
                <c:pt idx="4069">
                  <c:v>0.958</c:v>
                </c:pt>
                <c:pt idx="4070">
                  <c:v>0.958</c:v>
                </c:pt>
                <c:pt idx="4071">
                  <c:v>0.958</c:v>
                </c:pt>
                <c:pt idx="4072">
                  <c:v>0.958</c:v>
                </c:pt>
                <c:pt idx="4073">
                  <c:v>0.958</c:v>
                </c:pt>
                <c:pt idx="4074">
                  <c:v>0.958</c:v>
                </c:pt>
                <c:pt idx="4075">
                  <c:v>0.958</c:v>
                </c:pt>
                <c:pt idx="4076">
                  <c:v>0.958</c:v>
                </c:pt>
                <c:pt idx="4077">
                  <c:v>0.916333333333333</c:v>
                </c:pt>
                <c:pt idx="4078">
                  <c:v>0.833</c:v>
                </c:pt>
                <c:pt idx="4079">
                  <c:v>0.833</c:v>
                </c:pt>
                <c:pt idx="4080">
                  <c:v>0.833</c:v>
                </c:pt>
                <c:pt idx="4081">
                  <c:v>0.833</c:v>
                </c:pt>
                <c:pt idx="4082">
                  <c:v>0.833</c:v>
                </c:pt>
                <c:pt idx="4083">
                  <c:v>0.833</c:v>
                </c:pt>
                <c:pt idx="4084">
                  <c:v>0.833</c:v>
                </c:pt>
                <c:pt idx="4085">
                  <c:v>0.833</c:v>
                </c:pt>
                <c:pt idx="4086">
                  <c:v>0.833</c:v>
                </c:pt>
                <c:pt idx="4087">
                  <c:v>0.833</c:v>
                </c:pt>
                <c:pt idx="4088">
                  <c:v>0.833</c:v>
                </c:pt>
                <c:pt idx="4089">
                  <c:v>0.833</c:v>
                </c:pt>
                <c:pt idx="4090">
                  <c:v>0.833</c:v>
                </c:pt>
                <c:pt idx="4091">
                  <c:v>0.833</c:v>
                </c:pt>
                <c:pt idx="4092">
                  <c:v>0.833</c:v>
                </c:pt>
                <c:pt idx="4093">
                  <c:v>0.833</c:v>
                </c:pt>
                <c:pt idx="4094">
                  <c:v>0.833</c:v>
                </c:pt>
                <c:pt idx="4095">
                  <c:v>0.833</c:v>
                </c:pt>
                <c:pt idx="4096">
                  <c:v>1.01633333333333</c:v>
                </c:pt>
                <c:pt idx="4097">
                  <c:v>1.108</c:v>
                </c:pt>
                <c:pt idx="4098">
                  <c:v>1.108</c:v>
                </c:pt>
                <c:pt idx="4099">
                  <c:v>1.108</c:v>
                </c:pt>
                <c:pt idx="4100">
                  <c:v>1.108</c:v>
                </c:pt>
                <c:pt idx="4101">
                  <c:v>1.108</c:v>
                </c:pt>
                <c:pt idx="4102">
                  <c:v>1.108</c:v>
                </c:pt>
                <c:pt idx="4103">
                  <c:v>1.108</c:v>
                </c:pt>
                <c:pt idx="4104">
                  <c:v>1.108</c:v>
                </c:pt>
                <c:pt idx="4105">
                  <c:v>1.108</c:v>
                </c:pt>
                <c:pt idx="4106">
                  <c:v>1.108</c:v>
                </c:pt>
                <c:pt idx="4107">
                  <c:v>1.108</c:v>
                </c:pt>
                <c:pt idx="4108">
                  <c:v>1.108</c:v>
                </c:pt>
                <c:pt idx="4109">
                  <c:v>1.108</c:v>
                </c:pt>
                <c:pt idx="4110">
                  <c:v>1.108</c:v>
                </c:pt>
                <c:pt idx="4111">
                  <c:v>1.108</c:v>
                </c:pt>
                <c:pt idx="4112">
                  <c:v>1.108</c:v>
                </c:pt>
                <c:pt idx="4113">
                  <c:v>1.108</c:v>
                </c:pt>
                <c:pt idx="4114">
                  <c:v>1.108</c:v>
                </c:pt>
                <c:pt idx="4115">
                  <c:v>1.108</c:v>
                </c:pt>
                <c:pt idx="4116">
                  <c:v>1.108</c:v>
                </c:pt>
                <c:pt idx="4117">
                  <c:v>1.108</c:v>
                </c:pt>
                <c:pt idx="4118">
                  <c:v>1.108</c:v>
                </c:pt>
                <c:pt idx="4119">
                  <c:v>1.108</c:v>
                </c:pt>
                <c:pt idx="4120">
                  <c:v>1.108</c:v>
                </c:pt>
                <c:pt idx="4121">
                  <c:v>1.108</c:v>
                </c:pt>
                <c:pt idx="4122">
                  <c:v>1.108</c:v>
                </c:pt>
                <c:pt idx="4123">
                  <c:v>1.09433333333333</c:v>
                </c:pt>
                <c:pt idx="4124">
                  <c:v>1.067</c:v>
                </c:pt>
                <c:pt idx="4125">
                  <c:v>1.067</c:v>
                </c:pt>
                <c:pt idx="4126">
                  <c:v>1.067</c:v>
                </c:pt>
                <c:pt idx="4127">
                  <c:v>1.067</c:v>
                </c:pt>
                <c:pt idx="4128">
                  <c:v>1.067</c:v>
                </c:pt>
                <c:pt idx="4129">
                  <c:v>1.067</c:v>
                </c:pt>
                <c:pt idx="4130">
                  <c:v>1.067</c:v>
                </c:pt>
                <c:pt idx="4131">
                  <c:v>1.067</c:v>
                </c:pt>
                <c:pt idx="4132">
                  <c:v>1.067</c:v>
                </c:pt>
                <c:pt idx="4133">
                  <c:v>1.067</c:v>
                </c:pt>
                <c:pt idx="4134">
                  <c:v>1.067</c:v>
                </c:pt>
                <c:pt idx="4135">
                  <c:v>1.067</c:v>
                </c:pt>
                <c:pt idx="4136">
                  <c:v>1.067</c:v>
                </c:pt>
                <c:pt idx="4137">
                  <c:v>1.067</c:v>
                </c:pt>
                <c:pt idx="4138">
                  <c:v>1.067</c:v>
                </c:pt>
                <c:pt idx="4139">
                  <c:v>1.067</c:v>
                </c:pt>
                <c:pt idx="4140">
                  <c:v>1.03366666666667</c:v>
                </c:pt>
                <c:pt idx="4141">
                  <c:v>1.017</c:v>
                </c:pt>
                <c:pt idx="4142">
                  <c:v>1.017</c:v>
                </c:pt>
                <c:pt idx="4143">
                  <c:v>1.05</c:v>
                </c:pt>
                <c:pt idx="4144">
                  <c:v>1.05</c:v>
                </c:pt>
                <c:pt idx="4145">
                  <c:v>1.05</c:v>
                </c:pt>
                <c:pt idx="4146">
                  <c:v>1.05</c:v>
                </c:pt>
                <c:pt idx="4147">
                  <c:v>1.05</c:v>
                </c:pt>
                <c:pt idx="4148">
                  <c:v>1.05</c:v>
                </c:pt>
                <c:pt idx="4149">
                  <c:v>1.05</c:v>
                </c:pt>
                <c:pt idx="4150">
                  <c:v>1.05</c:v>
                </c:pt>
                <c:pt idx="4151">
                  <c:v>1.05</c:v>
                </c:pt>
                <c:pt idx="4152">
                  <c:v>1.05</c:v>
                </c:pt>
                <c:pt idx="4153">
                  <c:v>1.05</c:v>
                </c:pt>
                <c:pt idx="4154">
                  <c:v>1.05</c:v>
                </c:pt>
                <c:pt idx="4155">
                  <c:v>1.05</c:v>
                </c:pt>
                <c:pt idx="4156">
                  <c:v>1.05</c:v>
                </c:pt>
                <c:pt idx="4157">
                  <c:v>1.05</c:v>
                </c:pt>
                <c:pt idx="4158">
                  <c:v>1.05</c:v>
                </c:pt>
                <c:pt idx="4159">
                  <c:v>1.05</c:v>
                </c:pt>
                <c:pt idx="4160">
                  <c:v>1.05</c:v>
                </c:pt>
                <c:pt idx="4161">
                  <c:v>1.05</c:v>
                </c:pt>
                <c:pt idx="4162">
                  <c:v>1.05</c:v>
                </c:pt>
                <c:pt idx="4163">
                  <c:v>1.05</c:v>
                </c:pt>
                <c:pt idx="4164">
                  <c:v>1.05</c:v>
                </c:pt>
                <c:pt idx="4165">
                  <c:v>1.05</c:v>
                </c:pt>
                <c:pt idx="4166">
                  <c:v>0.85</c:v>
                </c:pt>
                <c:pt idx="4167">
                  <c:v>0.85</c:v>
                </c:pt>
                <c:pt idx="4168">
                  <c:v>0.85</c:v>
                </c:pt>
                <c:pt idx="4169">
                  <c:v>0.85</c:v>
                </c:pt>
                <c:pt idx="4170">
                  <c:v>0.85</c:v>
                </c:pt>
                <c:pt idx="4171">
                  <c:v>0.85</c:v>
                </c:pt>
                <c:pt idx="4172">
                  <c:v>0.85</c:v>
                </c:pt>
                <c:pt idx="4173">
                  <c:v>0.85</c:v>
                </c:pt>
                <c:pt idx="4174">
                  <c:v>0.85</c:v>
                </c:pt>
                <c:pt idx="4175">
                  <c:v>0.869333333333334</c:v>
                </c:pt>
                <c:pt idx="4176">
                  <c:v>0.908</c:v>
                </c:pt>
                <c:pt idx="4177">
                  <c:v>0.908</c:v>
                </c:pt>
                <c:pt idx="4178">
                  <c:v>0.908</c:v>
                </c:pt>
                <c:pt idx="4179">
                  <c:v>0.908</c:v>
                </c:pt>
                <c:pt idx="4180">
                  <c:v>1.03866666666667</c:v>
                </c:pt>
                <c:pt idx="4181">
                  <c:v>1.3</c:v>
                </c:pt>
                <c:pt idx="4182">
                  <c:v>1.3</c:v>
                </c:pt>
                <c:pt idx="4183">
                  <c:v>1.3</c:v>
                </c:pt>
                <c:pt idx="4184">
                  <c:v>1.3</c:v>
                </c:pt>
                <c:pt idx="4185">
                  <c:v>1.3</c:v>
                </c:pt>
                <c:pt idx="4186">
                  <c:v>1.3</c:v>
                </c:pt>
                <c:pt idx="4187">
                  <c:v>1.3</c:v>
                </c:pt>
                <c:pt idx="4188">
                  <c:v>1.3</c:v>
                </c:pt>
                <c:pt idx="4189">
                  <c:v>1.3</c:v>
                </c:pt>
                <c:pt idx="4190">
                  <c:v>1.3</c:v>
                </c:pt>
                <c:pt idx="4191">
                  <c:v>1.3</c:v>
                </c:pt>
                <c:pt idx="4192">
                  <c:v>1.3</c:v>
                </c:pt>
                <c:pt idx="4193">
                  <c:v>1.3</c:v>
                </c:pt>
                <c:pt idx="4194">
                  <c:v>1.3</c:v>
                </c:pt>
                <c:pt idx="4195">
                  <c:v>1.3</c:v>
                </c:pt>
                <c:pt idx="4196">
                  <c:v>1.3</c:v>
                </c:pt>
                <c:pt idx="4197">
                  <c:v>1.3</c:v>
                </c:pt>
                <c:pt idx="4198">
                  <c:v>1.3</c:v>
                </c:pt>
                <c:pt idx="4199">
                  <c:v>1.3</c:v>
                </c:pt>
                <c:pt idx="4200">
                  <c:v>1.3</c:v>
                </c:pt>
                <c:pt idx="4201">
                  <c:v>1.3</c:v>
                </c:pt>
                <c:pt idx="4202">
                  <c:v>1.3</c:v>
                </c:pt>
                <c:pt idx="4203">
                  <c:v>1.3</c:v>
                </c:pt>
                <c:pt idx="4204">
                  <c:v>1.3</c:v>
                </c:pt>
                <c:pt idx="4205">
                  <c:v>1.3</c:v>
                </c:pt>
                <c:pt idx="4206">
                  <c:v>1.217</c:v>
                </c:pt>
                <c:pt idx="4207">
                  <c:v>1.13333333333333</c:v>
                </c:pt>
                <c:pt idx="4208">
                  <c:v>1.083</c:v>
                </c:pt>
                <c:pt idx="4209">
                  <c:v>1.083</c:v>
                </c:pt>
                <c:pt idx="4210">
                  <c:v>1.083</c:v>
                </c:pt>
                <c:pt idx="4211">
                  <c:v>1.07233333333333</c:v>
                </c:pt>
                <c:pt idx="4212">
                  <c:v>1.05033333333333</c:v>
                </c:pt>
                <c:pt idx="4213">
                  <c:v>1.017</c:v>
                </c:pt>
                <c:pt idx="4214">
                  <c:v>1.017</c:v>
                </c:pt>
                <c:pt idx="4215">
                  <c:v>1.017</c:v>
                </c:pt>
                <c:pt idx="4216">
                  <c:v>1.017</c:v>
                </c:pt>
                <c:pt idx="4217">
                  <c:v>1.01133333333333</c:v>
                </c:pt>
                <c:pt idx="4218">
                  <c:v>1</c:v>
                </c:pt>
                <c:pt idx="4219">
                  <c:v>1</c:v>
                </c:pt>
                <c:pt idx="4220">
                  <c:v>1</c:v>
                </c:pt>
                <c:pt idx="4221">
                  <c:v>1</c:v>
                </c:pt>
                <c:pt idx="4222">
                  <c:v>1</c:v>
                </c:pt>
                <c:pt idx="4223">
                  <c:v>1.158</c:v>
                </c:pt>
                <c:pt idx="4224">
                  <c:v>1.158</c:v>
                </c:pt>
                <c:pt idx="4225">
                  <c:v>1.158</c:v>
                </c:pt>
                <c:pt idx="4226">
                  <c:v>1.158</c:v>
                </c:pt>
                <c:pt idx="4227">
                  <c:v>1.158</c:v>
                </c:pt>
                <c:pt idx="4228">
                  <c:v>1.158</c:v>
                </c:pt>
                <c:pt idx="4229">
                  <c:v>1.158</c:v>
                </c:pt>
                <c:pt idx="4230">
                  <c:v>1.158</c:v>
                </c:pt>
                <c:pt idx="4231">
                  <c:v>1.158</c:v>
                </c:pt>
                <c:pt idx="4232">
                  <c:v>1.158</c:v>
                </c:pt>
                <c:pt idx="4233">
                  <c:v>1.158</c:v>
                </c:pt>
                <c:pt idx="4234">
                  <c:v>1.172</c:v>
                </c:pt>
                <c:pt idx="4235">
                  <c:v>1.2</c:v>
                </c:pt>
                <c:pt idx="4236">
                  <c:v>1.2</c:v>
                </c:pt>
                <c:pt idx="4237">
                  <c:v>1.228</c:v>
                </c:pt>
                <c:pt idx="4238">
                  <c:v>1.242</c:v>
                </c:pt>
                <c:pt idx="4239">
                  <c:v>1.242</c:v>
                </c:pt>
                <c:pt idx="4240">
                  <c:v>1.242</c:v>
                </c:pt>
                <c:pt idx="4241">
                  <c:v>1.242</c:v>
                </c:pt>
                <c:pt idx="4242">
                  <c:v>1.242</c:v>
                </c:pt>
                <c:pt idx="4243">
                  <c:v>1.242</c:v>
                </c:pt>
                <c:pt idx="4244">
                  <c:v>1.242</c:v>
                </c:pt>
                <c:pt idx="4245">
                  <c:v>1.242</c:v>
                </c:pt>
                <c:pt idx="4246">
                  <c:v>1.242</c:v>
                </c:pt>
                <c:pt idx="4247">
                  <c:v>1.242</c:v>
                </c:pt>
                <c:pt idx="4248">
                  <c:v>1.27533333333333</c:v>
                </c:pt>
                <c:pt idx="4249">
                  <c:v>1.292</c:v>
                </c:pt>
                <c:pt idx="4250">
                  <c:v>1.292</c:v>
                </c:pt>
                <c:pt idx="4251">
                  <c:v>1.292</c:v>
                </c:pt>
                <c:pt idx="4252">
                  <c:v>1.292</c:v>
                </c:pt>
                <c:pt idx="4253">
                  <c:v>1.292</c:v>
                </c:pt>
                <c:pt idx="4254">
                  <c:v>1.292</c:v>
                </c:pt>
                <c:pt idx="4255">
                  <c:v>1.292</c:v>
                </c:pt>
                <c:pt idx="4256">
                  <c:v>1.292</c:v>
                </c:pt>
                <c:pt idx="4257">
                  <c:v>1.292</c:v>
                </c:pt>
                <c:pt idx="4258">
                  <c:v>1.292</c:v>
                </c:pt>
                <c:pt idx="4259">
                  <c:v>1.292</c:v>
                </c:pt>
                <c:pt idx="4260">
                  <c:v>1.292</c:v>
                </c:pt>
                <c:pt idx="4261">
                  <c:v>1.292</c:v>
                </c:pt>
                <c:pt idx="4262">
                  <c:v>1.292</c:v>
                </c:pt>
                <c:pt idx="4263">
                  <c:v>1.292</c:v>
                </c:pt>
                <c:pt idx="4264">
                  <c:v>1.292</c:v>
                </c:pt>
                <c:pt idx="4265">
                  <c:v>1.292</c:v>
                </c:pt>
                <c:pt idx="4266">
                  <c:v>1.292</c:v>
                </c:pt>
                <c:pt idx="4267">
                  <c:v>1.15266666666667</c:v>
                </c:pt>
                <c:pt idx="4268">
                  <c:v>1.083</c:v>
                </c:pt>
                <c:pt idx="4269">
                  <c:v>1.083</c:v>
                </c:pt>
                <c:pt idx="4270">
                  <c:v>1.083</c:v>
                </c:pt>
                <c:pt idx="4271">
                  <c:v>1.15</c:v>
                </c:pt>
                <c:pt idx="4272">
                  <c:v>1.15</c:v>
                </c:pt>
                <c:pt idx="4273">
                  <c:v>1.15</c:v>
                </c:pt>
                <c:pt idx="4274">
                  <c:v>1.15</c:v>
                </c:pt>
                <c:pt idx="4275">
                  <c:v>1.15</c:v>
                </c:pt>
                <c:pt idx="4276">
                  <c:v>1.15</c:v>
                </c:pt>
                <c:pt idx="4277">
                  <c:v>1.15</c:v>
                </c:pt>
                <c:pt idx="4278">
                  <c:v>1.15</c:v>
                </c:pt>
                <c:pt idx="4279">
                  <c:v>1.15</c:v>
                </c:pt>
                <c:pt idx="4280">
                  <c:v>1.15</c:v>
                </c:pt>
                <c:pt idx="4281">
                  <c:v>1.15</c:v>
                </c:pt>
                <c:pt idx="4282">
                  <c:v>1.15</c:v>
                </c:pt>
                <c:pt idx="4283">
                  <c:v>1.12233333333333</c:v>
                </c:pt>
                <c:pt idx="4284">
                  <c:v>1.067</c:v>
                </c:pt>
                <c:pt idx="4285">
                  <c:v>1.067</c:v>
                </c:pt>
                <c:pt idx="4286">
                  <c:v>1.067</c:v>
                </c:pt>
                <c:pt idx="4287">
                  <c:v>1.067</c:v>
                </c:pt>
                <c:pt idx="4288">
                  <c:v>1.067</c:v>
                </c:pt>
                <c:pt idx="4289">
                  <c:v>1.067</c:v>
                </c:pt>
                <c:pt idx="4290">
                  <c:v>1.089</c:v>
                </c:pt>
                <c:pt idx="4291">
                  <c:v>1.1</c:v>
                </c:pt>
                <c:pt idx="4292">
                  <c:v>1.09466666666667</c:v>
                </c:pt>
                <c:pt idx="4293">
                  <c:v>1.092</c:v>
                </c:pt>
                <c:pt idx="4294">
                  <c:v>1.092</c:v>
                </c:pt>
                <c:pt idx="4295">
                  <c:v>1.092</c:v>
                </c:pt>
                <c:pt idx="4296">
                  <c:v>1.092</c:v>
                </c:pt>
                <c:pt idx="4297">
                  <c:v>1.092</c:v>
                </c:pt>
                <c:pt idx="4298">
                  <c:v>1.092</c:v>
                </c:pt>
                <c:pt idx="4299">
                  <c:v>1.092</c:v>
                </c:pt>
                <c:pt idx="4300">
                  <c:v>1.092</c:v>
                </c:pt>
                <c:pt idx="4301">
                  <c:v>1.092</c:v>
                </c:pt>
                <c:pt idx="4302">
                  <c:v>1.092</c:v>
                </c:pt>
                <c:pt idx="4303">
                  <c:v>1.092</c:v>
                </c:pt>
                <c:pt idx="4304">
                  <c:v>1.125</c:v>
                </c:pt>
                <c:pt idx="4305">
                  <c:v>1.125</c:v>
                </c:pt>
                <c:pt idx="4306">
                  <c:v>1.125</c:v>
                </c:pt>
                <c:pt idx="4307">
                  <c:v>1.125</c:v>
                </c:pt>
                <c:pt idx="4308">
                  <c:v>1.125</c:v>
                </c:pt>
                <c:pt idx="4309">
                  <c:v>1.125</c:v>
                </c:pt>
                <c:pt idx="4310">
                  <c:v>1.142</c:v>
                </c:pt>
                <c:pt idx="4311">
                  <c:v>1.142</c:v>
                </c:pt>
                <c:pt idx="4312">
                  <c:v>1.142</c:v>
                </c:pt>
                <c:pt idx="4313">
                  <c:v>1.14466666666667</c:v>
                </c:pt>
                <c:pt idx="4314">
                  <c:v>1.15</c:v>
                </c:pt>
                <c:pt idx="4315">
                  <c:v>1.15</c:v>
                </c:pt>
                <c:pt idx="4316">
                  <c:v>1.15</c:v>
                </c:pt>
                <c:pt idx="4317">
                  <c:v>1.15</c:v>
                </c:pt>
                <c:pt idx="4318">
                  <c:v>1.15</c:v>
                </c:pt>
                <c:pt idx="4319">
                  <c:v>1.078</c:v>
                </c:pt>
                <c:pt idx="4320">
                  <c:v>1.042</c:v>
                </c:pt>
                <c:pt idx="4321">
                  <c:v>1.042</c:v>
                </c:pt>
                <c:pt idx="4322">
                  <c:v>1.042</c:v>
                </c:pt>
                <c:pt idx="4323">
                  <c:v>1.042</c:v>
                </c:pt>
                <c:pt idx="4324">
                  <c:v>1.042</c:v>
                </c:pt>
                <c:pt idx="4325">
                  <c:v>1.042</c:v>
                </c:pt>
                <c:pt idx="4326">
                  <c:v>1.067</c:v>
                </c:pt>
                <c:pt idx="4327">
                  <c:v>1.067</c:v>
                </c:pt>
                <c:pt idx="4328">
                  <c:v>1.067</c:v>
                </c:pt>
                <c:pt idx="4329">
                  <c:v>1.017</c:v>
                </c:pt>
                <c:pt idx="4330">
                  <c:v>0.992</c:v>
                </c:pt>
                <c:pt idx="4331">
                  <c:v>0.992</c:v>
                </c:pt>
                <c:pt idx="4332">
                  <c:v>0.992</c:v>
                </c:pt>
                <c:pt idx="4333">
                  <c:v>0.992</c:v>
                </c:pt>
                <c:pt idx="4334">
                  <c:v>0.969333333333334</c:v>
                </c:pt>
                <c:pt idx="4335">
                  <c:v>0.958</c:v>
                </c:pt>
                <c:pt idx="4336">
                  <c:v>0.958</c:v>
                </c:pt>
                <c:pt idx="4337">
                  <c:v>0.958</c:v>
                </c:pt>
                <c:pt idx="4338">
                  <c:v>0.958</c:v>
                </c:pt>
                <c:pt idx="4339">
                  <c:v>0.958</c:v>
                </c:pt>
                <c:pt idx="4340">
                  <c:v>0.958</c:v>
                </c:pt>
                <c:pt idx="4341">
                  <c:v>0.958</c:v>
                </c:pt>
                <c:pt idx="4342">
                  <c:v>0.958</c:v>
                </c:pt>
                <c:pt idx="4343">
                  <c:v>0.958</c:v>
                </c:pt>
                <c:pt idx="4344">
                  <c:v>0.958</c:v>
                </c:pt>
                <c:pt idx="4345">
                  <c:v>0.958</c:v>
                </c:pt>
                <c:pt idx="4346">
                  <c:v>0.958</c:v>
                </c:pt>
                <c:pt idx="4347">
                  <c:v>0.958</c:v>
                </c:pt>
                <c:pt idx="4348">
                  <c:v>0.958</c:v>
                </c:pt>
                <c:pt idx="4349">
                  <c:v>0.947333333333334</c:v>
                </c:pt>
                <c:pt idx="4350">
                  <c:v>0.942</c:v>
                </c:pt>
                <c:pt idx="4351">
                  <c:v>0.942</c:v>
                </c:pt>
                <c:pt idx="4352">
                  <c:v>0.942</c:v>
                </c:pt>
                <c:pt idx="4353">
                  <c:v>0.942</c:v>
                </c:pt>
                <c:pt idx="4354">
                  <c:v>0.942</c:v>
                </c:pt>
                <c:pt idx="4355">
                  <c:v>0.942</c:v>
                </c:pt>
                <c:pt idx="4356">
                  <c:v>0.942</c:v>
                </c:pt>
                <c:pt idx="4357">
                  <c:v>0.928</c:v>
                </c:pt>
                <c:pt idx="4358">
                  <c:v>0.9</c:v>
                </c:pt>
                <c:pt idx="4359">
                  <c:v>1.008</c:v>
                </c:pt>
                <c:pt idx="4360">
                  <c:v>1.008</c:v>
                </c:pt>
                <c:pt idx="4361">
                  <c:v>1.008</c:v>
                </c:pt>
                <c:pt idx="4362">
                  <c:v>1.008</c:v>
                </c:pt>
                <c:pt idx="4363">
                  <c:v>1.008</c:v>
                </c:pt>
                <c:pt idx="4364">
                  <c:v>1.008</c:v>
                </c:pt>
                <c:pt idx="4365">
                  <c:v>1.008</c:v>
                </c:pt>
                <c:pt idx="4366">
                  <c:v>1.008</c:v>
                </c:pt>
                <c:pt idx="4367">
                  <c:v>1.008</c:v>
                </c:pt>
                <c:pt idx="4368">
                  <c:v>1.008</c:v>
                </c:pt>
                <c:pt idx="4369">
                  <c:v>1.033</c:v>
                </c:pt>
                <c:pt idx="4370">
                  <c:v>1.033</c:v>
                </c:pt>
                <c:pt idx="4371">
                  <c:v>1.033</c:v>
                </c:pt>
                <c:pt idx="4372">
                  <c:v>1.033</c:v>
                </c:pt>
                <c:pt idx="4373">
                  <c:v>1.033</c:v>
                </c:pt>
                <c:pt idx="4374">
                  <c:v>1.033</c:v>
                </c:pt>
                <c:pt idx="4375">
                  <c:v>1.033</c:v>
                </c:pt>
                <c:pt idx="4376">
                  <c:v>1.033</c:v>
                </c:pt>
                <c:pt idx="4377">
                  <c:v>1.033</c:v>
                </c:pt>
                <c:pt idx="4378">
                  <c:v>1.033</c:v>
                </c:pt>
                <c:pt idx="4379">
                  <c:v>1.033</c:v>
                </c:pt>
                <c:pt idx="4380">
                  <c:v>1.04433333333333</c:v>
                </c:pt>
                <c:pt idx="4381">
                  <c:v>1.067</c:v>
                </c:pt>
                <c:pt idx="4382">
                  <c:v>1.067</c:v>
                </c:pt>
                <c:pt idx="4383">
                  <c:v>1.067</c:v>
                </c:pt>
                <c:pt idx="4384">
                  <c:v>1.067</c:v>
                </c:pt>
                <c:pt idx="4385">
                  <c:v>1.067</c:v>
                </c:pt>
                <c:pt idx="4386">
                  <c:v>1.067</c:v>
                </c:pt>
                <c:pt idx="4387">
                  <c:v>1.067</c:v>
                </c:pt>
                <c:pt idx="4388">
                  <c:v>1.067</c:v>
                </c:pt>
                <c:pt idx="4389">
                  <c:v>1.067</c:v>
                </c:pt>
                <c:pt idx="4390">
                  <c:v>1.067</c:v>
                </c:pt>
                <c:pt idx="4391">
                  <c:v>1.067</c:v>
                </c:pt>
                <c:pt idx="4392">
                  <c:v>1.067</c:v>
                </c:pt>
                <c:pt idx="4393">
                  <c:v>1.067</c:v>
                </c:pt>
                <c:pt idx="4394">
                  <c:v>1.039</c:v>
                </c:pt>
                <c:pt idx="4395">
                  <c:v>1.025</c:v>
                </c:pt>
                <c:pt idx="4396">
                  <c:v>1.025</c:v>
                </c:pt>
                <c:pt idx="4397">
                  <c:v>1.025</c:v>
                </c:pt>
                <c:pt idx="4398">
                  <c:v>1.025</c:v>
                </c:pt>
                <c:pt idx="4399">
                  <c:v>1.025</c:v>
                </c:pt>
                <c:pt idx="4400">
                  <c:v>1.025</c:v>
                </c:pt>
                <c:pt idx="4401">
                  <c:v>1.025</c:v>
                </c:pt>
                <c:pt idx="4402">
                  <c:v>1.017</c:v>
                </c:pt>
                <c:pt idx="4403">
                  <c:v>1.017</c:v>
                </c:pt>
                <c:pt idx="4404">
                  <c:v>1.017</c:v>
                </c:pt>
                <c:pt idx="4405">
                  <c:v>1.017</c:v>
                </c:pt>
                <c:pt idx="4406">
                  <c:v>1.017</c:v>
                </c:pt>
                <c:pt idx="4407">
                  <c:v>1.017</c:v>
                </c:pt>
                <c:pt idx="4408">
                  <c:v>1.017</c:v>
                </c:pt>
                <c:pt idx="4409">
                  <c:v>1.017</c:v>
                </c:pt>
                <c:pt idx="4410">
                  <c:v>1.017</c:v>
                </c:pt>
                <c:pt idx="4411">
                  <c:v>1.017</c:v>
                </c:pt>
                <c:pt idx="4412">
                  <c:v>1.017</c:v>
                </c:pt>
                <c:pt idx="4413">
                  <c:v>1.017</c:v>
                </c:pt>
                <c:pt idx="4414">
                  <c:v>1.017</c:v>
                </c:pt>
                <c:pt idx="4415">
                  <c:v>1.06966666666667</c:v>
                </c:pt>
                <c:pt idx="4416">
                  <c:v>1.067</c:v>
                </c:pt>
                <c:pt idx="4417">
                  <c:v>1.067</c:v>
                </c:pt>
                <c:pt idx="4418">
                  <c:v>1.067</c:v>
                </c:pt>
                <c:pt idx="4419">
                  <c:v>1.067</c:v>
                </c:pt>
                <c:pt idx="4420">
                  <c:v>1.067</c:v>
                </c:pt>
                <c:pt idx="4421">
                  <c:v>1.067</c:v>
                </c:pt>
                <c:pt idx="4422">
                  <c:v>1.067</c:v>
                </c:pt>
                <c:pt idx="4423">
                  <c:v>1.067</c:v>
                </c:pt>
                <c:pt idx="4424">
                  <c:v>1.067</c:v>
                </c:pt>
                <c:pt idx="4425">
                  <c:v>1.067</c:v>
                </c:pt>
                <c:pt idx="4426">
                  <c:v>1.067</c:v>
                </c:pt>
                <c:pt idx="4427">
                  <c:v>1.06966666666667</c:v>
                </c:pt>
                <c:pt idx="4428">
                  <c:v>1.075</c:v>
                </c:pt>
                <c:pt idx="4429">
                  <c:v>1.075</c:v>
                </c:pt>
                <c:pt idx="4430">
                  <c:v>1.075</c:v>
                </c:pt>
                <c:pt idx="4431">
                  <c:v>1.075</c:v>
                </c:pt>
                <c:pt idx="4432">
                  <c:v>1.075</c:v>
                </c:pt>
                <c:pt idx="4433">
                  <c:v>1.075</c:v>
                </c:pt>
                <c:pt idx="4434">
                  <c:v>1.075</c:v>
                </c:pt>
                <c:pt idx="4435">
                  <c:v>1.025</c:v>
                </c:pt>
                <c:pt idx="4436">
                  <c:v>1.025</c:v>
                </c:pt>
                <c:pt idx="4437">
                  <c:v>1.025</c:v>
                </c:pt>
                <c:pt idx="4438">
                  <c:v>1.025</c:v>
                </c:pt>
                <c:pt idx="4439">
                  <c:v>1.025</c:v>
                </c:pt>
                <c:pt idx="4440">
                  <c:v>1.025</c:v>
                </c:pt>
                <c:pt idx="4441">
                  <c:v>1.025</c:v>
                </c:pt>
                <c:pt idx="4442">
                  <c:v>1.025</c:v>
                </c:pt>
                <c:pt idx="4443">
                  <c:v>1.025</c:v>
                </c:pt>
                <c:pt idx="4444">
                  <c:v>1.025</c:v>
                </c:pt>
                <c:pt idx="4445">
                  <c:v>1.025</c:v>
                </c:pt>
                <c:pt idx="4446">
                  <c:v>1.025</c:v>
                </c:pt>
                <c:pt idx="4447">
                  <c:v>1.025</c:v>
                </c:pt>
                <c:pt idx="4448">
                  <c:v>1.025</c:v>
                </c:pt>
                <c:pt idx="4449">
                  <c:v>1.05</c:v>
                </c:pt>
                <c:pt idx="4450">
                  <c:v>1.1</c:v>
                </c:pt>
                <c:pt idx="4451">
                  <c:v>1.1</c:v>
                </c:pt>
                <c:pt idx="4452">
                  <c:v>1.1</c:v>
                </c:pt>
                <c:pt idx="4453">
                  <c:v>1.1</c:v>
                </c:pt>
                <c:pt idx="4454">
                  <c:v>1.09433333333333</c:v>
                </c:pt>
                <c:pt idx="4455">
                  <c:v>1.083</c:v>
                </c:pt>
                <c:pt idx="4456">
                  <c:v>1.083</c:v>
                </c:pt>
                <c:pt idx="4457">
                  <c:v>1.083</c:v>
                </c:pt>
                <c:pt idx="4458">
                  <c:v>1.083</c:v>
                </c:pt>
                <c:pt idx="4459">
                  <c:v>1.092</c:v>
                </c:pt>
                <c:pt idx="4460">
                  <c:v>1.092</c:v>
                </c:pt>
                <c:pt idx="4461">
                  <c:v>1.092</c:v>
                </c:pt>
                <c:pt idx="4462">
                  <c:v>1.092</c:v>
                </c:pt>
                <c:pt idx="4463">
                  <c:v>1.092</c:v>
                </c:pt>
                <c:pt idx="4464">
                  <c:v>1.092</c:v>
                </c:pt>
                <c:pt idx="4465">
                  <c:v>1.10566666666667</c:v>
                </c:pt>
                <c:pt idx="4466">
                  <c:v>1.133</c:v>
                </c:pt>
                <c:pt idx="4467">
                  <c:v>1.133</c:v>
                </c:pt>
                <c:pt idx="4468">
                  <c:v>1.133</c:v>
                </c:pt>
                <c:pt idx="4469">
                  <c:v>1.133</c:v>
                </c:pt>
                <c:pt idx="4470">
                  <c:v>1.133</c:v>
                </c:pt>
                <c:pt idx="4471">
                  <c:v>1.133</c:v>
                </c:pt>
                <c:pt idx="4472">
                  <c:v>1.133</c:v>
                </c:pt>
                <c:pt idx="4473">
                  <c:v>1.11933333333333</c:v>
                </c:pt>
                <c:pt idx="4474">
                  <c:v>1.117</c:v>
                </c:pt>
                <c:pt idx="4475">
                  <c:v>1.117</c:v>
                </c:pt>
                <c:pt idx="4476">
                  <c:v>1.117</c:v>
                </c:pt>
                <c:pt idx="4477">
                  <c:v>1.117</c:v>
                </c:pt>
                <c:pt idx="4478">
                  <c:v>1.117</c:v>
                </c:pt>
                <c:pt idx="4479">
                  <c:v>1.117</c:v>
                </c:pt>
                <c:pt idx="4480">
                  <c:v>1.117</c:v>
                </c:pt>
                <c:pt idx="4481">
                  <c:v>1.117</c:v>
                </c:pt>
                <c:pt idx="4482">
                  <c:v>1.117</c:v>
                </c:pt>
                <c:pt idx="4483">
                  <c:v>1.117</c:v>
                </c:pt>
                <c:pt idx="4484">
                  <c:v>1.117</c:v>
                </c:pt>
                <c:pt idx="4485">
                  <c:v>1.117</c:v>
                </c:pt>
                <c:pt idx="4486">
                  <c:v>1.117</c:v>
                </c:pt>
                <c:pt idx="4487">
                  <c:v>1.11133333333333</c:v>
                </c:pt>
                <c:pt idx="4488">
                  <c:v>1.1</c:v>
                </c:pt>
                <c:pt idx="4489">
                  <c:v>1.1</c:v>
                </c:pt>
                <c:pt idx="4490">
                  <c:v>1.1</c:v>
                </c:pt>
                <c:pt idx="4491">
                  <c:v>1.1</c:v>
                </c:pt>
                <c:pt idx="4492">
                  <c:v>1.1</c:v>
                </c:pt>
                <c:pt idx="4493">
                  <c:v>1.125</c:v>
                </c:pt>
                <c:pt idx="4494">
                  <c:v>1.125</c:v>
                </c:pt>
                <c:pt idx="4495">
                  <c:v>1.125</c:v>
                </c:pt>
                <c:pt idx="4496">
                  <c:v>1.125</c:v>
                </c:pt>
                <c:pt idx="4497">
                  <c:v>1.125</c:v>
                </c:pt>
                <c:pt idx="4498">
                  <c:v>1.117</c:v>
                </c:pt>
                <c:pt idx="4499">
                  <c:v>1.117</c:v>
                </c:pt>
                <c:pt idx="4500">
                  <c:v>1.117</c:v>
                </c:pt>
                <c:pt idx="4501">
                  <c:v>1.117</c:v>
                </c:pt>
                <c:pt idx="4502">
                  <c:v>1.117</c:v>
                </c:pt>
                <c:pt idx="4503">
                  <c:v>1.117</c:v>
                </c:pt>
                <c:pt idx="4504">
                  <c:v>1.117</c:v>
                </c:pt>
                <c:pt idx="4505">
                  <c:v>1.117</c:v>
                </c:pt>
                <c:pt idx="4506">
                  <c:v>1.117</c:v>
                </c:pt>
                <c:pt idx="4507">
                  <c:v>1.117</c:v>
                </c:pt>
                <c:pt idx="4508">
                  <c:v>1.117</c:v>
                </c:pt>
                <c:pt idx="4509">
                  <c:v>1.067</c:v>
                </c:pt>
                <c:pt idx="4510">
                  <c:v>1.042</c:v>
                </c:pt>
                <c:pt idx="4511">
                  <c:v>1.042</c:v>
                </c:pt>
                <c:pt idx="4512">
                  <c:v>1.042</c:v>
                </c:pt>
                <c:pt idx="4513">
                  <c:v>1.042</c:v>
                </c:pt>
                <c:pt idx="4514">
                  <c:v>1.042</c:v>
                </c:pt>
                <c:pt idx="4515">
                  <c:v>1.042</c:v>
                </c:pt>
                <c:pt idx="4516">
                  <c:v>1.042</c:v>
                </c:pt>
                <c:pt idx="4517">
                  <c:v>1.042</c:v>
                </c:pt>
                <c:pt idx="4518">
                  <c:v>1.083</c:v>
                </c:pt>
                <c:pt idx="4519">
                  <c:v>1.083</c:v>
                </c:pt>
                <c:pt idx="4520">
                  <c:v>1.083</c:v>
                </c:pt>
                <c:pt idx="4521">
                  <c:v>1.083</c:v>
                </c:pt>
                <c:pt idx="4522">
                  <c:v>1.083</c:v>
                </c:pt>
                <c:pt idx="4523">
                  <c:v>1.083</c:v>
                </c:pt>
                <c:pt idx="4524">
                  <c:v>1.083</c:v>
                </c:pt>
                <c:pt idx="4525">
                  <c:v>1.083</c:v>
                </c:pt>
                <c:pt idx="4526">
                  <c:v>1.083</c:v>
                </c:pt>
                <c:pt idx="4527">
                  <c:v>1.108</c:v>
                </c:pt>
                <c:pt idx="4528">
                  <c:v>1.108</c:v>
                </c:pt>
                <c:pt idx="4529">
                  <c:v>1.11933333333333</c:v>
                </c:pt>
                <c:pt idx="4530">
                  <c:v>1.125</c:v>
                </c:pt>
                <c:pt idx="4531">
                  <c:v>1.125</c:v>
                </c:pt>
                <c:pt idx="4532">
                  <c:v>1.125</c:v>
                </c:pt>
                <c:pt idx="4533">
                  <c:v>1.125</c:v>
                </c:pt>
                <c:pt idx="4534">
                  <c:v>1.125</c:v>
                </c:pt>
                <c:pt idx="4535">
                  <c:v>1.125</c:v>
                </c:pt>
                <c:pt idx="4536">
                  <c:v>1.125</c:v>
                </c:pt>
                <c:pt idx="4537">
                  <c:v>1.125</c:v>
                </c:pt>
                <c:pt idx="4538">
                  <c:v>1.125</c:v>
                </c:pt>
                <c:pt idx="4539">
                  <c:v>1.125</c:v>
                </c:pt>
                <c:pt idx="4540">
                  <c:v>1.125</c:v>
                </c:pt>
                <c:pt idx="4541">
                  <c:v>1.125</c:v>
                </c:pt>
                <c:pt idx="4542">
                  <c:v>1.125</c:v>
                </c:pt>
                <c:pt idx="4543">
                  <c:v>1.125</c:v>
                </c:pt>
                <c:pt idx="4544">
                  <c:v>1.125</c:v>
                </c:pt>
                <c:pt idx="4545">
                  <c:v>1.125</c:v>
                </c:pt>
                <c:pt idx="4546">
                  <c:v>1.125</c:v>
                </c:pt>
                <c:pt idx="4547">
                  <c:v>1.125</c:v>
                </c:pt>
                <c:pt idx="4548">
                  <c:v>1.13033333333333</c:v>
                </c:pt>
                <c:pt idx="4549">
                  <c:v>1.133</c:v>
                </c:pt>
                <c:pt idx="4550">
                  <c:v>1.133</c:v>
                </c:pt>
                <c:pt idx="4551">
                  <c:v>1.133</c:v>
                </c:pt>
                <c:pt idx="4552">
                  <c:v>1.133</c:v>
                </c:pt>
                <c:pt idx="4553">
                  <c:v>1.133</c:v>
                </c:pt>
                <c:pt idx="4554">
                  <c:v>1.133</c:v>
                </c:pt>
                <c:pt idx="4555">
                  <c:v>1.133</c:v>
                </c:pt>
                <c:pt idx="4556">
                  <c:v>1.133</c:v>
                </c:pt>
                <c:pt idx="4557">
                  <c:v>1.133</c:v>
                </c:pt>
                <c:pt idx="4558">
                  <c:v>1.133</c:v>
                </c:pt>
                <c:pt idx="4559">
                  <c:v>1.133</c:v>
                </c:pt>
                <c:pt idx="4560">
                  <c:v>1.133</c:v>
                </c:pt>
                <c:pt idx="4561">
                  <c:v>1.133</c:v>
                </c:pt>
                <c:pt idx="4562">
                  <c:v>1.133</c:v>
                </c:pt>
                <c:pt idx="4563">
                  <c:v>1.13033333333333</c:v>
                </c:pt>
                <c:pt idx="4564">
                  <c:v>1.125</c:v>
                </c:pt>
                <c:pt idx="4565">
                  <c:v>1.125</c:v>
                </c:pt>
                <c:pt idx="4566">
                  <c:v>1.125</c:v>
                </c:pt>
                <c:pt idx="4567">
                  <c:v>1.125</c:v>
                </c:pt>
                <c:pt idx="4568">
                  <c:v>1.125</c:v>
                </c:pt>
                <c:pt idx="4569">
                  <c:v>1.125</c:v>
                </c:pt>
                <c:pt idx="4570">
                  <c:v>1.125</c:v>
                </c:pt>
                <c:pt idx="4571">
                  <c:v>1.125</c:v>
                </c:pt>
                <c:pt idx="4572">
                  <c:v>1.125</c:v>
                </c:pt>
                <c:pt idx="4573">
                  <c:v>1.34166666666667</c:v>
                </c:pt>
                <c:pt idx="4574">
                  <c:v>1.45</c:v>
                </c:pt>
                <c:pt idx="4575">
                  <c:v>1.45</c:v>
                </c:pt>
                <c:pt idx="4576">
                  <c:v>1.45</c:v>
                </c:pt>
                <c:pt idx="4577">
                  <c:v>1.45</c:v>
                </c:pt>
                <c:pt idx="4578">
                  <c:v>1.45</c:v>
                </c:pt>
                <c:pt idx="4579">
                  <c:v>1.45</c:v>
                </c:pt>
                <c:pt idx="4580">
                  <c:v>1.45</c:v>
                </c:pt>
                <c:pt idx="4581">
                  <c:v>1.45</c:v>
                </c:pt>
                <c:pt idx="4582">
                  <c:v>1.45</c:v>
                </c:pt>
                <c:pt idx="4583">
                  <c:v>1.45</c:v>
                </c:pt>
                <c:pt idx="4584">
                  <c:v>1.45</c:v>
                </c:pt>
                <c:pt idx="4585">
                  <c:v>1.45</c:v>
                </c:pt>
                <c:pt idx="4586">
                  <c:v>1.45</c:v>
                </c:pt>
                <c:pt idx="4587">
                  <c:v>1.45</c:v>
                </c:pt>
                <c:pt idx="4588">
                  <c:v>1.45</c:v>
                </c:pt>
                <c:pt idx="4589">
                  <c:v>1.45</c:v>
                </c:pt>
                <c:pt idx="4590">
                  <c:v>1.45</c:v>
                </c:pt>
                <c:pt idx="4591">
                  <c:v>1.45</c:v>
                </c:pt>
                <c:pt idx="4592">
                  <c:v>1.46933333333333</c:v>
                </c:pt>
                <c:pt idx="4593">
                  <c:v>1.508</c:v>
                </c:pt>
                <c:pt idx="4594">
                  <c:v>1.508</c:v>
                </c:pt>
                <c:pt idx="4595">
                  <c:v>1.508</c:v>
                </c:pt>
                <c:pt idx="4596">
                  <c:v>1.508</c:v>
                </c:pt>
                <c:pt idx="4597">
                  <c:v>1.54133333333333</c:v>
                </c:pt>
                <c:pt idx="4598">
                  <c:v>1.558</c:v>
                </c:pt>
                <c:pt idx="4599">
                  <c:v>1.558</c:v>
                </c:pt>
                <c:pt idx="4600">
                  <c:v>1.558</c:v>
                </c:pt>
                <c:pt idx="4601">
                  <c:v>1.558</c:v>
                </c:pt>
                <c:pt idx="4602">
                  <c:v>1.558</c:v>
                </c:pt>
                <c:pt idx="4603">
                  <c:v>1.558</c:v>
                </c:pt>
                <c:pt idx="4604">
                  <c:v>1.558</c:v>
                </c:pt>
                <c:pt idx="4605">
                  <c:v>1.558</c:v>
                </c:pt>
                <c:pt idx="4606">
                  <c:v>1.558</c:v>
                </c:pt>
                <c:pt idx="4607">
                  <c:v>1.558</c:v>
                </c:pt>
                <c:pt idx="4608">
                  <c:v>1.558</c:v>
                </c:pt>
                <c:pt idx="4609">
                  <c:v>1.558</c:v>
                </c:pt>
                <c:pt idx="4610">
                  <c:v>1.558</c:v>
                </c:pt>
                <c:pt idx="4611">
                  <c:v>1.558</c:v>
                </c:pt>
                <c:pt idx="4612">
                  <c:v>1.558</c:v>
                </c:pt>
                <c:pt idx="4613">
                  <c:v>1.558</c:v>
                </c:pt>
                <c:pt idx="4614">
                  <c:v>1.558</c:v>
                </c:pt>
                <c:pt idx="4615">
                  <c:v>1.558</c:v>
                </c:pt>
                <c:pt idx="4616">
                  <c:v>1.45266666666667</c:v>
                </c:pt>
                <c:pt idx="4617">
                  <c:v>1.4</c:v>
                </c:pt>
                <c:pt idx="4618">
                  <c:v>1.4</c:v>
                </c:pt>
                <c:pt idx="4619">
                  <c:v>1.4</c:v>
                </c:pt>
                <c:pt idx="4620">
                  <c:v>1.4</c:v>
                </c:pt>
                <c:pt idx="4621">
                  <c:v>1.4</c:v>
                </c:pt>
                <c:pt idx="4622">
                  <c:v>1.4</c:v>
                </c:pt>
                <c:pt idx="4623">
                  <c:v>1.4</c:v>
                </c:pt>
                <c:pt idx="4624">
                  <c:v>1.4</c:v>
                </c:pt>
                <c:pt idx="4625">
                  <c:v>1.4</c:v>
                </c:pt>
                <c:pt idx="4626">
                  <c:v>1.4</c:v>
                </c:pt>
                <c:pt idx="4627">
                  <c:v>1.4</c:v>
                </c:pt>
                <c:pt idx="4628">
                  <c:v>1.4</c:v>
                </c:pt>
                <c:pt idx="4629">
                  <c:v>1.4</c:v>
                </c:pt>
                <c:pt idx="4630">
                  <c:v>1.4</c:v>
                </c:pt>
                <c:pt idx="4631">
                  <c:v>1.4</c:v>
                </c:pt>
                <c:pt idx="4632">
                  <c:v>1.4</c:v>
                </c:pt>
                <c:pt idx="4633">
                  <c:v>1.4</c:v>
                </c:pt>
                <c:pt idx="4634">
                  <c:v>1.4</c:v>
                </c:pt>
                <c:pt idx="4635">
                  <c:v>1.4</c:v>
                </c:pt>
                <c:pt idx="4636">
                  <c:v>1.233</c:v>
                </c:pt>
                <c:pt idx="4637">
                  <c:v>1.233</c:v>
                </c:pt>
                <c:pt idx="4638">
                  <c:v>1.233</c:v>
                </c:pt>
                <c:pt idx="4639">
                  <c:v>1.233</c:v>
                </c:pt>
                <c:pt idx="4640">
                  <c:v>1.233</c:v>
                </c:pt>
                <c:pt idx="4641">
                  <c:v>1.233</c:v>
                </c:pt>
                <c:pt idx="4642">
                  <c:v>1.233</c:v>
                </c:pt>
                <c:pt idx="4643">
                  <c:v>1.233</c:v>
                </c:pt>
                <c:pt idx="4644">
                  <c:v>1.233</c:v>
                </c:pt>
                <c:pt idx="4645">
                  <c:v>1.233</c:v>
                </c:pt>
                <c:pt idx="4646">
                  <c:v>1.233</c:v>
                </c:pt>
                <c:pt idx="4647">
                  <c:v>1.233</c:v>
                </c:pt>
                <c:pt idx="4648">
                  <c:v>1.375</c:v>
                </c:pt>
                <c:pt idx="4649">
                  <c:v>1.375</c:v>
                </c:pt>
                <c:pt idx="4650">
                  <c:v>1.375</c:v>
                </c:pt>
                <c:pt idx="4651">
                  <c:v>1.375</c:v>
                </c:pt>
                <c:pt idx="4652">
                  <c:v>1.375</c:v>
                </c:pt>
                <c:pt idx="4653">
                  <c:v>1.375</c:v>
                </c:pt>
                <c:pt idx="4654">
                  <c:v>1.375</c:v>
                </c:pt>
                <c:pt idx="4655">
                  <c:v>1.375</c:v>
                </c:pt>
                <c:pt idx="4656">
                  <c:v>1.375</c:v>
                </c:pt>
                <c:pt idx="4657">
                  <c:v>1.375</c:v>
                </c:pt>
                <c:pt idx="4658">
                  <c:v>1.375</c:v>
                </c:pt>
                <c:pt idx="4659">
                  <c:v>1.29166666666667</c:v>
                </c:pt>
                <c:pt idx="4660">
                  <c:v>1.25</c:v>
                </c:pt>
                <c:pt idx="4661">
                  <c:v>1.25</c:v>
                </c:pt>
                <c:pt idx="4662">
                  <c:v>1.25</c:v>
                </c:pt>
                <c:pt idx="4663">
                  <c:v>1.25</c:v>
                </c:pt>
                <c:pt idx="4664">
                  <c:v>1.25</c:v>
                </c:pt>
                <c:pt idx="4665">
                  <c:v>1.25</c:v>
                </c:pt>
                <c:pt idx="4666">
                  <c:v>1.25</c:v>
                </c:pt>
                <c:pt idx="4667">
                  <c:v>1.25</c:v>
                </c:pt>
                <c:pt idx="4668">
                  <c:v>1.25</c:v>
                </c:pt>
                <c:pt idx="4669">
                  <c:v>1.25</c:v>
                </c:pt>
                <c:pt idx="4670">
                  <c:v>1.25</c:v>
                </c:pt>
                <c:pt idx="4671">
                  <c:v>1.12233333333333</c:v>
                </c:pt>
                <c:pt idx="4672">
                  <c:v>0.867</c:v>
                </c:pt>
                <c:pt idx="4673">
                  <c:v>0.867</c:v>
                </c:pt>
                <c:pt idx="4674">
                  <c:v>0.867</c:v>
                </c:pt>
                <c:pt idx="4675">
                  <c:v>0.867</c:v>
                </c:pt>
                <c:pt idx="4676">
                  <c:v>0.867</c:v>
                </c:pt>
                <c:pt idx="4677">
                  <c:v>0.867</c:v>
                </c:pt>
                <c:pt idx="4678">
                  <c:v>0.867</c:v>
                </c:pt>
                <c:pt idx="4679">
                  <c:v>0.933666666666667</c:v>
                </c:pt>
                <c:pt idx="4680">
                  <c:v>1.067</c:v>
                </c:pt>
                <c:pt idx="4681">
                  <c:v>1.08633333333333</c:v>
                </c:pt>
                <c:pt idx="4682">
                  <c:v>1.125</c:v>
                </c:pt>
                <c:pt idx="4683">
                  <c:v>1.125</c:v>
                </c:pt>
                <c:pt idx="4684">
                  <c:v>1.125</c:v>
                </c:pt>
                <c:pt idx="4685">
                  <c:v>1.125</c:v>
                </c:pt>
                <c:pt idx="4686">
                  <c:v>1.125</c:v>
                </c:pt>
                <c:pt idx="4687">
                  <c:v>1.125</c:v>
                </c:pt>
                <c:pt idx="4688">
                  <c:v>1.125</c:v>
                </c:pt>
                <c:pt idx="4689">
                  <c:v>1.125</c:v>
                </c:pt>
                <c:pt idx="4690">
                  <c:v>1.125</c:v>
                </c:pt>
                <c:pt idx="4691">
                  <c:v>1.125</c:v>
                </c:pt>
                <c:pt idx="4692">
                  <c:v>1.125</c:v>
                </c:pt>
                <c:pt idx="4693">
                  <c:v>1.125</c:v>
                </c:pt>
                <c:pt idx="4694">
                  <c:v>1.125</c:v>
                </c:pt>
                <c:pt idx="4695">
                  <c:v>1.125</c:v>
                </c:pt>
                <c:pt idx="4696">
                  <c:v>1.125</c:v>
                </c:pt>
                <c:pt idx="4697">
                  <c:v>1.125</c:v>
                </c:pt>
                <c:pt idx="4698">
                  <c:v>1.14733333333333</c:v>
                </c:pt>
                <c:pt idx="4699">
                  <c:v>1.192</c:v>
                </c:pt>
                <c:pt idx="4700">
                  <c:v>1.192</c:v>
                </c:pt>
                <c:pt idx="4701">
                  <c:v>1.192</c:v>
                </c:pt>
                <c:pt idx="4702">
                  <c:v>1.192</c:v>
                </c:pt>
                <c:pt idx="4703">
                  <c:v>1.192</c:v>
                </c:pt>
                <c:pt idx="4704">
                  <c:v>1.192</c:v>
                </c:pt>
                <c:pt idx="4705">
                  <c:v>1.192</c:v>
                </c:pt>
                <c:pt idx="4706">
                  <c:v>1.192</c:v>
                </c:pt>
                <c:pt idx="4707">
                  <c:v>1.192</c:v>
                </c:pt>
                <c:pt idx="4708">
                  <c:v>1.192</c:v>
                </c:pt>
                <c:pt idx="4709">
                  <c:v>1.192</c:v>
                </c:pt>
                <c:pt idx="4710">
                  <c:v>1.192</c:v>
                </c:pt>
                <c:pt idx="4711">
                  <c:v>1.192</c:v>
                </c:pt>
                <c:pt idx="4712">
                  <c:v>1.39733333333333</c:v>
                </c:pt>
                <c:pt idx="4713">
                  <c:v>1.5</c:v>
                </c:pt>
                <c:pt idx="4714">
                  <c:v>1.5</c:v>
                </c:pt>
                <c:pt idx="4715">
                  <c:v>1.5</c:v>
                </c:pt>
                <c:pt idx="4716">
                  <c:v>1.32766666666667</c:v>
                </c:pt>
                <c:pt idx="4717">
                  <c:v>0.983</c:v>
                </c:pt>
                <c:pt idx="4718">
                  <c:v>0.983</c:v>
                </c:pt>
                <c:pt idx="4719">
                  <c:v>0.983</c:v>
                </c:pt>
                <c:pt idx="4720">
                  <c:v>0.983</c:v>
                </c:pt>
                <c:pt idx="4721">
                  <c:v>1.09433333333333</c:v>
                </c:pt>
                <c:pt idx="4722">
                  <c:v>1.15</c:v>
                </c:pt>
                <c:pt idx="4723">
                  <c:v>1.15</c:v>
                </c:pt>
                <c:pt idx="4724">
                  <c:v>1.15</c:v>
                </c:pt>
                <c:pt idx="4725">
                  <c:v>1.15</c:v>
                </c:pt>
                <c:pt idx="4726">
                  <c:v>1.15</c:v>
                </c:pt>
                <c:pt idx="4727">
                  <c:v>1.15</c:v>
                </c:pt>
                <c:pt idx="4728">
                  <c:v>1.15</c:v>
                </c:pt>
                <c:pt idx="4729">
                  <c:v>1.15</c:v>
                </c:pt>
                <c:pt idx="4730">
                  <c:v>1.15</c:v>
                </c:pt>
                <c:pt idx="4731">
                  <c:v>1.15</c:v>
                </c:pt>
                <c:pt idx="4732">
                  <c:v>1.15</c:v>
                </c:pt>
                <c:pt idx="4733">
                  <c:v>1.15</c:v>
                </c:pt>
                <c:pt idx="4734">
                  <c:v>1.15</c:v>
                </c:pt>
                <c:pt idx="4735">
                  <c:v>1.15</c:v>
                </c:pt>
                <c:pt idx="4736">
                  <c:v>1.15</c:v>
                </c:pt>
                <c:pt idx="4737">
                  <c:v>1.15</c:v>
                </c:pt>
                <c:pt idx="4738">
                  <c:v>1.15533333333333</c:v>
                </c:pt>
                <c:pt idx="4739">
                  <c:v>1.158</c:v>
                </c:pt>
                <c:pt idx="4740">
                  <c:v>1.158</c:v>
                </c:pt>
                <c:pt idx="4741">
                  <c:v>1.158</c:v>
                </c:pt>
                <c:pt idx="4742">
                  <c:v>1.158</c:v>
                </c:pt>
                <c:pt idx="4743">
                  <c:v>1.158</c:v>
                </c:pt>
                <c:pt idx="4744">
                  <c:v>1.158</c:v>
                </c:pt>
                <c:pt idx="4745">
                  <c:v>1.158</c:v>
                </c:pt>
                <c:pt idx="4746">
                  <c:v>1.158</c:v>
                </c:pt>
                <c:pt idx="4747">
                  <c:v>1.158</c:v>
                </c:pt>
                <c:pt idx="4748">
                  <c:v>1.158</c:v>
                </c:pt>
                <c:pt idx="4749">
                  <c:v>1.158</c:v>
                </c:pt>
                <c:pt idx="4750">
                  <c:v>1.158</c:v>
                </c:pt>
                <c:pt idx="4751">
                  <c:v>1.158</c:v>
                </c:pt>
                <c:pt idx="4752">
                  <c:v>1.158</c:v>
                </c:pt>
                <c:pt idx="4753">
                  <c:v>1.158</c:v>
                </c:pt>
                <c:pt idx="4754">
                  <c:v>1.158</c:v>
                </c:pt>
                <c:pt idx="4755">
                  <c:v>1.158</c:v>
                </c:pt>
                <c:pt idx="4756">
                  <c:v>1.23866666666667</c:v>
                </c:pt>
                <c:pt idx="4757">
                  <c:v>1.4</c:v>
                </c:pt>
                <c:pt idx="4758">
                  <c:v>1.4</c:v>
                </c:pt>
                <c:pt idx="4759">
                  <c:v>1.4</c:v>
                </c:pt>
                <c:pt idx="4760">
                  <c:v>1.4</c:v>
                </c:pt>
                <c:pt idx="4761">
                  <c:v>1.4</c:v>
                </c:pt>
                <c:pt idx="4762">
                  <c:v>1.4</c:v>
                </c:pt>
                <c:pt idx="4763">
                  <c:v>1.4</c:v>
                </c:pt>
                <c:pt idx="4764">
                  <c:v>1.208</c:v>
                </c:pt>
                <c:pt idx="4765">
                  <c:v>1.208</c:v>
                </c:pt>
                <c:pt idx="4766">
                  <c:v>1.208</c:v>
                </c:pt>
                <c:pt idx="4767">
                  <c:v>1.208</c:v>
                </c:pt>
                <c:pt idx="4768">
                  <c:v>1.208</c:v>
                </c:pt>
                <c:pt idx="4769">
                  <c:v>1.208</c:v>
                </c:pt>
                <c:pt idx="4770">
                  <c:v>1.208</c:v>
                </c:pt>
                <c:pt idx="4771">
                  <c:v>1.208</c:v>
                </c:pt>
                <c:pt idx="4772">
                  <c:v>1.208</c:v>
                </c:pt>
                <c:pt idx="4773">
                  <c:v>1.208</c:v>
                </c:pt>
                <c:pt idx="4774">
                  <c:v>1.208</c:v>
                </c:pt>
                <c:pt idx="4775">
                  <c:v>1.208</c:v>
                </c:pt>
                <c:pt idx="4776">
                  <c:v>1.208</c:v>
                </c:pt>
                <c:pt idx="4777">
                  <c:v>1.208</c:v>
                </c:pt>
                <c:pt idx="4778">
                  <c:v>1.208</c:v>
                </c:pt>
                <c:pt idx="4779">
                  <c:v>1.208</c:v>
                </c:pt>
                <c:pt idx="4780">
                  <c:v>1.517</c:v>
                </c:pt>
                <c:pt idx="4781">
                  <c:v>1.517</c:v>
                </c:pt>
                <c:pt idx="4782">
                  <c:v>1.517</c:v>
                </c:pt>
                <c:pt idx="4783">
                  <c:v>1.517</c:v>
                </c:pt>
                <c:pt idx="4784">
                  <c:v>1.517</c:v>
                </c:pt>
                <c:pt idx="4785">
                  <c:v>1.517</c:v>
                </c:pt>
                <c:pt idx="4786">
                  <c:v>1.517</c:v>
                </c:pt>
                <c:pt idx="4787">
                  <c:v>1.517</c:v>
                </c:pt>
                <c:pt idx="4788">
                  <c:v>1.517</c:v>
                </c:pt>
                <c:pt idx="4789">
                  <c:v>1.517</c:v>
                </c:pt>
                <c:pt idx="4790">
                  <c:v>1.517</c:v>
                </c:pt>
                <c:pt idx="4791">
                  <c:v>1.517</c:v>
                </c:pt>
                <c:pt idx="4792">
                  <c:v>1.517</c:v>
                </c:pt>
                <c:pt idx="4793">
                  <c:v>1.517</c:v>
                </c:pt>
                <c:pt idx="4794">
                  <c:v>1.517</c:v>
                </c:pt>
                <c:pt idx="4795">
                  <c:v>1.375</c:v>
                </c:pt>
                <c:pt idx="4796">
                  <c:v>1.475</c:v>
                </c:pt>
                <c:pt idx="4797">
                  <c:v>1.475</c:v>
                </c:pt>
                <c:pt idx="4798">
                  <c:v>1.475</c:v>
                </c:pt>
                <c:pt idx="4799">
                  <c:v>1.475</c:v>
                </c:pt>
                <c:pt idx="4800">
                  <c:v>1.475</c:v>
                </c:pt>
                <c:pt idx="4801">
                  <c:v>1.475</c:v>
                </c:pt>
                <c:pt idx="4802">
                  <c:v>1.475</c:v>
                </c:pt>
                <c:pt idx="4803">
                  <c:v>1.475</c:v>
                </c:pt>
                <c:pt idx="4804">
                  <c:v>1.475</c:v>
                </c:pt>
                <c:pt idx="4805">
                  <c:v>1.475</c:v>
                </c:pt>
                <c:pt idx="4806">
                  <c:v>1.475</c:v>
                </c:pt>
                <c:pt idx="4807">
                  <c:v>1.475</c:v>
                </c:pt>
                <c:pt idx="4808">
                  <c:v>1.475</c:v>
                </c:pt>
                <c:pt idx="4809">
                  <c:v>1.475</c:v>
                </c:pt>
                <c:pt idx="4810">
                  <c:v>1.475</c:v>
                </c:pt>
                <c:pt idx="4811">
                  <c:v>1.475</c:v>
                </c:pt>
                <c:pt idx="4812">
                  <c:v>1.53033333333333</c:v>
                </c:pt>
                <c:pt idx="4813">
                  <c:v>1.558</c:v>
                </c:pt>
                <c:pt idx="4814">
                  <c:v>1.558</c:v>
                </c:pt>
                <c:pt idx="4815">
                  <c:v>1.558</c:v>
                </c:pt>
                <c:pt idx="4816">
                  <c:v>1.586</c:v>
                </c:pt>
                <c:pt idx="4817">
                  <c:v>1.642</c:v>
                </c:pt>
                <c:pt idx="4818">
                  <c:v>1.642</c:v>
                </c:pt>
                <c:pt idx="4819">
                  <c:v>1.642</c:v>
                </c:pt>
                <c:pt idx="4820">
                  <c:v>1.642</c:v>
                </c:pt>
                <c:pt idx="4821">
                  <c:v>1.642</c:v>
                </c:pt>
                <c:pt idx="4822">
                  <c:v>1.642</c:v>
                </c:pt>
                <c:pt idx="4823">
                  <c:v>1.642</c:v>
                </c:pt>
                <c:pt idx="4824">
                  <c:v>1.64733333333333</c:v>
                </c:pt>
                <c:pt idx="4825">
                  <c:v>1.50533333333333</c:v>
                </c:pt>
                <c:pt idx="4826">
                  <c:v>1.433</c:v>
                </c:pt>
                <c:pt idx="4827">
                  <c:v>1.433</c:v>
                </c:pt>
                <c:pt idx="4828">
                  <c:v>1.433</c:v>
                </c:pt>
                <c:pt idx="4829">
                  <c:v>1.433</c:v>
                </c:pt>
                <c:pt idx="4830">
                  <c:v>1.739</c:v>
                </c:pt>
                <c:pt idx="4831">
                  <c:v>1.892</c:v>
                </c:pt>
                <c:pt idx="4832">
                  <c:v>1.99733333333333</c:v>
                </c:pt>
                <c:pt idx="4833">
                  <c:v>2.05</c:v>
                </c:pt>
                <c:pt idx="4834">
                  <c:v>2.05</c:v>
                </c:pt>
                <c:pt idx="4835">
                  <c:v>2.05</c:v>
                </c:pt>
                <c:pt idx="4836">
                  <c:v>2.05</c:v>
                </c:pt>
                <c:pt idx="4837">
                  <c:v>2.05</c:v>
                </c:pt>
                <c:pt idx="4838">
                  <c:v>2.05</c:v>
                </c:pt>
                <c:pt idx="4839">
                  <c:v>2.05</c:v>
                </c:pt>
                <c:pt idx="4840">
                  <c:v>2.05</c:v>
                </c:pt>
                <c:pt idx="4841">
                  <c:v>2.05</c:v>
                </c:pt>
                <c:pt idx="4842">
                  <c:v>2.05</c:v>
                </c:pt>
                <c:pt idx="4843">
                  <c:v>2.05</c:v>
                </c:pt>
                <c:pt idx="4844">
                  <c:v>2.05</c:v>
                </c:pt>
                <c:pt idx="4845">
                  <c:v>2.05</c:v>
                </c:pt>
                <c:pt idx="4846">
                  <c:v>2.05</c:v>
                </c:pt>
                <c:pt idx="4847">
                  <c:v>2.05</c:v>
                </c:pt>
                <c:pt idx="4848">
                  <c:v>2.05</c:v>
                </c:pt>
                <c:pt idx="4849">
                  <c:v>2.05</c:v>
                </c:pt>
                <c:pt idx="4850">
                  <c:v>2.05</c:v>
                </c:pt>
                <c:pt idx="4851">
                  <c:v>2.05</c:v>
                </c:pt>
                <c:pt idx="4852">
                  <c:v>2.05</c:v>
                </c:pt>
                <c:pt idx="4853">
                  <c:v>2.05</c:v>
                </c:pt>
                <c:pt idx="4854">
                  <c:v>2.05</c:v>
                </c:pt>
                <c:pt idx="4855">
                  <c:v>2.05</c:v>
                </c:pt>
                <c:pt idx="4856">
                  <c:v>2.05</c:v>
                </c:pt>
                <c:pt idx="4857">
                  <c:v>1.742</c:v>
                </c:pt>
                <c:pt idx="4858">
                  <c:v>1.742</c:v>
                </c:pt>
                <c:pt idx="4859">
                  <c:v>1.742</c:v>
                </c:pt>
                <c:pt idx="4860">
                  <c:v>1.742</c:v>
                </c:pt>
                <c:pt idx="4861">
                  <c:v>1.742</c:v>
                </c:pt>
                <c:pt idx="4862">
                  <c:v>1.742</c:v>
                </c:pt>
                <c:pt idx="4863">
                  <c:v>1.742</c:v>
                </c:pt>
                <c:pt idx="4864">
                  <c:v>1.742</c:v>
                </c:pt>
                <c:pt idx="4865">
                  <c:v>1.742</c:v>
                </c:pt>
                <c:pt idx="4866">
                  <c:v>1.742</c:v>
                </c:pt>
                <c:pt idx="4867">
                  <c:v>1.742</c:v>
                </c:pt>
                <c:pt idx="4868">
                  <c:v>1.742</c:v>
                </c:pt>
                <c:pt idx="4869">
                  <c:v>1.742</c:v>
                </c:pt>
                <c:pt idx="4870">
                  <c:v>1.742</c:v>
                </c:pt>
                <c:pt idx="4871">
                  <c:v>1.742</c:v>
                </c:pt>
                <c:pt idx="4872">
                  <c:v>1.742</c:v>
                </c:pt>
                <c:pt idx="4873">
                  <c:v>1.742</c:v>
                </c:pt>
                <c:pt idx="4874">
                  <c:v>1.742</c:v>
                </c:pt>
                <c:pt idx="4875">
                  <c:v>1.742</c:v>
                </c:pt>
                <c:pt idx="4876">
                  <c:v>1.742</c:v>
                </c:pt>
                <c:pt idx="4877">
                  <c:v>1.71966666666667</c:v>
                </c:pt>
                <c:pt idx="4878">
                  <c:v>1.675</c:v>
                </c:pt>
                <c:pt idx="4879">
                  <c:v>1.258</c:v>
                </c:pt>
                <c:pt idx="4880">
                  <c:v>1.258</c:v>
                </c:pt>
                <c:pt idx="4881">
                  <c:v>1.12466666666667</c:v>
                </c:pt>
                <c:pt idx="4882">
                  <c:v>1.11366666666667</c:v>
                </c:pt>
                <c:pt idx="4883">
                  <c:v>1.225</c:v>
                </c:pt>
                <c:pt idx="4884">
                  <c:v>1.225</c:v>
                </c:pt>
                <c:pt idx="4885">
                  <c:v>1.23033333333333</c:v>
                </c:pt>
                <c:pt idx="4886">
                  <c:v>1.233</c:v>
                </c:pt>
                <c:pt idx="4887">
                  <c:v>1.10266666666667</c:v>
                </c:pt>
                <c:pt idx="4888">
                  <c:v>1.258</c:v>
                </c:pt>
                <c:pt idx="4889">
                  <c:v>1.325</c:v>
                </c:pt>
                <c:pt idx="4890">
                  <c:v>1.325</c:v>
                </c:pt>
                <c:pt idx="4891">
                  <c:v>1.325</c:v>
                </c:pt>
                <c:pt idx="4892">
                  <c:v>1.203</c:v>
                </c:pt>
                <c:pt idx="4893">
                  <c:v>1.142</c:v>
                </c:pt>
                <c:pt idx="4894">
                  <c:v>1.142</c:v>
                </c:pt>
                <c:pt idx="4895">
                  <c:v>1.14733333333333</c:v>
                </c:pt>
                <c:pt idx="4896">
                  <c:v>1.158</c:v>
                </c:pt>
                <c:pt idx="4897">
                  <c:v>1.158</c:v>
                </c:pt>
                <c:pt idx="4898">
                  <c:v>1.26933333333333</c:v>
                </c:pt>
                <c:pt idx="4899">
                  <c:v>1.325</c:v>
                </c:pt>
                <c:pt idx="4900">
                  <c:v>1.325</c:v>
                </c:pt>
                <c:pt idx="4901">
                  <c:v>1.325</c:v>
                </c:pt>
                <c:pt idx="4902">
                  <c:v>1.325</c:v>
                </c:pt>
                <c:pt idx="4903">
                  <c:v>1.325</c:v>
                </c:pt>
                <c:pt idx="4904">
                  <c:v>1.325</c:v>
                </c:pt>
                <c:pt idx="4905">
                  <c:v>1.325</c:v>
                </c:pt>
                <c:pt idx="4906">
                  <c:v>1.325</c:v>
                </c:pt>
                <c:pt idx="4907">
                  <c:v>1.325</c:v>
                </c:pt>
                <c:pt idx="4908">
                  <c:v>1.325</c:v>
                </c:pt>
                <c:pt idx="4909">
                  <c:v>1.325</c:v>
                </c:pt>
                <c:pt idx="4910">
                  <c:v>1.325</c:v>
                </c:pt>
                <c:pt idx="4911">
                  <c:v>1.325</c:v>
                </c:pt>
                <c:pt idx="4912">
                  <c:v>1.325</c:v>
                </c:pt>
                <c:pt idx="4913">
                  <c:v>1.325</c:v>
                </c:pt>
                <c:pt idx="4914">
                  <c:v>1.325</c:v>
                </c:pt>
                <c:pt idx="4915">
                  <c:v>1.325</c:v>
                </c:pt>
                <c:pt idx="4916">
                  <c:v>1.35833333333333</c:v>
                </c:pt>
                <c:pt idx="4917">
                  <c:v>1.425</c:v>
                </c:pt>
                <c:pt idx="4918">
                  <c:v>1.425</c:v>
                </c:pt>
                <c:pt idx="4919">
                  <c:v>1.311</c:v>
                </c:pt>
                <c:pt idx="4920">
                  <c:v>1.083</c:v>
                </c:pt>
                <c:pt idx="4921">
                  <c:v>1.083</c:v>
                </c:pt>
                <c:pt idx="4922">
                  <c:v>1.083</c:v>
                </c:pt>
                <c:pt idx="4923">
                  <c:v>1.25</c:v>
                </c:pt>
                <c:pt idx="4924">
                  <c:v>1.25</c:v>
                </c:pt>
                <c:pt idx="4925">
                  <c:v>1.25</c:v>
                </c:pt>
                <c:pt idx="4926">
                  <c:v>1.25</c:v>
                </c:pt>
                <c:pt idx="4927">
                  <c:v>1.25</c:v>
                </c:pt>
                <c:pt idx="4928">
                  <c:v>1.25</c:v>
                </c:pt>
                <c:pt idx="4929">
                  <c:v>1.27766666666667</c:v>
                </c:pt>
                <c:pt idx="4930">
                  <c:v>1.397</c:v>
                </c:pt>
                <c:pt idx="4931">
                  <c:v>1.125</c:v>
                </c:pt>
                <c:pt idx="4932">
                  <c:v>1.125</c:v>
                </c:pt>
                <c:pt idx="4933">
                  <c:v>1.11966666666667</c:v>
                </c:pt>
                <c:pt idx="4934">
                  <c:v>1.11133333333333</c:v>
                </c:pt>
                <c:pt idx="4935">
                  <c:v>1.1</c:v>
                </c:pt>
                <c:pt idx="4936">
                  <c:v>1.125</c:v>
                </c:pt>
                <c:pt idx="4937">
                  <c:v>1.175</c:v>
                </c:pt>
                <c:pt idx="4938">
                  <c:v>1.175</c:v>
                </c:pt>
                <c:pt idx="4939">
                  <c:v>1.175</c:v>
                </c:pt>
                <c:pt idx="4940">
                  <c:v>1.175</c:v>
                </c:pt>
                <c:pt idx="4941">
                  <c:v>1.175</c:v>
                </c:pt>
                <c:pt idx="4942">
                  <c:v>1.16366666666667</c:v>
                </c:pt>
                <c:pt idx="4943">
                  <c:v>1.158</c:v>
                </c:pt>
                <c:pt idx="4944">
                  <c:v>1.158</c:v>
                </c:pt>
                <c:pt idx="4945">
                  <c:v>1.158</c:v>
                </c:pt>
                <c:pt idx="4946">
                  <c:v>1.158</c:v>
                </c:pt>
                <c:pt idx="4947">
                  <c:v>1.158</c:v>
                </c:pt>
                <c:pt idx="4948">
                  <c:v>1.158</c:v>
                </c:pt>
                <c:pt idx="4949">
                  <c:v>1.158</c:v>
                </c:pt>
                <c:pt idx="4950">
                  <c:v>1.158</c:v>
                </c:pt>
                <c:pt idx="4951">
                  <c:v>1.20266666666667</c:v>
                </c:pt>
                <c:pt idx="4952">
                  <c:v>1.225</c:v>
                </c:pt>
                <c:pt idx="4953">
                  <c:v>1.225</c:v>
                </c:pt>
                <c:pt idx="4954">
                  <c:v>1.225</c:v>
                </c:pt>
                <c:pt idx="4955">
                  <c:v>1.225</c:v>
                </c:pt>
                <c:pt idx="4956">
                  <c:v>1.225</c:v>
                </c:pt>
                <c:pt idx="4957">
                  <c:v>1.25</c:v>
                </c:pt>
                <c:pt idx="4958">
                  <c:v>1.3</c:v>
                </c:pt>
                <c:pt idx="4959">
                  <c:v>1.3</c:v>
                </c:pt>
                <c:pt idx="4960">
                  <c:v>1.3</c:v>
                </c:pt>
                <c:pt idx="4961">
                  <c:v>1.3</c:v>
                </c:pt>
                <c:pt idx="4962">
                  <c:v>1.3</c:v>
                </c:pt>
                <c:pt idx="4963">
                  <c:v>1.3</c:v>
                </c:pt>
                <c:pt idx="4964">
                  <c:v>1.3</c:v>
                </c:pt>
                <c:pt idx="4965">
                  <c:v>1.3</c:v>
                </c:pt>
                <c:pt idx="4966">
                  <c:v>1.3</c:v>
                </c:pt>
                <c:pt idx="4967">
                  <c:v>1.25533333333333</c:v>
                </c:pt>
                <c:pt idx="4968">
                  <c:v>1.233</c:v>
                </c:pt>
                <c:pt idx="4969">
                  <c:v>1.233</c:v>
                </c:pt>
                <c:pt idx="4970">
                  <c:v>1.233</c:v>
                </c:pt>
                <c:pt idx="4971">
                  <c:v>1.233</c:v>
                </c:pt>
                <c:pt idx="4972">
                  <c:v>1.233</c:v>
                </c:pt>
                <c:pt idx="4973">
                  <c:v>1.233</c:v>
                </c:pt>
                <c:pt idx="4974">
                  <c:v>1.233</c:v>
                </c:pt>
                <c:pt idx="4975">
                  <c:v>1.233</c:v>
                </c:pt>
                <c:pt idx="4976">
                  <c:v>1.233</c:v>
                </c:pt>
                <c:pt idx="4977">
                  <c:v>1.233</c:v>
                </c:pt>
                <c:pt idx="4978">
                  <c:v>1.233</c:v>
                </c:pt>
                <c:pt idx="4979">
                  <c:v>1.233</c:v>
                </c:pt>
                <c:pt idx="4980">
                  <c:v>1.233</c:v>
                </c:pt>
                <c:pt idx="4981">
                  <c:v>1.233</c:v>
                </c:pt>
                <c:pt idx="4982">
                  <c:v>1.233</c:v>
                </c:pt>
                <c:pt idx="4983">
                  <c:v>1.15566666666667</c:v>
                </c:pt>
                <c:pt idx="4984">
                  <c:v>1.117</c:v>
                </c:pt>
                <c:pt idx="4985">
                  <c:v>1.117</c:v>
                </c:pt>
                <c:pt idx="4986">
                  <c:v>1.117</c:v>
                </c:pt>
                <c:pt idx="4987">
                  <c:v>1.117</c:v>
                </c:pt>
                <c:pt idx="4988">
                  <c:v>1.117</c:v>
                </c:pt>
                <c:pt idx="4989">
                  <c:v>1.117</c:v>
                </c:pt>
                <c:pt idx="4990">
                  <c:v>1.117</c:v>
                </c:pt>
                <c:pt idx="4991">
                  <c:v>1.117</c:v>
                </c:pt>
                <c:pt idx="4992">
                  <c:v>1.117</c:v>
                </c:pt>
                <c:pt idx="4993">
                  <c:v>1.117</c:v>
                </c:pt>
                <c:pt idx="4994">
                  <c:v>1.117</c:v>
                </c:pt>
                <c:pt idx="4995">
                  <c:v>1.117</c:v>
                </c:pt>
                <c:pt idx="4996">
                  <c:v>1.117</c:v>
                </c:pt>
                <c:pt idx="4997">
                  <c:v>1.23366666666667</c:v>
                </c:pt>
                <c:pt idx="4998">
                  <c:v>1.353</c:v>
                </c:pt>
                <c:pt idx="4999">
                  <c:v>1.475</c:v>
                </c:pt>
                <c:pt idx="5000">
                  <c:v>1.475</c:v>
                </c:pt>
                <c:pt idx="5001">
                  <c:v>1.475</c:v>
                </c:pt>
                <c:pt idx="5002">
                  <c:v>1.475</c:v>
                </c:pt>
                <c:pt idx="5003">
                  <c:v>1.475</c:v>
                </c:pt>
                <c:pt idx="5004">
                  <c:v>1.475</c:v>
                </c:pt>
                <c:pt idx="5005">
                  <c:v>1.475</c:v>
                </c:pt>
                <c:pt idx="5006">
                  <c:v>1.475</c:v>
                </c:pt>
                <c:pt idx="5007">
                  <c:v>1.475</c:v>
                </c:pt>
                <c:pt idx="5008">
                  <c:v>1.475</c:v>
                </c:pt>
                <c:pt idx="5009">
                  <c:v>1.475</c:v>
                </c:pt>
                <c:pt idx="5010">
                  <c:v>1.50566666666667</c:v>
                </c:pt>
                <c:pt idx="5011">
                  <c:v>1.567</c:v>
                </c:pt>
                <c:pt idx="5012">
                  <c:v>1.567</c:v>
                </c:pt>
                <c:pt idx="5013">
                  <c:v>1.567</c:v>
                </c:pt>
                <c:pt idx="5014">
                  <c:v>1.567</c:v>
                </c:pt>
                <c:pt idx="5015">
                  <c:v>1.567</c:v>
                </c:pt>
                <c:pt idx="5016">
                  <c:v>1.52233333333333</c:v>
                </c:pt>
                <c:pt idx="5017">
                  <c:v>1.5</c:v>
                </c:pt>
                <c:pt idx="5018">
                  <c:v>1.375</c:v>
                </c:pt>
                <c:pt idx="5019">
                  <c:v>1.125</c:v>
                </c:pt>
                <c:pt idx="5020">
                  <c:v>1.125</c:v>
                </c:pt>
                <c:pt idx="5021">
                  <c:v>1.125</c:v>
                </c:pt>
                <c:pt idx="5022">
                  <c:v>1.125</c:v>
                </c:pt>
                <c:pt idx="5023">
                  <c:v>1.125</c:v>
                </c:pt>
                <c:pt idx="5024">
                  <c:v>1.125</c:v>
                </c:pt>
                <c:pt idx="5025">
                  <c:v>1.125</c:v>
                </c:pt>
                <c:pt idx="5026">
                  <c:v>1.125</c:v>
                </c:pt>
                <c:pt idx="5027">
                  <c:v>1.125</c:v>
                </c:pt>
                <c:pt idx="5028">
                  <c:v>1.02766666666667</c:v>
                </c:pt>
                <c:pt idx="5029">
                  <c:v>0.833</c:v>
                </c:pt>
                <c:pt idx="5030">
                  <c:v>0.833</c:v>
                </c:pt>
                <c:pt idx="5031">
                  <c:v>0.833</c:v>
                </c:pt>
                <c:pt idx="5032">
                  <c:v>0.833</c:v>
                </c:pt>
                <c:pt idx="5033">
                  <c:v>0.833</c:v>
                </c:pt>
                <c:pt idx="5034">
                  <c:v>0.833</c:v>
                </c:pt>
                <c:pt idx="5035">
                  <c:v>0.942</c:v>
                </c:pt>
                <c:pt idx="5036">
                  <c:v>0.942</c:v>
                </c:pt>
                <c:pt idx="5037">
                  <c:v>0.942</c:v>
                </c:pt>
                <c:pt idx="5038">
                  <c:v>0.942</c:v>
                </c:pt>
                <c:pt idx="5039">
                  <c:v>0.942</c:v>
                </c:pt>
                <c:pt idx="5040">
                  <c:v>0.942</c:v>
                </c:pt>
                <c:pt idx="5041">
                  <c:v>0.942</c:v>
                </c:pt>
                <c:pt idx="5042">
                  <c:v>0.950333333333334</c:v>
                </c:pt>
                <c:pt idx="5043">
                  <c:v>0.967</c:v>
                </c:pt>
                <c:pt idx="5044">
                  <c:v>0.967</c:v>
                </c:pt>
                <c:pt idx="5045">
                  <c:v>0.967</c:v>
                </c:pt>
                <c:pt idx="5046">
                  <c:v>0.967</c:v>
                </c:pt>
                <c:pt idx="5047">
                  <c:v>0.967</c:v>
                </c:pt>
                <c:pt idx="5048">
                  <c:v>0.967</c:v>
                </c:pt>
                <c:pt idx="5049">
                  <c:v>0.967</c:v>
                </c:pt>
                <c:pt idx="5050">
                  <c:v>0.967</c:v>
                </c:pt>
                <c:pt idx="5051">
                  <c:v>0.967</c:v>
                </c:pt>
                <c:pt idx="5052">
                  <c:v>0.967</c:v>
                </c:pt>
                <c:pt idx="5053">
                  <c:v>0.930666666666666</c:v>
                </c:pt>
                <c:pt idx="5054">
                  <c:v>0.858</c:v>
                </c:pt>
                <c:pt idx="5055">
                  <c:v>0.858</c:v>
                </c:pt>
                <c:pt idx="5056">
                  <c:v>0.858</c:v>
                </c:pt>
                <c:pt idx="5057">
                  <c:v>0.858</c:v>
                </c:pt>
                <c:pt idx="5058">
                  <c:v>0.858</c:v>
                </c:pt>
                <c:pt idx="5059">
                  <c:v>0.992</c:v>
                </c:pt>
                <c:pt idx="5060">
                  <c:v>0.992</c:v>
                </c:pt>
                <c:pt idx="5061">
                  <c:v>1.01133333333333</c:v>
                </c:pt>
                <c:pt idx="5062">
                  <c:v>1.05</c:v>
                </c:pt>
                <c:pt idx="5063">
                  <c:v>1.05</c:v>
                </c:pt>
                <c:pt idx="5064">
                  <c:v>1.05</c:v>
                </c:pt>
                <c:pt idx="5065">
                  <c:v>1.05</c:v>
                </c:pt>
                <c:pt idx="5066">
                  <c:v>1.05</c:v>
                </c:pt>
                <c:pt idx="5067">
                  <c:v>1.05</c:v>
                </c:pt>
                <c:pt idx="5068">
                  <c:v>1.05</c:v>
                </c:pt>
                <c:pt idx="5069">
                  <c:v>1.05</c:v>
                </c:pt>
                <c:pt idx="5070">
                  <c:v>1.05</c:v>
                </c:pt>
                <c:pt idx="5071">
                  <c:v>1.05</c:v>
                </c:pt>
                <c:pt idx="5072">
                  <c:v>1.05</c:v>
                </c:pt>
                <c:pt idx="5073">
                  <c:v>1.12233333333333</c:v>
                </c:pt>
                <c:pt idx="5074">
                  <c:v>1.267</c:v>
                </c:pt>
                <c:pt idx="5075">
                  <c:v>1.267</c:v>
                </c:pt>
                <c:pt idx="5076">
                  <c:v>1.267</c:v>
                </c:pt>
                <c:pt idx="5077">
                  <c:v>1.267</c:v>
                </c:pt>
                <c:pt idx="5078">
                  <c:v>1.208</c:v>
                </c:pt>
                <c:pt idx="5079">
                  <c:v>1.208</c:v>
                </c:pt>
                <c:pt idx="5080">
                  <c:v>1.208</c:v>
                </c:pt>
                <c:pt idx="5081">
                  <c:v>1.208</c:v>
                </c:pt>
                <c:pt idx="5082">
                  <c:v>1.208</c:v>
                </c:pt>
                <c:pt idx="5083">
                  <c:v>1.208</c:v>
                </c:pt>
                <c:pt idx="5084">
                  <c:v>1.17466666666667</c:v>
                </c:pt>
                <c:pt idx="5085">
                  <c:v>1.158</c:v>
                </c:pt>
                <c:pt idx="5086">
                  <c:v>1.158</c:v>
                </c:pt>
                <c:pt idx="5087">
                  <c:v>1.158</c:v>
                </c:pt>
                <c:pt idx="5088">
                  <c:v>1.158</c:v>
                </c:pt>
                <c:pt idx="5089">
                  <c:v>1.158</c:v>
                </c:pt>
                <c:pt idx="5090">
                  <c:v>1.158</c:v>
                </c:pt>
                <c:pt idx="5091">
                  <c:v>1.158</c:v>
                </c:pt>
                <c:pt idx="5092">
                  <c:v>1.158</c:v>
                </c:pt>
                <c:pt idx="5093">
                  <c:v>1.158</c:v>
                </c:pt>
                <c:pt idx="5094">
                  <c:v>1.158</c:v>
                </c:pt>
                <c:pt idx="5095">
                  <c:v>1.158</c:v>
                </c:pt>
                <c:pt idx="5096">
                  <c:v>1.158</c:v>
                </c:pt>
                <c:pt idx="5097">
                  <c:v>1.186</c:v>
                </c:pt>
                <c:pt idx="5098">
                  <c:v>1.2</c:v>
                </c:pt>
                <c:pt idx="5099">
                  <c:v>1.2</c:v>
                </c:pt>
                <c:pt idx="5100">
                  <c:v>1.2</c:v>
                </c:pt>
                <c:pt idx="5101">
                  <c:v>1.2</c:v>
                </c:pt>
                <c:pt idx="5102">
                  <c:v>1.2</c:v>
                </c:pt>
                <c:pt idx="5103">
                  <c:v>1.2</c:v>
                </c:pt>
                <c:pt idx="5104">
                  <c:v>1.2</c:v>
                </c:pt>
                <c:pt idx="5105">
                  <c:v>1.2</c:v>
                </c:pt>
                <c:pt idx="5106">
                  <c:v>1.2</c:v>
                </c:pt>
                <c:pt idx="5107">
                  <c:v>1.2</c:v>
                </c:pt>
                <c:pt idx="5108">
                  <c:v>1.2</c:v>
                </c:pt>
                <c:pt idx="5109">
                  <c:v>1.2</c:v>
                </c:pt>
                <c:pt idx="5110">
                  <c:v>1.2</c:v>
                </c:pt>
                <c:pt idx="5111">
                  <c:v>1.2</c:v>
                </c:pt>
                <c:pt idx="5112">
                  <c:v>1.2</c:v>
                </c:pt>
                <c:pt idx="5113">
                  <c:v>1.2</c:v>
                </c:pt>
                <c:pt idx="5114">
                  <c:v>1.178</c:v>
                </c:pt>
                <c:pt idx="5115">
                  <c:v>1.158</c:v>
                </c:pt>
                <c:pt idx="5116">
                  <c:v>1.158</c:v>
                </c:pt>
                <c:pt idx="5117">
                  <c:v>1.158</c:v>
                </c:pt>
                <c:pt idx="5118">
                  <c:v>1.158</c:v>
                </c:pt>
                <c:pt idx="5119">
                  <c:v>1.158</c:v>
                </c:pt>
                <c:pt idx="5120">
                  <c:v>1.158</c:v>
                </c:pt>
                <c:pt idx="5121">
                  <c:v>1.158</c:v>
                </c:pt>
                <c:pt idx="5122">
                  <c:v>1.158</c:v>
                </c:pt>
                <c:pt idx="5123">
                  <c:v>1.158</c:v>
                </c:pt>
                <c:pt idx="5124">
                  <c:v>1.158</c:v>
                </c:pt>
                <c:pt idx="5125">
                  <c:v>1.158</c:v>
                </c:pt>
                <c:pt idx="5126">
                  <c:v>1.158</c:v>
                </c:pt>
                <c:pt idx="5127">
                  <c:v>1.158</c:v>
                </c:pt>
                <c:pt idx="5128">
                  <c:v>1.158</c:v>
                </c:pt>
                <c:pt idx="5129">
                  <c:v>1.158</c:v>
                </c:pt>
                <c:pt idx="5130">
                  <c:v>1.158</c:v>
                </c:pt>
                <c:pt idx="5131">
                  <c:v>1.158</c:v>
                </c:pt>
                <c:pt idx="5132">
                  <c:v>1.158</c:v>
                </c:pt>
                <c:pt idx="5133">
                  <c:v>1.158</c:v>
                </c:pt>
                <c:pt idx="5134">
                  <c:v>1.158</c:v>
                </c:pt>
                <c:pt idx="5135">
                  <c:v>1.158</c:v>
                </c:pt>
                <c:pt idx="5136">
                  <c:v>1.158</c:v>
                </c:pt>
                <c:pt idx="5137">
                  <c:v>1.158</c:v>
                </c:pt>
                <c:pt idx="5138">
                  <c:v>1.158</c:v>
                </c:pt>
                <c:pt idx="5139">
                  <c:v>1.158</c:v>
                </c:pt>
                <c:pt idx="5140">
                  <c:v>1.164</c:v>
                </c:pt>
                <c:pt idx="5141">
                  <c:v>1.167</c:v>
                </c:pt>
                <c:pt idx="5142">
                  <c:v>1.13366666666667</c:v>
                </c:pt>
                <c:pt idx="5143">
                  <c:v>1.02233333333333</c:v>
                </c:pt>
                <c:pt idx="5144">
                  <c:v>1</c:v>
                </c:pt>
                <c:pt idx="5145">
                  <c:v>1</c:v>
                </c:pt>
                <c:pt idx="5146">
                  <c:v>1</c:v>
                </c:pt>
                <c:pt idx="5147">
                  <c:v>1</c:v>
                </c:pt>
                <c:pt idx="5148">
                  <c:v>1</c:v>
                </c:pt>
                <c:pt idx="5149">
                  <c:v>1</c:v>
                </c:pt>
                <c:pt idx="5150">
                  <c:v>1</c:v>
                </c:pt>
                <c:pt idx="5151">
                  <c:v>1</c:v>
                </c:pt>
                <c:pt idx="5152">
                  <c:v>1</c:v>
                </c:pt>
                <c:pt idx="5153">
                  <c:v>1</c:v>
                </c:pt>
                <c:pt idx="5154">
                  <c:v>1</c:v>
                </c:pt>
                <c:pt idx="5155">
                  <c:v>1</c:v>
                </c:pt>
                <c:pt idx="5156">
                  <c:v>1</c:v>
                </c:pt>
                <c:pt idx="5157">
                  <c:v>1</c:v>
                </c:pt>
                <c:pt idx="5158">
                  <c:v>1</c:v>
                </c:pt>
                <c:pt idx="5159">
                  <c:v>1</c:v>
                </c:pt>
                <c:pt idx="5160">
                  <c:v>1</c:v>
                </c:pt>
                <c:pt idx="5161">
                  <c:v>1</c:v>
                </c:pt>
                <c:pt idx="5162">
                  <c:v>1</c:v>
                </c:pt>
                <c:pt idx="5163">
                  <c:v>1.07766666666667</c:v>
                </c:pt>
                <c:pt idx="5164">
                  <c:v>1.233</c:v>
                </c:pt>
                <c:pt idx="5165">
                  <c:v>1.233</c:v>
                </c:pt>
                <c:pt idx="5166">
                  <c:v>1.233</c:v>
                </c:pt>
                <c:pt idx="5167">
                  <c:v>1.233</c:v>
                </c:pt>
                <c:pt idx="5168">
                  <c:v>1.233</c:v>
                </c:pt>
                <c:pt idx="5169">
                  <c:v>1.233</c:v>
                </c:pt>
                <c:pt idx="5170">
                  <c:v>1.233</c:v>
                </c:pt>
                <c:pt idx="5171">
                  <c:v>1.233</c:v>
                </c:pt>
                <c:pt idx="5172">
                  <c:v>1.233</c:v>
                </c:pt>
                <c:pt idx="5173">
                  <c:v>1.3</c:v>
                </c:pt>
                <c:pt idx="5174">
                  <c:v>1.3</c:v>
                </c:pt>
                <c:pt idx="5175">
                  <c:v>1.3</c:v>
                </c:pt>
                <c:pt idx="5176">
                  <c:v>1.3</c:v>
                </c:pt>
                <c:pt idx="5177">
                  <c:v>1.34466666666667</c:v>
                </c:pt>
                <c:pt idx="5178">
                  <c:v>1.367</c:v>
                </c:pt>
                <c:pt idx="5179">
                  <c:v>1.367</c:v>
                </c:pt>
                <c:pt idx="5180">
                  <c:v>1.367</c:v>
                </c:pt>
                <c:pt idx="5181">
                  <c:v>1.367</c:v>
                </c:pt>
                <c:pt idx="5182">
                  <c:v>1.367</c:v>
                </c:pt>
                <c:pt idx="5183">
                  <c:v>1.367</c:v>
                </c:pt>
                <c:pt idx="5184">
                  <c:v>1.367</c:v>
                </c:pt>
                <c:pt idx="5185">
                  <c:v>1.367</c:v>
                </c:pt>
                <c:pt idx="5186">
                  <c:v>1.367</c:v>
                </c:pt>
                <c:pt idx="5187">
                  <c:v>1.367</c:v>
                </c:pt>
                <c:pt idx="5188">
                  <c:v>1.367</c:v>
                </c:pt>
                <c:pt idx="5189">
                  <c:v>1.367</c:v>
                </c:pt>
                <c:pt idx="5190">
                  <c:v>1.367</c:v>
                </c:pt>
                <c:pt idx="5191">
                  <c:v>1.367</c:v>
                </c:pt>
                <c:pt idx="5192">
                  <c:v>1.367</c:v>
                </c:pt>
                <c:pt idx="5193">
                  <c:v>1.367</c:v>
                </c:pt>
                <c:pt idx="5194">
                  <c:v>1.367</c:v>
                </c:pt>
                <c:pt idx="5195">
                  <c:v>1.367</c:v>
                </c:pt>
                <c:pt idx="5196">
                  <c:v>1.367</c:v>
                </c:pt>
                <c:pt idx="5197">
                  <c:v>1.367</c:v>
                </c:pt>
                <c:pt idx="5198">
                  <c:v>1.367</c:v>
                </c:pt>
                <c:pt idx="5199">
                  <c:v>1.261</c:v>
                </c:pt>
                <c:pt idx="5200">
                  <c:v>1.208</c:v>
                </c:pt>
                <c:pt idx="5201">
                  <c:v>1.208</c:v>
                </c:pt>
                <c:pt idx="5202">
                  <c:v>1.208</c:v>
                </c:pt>
                <c:pt idx="5203">
                  <c:v>1.208</c:v>
                </c:pt>
                <c:pt idx="5204">
                  <c:v>1.208</c:v>
                </c:pt>
                <c:pt idx="5205">
                  <c:v>1.208</c:v>
                </c:pt>
                <c:pt idx="5206">
                  <c:v>1.208</c:v>
                </c:pt>
                <c:pt idx="5207">
                  <c:v>1.208</c:v>
                </c:pt>
                <c:pt idx="5208">
                  <c:v>1.208</c:v>
                </c:pt>
                <c:pt idx="5209">
                  <c:v>1.208</c:v>
                </c:pt>
                <c:pt idx="5210">
                  <c:v>1.208</c:v>
                </c:pt>
                <c:pt idx="5211">
                  <c:v>1.208</c:v>
                </c:pt>
                <c:pt idx="5212">
                  <c:v>1.208</c:v>
                </c:pt>
                <c:pt idx="5213">
                  <c:v>1.18866666666667</c:v>
                </c:pt>
                <c:pt idx="5214">
                  <c:v>1.15</c:v>
                </c:pt>
                <c:pt idx="5215">
                  <c:v>1.15</c:v>
                </c:pt>
                <c:pt idx="5216">
                  <c:v>1.15</c:v>
                </c:pt>
                <c:pt idx="5217">
                  <c:v>1.15</c:v>
                </c:pt>
                <c:pt idx="5218">
                  <c:v>1.15</c:v>
                </c:pt>
                <c:pt idx="5219">
                  <c:v>1.15</c:v>
                </c:pt>
                <c:pt idx="5220">
                  <c:v>1.15</c:v>
                </c:pt>
                <c:pt idx="5221">
                  <c:v>1.15</c:v>
                </c:pt>
                <c:pt idx="5222">
                  <c:v>1.15</c:v>
                </c:pt>
                <c:pt idx="5223">
                  <c:v>1.15</c:v>
                </c:pt>
                <c:pt idx="5224">
                  <c:v>1.15566666666667</c:v>
                </c:pt>
                <c:pt idx="5225">
                  <c:v>1.167</c:v>
                </c:pt>
                <c:pt idx="5226">
                  <c:v>1.167</c:v>
                </c:pt>
                <c:pt idx="5227">
                  <c:v>1.167</c:v>
                </c:pt>
                <c:pt idx="5228">
                  <c:v>1.167</c:v>
                </c:pt>
                <c:pt idx="5229">
                  <c:v>1.167</c:v>
                </c:pt>
                <c:pt idx="5230">
                  <c:v>1.167</c:v>
                </c:pt>
                <c:pt idx="5231">
                  <c:v>1.167</c:v>
                </c:pt>
                <c:pt idx="5232">
                  <c:v>1.167</c:v>
                </c:pt>
                <c:pt idx="5233">
                  <c:v>1.167</c:v>
                </c:pt>
                <c:pt idx="5234">
                  <c:v>1.167</c:v>
                </c:pt>
                <c:pt idx="5235">
                  <c:v>1.167</c:v>
                </c:pt>
                <c:pt idx="5236">
                  <c:v>1.167</c:v>
                </c:pt>
                <c:pt idx="5237">
                  <c:v>1.17233333333333</c:v>
                </c:pt>
                <c:pt idx="5238">
                  <c:v>1.183</c:v>
                </c:pt>
                <c:pt idx="5239">
                  <c:v>1.183</c:v>
                </c:pt>
                <c:pt idx="5240">
                  <c:v>1.183</c:v>
                </c:pt>
                <c:pt idx="5241">
                  <c:v>1.183</c:v>
                </c:pt>
                <c:pt idx="5242">
                  <c:v>1.183</c:v>
                </c:pt>
                <c:pt idx="5243">
                  <c:v>1.175</c:v>
                </c:pt>
                <c:pt idx="5244">
                  <c:v>1.175</c:v>
                </c:pt>
                <c:pt idx="5245">
                  <c:v>1.175</c:v>
                </c:pt>
                <c:pt idx="5246">
                  <c:v>1.175</c:v>
                </c:pt>
                <c:pt idx="5247">
                  <c:v>1.175</c:v>
                </c:pt>
                <c:pt idx="5248">
                  <c:v>1.175</c:v>
                </c:pt>
                <c:pt idx="5249">
                  <c:v>1.192</c:v>
                </c:pt>
                <c:pt idx="5250">
                  <c:v>1.192</c:v>
                </c:pt>
                <c:pt idx="5251">
                  <c:v>1.192</c:v>
                </c:pt>
                <c:pt idx="5252">
                  <c:v>1.192</c:v>
                </c:pt>
                <c:pt idx="5253">
                  <c:v>1.192</c:v>
                </c:pt>
                <c:pt idx="5254">
                  <c:v>1.192</c:v>
                </c:pt>
                <c:pt idx="5255">
                  <c:v>1.192</c:v>
                </c:pt>
                <c:pt idx="5256">
                  <c:v>1.192</c:v>
                </c:pt>
                <c:pt idx="5257">
                  <c:v>1.192</c:v>
                </c:pt>
                <c:pt idx="5258">
                  <c:v>1.192</c:v>
                </c:pt>
                <c:pt idx="5259">
                  <c:v>1.192</c:v>
                </c:pt>
                <c:pt idx="5260">
                  <c:v>1.192</c:v>
                </c:pt>
                <c:pt idx="5261">
                  <c:v>1.192</c:v>
                </c:pt>
                <c:pt idx="5262">
                  <c:v>1.192</c:v>
                </c:pt>
                <c:pt idx="5263">
                  <c:v>1.15266666666667</c:v>
                </c:pt>
                <c:pt idx="5264">
                  <c:v>1.133</c:v>
                </c:pt>
                <c:pt idx="5265">
                  <c:v>1.133</c:v>
                </c:pt>
                <c:pt idx="5266">
                  <c:v>1.133</c:v>
                </c:pt>
                <c:pt idx="5267">
                  <c:v>1.133</c:v>
                </c:pt>
                <c:pt idx="5268">
                  <c:v>1.133</c:v>
                </c:pt>
                <c:pt idx="5269">
                  <c:v>1.133</c:v>
                </c:pt>
                <c:pt idx="5270">
                  <c:v>1.133</c:v>
                </c:pt>
                <c:pt idx="5271">
                  <c:v>1.133</c:v>
                </c:pt>
                <c:pt idx="5272">
                  <c:v>1.133</c:v>
                </c:pt>
                <c:pt idx="5273">
                  <c:v>1.133</c:v>
                </c:pt>
                <c:pt idx="5274">
                  <c:v>1.133</c:v>
                </c:pt>
                <c:pt idx="5275">
                  <c:v>1.133</c:v>
                </c:pt>
                <c:pt idx="5276">
                  <c:v>1.133</c:v>
                </c:pt>
                <c:pt idx="5277">
                  <c:v>1.08866666666667</c:v>
                </c:pt>
                <c:pt idx="5278">
                  <c:v>1</c:v>
                </c:pt>
                <c:pt idx="5279">
                  <c:v>1</c:v>
                </c:pt>
                <c:pt idx="5280">
                  <c:v>1</c:v>
                </c:pt>
                <c:pt idx="5281">
                  <c:v>1</c:v>
                </c:pt>
                <c:pt idx="5282">
                  <c:v>0.967</c:v>
                </c:pt>
                <c:pt idx="5283">
                  <c:v>0.967</c:v>
                </c:pt>
                <c:pt idx="5284">
                  <c:v>0.967</c:v>
                </c:pt>
                <c:pt idx="5285">
                  <c:v>0.967</c:v>
                </c:pt>
                <c:pt idx="5286">
                  <c:v>0.967</c:v>
                </c:pt>
                <c:pt idx="5287">
                  <c:v>0.967</c:v>
                </c:pt>
                <c:pt idx="5288">
                  <c:v>0.967</c:v>
                </c:pt>
                <c:pt idx="5289">
                  <c:v>0.967</c:v>
                </c:pt>
                <c:pt idx="5290">
                  <c:v>0.967</c:v>
                </c:pt>
                <c:pt idx="5291">
                  <c:v>0.967</c:v>
                </c:pt>
                <c:pt idx="5292">
                  <c:v>0.967</c:v>
                </c:pt>
                <c:pt idx="5293">
                  <c:v>0.967</c:v>
                </c:pt>
                <c:pt idx="5294">
                  <c:v>0.967</c:v>
                </c:pt>
                <c:pt idx="5295">
                  <c:v>0.967</c:v>
                </c:pt>
                <c:pt idx="5296">
                  <c:v>0.967</c:v>
                </c:pt>
                <c:pt idx="5297">
                  <c:v>0.967</c:v>
                </c:pt>
                <c:pt idx="5298">
                  <c:v>1.067</c:v>
                </c:pt>
                <c:pt idx="5299">
                  <c:v>1.117</c:v>
                </c:pt>
                <c:pt idx="5300">
                  <c:v>1.117</c:v>
                </c:pt>
                <c:pt idx="5301">
                  <c:v>1.117</c:v>
                </c:pt>
                <c:pt idx="5302">
                  <c:v>1.117</c:v>
                </c:pt>
                <c:pt idx="5303">
                  <c:v>1.117</c:v>
                </c:pt>
                <c:pt idx="5304">
                  <c:v>1.117</c:v>
                </c:pt>
                <c:pt idx="5305">
                  <c:v>1.117</c:v>
                </c:pt>
                <c:pt idx="5306">
                  <c:v>1.117</c:v>
                </c:pt>
                <c:pt idx="5307">
                  <c:v>1.117</c:v>
                </c:pt>
                <c:pt idx="5308">
                  <c:v>1.117</c:v>
                </c:pt>
                <c:pt idx="5309">
                  <c:v>1.117</c:v>
                </c:pt>
                <c:pt idx="5310">
                  <c:v>1.117</c:v>
                </c:pt>
                <c:pt idx="5311">
                  <c:v>1.117</c:v>
                </c:pt>
                <c:pt idx="5312">
                  <c:v>1.117</c:v>
                </c:pt>
                <c:pt idx="5313">
                  <c:v>1.117</c:v>
                </c:pt>
                <c:pt idx="5314">
                  <c:v>1.117</c:v>
                </c:pt>
                <c:pt idx="5315">
                  <c:v>1.189</c:v>
                </c:pt>
                <c:pt idx="5316">
                  <c:v>1.225</c:v>
                </c:pt>
                <c:pt idx="5317">
                  <c:v>1.225</c:v>
                </c:pt>
                <c:pt idx="5318">
                  <c:v>1.225</c:v>
                </c:pt>
                <c:pt idx="5319">
                  <c:v>1.225</c:v>
                </c:pt>
                <c:pt idx="5320">
                  <c:v>1.225</c:v>
                </c:pt>
                <c:pt idx="5321">
                  <c:v>1.225</c:v>
                </c:pt>
                <c:pt idx="5322">
                  <c:v>1.225</c:v>
                </c:pt>
                <c:pt idx="5323">
                  <c:v>1.225</c:v>
                </c:pt>
                <c:pt idx="5324">
                  <c:v>1.225</c:v>
                </c:pt>
                <c:pt idx="5325">
                  <c:v>1.225</c:v>
                </c:pt>
                <c:pt idx="5326">
                  <c:v>1.225</c:v>
                </c:pt>
                <c:pt idx="5327">
                  <c:v>1.225</c:v>
                </c:pt>
                <c:pt idx="5328">
                  <c:v>1.225</c:v>
                </c:pt>
                <c:pt idx="5329">
                  <c:v>1.225</c:v>
                </c:pt>
                <c:pt idx="5330">
                  <c:v>1.25833333333333</c:v>
                </c:pt>
                <c:pt idx="5331">
                  <c:v>1.275</c:v>
                </c:pt>
                <c:pt idx="5332">
                  <c:v>1.275</c:v>
                </c:pt>
                <c:pt idx="5333">
                  <c:v>1.275</c:v>
                </c:pt>
                <c:pt idx="5334">
                  <c:v>1.275</c:v>
                </c:pt>
                <c:pt idx="5335">
                  <c:v>1.275</c:v>
                </c:pt>
                <c:pt idx="5336">
                  <c:v>1.25</c:v>
                </c:pt>
                <c:pt idx="5337">
                  <c:v>1.2</c:v>
                </c:pt>
                <c:pt idx="5338">
                  <c:v>1.2</c:v>
                </c:pt>
                <c:pt idx="5339">
                  <c:v>1.2</c:v>
                </c:pt>
                <c:pt idx="5340">
                  <c:v>1.2</c:v>
                </c:pt>
                <c:pt idx="5341">
                  <c:v>1.2</c:v>
                </c:pt>
                <c:pt idx="5342">
                  <c:v>1.2</c:v>
                </c:pt>
                <c:pt idx="5343">
                  <c:v>1.2</c:v>
                </c:pt>
                <c:pt idx="5344">
                  <c:v>1.2</c:v>
                </c:pt>
                <c:pt idx="5345">
                  <c:v>1.2</c:v>
                </c:pt>
                <c:pt idx="5346">
                  <c:v>1.2</c:v>
                </c:pt>
                <c:pt idx="5347">
                  <c:v>1.2</c:v>
                </c:pt>
                <c:pt idx="5348">
                  <c:v>1.2</c:v>
                </c:pt>
                <c:pt idx="5349">
                  <c:v>1.2</c:v>
                </c:pt>
                <c:pt idx="5350">
                  <c:v>1.2</c:v>
                </c:pt>
                <c:pt idx="5351">
                  <c:v>1.2</c:v>
                </c:pt>
                <c:pt idx="5352">
                  <c:v>1.2</c:v>
                </c:pt>
                <c:pt idx="5353">
                  <c:v>1.2</c:v>
                </c:pt>
                <c:pt idx="5354">
                  <c:v>1.2</c:v>
                </c:pt>
                <c:pt idx="5355">
                  <c:v>1.2</c:v>
                </c:pt>
                <c:pt idx="5356">
                  <c:v>1.2</c:v>
                </c:pt>
                <c:pt idx="5357">
                  <c:v>1.2</c:v>
                </c:pt>
                <c:pt idx="5358">
                  <c:v>1.2</c:v>
                </c:pt>
                <c:pt idx="5359">
                  <c:v>1.2</c:v>
                </c:pt>
                <c:pt idx="5360">
                  <c:v>1.2</c:v>
                </c:pt>
                <c:pt idx="5361">
                  <c:v>1.2</c:v>
                </c:pt>
                <c:pt idx="5362">
                  <c:v>1.2</c:v>
                </c:pt>
                <c:pt idx="5363">
                  <c:v>1.20266666666667</c:v>
                </c:pt>
                <c:pt idx="5364">
                  <c:v>1.208</c:v>
                </c:pt>
                <c:pt idx="5365">
                  <c:v>1.208</c:v>
                </c:pt>
                <c:pt idx="5366">
                  <c:v>1.208</c:v>
                </c:pt>
                <c:pt idx="5367">
                  <c:v>1.208</c:v>
                </c:pt>
                <c:pt idx="5368">
                  <c:v>1.208</c:v>
                </c:pt>
                <c:pt idx="5369">
                  <c:v>1.208</c:v>
                </c:pt>
                <c:pt idx="5370">
                  <c:v>1.208</c:v>
                </c:pt>
                <c:pt idx="5371">
                  <c:v>1.208</c:v>
                </c:pt>
                <c:pt idx="5372">
                  <c:v>1.208</c:v>
                </c:pt>
                <c:pt idx="5373">
                  <c:v>1.208</c:v>
                </c:pt>
                <c:pt idx="5374">
                  <c:v>1.208</c:v>
                </c:pt>
                <c:pt idx="5375">
                  <c:v>1.208</c:v>
                </c:pt>
                <c:pt idx="5376">
                  <c:v>1.208</c:v>
                </c:pt>
                <c:pt idx="5377">
                  <c:v>1.208</c:v>
                </c:pt>
                <c:pt idx="5378">
                  <c:v>1.208</c:v>
                </c:pt>
                <c:pt idx="5379">
                  <c:v>1.208</c:v>
                </c:pt>
                <c:pt idx="5380">
                  <c:v>1.208</c:v>
                </c:pt>
                <c:pt idx="5381">
                  <c:v>1.208</c:v>
                </c:pt>
                <c:pt idx="5382">
                  <c:v>1.208</c:v>
                </c:pt>
                <c:pt idx="5383">
                  <c:v>1.208</c:v>
                </c:pt>
                <c:pt idx="5384">
                  <c:v>1.208</c:v>
                </c:pt>
                <c:pt idx="5385">
                  <c:v>1.208</c:v>
                </c:pt>
                <c:pt idx="5386">
                  <c:v>1.264</c:v>
                </c:pt>
                <c:pt idx="5387">
                  <c:v>1.292</c:v>
                </c:pt>
                <c:pt idx="5388">
                  <c:v>1.292</c:v>
                </c:pt>
                <c:pt idx="5389">
                  <c:v>1.292</c:v>
                </c:pt>
                <c:pt idx="5390">
                  <c:v>1.292</c:v>
                </c:pt>
                <c:pt idx="5391">
                  <c:v>1.08066666666667</c:v>
                </c:pt>
                <c:pt idx="5392">
                  <c:v>0.975</c:v>
                </c:pt>
                <c:pt idx="5393">
                  <c:v>0.975</c:v>
                </c:pt>
                <c:pt idx="5394">
                  <c:v>0.975</c:v>
                </c:pt>
                <c:pt idx="5395">
                  <c:v>0.975</c:v>
                </c:pt>
                <c:pt idx="5396">
                  <c:v>0.975</c:v>
                </c:pt>
                <c:pt idx="5397">
                  <c:v>0.975</c:v>
                </c:pt>
                <c:pt idx="5398">
                  <c:v>0.975</c:v>
                </c:pt>
                <c:pt idx="5399">
                  <c:v>0.975</c:v>
                </c:pt>
                <c:pt idx="5400">
                  <c:v>0.975</c:v>
                </c:pt>
                <c:pt idx="5401">
                  <c:v>0.975</c:v>
                </c:pt>
                <c:pt idx="5402">
                  <c:v>0.975</c:v>
                </c:pt>
                <c:pt idx="5403">
                  <c:v>0.975</c:v>
                </c:pt>
                <c:pt idx="5404">
                  <c:v>0.975</c:v>
                </c:pt>
                <c:pt idx="5405">
                  <c:v>0.975</c:v>
                </c:pt>
                <c:pt idx="5406">
                  <c:v>0.975</c:v>
                </c:pt>
                <c:pt idx="5407">
                  <c:v>1.21366666666667</c:v>
                </c:pt>
                <c:pt idx="5408">
                  <c:v>1.333</c:v>
                </c:pt>
                <c:pt idx="5409">
                  <c:v>1.333</c:v>
                </c:pt>
                <c:pt idx="5410">
                  <c:v>1.333</c:v>
                </c:pt>
                <c:pt idx="5411">
                  <c:v>1.333</c:v>
                </c:pt>
                <c:pt idx="5412">
                  <c:v>1.333</c:v>
                </c:pt>
                <c:pt idx="5413">
                  <c:v>1.333</c:v>
                </c:pt>
                <c:pt idx="5414">
                  <c:v>1.333</c:v>
                </c:pt>
                <c:pt idx="5415">
                  <c:v>1.333</c:v>
                </c:pt>
                <c:pt idx="5416">
                  <c:v>1.333</c:v>
                </c:pt>
                <c:pt idx="5417">
                  <c:v>1.333</c:v>
                </c:pt>
                <c:pt idx="5418">
                  <c:v>1.333</c:v>
                </c:pt>
                <c:pt idx="5419">
                  <c:v>1.333</c:v>
                </c:pt>
                <c:pt idx="5420">
                  <c:v>1.333</c:v>
                </c:pt>
                <c:pt idx="5421">
                  <c:v>1.333</c:v>
                </c:pt>
                <c:pt idx="5422">
                  <c:v>1.333</c:v>
                </c:pt>
                <c:pt idx="5423">
                  <c:v>1.333</c:v>
                </c:pt>
                <c:pt idx="5424">
                  <c:v>1.333</c:v>
                </c:pt>
                <c:pt idx="5425">
                  <c:v>1.333</c:v>
                </c:pt>
                <c:pt idx="5426">
                  <c:v>1.058</c:v>
                </c:pt>
                <c:pt idx="5427">
                  <c:v>1.058</c:v>
                </c:pt>
                <c:pt idx="5428">
                  <c:v>1.058</c:v>
                </c:pt>
                <c:pt idx="5429">
                  <c:v>1.058</c:v>
                </c:pt>
                <c:pt idx="5430">
                  <c:v>1.058</c:v>
                </c:pt>
                <c:pt idx="5431">
                  <c:v>1.058</c:v>
                </c:pt>
                <c:pt idx="5432">
                  <c:v>1.058</c:v>
                </c:pt>
                <c:pt idx="5433">
                  <c:v>1.058</c:v>
                </c:pt>
                <c:pt idx="5434">
                  <c:v>1.058</c:v>
                </c:pt>
                <c:pt idx="5435">
                  <c:v>1.058</c:v>
                </c:pt>
                <c:pt idx="5436">
                  <c:v>1.058</c:v>
                </c:pt>
                <c:pt idx="5437">
                  <c:v>1.058</c:v>
                </c:pt>
                <c:pt idx="5438">
                  <c:v>1.058</c:v>
                </c:pt>
                <c:pt idx="5439">
                  <c:v>1.058</c:v>
                </c:pt>
                <c:pt idx="5440">
                  <c:v>0.958</c:v>
                </c:pt>
                <c:pt idx="5441">
                  <c:v>0.908</c:v>
                </c:pt>
                <c:pt idx="5442">
                  <c:v>0.908</c:v>
                </c:pt>
                <c:pt idx="5443">
                  <c:v>0.908</c:v>
                </c:pt>
                <c:pt idx="5444">
                  <c:v>0.908</c:v>
                </c:pt>
                <c:pt idx="5445">
                  <c:v>1.14733333333333</c:v>
                </c:pt>
                <c:pt idx="5446">
                  <c:v>1.267</c:v>
                </c:pt>
                <c:pt idx="5447">
                  <c:v>1.267</c:v>
                </c:pt>
                <c:pt idx="5448">
                  <c:v>1.22766666666667</c:v>
                </c:pt>
                <c:pt idx="5449">
                  <c:v>1.208</c:v>
                </c:pt>
                <c:pt idx="5450">
                  <c:v>1.21933333333333</c:v>
                </c:pt>
                <c:pt idx="5451">
                  <c:v>1.225</c:v>
                </c:pt>
                <c:pt idx="5452">
                  <c:v>1.225</c:v>
                </c:pt>
                <c:pt idx="5453">
                  <c:v>1.225</c:v>
                </c:pt>
                <c:pt idx="5454">
                  <c:v>1.225</c:v>
                </c:pt>
                <c:pt idx="5455">
                  <c:v>1.325</c:v>
                </c:pt>
                <c:pt idx="5456">
                  <c:v>1.325</c:v>
                </c:pt>
                <c:pt idx="5457">
                  <c:v>1.325</c:v>
                </c:pt>
                <c:pt idx="5458">
                  <c:v>1.325</c:v>
                </c:pt>
                <c:pt idx="5459">
                  <c:v>1.325</c:v>
                </c:pt>
                <c:pt idx="5460">
                  <c:v>1.325</c:v>
                </c:pt>
                <c:pt idx="5461">
                  <c:v>1.325</c:v>
                </c:pt>
                <c:pt idx="5462">
                  <c:v>1.325</c:v>
                </c:pt>
                <c:pt idx="5463">
                  <c:v>1.325</c:v>
                </c:pt>
                <c:pt idx="5464">
                  <c:v>1.325</c:v>
                </c:pt>
                <c:pt idx="5465">
                  <c:v>1.325</c:v>
                </c:pt>
                <c:pt idx="5466">
                  <c:v>1.325</c:v>
                </c:pt>
                <c:pt idx="5467">
                  <c:v>1.325</c:v>
                </c:pt>
                <c:pt idx="5468">
                  <c:v>1.325</c:v>
                </c:pt>
                <c:pt idx="5469">
                  <c:v>1.325</c:v>
                </c:pt>
                <c:pt idx="5470">
                  <c:v>1.325</c:v>
                </c:pt>
                <c:pt idx="5471">
                  <c:v>1.27766666666667</c:v>
                </c:pt>
                <c:pt idx="5472">
                  <c:v>1.183</c:v>
                </c:pt>
                <c:pt idx="5473">
                  <c:v>1.183</c:v>
                </c:pt>
                <c:pt idx="5474">
                  <c:v>1.183</c:v>
                </c:pt>
                <c:pt idx="5475">
                  <c:v>1.183</c:v>
                </c:pt>
                <c:pt idx="5476">
                  <c:v>1.183</c:v>
                </c:pt>
                <c:pt idx="5477">
                  <c:v>1.183</c:v>
                </c:pt>
                <c:pt idx="5478">
                  <c:v>1.183</c:v>
                </c:pt>
                <c:pt idx="5479">
                  <c:v>1.183</c:v>
                </c:pt>
                <c:pt idx="5480">
                  <c:v>1.183</c:v>
                </c:pt>
                <c:pt idx="5481">
                  <c:v>1.183</c:v>
                </c:pt>
                <c:pt idx="5482">
                  <c:v>1.183</c:v>
                </c:pt>
                <c:pt idx="5483">
                  <c:v>1.183</c:v>
                </c:pt>
                <c:pt idx="5484">
                  <c:v>1.183</c:v>
                </c:pt>
                <c:pt idx="5485">
                  <c:v>1.183</c:v>
                </c:pt>
                <c:pt idx="5486">
                  <c:v>1.183</c:v>
                </c:pt>
                <c:pt idx="5487">
                  <c:v>1.183</c:v>
                </c:pt>
                <c:pt idx="5488">
                  <c:v>1.183</c:v>
                </c:pt>
                <c:pt idx="5489">
                  <c:v>1.183</c:v>
                </c:pt>
                <c:pt idx="5490">
                  <c:v>1.183</c:v>
                </c:pt>
                <c:pt idx="5491">
                  <c:v>1.183</c:v>
                </c:pt>
                <c:pt idx="5492">
                  <c:v>1.183</c:v>
                </c:pt>
                <c:pt idx="5493">
                  <c:v>1.183</c:v>
                </c:pt>
                <c:pt idx="5494">
                  <c:v>1.183</c:v>
                </c:pt>
                <c:pt idx="5495">
                  <c:v>1.289</c:v>
                </c:pt>
                <c:pt idx="5496">
                  <c:v>1.342</c:v>
                </c:pt>
                <c:pt idx="5497">
                  <c:v>1.342</c:v>
                </c:pt>
                <c:pt idx="5498">
                  <c:v>1.342</c:v>
                </c:pt>
                <c:pt idx="5499">
                  <c:v>1.342</c:v>
                </c:pt>
                <c:pt idx="5500">
                  <c:v>1.342</c:v>
                </c:pt>
                <c:pt idx="5501">
                  <c:v>1.342</c:v>
                </c:pt>
                <c:pt idx="5502">
                  <c:v>1.342</c:v>
                </c:pt>
                <c:pt idx="5503">
                  <c:v>1.342</c:v>
                </c:pt>
                <c:pt idx="5504">
                  <c:v>1.342</c:v>
                </c:pt>
                <c:pt idx="5505">
                  <c:v>1.342</c:v>
                </c:pt>
                <c:pt idx="5506">
                  <c:v>1.342</c:v>
                </c:pt>
                <c:pt idx="5507">
                  <c:v>1.342</c:v>
                </c:pt>
                <c:pt idx="5508">
                  <c:v>1.342</c:v>
                </c:pt>
                <c:pt idx="5509">
                  <c:v>1.342</c:v>
                </c:pt>
                <c:pt idx="5510">
                  <c:v>1.342</c:v>
                </c:pt>
                <c:pt idx="5511">
                  <c:v>1.342</c:v>
                </c:pt>
                <c:pt idx="5512">
                  <c:v>1.342</c:v>
                </c:pt>
                <c:pt idx="5513">
                  <c:v>1.342</c:v>
                </c:pt>
                <c:pt idx="5514">
                  <c:v>1.342</c:v>
                </c:pt>
                <c:pt idx="5515">
                  <c:v>1.342</c:v>
                </c:pt>
                <c:pt idx="5516">
                  <c:v>1.289</c:v>
                </c:pt>
                <c:pt idx="5517">
                  <c:v>1.183</c:v>
                </c:pt>
                <c:pt idx="5518">
                  <c:v>1.183</c:v>
                </c:pt>
                <c:pt idx="5519">
                  <c:v>1.233</c:v>
                </c:pt>
                <c:pt idx="5520">
                  <c:v>1.233</c:v>
                </c:pt>
                <c:pt idx="5521">
                  <c:v>1.233</c:v>
                </c:pt>
                <c:pt idx="5522">
                  <c:v>1.233</c:v>
                </c:pt>
                <c:pt idx="5523">
                  <c:v>1.233</c:v>
                </c:pt>
                <c:pt idx="5524">
                  <c:v>1.233</c:v>
                </c:pt>
                <c:pt idx="5525">
                  <c:v>1.233</c:v>
                </c:pt>
                <c:pt idx="5526">
                  <c:v>1.233</c:v>
                </c:pt>
                <c:pt idx="5527">
                  <c:v>1.233</c:v>
                </c:pt>
                <c:pt idx="5528">
                  <c:v>1.233</c:v>
                </c:pt>
                <c:pt idx="5529">
                  <c:v>1.233</c:v>
                </c:pt>
                <c:pt idx="5530">
                  <c:v>1.233</c:v>
                </c:pt>
                <c:pt idx="5531">
                  <c:v>1.233</c:v>
                </c:pt>
                <c:pt idx="5532">
                  <c:v>1.233</c:v>
                </c:pt>
                <c:pt idx="5533">
                  <c:v>1.233</c:v>
                </c:pt>
                <c:pt idx="5534">
                  <c:v>1.233</c:v>
                </c:pt>
                <c:pt idx="5535">
                  <c:v>1.233</c:v>
                </c:pt>
                <c:pt idx="5536">
                  <c:v>1.233</c:v>
                </c:pt>
                <c:pt idx="5537">
                  <c:v>1.233</c:v>
                </c:pt>
                <c:pt idx="5538">
                  <c:v>1.233</c:v>
                </c:pt>
                <c:pt idx="5539">
                  <c:v>1.233</c:v>
                </c:pt>
                <c:pt idx="5540">
                  <c:v>1.233</c:v>
                </c:pt>
                <c:pt idx="5541">
                  <c:v>1.233</c:v>
                </c:pt>
                <c:pt idx="5542">
                  <c:v>1.233</c:v>
                </c:pt>
                <c:pt idx="5543">
                  <c:v>1.167</c:v>
                </c:pt>
                <c:pt idx="5544">
                  <c:v>1.167</c:v>
                </c:pt>
                <c:pt idx="5545">
                  <c:v>1.167</c:v>
                </c:pt>
                <c:pt idx="5546">
                  <c:v>1.167</c:v>
                </c:pt>
                <c:pt idx="5547">
                  <c:v>1.167</c:v>
                </c:pt>
                <c:pt idx="5548">
                  <c:v>1.167</c:v>
                </c:pt>
                <c:pt idx="5549">
                  <c:v>1.167</c:v>
                </c:pt>
                <c:pt idx="5550">
                  <c:v>1.167</c:v>
                </c:pt>
                <c:pt idx="5551">
                  <c:v>1.167</c:v>
                </c:pt>
                <c:pt idx="5552">
                  <c:v>1.167</c:v>
                </c:pt>
                <c:pt idx="5553">
                  <c:v>1.167</c:v>
                </c:pt>
                <c:pt idx="5554">
                  <c:v>1.167</c:v>
                </c:pt>
                <c:pt idx="5555">
                  <c:v>1.167</c:v>
                </c:pt>
                <c:pt idx="5556">
                  <c:v>1.167</c:v>
                </c:pt>
                <c:pt idx="5557">
                  <c:v>1.167</c:v>
                </c:pt>
                <c:pt idx="5558">
                  <c:v>1.167</c:v>
                </c:pt>
                <c:pt idx="5559">
                  <c:v>1.167</c:v>
                </c:pt>
                <c:pt idx="5560">
                  <c:v>1.167</c:v>
                </c:pt>
                <c:pt idx="5561">
                  <c:v>1.167</c:v>
                </c:pt>
                <c:pt idx="5562">
                  <c:v>1.167</c:v>
                </c:pt>
                <c:pt idx="5563">
                  <c:v>1.167</c:v>
                </c:pt>
                <c:pt idx="5564">
                  <c:v>1.167</c:v>
                </c:pt>
                <c:pt idx="5565">
                  <c:v>1.167</c:v>
                </c:pt>
                <c:pt idx="5566">
                  <c:v>1.167</c:v>
                </c:pt>
                <c:pt idx="5567">
                  <c:v>1.167</c:v>
                </c:pt>
                <c:pt idx="5568">
                  <c:v>1.167</c:v>
                </c:pt>
                <c:pt idx="5569">
                  <c:v>1.167</c:v>
                </c:pt>
                <c:pt idx="5570">
                  <c:v>1.167</c:v>
                </c:pt>
                <c:pt idx="5571">
                  <c:v>1.167</c:v>
                </c:pt>
                <c:pt idx="5572">
                  <c:v>1.167</c:v>
                </c:pt>
                <c:pt idx="5573">
                  <c:v>1.10033333333333</c:v>
                </c:pt>
                <c:pt idx="5574">
                  <c:v>1.067</c:v>
                </c:pt>
                <c:pt idx="5575">
                  <c:v>1.067</c:v>
                </c:pt>
                <c:pt idx="5576">
                  <c:v>1.067</c:v>
                </c:pt>
                <c:pt idx="5577">
                  <c:v>1.067</c:v>
                </c:pt>
                <c:pt idx="5578">
                  <c:v>1.067</c:v>
                </c:pt>
                <c:pt idx="5579">
                  <c:v>1.067</c:v>
                </c:pt>
                <c:pt idx="5580">
                  <c:v>1.067</c:v>
                </c:pt>
                <c:pt idx="5581">
                  <c:v>1.067</c:v>
                </c:pt>
                <c:pt idx="5582">
                  <c:v>1.067</c:v>
                </c:pt>
                <c:pt idx="5583">
                  <c:v>1.067</c:v>
                </c:pt>
                <c:pt idx="5584">
                  <c:v>1.067</c:v>
                </c:pt>
                <c:pt idx="5585">
                  <c:v>1.067</c:v>
                </c:pt>
                <c:pt idx="5586">
                  <c:v>1.06966666666667</c:v>
                </c:pt>
                <c:pt idx="5587">
                  <c:v>1.075</c:v>
                </c:pt>
                <c:pt idx="5588">
                  <c:v>1.075</c:v>
                </c:pt>
                <c:pt idx="5589">
                  <c:v>1.075</c:v>
                </c:pt>
                <c:pt idx="5590">
                  <c:v>1.075</c:v>
                </c:pt>
                <c:pt idx="5591">
                  <c:v>1.075</c:v>
                </c:pt>
                <c:pt idx="5592">
                  <c:v>1.075</c:v>
                </c:pt>
                <c:pt idx="5593">
                  <c:v>1.075</c:v>
                </c:pt>
                <c:pt idx="5594">
                  <c:v>1.075</c:v>
                </c:pt>
                <c:pt idx="5595">
                  <c:v>1.075</c:v>
                </c:pt>
                <c:pt idx="5596">
                  <c:v>1.075</c:v>
                </c:pt>
                <c:pt idx="5597">
                  <c:v>1.075</c:v>
                </c:pt>
                <c:pt idx="5598">
                  <c:v>1.075</c:v>
                </c:pt>
                <c:pt idx="5599">
                  <c:v>1.075</c:v>
                </c:pt>
                <c:pt idx="5600">
                  <c:v>1.075</c:v>
                </c:pt>
                <c:pt idx="5601">
                  <c:v>1.225</c:v>
                </c:pt>
                <c:pt idx="5602">
                  <c:v>1.225</c:v>
                </c:pt>
                <c:pt idx="5603">
                  <c:v>1.225</c:v>
                </c:pt>
                <c:pt idx="5604">
                  <c:v>1.225</c:v>
                </c:pt>
                <c:pt idx="5605">
                  <c:v>1.225</c:v>
                </c:pt>
                <c:pt idx="5606">
                  <c:v>1.225</c:v>
                </c:pt>
                <c:pt idx="5607">
                  <c:v>1.225</c:v>
                </c:pt>
                <c:pt idx="5608">
                  <c:v>1.225</c:v>
                </c:pt>
                <c:pt idx="5609">
                  <c:v>1.225</c:v>
                </c:pt>
                <c:pt idx="5610">
                  <c:v>1.225</c:v>
                </c:pt>
                <c:pt idx="5611">
                  <c:v>1.225</c:v>
                </c:pt>
                <c:pt idx="5612">
                  <c:v>1.225</c:v>
                </c:pt>
                <c:pt idx="5613">
                  <c:v>1.225</c:v>
                </c:pt>
                <c:pt idx="5614">
                  <c:v>1.225</c:v>
                </c:pt>
                <c:pt idx="5615">
                  <c:v>1.225</c:v>
                </c:pt>
                <c:pt idx="5616">
                  <c:v>1.225</c:v>
                </c:pt>
                <c:pt idx="5617">
                  <c:v>1.225</c:v>
                </c:pt>
                <c:pt idx="5618">
                  <c:v>1.225</c:v>
                </c:pt>
                <c:pt idx="5619">
                  <c:v>1.225</c:v>
                </c:pt>
                <c:pt idx="5620">
                  <c:v>1.217</c:v>
                </c:pt>
                <c:pt idx="5621">
                  <c:v>1.217</c:v>
                </c:pt>
                <c:pt idx="5622">
                  <c:v>1.217</c:v>
                </c:pt>
                <c:pt idx="5623">
                  <c:v>1.217</c:v>
                </c:pt>
                <c:pt idx="5624">
                  <c:v>1.217</c:v>
                </c:pt>
                <c:pt idx="5625">
                  <c:v>1.217</c:v>
                </c:pt>
                <c:pt idx="5626">
                  <c:v>1.217</c:v>
                </c:pt>
                <c:pt idx="5627">
                  <c:v>1.217</c:v>
                </c:pt>
                <c:pt idx="5628">
                  <c:v>1.217</c:v>
                </c:pt>
                <c:pt idx="5629">
                  <c:v>1.217</c:v>
                </c:pt>
                <c:pt idx="5630">
                  <c:v>1.217</c:v>
                </c:pt>
                <c:pt idx="5631">
                  <c:v>1.217</c:v>
                </c:pt>
                <c:pt idx="5632">
                  <c:v>1.217</c:v>
                </c:pt>
                <c:pt idx="5633">
                  <c:v>1.217</c:v>
                </c:pt>
                <c:pt idx="5634">
                  <c:v>1.217</c:v>
                </c:pt>
                <c:pt idx="5635">
                  <c:v>1.217</c:v>
                </c:pt>
                <c:pt idx="5636">
                  <c:v>1.217</c:v>
                </c:pt>
                <c:pt idx="5637">
                  <c:v>1.217</c:v>
                </c:pt>
                <c:pt idx="5638">
                  <c:v>1.217</c:v>
                </c:pt>
                <c:pt idx="5639">
                  <c:v>1.03366666666667</c:v>
                </c:pt>
                <c:pt idx="5640">
                  <c:v>0.667</c:v>
                </c:pt>
                <c:pt idx="5641">
                  <c:v>0.667</c:v>
                </c:pt>
                <c:pt idx="5642">
                  <c:v>0.667</c:v>
                </c:pt>
                <c:pt idx="5643">
                  <c:v>0.667</c:v>
                </c:pt>
                <c:pt idx="5644">
                  <c:v>0.667</c:v>
                </c:pt>
                <c:pt idx="5645">
                  <c:v>0.667</c:v>
                </c:pt>
                <c:pt idx="5646">
                  <c:v>0.667</c:v>
                </c:pt>
                <c:pt idx="5647">
                  <c:v>0.667</c:v>
                </c:pt>
                <c:pt idx="5648">
                  <c:v>0.667</c:v>
                </c:pt>
                <c:pt idx="5649">
                  <c:v>0.667</c:v>
                </c:pt>
                <c:pt idx="5650">
                  <c:v>0.667</c:v>
                </c:pt>
                <c:pt idx="5651">
                  <c:v>0.667</c:v>
                </c:pt>
                <c:pt idx="5652">
                  <c:v>0.667</c:v>
                </c:pt>
                <c:pt idx="5653">
                  <c:v>0.667</c:v>
                </c:pt>
                <c:pt idx="5654">
                  <c:v>0.667</c:v>
                </c:pt>
                <c:pt idx="5655">
                  <c:v>0.667</c:v>
                </c:pt>
                <c:pt idx="5656">
                  <c:v>0.692</c:v>
                </c:pt>
                <c:pt idx="5657">
                  <c:v>0.692</c:v>
                </c:pt>
                <c:pt idx="5658">
                  <c:v>0.692</c:v>
                </c:pt>
                <c:pt idx="5659">
                  <c:v>0.692</c:v>
                </c:pt>
                <c:pt idx="5660">
                  <c:v>0.692</c:v>
                </c:pt>
                <c:pt idx="5661">
                  <c:v>0.692</c:v>
                </c:pt>
                <c:pt idx="5662">
                  <c:v>0.692</c:v>
                </c:pt>
                <c:pt idx="5663">
                  <c:v>0.692</c:v>
                </c:pt>
                <c:pt idx="5664">
                  <c:v>0.692</c:v>
                </c:pt>
                <c:pt idx="5665">
                  <c:v>0.692</c:v>
                </c:pt>
                <c:pt idx="5666">
                  <c:v>0.692</c:v>
                </c:pt>
                <c:pt idx="5667">
                  <c:v>0.692</c:v>
                </c:pt>
                <c:pt idx="5668">
                  <c:v>0.692</c:v>
                </c:pt>
                <c:pt idx="5669">
                  <c:v>0.692</c:v>
                </c:pt>
                <c:pt idx="5670">
                  <c:v>0.692</c:v>
                </c:pt>
                <c:pt idx="5671">
                  <c:v>0.692</c:v>
                </c:pt>
                <c:pt idx="5672">
                  <c:v>0.714</c:v>
                </c:pt>
                <c:pt idx="5673">
                  <c:v>0.725</c:v>
                </c:pt>
                <c:pt idx="5674">
                  <c:v>0.725</c:v>
                </c:pt>
                <c:pt idx="5675">
                  <c:v>0.725</c:v>
                </c:pt>
                <c:pt idx="5676">
                  <c:v>0.725</c:v>
                </c:pt>
                <c:pt idx="5677">
                  <c:v>0.725</c:v>
                </c:pt>
                <c:pt idx="5678">
                  <c:v>0.725</c:v>
                </c:pt>
                <c:pt idx="5679">
                  <c:v>0.725</c:v>
                </c:pt>
                <c:pt idx="5680">
                  <c:v>0.725</c:v>
                </c:pt>
                <c:pt idx="5681">
                  <c:v>0.725</c:v>
                </c:pt>
                <c:pt idx="5682">
                  <c:v>0.725</c:v>
                </c:pt>
                <c:pt idx="5683">
                  <c:v>0.725</c:v>
                </c:pt>
                <c:pt idx="5684">
                  <c:v>0.725</c:v>
                </c:pt>
                <c:pt idx="5685">
                  <c:v>0.725</c:v>
                </c:pt>
                <c:pt idx="5686">
                  <c:v>0.725</c:v>
                </c:pt>
                <c:pt idx="5687">
                  <c:v>0.725</c:v>
                </c:pt>
                <c:pt idx="5688">
                  <c:v>0.725</c:v>
                </c:pt>
                <c:pt idx="5689">
                  <c:v>0.777666666666667</c:v>
                </c:pt>
                <c:pt idx="5690">
                  <c:v>0.883</c:v>
                </c:pt>
                <c:pt idx="5691">
                  <c:v>0.883</c:v>
                </c:pt>
                <c:pt idx="5692">
                  <c:v>0.883</c:v>
                </c:pt>
                <c:pt idx="5693">
                  <c:v>0.883</c:v>
                </c:pt>
                <c:pt idx="5694">
                  <c:v>0.883</c:v>
                </c:pt>
                <c:pt idx="5695">
                  <c:v>0.927666666666666</c:v>
                </c:pt>
                <c:pt idx="5696">
                  <c:v>1.017</c:v>
                </c:pt>
                <c:pt idx="5697">
                  <c:v>1.017</c:v>
                </c:pt>
                <c:pt idx="5698">
                  <c:v>1.017</c:v>
                </c:pt>
                <c:pt idx="5699">
                  <c:v>1.017</c:v>
                </c:pt>
                <c:pt idx="5700">
                  <c:v>1.017</c:v>
                </c:pt>
                <c:pt idx="5701">
                  <c:v>1.017</c:v>
                </c:pt>
                <c:pt idx="5702">
                  <c:v>1.017</c:v>
                </c:pt>
                <c:pt idx="5703">
                  <c:v>1.017</c:v>
                </c:pt>
                <c:pt idx="5704">
                  <c:v>1.017</c:v>
                </c:pt>
                <c:pt idx="5705">
                  <c:v>1.017</c:v>
                </c:pt>
                <c:pt idx="5706">
                  <c:v>1.017</c:v>
                </c:pt>
                <c:pt idx="5707">
                  <c:v>1.017</c:v>
                </c:pt>
                <c:pt idx="5708">
                  <c:v>1.017</c:v>
                </c:pt>
                <c:pt idx="5709">
                  <c:v>1.017</c:v>
                </c:pt>
                <c:pt idx="5710">
                  <c:v>1.017</c:v>
                </c:pt>
                <c:pt idx="5711">
                  <c:v>1.017</c:v>
                </c:pt>
                <c:pt idx="5712">
                  <c:v>1.017</c:v>
                </c:pt>
                <c:pt idx="5713">
                  <c:v>1.017</c:v>
                </c:pt>
                <c:pt idx="5714">
                  <c:v>1.017</c:v>
                </c:pt>
                <c:pt idx="5715">
                  <c:v>1.017</c:v>
                </c:pt>
                <c:pt idx="5716">
                  <c:v>1.017</c:v>
                </c:pt>
                <c:pt idx="5717">
                  <c:v>1.017</c:v>
                </c:pt>
                <c:pt idx="5718">
                  <c:v>1.017</c:v>
                </c:pt>
                <c:pt idx="5719">
                  <c:v>1.017</c:v>
                </c:pt>
                <c:pt idx="5720">
                  <c:v>0.65</c:v>
                </c:pt>
                <c:pt idx="5721">
                  <c:v>0.65</c:v>
                </c:pt>
                <c:pt idx="5722">
                  <c:v>0.65</c:v>
                </c:pt>
                <c:pt idx="5723">
                  <c:v>0.65</c:v>
                </c:pt>
                <c:pt idx="5724">
                  <c:v>0.65</c:v>
                </c:pt>
                <c:pt idx="5725">
                  <c:v>0.65</c:v>
                </c:pt>
                <c:pt idx="5726">
                  <c:v>0.65</c:v>
                </c:pt>
                <c:pt idx="5727">
                  <c:v>0.65</c:v>
                </c:pt>
                <c:pt idx="5728">
                  <c:v>0.65</c:v>
                </c:pt>
                <c:pt idx="5729">
                  <c:v>0.65</c:v>
                </c:pt>
                <c:pt idx="5730">
                  <c:v>0.65</c:v>
                </c:pt>
                <c:pt idx="5731">
                  <c:v>0.65</c:v>
                </c:pt>
                <c:pt idx="5732">
                  <c:v>0.65</c:v>
                </c:pt>
                <c:pt idx="5733">
                  <c:v>0.65</c:v>
                </c:pt>
                <c:pt idx="5734">
                  <c:v>0.65</c:v>
                </c:pt>
                <c:pt idx="5735">
                  <c:v>0.65</c:v>
                </c:pt>
                <c:pt idx="5736">
                  <c:v>0.65</c:v>
                </c:pt>
                <c:pt idx="5737">
                  <c:v>0.65</c:v>
                </c:pt>
                <c:pt idx="5738">
                  <c:v>0.65</c:v>
                </c:pt>
                <c:pt idx="5739">
                  <c:v>0.65</c:v>
                </c:pt>
                <c:pt idx="5740">
                  <c:v>0.65</c:v>
                </c:pt>
                <c:pt idx="5741">
                  <c:v>0.65</c:v>
                </c:pt>
                <c:pt idx="5742">
                  <c:v>0.65</c:v>
                </c:pt>
                <c:pt idx="5743">
                  <c:v>0.65</c:v>
                </c:pt>
                <c:pt idx="5744">
                  <c:v>0.65</c:v>
                </c:pt>
                <c:pt idx="5745">
                  <c:v>0.65</c:v>
                </c:pt>
                <c:pt idx="5746">
                  <c:v>0.65</c:v>
                </c:pt>
                <c:pt idx="5747">
                  <c:v>0.65</c:v>
                </c:pt>
                <c:pt idx="5748">
                  <c:v>0.883333333333333</c:v>
                </c:pt>
                <c:pt idx="5749">
                  <c:v>1</c:v>
                </c:pt>
                <c:pt idx="5750">
                  <c:v>0.972</c:v>
                </c:pt>
                <c:pt idx="5751">
                  <c:v>0.958</c:v>
                </c:pt>
                <c:pt idx="5752">
                  <c:v>0.958</c:v>
                </c:pt>
                <c:pt idx="5753">
                  <c:v>0.958</c:v>
                </c:pt>
                <c:pt idx="5754">
                  <c:v>0.958</c:v>
                </c:pt>
                <c:pt idx="5755">
                  <c:v>0.958</c:v>
                </c:pt>
                <c:pt idx="5756">
                  <c:v>0.958</c:v>
                </c:pt>
                <c:pt idx="5757">
                  <c:v>0.958</c:v>
                </c:pt>
                <c:pt idx="5758">
                  <c:v>0.958</c:v>
                </c:pt>
                <c:pt idx="5759">
                  <c:v>0.958</c:v>
                </c:pt>
                <c:pt idx="5760">
                  <c:v>0.958</c:v>
                </c:pt>
                <c:pt idx="5761">
                  <c:v>0.892</c:v>
                </c:pt>
                <c:pt idx="5762">
                  <c:v>0.892</c:v>
                </c:pt>
                <c:pt idx="5763">
                  <c:v>0.892</c:v>
                </c:pt>
                <c:pt idx="5764">
                  <c:v>0.892</c:v>
                </c:pt>
                <c:pt idx="5765">
                  <c:v>0.892</c:v>
                </c:pt>
                <c:pt idx="5766">
                  <c:v>0.892</c:v>
                </c:pt>
                <c:pt idx="5767">
                  <c:v>0.892</c:v>
                </c:pt>
                <c:pt idx="5768">
                  <c:v>0.892</c:v>
                </c:pt>
                <c:pt idx="5769">
                  <c:v>0.892</c:v>
                </c:pt>
                <c:pt idx="5770">
                  <c:v>0.892</c:v>
                </c:pt>
                <c:pt idx="5771">
                  <c:v>0.892</c:v>
                </c:pt>
                <c:pt idx="5772">
                  <c:v>0.802666666666667</c:v>
                </c:pt>
                <c:pt idx="5773">
                  <c:v>0.758</c:v>
                </c:pt>
                <c:pt idx="5774">
                  <c:v>0.758</c:v>
                </c:pt>
                <c:pt idx="5775">
                  <c:v>0.758</c:v>
                </c:pt>
                <c:pt idx="5776">
                  <c:v>0.758</c:v>
                </c:pt>
                <c:pt idx="5777">
                  <c:v>0.758</c:v>
                </c:pt>
                <c:pt idx="5778">
                  <c:v>0.758</c:v>
                </c:pt>
                <c:pt idx="5779">
                  <c:v>0.758</c:v>
                </c:pt>
                <c:pt idx="5780">
                  <c:v>0.758</c:v>
                </c:pt>
                <c:pt idx="5781">
                  <c:v>0.758</c:v>
                </c:pt>
                <c:pt idx="5782">
                  <c:v>0.797</c:v>
                </c:pt>
                <c:pt idx="5783">
                  <c:v>0.789</c:v>
                </c:pt>
                <c:pt idx="5784">
                  <c:v>0.942</c:v>
                </c:pt>
                <c:pt idx="5785">
                  <c:v>0.942</c:v>
                </c:pt>
                <c:pt idx="5786">
                  <c:v>0.942</c:v>
                </c:pt>
                <c:pt idx="5787">
                  <c:v>0.942</c:v>
                </c:pt>
                <c:pt idx="5788">
                  <c:v>0.942</c:v>
                </c:pt>
                <c:pt idx="5789">
                  <c:v>0.942</c:v>
                </c:pt>
                <c:pt idx="5790">
                  <c:v>0.942</c:v>
                </c:pt>
                <c:pt idx="5791">
                  <c:v>0.961333333333334</c:v>
                </c:pt>
                <c:pt idx="5792">
                  <c:v>1</c:v>
                </c:pt>
                <c:pt idx="5793">
                  <c:v>1</c:v>
                </c:pt>
                <c:pt idx="5794">
                  <c:v>1</c:v>
                </c:pt>
                <c:pt idx="5795">
                  <c:v>1</c:v>
                </c:pt>
                <c:pt idx="5796">
                  <c:v>1</c:v>
                </c:pt>
                <c:pt idx="5797">
                  <c:v>1</c:v>
                </c:pt>
                <c:pt idx="5798">
                  <c:v>1</c:v>
                </c:pt>
                <c:pt idx="5799">
                  <c:v>0.997333333333333</c:v>
                </c:pt>
                <c:pt idx="5800">
                  <c:v>0.992</c:v>
                </c:pt>
                <c:pt idx="5801">
                  <c:v>0.992</c:v>
                </c:pt>
                <c:pt idx="5802">
                  <c:v>0.992</c:v>
                </c:pt>
                <c:pt idx="5803">
                  <c:v>0.953</c:v>
                </c:pt>
                <c:pt idx="5804">
                  <c:v>0.869333333333334</c:v>
                </c:pt>
                <c:pt idx="5805">
                  <c:v>0.736333333333334</c:v>
                </c:pt>
                <c:pt idx="5806">
                  <c:v>0.692</c:v>
                </c:pt>
                <c:pt idx="5807">
                  <c:v>0.747333333333334</c:v>
                </c:pt>
                <c:pt idx="5808">
                  <c:v>0.858</c:v>
                </c:pt>
                <c:pt idx="5809">
                  <c:v>0.858</c:v>
                </c:pt>
                <c:pt idx="5810">
                  <c:v>0.858</c:v>
                </c:pt>
                <c:pt idx="5811">
                  <c:v>0.858</c:v>
                </c:pt>
                <c:pt idx="5812">
                  <c:v>0.858</c:v>
                </c:pt>
                <c:pt idx="5813">
                  <c:v>0.858</c:v>
                </c:pt>
                <c:pt idx="5814">
                  <c:v>0.858</c:v>
                </c:pt>
                <c:pt idx="5815">
                  <c:v>0.858</c:v>
                </c:pt>
                <c:pt idx="5816">
                  <c:v>0.633</c:v>
                </c:pt>
                <c:pt idx="5817">
                  <c:v>0.633</c:v>
                </c:pt>
                <c:pt idx="5818">
                  <c:v>0.633</c:v>
                </c:pt>
                <c:pt idx="5819">
                  <c:v>0.633</c:v>
                </c:pt>
                <c:pt idx="5820">
                  <c:v>0.633</c:v>
                </c:pt>
                <c:pt idx="5821">
                  <c:v>0.633</c:v>
                </c:pt>
                <c:pt idx="5822">
                  <c:v>0.633</c:v>
                </c:pt>
                <c:pt idx="5823">
                  <c:v>0.633</c:v>
                </c:pt>
                <c:pt idx="5824">
                  <c:v>0.633</c:v>
                </c:pt>
                <c:pt idx="5825">
                  <c:v>0.633</c:v>
                </c:pt>
                <c:pt idx="5826">
                  <c:v>0.633</c:v>
                </c:pt>
                <c:pt idx="5827">
                  <c:v>0.649666666666667</c:v>
                </c:pt>
                <c:pt idx="5828">
                  <c:v>0.683</c:v>
                </c:pt>
                <c:pt idx="5829">
                  <c:v>0.733</c:v>
                </c:pt>
                <c:pt idx="5830">
                  <c:v>0.758</c:v>
                </c:pt>
                <c:pt idx="5831">
                  <c:v>0.758</c:v>
                </c:pt>
                <c:pt idx="5832">
                  <c:v>0.758</c:v>
                </c:pt>
                <c:pt idx="5833">
                  <c:v>0.758</c:v>
                </c:pt>
                <c:pt idx="5834">
                  <c:v>0.758</c:v>
                </c:pt>
                <c:pt idx="5835">
                  <c:v>0.758</c:v>
                </c:pt>
                <c:pt idx="5836">
                  <c:v>0.758</c:v>
                </c:pt>
                <c:pt idx="5837">
                  <c:v>0.758</c:v>
                </c:pt>
                <c:pt idx="5838">
                  <c:v>0.758</c:v>
                </c:pt>
                <c:pt idx="5839">
                  <c:v>0.758</c:v>
                </c:pt>
                <c:pt idx="5840">
                  <c:v>0.758</c:v>
                </c:pt>
                <c:pt idx="5841">
                  <c:v>0.702666666666667</c:v>
                </c:pt>
                <c:pt idx="5842">
                  <c:v>0.675</c:v>
                </c:pt>
                <c:pt idx="5843">
                  <c:v>0.675</c:v>
                </c:pt>
                <c:pt idx="5844">
                  <c:v>0.675</c:v>
                </c:pt>
                <c:pt idx="5845">
                  <c:v>0.675</c:v>
                </c:pt>
                <c:pt idx="5846">
                  <c:v>0.675</c:v>
                </c:pt>
                <c:pt idx="5847">
                  <c:v>0.675</c:v>
                </c:pt>
                <c:pt idx="5848">
                  <c:v>0.675</c:v>
                </c:pt>
                <c:pt idx="5849">
                  <c:v>0.675</c:v>
                </c:pt>
                <c:pt idx="5850">
                  <c:v>0.675</c:v>
                </c:pt>
                <c:pt idx="5851">
                  <c:v>0.675</c:v>
                </c:pt>
                <c:pt idx="5852">
                  <c:v>0.675</c:v>
                </c:pt>
                <c:pt idx="5853">
                  <c:v>0.675</c:v>
                </c:pt>
                <c:pt idx="5854">
                  <c:v>0.675</c:v>
                </c:pt>
                <c:pt idx="5855">
                  <c:v>0.675</c:v>
                </c:pt>
                <c:pt idx="5856">
                  <c:v>0.791666666666667</c:v>
                </c:pt>
                <c:pt idx="5857">
                  <c:v>0.916666666666666</c:v>
                </c:pt>
                <c:pt idx="5858">
                  <c:v>1.05</c:v>
                </c:pt>
                <c:pt idx="5859">
                  <c:v>0.917</c:v>
                </c:pt>
                <c:pt idx="5860">
                  <c:v>0.917</c:v>
                </c:pt>
                <c:pt idx="5861">
                  <c:v>0.917</c:v>
                </c:pt>
                <c:pt idx="5862">
                  <c:v>0.917</c:v>
                </c:pt>
                <c:pt idx="5863">
                  <c:v>0.917</c:v>
                </c:pt>
                <c:pt idx="5864">
                  <c:v>0.917</c:v>
                </c:pt>
                <c:pt idx="5865">
                  <c:v>0.917</c:v>
                </c:pt>
                <c:pt idx="5866">
                  <c:v>0.930666666666666</c:v>
                </c:pt>
                <c:pt idx="5867">
                  <c:v>0.958</c:v>
                </c:pt>
                <c:pt idx="5868">
                  <c:v>0.958</c:v>
                </c:pt>
                <c:pt idx="5869">
                  <c:v>0.958</c:v>
                </c:pt>
                <c:pt idx="5870">
                  <c:v>0.742</c:v>
                </c:pt>
                <c:pt idx="5871">
                  <c:v>0.742</c:v>
                </c:pt>
                <c:pt idx="5872">
                  <c:v>0.742</c:v>
                </c:pt>
                <c:pt idx="5873">
                  <c:v>0.742</c:v>
                </c:pt>
                <c:pt idx="5874">
                  <c:v>0.742</c:v>
                </c:pt>
                <c:pt idx="5875">
                  <c:v>0.742</c:v>
                </c:pt>
                <c:pt idx="5876">
                  <c:v>0.742</c:v>
                </c:pt>
                <c:pt idx="5877">
                  <c:v>1.133</c:v>
                </c:pt>
                <c:pt idx="5878">
                  <c:v>1.133</c:v>
                </c:pt>
                <c:pt idx="5879">
                  <c:v>1.133</c:v>
                </c:pt>
                <c:pt idx="5880">
                  <c:v>1.133</c:v>
                </c:pt>
                <c:pt idx="5881">
                  <c:v>1.133</c:v>
                </c:pt>
                <c:pt idx="5882">
                  <c:v>1.133</c:v>
                </c:pt>
                <c:pt idx="5883">
                  <c:v>1.133</c:v>
                </c:pt>
                <c:pt idx="5884">
                  <c:v>0.994333333333333</c:v>
                </c:pt>
                <c:pt idx="5885">
                  <c:v>0.925</c:v>
                </c:pt>
                <c:pt idx="5886">
                  <c:v>0.925</c:v>
                </c:pt>
                <c:pt idx="5887">
                  <c:v>0.925</c:v>
                </c:pt>
                <c:pt idx="5888">
                  <c:v>0.925</c:v>
                </c:pt>
                <c:pt idx="5889">
                  <c:v>0.925</c:v>
                </c:pt>
                <c:pt idx="5890">
                  <c:v>0.925</c:v>
                </c:pt>
                <c:pt idx="5891">
                  <c:v>0.966666666666667</c:v>
                </c:pt>
                <c:pt idx="5892">
                  <c:v>1.05</c:v>
                </c:pt>
                <c:pt idx="5893">
                  <c:v>1.05</c:v>
                </c:pt>
                <c:pt idx="5894">
                  <c:v>1.05</c:v>
                </c:pt>
                <c:pt idx="5895">
                  <c:v>1.05</c:v>
                </c:pt>
                <c:pt idx="5896">
                  <c:v>1.05</c:v>
                </c:pt>
                <c:pt idx="5897">
                  <c:v>1.05</c:v>
                </c:pt>
                <c:pt idx="5898">
                  <c:v>1.05</c:v>
                </c:pt>
                <c:pt idx="5899">
                  <c:v>1.05</c:v>
                </c:pt>
                <c:pt idx="5900">
                  <c:v>1.05</c:v>
                </c:pt>
                <c:pt idx="5901">
                  <c:v>1.05</c:v>
                </c:pt>
                <c:pt idx="5902">
                  <c:v>1.05</c:v>
                </c:pt>
                <c:pt idx="5903">
                  <c:v>1.05</c:v>
                </c:pt>
                <c:pt idx="5904">
                  <c:v>0.966666666666667</c:v>
                </c:pt>
                <c:pt idx="5905">
                  <c:v>0.8</c:v>
                </c:pt>
                <c:pt idx="5906">
                  <c:v>0.8</c:v>
                </c:pt>
                <c:pt idx="5907">
                  <c:v>0.8</c:v>
                </c:pt>
                <c:pt idx="5908">
                  <c:v>0.794666666666667</c:v>
                </c:pt>
                <c:pt idx="5909">
                  <c:v>0.792</c:v>
                </c:pt>
                <c:pt idx="5910">
                  <c:v>0.797333333333333</c:v>
                </c:pt>
                <c:pt idx="5911">
                  <c:v>0.808</c:v>
                </c:pt>
                <c:pt idx="5912">
                  <c:v>0.808</c:v>
                </c:pt>
                <c:pt idx="5913">
                  <c:v>0.794333333333333</c:v>
                </c:pt>
                <c:pt idx="5914">
                  <c:v>0.767</c:v>
                </c:pt>
                <c:pt idx="5915">
                  <c:v>0.761333333333334</c:v>
                </c:pt>
                <c:pt idx="5916">
                  <c:v>0.75</c:v>
                </c:pt>
                <c:pt idx="5917">
                  <c:v>0.75</c:v>
                </c:pt>
                <c:pt idx="5918">
                  <c:v>0.75</c:v>
                </c:pt>
                <c:pt idx="5919">
                  <c:v>0.75</c:v>
                </c:pt>
                <c:pt idx="5920">
                  <c:v>0.75</c:v>
                </c:pt>
                <c:pt idx="5921">
                  <c:v>0.705666666666667</c:v>
                </c:pt>
                <c:pt idx="5922">
                  <c:v>0.633</c:v>
                </c:pt>
                <c:pt idx="5923">
                  <c:v>0.633</c:v>
                </c:pt>
                <c:pt idx="5924">
                  <c:v>0.633</c:v>
                </c:pt>
                <c:pt idx="5925">
                  <c:v>0.649666666666667</c:v>
                </c:pt>
                <c:pt idx="5926">
                  <c:v/>
                </c:pt>
                <c:pt idx="5927">
                  <c:v>0.683</c:v>
                </c:pt>
                <c:pt idx="5928">
                  <c:v>0.692</c:v>
                </c:pt>
                <c:pt idx="5929">
                  <c:v>0.692</c:v>
                </c:pt>
                <c:pt idx="5930">
                  <c:v>0.692</c:v>
                </c:pt>
                <c:pt idx="5931">
                  <c:v>0.652666666666667</c:v>
                </c:pt>
                <c:pt idx="5932">
                  <c:v>0.633</c:v>
                </c:pt>
                <c:pt idx="5933">
                  <c:v>0.633</c:v>
                </c:pt>
                <c:pt idx="5934">
                  <c:v>0.633</c:v>
                </c:pt>
                <c:pt idx="5935">
                  <c:v>0.633</c:v>
                </c:pt>
                <c:pt idx="5936">
                  <c:v>0.633</c:v>
                </c:pt>
                <c:pt idx="5937">
                  <c:v>0.633</c:v>
                </c:pt>
                <c:pt idx="5938">
                  <c:v>0.642</c:v>
                </c:pt>
                <c:pt idx="5939">
                  <c:v>0.642</c:v>
                </c:pt>
                <c:pt idx="5940">
                  <c:v>0.642</c:v>
                </c:pt>
                <c:pt idx="5941">
                  <c:v>0.642</c:v>
                </c:pt>
                <c:pt idx="5942">
                  <c:v>0.642</c:v>
                </c:pt>
                <c:pt idx="5943">
                  <c:v>0.642</c:v>
                </c:pt>
                <c:pt idx="5944">
                  <c:v>0.642</c:v>
                </c:pt>
                <c:pt idx="5945">
                  <c:v>0.642</c:v>
                </c:pt>
                <c:pt idx="5946">
                  <c:v>0.642</c:v>
                </c:pt>
                <c:pt idx="5947">
                  <c:v>0.642</c:v>
                </c:pt>
                <c:pt idx="5948">
                  <c:v>0.642</c:v>
                </c:pt>
                <c:pt idx="5949">
                  <c:v>0.642</c:v>
                </c:pt>
                <c:pt idx="5950">
                  <c:v>0.642</c:v>
                </c:pt>
                <c:pt idx="5951">
                  <c:v>0.644666666666667</c:v>
                </c:pt>
                <c:pt idx="5952">
                  <c:v>0.65</c:v>
                </c:pt>
                <c:pt idx="5953">
                  <c:v>0.65</c:v>
                </c:pt>
                <c:pt idx="5954">
                  <c:v>0.65</c:v>
                </c:pt>
                <c:pt idx="5955">
                  <c:v>0.65</c:v>
                </c:pt>
                <c:pt idx="5956">
                  <c:v>0.65</c:v>
                </c:pt>
                <c:pt idx="5957">
                  <c:v>0.65</c:v>
                </c:pt>
                <c:pt idx="5958">
                  <c:v>0.65</c:v>
                </c:pt>
                <c:pt idx="5959">
                  <c:v>0.658</c:v>
                </c:pt>
                <c:pt idx="5960">
                  <c:v>0.658</c:v>
                </c:pt>
                <c:pt idx="5961">
                  <c:v>0.658</c:v>
                </c:pt>
                <c:pt idx="5962">
                  <c:v>0.658</c:v>
                </c:pt>
                <c:pt idx="5963">
                  <c:v>0.658</c:v>
                </c:pt>
                <c:pt idx="5964">
                  <c:v>0.658</c:v>
                </c:pt>
                <c:pt idx="5965">
                  <c:v>0.658</c:v>
                </c:pt>
                <c:pt idx="5966">
                  <c:v>0.658</c:v>
                </c:pt>
                <c:pt idx="5967">
                  <c:v>0.658</c:v>
                </c:pt>
                <c:pt idx="5968">
                  <c:v>0.658</c:v>
                </c:pt>
                <c:pt idx="5969">
                  <c:v>0.658</c:v>
                </c:pt>
                <c:pt idx="5970">
                  <c:v>0.677666666666667</c:v>
                </c:pt>
                <c:pt idx="5971">
                  <c:v>0.717</c:v>
                </c:pt>
                <c:pt idx="5972">
                  <c:v>0.717</c:v>
                </c:pt>
                <c:pt idx="5973">
                  <c:v>0.661</c:v>
                </c:pt>
                <c:pt idx="5974">
                  <c:v>0.639</c:v>
                </c:pt>
                <c:pt idx="5975">
                  <c:v>0.642</c:v>
                </c:pt>
                <c:pt idx="5976">
                  <c:v>0.642</c:v>
                </c:pt>
                <c:pt idx="5977">
                  <c:v>0.642</c:v>
                </c:pt>
                <c:pt idx="5978">
                  <c:v>0.639</c:v>
                </c:pt>
                <c:pt idx="5979">
                  <c:v>0.608</c:v>
                </c:pt>
                <c:pt idx="5980">
                  <c:v>0.611</c:v>
                </c:pt>
                <c:pt idx="5981">
                  <c:v>0.617</c:v>
                </c:pt>
                <c:pt idx="5982">
                  <c:v>0.617</c:v>
                </c:pt>
                <c:pt idx="5983">
                  <c:v>0.617</c:v>
                </c:pt>
                <c:pt idx="5984">
                  <c:v>0.617</c:v>
                </c:pt>
                <c:pt idx="5985">
                  <c:v>0.617</c:v>
                </c:pt>
                <c:pt idx="5986">
                  <c:v>0.605666666666667</c:v>
                </c:pt>
                <c:pt idx="5987">
                  <c:v>0.6</c:v>
                </c:pt>
                <c:pt idx="5988">
                  <c:v>0.6</c:v>
                </c:pt>
                <c:pt idx="5989">
                  <c:v>0.6</c:v>
                </c:pt>
                <c:pt idx="5990">
                  <c:v>0.6</c:v>
                </c:pt>
                <c:pt idx="5991">
                  <c:v>0.6</c:v>
                </c:pt>
                <c:pt idx="5992">
                  <c:v>0.6</c:v>
                </c:pt>
                <c:pt idx="5993">
                  <c:v>0.6</c:v>
                </c:pt>
                <c:pt idx="5994">
                  <c:v>0.6</c:v>
                </c:pt>
                <c:pt idx="5995">
                  <c:v>0.586</c:v>
                </c:pt>
                <c:pt idx="5996">
                  <c:v>0.558</c:v>
                </c:pt>
                <c:pt idx="5997">
                  <c:v>0.558</c:v>
                </c:pt>
                <c:pt idx="5998">
                  <c:v>0.611</c:v>
                </c:pt>
                <c:pt idx="5999">
                  <c:v>0.608</c:v>
                </c:pt>
                <c:pt idx="6000">
                  <c:v>0.608</c:v>
                </c:pt>
                <c:pt idx="6001">
                  <c:v>0.608</c:v>
                </c:pt>
                <c:pt idx="6002">
                  <c:v>0.608</c:v>
                </c:pt>
                <c:pt idx="6003">
                  <c:v>0.642</c:v>
                </c:pt>
                <c:pt idx="6004">
                  <c:v>0.642</c:v>
                </c:pt>
                <c:pt idx="6005">
                  <c:v>0.642</c:v>
                </c:pt>
                <c:pt idx="6006">
                  <c:v>0.642</c:v>
                </c:pt>
                <c:pt idx="6007">
                  <c:v>0.642</c:v>
                </c:pt>
                <c:pt idx="6008">
                  <c:v>0.642</c:v>
                </c:pt>
                <c:pt idx="6009">
                  <c:v>0.642</c:v>
                </c:pt>
                <c:pt idx="6010">
                  <c:v>0.647333333333334</c:v>
                </c:pt>
                <c:pt idx="6011">
                  <c:v>0.65</c:v>
                </c:pt>
                <c:pt idx="6012">
                  <c:v>0.65</c:v>
                </c:pt>
                <c:pt idx="6013">
                  <c:v>0.652666666666667</c:v>
                </c:pt>
                <c:pt idx="6014">
                  <c:v>0.658</c:v>
                </c:pt>
                <c:pt idx="6015">
                  <c:v>0.658</c:v>
                </c:pt>
                <c:pt idx="6016">
                  <c:v>0.664</c:v>
                </c:pt>
                <c:pt idx="6017">
                  <c:v>0.667</c:v>
                </c:pt>
                <c:pt idx="6018">
                  <c:v>0.667</c:v>
                </c:pt>
                <c:pt idx="6019">
                  <c:v>0.667</c:v>
                </c:pt>
                <c:pt idx="6020">
                  <c:v>0.667</c:v>
                </c:pt>
                <c:pt idx="6021">
                  <c:v>0.644333333333334</c:v>
                </c:pt>
                <c:pt idx="6022">
                  <c:v>0.633</c:v>
                </c:pt>
                <c:pt idx="6023">
                  <c:v>0.633</c:v>
                </c:pt>
                <c:pt idx="6024">
                  <c:v>0.658</c:v>
                </c:pt>
                <c:pt idx="6025">
                  <c:v>0.658</c:v>
                </c:pt>
                <c:pt idx="6026">
                  <c:v>0.658</c:v>
                </c:pt>
                <c:pt idx="6027">
                  <c:v>0.658</c:v>
                </c:pt>
                <c:pt idx="6028">
                  <c:v>0.658</c:v>
                </c:pt>
                <c:pt idx="6029">
                  <c:v>0.658</c:v>
                </c:pt>
                <c:pt idx="6030">
                  <c:v>0.658</c:v>
                </c:pt>
                <c:pt idx="6031">
                  <c:v>0.658</c:v>
                </c:pt>
                <c:pt idx="6032">
                  <c:v>0.658</c:v>
                </c:pt>
                <c:pt idx="6033">
                  <c:v>0.658</c:v>
                </c:pt>
                <c:pt idx="6034">
                  <c:v>0.658</c:v>
                </c:pt>
                <c:pt idx="6035">
                  <c:v>0.658</c:v>
                </c:pt>
                <c:pt idx="6036">
                  <c:v>0.658</c:v>
                </c:pt>
                <c:pt idx="6037">
                  <c:v>0.658</c:v>
                </c:pt>
                <c:pt idx="6038">
                  <c:v>0.658</c:v>
                </c:pt>
                <c:pt idx="6039">
                  <c:v>0.658</c:v>
                </c:pt>
                <c:pt idx="6040">
                  <c:v>0.658</c:v>
                </c:pt>
                <c:pt idx="6041">
                  <c:v>0.658</c:v>
                </c:pt>
                <c:pt idx="6042">
                  <c:v>0.658</c:v>
                </c:pt>
                <c:pt idx="6043">
                  <c:v>0.658</c:v>
                </c:pt>
                <c:pt idx="6044">
                  <c:v>0.658</c:v>
                </c:pt>
                <c:pt idx="6045">
                  <c:v>0.658</c:v>
                </c:pt>
                <c:pt idx="6046">
                  <c:v>0.658</c:v>
                </c:pt>
                <c:pt idx="6047">
                  <c:v>0.658</c:v>
                </c:pt>
                <c:pt idx="6048">
                  <c:v>0.658</c:v>
                </c:pt>
                <c:pt idx="6049">
                  <c:v>0.658</c:v>
                </c:pt>
                <c:pt idx="6050">
                  <c:v>0.658</c:v>
                </c:pt>
                <c:pt idx="6051">
                  <c:v>0.647333333333334</c:v>
                </c:pt>
                <c:pt idx="6052">
                  <c:v>0.642</c:v>
                </c:pt>
                <c:pt idx="6053">
                  <c:v>0.642</c:v>
                </c:pt>
                <c:pt idx="6054">
                  <c:v>0.642</c:v>
                </c:pt>
                <c:pt idx="6055">
                  <c:v>0.642</c:v>
                </c:pt>
                <c:pt idx="6056">
                  <c:v>0.650333333333334</c:v>
                </c:pt>
                <c:pt idx="6057">
                  <c:v>0.667</c:v>
                </c:pt>
                <c:pt idx="6058">
                  <c:v>0.667</c:v>
                </c:pt>
                <c:pt idx="6059">
                  <c:v>0.667</c:v>
                </c:pt>
                <c:pt idx="6060">
                  <c:v>0.667</c:v>
                </c:pt>
                <c:pt idx="6061">
                  <c:v>0.667</c:v>
                </c:pt>
                <c:pt idx="6062">
                  <c:v>0.667</c:v>
                </c:pt>
                <c:pt idx="6063">
                  <c:v>0.667</c:v>
                </c:pt>
                <c:pt idx="6064">
                  <c:v>0.667</c:v>
                </c:pt>
                <c:pt idx="6065">
                  <c:v>0.667</c:v>
                </c:pt>
                <c:pt idx="6066">
                  <c:v>0.667</c:v>
                </c:pt>
                <c:pt idx="6067">
                  <c:v>0.667</c:v>
                </c:pt>
                <c:pt idx="6068">
                  <c:v>0.667</c:v>
                </c:pt>
                <c:pt idx="6069">
                  <c:v>0.667</c:v>
                </c:pt>
                <c:pt idx="6070">
                  <c:v>0.683666666666667</c:v>
                </c:pt>
                <c:pt idx="6071">
                  <c:v>0.692</c:v>
                </c:pt>
                <c:pt idx="6072">
                  <c:v>0.692</c:v>
                </c:pt>
                <c:pt idx="6073">
                  <c:v>0.692</c:v>
                </c:pt>
                <c:pt idx="6074">
                  <c:v>0.692</c:v>
                </c:pt>
                <c:pt idx="6075">
                  <c:v>0.692</c:v>
                </c:pt>
                <c:pt idx="6076">
                  <c:v>0.692</c:v>
                </c:pt>
                <c:pt idx="6077">
                  <c:v>0.692</c:v>
                </c:pt>
                <c:pt idx="6078">
                  <c:v>0.692</c:v>
                </c:pt>
                <c:pt idx="6079">
                  <c:v>0.692</c:v>
                </c:pt>
                <c:pt idx="6080">
                  <c:v>0.692</c:v>
                </c:pt>
                <c:pt idx="6081">
                  <c:v>0.692</c:v>
                </c:pt>
                <c:pt idx="6082">
                  <c:v>0.692</c:v>
                </c:pt>
                <c:pt idx="6083">
                  <c:v>0.692</c:v>
                </c:pt>
                <c:pt idx="6084">
                  <c:v>0.692</c:v>
                </c:pt>
                <c:pt idx="6085">
                  <c:v>0.692</c:v>
                </c:pt>
                <c:pt idx="6086">
                  <c:v>0.692</c:v>
                </c:pt>
                <c:pt idx="6087">
                  <c:v>0.669666666666667</c:v>
                </c:pt>
                <c:pt idx="6088">
                  <c:v>0.625</c:v>
                </c:pt>
                <c:pt idx="6089">
                  <c:v>0.625</c:v>
                </c:pt>
                <c:pt idx="6090">
                  <c:v>0.625</c:v>
                </c:pt>
                <c:pt idx="6091">
                  <c:v>0.625</c:v>
                </c:pt>
                <c:pt idx="6092">
                  <c:v>0.625</c:v>
                </c:pt>
                <c:pt idx="6093">
                  <c:v>0.625</c:v>
                </c:pt>
                <c:pt idx="6094">
                  <c:v>0.625</c:v>
                </c:pt>
                <c:pt idx="6095">
                  <c:v>0.625</c:v>
                </c:pt>
                <c:pt idx="6096">
                  <c:v>0.625</c:v>
                </c:pt>
                <c:pt idx="6097">
                  <c:v>0.592</c:v>
                </c:pt>
                <c:pt idx="6098">
                  <c:v>0.592</c:v>
                </c:pt>
                <c:pt idx="6099">
                  <c:v>0.592</c:v>
                </c:pt>
                <c:pt idx="6100">
                  <c:v>0.592</c:v>
                </c:pt>
                <c:pt idx="6101">
                  <c:v>0.592</c:v>
                </c:pt>
                <c:pt idx="6102">
                  <c:v>0.592</c:v>
                </c:pt>
                <c:pt idx="6103">
                  <c:v>0.583666666666667</c:v>
                </c:pt>
                <c:pt idx="6104">
                  <c:v>0.567</c:v>
                </c:pt>
                <c:pt idx="6105">
                  <c:v>0.567</c:v>
                </c:pt>
                <c:pt idx="6106">
                  <c:v>0.567</c:v>
                </c:pt>
                <c:pt idx="6107">
                  <c:v>0.567</c:v>
                </c:pt>
                <c:pt idx="6108">
                  <c:v>0.567</c:v>
                </c:pt>
                <c:pt idx="6109">
                  <c:v>0.600333333333334</c:v>
                </c:pt>
                <c:pt idx="6110">
                  <c:v>0.617</c:v>
                </c:pt>
                <c:pt idx="6111">
                  <c:v>0.617</c:v>
                </c:pt>
                <c:pt idx="6112">
                  <c:v>0.617</c:v>
                </c:pt>
                <c:pt idx="6113">
                  <c:v>0.617</c:v>
                </c:pt>
                <c:pt idx="6114">
                  <c:v>0.617</c:v>
                </c:pt>
                <c:pt idx="6115">
                  <c:v>0.617</c:v>
                </c:pt>
                <c:pt idx="6116">
                  <c:v>0.617</c:v>
                </c:pt>
                <c:pt idx="6117">
                  <c:v>0.617</c:v>
                </c:pt>
                <c:pt idx="6118">
                  <c:v>0.608</c:v>
                </c:pt>
                <c:pt idx="6119">
                  <c:v>0.608</c:v>
                </c:pt>
                <c:pt idx="6120">
                  <c:v>0.608</c:v>
                </c:pt>
                <c:pt idx="6121">
                  <c:v>0.608</c:v>
                </c:pt>
                <c:pt idx="6122">
                  <c:v>0.608</c:v>
                </c:pt>
                <c:pt idx="6123">
                  <c:v>0.608</c:v>
                </c:pt>
                <c:pt idx="6124">
                  <c:v>0.608</c:v>
                </c:pt>
                <c:pt idx="6125">
                  <c:v>0.608</c:v>
                </c:pt>
                <c:pt idx="6126">
                  <c:v>0.608</c:v>
                </c:pt>
                <c:pt idx="6127">
                  <c:v>0.608</c:v>
                </c:pt>
                <c:pt idx="6128">
                  <c:v>0.608</c:v>
                </c:pt>
                <c:pt idx="6129">
                  <c:v>0.608</c:v>
                </c:pt>
                <c:pt idx="6130">
                  <c:v>0.608</c:v>
                </c:pt>
                <c:pt idx="6131">
                  <c:v>0.613666666666667</c:v>
                </c:pt>
                <c:pt idx="6132">
                  <c:v>0.625</c:v>
                </c:pt>
                <c:pt idx="6133">
                  <c:v>0.625</c:v>
                </c:pt>
                <c:pt idx="6134">
                  <c:v>0.617</c:v>
                </c:pt>
                <c:pt idx="6135">
                  <c:v>0.605333333333333</c:v>
                </c:pt>
                <c:pt idx="6136">
                  <c:v>0.583</c:v>
                </c:pt>
                <c:pt idx="6137">
                  <c:v>0.583</c:v>
                </c:pt>
                <c:pt idx="6138">
                  <c:v>0.583</c:v>
                </c:pt>
                <c:pt idx="6139">
                  <c:v>0.533</c:v>
                </c:pt>
                <c:pt idx="6140">
                  <c:v>0.533</c:v>
                </c:pt>
                <c:pt idx="6141">
                  <c:v>0.574666666666667</c:v>
                </c:pt>
                <c:pt idx="6142">
                  <c:v>0.658</c:v>
                </c:pt>
                <c:pt idx="6143">
                  <c:v>0.591333333333333</c:v>
                </c:pt>
                <c:pt idx="6144">
                  <c:v>0.558</c:v>
                </c:pt>
                <c:pt idx="6145">
                  <c:v>0.558</c:v>
                </c:pt>
                <c:pt idx="6146">
                  <c:v>0.558</c:v>
                </c:pt>
                <c:pt idx="6147">
                  <c:v>0.558</c:v>
                </c:pt>
                <c:pt idx="6148">
                  <c:v>0.594333333333333</c:v>
                </c:pt>
                <c:pt idx="6149">
                  <c:v>0.667</c:v>
                </c:pt>
                <c:pt idx="6150">
                  <c:v>0.667</c:v>
                </c:pt>
                <c:pt idx="6151">
                  <c:v>0.667</c:v>
                </c:pt>
                <c:pt idx="6152">
                  <c:v>0.667</c:v>
                </c:pt>
                <c:pt idx="6153">
                  <c:v>0.667</c:v>
                </c:pt>
                <c:pt idx="6154">
                  <c:v>0.667</c:v>
                </c:pt>
                <c:pt idx="6155">
                  <c:v>0.667</c:v>
                </c:pt>
                <c:pt idx="6156">
                  <c:v>0.667</c:v>
                </c:pt>
                <c:pt idx="6157">
                  <c:v>0.667</c:v>
                </c:pt>
                <c:pt idx="6158">
                  <c:v>0.675333333333334</c:v>
                </c:pt>
                <c:pt idx="6159">
                  <c:v>0.692</c:v>
                </c:pt>
                <c:pt idx="6160">
                  <c:v>0.692</c:v>
                </c:pt>
                <c:pt idx="6161">
                  <c:v>0.692</c:v>
                </c:pt>
                <c:pt idx="6162">
                  <c:v>0.692</c:v>
                </c:pt>
                <c:pt idx="6163">
                  <c:v>0.692</c:v>
                </c:pt>
                <c:pt idx="6164">
                  <c:v>0.692</c:v>
                </c:pt>
                <c:pt idx="6165">
                  <c:v>0.692</c:v>
                </c:pt>
                <c:pt idx="6166">
                  <c:v>0.692</c:v>
                </c:pt>
                <c:pt idx="6167">
                  <c:v>0.692</c:v>
                </c:pt>
                <c:pt idx="6168">
                  <c:v>0.692</c:v>
                </c:pt>
                <c:pt idx="6169">
                  <c:v>0.692</c:v>
                </c:pt>
                <c:pt idx="6170">
                  <c:v>0.692</c:v>
                </c:pt>
                <c:pt idx="6171">
                  <c:v>0.692</c:v>
                </c:pt>
                <c:pt idx="6172">
                  <c:v>0.692</c:v>
                </c:pt>
                <c:pt idx="6173">
                  <c:v>0.692</c:v>
                </c:pt>
                <c:pt idx="6174">
                  <c:v>0.692</c:v>
                </c:pt>
                <c:pt idx="6175">
                  <c:v>0.692</c:v>
                </c:pt>
                <c:pt idx="6176">
                  <c:v>0.692</c:v>
                </c:pt>
                <c:pt idx="6177">
                  <c:v>0.692</c:v>
                </c:pt>
                <c:pt idx="6178">
                  <c:v>0.714</c:v>
                </c:pt>
                <c:pt idx="6179">
                  <c:v>0.725</c:v>
                </c:pt>
                <c:pt idx="6180">
                  <c:v>0.725</c:v>
                </c:pt>
                <c:pt idx="6181">
                  <c:v>0.725</c:v>
                </c:pt>
                <c:pt idx="6182">
                  <c:v>0.725</c:v>
                </c:pt>
                <c:pt idx="6183">
                  <c:v>0.725</c:v>
                </c:pt>
                <c:pt idx="6184">
                  <c:v>0.783</c:v>
                </c:pt>
                <c:pt idx="6185">
                  <c:v>0.783</c:v>
                </c:pt>
                <c:pt idx="6186">
                  <c:v>0.783</c:v>
                </c:pt>
                <c:pt idx="6187">
                  <c:v>0.783</c:v>
                </c:pt>
                <c:pt idx="6188">
                  <c:v>0.766333333333334</c:v>
                </c:pt>
                <c:pt idx="6189">
                  <c:v>0.733</c:v>
                </c:pt>
                <c:pt idx="6190">
                  <c:v>0.733</c:v>
                </c:pt>
                <c:pt idx="6191">
                  <c:v>0.733</c:v>
                </c:pt>
                <c:pt idx="6192">
                  <c:v>0.733</c:v>
                </c:pt>
                <c:pt idx="6193">
                  <c:v>0.733</c:v>
                </c:pt>
                <c:pt idx="6194">
                  <c:v>0.775</c:v>
                </c:pt>
                <c:pt idx="6195">
                  <c:v>0.775</c:v>
                </c:pt>
                <c:pt idx="6196">
                  <c:v>0.775</c:v>
                </c:pt>
                <c:pt idx="6197">
                  <c:v>0.775</c:v>
                </c:pt>
                <c:pt idx="6198">
                  <c:v>0.775</c:v>
                </c:pt>
                <c:pt idx="6199">
                  <c:v>0.775</c:v>
                </c:pt>
                <c:pt idx="6200">
                  <c:v>0.775</c:v>
                </c:pt>
                <c:pt idx="6201">
                  <c:v>0.775</c:v>
                </c:pt>
                <c:pt idx="6202">
                  <c:v>0.775</c:v>
                </c:pt>
                <c:pt idx="6203">
                  <c:v>0.775</c:v>
                </c:pt>
                <c:pt idx="6204">
                  <c:v>0.775</c:v>
                </c:pt>
                <c:pt idx="6205">
                  <c:v>0.775</c:v>
                </c:pt>
                <c:pt idx="6206">
                  <c:v>0.775</c:v>
                </c:pt>
                <c:pt idx="6207">
                  <c:v>0.775</c:v>
                </c:pt>
                <c:pt idx="6208">
                  <c:v>0.775</c:v>
                </c:pt>
                <c:pt idx="6209">
                  <c:v>0.775</c:v>
                </c:pt>
                <c:pt idx="6210">
                  <c:v>0.775</c:v>
                </c:pt>
                <c:pt idx="6211">
                  <c:v>0.775</c:v>
                </c:pt>
                <c:pt idx="6212">
                  <c:v>0.875</c:v>
                </c:pt>
                <c:pt idx="6213">
                  <c:v>0.875</c:v>
                </c:pt>
                <c:pt idx="6214">
                  <c:v>0.875</c:v>
                </c:pt>
                <c:pt idx="6215">
                  <c:v>0.875</c:v>
                </c:pt>
                <c:pt idx="6216">
                  <c:v>0.875</c:v>
                </c:pt>
                <c:pt idx="6217">
                  <c:v>0.875</c:v>
                </c:pt>
                <c:pt idx="6218">
                  <c:v>0.875</c:v>
                </c:pt>
                <c:pt idx="6219">
                  <c:v>0.875</c:v>
                </c:pt>
                <c:pt idx="6220">
                  <c:v>0.875</c:v>
                </c:pt>
                <c:pt idx="6221">
                  <c:v>0.875</c:v>
                </c:pt>
                <c:pt idx="6222">
                  <c:v>0.875</c:v>
                </c:pt>
                <c:pt idx="6223">
                  <c:v>0.875</c:v>
                </c:pt>
                <c:pt idx="6224">
                  <c:v>0.875</c:v>
                </c:pt>
                <c:pt idx="6225">
                  <c:v>0.875</c:v>
                </c:pt>
                <c:pt idx="6226">
                  <c:v>0.875</c:v>
                </c:pt>
                <c:pt idx="6227">
                  <c:v>0.875</c:v>
                </c:pt>
                <c:pt idx="6228">
                  <c:v>0.875</c:v>
                </c:pt>
                <c:pt idx="6229">
                  <c:v>0.875</c:v>
                </c:pt>
                <c:pt idx="6230">
                  <c:v>0.847</c:v>
                </c:pt>
                <c:pt idx="6231">
                  <c:v>0.833</c:v>
                </c:pt>
                <c:pt idx="6232">
                  <c:v>0.833</c:v>
                </c:pt>
                <c:pt idx="6233">
                  <c:v>0.833</c:v>
                </c:pt>
                <c:pt idx="6234">
                  <c:v>0.833</c:v>
                </c:pt>
                <c:pt idx="6235">
                  <c:v>0.833</c:v>
                </c:pt>
                <c:pt idx="6236">
                  <c:v>0.833</c:v>
                </c:pt>
                <c:pt idx="6237">
                  <c:v>0.805666666666667</c:v>
                </c:pt>
                <c:pt idx="6238">
                  <c:v>0.792</c:v>
                </c:pt>
                <c:pt idx="6239">
                  <c:v>0.792</c:v>
                </c:pt>
                <c:pt idx="6240">
                  <c:v>0.792</c:v>
                </c:pt>
                <c:pt idx="6241">
                  <c:v>0.792</c:v>
                </c:pt>
                <c:pt idx="6242">
                  <c:v>0.792</c:v>
                </c:pt>
                <c:pt idx="6243">
                  <c:v>0.792</c:v>
                </c:pt>
                <c:pt idx="6244">
                  <c:v>0.792</c:v>
                </c:pt>
                <c:pt idx="6245">
                  <c:v>0.792</c:v>
                </c:pt>
                <c:pt idx="6246">
                  <c:v>0.792</c:v>
                </c:pt>
                <c:pt idx="6247">
                  <c:v>0.792</c:v>
                </c:pt>
                <c:pt idx="6248">
                  <c:v>0.792</c:v>
                </c:pt>
                <c:pt idx="6249">
                  <c:v>0.792</c:v>
                </c:pt>
                <c:pt idx="6250">
                  <c:v>0.792</c:v>
                </c:pt>
                <c:pt idx="6251">
                  <c:v>0.792</c:v>
                </c:pt>
                <c:pt idx="6252">
                  <c:v>0.792</c:v>
                </c:pt>
                <c:pt idx="6253">
                  <c:v>0.792</c:v>
                </c:pt>
                <c:pt idx="6254">
                  <c:v>0.792</c:v>
                </c:pt>
                <c:pt idx="6255">
                  <c:v>0.75</c:v>
                </c:pt>
                <c:pt idx="6256">
                  <c:v>0.75</c:v>
                </c:pt>
                <c:pt idx="6257">
                  <c:v>0.75</c:v>
                </c:pt>
                <c:pt idx="6258">
                  <c:v>0.75</c:v>
                </c:pt>
                <c:pt idx="6259">
                  <c:v>0.75</c:v>
                </c:pt>
                <c:pt idx="6260">
                  <c:v>0.75</c:v>
                </c:pt>
                <c:pt idx="6261">
                  <c:v>0.75</c:v>
                </c:pt>
                <c:pt idx="6262">
                  <c:v>0.778</c:v>
                </c:pt>
                <c:pt idx="6263">
                  <c:v>0.792</c:v>
                </c:pt>
                <c:pt idx="6264">
                  <c:v>0.792</c:v>
                </c:pt>
                <c:pt idx="6265">
                  <c:v>0.792</c:v>
                </c:pt>
                <c:pt idx="6266">
                  <c:v>0.792</c:v>
                </c:pt>
                <c:pt idx="6267">
                  <c:v>0.792</c:v>
                </c:pt>
                <c:pt idx="6268">
                  <c:v>0.792</c:v>
                </c:pt>
                <c:pt idx="6269">
                  <c:v>0.792</c:v>
                </c:pt>
                <c:pt idx="6270">
                  <c:v>0.792</c:v>
                </c:pt>
                <c:pt idx="6271">
                  <c:v>0.792</c:v>
                </c:pt>
                <c:pt idx="6272">
                  <c:v>0.792</c:v>
                </c:pt>
                <c:pt idx="6273">
                  <c:v>0.792</c:v>
                </c:pt>
                <c:pt idx="6274">
                  <c:v>0.792</c:v>
                </c:pt>
                <c:pt idx="6275">
                  <c:v>0.792</c:v>
                </c:pt>
                <c:pt idx="6276">
                  <c:v>0.792</c:v>
                </c:pt>
                <c:pt idx="6277">
                  <c:v>0.792</c:v>
                </c:pt>
                <c:pt idx="6278">
                  <c:v>0.792</c:v>
                </c:pt>
                <c:pt idx="6279">
                  <c:v>0.792</c:v>
                </c:pt>
                <c:pt idx="6280">
                  <c:v>0.792</c:v>
                </c:pt>
                <c:pt idx="6281">
                  <c:v>0.792</c:v>
                </c:pt>
                <c:pt idx="6282">
                  <c:v>0.792</c:v>
                </c:pt>
                <c:pt idx="6283">
                  <c:v>0.692</c:v>
                </c:pt>
                <c:pt idx="6284">
                  <c:v>0.736</c:v>
                </c:pt>
                <c:pt idx="6285">
                  <c:v>0.758</c:v>
                </c:pt>
                <c:pt idx="6286">
                  <c:v>0.758</c:v>
                </c:pt>
                <c:pt idx="6287">
                  <c:v>0.758</c:v>
                </c:pt>
                <c:pt idx="6288">
                  <c:v>0.758</c:v>
                </c:pt>
                <c:pt idx="6289">
                  <c:v>0.758</c:v>
                </c:pt>
                <c:pt idx="6290">
                  <c:v>0.758</c:v>
                </c:pt>
                <c:pt idx="6291">
                  <c:v>0.758</c:v>
                </c:pt>
                <c:pt idx="6292">
                  <c:v>0.758</c:v>
                </c:pt>
                <c:pt idx="6293">
                  <c:v>0.758</c:v>
                </c:pt>
                <c:pt idx="6294">
                  <c:v>0.758</c:v>
                </c:pt>
                <c:pt idx="6295">
                  <c:v>0.758</c:v>
                </c:pt>
                <c:pt idx="6296">
                  <c:v>0.758</c:v>
                </c:pt>
                <c:pt idx="6297">
                  <c:v>0.758</c:v>
                </c:pt>
                <c:pt idx="6298">
                  <c:v>0.758</c:v>
                </c:pt>
                <c:pt idx="6299">
                  <c:v>0.758</c:v>
                </c:pt>
                <c:pt idx="6300">
                  <c:v>0.758</c:v>
                </c:pt>
                <c:pt idx="6301">
                  <c:v>0.797333333333333</c:v>
                </c:pt>
                <c:pt idx="6302">
                  <c:v>0.817</c:v>
                </c:pt>
                <c:pt idx="6303">
                  <c:v>0.817</c:v>
                </c:pt>
                <c:pt idx="6304">
                  <c:v>0.817</c:v>
                </c:pt>
                <c:pt idx="6305">
                  <c:v>0.817</c:v>
                </c:pt>
                <c:pt idx="6306">
                  <c:v>0.817</c:v>
                </c:pt>
                <c:pt idx="6307">
                  <c:v>0.817</c:v>
                </c:pt>
                <c:pt idx="6308">
                  <c:v>0.817</c:v>
                </c:pt>
                <c:pt idx="6309">
                  <c:v>0.817</c:v>
                </c:pt>
                <c:pt idx="6310">
                  <c:v>0.817</c:v>
                </c:pt>
                <c:pt idx="6311">
                  <c:v>0.817</c:v>
                </c:pt>
                <c:pt idx="6312">
                  <c:v>0.817</c:v>
                </c:pt>
                <c:pt idx="6313">
                  <c:v>0.817</c:v>
                </c:pt>
                <c:pt idx="6314">
                  <c:v>0.817</c:v>
                </c:pt>
                <c:pt idx="6315">
                  <c:v>0.811333333333333</c:v>
                </c:pt>
                <c:pt idx="6316">
                  <c:v>0.8</c:v>
                </c:pt>
                <c:pt idx="6317">
                  <c:v>0.8</c:v>
                </c:pt>
                <c:pt idx="6318">
                  <c:v>0.8</c:v>
                </c:pt>
                <c:pt idx="6319">
                  <c:v>0.8</c:v>
                </c:pt>
                <c:pt idx="6320">
                  <c:v>0.8</c:v>
                </c:pt>
                <c:pt idx="6321">
                  <c:v>0.8</c:v>
                </c:pt>
                <c:pt idx="6322">
                  <c:v>0.8</c:v>
                </c:pt>
                <c:pt idx="6323">
                  <c:v>0.8</c:v>
                </c:pt>
                <c:pt idx="6324">
                  <c:v>0.8</c:v>
                </c:pt>
                <c:pt idx="6325">
                  <c:v>0.8</c:v>
                </c:pt>
                <c:pt idx="6326">
                  <c:v>0.8</c:v>
                </c:pt>
                <c:pt idx="6327">
                  <c:v>0.8</c:v>
                </c:pt>
                <c:pt idx="6328">
                  <c:v>0.8</c:v>
                </c:pt>
                <c:pt idx="6329">
                  <c:v>0.775</c:v>
                </c:pt>
                <c:pt idx="6330">
                  <c:v>0.803</c:v>
                </c:pt>
                <c:pt idx="6331">
                  <c:v>0.842</c:v>
                </c:pt>
                <c:pt idx="6332">
                  <c:v>0.842</c:v>
                </c:pt>
                <c:pt idx="6333">
                  <c:v>0.839</c:v>
                </c:pt>
                <c:pt idx="6334">
                  <c:v>0.833</c:v>
                </c:pt>
                <c:pt idx="6335">
                  <c:v>0.833</c:v>
                </c:pt>
                <c:pt idx="6336">
                  <c:v>0.833</c:v>
                </c:pt>
                <c:pt idx="6337">
                  <c:v>0.833</c:v>
                </c:pt>
                <c:pt idx="6338">
                  <c:v>0.772333333333334</c:v>
                </c:pt>
                <c:pt idx="6339">
                  <c:v>0.742</c:v>
                </c:pt>
                <c:pt idx="6340">
                  <c:v>0.8</c:v>
                </c:pt>
                <c:pt idx="6341">
                  <c:v>0.8</c:v>
                </c:pt>
                <c:pt idx="6342">
                  <c:v>0.8</c:v>
                </c:pt>
                <c:pt idx="6343">
                  <c:v>0.742</c:v>
                </c:pt>
                <c:pt idx="6344">
                  <c:v>0.742</c:v>
                </c:pt>
                <c:pt idx="6345">
                  <c:v>0.742</c:v>
                </c:pt>
                <c:pt idx="6346">
                  <c:v>0.792</c:v>
                </c:pt>
                <c:pt idx="6347">
                  <c:v>0.817</c:v>
                </c:pt>
                <c:pt idx="6348">
                  <c:v>0.817</c:v>
                </c:pt>
                <c:pt idx="6349">
                  <c:v>0.817</c:v>
                </c:pt>
                <c:pt idx="6350">
                  <c:v>0.817</c:v>
                </c:pt>
                <c:pt idx="6351">
                  <c:v>0.817</c:v>
                </c:pt>
                <c:pt idx="6352">
                  <c:v>0.822333333333333</c:v>
                </c:pt>
                <c:pt idx="6353">
                  <c:v>0.833</c:v>
                </c:pt>
                <c:pt idx="6354">
                  <c:v>0.833</c:v>
                </c:pt>
                <c:pt idx="6355">
                  <c:v>0.833</c:v>
                </c:pt>
                <c:pt idx="6356">
                  <c:v>0.833</c:v>
                </c:pt>
                <c:pt idx="6357">
                  <c:v>0.833</c:v>
                </c:pt>
                <c:pt idx="6358">
                  <c:v>0.833</c:v>
                </c:pt>
                <c:pt idx="6359">
                  <c:v>0.839</c:v>
                </c:pt>
                <c:pt idx="6360">
                  <c:v>0.817</c:v>
                </c:pt>
                <c:pt idx="6361">
                  <c:v>0.817</c:v>
                </c:pt>
                <c:pt idx="6362">
                  <c:v>0.817</c:v>
                </c:pt>
                <c:pt idx="6363">
                  <c:v>0.817</c:v>
                </c:pt>
                <c:pt idx="6364">
                  <c:v>0.817</c:v>
                </c:pt>
                <c:pt idx="6365">
                  <c:v>0.817</c:v>
                </c:pt>
                <c:pt idx="6366">
                  <c:v>0.827666666666667</c:v>
                </c:pt>
                <c:pt idx="6367">
                  <c:v>0.833</c:v>
                </c:pt>
                <c:pt idx="6368">
                  <c:v>0.863666666666667</c:v>
                </c:pt>
                <c:pt idx="6369">
                  <c:v>0.925</c:v>
                </c:pt>
                <c:pt idx="6370">
                  <c:v>0.925</c:v>
                </c:pt>
                <c:pt idx="6371">
                  <c:v>0.925</c:v>
                </c:pt>
                <c:pt idx="6372">
                  <c:v>0.925</c:v>
                </c:pt>
                <c:pt idx="6373">
                  <c:v>0.925</c:v>
                </c:pt>
                <c:pt idx="6374">
                  <c:v>0.925</c:v>
                </c:pt>
                <c:pt idx="6375">
                  <c:v>0.925</c:v>
                </c:pt>
                <c:pt idx="6376">
                  <c:v>0.925</c:v>
                </c:pt>
                <c:pt idx="6377">
                  <c:v>0.897333333333333</c:v>
                </c:pt>
                <c:pt idx="6378">
                  <c:v>0.842</c:v>
                </c:pt>
                <c:pt idx="6379">
                  <c:v>0.842</c:v>
                </c:pt>
                <c:pt idx="6380">
                  <c:v>0.842</c:v>
                </c:pt>
                <c:pt idx="6381">
                  <c:v>0.842</c:v>
                </c:pt>
                <c:pt idx="6382">
                  <c:v>0.842</c:v>
                </c:pt>
                <c:pt idx="6383">
                  <c:v>0.842</c:v>
                </c:pt>
                <c:pt idx="6384">
                  <c:v>0.842</c:v>
                </c:pt>
                <c:pt idx="6385">
                  <c:v>0.842</c:v>
                </c:pt>
                <c:pt idx="6386">
                  <c:v>0.842</c:v>
                </c:pt>
                <c:pt idx="6387">
                  <c:v>0.842</c:v>
                </c:pt>
                <c:pt idx="6388">
                  <c:v>0.842</c:v>
                </c:pt>
                <c:pt idx="6389">
                  <c:v>0.842</c:v>
                </c:pt>
                <c:pt idx="6390">
                  <c:v>0.842</c:v>
                </c:pt>
                <c:pt idx="6391">
                  <c:v>0.842</c:v>
                </c:pt>
                <c:pt idx="6392">
                  <c:v>0.842</c:v>
                </c:pt>
                <c:pt idx="6393">
                  <c:v>0.842</c:v>
                </c:pt>
                <c:pt idx="6394">
                  <c:v>0.842</c:v>
                </c:pt>
                <c:pt idx="6395">
                  <c:v>0.842</c:v>
                </c:pt>
                <c:pt idx="6396">
                  <c:v>0.842</c:v>
                </c:pt>
                <c:pt idx="6397">
                  <c:v>0.842</c:v>
                </c:pt>
                <c:pt idx="6398">
                  <c:v>0.842</c:v>
                </c:pt>
                <c:pt idx="6399">
                  <c:v>0.842</c:v>
                </c:pt>
                <c:pt idx="6400">
                  <c:v>0.842</c:v>
                </c:pt>
                <c:pt idx="6401">
                  <c:v>0.842</c:v>
                </c:pt>
                <c:pt idx="6402">
                  <c:v>0.842</c:v>
                </c:pt>
                <c:pt idx="6403">
                  <c:v>0.867</c:v>
                </c:pt>
                <c:pt idx="6404">
                  <c:v>0.917</c:v>
                </c:pt>
                <c:pt idx="6405">
                  <c:v>0.917</c:v>
                </c:pt>
                <c:pt idx="6406">
                  <c:v>0.917</c:v>
                </c:pt>
                <c:pt idx="6407">
                  <c:v>0.917</c:v>
                </c:pt>
                <c:pt idx="6408">
                  <c:v>0.917</c:v>
                </c:pt>
                <c:pt idx="6409">
                  <c:v>0.917</c:v>
                </c:pt>
                <c:pt idx="6410">
                  <c:v>0.917</c:v>
                </c:pt>
                <c:pt idx="6411">
                  <c:v>0.917</c:v>
                </c:pt>
                <c:pt idx="6412">
                  <c:v>0.917</c:v>
                </c:pt>
                <c:pt idx="6413">
                  <c:v>0.917</c:v>
                </c:pt>
                <c:pt idx="6414">
                  <c:v>0.917</c:v>
                </c:pt>
                <c:pt idx="6415">
                  <c:v>0.917</c:v>
                </c:pt>
                <c:pt idx="6416">
                  <c:v>0.917</c:v>
                </c:pt>
                <c:pt idx="6417">
                  <c:v>0.811</c:v>
                </c:pt>
                <c:pt idx="6418">
                  <c:v>0.858</c:v>
                </c:pt>
                <c:pt idx="6419">
                  <c:v>0.858</c:v>
                </c:pt>
                <c:pt idx="6420">
                  <c:v>0.858</c:v>
                </c:pt>
                <c:pt idx="6421">
                  <c:v>0.864</c:v>
                </c:pt>
                <c:pt idx="6422">
                  <c:v>0.867</c:v>
                </c:pt>
                <c:pt idx="6423">
                  <c:v>0.867</c:v>
                </c:pt>
                <c:pt idx="6424">
                  <c:v>0.867</c:v>
                </c:pt>
                <c:pt idx="6425">
                  <c:v>0.867</c:v>
                </c:pt>
                <c:pt idx="6426">
                  <c:v>0.783</c:v>
                </c:pt>
                <c:pt idx="6427">
                  <c:v>0.783</c:v>
                </c:pt>
                <c:pt idx="6428">
                  <c:v>0.783</c:v>
                </c:pt>
                <c:pt idx="6429">
                  <c:v>0.783</c:v>
                </c:pt>
                <c:pt idx="6430">
                  <c:v>0.783</c:v>
                </c:pt>
                <c:pt idx="6431">
                  <c:v>0.783</c:v>
                </c:pt>
                <c:pt idx="6432">
                  <c:v>0.783</c:v>
                </c:pt>
                <c:pt idx="6433">
                  <c:v>0.799666666666667</c:v>
                </c:pt>
                <c:pt idx="6434">
                  <c:v>0.833</c:v>
                </c:pt>
                <c:pt idx="6435">
                  <c:v>0.833</c:v>
                </c:pt>
                <c:pt idx="6436">
                  <c:v>0.833</c:v>
                </c:pt>
                <c:pt idx="6437">
                  <c:v>0.833</c:v>
                </c:pt>
                <c:pt idx="6438">
                  <c:v>0.833</c:v>
                </c:pt>
                <c:pt idx="6439">
                  <c:v>0.833</c:v>
                </c:pt>
                <c:pt idx="6440">
                  <c:v>0.833</c:v>
                </c:pt>
                <c:pt idx="6441">
                  <c:v>0.833</c:v>
                </c:pt>
                <c:pt idx="6442">
                  <c:v>0.833</c:v>
                </c:pt>
                <c:pt idx="6443">
                  <c:v>0.833</c:v>
                </c:pt>
                <c:pt idx="6444">
                  <c:v>0.833</c:v>
                </c:pt>
                <c:pt idx="6445">
                  <c:v>0.833</c:v>
                </c:pt>
                <c:pt idx="6446">
                  <c:v>0.833</c:v>
                </c:pt>
                <c:pt idx="6447">
                  <c:v>0.833</c:v>
                </c:pt>
                <c:pt idx="6448">
                  <c:v>0.833</c:v>
                </c:pt>
                <c:pt idx="6449">
                  <c:v>0.833</c:v>
                </c:pt>
                <c:pt idx="6450">
                  <c:v>1.025</c:v>
                </c:pt>
                <c:pt idx="6451">
                  <c:v>1.025</c:v>
                </c:pt>
                <c:pt idx="6452">
                  <c:v>0.983</c:v>
                </c:pt>
                <c:pt idx="6453">
                  <c:v>0.983</c:v>
                </c:pt>
                <c:pt idx="6454">
                  <c:v>0.983</c:v>
                </c:pt>
                <c:pt idx="6455">
                  <c:v>0.983</c:v>
                </c:pt>
                <c:pt idx="6456">
                  <c:v>0.983</c:v>
                </c:pt>
                <c:pt idx="6457">
                  <c:v>0.983</c:v>
                </c:pt>
                <c:pt idx="6458">
                  <c:v>0.983</c:v>
                </c:pt>
                <c:pt idx="6459">
                  <c:v>0.983</c:v>
                </c:pt>
                <c:pt idx="6460">
                  <c:v>0.983</c:v>
                </c:pt>
                <c:pt idx="6461">
                  <c:v>0.983</c:v>
                </c:pt>
                <c:pt idx="6462">
                  <c:v>0.983</c:v>
                </c:pt>
                <c:pt idx="6463">
                  <c:v>0.983</c:v>
                </c:pt>
                <c:pt idx="6464">
                  <c:v>0.983</c:v>
                </c:pt>
                <c:pt idx="6465">
                  <c:v>0.983</c:v>
                </c:pt>
                <c:pt idx="6466">
                  <c:v>0.983</c:v>
                </c:pt>
                <c:pt idx="6467">
                  <c:v>0.95</c:v>
                </c:pt>
                <c:pt idx="6468">
                  <c:v>0.95</c:v>
                </c:pt>
                <c:pt idx="6469">
                  <c:v>0.95</c:v>
                </c:pt>
                <c:pt idx="6470">
                  <c:v>0.95</c:v>
                </c:pt>
                <c:pt idx="6471">
                  <c:v>0.95</c:v>
                </c:pt>
                <c:pt idx="6472">
                  <c:v>0.95</c:v>
                </c:pt>
                <c:pt idx="6473">
                  <c:v>0.95</c:v>
                </c:pt>
                <c:pt idx="6474">
                  <c:v>0.95</c:v>
                </c:pt>
                <c:pt idx="6475">
                  <c:v>0.95</c:v>
                </c:pt>
                <c:pt idx="6476">
                  <c:v>0.95</c:v>
                </c:pt>
                <c:pt idx="6477">
                  <c:v>0.95</c:v>
                </c:pt>
                <c:pt idx="6478">
                  <c:v>0.95</c:v>
                </c:pt>
                <c:pt idx="6479">
                  <c:v>0.95</c:v>
                </c:pt>
                <c:pt idx="6480">
                  <c:v>0.95</c:v>
                </c:pt>
                <c:pt idx="6481">
                  <c:v>0.95</c:v>
                </c:pt>
                <c:pt idx="6482">
                  <c:v>0.95</c:v>
                </c:pt>
                <c:pt idx="6483">
                  <c:v>0.95</c:v>
                </c:pt>
                <c:pt idx="6484">
                  <c:v>0.95</c:v>
                </c:pt>
                <c:pt idx="6485">
                  <c:v>0.925</c:v>
                </c:pt>
                <c:pt idx="6486">
                  <c:v>0.925</c:v>
                </c:pt>
                <c:pt idx="6487">
                  <c:v>0.925</c:v>
                </c:pt>
                <c:pt idx="6488">
                  <c:v>0.925</c:v>
                </c:pt>
                <c:pt idx="6489">
                  <c:v>0.925</c:v>
                </c:pt>
                <c:pt idx="6490">
                  <c:v>0.925</c:v>
                </c:pt>
                <c:pt idx="6491">
                  <c:v>0.925</c:v>
                </c:pt>
                <c:pt idx="6492">
                  <c:v>0.925</c:v>
                </c:pt>
                <c:pt idx="6493">
                  <c:v>0.925</c:v>
                </c:pt>
                <c:pt idx="6494">
                  <c:v>0.925</c:v>
                </c:pt>
                <c:pt idx="6495">
                  <c:v>0.925</c:v>
                </c:pt>
                <c:pt idx="6496">
                  <c:v>0.925</c:v>
                </c:pt>
                <c:pt idx="6497">
                  <c:v>0.925</c:v>
                </c:pt>
                <c:pt idx="6498">
                  <c:v>0.925</c:v>
                </c:pt>
                <c:pt idx="6499">
                  <c:v>0.925</c:v>
                </c:pt>
                <c:pt idx="6500">
                  <c:v>0.925</c:v>
                </c:pt>
                <c:pt idx="6501">
                  <c:v>0.925</c:v>
                </c:pt>
                <c:pt idx="6502">
                  <c:v>0.925</c:v>
                </c:pt>
                <c:pt idx="6503">
                  <c:v>0.925</c:v>
                </c:pt>
                <c:pt idx="6504">
                  <c:v>0.925</c:v>
                </c:pt>
                <c:pt idx="6505">
                  <c:v>0.925</c:v>
                </c:pt>
                <c:pt idx="6506">
                  <c:v>0.925</c:v>
                </c:pt>
                <c:pt idx="6507">
                  <c:v>0.925</c:v>
                </c:pt>
                <c:pt idx="6508">
                  <c:v>0.925</c:v>
                </c:pt>
                <c:pt idx="6509">
                  <c:v>0.925</c:v>
                </c:pt>
                <c:pt idx="6510">
                  <c:v>0.925</c:v>
                </c:pt>
                <c:pt idx="6511">
                  <c:v>0.925</c:v>
                </c:pt>
                <c:pt idx="6512">
                  <c:v>0.925</c:v>
                </c:pt>
                <c:pt idx="6513">
                  <c:v>0.9</c:v>
                </c:pt>
                <c:pt idx="6514">
                  <c:v>0.9</c:v>
                </c:pt>
                <c:pt idx="6515">
                  <c:v>0.9</c:v>
                </c:pt>
                <c:pt idx="6516">
                  <c:v>0.9</c:v>
                </c:pt>
                <c:pt idx="6517">
                  <c:v>0.9</c:v>
                </c:pt>
                <c:pt idx="6518">
                  <c:v>0.9</c:v>
                </c:pt>
                <c:pt idx="6519">
                  <c:v>0.9</c:v>
                </c:pt>
                <c:pt idx="6520">
                  <c:v>0.9</c:v>
                </c:pt>
                <c:pt idx="6521">
                  <c:v>0.9</c:v>
                </c:pt>
                <c:pt idx="6522">
                  <c:v>0.9</c:v>
                </c:pt>
                <c:pt idx="6523">
                  <c:v>0.9</c:v>
                </c:pt>
                <c:pt idx="6524">
                  <c:v>0.9</c:v>
                </c:pt>
                <c:pt idx="6525">
                  <c:v>0.9</c:v>
                </c:pt>
                <c:pt idx="6526">
                  <c:v>0.9</c:v>
                </c:pt>
                <c:pt idx="6527">
                  <c:v>0.9</c:v>
                </c:pt>
                <c:pt idx="6528">
                  <c:v>0.9</c:v>
                </c:pt>
                <c:pt idx="6529">
                  <c:v>0.9</c:v>
                </c:pt>
                <c:pt idx="6530">
                  <c:v>0.9</c:v>
                </c:pt>
                <c:pt idx="6531">
                  <c:v>0.9</c:v>
                </c:pt>
                <c:pt idx="6532">
                  <c:v>0.9</c:v>
                </c:pt>
                <c:pt idx="6533">
                  <c:v>0.9</c:v>
                </c:pt>
                <c:pt idx="6534">
                  <c:v>0.9</c:v>
                </c:pt>
                <c:pt idx="6535">
                  <c:v>0.908</c:v>
                </c:pt>
                <c:pt idx="6536">
                  <c:v>0.908</c:v>
                </c:pt>
                <c:pt idx="6537">
                  <c:v>0.908</c:v>
                </c:pt>
                <c:pt idx="6538">
                  <c:v>0.908</c:v>
                </c:pt>
                <c:pt idx="6539">
                  <c:v>0.902666666666666</c:v>
                </c:pt>
                <c:pt idx="6540">
                  <c:v>0.9</c:v>
                </c:pt>
                <c:pt idx="6541">
                  <c:v>0.9</c:v>
                </c:pt>
                <c:pt idx="6542">
                  <c:v>0.9</c:v>
                </c:pt>
                <c:pt idx="6543">
                  <c:v>0.9</c:v>
                </c:pt>
                <c:pt idx="6544">
                  <c:v>0.9</c:v>
                </c:pt>
                <c:pt idx="6545">
                  <c:v>0.9</c:v>
                </c:pt>
                <c:pt idx="6546">
                  <c:v>0.9</c:v>
                </c:pt>
                <c:pt idx="6547">
                  <c:v>0.9</c:v>
                </c:pt>
                <c:pt idx="6548">
                  <c:v>0.9</c:v>
                </c:pt>
                <c:pt idx="6549">
                  <c:v>0.9</c:v>
                </c:pt>
                <c:pt idx="6550">
                  <c:v>0.9</c:v>
                </c:pt>
                <c:pt idx="6551">
                  <c:v>0.9</c:v>
                </c:pt>
                <c:pt idx="6552">
                  <c:v>0.9</c:v>
                </c:pt>
                <c:pt idx="6553">
                  <c:v>0.9</c:v>
                </c:pt>
                <c:pt idx="6554">
                  <c:v>0.9</c:v>
                </c:pt>
                <c:pt idx="6555">
                  <c:v>0.9</c:v>
                </c:pt>
                <c:pt idx="6556">
                  <c:v>0.9</c:v>
                </c:pt>
                <c:pt idx="6557">
                  <c:v>0.9</c:v>
                </c:pt>
                <c:pt idx="6558">
                  <c:v>0.9</c:v>
                </c:pt>
                <c:pt idx="6559">
                  <c:v>0.9</c:v>
                </c:pt>
                <c:pt idx="6560">
                  <c:v>0.9</c:v>
                </c:pt>
                <c:pt idx="6561">
                  <c:v>0.9</c:v>
                </c:pt>
                <c:pt idx="6562">
                  <c:v>0.9</c:v>
                </c:pt>
                <c:pt idx="6563">
                  <c:v>0.872</c:v>
                </c:pt>
                <c:pt idx="6564">
                  <c:v>0.858</c:v>
                </c:pt>
                <c:pt idx="6565">
                  <c:v>0.858</c:v>
                </c:pt>
                <c:pt idx="6566">
                  <c:v>0.858</c:v>
                </c:pt>
                <c:pt idx="6567">
                  <c:v>0.858</c:v>
                </c:pt>
                <c:pt idx="6568">
                  <c:v>0.858</c:v>
                </c:pt>
                <c:pt idx="6569">
                  <c:v>0.858</c:v>
                </c:pt>
                <c:pt idx="6570">
                  <c:v>0.858</c:v>
                </c:pt>
                <c:pt idx="6571">
                  <c:v>0.858</c:v>
                </c:pt>
                <c:pt idx="6572">
                  <c:v>0.858</c:v>
                </c:pt>
                <c:pt idx="6573">
                  <c:v>0.858</c:v>
                </c:pt>
                <c:pt idx="6574">
                  <c:v>0.858</c:v>
                </c:pt>
                <c:pt idx="6575">
                  <c:v>0.858</c:v>
                </c:pt>
                <c:pt idx="6576">
                  <c:v>0.858</c:v>
                </c:pt>
                <c:pt idx="6577">
                  <c:v>0.858</c:v>
                </c:pt>
                <c:pt idx="6578">
                  <c:v>0.858</c:v>
                </c:pt>
                <c:pt idx="6579">
                  <c:v>0.858</c:v>
                </c:pt>
                <c:pt idx="6580">
                  <c:v>0.858</c:v>
                </c:pt>
                <c:pt idx="6581">
                  <c:v>0.858</c:v>
                </c:pt>
                <c:pt idx="6582">
                  <c:v>0.858</c:v>
                </c:pt>
                <c:pt idx="6583">
                  <c:v>0.858</c:v>
                </c:pt>
                <c:pt idx="6584">
                  <c:v>0.858</c:v>
                </c:pt>
                <c:pt idx="6585">
                  <c:v>0.858</c:v>
                </c:pt>
                <c:pt idx="6586">
                  <c:v>0.858</c:v>
                </c:pt>
                <c:pt idx="6587">
                  <c:v>0.858</c:v>
                </c:pt>
                <c:pt idx="6588">
                  <c:v>0.858</c:v>
                </c:pt>
                <c:pt idx="6589">
                  <c:v>0.858</c:v>
                </c:pt>
                <c:pt idx="6590">
                  <c:v>0.867</c:v>
                </c:pt>
                <c:pt idx="6591">
                  <c:v>0.867</c:v>
                </c:pt>
                <c:pt idx="6592">
                  <c:v>0.867</c:v>
                </c:pt>
                <c:pt idx="6593">
                  <c:v>0.867</c:v>
                </c:pt>
                <c:pt idx="6594">
                  <c:v>0.867</c:v>
                </c:pt>
                <c:pt idx="6595">
                  <c:v>0.867</c:v>
                </c:pt>
                <c:pt idx="6596">
                  <c:v>0.867</c:v>
                </c:pt>
                <c:pt idx="6597">
                  <c:v>0.867</c:v>
                </c:pt>
                <c:pt idx="6598">
                  <c:v>0.867</c:v>
                </c:pt>
                <c:pt idx="6599">
                  <c:v>0.867</c:v>
                </c:pt>
                <c:pt idx="6600">
                  <c:v>0.867</c:v>
                </c:pt>
                <c:pt idx="6601">
                  <c:v>0.867</c:v>
                </c:pt>
                <c:pt idx="6602">
                  <c:v>0.867</c:v>
                </c:pt>
                <c:pt idx="6603">
                  <c:v>0.867</c:v>
                </c:pt>
                <c:pt idx="6604">
                  <c:v>0.867</c:v>
                </c:pt>
                <c:pt idx="6605">
                  <c:v>0.867</c:v>
                </c:pt>
                <c:pt idx="6606">
                  <c:v>0.867</c:v>
                </c:pt>
                <c:pt idx="6607">
                  <c:v>0.867</c:v>
                </c:pt>
                <c:pt idx="6608">
                  <c:v>0.867</c:v>
                </c:pt>
                <c:pt idx="6609">
                  <c:v>0.867</c:v>
                </c:pt>
                <c:pt idx="6610">
                  <c:v>0.867</c:v>
                </c:pt>
                <c:pt idx="6611">
                  <c:v>0.867</c:v>
                </c:pt>
                <c:pt idx="6612">
                  <c:v>0.867</c:v>
                </c:pt>
                <c:pt idx="6613">
                  <c:v>0.867</c:v>
                </c:pt>
                <c:pt idx="6614">
                  <c:v>0.867</c:v>
                </c:pt>
                <c:pt idx="6615">
                  <c:v>0.867</c:v>
                </c:pt>
                <c:pt idx="6616">
                  <c:v>0.894666666666666</c:v>
                </c:pt>
                <c:pt idx="6617">
                  <c:v>0.95</c:v>
                </c:pt>
                <c:pt idx="6618">
                  <c:v>0.95</c:v>
                </c:pt>
                <c:pt idx="6619">
                  <c:v>0.95</c:v>
                </c:pt>
                <c:pt idx="6620">
                  <c:v>0.95</c:v>
                </c:pt>
                <c:pt idx="6621">
                  <c:v>0.95</c:v>
                </c:pt>
                <c:pt idx="6622">
                  <c:v>0.95</c:v>
                </c:pt>
                <c:pt idx="6623">
                  <c:v>0.95</c:v>
                </c:pt>
                <c:pt idx="6624">
                  <c:v>0.95</c:v>
                </c:pt>
                <c:pt idx="6625">
                  <c:v>0.95</c:v>
                </c:pt>
                <c:pt idx="6626">
                  <c:v>0.95</c:v>
                </c:pt>
                <c:pt idx="6627">
                  <c:v>0.95</c:v>
                </c:pt>
                <c:pt idx="6628">
                  <c:v>0.755333333333333</c:v>
                </c:pt>
                <c:pt idx="6629">
                  <c:v>0.75</c:v>
                </c:pt>
                <c:pt idx="6630">
                  <c:v>0.75</c:v>
                </c:pt>
                <c:pt idx="6631">
                  <c:v>0.75</c:v>
                </c:pt>
                <c:pt idx="6632">
                  <c:v>0.75</c:v>
                </c:pt>
                <c:pt idx="6633">
                  <c:v>0.75</c:v>
                </c:pt>
                <c:pt idx="6634">
                  <c:v>0.75</c:v>
                </c:pt>
                <c:pt idx="6635">
                  <c:v>0.75</c:v>
                </c:pt>
                <c:pt idx="6636">
                  <c:v>0.75</c:v>
                </c:pt>
                <c:pt idx="6637">
                  <c:v>0.75</c:v>
                </c:pt>
                <c:pt idx="6638">
                  <c:v>0.75</c:v>
                </c:pt>
                <c:pt idx="6639">
                  <c:v>0.75</c:v>
                </c:pt>
                <c:pt idx="6640">
                  <c:v>0.75</c:v>
                </c:pt>
                <c:pt idx="6641">
                  <c:v>0.75</c:v>
                </c:pt>
                <c:pt idx="6642">
                  <c:v>0.75</c:v>
                </c:pt>
                <c:pt idx="6643">
                  <c:v>0.75</c:v>
                </c:pt>
                <c:pt idx="6644">
                  <c:v>0.75</c:v>
                </c:pt>
                <c:pt idx="6645">
                  <c:v>0.805333333333333</c:v>
                </c:pt>
                <c:pt idx="6646">
                  <c:v>0.833</c:v>
                </c:pt>
                <c:pt idx="6647">
                  <c:v>0.833</c:v>
                </c:pt>
                <c:pt idx="6648">
                  <c:v>0.833</c:v>
                </c:pt>
                <c:pt idx="6649">
                  <c:v>0.833</c:v>
                </c:pt>
                <c:pt idx="6650">
                  <c:v>0.833</c:v>
                </c:pt>
                <c:pt idx="6651">
                  <c:v>0.833</c:v>
                </c:pt>
                <c:pt idx="6652">
                  <c:v>0.833</c:v>
                </c:pt>
                <c:pt idx="6653">
                  <c:v>0.833</c:v>
                </c:pt>
                <c:pt idx="6654">
                  <c:v>0.892</c:v>
                </c:pt>
                <c:pt idx="6655">
                  <c:v>0.892</c:v>
                </c:pt>
                <c:pt idx="6656">
                  <c:v>0.892</c:v>
                </c:pt>
                <c:pt idx="6657">
                  <c:v>0.892</c:v>
                </c:pt>
                <c:pt idx="6658">
                  <c:v>0.892</c:v>
                </c:pt>
                <c:pt idx="6659">
                  <c:v>0.892</c:v>
                </c:pt>
                <c:pt idx="6660">
                  <c:v>0.892</c:v>
                </c:pt>
                <c:pt idx="6661">
                  <c:v>0.892</c:v>
                </c:pt>
                <c:pt idx="6662">
                  <c:v>0.892</c:v>
                </c:pt>
                <c:pt idx="6663">
                  <c:v>0.892</c:v>
                </c:pt>
                <c:pt idx="6664">
                  <c:v>0.892</c:v>
                </c:pt>
                <c:pt idx="6665">
                  <c:v>0.892</c:v>
                </c:pt>
                <c:pt idx="6666">
                  <c:v>0.892</c:v>
                </c:pt>
                <c:pt idx="6667">
                  <c:v>0.892</c:v>
                </c:pt>
                <c:pt idx="6668">
                  <c:v>0.892</c:v>
                </c:pt>
                <c:pt idx="6669">
                  <c:v>0.892</c:v>
                </c:pt>
                <c:pt idx="6670">
                  <c:v>0.892</c:v>
                </c:pt>
                <c:pt idx="6671">
                  <c:v>0.892</c:v>
                </c:pt>
                <c:pt idx="6672">
                  <c:v>0.892</c:v>
                </c:pt>
                <c:pt idx="6673">
                  <c:v>0.892</c:v>
                </c:pt>
                <c:pt idx="6674">
                  <c:v>0.892</c:v>
                </c:pt>
                <c:pt idx="6675">
                  <c:v>0.917</c:v>
                </c:pt>
                <c:pt idx="6676">
                  <c:v>0.917</c:v>
                </c:pt>
                <c:pt idx="6677">
                  <c:v>0.917</c:v>
                </c:pt>
                <c:pt idx="6678">
                  <c:v>0.917</c:v>
                </c:pt>
                <c:pt idx="6679">
                  <c:v>0.917</c:v>
                </c:pt>
                <c:pt idx="6680">
                  <c:v>0.917</c:v>
                </c:pt>
                <c:pt idx="6681">
                  <c:v>0.917</c:v>
                </c:pt>
                <c:pt idx="6682">
                  <c:v>0.917</c:v>
                </c:pt>
                <c:pt idx="6683">
                  <c:v>0.917</c:v>
                </c:pt>
                <c:pt idx="6684">
                  <c:v>0.917</c:v>
                </c:pt>
                <c:pt idx="6685">
                  <c:v>0.917</c:v>
                </c:pt>
                <c:pt idx="6686">
                  <c:v>0.917</c:v>
                </c:pt>
                <c:pt idx="6687">
                  <c:v>0.917</c:v>
                </c:pt>
                <c:pt idx="6688">
                  <c:v>0.917</c:v>
                </c:pt>
                <c:pt idx="6689">
                  <c:v>0.917</c:v>
                </c:pt>
                <c:pt idx="6690">
                  <c:v>0.917</c:v>
                </c:pt>
                <c:pt idx="6691">
                  <c:v>0.917</c:v>
                </c:pt>
                <c:pt idx="6692">
                  <c:v>0.917</c:v>
                </c:pt>
                <c:pt idx="6693">
                  <c:v>0.917</c:v>
                </c:pt>
                <c:pt idx="6694">
                  <c:v>0.917</c:v>
                </c:pt>
                <c:pt idx="6695">
                  <c:v>0.917</c:v>
                </c:pt>
                <c:pt idx="6696">
                  <c:v>0.917</c:v>
                </c:pt>
                <c:pt idx="6697">
                  <c:v>0.917</c:v>
                </c:pt>
                <c:pt idx="6698">
                  <c:v>0.917</c:v>
                </c:pt>
                <c:pt idx="6699">
                  <c:v>0.917</c:v>
                </c:pt>
                <c:pt idx="6700">
                  <c:v>0.917</c:v>
                </c:pt>
                <c:pt idx="6701">
                  <c:v>0.95</c:v>
                </c:pt>
                <c:pt idx="6702">
                  <c:v>0.95</c:v>
                </c:pt>
                <c:pt idx="6703">
                  <c:v>0.95</c:v>
                </c:pt>
                <c:pt idx="6704">
                  <c:v>0.95</c:v>
                </c:pt>
                <c:pt idx="6705">
                  <c:v>0.95</c:v>
                </c:pt>
                <c:pt idx="6706">
                  <c:v>0.95</c:v>
                </c:pt>
                <c:pt idx="6707">
                  <c:v>0.95</c:v>
                </c:pt>
                <c:pt idx="6708">
                  <c:v>0.95</c:v>
                </c:pt>
                <c:pt idx="6709">
                  <c:v>0.95</c:v>
                </c:pt>
                <c:pt idx="6710">
                  <c:v>0.95</c:v>
                </c:pt>
                <c:pt idx="6711">
                  <c:v>0.95</c:v>
                </c:pt>
                <c:pt idx="6712">
                  <c:v>0.95</c:v>
                </c:pt>
                <c:pt idx="6713">
                  <c:v>0.95</c:v>
                </c:pt>
                <c:pt idx="6714">
                  <c:v>0.95</c:v>
                </c:pt>
                <c:pt idx="6715">
                  <c:v>0.95</c:v>
                </c:pt>
                <c:pt idx="6716">
                  <c:v>0.95</c:v>
                </c:pt>
                <c:pt idx="6717">
                  <c:v>0.95</c:v>
                </c:pt>
                <c:pt idx="6718">
                  <c:v>0.95</c:v>
                </c:pt>
                <c:pt idx="6719">
                  <c:v>0.95</c:v>
                </c:pt>
                <c:pt idx="6720">
                  <c:v>0.95</c:v>
                </c:pt>
                <c:pt idx="6721">
                  <c:v>0.85</c:v>
                </c:pt>
                <c:pt idx="6722">
                  <c:v>0.65</c:v>
                </c:pt>
                <c:pt idx="6723">
                  <c:v>0.65</c:v>
                </c:pt>
                <c:pt idx="6724">
                  <c:v>0.65</c:v>
                </c:pt>
                <c:pt idx="6725">
                  <c:v>0.65</c:v>
                </c:pt>
                <c:pt idx="6726">
                  <c:v>0.65</c:v>
                </c:pt>
                <c:pt idx="6727">
                  <c:v>0.65</c:v>
                </c:pt>
                <c:pt idx="6728">
                  <c:v>0.65</c:v>
                </c:pt>
                <c:pt idx="6729">
                  <c:v>0.65</c:v>
                </c:pt>
                <c:pt idx="6730">
                  <c:v>0.65</c:v>
                </c:pt>
                <c:pt idx="6731">
                  <c:v>0.65</c:v>
                </c:pt>
                <c:pt idx="6732">
                  <c:v>0.65</c:v>
                </c:pt>
                <c:pt idx="6733">
                  <c:v>0.65</c:v>
                </c:pt>
                <c:pt idx="6734">
                  <c:v>0.65</c:v>
                </c:pt>
                <c:pt idx="6735">
                  <c:v>0.65</c:v>
                </c:pt>
                <c:pt idx="6736">
                  <c:v>0.65</c:v>
                </c:pt>
                <c:pt idx="6737">
                  <c:v>0.65</c:v>
                </c:pt>
                <c:pt idx="6738">
                  <c:v>0.65</c:v>
                </c:pt>
                <c:pt idx="6739">
                  <c:v>0.65</c:v>
                </c:pt>
                <c:pt idx="6740">
                  <c:v>0.65</c:v>
                </c:pt>
                <c:pt idx="6741">
                  <c:v>0.65</c:v>
                </c:pt>
                <c:pt idx="6742">
                  <c:v>0.65</c:v>
                </c:pt>
                <c:pt idx="6743">
                  <c:v>0.65</c:v>
                </c:pt>
                <c:pt idx="6744">
                  <c:v>0.65</c:v>
                </c:pt>
                <c:pt idx="6745">
                  <c:v>0.65</c:v>
                </c:pt>
                <c:pt idx="6746">
                  <c:v>0.65</c:v>
                </c:pt>
                <c:pt idx="6747">
                  <c:v>0.647333333333334</c:v>
                </c:pt>
                <c:pt idx="6748">
                  <c:v>0.642</c:v>
                </c:pt>
                <c:pt idx="6749">
                  <c:v>0.642</c:v>
                </c:pt>
                <c:pt idx="6750">
                  <c:v>0.642</c:v>
                </c:pt>
                <c:pt idx="6751">
                  <c:v>0.642</c:v>
                </c:pt>
                <c:pt idx="6752">
                  <c:v>0.642</c:v>
                </c:pt>
                <c:pt idx="6753">
                  <c:v>0.642</c:v>
                </c:pt>
                <c:pt idx="6754">
                  <c:v>0.642</c:v>
                </c:pt>
                <c:pt idx="6755">
                  <c:v>0.642</c:v>
                </c:pt>
                <c:pt idx="6756">
                  <c:v>0.642</c:v>
                </c:pt>
                <c:pt idx="6757">
                  <c:v>0.642</c:v>
                </c:pt>
                <c:pt idx="6758">
                  <c:v>0.642</c:v>
                </c:pt>
                <c:pt idx="6759">
                  <c:v>0.642</c:v>
                </c:pt>
                <c:pt idx="6760">
                  <c:v>0.642</c:v>
                </c:pt>
                <c:pt idx="6761">
                  <c:v>0.642</c:v>
                </c:pt>
                <c:pt idx="6762">
                  <c:v>0.642</c:v>
                </c:pt>
                <c:pt idx="6763">
                  <c:v>0.642</c:v>
                </c:pt>
                <c:pt idx="6764">
                  <c:v>0.642</c:v>
                </c:pt>
                <c:pt idx="6765">
                  <c:v>0.642</c:v>
                </c:pt>
                <c:pt idx="6766">
                  <c:v>0.642</c:v>
                </c:pt>
                <c:pt idx="6767">
                  <c:v>0.642</c:v>
                </c:pt>
                <c:pt idx="6768">
                  <c:v>0.642</c:v>
                </c:pt>
                <c:pt idx="6769">
                  <c:v>0.642</c:v>
                </c:pt>
                <c:pt idx="6770">
                  <c:v>0.642</c:v>
                </c:pt>
                <c:pt idx="6771">
                  <c:v>0.642</c:v>
                </c:pt>
                <c:pt idx="6772">
                  <c:v>0.642</c:v>
                </c:pt>
                <c:pt idx="6773">
                  <c:v>0.642</c:v>
                </c:pt>
                <c:pt idx="6774">
                  <c:v>0.642</c:v>
                </c:pt>
                <c:pt idx="6775">
                  <c:v>0.642</c:v>
                </c:pt>
                <c:pt idx="6776">
                  <c:v>0.642</c:v>
                </c:pt>
                <c:pt idx="6777">
                  <c:v>0.817</c:v>
                </c:pt>
                <c:pt idx="6778">
                  <c:v>0.817</c:v>
                </c:pt>
                <c:pt idx="6779">
                  <c:v>0.817</c:v>
                </c:pt>
                <c:pt idx="6780">
                  <c:v>0.817</c:v>
                </c:pt>
                <c:pt idx="6781">
                  <c:v>0.817</c:v>
                </c:pt>
                <c:pt idx="6782">
                  <c:v>0.817</c:v>
                </c:pt>
                <c:pt idx="6783">
                  <c:v>0.817</c:v>
                </c:pt>
                <c:pt idx="6784">
                  <c:v>0.817</c:v>
                </c:pt>
                <c:pt idx="6785">
                  <c:v>0.817</c:v>
                </c:pt>
                <c:pt idx="6786">
                  <c:v>0.817</c:v>
                </c:pt>
                <c:pt idx="6787">
                  <c:v>0.817</c:v>
                </c:pt>
                <c:pt idx="6788">
                  <c:v>0.817</c:v>
                </c:pt>
                <c:pt idx="6789">
                  <c:v>0.817</c:v>
                </c:pt>
                <c:pt idx="6790">
                  <c:v>0.817</c:v>
                </c:pt>
                <c:pt idx="6791">
                  <c:v>0.817</c:v>
                </c:pt>
                <c:pt idx="6792">
                  <c:v>0.817</c:v>
                </c:pt>
                <c:pt idx="6793">
                  <c:v>0.817</c:v>
                </c:pt>
                <c:pt idx="6794">
                  <c:v>0.817</c:v>
                </c:pt>
                <c:pt idx="6795">
                  <c:v>0.817</c:v>
                </c:pt>
                <c:pt idx="6796">
                  <c:v>0.817</c:v>
                </c:pt>
                <c:pt idx="6797">
                  <c:v>0.817</c:v>
                </c:pt>
                <c:pt idx="6798">
                  <c:v>0.817</c:v>
                </c:pt>
                <c:pt idx="6799">
                  <c:v>0.817</c:v>
                </c:pt>
                <c:pt idx="6800">
                  <c:v>0.817</c:v>
                </c:pt>
                <c:pt idx="6801">
                  <c:v>0.817</c:v>
                </c:pt>
                <c:pt idx="6802">
                  <c:v>0.817</c:v>
                </c:pt>
                <c:pt idx="6803">
                  <c:v>0.817</c:v>
                </c:pt>
                <c:pt idx="6804">
                  <c:v>0.817</c:v>
                </c:pt>
                <c:pt idx="6805">
                  <c:v>0.817</c:v>
                </c:pt>
                <c:pt idx="6806">
                  <c:v>0.817</c:v>
                </c:pt>
                <c:pt idx="6807">
                  <c:v>0.817</c:v>
                </c:pt>
                <c:pt idx="6808">
                  <c:v>0.817</c:v>
                </c:pt>
                <c:pt idx="6809">
                  <c:v>0.817</c:v>
                </c:pt>
                <c:pt idx="6810">
                  <c:v>0.817</c:v>
                </c:pt>
                <c:pt idx="6811">
                  <c:v>0.817</c:v>
                </c:pt>
                <c:pt idx="6812">
                  <c:v>0.817</c:v>
                </c:pt>
                <c:pt idx="6813">
                  <c:v>0.817</c:v>
                </c:pt>
                <c:pt idx="6814">
                  <c:v>0.817</c:v>
                </c:pt>
                <c:pt idx="6815">
                  <c:v>0.817</c:v>
                </c:pt>
                <c:pt idx="6816">
                  <c:v>0.817</c:v>
                </c:pt>
                <c:pt idx="6817">
                  <c:v>0.817</c:v>
                </c:pt>
                <c:pt idx="6818">
                  <c:v>0.817</c:v>
                </c:pt>
                <c:pt idx="6819">
                  <c:v>0.817</c:v>
                </c:pt>
                <c:pt idx="6820">
                  <c:v>0.817</c:v>
                </c:pt>
                <c:pt idx="6821">
                  <c:v>0.817</c:v>
                </c:pt>
                <c:pt idx="6822">
                  <c:v>0.817</c:v>
                </c:pt>
                <c:pt idx="6823">
                  <c:v>0.817</c:v>
                </c:pt>
                <c:pt idx="6824">
                  <c:v>0.817</c:v>
                </c:pt>
                <c:pt idx="6825">
                  <c:v>0.817</c:v>
                </c:pt>
                <c:pt idx="6826">
                  <c:v>0.817</c:v>
                </c:pt>
                <c:pt idx="6827">
                  <c:v>0.817</c:v>
                </c:pt>
                <c:pt idx="6828">
                  <c:v>0.817</c:v>
                </c:pt>
                <c:pt idx="6829">
                  <c:v>0.817</c:v>
                </c:pt>
                <c:pt idx="6830">
                  <c:v>0.817</c:v>
                </c:pt>
                <c:pt idx="6831">
                  <c:v>0.867</c:v>
                </c:pt>
                <c:pt idx="6832">
                  <c:v>0.892</c:v>
                </c:pt>
                <c:pt idx="6833">
                  <c:v>0.892</c:v>
                </c:pt>
                <c:pt idx="6834">
                  <c:v>0.892</c:v>
                </c:pt>
                <c:pt idx="6835">
                  <c:v>0.892</c:v>
                </c:pt>
                <c:pt idx="6836">
                  <c:v>0.892</c:v>
                </c:pt>
                <c:pt idx="6837">
                  <c:v>0.892</c:v>
                </c:pt>
                <c:pt idx="6838">
                  <c:v>0.892</c:v>
                </c:pt>
                <c:pt idx="6839">
                  <c:v>0.892</c:v>
                </c:pt>
                <c:pt idx="6840">
                  <c:v>0.892</c:v>
                </c:pt>
                <c:pt idx="6841">
                  <c:v>0.892</c:v>
                </c:pt>
                <c:pt idx="6842">
                  <c:v>0.892</c:v>
                </c:pt>
                <c:pt idx="6843">
                  <c:v>0.892</c:v>
                </c:pt>
                <c:pt idx="6844">
                  <c:v>0.892</c:v>
                </c:pt>
                <c:pt idx="6845">
                  <c:v>0.892</c:v>
                </c:pt>
                <c:pt idx="6846">
                  <c:v>0.892</c:v>
                </c:pt>
                <c:pt idx="6847">
                  <c:v>0.892</c:v>
                </c:pt>
                <c:pt idx="6848">
                  <c:v>0.892</c:v>
                </c:pt>
                <c:pt idx="6849">
                  <c:v>0.892</c:v>
                </c:pt>
                <c:pt idx="6850">
                  <c:v>0.892</c:v>
                </c:pt>
                <c:pt idx="6851">
                  <c:v>0.892</c:v>
                </c:pt>
                <c:pt idx="6852">
                  <c:v>0.892</c:v>
                </c:pt>
                <c:pt idx="6853">
                  <c:v>0.892</c:v>
                </c:pt>
                <c:pt idx="6854">
                  <c:v>0.852666666666667</c:v>
                </c:pt>
                <c:pt idx="6855">
                  <c:v>0.833</c:v>
                </c:pt>
                <c:pt idx="6856">
                  <c:v>0.833</c:v>
                </c:pt>
                <c:pt idx="6857">
                  <c:v>0.833</c:v>
                </c:pt>
                <c:pt idx="6858">
                  <c:v>0.833</c:v>
                </c:pt>
                <c:pt idx="6859">
                  <c:v>0.833</c:v>
                </c:pt>
                <c:pt idx="6860">
                  <c:v>0.833</c:v>
                </c:pt>
                <c:pt idx="6861">
                  <c:v>0.833</c:v>
                </c:pt>
                <c:pt idx="6862">
                  <c:v>0.833</c:v>
                </c:pt>
                <c:pt idx="6863">
                  <c:v>0.836</c:v>
                </c:pt>
                <c:pt idx="6864">
                  <c:v>0.842</c:v>
                </c:pt>
                <c:pt idx="6865">
                  <c:v>0.842</c:v>
                </c:pt>
                <c:pt idx="6866">
                  <c:v>0.842</c:v>
                </c:pt>
                <c:pt idx="6867">
                  <c:v>0.842</c:v>
                </c:pt>
                <c:pt idx="6868">
                  <c:v>0.842</c:v>
                </c:pt>
                <c:pt idx="6869">
                  <c:v>0.842</c:v>
                </c:pt>
                <c:pt idx="6870">
                  <c:v>0.842</c:v>
                </c:pt>
                <c:pt idx="6871">
                  <c:v>0.842</c:v>
                </c:pt>
                <c:pt idx="6872">
                  <c:v>0.842</c:v>
                </c:pt>
                <c:pt idx="6873">
                  <c:v>0.842</c:v>
                </c:pt>
                <c:pt idx="6874">
                  <c:v>0.842</c:v>
                </c:pt>
                <c:pt idx="6875">
                  <c:v>0.758666666666667</c:v>
                </c:pt>
                <c:pt idx="6876">
                  <c:v>0.717</c:v>
                </c:pt>
                <c:pt idx="6877">
                  <c:v>0.717</c:v>
                </c:pt>
                <c:pt idx="6878">
                  <c:v>0.717</c:v>
                </c:pt>
                <c:pt idx="6879">
                  <c:v>0.717</c:v>
                </c:pt>
                <c:pt idx="6880">
                  <c:v>0.717</c:v>
                </c:pt>
                <c:pt idx="6881">
                  <c:v>0.717</c:v>
                </c:pt>
                <c:pt idx="6882">
                  <c:v>0.717</c:v>
                </c:pt>
                <c:pt idx="6883">
                  <c:v>0.717</c:v>
                </c:pt>
                <c:pt idx="6884">
                  <c:v>0.717</c:v>
                </c:pt>
                <c:pt idx="6885">
                  <c:v>0.717</c:v>
                </c:pt>
                <c:pt idx="6886">
                  <c:v>0.717</c:v>
                </c:pt>
                <c:pt idx="6887">
                  <c:v>0.717</c:v>
                </c:pt>
                <c:pt idx="6888">
                  <c:v>0.717</c:v>
                </c:pt>
                <c:pt idx="6889">
                  <c:v>0.717</c:v>
                </c:pt>
                <c:pt idx="6890">
                  <c:v>0.717</c:v>
                </c:pt>
                <c:pt idx="6891">
                  <c:v>0.717</c:v>
                </c:pt>
                <c:pt idx="6892">
                  <c:v>0.717</c:v>
                </c:pt>
                <c:pt idx="6893">
                  <c:v>0.717</c:v>
                </c:pt>
                <c:pt idx="6894">
                  <c:v>0.717</c:v>
                </c:pt>
                <c:pt idx="6895">
                  <c:v>0.717</c:v>
                </c:pt>
                <c:pt idx="6896">
                  <c:v>0.717</c:v>
                </c:pt>
                <c:pt idx="6897">
                  <c:v>0.8</c:v>
                </c:pt>
                <c:pt idx="6898">
                  <c:v>0.8</c:v>
                </c:pt>
                <c:pt idx="6899">
                  <c:v>0.8</c:v>
                </c:pt>
                <c:pt idx="6900">
                  <c:v>0.8</c:v>
                </c:pt>
                <c:pt idx="6901">
                  <c:v>0.8</c:v>
                </c:pt>
                <c:pt idx="6902">
                  <c:v>0.8</c:v>
                </c:pt>
                <c:pt idx="6903">
                  <c:v>0.8</c:v>
                </c:pt>
                <c:pt idx="6904">
                  <c:v>0.8</c:v>
                </c:pt>
                <c:pt idx="6905">
                  <c:v>0.7</c:v>
                </c:pt>
                <c:pt idx="6906">
                  <c:v>0.65</c:v>
                </c:pt>
                <c:pt idx="6907">
                  <c:v>0.65</c:v>
                </c:pt>
                <c:pt idx="6908">
                  <c:v>0.65</c:v>
                </c:pt>
                <c:pt idx="6909">
                  <c:v>0.65</c:v>
                </c:pt>
                <c:pt idx="6910">
                  <c:v>0.65</c:v>
                </c:pt>
                <c:pt idx="6911">
                  <c:v>0.65</c:v>
                </c:pt>
                <c:pt idx="6912">
                  <c:v>0.65</c:v>
                </c:pt>
                <c:pt idx="6913">
                  <c:v>0.65</c:v>
                </c:pt>
                <c:pt idx="6914">
                  <c:v>0.65</c:v>
                </c:pt>
                <c:pt idx="6915">
                  <c:v>0.65</c:v>
                </c:pt>
                <c:pt idx="6916">
                  <c:v>0.65</c:v>
                </c:pt>
                <c:pt idx="6917">
                  <c:v>0.65</c:v>
                </c:pt>
                <c:pt idx="6918">
                  <c:v>0.65</c:v>
                </c:pt>
                <c:pt idx="6919">
                  <c:v>0.65</c:v>
                </c:pt>
                <c:pt idx="6920">
                  <c:v>0.65</c:v>
                </c:pt>
                <c:pt idx="6921">
                  <c:v>0.65</c:v>
                </c:pt>
                <c:pt idx="6922">
                  <c:v>0.65</c:v>
                </c:pt>
                <c:pt idx="6923">
                  <c:v>0.65</c:v>
                </c:pt>
                <c:pt idx="6924">
                  <c:v>0.65</c:v>
                </c:pt>
                <c:pt idx="6925">
                  <c:v>0.65</c:v>
                </c:pt>
                <c:pt idx="6926">
                  <c:v>0.65</c:v>
                </c:pt>
                <c:pt idx="6927">
                  <c:v>0.65</c:v>
                </c:pt>
                <c:pt idx="6928">
                  <c:v>0.65</c:v>
                </c:pt>
                <c:pt idx="6929">
                  <c:v>0.65</c:v>
                </c:pt>
                <c:pt idx="6930">
                  <c:v>0.65</c:v>
                </c:pt>
                <c:pt idx="6931">
                  <c:v>0.65</c:v>
                </c:pt>
                <c:pt idx="6932">
                  <c:v>0.666666666666667</c:v>
                </c:pt>
                <c:pt idx="6933">
                  <c:v>0.7</c:v>
                </c:pt>
                <c:pt idx="6934">
                  <c:v>0.7</c:v>
                </c:pt>
                <c:pt idx="6935">
                  <c:v>0.7</c:v>
                </c:pt>
                <c:pt idx="6936">
                  <c:v>0.7</c:v>
                </c:pt>
                <c:pt idx="6937">
                  <c:v>0.7</c:v>
                </c:pt>
                <c:pt idx="6938">
                  <c:v>0.7</c:v>
                </c:pt>
                <c:pt idx="6939">
                  <c:v>0.7</c:v>
                </c:pt>
                <c:pt idx="6940">
                  <c:v>0.7</c:v>
                </c:pt>
                <c:pt idx="6941">
                  <c:v>0.7</c:v>
                </c:pt>
                <c:pt idx="6942">
                  <c:v>0.7</c:v>
                </c:pt>
                <c:pt idx="6943">
                  <c:v>0.7</c:v>
                </c:pt>
                <c:pt idx="6944">
                  <c:v>0.7</c:v>
                </c:pt>
                <c:pt idx="6945">
                  <c:v>0.7</c:v>
                </c:pt>
                <c:pt idx="6946">
                  <c:v>0.7</c:v>
                </c:pt>
                <c:pt idx="6947">
                  <c:v>0.7</c:v>
                </c:pt>
                <c:pt idx="6948">
                  <c:v>0.7</c:v>
                </c:pt>
                <c:pt idx="6949">
                  <c:v>0.7</c:v>
                </c:pt>
                <c:pt idx="6950">
                  <c:v>0.7</c:v>
                </c:pt>
                <c:pt idx="6951">
                  <c:v>0.705333333333334</c:v>
                </c:pt>
                <c:pt idx="6952">
                  <c:v>0.708</c:v>
                </c:pt>
                <c:pt idx="6953">
                  <c:v>0.708</c:v>
                </c:pt>
                <c:pt idx="6954">
                  <c:v>0.708</c:v>
                </c:pt>
                <c:pt idx="6955">
                  <c:v>0.708</c:v>
                </c:pt>
                <c:pt idx="6956">
                  <c:v>0.708</c:v>
                </c:pt>
                <c:pt idx="6957">
                  <c:v>0.708</c:v>
                </c:pt>
                <c:pt idx="6958">
                  <c:v>0.708</c:v>
                </c:pt>
                <c:pt idx="6959">
                  <c:v>0.708</c:v>
                </c:pt>
                <c:pt idx="6960">
                  <c:v>0.708</c:v>
                </c:pt>
                <c:pt idx="6961">
                  <c:v>0.708</c:v>
                </c:pt>
                <c:pt idx="6962">
                  <c:v>0.747333333333334</c:v>
                </c:pt>
                <c:pt idx="6963">
                  <c:v>0.767</c:v>
                </c:pt>
                <c:pt idx="6964">
                  <c:v>0.767</c:v>
                </c:pt>
                <c:pt idx="6965">
                  <c:v>0.767</c:v>
                </c:pt>
                <c:pt idx="6966">
                  <c:v>0.767</c:v>
                </c:pt>
                <c:pt idx="6967">
                  <c:v>0.767</c:v>
                </c:pt>
                <c:pt idx="6968">
                  <c:v>0.767</c:v>
                </c:pt>
                <c:pt idx="6969">
                  <c:v>0.767</c:v>
                </c:pt>
                <c:pt idx="6970">
                  <c:v>0.767</c:v>
                </c:pt>
                <c:pt idx="6971">
                  <c:v>0.767</c:v>
                </c:pt>
                <c:pt idx="6972">
                  <c:v>0.767</c:v>
                </c:pt>
                <c:pt idx="6973">
                  <c:v>0.767</c:v>
                </c:pt>
                <c:pt idx="6974">
                  <c:v>0.767</c:v>
                </c:pt>
                <c:pt idx="6975">
                  <c:v>0.767</c:v>
                </c:pt>
                <c:pt idx="6976">
                  <c:v>0.733666666666667</c:v>
                </c:pt>
                <c:pt idx="6977">
                  <c:v>0.667</c:v>
                </c:pt>
                <c:pt idx="6978">
                  <c:v>0.667</c:v>
                </c:pt>
                <c:pt idx="6979">
                  <c:v>0.667</c:v>
                </c:pt>
                <c:pt idx="6980">
                  <c:v>0.667</c:v>
                </c:pt>
                <c:pt idx="6981">
                  <c:v>0.667</c:v>
                </c:pt>
                <c:pt idx="6982">
                  <c:v>0.667</c:v>
                </c:pt>
                <c:pt idx="6983">
                  <c:v>0.667</c:v>
                </c:pt>
                <c:pt idx="6984">
                  <c:v>0.677666666666667</c:v>
                </c:pt>
                <c:pt idx="6985">
                  <c:v>0.683</c:v>
                </c:pt>
                <c:pt idx="6986">
                  <c:v>0.683</c:v>
                </c:pt>
                <c:pt idx="6987">
                  <c:v>0.683</c:v>
                </c:pt>
                <c:pt idx="6988">
                  <c:v>0.683</c:v>
                </c:pt>
                <c:pt idx="6989">
                  <c:v>0.683</c:v>
                </c:pt>
                <c:pt idx="6990">
                  <c:v>0.683</c:v>
                </c:pt>
                <c:pt idx="6991">
                  <c:v>0.683</c:v>
                </c:pt>
                <c:pt idx="6992">
                  <c:v>0.683</c:v>
                </c:pt>
                <c:pt idx="6993">
                  <c:v>0.683</c:v>
                </c:pt>
                <c:pt idx="6994">
                  <c:v>0.683</c:v>
                </c:pt>
                <c:pt idx="6995">
                  <c:v>0.683</c:v>
                </c:pt>
                <c:pt idx="6996">
                  <c:v>0.683</c:v>
                </c:pt>
                <c:pt idx="6997">
                  <c:v>0.683</c:v>
                </c:pt>
                <c:pt idx="6998">
                  <c:v>0.683</c:v>
                </c:pt>
                <c:pt idx="6999">
                  <c:v>0.683</c:v>
                </c:pt>
                <c:pt idx="7000">
                  <c:v>0.683</c:v>
                </c:pt>
                <c:pt idx="7001">
                  <c:v>0.683</c:v>
                </c:pt>
                <c:pt idx="7002">
                  <c:v>0.683</c:v>
                </c:pt>
                <c:pt idx="7003">
                  <c:v>0.683</c:v>
                </c:pt>
                <c:pt idx="7004">
                  <c:v>0.705666666666667</c:v>
                </c:pt>
                <c:pt idx="7005">
                  <c:v>0.717</c:v>
                </c:pt>
                <c:pt idx="7006">
                  <c:v>0.717</c:v>
                </c:pt>
                <c:pt idx="7007">
                  <c:v>0.717</c:v>
                </c:pt>
                <c:pt idx="7008">
                  <c:v>0.717</c:v>
                </c:pt>
                <c:pt idx="7009">
                  <c:v>0.717</c:v>
                </c:pt>
                <c:pt idx="7010">
                  <c:v>0.717</c:v>
                </c:pt>
                <c:pt idx="7011">
                  <c:v>0.717</c:v>
                </c:pt>
                <c:pt idx="7012">
                  <c:v>0.717</c:v>
                </c:pt>
                <c:pt idx="7013">
                  <c:v>0.717</c:v>
                </c:pt>
                <c:pt idx="7014">
                  <c:v>0.717</c:v>
                </c:pt>
                <c:pt idx="7015">
                  <c:v>0.7</c:v>
                </c:pt>
                <c:pt idx="7016">
                  <c:v>0.7</c:v>
                </c:pt>
                <c:pt idx="7017">
                  <c:v>0.667</c:v>
                </c:pt>
                <c:pt idx="7018">
                  <c:v>0.667</c:v>
                </c:pt>
                <c:pt idx="7019">
                  <c:v>0.667</c:v>
                </c:pt>
                <c:pt idx="7020">
                  <c:v>0.667</c:v>
                </c:pt>
                <c:pt idx="7021">
                  <c:v>0.667</c:v>
                </c:pt>
                <c:pt idx="7022">
                  <c:v>0.667</c:v>
                </c:pt>
                <c:pt idx="7023">
                  <c:v>0.667</c:v>
                </c:pt>
                <c:pt idx="7024">
                  <c:v>0.667</c:v>
                </c:pt>
                <c:pt idx="7025">
                  <c:v>0.667</c:v>
                </c:pt>
                <c:pt idx="7026">
                  <c:v>0.667</c:v>
                </c:pt>
                <c:pt idx="7027">
                  <c:v>0.644333333333334</c:v>
                </c:pt>
                <c:pt idx="7028">
                  <c:v>0.633</c:v>
                </c:pt>
                <c:pt idx="7029">
                  <c:v>0.633</c:v>
                </c:pt>
                <c:pt idx="7030">
                  <c:v>0.633</c:v>
                </c:pt>
                <c:pt idx="7031">
                  <c:v>0.633</c:v>
                </c:pt>
                <c:pt idx="7032">
                  <c:v>0.633</c:v>
                </c:pt>
                <c:pt idx="7033">
                  <c:v>0.633</c:v>
                </c:pt>
                <c:pt idx="7034">
                  <c:v>0.633</c:v>
                </c:pt>
                <c:pt idx="7035">
                  <c:v>0.633</c:v>
                </c:pt>
                <c:pt idx="7036">
                  <c:v>0.633</c:v>
                </c:pt>
                <c:pt idx="7037">
                  <c:v>0.633</c:v>
                </c:pt>
                <c:pt idx="7038">
                  <c:v>0.633</c:v>
                </c:pt>
                <c:pt idx="7039">
                  <c:v>0.633</c:v>
                </c:pt>
                <c:pt idx="7040">
                  <c:v>0.633</c:v>
                </c:pt>
                <c:pt idx="7041">
                  <c:v>0.633</c:v>
                </c:pt>
                <c:pt idx="7042">
                  <c:v>0.633</c:v>
                </c:pt>
                <c:pt idx="7043">
                  <c:v>0.633</c:v>
                </c:pt>
                <c:pt idx="7044">
                  <c:v>0.633</c:v>
                </c:pt>
                <c:pt idx="7045">
                  <c:v>0.666333333333334</c:v>
                </c:pt>
                <c:pt idx="7046">
                  <c:v>0.683</c:v>
                </c:pt>
                <c:pt idx="7047">
                  <c:v>0.683</c:v>
                </c:pt>
                <c:pt idx="7048">
                  <c:v>0.683</c:v>
                </c:pt>
                <c:pt idx="7049">
                  <c:v>0.683</c:v>
                </c:pt>
                <c:pt idx="7050">
                  <c:v>0.683</c:v>
                </c:pt>
                <c:pt idx="7051">
                  <c:v>0.683</c:v>
                </c:pt>
                <c:pt idx="7052">
                  <c:v>0.683</c:v>
                </c:pt>
                <c:pt idx="7053">
                  <c:v>0.683</c:v>
                </c:pt>
                <c:pt idx="7054">
                  <c:v>0.683</c:v>
                </c:pt>
                <c:pt idx="7055">
                  <c:v>0.683</c:v>
                </c:pt>
                <c:pt idx="7056">
                  <c:v>0.683</c:v>
                </c:pt>
                <c:pt idx="7057">
                  <c:v>0.683</c:v>
                </c:pt>
                <c:pt idx="7058">
                  <c:v>0.683</c:v>
                </c:pt>
                <c:pt idx="7059">
                  <c:v>0.683</c:v>
                </c:pt>
                <c:pt idx="7060">
                  <c:v>0.683</c:v>
                </c:pt>
                <c:pt idx="7061">
                  <c:v>0.683</c:v>
                </c:pt>
                <c:pt idx="7062">
                  <c:v>0.683</c:v>
                </c:pt>
                <c:pt idx="7063">
                  <c:v>0.683</c:v>
                </c:pt>
                <c:pt idx="7064">
                  <c:v>0.683</c:v>
                </c:pt>
                <c:pt idx="7065">
                  <c:v>0.683</c:v>
                </c:pt>
                <c:pt idx="7066">
                  <c:v>0.683</c:v>
                </c:pt>
                <c:pt idx="7067">
                  <c:v>0.683</c:v>
                </c:pt>
                <c:pt idx="7068">
                  <c:v>0.683</c:v>
                </c:pt>
                <c:pt idx="7069">
                  <c:v>0.775</c:v>
                </c:pt>
                <c:pt idx="7070">
                  <c:v>0.775</c:v>
                </c:pt>
                <c:pt idx="7071">
                  <c:v>0.775</c:v>
                </c:pt>
                <c:pt idx="7072">
                  <c:v>0.775</c:v>
                </c:pt>
                <c:pt idx="7073">
                  <c:v>0.775</c:v>
                </c:pt>
                <c:pt idx="7074">
                  <c:v>0.775</c:v>
                </c:pt>
                <c:pt idx="7075">
                  <c:v>0.775</c:v>
                </c:pt>
                <c:pt idx="7076">
                  <c:v>0.775</c:v>
                </c:pt>
                <c:pt idx="7077">
                  <c:v>0.775</c:v>
                </c:pt>
                <c:pt idx="7078">
                  <c:v>0.775</c:v>
                </c:pt>
                <c:pt idx="7079">
                  <c:v>0.775</c:v>
                </c:pt>
                <c:pt idx="7080">
                  <c:v>0.775</c:v>
                </c:pt>
                <c:pt idx="7081">
                  <c:v>0.775</c:v>
                </c:pt>
                <c:pt idx="7082">
                  <c:v>0.775</c:v>
                </c:pt>
                <c:pt idx="7083">
                  <c:v>0.775</c:v>
                </c:pt>
                <c:pt idx="7084">
                  <c:v>0.775</c:v>
                </c:pt>
                <c:pt idx="7085">
                  <c:v>0.775</c:v>
                </c:pt>
                <c:pt idx="7086">
                  <c:v>0.775</c:v>
                </c:pt>
                <c:pt idx="7087">
                  <c:v>0.775</c:v>
                </c:pt>
                <c:pt idx="7088">
                  <c:v>0.775</c:v>
                </c:pt>
                <c:pt idx="7089">
                  <c:v>0.775</c:v>
                </c:pt>
                <c:pt idx="7090">
                  <c:v>0.775</c:v>
                </c:pt>
                <c:pt idx="7091">
                  <c:v>0.775</c:v>
                </c:pt>
                <c:pt idx="7092">
                  <c:v>0.775</c:v>
                </c:pt>
                <c:pt idx="7093">
                  <c:v>0.775</c:v>
                </c:pt>
                <c:pt idx="7094">
                  <c:v>0.775</c:v>
                </c:pt>
                <c:pt idx="7095">
                  <c:v>0.775</c:v>
                </c:pt>
                <c:pt idx="7096">
                  <c:v>0.775</c:v>
                </c:pt>
                <c:pt idx="7097">
                  <c:v>0.775</c:v>
                </c:pt>
                <c:pt idx="7098">
                  <c:v>0.775</c:v>
                </c:pt>
                <c:pt idx="7099">
                  <c:v>0.775</c:v>
                </c:pt>
                <c:pt idx="7100">
                  <c:v>0.763666666666667</c:v>
                </c:pt>
                <c:pt idx="7101">
                  <c:v>0.758</c:v>
                </c:pt>
                <c:pt idx="7102">
                  <c:v>0.758</c:v>
                </c:pt>
                <c:pt idx="7103">
                  <c:v>0.758</c:v>
                </c:pt>
                <c:pt idx="7104">
                  <c:v>0.758</c:v>
                </c:pt>
                <c:pt idx="7105">
                  <c:v>0.758</c:v>
                </c:pt>
                <c:pt idx="7106">
                  <c:v>0.758</c:v>
                </c:pt>
                <c:pt idx="7107">
                  <c:v>0.758</c:v>
                </c:pt>
                <c:pt idx="7108">
                  <c:v>0.758</c:v>
                </c:pt>
                <c:pt idx="7109">
                  <c:v>0.758</c:v>
                </c:pt>
                <c:pt idx="7110">
                  <c:v>0.758</c:v>
                </c:pt>
                <c:pt idx="7111">
                  <c:v>0.758</c:v>
                </c:pt>
                <c:pt idx="7112">
                  <c:v>0.758</c:v>
                </c:pt>
                <c:pt idx="7113">
                  <c:v>0.758</c:v>
                </c:pt>
                <c:pt idx="7114">
                  <c:v>0.758</c:v>
                </c:pt>
                <c:pt idx="7115">
                  <c:v>0.758</c:v>
                </c:pt>
                <c:pt idx="7116">
                  <c:v>0.758</c:v>
                </c:pt>
                <c:pt idx="7117">
                  <c:v>0.758</c:v>
                </c:pt>
                <c:pt idx="7118">
                  <c:v>0.758</c:v>
                </c:pt>
                <c:pt idx="7119">
                  <c:v>0.758</c:v>
                </c:pt>
                <c:pt idx="7120">
                  <c:v>0.758</c:v>
                </c:pt>
                <c:pt idx="7121">
                  <c:v>0.758</c:v>
                </c:pt>
                <c:pt idx="7122">
                  <c:v>0.758</c:v>
                </c:pt>
                <c:pt idx="7123">
                  <c:v>0.758</c:v>
                </c:pt>
                <c:pt idx="7124">
                  <c:v>0.758</c:v>
                </c:pt>
                <c:pt idx="7125">
                  <c:v>0.758</c:v>
                </c:pt>
                <c:pt idx="7126">
                  <c:v>0.758</c:v>
                </c:pt>
                <c:pt idx="7127">
                  <c:v>0.758</c:v>
                </c:pt>
                <c:pt idx="7128">
                  <c:v>0.758</c:v>
                </c:pt>
                <c:pt idx="7129">
                  <c:v>0.758</c:v>
                </c:pt>
                <c:pt idx="7130">
                  <c:v>0.758</c:v>
                </c:pt>
                <c:pt idx="7131">
                  <c:v>0.769333333333334</c:v>
                </c:pt>
                <c:pt idx="7132">
                  <c:v>0.792</c:v>
                </c:pt>
                <c:pt idx="7133">
                  <c:v>0.792</c:v>
                </c:pt>
                <c:pt idx="7134">
                  <c:v>0.792</c:v>
                </c:pt>
                <c:pt idx="7135">
                  <c:v>0.792</c:v>
                </c:pt>
                <c:pt idx="7136">
                  <c:v>0.792</c:v>
                </c:pt>
                <c:pt idx="7137">
                  <c:v>0.792</c:v>
                </c:pt>
                <c:pt idx="7138">
                  <c:v>0.792</c:v>
                </c:pt>
                <c:pt idx="7139">
                  <c:v>0.792</c:v>
                </c:pt>
                <c:pt idx="7140">
                  <c:v>0.792</c:v>
                </c:pt>
                <c:pt idx="7141">
                  <c:v>0.792</c:v>
                </c:pt>
                <c:pt idx="7142">
                  <c:v>0.792</c:v>
                </c:pt>
                <c:pt idx="7143">
                  <c:v>0.792</c:v>
                </c:pt>
                <c:pt idx="7144">
                  <c:v>0.792</c:v>
                </c:pt>
                <c:pt idx="7145">
                  <c:v>0.792</c:v>
                </c:pt>
                <c:pt idx="7146">
                  <c:v>0.792</c:v>
                </c:pt>
                <c:pt idx="7147">
                  <c:v>0.792</c:v>
                </c:pt>
                <c:pt idx="7148">
                  <c:v>0.792</c:v>
                </c:pt>
                <c:pt idx="7149">
                  <c:v>0.792</c:v>
                </c:pt>
                <c:pt idx="7150">
                  <c:v>0.792</c:v>
                </c:pt>
                <c:pt idx="7151">
                  <c:v>0.792</c:v>
                </c:pt>
                <c:pt idx="7152">
                  <c:v>0.792</c:v>
                </c:pt>
                <c:pt idx="7153">
                  <c:v>0.792</c:v>
                </c:pt>
                <c:pt idx="7154">
                  <c:v>0.792</c:v>
                </c:pt>
                <c:pt idx="7155">
                  <c:v>0.792</c:v>
                </c:pt>
                <c:pt idx="7156">
                  <c:v>0.792</c:v>
                </c:pt>
                <c:pt idx="7157">
                  <c:v>0.792</c:v>
                </c:pt>
                <c:pt idx="7158">
                  <c:v>0.792</c:v>
                </c:pt>
                <c:pt idx="7159">
                  <c:v>0.792</c:v>
                </c:pt>
                <c:pt idx="7160">
                  <c:v>0.792</c:v>
                </c:pt>
                <c:pt idx="7161">
                  <c:v>0.792</c:v>
                </c:pt>
                <c:pt idx="7162">
                  <c:v>0.808</c:v>
                </c:pt>
                <c:pt idx="7163">
                  <c:v>0.808</c:v>
                </c:pt>
                <c:pt idx="7164">
                  <c:v>0.808</c:v>
                </c:pt>
                <c:pt idx="7165">
                  <c:v>0.808</c:v>
                </c:pt>
                <c:pt idx="7166">
                  <c:v>0.808</c:v>
                </c:pt>
                <c:pt idx="7167">
                  <c:v>0.808</c:v>
                </c:pt>
                <c:pt idx="7168">
                  <c:v>0.808</c:v>
                </c:pt>
                <c:pt idx="7169">
                  <c:v>0.808</c:v>
                </c:pt>
                <c:pt idx="7170">
                  <c:v>0.808</c:v>
                </c:pt>
                <c:pt idx="7171">
                  <c:v>0.808</c:v>
                </c:pt>
                <c:pt idx="7172">
                  <c:v>0.808</c:v>
                </c:pt>
                <c:pt idx="7173">
                  <c:v>0.808</c:v>
                </c:pt>
                <c:pt idx="7174">
                  <c:v>0.808</c:v>
                </c:pt>
                <c:pt idx="7175">
                  <c:v>0.808</c:v>
                </c:pt>
                <c:pt idx="7176">
                  <c:v>0.808</c:v>
                </c:pt>
                <c:pt idx="7177">
                  <c:v>0.808</c:v>
                </c:pt>
                <c:pt idx="7178">
                  <c:v>0.808</c:v>
                </c:pt>
                <c:pt idx="7179">
                  <c:v>0.808</c:v>
                </c:pt>
                <c:pt idx="7180">
                  <c:v>0.808</c:v>
                </c:pt>
                <c:pt idx="7181">
                  <c:v>0.808</c:v>
                </c:pt>
                <c:pt idx="7182">
                  <c:v>0.808</c:v>
                </c:pt>
                <c:pt idx="7183">
                  <c:v>0.808</c:v>
                </c:pt>
                <c:pt idx="7184">
                  <c:v>0.808</c:v>
                </c:pt>
                <c:pt idx="7185">
                  <c:v>0.808</c:v>
                </c:pt>
                <c:pt idx="7186">
                  <c:v>0.808</c:v>
                </c:pt>
                <c:pt idx="7187">
                  <c:v>0.808</c:v>
                </c:pt>
                <c:pt idx="7188">
                  <c:v>0.808</c:v>
                </c:pt>
                <c:pt idx="7189">
                  <c:v>0.808</c:v>
                </c:pt>
                <c:pt idx="7190">
                  <c:v>0.808</c:v>
                </c:pt>
                <c:pt idx="7191">
                  <c:v>0.808</c:v>
                </c:pt>
                <c:pt idx="7192">
                  <c:v>0.783</c:v>
                </c:pt>
                <c:pt idx="7193">
                  <c:v>0.783</c:v>
                </c:pt>
                <c:pt idx="7194">
                  <c:v>0.783</c:v>
                </c:pt>
                <c:pt idx="7195">
                  <c:v>0.783</c:v>
                </c:pt>
                <c:pt idx="7196">
                  <c:v>0.783</c:v>
                </c:pt>
                <c:pt idx="7197">
                  <c:v>0.783</c:v>
                </c:pt>
                <c:pt idx="7198">
                  <c:v>0.783</c:v>
                </c:pt>
                <c:pt idx="7199">
                  <c:v>0.783</c:v>
                </c:pt>
                <c:pt idx="7200">
                  <c:v>0.783</c:v>
                </c:pt>
                <c:pt idx="7201">
                  <c:v>0.783</c:v>
                </c:pt>
                <c:pt idx="7202">
                  <c:v>0.783</c:v>
                </c:pt>
                <c:pt idx="7203">
                  <c:v>0.783</c:v>
                </c:pt>
                <c:pt idx="7204">
                  <c:v>0.783</c:v>
                </c:pt>
                <c:pt idx="7205">
                  <c:v>0.783</c:v>
                </c:pt>
                <c:pt idx="7206">
                  <c:v>0.783</c:v>
                </c:pt>
                <c:pt idx="7207">
                  <c:v>0.783</c:v>
                </c:pt>
                <c:pt idx="7208">
                  <c:v>0.783</c:v>
                </c:pt>
                <c:pt idx="7209">
                  <c:v>0.783</c:v>
                </c:pt>
                <c:pt idx="7210">
                  <c:v>0.783</c:v>
                </c:pt>
                <c:pt idx="7211">
                  <c:v>0.783</c:v>
                </c:pt>
                <c:pt idx="7212">
                  <c:v>0.783</c:v>
                </c:pt>
                <c:pt idx="7213">
                  <c:v>0.783</c:v>
                </c:pt>
                <c:pt idx="7214">
                  <c:v>0.783</c:v>
                </c:pt>
                <c:pt idx="7215">
                  <c:v>0.783</c:v>
                </c:pt>
                <c:pt idx="7216">
                  <c:v>0.783</c:v>
                </c:pt>
                <c:pt idx="7217">
                  <c:v>0.783</c:v>
                </c:pt>
                <c:pt idx="7218">
                  <c:v>0.783</c:v>
                </c:pt>
                <c:pt idx="7219">
                  <c:v>0.783</c:v>
                </c:pt>
                <c:pt idx="7220">
                  <c:v>0.783</c:v>
                </c:pt>
                <c:pt idx="7221">
                  <c:v>0.783</c:v>
                </c:pt>
                <c:pt idx="7222">
                  <c:v>0.783</c:v>
                </c:pt>
                <c:pt idx="7223">
                  <c:v>0.783</c:v>
                </c:pt>
                <c:pt idx="7224">
                  <c:v>0.775</c:v>
                </c:pt>
                <c:pt idx="7225">
                  <c:v>0.775</c:v>
                </c:pt>
                <c:pt idx="7226">
                  <c:v>0.775</c:v>
                </c:pt>
                <c:pt idx="7227">
                  <c:v>0.775</c:v>
                </c:pt>
                <c:pt idx="7228">
                  <c:v>0.775</c:v>
                </c:pt>
                <c:pt idx="7229">
                  <c:v>0.777666666666667</c:v>
                </c:pt>
                <c:pt idx="7230">
                  <c:v>0.783</c:v>
                </c:pt>
                <c:pt idx="7231">
                  <c:v>0.783</c:v>
                </c:pt>
                <c:pt idx="7232">
                  <c:v>0.783</c:v>
                </c:pt>
                <c:pt idx="7233">
                  <c:v>0.783</c:v>
                </c:pt>
                <c:pt idx="7234">
                  <c:v>0.783</c:v>
                </c:pt>
                <c:pt idx="7235">
                  <c:v>0.783</c:v>
                </c:pt>
                <c:pt idx="7236">
                  <c:v>0.783</c:v>
                </c:pt>
                <c:pt idx="7237">
                  <c:v>0.783</c:v>
                </c:pt>
                <c:pt idx="7238">
                  <c:v>0.783</c:v>
                </c:pt>
                <c:pt idx="7239">
                  <c:v>0.783</c:v>
                </c:pt>
                <c:pt idx="7240">
                  <c:v>0.783</c:v>
                </c:pt>
                <c:pt idx="7241">
                  <c:v>0.783</c:v>
                </c:pt>
                <c:pt idx="7242">
                  <c:v>0.783</c:v>
                </c:pt>
                <c:pt idx="7243">
                  <c:v>0.783</c:v>
                </c:pt>
                <c:pt idx="7244">
                  <c:v>0.783</c:v>
                </c:pt>
                <c:pt idx="7245">
                  <c:v>0.783</c:v>
                </c:pt>
                <c:pt idx="7246">
                  <c:v>0.783</c:v>
                </c:pt>
                <c:pt idx="7247">
                  <c:v>0.783</c:v>
                </c:pt>
                <c:pt idx="7248">
                  <c:v>0.783</c:v>
                </c:pt>
                <c:pt idx="7249">
                  <c:v>0.783</c:v>
                </c:pt>
                <c:pt idx="7250">
                  <c:v>0.783</c:v>
                </c:pt>
                <c:pt idx="7251">
                  <c:v>0.783</c:v>
                </c:pt>
                <c:pt idx="7252">
                  <c:v>0.783</c:v>
                </c:pt>
                <c:pt idx="7253">
                  <c:v>0.783</c:v>
                </c:pt>
                <c:pt idx="7254">
                  <c:v>0.783</c:v>
                </c:pt>
                <c:pt idx="7255">
                  <c:v>0.783</c:v>
                </c:pt>
                <c:pt idx="7256">
                  <c:v>0.783</c:v>
                </c:pt>
                <c:pt idx="7257">
                  <c:v>0.767</c:v>
                </c:pt>
                <c:pt idx="7258">
                  <c:v>0.767</c:v>
                </c:pt>
                <c:pt idx="7259">
                  <c:v>0.767</c:v>
                </c:pt>
                <c:pt idx="7260">
                  <c:v>0.767</c:v>
                </c:pt>
                <c:pt idx="7261">
                  <c:v>0.767</c:v>
                </c:pt>
                <c:pt idx="7262">
                  <c:v>0.767</c:v>
                </c:pt>
                <c:pt idx="7263">
                  <c:v>0.767</c:v>
                </c:pt>
                <c:pt idx="7264">
                  <c:v>0.767</c:v>
                </c:pt>
                <c:pt idx="7265">
                  <c:v>0.767</c:v>
                </c:pt>
                <c:pt idx="7266">
                  <c:v>0.767</c:v>
                </c:pt>
                <c:pt idx="7267">
                  <c:v>0.767</c:v>
                </c:pt>
                <c:pt idx="7268">
                  <c:v>0.767</c:v>
                </c:pt>
                <c:pt idx="7269">
                  <c:v>0.767</c:v>
                </c:pt>
                <c:pt idx="7270">
                  <c:v>0.767</c:v>
                </c:pt>
                <c:pt idx="7271">
                  <c:v>0.767</c:v>
                </c:pt>
                <c:pt idx="7272">
                  <c:v>0.767</c:v>
                </c:pt>
                <c:pt idx="7273">
                  <c:v>0.767</c:v>
                </c:pt>
                <c:pt idx="7274">
                  <c:v>0.767</c:v>
                </c:pt>
                <c:pt idx="7275">
                  <c:v>0.767</c:v>
                </c:pt>
                <c:pt idx="7276">
                  <c:v>0.767</c:v>
                </c:pt>
                <c:pt idx="7277">
                  <c:v>0.767</c:v>
                </c:pt>
                <c:pt idx="7278">
                  <c:v>0.767</c:v>
                </c:pt>
                <c:pt idx="7279">
                  <c:v>0.767</c:v>
                </c:pt>
                <c:pt idx="7280">
                  <c:v>0.767</c:v>
                </c:pt>
                <c:pt idx="7281">
                  <c:v>0.767</c:v>
                </c:pt>
                <c:pt idx="7282">
                  <c:v>0.767</c:v>
                </c:pt>
                <c:pt idx="7283">
                  <c:v>0.767</c:v>
                </c:pt>
                <c:pt idx="7284">
                  <c:v>0.767</c:v>
                </c:pt>
                <c:pt idx="7285">
                  <c:v>0.767</c:v>
                </c:pt>
                <c:pt idx="7286">
                  <c:v>0.767</c:v>
                </c:pt>
                <c:pt idx="7287">
                  <c:v>0.767</c:v>
                </c:pt>
                <c:pt idx="7288">
                  <c:v>0.767</c:v>
                </c:pt>
                <c:pt idx="7289">
                  <c:v>0.767</c:v>
                </c:pt>
                <c:pt idx="7290">
                  <c:v>0.769666666666667</c:v>
                </c:pt>
                <c:pt idx="7291">
                  <c:v>0.775</c:v>
                </c:pt>
                <c:pt idx="7292">
                  <c:v>0.775</c:v>
                </c:pt>
                <c:pt idx="7293">
                  <c:v>0.775</c:v>
                </c:pt>
                <c:pt idx="7294">
                  <c:v>0.775</c:v>
                </c:pt>
                <c:pt idx="7295">
                  <c:v>0.775</c:v>
                </c:pt>
                <c:pt idx="7296">
                  <c:v>0.775</c:v>
                </c:pt>
                <c:pt idx="7297">
                  <c:v>0.775</c:v>
                </c:pt>
                <c:pt idx="7298">
                  <c:v>0.775</c:v>
                </c:pt>
                <c:pt idx="7299">
                  <c:v>0.775</c:v>
                </c:pt>
                <c:pt idx="7300">
                  <c:v>0.775</c:v>
                </c:pt>
                <c:pt idx="7301">
                  <c:v>0.775</c:v>
                </c:pt>
                <c:pt idx="7302">
                  <c:v>0.775</c:v>
                </c:pt>
                <c:pt idx="7303">
                  <c:v>0.775</c:v>
                </c:pt>
                <c:pt idx="7304">
                  <c:v>0.775</c:v>
                </c:pt>
                <c:pt idx="7305">
                  <c:v>0.775</c:v>
                </c:pt>
                <c:pt idx="7306">
                  <c:v>0.775</c:v>
                </c:pt>
                <c:pt idx="7307">
                  <c:v>0.775</c:v>
                </c:pt>
                <c:pt idx="7308">
                  <c:v>0.775</c:v>
                </c:pt>
                <c:pt idx="7309">
                  <c:v>0.775</c:v>
                </c:pt>
                <c:pt idx="7310">
                  <c:v>0.775</c:v>
                </c:pt>
                <c:pt idx="7311">
                  <c:v>0.775</c:v>
                </c:pt>
                <c:pt idx="7312">
                  <c:v>0.775</c:v>
                </c:pt>
                <c:pt idx="7313">
                  <c:v>0.775</c:v>
                </c:pt>
                <c:pt idx="7314">
                  <c:v>0.775</c:v>
                </c:pt>
                <c:pt idx="7315">
                  <c:v>0.775</c:v>
                </c:pt>
                <c:pt idx="7316">
                  <c:v>0.775</c:v>
                </c:pt>
                <c:pt idx="7317">
                  <c:v>0.775</c:v>
                </c:pt>
                <c:pt idx="7318">
                  <c:v>0.775</c:v>
                </c:pt>
                <c:pt idx="7319">
                  <c:v>0.775</c:v>
                </c:pt>
                <c:pt idx="7320">
                  <c:v>0.775</c:v>
                </c:pt>
                <c:pt idx="7321">
                  <c:v>0.763666666666667</c:v>
                </c:pt>
                <c:pt idx="7322">
                  <c:v>0.758</c:v>
                </c:pt>
                <c:pt idx="7323">
                  <c:v>0.758</c:v>
                </c:pt>
                <c:pt idx="7324">
                  <c:v>0.758</c:v>
                </c:pt>
                <c:pt idx="7325">
                  <c:v>0.758</c:v>
                </c:pt>
                <c:pt idx="7326">
                  <c:v>0.758</c:v>
                </c:pt>
                <c:pt idx="7327">
                  <c:v>0.758</c:v>
                </c:pt>
                <c:pt idx="7328">
                  <c:v>0.758</c:v>
                </c:pt>
                <c:pt idx="7329">
                  <c:v>0.758</c:v>
                </c:pt>
                <c:pt idx="7330">
                  <c:v>0.758</c:v>
                </c:pt>
                <c:pt idx="7331">
                  <c:v>0.758</c:v>
                </c:pt>
                <c:pt idx="7332">
                  <c:v>0.758</c:v>
                </c:pt>
                <c:pt idx="7333">
                  <c:v>0.758</c:v>
                </c:pt>
                <c:pt idx="7334">
                  <c:v>0.758</c:v>
                </c:pt>
                <c:pt idx="7335">
                  <c:v>0.758</c:v>
                </c:pt>
                <c:pt idx="7336">
                  <c:v>0.758</c:v>
                </c:pt>
                <c:pt idx="7337">
                  <c:v>0.758</c:v>
                </c:pt>
                <c:pt idx="7338">
                  <c:v>0.758</c:v>
                </c:pt>
                <c:pt idx="7339">
                  <c:v>0.758</c:v>
                </c:pt>
                <c:pt idx="7340">
                  <c:v>0.758</c:v>
                </c:pt>
                <c:pt idx="7341">
                  <c:v>0.758</c:v>
                </c:pt>
                <c:pt idx="7342">
                  <c:v>0.758</c:v>
                </c:pt>
                <c:pt idx="7343">
                  <c:v>0.758</c:v>
                </c:pt>
                <c:pt idx="7344">
                  <c:v>0.758</c:v>
                </c:pt>
                <c:pt idx="7345">
                  <c:v>0.758</c:v>
                </c:pt>
                <c:pt idx="7346">
                  <c:v>0.758</c:v>
                </c:pt>
                <c:pt idx="7347">
                  <c:v>0.758</c:v>
                </c:pt>
                <c:pt idx="7348">
                  <c:v>0.758</c:v>
                </c:pt>
                <c:pt idx="7349">
                  <c:v>0.758</c:v>
                </c:pt>
                <c:pt idx="7350">
                  <c:v>0.769333333333334</c:v>
                </c:pt>
                <c:pt idx="7351">
                  <c:v>0.792</c:v>
                </c:pt>
                <c:pt idx="7352">
                  <c:v>0.792</c:v>
                </c:pt>
                <c:pt idx="7353">
                  <c:v>0.792</c:v>
                </c:pt>
                <c:pt idx="7354">
                  <c:v>0.792</c:v>
                </c:pt>
                <c:pt idx="7355">
                  <c:v>0.792</c:v>
                </c:pt>
                <c:pt idx="7356">
                  <c:v>0.792</c:v>
                </c:pt>
                <c:pt idx="7357">
                  <c:v>0.792</c:v>
                </c:pt>
                <c:pt idx="7358">
                  <c:v>0.792</c:v>
                </c:pt>
                <c:pt idx="7359">
                  <c:v>0.792</c:v>
                </c:pt>
                <c:pt idx="7360">
                  <c:v>0.792</c:v>
                </c:pt>
                <c:pt idx="7361">
                  <c:v>0.800333333333333</c:v>
                </c:pt>
                <c:pt idx="7362">
                  <c:v>0.817</c:v>
                </c:pt>
                <c:pt idx="7363">
                  <c:v>0.817</c:v>
                </c:pt>
                <c:pt idx="7364">
                  <c:v>0.817</c:v>
                </c:pt>
                <c:pt idx="7365">
                  <c:v>0.817</c:v>
                </c:pt>
                <c:pt idx="7366">
                  <c:v>0.817</c:v>
                </c:pt>
                <c:pt idx="7367">
                  <c:v>0.817</c:v>
                </c:pt>
                <c:pt idx="7368">
                  <c:v>0.817</c:v>
                </c:pt>
                <c:pt idx="7369">
                  <c:v>0.817</c:v>
                </c:pt>
                <c:pt idx="7370">
                  <c:v>0.817</c:v>
                </c:pt>
                <c:pt idx="7371">
                  <c:v>0.817</c:v>
                </c:pt>
                <c:pt idx="7372">
                  <c:v>0.817</c:v>
                </c:pt>
                <c:pt idx="7373">
                  <c:v>0.817</c:v>
                </c:pt>
                <c:pt idx="7374">
                  <c:v>0.817</c:v>
                </c:pt>
                <c:pt idx="7375">
                  <c:v>0.817</c:v>
                </c:pt>
                <c:pt idx="7376">
                  <c:v>0.817</c:v>
                </c:pt>
                <c:pt idx="7377">
                  <c:v>0.817</c:v>
                </c:pt>
                <c:pt idx="7378">
                  <c:v>0.817</c:v>
                </c:pt>
                <c:pt idx="7379">
                  <c:v>0.830666666666667</c:v>
                </c:pt>
                <c:pt idx="7380">
                  <c:v>0.858</c:v>
                </c:pt>
                <c:pt idx="7381">
                  <c:v>0.858</c:v>
                </c:pt>
                <c:pt idx="7382">
                  <c:v>0.858</c:v>
                </c:pt>
                <c:pt idx="7383">
                  <c:v>0.858</c:v>
                </c:pt>
                <c:pt idx="7384">
                  <c:v>0.858</c:v>
                </c:pt>
                <c:pt idx="7385">
                  <c:v>0.858</c:v>
                </c:pt>
                <c:pt idx="7386">
                  <c:v>0.858</c:v>
                </c:pt>
                <c:pt idx="7387">
                  <c:v>0.858</c:v>
                </c:pt>
                <c:pt idx="7388">
                  <c:v>0.858</c:v>
                </c:pt>
                <c:pt idx="7389">
                  <c:v>0.858</c:v>
                </c:pt>
                <c:pt idx="7390">
                  <c:v>0.858</c:v>
                </c:pt>
                <c:pt idx="7391">
                  <c:v>0.858</c:v>
                </c:pt>
                <c:pt idx="7392">
                  <c:v>0.858</c:v>
                </c:pt>
                <c:pt idx="7393">
                  <c:v>0.858</c:v>
                </c:pt>
                <c:pt idx="7394">
                  <c:v>0.858</c:v>
                </c:pt>
                <c:pt idx="7395">
                  <c:v>0.858</c:v>
                </c:pt>
                <c:pt idx="7396">
                  <c:v>0.858</c:v>
                </c:pt>
                <c:pt idx="7397">
                  <c:v>0.858</c:v>
                </c:pt>
                <c:pt idx="7398">
                  <c:v>0.858</c:v>
                </c:pt>
                <c:pt idx="7399">
                  <c:v>0.858</c:v>
                </c:pt>
                <c:pt idx="7400">
                  <c:v>0.858</c:v>
                </c:pt>
                <c:pt idx="7401">
                  <c:v>0.852666666666667</c:v>
                </c:pt>
                <c:pt idx="7402">
                  <c:v>0.85</c:v>
                </c:pt>
                <c:pt idx="7403">
                  <c:v>0.85</c:v>
                </c:pt>
                <c:pt idx="7404">
                  <c:v>0.85</c:v>
                </c:pt>
                <c:pt idx="7405">
                  <c:v>0.85</c:v>
                </c:pt>
                <c:pt idx="7406">
                  <c:v>0.85</c:v>
                </c:pt>
                <c:pt idx="7407">
                  <c:v>0.817</c:v>
                </c:pt>
                <c:pt idx="7408">
                  <c:v>0.817</c:v>
                </c:pt>
                <c:pt idx="7409">
                  <c:v>0.817</c:v>
                </c:pt>
                <c:pt idx="7410">
                  <c:v>0.817</c:v>
                </c:pt>
                <c:pt idx="7411">
                  <c:v>0.817</c:v>
                </c:pt>
                <c:pt idx="7412">
                  <c:v>0.817</c:v>
                </c:pt>
                <c:pt idx="7413">
                  <c:v>0.817</c:v>
                </c:pt>
                <c:pt idx="7414">
                  <c:v>0.75</c:v>
                </c:pt>
                <c:pt idx="7415">
                  <c:v>0.75</c:v>
                </c:pt>
                <c:pt idx="7416">
                  <c:v>0.752666666666667</c:v>
                </c:pt>
                <c:pt idx="7417">
                  <c:v>0.758</c:v>
                </c:pt>
                <c:pt idx="7418">
                  <c:v>0.758</c:v>
                </c:pt>
                <c:pt idx="7419">
                  <c:v>0.758</c:v>
                </c:pt>
                <c:pt idx="7420">
                  <c:v>0.758</c:v>
                </c:pt>
                <c:pt idx="7421">
                  <c:v>0.758</c:v>
                </c:pt>
                <c:pt idx="7422">
                  <c:v>0.758</c:v>
                </c:pt>
                <c:pt idx="7423">
                  <c:v>0.758</c:v>
                </c:pt>
                <c:pt idx="7424">
                  <c:v>0.758</c:v>
                </c:pt>
                <c:pt idx="7425">
                  <c:v>0.758</c:v>
                </c:pt>
                <c:pt idx="7426">
                  <c:v>0.758</c:v>
                </c:pt>
                <c:pt idx="7427">
                  <c:v>0.758</c:v>
                </c:pt>
                <c:pt idx="7428">
                  <c:v>0.758</c:v>
                </c:pt>
                <c:pt idx="7429">
                  <c:v>0.758</c:v>
                </c:pt>
                <c:pt idx="7430">
                  <c:v>0.758</c:v>
                </c:pt>
                <c:pt idx="7431">
                  <c:v>0.758</c:v>
                </c:pt>
                <c:pt idx="7432">
                  <c:v>0.758</c:v>
                </c:pt>
                <c:pt idx="7433">
                  <c:v>0.758</c:v>
                </c:pt>
                <c:pt idx="7434">
                  <c:v>0.747</c:v>
                </c:pt>
                <c:pt idx="7435">
                  <c:v>0.725</c:v>
                </c:pt>
                <c:pt idx="7436">
                  <c:v>0.725</c:v>
                </c:pt>
                <c:pt idx="7437">
                  <c:v>0.725</c:v>
                </c:pt>
                <c:pt idx="7438">
                  <c:v>0.725</c:v>
                </c:pt>
                <c:pt idx="7439">
                  <c:v>0.725</c:v>
                </c:pt>
                <c:pt idx="7440">
                  <c:v>0.714</c:v>
                </c:pt>
                <c:pt idx="7441">
                  <c:v>0.692</c:v>
                </c:pt>
                <c:pt idx="7442">
                  <c:v>0.692</c:v>
                </c:pt>
                <c:pt idx="7443">
                  <c:v>0.692</c:v>
                </c:pt>
                <c:pt idx="7444">
                  <c:v>0.692</c:v>
                </c:pt>
                <c:pt idx="7445">
                  <c:v>0.692</c:v>
                </c:pt>
                <c:pt idx="7446">
                  <c:v>0.692</c:v>
                </c:pt>
                <c:pt idx="7447">
                  <c:v>0.692</c:v>
                </c:pt>
                <c:pt idx="7448">
                  <c:v>0.692</c:v>
                </c:pt>
                <c:pt idx="7449">
                  <c:v>0.692</c:v>
                </c:pt>
                <c:pt idx="7450">
                  <c:v>0.692</c:v>
                </c:pt>
                <c:pt idx="7451">
                  <c:v>0.692</c:v>
                </c:pt>
                <c:pt idx="7452">
                  <c:v>0.697333333333334</c:v>
                </c:pt>
                <c:pt idx="7453">
                  <c:v>0.7</c:v>
                </c:pt>
                <c:pt idx="7454">
                  <c:v>0.7</c:v>
                </c:pt>
                <c:pt idx="7455">
                  <c:v>0.7</c:v>
                </c:pt>
                <c:pt idx="7456">
                  <c:v>0.7</c:v>
                </c:pt>
                <c:pt idx="7457">
                  <c:v>0.7</c:v>
                </c:pt>
                <c:pt idx="7458">
                  <c:v>0.7</c:v>
                </c:pt>
                <c:pt idx="7459">
                  <c:v>0.7</c:v>
                </c:pt>
                <c:pt idx="7460">
                  <c:v>0.683</c:v>
                </c:pt>
                <c:pt idx="7461">
                  <c:v>0.683</c:v>
                </c:pt>
                <c:pt idx="7462">
                  <c:v>0.683</c:v>
                </c:pt>
                <c:pt idx="7463">
                  <c:v>0.683</c:v>
                </c:pt>
                <c:pt idx="7464">
                  <c:v>0.683</c:v>
                </c:pt>
                <c:pt idx="7465">
                  <c:v>0.683</c:v>
                </c:pt>
                <c:pt idx="7466">
                  <c:v>0.683</c:v>
                </c:pt>
                <c:pt idx="7467">
                  <c:v>0.683</c:v>
                </c:pt>
                <c:pt idx="7468">
                  <c:v>0.683</c:v>
                </c:pt>
                <c:pt idx="7469">
                  <c:v>0.683</c:v>
                </c:pt>
                <c:pt idx="7470">
                  <c:v>0.683</c:v>
                </c:pt>
                <c:pt idx="7471">
                  <c:v>0.683</c:v>
                </c:pt>
                <c:pt idx="7472">
                  <c:v>0.683</c:v>
                </c:pt>
                <c:pt idx="7473">
                  <c:v>0.683</c:v>
                </c:pt>
                <c:pt idx="7474">
                  <c:v>0.683</c:v>
                </c:pt>
                <c:pt idx="7475">
                  <c:v>0.683</c:v>
                </c:pt>
                <c:pt idx="7476">
                  <c:v>0.683</c:v>
                </c:pt>
                <c:pt idx="7477">
                  <c:v>0.683</c:v>
                </c:pt>
                <c:pt idx="7478">
                  <c:v>0.683</c:v>
                </c:pt>
                <c:pt idx="7479">
                  <c:v>0.683</c:v>
                </c:pt>
                <c:pt idx="7480">
                  <c:v>0.683</c:v>
                </c:pt>
                <c:pt idx="7481">
                  <c:v>0.683</c:v>
                </c:pt>
                <c:pt idx="7482">
                  <c:v>0.689</c:v>
                </c:pt>
                <c:pt idx="7483">
                  <c:v>0.692</c:v>
                </c:pt>
                <c:pt idx="7484">
                  <c:v>0.692</c:v>
                </c:pt>
                <c:pt idx="7485">
                  <c:v>0.692</c:v>
                </c:pt>
                <c:pt idx="7486">
                  <c:v>0.692</c:v>
                </c:pt>
                <c:pt idx="7487">
                  <c:v>0.692</c:v>
                </c:pt>
                <c:pt idx="7488">
                  <c:v>0.692</c:v>
                </c:pt>
                <c:pt idx="7489">
                  <c:v>0.692</c:v>
                </c:pt>
                <c:pt idx="7490">
                  <c:v>0.692</c:v>
                </c:pt>
                <c:pt idx="7491">
                  <c:v>0.697333333333334</c:v>
                </c:pt>
                <c:pt idx="7492">
                  <c:v>0.7</c:v>
                </c:pt>
                <c:pt idx="7493">
                  <c:v>0.7</c:v>
                </c:pt>
                <c:pt idx="7494">
                  <c:v>0.7</c:v>
                </c:pt>
                <c:pt idx="7495">
                  <c:v>0.7</c:v>
                </c:pt>
                <c:pt idx="7496">
                  <c:v>0.7</c:v>
                </c:pt>
                <c:pt idx="7497">
                  <c:v>0.7</c:v>
                </c:pt>
                <c:pt idx="7498">
                  <c:v>0.7</c:v>
                </c:pt>
                <c:pt idx="7499">
                  <c:v>0.7</c:v>
                </c:pt>
                <c:pt idx="7500">
                  <c:v>0.7</c:v>
                </c:pt>
                <c:pt idx="7501">
                  <c:v>0.7</c:v>
                </c:pt>
                <c:pt idx="7502">
                  <c:v>0.7</c:v>
                </c:pt>
                <c:pt idx="7503">
                  <c:v>0.7</c:v>
                </c:pt>
                <c:pt idx="7504">
                  <c:v>0.7</c:v>
                </c:pt>
                <c:pt idx="7505">
                  <c:v>0.7</c:v>
                </c:pt>
                <c:pt idx="7506">
                  <c:v>0.7</c:v>
                </c:pt>
                <c:pt idx="7507">
                  <c:v>0.7</c:v>
                </c:pt>
                <c:pt idx="7508">
                  <c:v>0.7</c:v>
                </c:pt>
                <c:pt idx="7509">
                  <c:v>0.7</c:v>
                </c:pt>
                <c:pt idx="7510">
                  <c:v>0.7</c:v>
                </c:pt>
                <c:pt idx="7511">
                  <c:v>0.7</c:v>
                </c:pt>
                <c:pt idx="7512">
                  <c:v>0.7</c:v>
                </c:pt>
                <c:pt idx="7513">
                  <c:v>0.7</c:v>
                </c:pt>
                <c:pt idx="7514">
                  <c:v>0.691666666666667</c:v>
                </c:pt>
                <c:pt idx="7515">
                  <c:v>0.675</c:v>
                </c:pt>
                <c:pt idx="7516">
                  <c:v>0.675</c:v>
                </c:pt>
                <c:pt idx="7517">
                  <c:v>0.675</c:v>
                </c:pt>
                <c:pt idx="7518">
                  <c:v>0.675</c:v>
                </c:pt>
                <c:pt idx="7519">
                  <c:v>0.675</c:v>
                </c:pt>
                <c:pt idx="7520">
                  <c:v>0.675</c:v>
                </c:pt>
                <c:pt idx="7521">
                  <c:v>0.675</c:v>
                </c:pt>
                <c:pt idx="7522">
                  <c:v>0.675</c:v>
                </c:pt>
                <c:pt idx="7523">
                  <c:v>0.675</c:v>
                </c:pt>
                <c:pt idx="7524">
                  <c:v>0.675</c:v>
                </c:pt>
                <c:pt idx="7525">
                  <c:v>0.675</c:v>
                </c:pt>
                <c:pt idx="7526">
                  <c:v>0.675</c:v>
                </c:pt>
                <c:pt idx="7527">
                  <c:v>0.675</c:v>
                </c:pt>
                <c:pt idx="7528">
                  <c:v>0.675</c:v>
                </c:pt>
                <c:pt idx="7529">
                  <c:v>0.675</c:v>
                </c:pt>
                <c:pt idx="7530">
                  <c:v>0.675</c:v>
                </c:pt>
                <c:pt idx="7531">
                  <c:v>0.675</c:v>
                </c:pt>
                <c:pt idx="7532">
                  <c:v>0.675</c:v>
                </c:pt>
                <c:pt idx="7533">
                  <c:v>0.675</c:v>
                </c:pt>
                <c:pt idx="7534">
                  <c:v>0.675</c:v>
                </c:pt>
                <c:pt idx="7535">
                  <c:v>0.675</c:v>
                </c:pt>
                <c:pt idx="7536">
                  <c:v>0.675</c:v>
                </c:pt>
                <c:pt idx="7537">
                  <c:v>0.703</c:v>
                </c:pt>
                <c:pt idx="7538">
                  <c:v>0.717</c:v>
                </c:pt>
                <c:pt idx="7539">
                  <c:v>0.717</c:v>
                </c:pt>
                <c:pt idx="7540">
                  <c:v>0.717</c:v>
                </c:pt>
                <c:pt idx="7541">
                  <c:v>0.717</c:v>
                </c:pt>
                <c:pt idx="7542">
                  <c:v>0.717</c:v>
                </c:pt>
                <c:pt idx="7543">
                  <c:v>0.717</c:v>
                </c:pt>
                <c:pt idx="7544">
                  <c:v>0.717</c:v>
                </c:pt>
                <c:pt idx="7545">
                  <c:v>0.717</c:v>
                </c:pt>
                <c:pt idx="7546">
                  <c:v>0.717</c:v>
                </c:pt>
                <c:pt idx="7547">
                  <c:v>0.717</c:v>
                </c:pt>
                <c:pt idx="7548">
                  <c:v>0.717</c:v>
                </c:pt>
                <c:pt idx="7549">
                  <c:v>0.717</c:v>
                </c:pt>
                <c:pt idx="7550">
                  <c:v>0.717</c:v>
                </c:pt>
                <c:pt idx="7551">
                  <c:v>0.717</c:v>
                </c:pt>
                <c:pt idx="7552">
                  <c:v>0.717</c:v>
                </c:pt>
                <c:pt idx="7553">
                  <c:v>0.717</c:v>
                </c:pt>
                <c:pt idx="7554">
                  <c:v>0.717</c:v>
                </c:pt>
                <c:pt idx="7555">
                  <c:v>0.717</c:v>
                </c:pt>
                <c:pt idx="7556">
                  <c:v>0.717</c:v>
                </c:pt>
                <c:pt idx="7557">
                  <c:v>0.717</c:v>
                </c:pt>
                <c:pt idx="7558">
                  <c:v>0.719666666666667</c:v>
                </c:pt>
                <c:pt idx="7559">
                  <c:v>0.742</c:v>
                </c:pt>
                <c:pt idx="7560">
                  <c:v>0.742</c:v>
                </c:pt>
                <c:pt idx="7561">
                  <c:v>0.742</c:v>
                </c:pt>
                <c:pt idx="7562">
                  <c:v>0.742</c:v>
                </c:pt>
                <c:pt idx="7563">
                  <c:v>0.742</c:v>
                </c:pt>
                <c:pt idx="7564">
                  <c:v>0.742</c:v>
                </c:pt>
                <c:pt idx="7565">
                  <c:v>0.742</c:v>
                </c:pt>
                <c:pt idx="7566">
                  <c:v>0.747333333333334</c:v>
                </c:pt>
                <c:pt idx="7567">
                  <c:v>0.75</c:v>
                </c:pt>
                <c:pt idx="7568">
                  <c:v>0.75</c:v>
                </c:pt>
                <c:pt idx="7569">
                  <c:v>0.75</c:v>
                </c:pt>
                <c:pt idx="7570">
                  <c:v>0.75</c:v>
                </c:pt>
                <c:pt idx="7571">
                  <c:v>0.75</c:v>
                </c:pt>
                <c:pt idx="7572">
                  <c:v>0.75</c:v>
                </c:pt>
                <c:pt idx="7573">
                  <c:v>0.75</c:v>
                </c:pt>
                <c:pt idx="7574">
                  <c:v>0.75</c:v>
                </c:pt>
                <c:pt idx="7575">
                  <c:v>0.75</c:v>
                </c:pt>
                <c:pt idx="7576">
                  <c:v>0.75</c:v>
                </c:pt>
                <c:pt idx="7577">
                  <c:v>0.75</c:v>
                </c:pt>
                <c:pt idx="7578">
                  <c:v>0.75</c:v>
                </c:pt>
                <c:pt idx="7579">
                  <c:v>0.75</c:v>
                </c:pt>
                <c:pt idx="7580">
                  <c:v>0.75</c:v>
                </c:pt>
                <c:pt idx="7581">
                  <c:v>0.75</c:v>
                </c:pt>
                <c:pt idx="7582">
                  <c:v>0.75</c:v>
                </c:pt>
                <c:pt idx="7583">
                  <c:v>0.75</c:v>
                </c:pt>
                <c:pt idx="7584">
                  <c:v>0.75</c:v>
                </c:pt>
                <c:pt idx="7585">
                  <c:v>0.75</c:v>
                </c:pt>
                <c:pt idx="7586">
                  <c:v>0.75</c:v>
                </c:pt>
                <c:pt idx="7587">
                  <c:v>0.75</c:v>
                </c:pt>
                <c:pt idx="7588">
                  <c:v>0.75</c:v>
                </c:pt>
                <c:pt idx="7589">
                  <c:v>0.75</c:v>
                </c:pt>
                <c:pt idx="7590">
                  <c:v>0.75</c:v>
                </c:pt>
                <c:pt idx="7591">
                  <c:v>0.75</c:v>
                </c:pt>
                <c:pt idx="7592">
                  <c:v>0.75</c:v>
                </c:pt>
                <c:pt idx="7593">
                  <c:v>0.75</c:v>
                </c:pt>
                <c:pt idx="7594">
                  <c:v>0.75</c:v>
                </c:pt>
                <c:pt idx="7595">
                  <c:v>0.75</c:v>
                </c:pt>
                <c:pt idx="7596">
                  <c:v>0.75</c:v>
                </c:pt>
                <c:pt idx="7597">
                  <c:v>0.75</c:v>
                </c:pt>
                <c:pt idx="7598">
                  <c:v>0.75</c:v>
                </c:pt>
                <c:pt idx="7599">
                  <c:v>0.75</c:v>
                </c:pt>
                <c:pt idx="7600">
                  <c:v>0.75</c:v>
                </c:pt>
                <c:pt idx="7601">
                  <c:v>0.75</c:v>
                </c:pt>
                <c:pt idx="7602">
                  <c:v>0.75</c:v>
                </c:pt>
                <c:pt idx="7603">
                  <c:v>0.75</c:v>
                </c:pt>
                <c:pt idx="7604">
                  <c:v>0.75</c:v>
                </c:pt>
                <c:pt idx="7605">
                  <c:v>0.75</c:v>
                </c:pt>
                <c:pt idx="7606">
                  <c:v>0.75</c:v>
                </c:pt>
                <c:pt idx="7607">
                  <c:v>0.75</c:v>
                </c:pt>
                <c:pt idx="7608">
                  <c:v>0.75</c:v>
                </c:pt>
                <c:pt idx="7609">
                  <c:v>0.75</c:v>
                </c:pt>
                <c:pt idx="7610">
                  <c:v>0.75</c:v>
                </c:pt>
                <c:pt idx="7611">
                  <c:v>0.75</c:v>
                </c:pt>
                <c:pt idx="7612">
                  <c:v>0.75</c:v>
                </c:pt>
                <c:pt idx="7613">
                  <c:v>0.75</c:v>
                </c:pt>
                <c:pt idx="7614">
                  <c:v>0.75</c:v>
                </c:pt>
                <c:pt idx="7615">
                  <c:v>0.75</c:v>
                </c:pt>
                <c:pt idx="7616">
                  <c:v>0.755666666666667</c:v>
                </c:pt>
                <c:pt idx="7617">
                  <c:v>0.767</c:v>
                </c:pt>
                <c:pt idx="7618">
                  <c:v>0.767</c:v>
                </c:pt>
                <c:pt idx="7619">
                  <c:v>0.767</c:v>
                </c:pt>
                <c:pt idx="7620">
                  <c:v>0.767</c:v>
                </c:pt>
                <c:pt idx="7621">
                  <c:v>0.767</c:v>
                </c:pt>
                <c:pt idx="7622">
                  <c:v>0.767</c:v>
                </c:pt>
                <c:pt idx="7623">
                  <c:v>0.767</c:v>
                </c:pt>
                <c:pt idx="7624">
                  <c:v>0.767</c:v>
                </c:pt>
                <c:pt idx="7625">
                  <c:v>0.767</c:v>
                </c:pt>
                <c:pt idx="7626">
                  <c:v>0.767</c:v>
                </c:pt>
                <c:pt idx="7627">
                  <c:v>0.767</c:v>
                </c:pt>
                <c:pt idx="7628">
                  <c:v>0.767</c:v>
                </c:pt>
                <c:pt idx="7629">
                  <c:v>0.767</c:v>
                </c:pt>
                <c:pt idx="7630">
                  <c:v>0.767</c:v>
                </c:pt>
                <c:pt idx="7631">
                  <c:v>0.767</c:v>
                </c:pt>
                <c:pt idx="7632">
                  <c:v>0.767</c:v>
                </c:pt>
                <c:pt idx="7633">
                  <c:v>0.767</c:v>
                </c:pt>
                <c:pt idx="7634">
                  <c:v>0.767</c:v>
                </c:pt>
                <c:pt idx="7635">
                  <c:v>0.767</c:v>
                </c:pt>
                <c:pt idx="7636">
                  <c:v>0.767</c:v>
                </c:pt>
                <c:pt idx="7637">
                  <c:v>0.767</c:v>
                </c:pt>
                <c:pt idx="7638">
                  <c:v>0.767</c:v>
                </c:pt>
                <c:pt idx="7639">
                  <c:v>0.767</c:v>
                </c:pt>
                <c:pt idx="7640">
                  <c:v>0.767</c:v>
                </c:pt>
                <c:pt idx="7641">
                  <c:v>0.767</c:v>
                </c:pt>
                <c:pt idx="7642">
                  <c:v>0.767</c:v>
                </c:pt>
                <c:pt idx="7643">
                  <c:v>0.767</c:v>
                </c:pt>
                <c:pt idx="7644">
                  <c:v>0.767</c:v>
                </c:pt>
                <c:pt idx="7645">
                  <c:v>0.767</c:v>
                </c:pt>
                <c:pt idx="7646">
                  <c:v>0.767</c:v>
                </c:pt>
                <c:pt idx="7647">
                  <c:v>0.767</c:v>
                </c:pt>
                <c:pt idx="7648">
                  <c:v>0.767</c:v>
                </c:pt>
                <c:pt idx="7649">
                  <c:v>0.767</c:v>
                </c:pt>
                <c:pt idx="7650">
                  <c:v>0.733666666666667</c:v>
                </c:pt>
                <c:pt idx="7651">
                  <c:v>0.717</c:v>
                </c:pt>
                <c:pt idx="7652">
                  <c:v>0.717</c:v>
                </c:pt>
                <c:pt idx="7653">
                  <c:v>0.717</c:v>
                </c:pt>
                <c:pt idx="7654">
                  <c:v>0.717</c:v>
                </c:pt>
                <c:pt idx="7655">
                  <c:v>0.717</c:v>
                </c:pt>
                <c:pt idx="7656">
                  <c:v>0.717</c:v>
                </c:pt>
                <c:pt idx="7657">
                  <c:v>0.717</c:v>
                </c:pt>
                <c:pt idx="7658">
                  <c:v>0.717</c:v>
                </c:pt>
                <c:pt idx="7659">
                  <c:v>0.764</c:v>
                </c:pt>
                <c:pt idx="7660">
                  <c:v>0.858</c:v>
                </c:pt>
                <c:pt idx="7661">
                  <c:v>0.858</c:v>
                </c:pt>
                <c:pt idx="7662">
                  <c:v>0.858</c:v>
                </c:pt>
                <c:pt idx="7663">
                  <c:v>0.858</c:v>
                </c:pt>
                <c:pt idx="7664">
                  <c:v>0.791333333333333</c:v>
                </c:pt>
                <c:pt idx="7665">
                  <c:v>0.758</c:v>
                </c:pt>
                <c:pt idx="7666">
                  <c:v>0.758</c:v>
                </c:pt>
                <c:pt idx="7667">
                  <c:v>0.758</c:v>
                </c:pt>
                <c:pt idx="7668">
                  <c:v>0.758</c:v>
                </c:pt>
                <c:pt idx="7669">
                  <c:v>0.758</c:v>
                </c:pt>
                <c:pt idx="7670">
                  <c:v>0.758</c:v>
                </c:pt>
                <c:pt idx="7671">
                  <c:v>0.758</c:v>
                </c:pt>
                <c:pt idx="7672">
                  <c:v>0.675</c:v>
                </c:pt>
                <c:pt idx="7673">
                  <c:v>0.675</c:v>
                </c:pt>
                <c:pt idx="7674">
                  <c:v>0.675</c:v>
                </c:pt>
                <c:pt idx="7675">
                  <c:v>0.675</c:v>
                </c:pt>
                <c:pt idx="7676">
                  <c:v>0.675</c:v>
                </c:pt>
                <c:pt idx="7677">
                  <c:v>0.675</c:v>
                </c:pt>
                <c:pt idx="7678">
                  <c:v>0.675</c:v>
                </c:pt>
                <c:pt idx="7679">
                  <c:v>0.675</c:v>
                </c:pt>
                <c:pt idx="7680">
                  <c:v>0.675</c:v>
                </c:pt>
                <c:pt idx="7681">
                  <c:v>0.675</c:v>
                </c:pt>
                <c:pt idx="7682">
                  <c:v>0.686333333333333</c:v>
                </c:pt>
                <c:pt idx="7683">
                  <c:v>0.672333333333334</c:v>
                </c:pt>
                <c:pt idx="7684">
                  <c:v>0.633</c:v>
                </c:pt>
                <c:pt idx="7685">
                  <c:v>0.633</c:v>
                </c:pt>
                <c:pt idx="7686">
                  <c:v>0.633</c:v>
                </c:pt>
                <c:pt idx="7687">
                  <c:v>0.633</c:v>
                </c:pt>
                <c:pt idx="7688">
                  <c:v>0.633</c:v>
                </c:pt>
                <c:pt idx="7689">
                  <c:v>0.633</c:v>
                </c:pt>
                <c:pt idx="7690">
                  <c:v>0.633</c:v>
                </c:pt>
                <c:pt idx="7691">
                  <c:v>0.633</c:v>
                </c:pt>
                <c:pt idx="7692">
                  <c:v>0.633</c:v>
                </c:pt>
                <c:pt idx="7693">
                  <c:v>0.633</c:v>
                </c:pt>
                <c:pt idx="7694">
                  <c:v>0.633</c:v>
                </c:pt>
                <c:pt idx="7695">
                  <c:v>0.633</c:v>
                </c:pt>
                <c:pt idx="7696">
                  <c:v>0.633</c:v>
                </c:pt>
                <c:pt idx="7697">
                  <c:v>0.633</c:v>
                </c:pt>
                <c:pt idx="7698">
                  <c:v>0.633</c:v>
                </c:pt>
                <c:pt idx="7699">
                  <c:v>0.633</c:v>
                </c:pt>
                <c:pt idx="7700">
                  <c:v>0.633</c:v>
                </c:pt>
                <c:pt idx="7701">
                  <c:v>0.633</c:v>
                </c:pt>
                <c:pt idx="7702">
                  <c:v>0.633</c:v>
                </c:pt>
                <c:pt idx="7703">
                  <c:v>0.633</c:v>
                </c:pt>
                <c:pt idx="7704">
                  <c:v>0.633</c:v>
                </c:pt>
                <c:pt idx="7705">
                  <c:v>0.633</c:v>
                </c:pt>
                <c:pt idx="7706">
                  <c:v>0.633</c:v>
                </c:pt>
                <c:pt idx="7707">
                  <c:v>0.633</c:v>
                </c:pt>
                <c:pt idx="7708">
                  <c:v>0.633</c:v>
                </c:pt>
                <c:pt idx="7709">
                  <c:v>0.633</c:v>
                </c:pt>
                <c:pt idx="7710">
                  <c:v>0.633</c:v>
                </c:pt>
                <c:pt idx="7711">
                  <c:v>0.633</c:v>
                </c:pt>
                <c:pt idx="7712">
                  <c:v>0.633</c:v>
                </c:pt>
                <c:pt idx="7713">
                  <c:v>0.633</c:v>
                </c:pt>
                <c:pt idx="7714">
                  <c:v>0.633</c:v>
                </c:pt>
                <c:pt idx="7715">
                  <c:v>0.633</c:v>
                </c:pt>
                <c:pt idx="7716">
                  <c:v>0.633</c:v>
                </c:pt>
                <c:pt idx="7717">
                  <c:v>0.633</c:v>
                </c:pt>
                <c:pt idx="7718">
                  <c:v>0.633</c:v>
                </c:pt>
                <c:pt idx="7719">
                  <c:v>0.633</c:v>
                </c:pt>
                <c:pt idx="7720">
                  <c:v>0.633</c:v>
                </c:pt>
                <c:pt idx="7721">
                  <c:v>0.633</c:v>
                </c:pt>
                <c:pt idx="7722">
                  <c:v>0.592</c:v>
                </c:pt>
                <c:pt idx="7723">
                  <c:v>0.592</c:v>
                </c:pt>
                <c:pt idx="7724">
                  <c:v>0.592</c:v>
                </c:pt>
                <c:pt idx="7725">
                  <c:v>0.592</c:v>
                </c:pt>
                <c:pt idx="7726">
                  <c:v>0.619333333333334</c:v>
                </c:pt>
                <c:pt idx="7727">
                  <c:v>0.633</c:v>
                </c:pt>
                <c:pt idx="7728">
                  <c:v>0.633</c:v>
                </c:pt>
                <c:pt idx="7729">
                  <c:v>0.633</c:v>
                </c:pt>
                <c:pt idx="7730">
                  <c:v>0.633</c:v>
                </c:pt>
                <c:pt idx="7731">
                  <c:v>0.633</c:v>
                </c:pt>
                <c:pt idx="7732">
                  <c:v>0.633</c:v>
                </c:pt>
                <c:pt idx="7733">
                  <c:v>0.633</c:v>
                </c:pt>
                <c:pt idx="7734">
                  <c:v>0.633</c:v>
                </c:pt>
                <c:pt idx="7735">
                  <c:v>0.633</c:v>
                </c:pt>
                <c:pt idx="7736">
                  <c:v>0.633</c:v>
                </c:pt>
                <c:pt idx="7737">
                  <c:v>0.633</c:v>
                </c:pt>
                <c:pt idx="7738">
                  <c:v>0.633</c:v>
                </c:pt>
                <c:pt idx="7739">
                  <c:v>0.633</c:v>
                </c:pt>
                <c:pt idx="7740">
                  <c:v>0.633</c:v>
                </c:pt>
                <c:pt idx="7741">
                  <c:v>0.633</c:v>
                </c:pt>
                <c:pt idx="7742">
                  <c:v>0.633</c:v>
                </c:pt>
                <c:pt idx="7743">
                  <c:v>0.633</c:v>
                </c:pt>
                <c:pt idx="7744">
                  <c:v>0.633</c:v>
                </c:pt>
                <c:pt idx="7745">
                  <c:v>0.633</c:v>
                </c:pt>
                <c:pt idx="7746">
                  <c:v>0.533</c:v>
                </c:pt>
                <c:pt idx="7747">
                  <c:v>0.483</c:v>
                </c:pt>
                <c:pt idx="7748">
                  <c:v>0.483</c:v>
                </c:pt>
                <c:pt idx="7749">
                  <c:v>0.483</c:v>
                </c:pt>
                <c:pt idx="7750">
                  <c:v>0.483</c:v>
                </c:pt>
                <c:pt idx="7751">
                  <c:v>0.483</c:v>
                </c:pt>
                <c:pt idx="7752">
                  <c:v>0.483</c:v>
                </c:pt>
                <c:pt idx="7753">
                  <c:v>0.483</c:v>
                </c:pt>
                <c:pt idx="7754">
                  <c:v>0.483</c:v>
                </c:pt>
                <c:pt idx="7755">
                  <c:v>0.483</c:v>
                </c:pt>
                <c:pt idx="7756">
                  <c:v>0.542</c:v>
                </c:pt>
                <c:pt idx="7757">
                  <c:v>0.542</c:v>
                </c:pt>
                <c:pt idx="7758">
                  <c:v>0.542</c:v>
                </c:pt>
                <c:pt idx="7759">
                  <c:v>0.542</c:v>
                </c:pt>
                <c:pt idx="7760">
                  <c:v>0.542</c:v>
                </c:pt>
                <c:pt idx="7761">
                  <c:v>0.542</c:v>
                </c:pt>
                <c:pt idx="7762">
                  <c:v>0.542</c:v>
                </c:pt>
                <c:pt idx="7763">
                  <c:v>0.542</c:v>
                </c:pt>
                <c:pt idx="7764">
                  <c:v>0.542</c:v>
                </c:pt>
                <c:pt idx="7765">
                  <c:v>0.542</c:v>
                </c:pt>
                <c:pt idx="7766">
                  <c:v>0.542</c:v>
                </c:pt>
                <c:pt idx="7767">
                  <c:v>0.542</c:v>
                </c:pt>
                <c:pt idx="7768">
                  <c:v>0.542</c:v>
                </c:pt>
                <c:pt idx="7769">
                  <c:v>0.542</c:v>
                </c:pt>
                <c:pt idx="7770">
                  <c:v>0.542</c:v>
                </c:pt>
                <c:pt idx="7771">
                  <c:v>0.542</c:v>
                </c:pt>
                <c:pt idx="7772">
                  <c:v>0.542</c:v>
                </c:pt>
                <c:pt idx="7773">
                  <c:v>0.542</c:v>
                </c:pt>
                <c:pt idx="7774">
                  <c:v>0.542</c:v>
                </c:pt>
                <c:pt idx="7775">
                  <c:v>0.542</c:v>
                </c:pt>
                <c:pt idx="7776">
                  <c:v>0.542</c:v>
                </c:pt>
                <c:pt idx="7777">
                  <c:v>0.542</c:v>
                </c:pt>
                <c:pt idx="7778">
                  <c:v>0.558666666666667</c:v>
                </c:pt>
                <c:pt idx="7779">
                  <c:v>0.592</c:v>
                </c:pt>
                <c:pt idx="7780">
                  <c:v>0.592</c:v>
                </c:pt>
                <c:pt idx="7781">
                  <c:v>0.592</c:v>
                </c:pt>
                <c:pt idx="7782">
                  <c:v>0.592</c:v>
                </c:pt>
                <c:pt idx="7783">
                  <c:v>0.592</c:v>
                </c:pt>
                <c:pt idx="7784">
                  <c:v>0.592</c:v>
                </c:pt>
                <c:pt idx="7785">
                  <c:v>0.592</c:v>
                </c:pt>
                <c:pt idx="7786">
                  <c:v>0.592</c:v>
                </c:pt>
                <c:pt idx="7787">
                  <c:v>0.592</c:v>
                </c:pt>
                <c:pt idx="7788">
                  <c:v>0.592</c:v>
                </c:pt>
                <c:pt idx="7789">
                  <c:v>0.592</c:v>
                </c:pt>
                <c:pt idx="7790">
                  <c:v>0.592</c:v>
                </c:pt>
                <c:pt idx="7791">
                  <c:v>0.592</c:v>
                </c:pt>
                <c:pt idx="7792">
                  <c:v>0.592</c:v>
                </c:pt>
                <c:pt idx="7793">
                  <c:v>0.592</c:v>
                </c:pt>
                <c:pt idx="7794">
                  <c:v>0.658</c:v>
                </c:pt>
                <c:pt idx="7795">
                  <c:v>0.658</c:v>
                </c:pt>
                <c:pt idx="7796">
                  <c:v>0.658</c:v>
                </c:pt>
                <c:pt idx="7797">
                  <c:v>0.658</c:v>
                </c:pt>
                <c:pt idx="7798">
                  <c:v>0.658</c:v>
                </c:pt>
                <c:pt idx="7799">
                  <c:v>0.658</c:v>
                </c:pt>
                <c:pt idx="7800">
                  <c:v>0.658</c:v>
                </c:pt>
                <c:pt idx="7801">
                  <c:v>0.658</c:v>
                </c:pt>
                <c:pt idx="7802">
                  <c:v>0.658</c:v>
                </c:pt>
                <c:pt idx="7803">
                  <c:v>0.658</c:v>
                </c:pt>
                <c:pt idx="7804">
                  <c:v>0.658</c:v>
                </c:pt>
                <c:pt idx="7805">
                  <c:v>0.658</c:v>
                </c:pt>
                <c:pt idx="7806">
                  <c:v>0.658</c:v>
                </c:pt>
                <c:pt idx="7807">
                  <c:v>0.658</c:v>
                </c:pt>
                <c:pt idx="7808">
                  <c:v>0.658</c:v>
                </c:pt>
                <c:pt idx="7809">
                  <c:v>0.658</c:v>
                </c:pt>
                <c:pt idx="7810">
                  <c:v>0.658</c:v>
                </c:pt>
                <c:pt idx="7811">
                  <c:v>0.658</c:v>
                </c:pt>
                <c:pt idx="7812">
                  <c:v>0.658</c:v>
                </c:pt>
                <c:pt idx="7813">
                  <c:v>0.658</c:v>
                </c:pt>
                <c:pt idx="7814">
                  <c:v>0.658</c:v>
                </c:pt>
                <c:pt idx="7815">
                  <c:v>0.658</c:v>
                </c:pt>
                <c:pt idx="7816">
                  <c:v>0.658</c:v>
                </c:pt>
                <c:pt idx="7817">
                  <c:v>0.658</c:v>
                </c:pt>
                <c:pt idx="7818">
                  <c:v>0.647333333333334</c:v>
                </c:pt>
                <c:pt idx="7819">
                  <c:v>0.642</c:v>
                </c:pt>
                <c:pt idx="7820">
                  <c:v>0.642</c:v>
                </c:pt>
                <c:pt idx="7821">
                  <c:v>0.642</c:v>
                </c:pt>
                <c:pt idx="7822">
                  <c:v>0.642</c:v>
                </c:pt>
                <c:pt idx="7823">
                  <c:v>0.642</c:v>
                </c:pt>
                <c:pt idx="7824">
                  <c:v>0.642</c:v>
                </c:pt>
                <c:pt idx="7825">
                  <c:v>0.642</c:v>
                </c:pt>
                <c:pt idx="7826">
                  <c:v>0.642</c:v>
                </c:pt>
                <c:pt idx="7827">
                  <c:v>0.642</c:v>
                </c:pt>
                <c:pt idx="7828">
                  <c:v>0.642</c:v>
                </c:pt>
                <c:pt idx="7829">
                  <c:v>0.642</c:v>
                </c:pt>
                <c:pt idx="7830">
                  <c:v>0.642</c:v>
                </c:pt>
                <c:pt idx="7831">
                  <c:v>0.642</c:v>
                </c:pt>
                <c:pt idx="7832">
                  <c:v>0.642</c:v>
                </c:pt>
                <c:pt idx="7833">
                  <c:v>0.642</c:v>
                </c:pt>
                <c:pt idx="7834">
                  <c:v>0.75</c:v>
                </c:pt>
                <c:pt idx="7835">
                  <c:v>0.75</c:v>
                </c:pt>
                <c:pt idx="7836">
                  <c:v>0.75</c:v>
                </c:pt>
                <c:pt idx="7837">
                  <c:v>0.75</c:v>
                </c:pt>
                <c:pt idx="7838">
                  <c:v>0.75</c:v>
                </c:pt>
                <c:pt idx="7839">
                  <c:v>0.75</c:v>
                </c:pt>
                <c:pt idx="7840">
                  <c:v>0.75</c:v>
                </c:pt>
                <c:pt idx="7841">
                  <c:v>0.75</c:v>
                </c:pt>
                <c:pt idx="7842">
                  <c:v>0.75</c:v>
                </c:pt>
                <c:pt idx="7843">
                  <c:v>0.75</c:v>
                </c:pt>
                <c:pt idx="7844">
                  <c:v>0.75</c:v>
                </c:pt>
                <c:pt idx="7845">
                  <c:v>0.75</c:v>
                </c:pt>
                <c:pt idx="7846">
                  <c:v>0.75</c:v>
                </c:pt>
                <c:pt idx="7847">
                  <c:v>0.75</c:v>
                </c:pt>
                <c:pt idx="7848">
                  <c:v>0.75</c:v>
                </c:pt>
                <c:pt idx="7849">
                  <c:v>0.75</c:v>
                </c:pt>
                <c:pt idx="7850">
                  <c:v>0.75</c:v>
                </c:pt>
                <c:pt idx="7851">
                  <c:v>0.75</c:v>
                </c:pt>
                <c:pt idx="7852">
                  <c:v>0.75</c:v>
                </c:pt>
                <c:pt idx="7853">
                  <c:v>0.75</c:v>
                </c:pt>
                <c:pt idx="7854">
                  <c:v>0.739</c:v>
                </c:pt>
                <c:pt idx="7855">
                  <c:v>0.717</c:v>
                </c:pt>
                <c:pt idx="7856">
                  <c:v>0.717</c:v>
                </c:pt>
                <c:pt idx="7857">
                  <c:v>0.717</c:v>
                </c:pt>
                <c:pt idx="7858">
                  <c:v>0.717</c:v>
                </c:pt>
                <c:pt idx="7859">
                  <c:v>0.717</c:v>
                </c:pt>
                <c:pt idx="7860">
                  <c:v>0.717</c:v>
                </c:pt>
                <c:pt idx="7861">
                  <c:v>0.717</c:v>
                </c:pt>
                <c:pt idx="7862">
                  <c:v>0.717</c:v>
                </c:pt>
                <c:pt idx="7863">
                  <c:v>0.717</c:v>
                </c:pt>
                <c:pt idx="7864">
                  <c:v>0.717</c:v>
                </c:pt>
                <c:pt idx="7865">
                  <c:v>0.717</c:v>
                </c:pt>
                <c:pt idx="7866">
                  <c:v>0.775</c:v>
                </c:pt>
                <c:pt idx="7867">
                  <c:v>0.775</c:v>
                </c:pt>
                <c:pt idx="7868">
                  <c:v>0.775</c:v>
                </c:pt>
                <c:pt idx="7869">
                  <c:v>0.775</c:v>
                </c:pt>
                <c:pt idx="7870">
                  <c:v>0.775</c:v>
                </c:pt>
                <c:pt idx="7871">
                  <c:v>0.775</c:v>
                </c:pt>
                <c:pt idx="7872">
                  <c:v>0.813666666666667</c:v>
                </c:pt>
                <c:pt idx="7873">
                  <c:v>0.833</c:v>
                </c:pt>
                <c:pt idx="7874">
                  <c:v>0.833</c:v>
                </c:pt>
                <c:pt idx="7875">
                  <c:v>0.833</c:v>
                </c:pt>
                <c:pt idx="7876">
                  <c:v>0.833</c:v>
                </c:pt>
                <c:pt idx="7877">
                  <c:v>0.833</c:v>
                </c:pt>
                <c:pt idx="7878">
                  <c:v>0.833</c:v>
                </c:pt>
                <c:pt idx="7879">
                  <c:v>0.833</c:v>
                </c:pt>
                <c:pt idx="7880">
                  <c:v>0.833</c:v>
                </c:pt>
                <c:pt idx="7881">
                  <c:v>0.833</c:v>
                </c:pt>
                <c:pt idx="7882">
                  <c:v>0.833</c:v>
                </c:pt>
                <c:pt idx="7883">
                  <c:v>0.833</c:v>
                </c:pt>
                <c:pt idx="7884">
                  <c:v>0.833</c:v>
                </c:pt>
                <c:pt idx="7885">
                  <c:v>0.833</c:v>
                </c:pt>
                <c:pt idx="7886">
                  <c:v>0.833</c:v>
                </c:pt>
                <c:pt idx="7887">
                  <c:v>0.833</c:v>
                </c:pt>
                <c:pt idx="7888">
                  <c:v>0.833</c:v>
                </c:pt>
                <c:pt idx="7889">
                  <c:v>0.689</c:v>
                </c:pt>
                <c:pt idx="7890">
                  <c:v>0.617</c:v>
                </c:pt>
                <c:pt idx="7891">
                  <c:v>0.617</c:v>
                </c:pt>
                <c:pt idx="7892">
                  <c:v>0.617</c:v>
                </c:pt>
                <c:pt idx="7893">
                  <c:v>0.617</c:v>
                </c:pt>
                <c:pt idx="7894">
                  <c:v>0.617</c:v>
                </c:pt>
                <c:pt idx="7895">
                  <c:v>0.617</c:v>
                </c:pt>
                <c:pt idx="7896">
                  <c:v>0.617</c:v>
                </c:pt>
                <c:pt idx="7897">
                  <c:v>0.617</c:v>
                </c:pt>
                <c:pt idx="7898">
                  <c:v>0.642</c:v>
                </c:pt>
                <c:pt idx="7899">
                  <c:v>0.692</c:v>
                </c:pt>
                <c:pt idx="7900">
                  <c:v>0.692</c:v>
                </c:pt>
                <c:pt idx="7901">
                  <c:v>0.692</c:v>
                </c:pt>
                <c:pt idx="7902">
                  <c:v>0.692</c:v>
                </c:pt>
                <c:pt idx="7903">
                  <c:v>0.692</c:v>
                </c:pt>
                <c:pt idx="7904">
                  <c:v>0.692</c:v>
                </c:pt>
                <c:pt idx="7905">
                  <c:v>0.692</c:v>
                </c:pt>
                <c:pt idx="7906">
                  <c:v>0.692</c:v>
                </c:pt>
                <c:pt idx="7907">
                  <c:v>0.692</c:v>
                </c:pt>
                <c:pt idx="7908">
                  <c:v>0.692</c:v>
                </c:pt>
                <c:pt idx="7909">
                  <c:v>0.692</c:v>
                </c:pt>
                <c:pt idx="7910">
                  <c:v>0.692</c:v>
                </c:pt>
                <c:pt idx="7911">
                  <c:v>0.692</c:v>
                </c:pt>
                <c:pt idx="7912">
                  <c:v>0.692</c:v>
                </c:pt>
                <c:pt idx="7913">
                  <c:v>0.692</c:v>
                </c:pt>
                <c:pt idx="7914">
                  <c:v>0.692</c:v>
                </c:pt>
                <c:pt idx="7915">
                  <c:v>0.692</c:v>
                </c:pt>
                <c:pt idx="7916">
                  <c:v>0.692</c:v>
                </c:pt>
                <c:pt idx="7917">
                  <c:v>0.692</c:v>
                </c:pt>
                <c:pt idx="7918">
                  <c:v>0.692</c:v>
                </c:pt>
                <c:pt idx="7919">
                  <c:v>0.692</c:v>
                </c:pt>
                <c:pt idx="7920">
                  <c:v>0.692</c:v>
                </c:pt>
                <c:pt idx="7921">
                  <c:v>0.692</c:v>
                </c:pt>
                <c:pt idx="7922">
                  <c:v>0.692</c:v>
                </c:pt>
                <c:pt idx="7923">
                  <c:v>0.692</c:v>
                </c:pt>
                <c:pt idx="7924">
                  <c:v>0.692</c:v>
                </c:pt>
                <c:pt idx="7925">
                  <c:v>0.692</c:v>
                </c:pt>
                <c:pt idx="7926">
                  <c:v>0.692</c:v>
                </c:pt>
                <c:pt idx="7927">
                  <c:v>0.689</c:v>
                </c:pt>
                <c:pt idx="7928">
                  <c:v>0.683</c:v>
                </c:pt>
                <c:pt idx="7929">
                  <c:v>0.683</c:v>
                </c:pt>
                <c:pt idx="7930">
                  <c:v>0.683</c:v>
                </c:pt>
                <c:pt idx="7931">
                  <c:v>0.683</c:v>
                </c:pt>
                <c:pt idx="7932">
                  <c:v>0.683</c:v>
                </c:pt>
                <c:pt idx="7933">
                  <c:v>0.683</c:v>
                </c:pt>
                <c:pt idx="7934">
                  <c:v>0.683</c:v>
                </c:pt>
                <c:pt idx="7935">
                  <c:v>0.683</c:v>
                </c:pt>
                <c:pt idx="7936">
                  <c:v>0.683</c:v>
                </c:pt>
                <c:pt idx="7937">
                  <c:v>0.727666666666667</c:v>
                </c:pt>
                <c:pt idx="7938">
                  <c:v>0.817</c:v>
                </c:pt>
                <c:pt idx="7939">
                  <c:v>0.817</c:v>
                </c:pt>
                <c:pt idx="7940">
                  <c:v>0.817</c:v>
                </c:pt>
                <c:pt idx="7941">
                  <c:v>0.817</c:v>
                </c:pt>
                <c:pt idx="7942">
                  <c:v>0.817</c:v>
                </c:pt>
                <c:pt idx="7943">
                  <c:v>0.817</c:v>
                </c:pt>
                <c:pt idx="7944">
                  <c:v>0.817</c:v>
                </c:pt>
                <c:pt idx="7945">
                  <c:v>0.817</c:v>
                </c:pt>
                <c:pt idx="7946">
                  <c:v>0.817</c:v>
                </c:pt>
                <c:pt idx="7947">
                  <c:v>0.817</c:v>
                </c:pt>
                <c:pt idx="7948">
                  <c:v>0.817</c:v>
                </c:pt>
                <c:pt idx="7949">
                  <c:v>0.817</c:v>
                </c:pt>
                <c:pt idx="7950">
                  <c:v>0.817</c:v>
                </c:pt>
                <c:pt idx="7951">
                  <c:v>0.817</c:v>
                </c:pt>
                <c:pt idx="7952">
                  <c:v>0.817</c:v>
                </c:pt>
                <c:pt idx="7953">
                  <c:v>0.817</c:v>
                </c:pt>
                <c:pt idx="7954">
                  <c:v>0.817</c:v>
                </c:pt>
                <c:pt idx="7955">
                  <c:v>0.908666666666666</c:v>
                </c:pt>
                <c:pt idx="7956">
                  <c:v>1.092</c:v>
                </c:pt>
                <c:pt idx="7957">
                  <c:v>1.092</c:v>
                </c:pt>
                <c:pt idx="7958">
                  <c:v>1.092</c:v>
                </c:pt>
                <c:pt idx="7959">
                  <c:v>1.092</c:v>
                </c:pt>
                <c:pt idx="7960">
                  <c:v>1.092</c:v>
                </c:pt>
                <c:pt idx="7961">
                  <c:v>1.092</c:v>
                </c:pt>
                <c:pt idx="7962">
                  <c:v>1.092</c:v>
                </c:pt>
                <c:pt idx="7963">
                  <c:v>1.092</c:v>
                </c:pt>
                <c:pt idx="7964">
                  <c:v>1.092</c:v>
                </c:pt>
                <c:pt idx="7965">
                  <c:v>1.092</c:v>
                </c:pt>
                <c:pt idx="7966">
                  <c:v>1.092</c:v>
                </c:pt>
                <c:pt idx="7967">
                  <c:v>1.092</c:v>
                </c:pt>
                <c:pt idx="7968">
                  <c:v>1.092</c:v>
                </c:pt>
                <c:pt idx="7969">
                  <c:v>1.092</c:v>
                </c:pt>
                <c:pt idx="7970">
                  <c:v>1.092</c:v>
                </c:pt>
                <c:pt idx="7971">
                  <c:v>1.092</c:v>
                </c:pt>
                <c:pt idx="7972">
                  <c:v>1.092</c:v>
                </c:pt>
                <c:pt idx="7973">
                  <c:v>1.092</c:v>
                </c:pt>
                <c:pt idx="7974">
                  <c:v>1.092</c:v>
                </c:pt>
                <c:pt idx="7975">
                  <c:v>1.092</c:v>
                </c:pt>
                <c:pt idx="7976">
                  <c:v>1.092</c:v>
                </c:pt>
                <c:pt idx="7977">
                  <c:v>1.092</c:v>
                </c:pt>
                <c:pt idx="7978">
                  <c:v>1.092</c:v>
                </c:pt>
                <c:pt idx="7979">
                  <c:v>1.092</c:v>
                </c:pt>
                <c:pt idx="7980">
                  <c:v>1.092</c:v>
                </c:pt>
                <c:pt idx="7981">
                  <c:v>1.092</c:v>
                </c:pt>
                <c:pt idx="7982">
                  <c:v>1.092</c:v>
                </c:pt>
                <c:pt idx="7983">
                  <c:v>0.914</c:v>
                </c:pt>
                <c:pt idx="7984">
                  <c:v>0.825</c:v>
                </c:pt>
                <c:pt idx="7985">
                  <c:v>0.825</c:v>
                </c:pt>
                <c:pt idx="7986">
                  <c:v>0.825</c:v>
                </c:pt>
                <c:pt idx="7987">
                  <c:v>0.825</c:v>
                </c:pt>
                <c:pt idx="7988">
                  <c:v>0.825</c:v>
                </c:pt>
                <c:pt idx="7989">
                  <c:v>0.825</c:v>
                </c:pt>
                <c:pt idx="7990">
                  <c:v>0.825</c:v>
                </c:pt>
                <c:pt idx="7991">
                  <c:v>0.825</c:v>
                </c:pt>
                <c:pt idx="7992">
                  <c:v>0.825</c:v>
                </c:pt>
                <c:pt idx="7993">
                  <c:v>0.825</c:v>
                </c:pt>
                <c:pt idx="7994">
                  <c:v>0.825</c:v>
                </c:pt>
                <c:pt idx="7995">
                  <c:v>0.825</c:v>
                </c:pt>
                <c:pt idx="7996">
                  <c:v>0.825</c:v>
                </c:pt>
                <c:pt idx="7997">
                  <c:v>0.825</c:v>
                </c:pt>
                <c:pt idx="7998">
                  <c:v>0.825</c:v>
                </c:pt>
                <c:pt idx="7999">
                  <c:v>0.825</c:v>
                </c:pt>
                <c:pt idx="8000">
                  <c:v>0.825</c:v>
                </c:pt>
                <c:pt idx="8001">
                  <c:v>0.825</c:v>
                </c:pt>
                <c:pt idx="8002">
                  <c:v>0.825</c:v>
                </c:pt>
                <c:pt idx="8003">
                  <c:v>0.825</c:v>
                </c:pt>
                <c:pt idx="8004">
                  <c:v>0.825</c:v>
                </c:pt>
                <c:pt idx="8005">
                  <c:v>0.825</c:v>
                </c:pt>
                <c:pt idx="8006">
                  <c:v>0.825</c:v>
                </c:pt>
                <c:pt idx="8007">
                  <c:v>0.825</c:v>
                </c:pt>
                <c:pt idx="8008">
                  <c:v>0.825</c:v>
                </c:pt>
                <c:pt idx="8009">
                  <c:v>0.825</c:v>
                </c:pt>
                <c:pt idx="8010">
                  <c:v>0.825</c:v>
                </c:pt>
                <c:pt idx="8011">
                  <c:v>0.825</c:v>
                </c:pt>
                <c:pt idx="8012">
                  <c:v>0.825</c:v>
                </c:pt>
                <c:pt idx="8013">
                  <c:v>0.825</c:v>
                </c:pt>
                <c:pt idx="8014">
                  <c:v>0.825</c:v>
                </c:pt>
                <c:pt idx="8015">
                  <c:v>0.825</c:v>
                </c:pt>
                <c:pt idx="8016">
                  <c:v>0.825</c:v>
                </c:pt>
                <c:pt idx="8017">
                  <c:v>0.825</c:v>
                </c:pt>
                <c:pt idx="8018">
                  <c:v>0.825</c:v>
                </c:pt>
                <c:pt idx="8019">
                  <c:v>0.825</c:v>
                </c:pt>
                <c:pt idx="8020">
                  <c:v>0.825</c:v>
                </c:pt>
                <c:pt idx="8021">
                  <c:v>0.825</c:v>
                </c:pt>
                <c:pt idx="8022">
                  <c:v>0.85</c:v>
                </c:pt>
                <c:pt idx="8023">
                  <c:v>0.85</c:v>
                </c:pt>
                <c:pt idx="8024">
                  <c:v>0.85</c:v>
                </c:pt>
                <c:pt idx="8025">
                  <c:v>0.85</c:v>
                </c:pt>
                <c:pt idx="8026">
                  <c:v>0.9</c:v>
                </c:pt>
                <c:pt idx="8027">
                  <c:v>0.925</c:v>
                </c:pt>
                <c:pt idx="8028">
                  <c:v>0.925</c:v>
                </c:pt>
                <c:pt idx="8029">
                  <c:v>0.925</c:v>
                </c:pt>
                <c:pt idx="8030">
                  <c:v>0.925</c:v>
                </c:pt>
                <c:pt idx="8031">
                  <c:v>0.925</c:v>
                </c:pt>
                <c:pt idx="8032">
                  <c:v>0.925</c:v>
                </c:pt>
                <c:pt idx="8033">
                  <c:v>0.925</c:v>
                </c:pt>
                <c:pt idx="8034">
                  <c:v>0.925</c:v>
                </c:pt>
                <c:pt idx="8035">
                  <c:v>0.925</c:v>
                </c:pt>
                <c:pt idx="8036">
                  <c:v>0.925</c:v>
                </c:pt>
                <c:pt idx="8037">
                  <c:v>0.925</c:v>
                </c:pt>
                <c:pt idx="8038">
                  <c:v>0.925</c:v>
                </c:pt>
                <c:pt idx="8039">
                  <c:v>0.925</c:v>
                </c:pt>
                <c:pt idx="8040">
                  <c:v>0.925</c:v>
                </c:pt>
                <c:pt idx="8041">
                  <c:v>0.925</c:v>
                </c:pt>
                <c:pt idx="8042">
                  <c:v>0.925</c:v>
                </c:pt>
                <c:pt idx="8043">
                  <c:v>0.925</c:v>
                </c:pt>
                <c:pt idx="8044">
                  <c:v>0.925</c:v>
                </c:pt>
                <c:pt idx="8045">
                  <c:v>0.85</c:v>
                </c:pt>
                <c:pt idx="8046">
                  <c:v>0.85</c:v>
                </c:pt>
                <c:pt idx="8047">
                  <c:v>0.85</c:v>
                </c:pt>
                <c:pt idx="8048">
                  <c:v>0.85</c:v>
                </c:pt>
                <c:pt idx="8049">
                  <c:v>0.775</c:v>
                </c:pt>
                <c:pt idx="8050">
                  <c:v>0.775</c:v>
                </c:pt>
                <c:pt idx="8051">
                  <c:v>0.775</c:v>
                </c:pt>
                <c:pt idx="8052">
                  <c:v>0.775</c:v>
                </c:pt>
                <c:pt idx="8053">
                  <c:v>0.775</c:v>
                </c:pt>
                <c:pt idx="8054">
                  <c:v>0.775</c:v>
                </c:pt>
                <c:pt idx="8055">
                  <c:v>0.775</c:v>
                </c:pt>
                <c:pt idx="8056">
                  <c:v>0.775</c:v>
                </c:pt>
                <c:pt idx="8057">
                  <c:v>0.775</c:v>
                </c:pt>
                <c:pt idx="8058">
                  <c:v>0.719666666666667</c:v>
                </c:pt>
                <c:pt idx="8059">
                  <c:v>0.692</c:v>
                </c:pt>
                <c:pt idx="8060">
                  <c:v>0.692</c:v>
                </c:pt>
                <c:pt idx="8061">
                  <c:v>0.692</c:v>
                </c:pt>
                <c:pt idx="8062">
                  <c:v>0.692</c:v>
                </c:pt>
                <c:pt idx="8063">
                  <c:v>0.692</c:v>
                </c:pt>
                <c:pt idx="8064">
                  <c:v>0.692</c:v>
                </c:pt>
                <c:pt idx="8065">
                  <c:v>0.692</c:v>
                </c:pt>
                <c:pt idx="8066">
                  <c:v>0.692</c:v>
                </c:pt>
                <c:pt idx="8067">
                  <c:v>0.692</c:v>
                </c:pt>
                <c:pt idx="8068">
                  <c:v>0.730666666666667</c:v>
                </c:pt>
                <c:pt idx="8069">
                  <c:v>0.808</c:v>
                </c:pt>
                <c:pt idx="8070">
                  <c:v>0.808</c:v>
                </c:pt>
                <c:pt idx="8071">
                  <c:v>0.808</c:v>
                </c:pt>
                <c:pt idx="8072">
                  <c:v>0.808</c:v>
                </c:pt>
                <c:pt idx="8073">
                  <c:v>0.808</c:v>
                </c:pt>
                <c:pt idx="8074">
                  <c:v>0.808</c:v>
                </c:pt>
                <c:pt idx="8075">
                  <c:v>0.808</c:v>
                </c:pt>
                <c:pt idx="8076">
                  <c:v>0.808</c:v>
                </c:pt>
                <c:pt idx="8077">
                  <c:v>0.808</c:v>
                </c:pt>
                <c:pt idx="8078">
                  <c:v>0.8</c:v>
                </c:pt>
                <c:pt idx="8079">
                  <c:v>0.8</c:v>
                </c:pt>
                <c:pt idx="8080">
                  <c:v>0.8</c:v>
                </c:pt>
                <c:pt idx="8081">
                  <c:v>0.8</c:v>
                </c:pt>
                <c:pt idx="8082">
                  <c:v>0.8</c:v>
                </c:pt>
                <c:pt idx="8083">
                  <c:v>0.8</c:v>
                </c:pt>
                <c:pt idx="8084">
                  <c:v>0.8</c:v>
                </c:pt>
                <c:pt idx="8085">
                  <c:v>0.8</c:v>
                </c:pt>
                <c:pt idx="8086">
                  <c:v>0.8</c:v>
                </c:pt>
                <c:pt idx="8087">
                  <c:v>0.8</c:v>
                </c:pt>
                <c:pt idx="8088">
                  <c:v>0.808333333333333</c:v>
                </c:pt>
                <c:pt idx="8089">
                  <c:v>0.825</c:v>
                </c:pt>
                <c:pt idx="8090">
                  <c:v>0.825</c:v>
                </c:pt>
                <c:pt idx="8091">
                  <c:v>0.825</c:v>
                </c:pt>
                <c:pt idx="8092">
                  <c:v>0.825</c:v>
                </c:pt>
                <c:pt idx="8093">
                  <c:v>0.825</c:v>
                </c:pt>
                <c:pt idx="8094">
                  <c:v>0.825</c:v>
                </c:pt>
                <c:pt idx="8095">
                  <c:v>0.825</c:v>
                </c:pt>
                <c:pt idx="8096">
                  <c:v>0.825</c:v>
                </c:pt>
                <c:pt idx="8097">
                  <c:v>0.825</c:v>
                </c:pt>
                <c:pt idx="8098">
                  <c:v>0.886333333333333</c:v>
                </c:pt>
                <c:pt idx="8099">
                  <c:v>0.917</c:v>
                </c:pt>
                <c:pt idx="8100">
                  <c:v>0.917</c:v>
                </c:pt>
                <c:pt idx="8101">
                  <c:v>0.917</c:v>
                </c:pt>
                <c:pt idx="8102">
                  <c:v>0.917</c:v>
                </c:pt>
                <c:pt idx="8103">
                  <c:v>0.917</c:v>
                </c:pt>
                <c:pt idx="8104">
                  <c:v>0.917</c:v>
                </c:pt>
                <c:pt idx="8105">
                  <c:v>0.917</c:v>
                </c:pt>
                <c:pt idx="8106">
                  <c:v>0.917</c:v>
                </c:pt>
                <c:pt idx="8107">
                  <c:v>0.917</c:v>
                </c:pt>
                <c:pt idx="8108">
                  <c:v>0.917</c:v>
                </c:pt>
                <c:pt idx="8109">
                  <c:v>0.917</c:v>
                </c:pt>
                <c:pt idx="8110">
                  <c:v>0.917</c:v>
                </c:pt>
                <c:pt idx="8111">
                  <c:v>0.917</c:v>
                </c:pt>
                <c:pt idx="8112">
                  <c:v>0.917</c:v>
                </c:pt>
                <c:pt idx="8113">
                  <c:v>0.917</c:v>
                </c:pt>
                <c:pt idx="8114">
                  <c:v>0.917</c:v>
                </c:pt>
                <c:pt idx="8115">
                  <c:v>0.917</c:v>
                </c:pt>
                <c:pt idx="8116">
                  <c:v>0.917</c:v>
                </c:pt>
                <c:pt idx="8117">
                  <c:v>0.917</c:v>
                </c:pt>
                <c:pt idx="8118">
                  <c:v>0.917</c:v>
                </c:pt>
                <c:pt idx="8119">
                  <c:v>0.917</c:v>
                </c:pt>
                <c:pt idx="8120">
                  <c:v>0.917</c:v>
                </c:pt>
                <c:pt idx="8121">
                  <c:v>0.917</c:v>
                </c:pt>
                <c:pt idx="8122">
                  <c:v>0.917</c:v>
                </c:pt>
                <c:pt idx="8123">
                  <c:v>0.917</c:v>
                </c:pt>
                <c:pt idx="8124">
                  <c:v>0.917</c:v>
                </c:pt>
                <c:pt idx="8125">
                  <c:v>0.917</c:v>
                </c:pt>
                <c:pt idx="8126">
                  <c:v>0.917</c:v>
                </c:pt>
                <c:pt idx="8127">
                  <c:v>0.917</c:v>
                </c:pt>
                <c:pt idx="8128">
                  <c:v>0.917</c:v>
                </c:pt>
                <c:pt idx="8129">
                  <c:v>0.917</c:v>
                </c:pt>
                <c:pt idx="8130">
                  <c:v>0.917</c:v>
                </c:pt>
                <c:pt idx="8131">
                  <c:v>0.917</c:v>
                </c:pt>
                <c:pt idx="8132">
                  <c:v>0.917</c:v>
                </c:pt>
                <c:pt idx="8133">
                  <c:v>0.917</c:v>
                </c:pt>
                <c:pt idx="8134">
                  <c:v>0.917</c:v>
                </c:pt>
                <c:pt idx="8135">
                  <c:v>0.917</c:v>
                </c:pt>
                <c:pt idx="8136">
                  <c:v>0.917</c:v>
                </c:pt>
                <c:pt idx="8137">
                  <c:v>0.917</c:v>
                </c:pt>
                <c:pt idx="8138">
                  <c:v>0.917</c:v>
                </c:pt>
                <c:pt idx="8139">
                  <c:v>0.917</c:v>
                </c:pt>
                <c:pt idx="8140">
                  <c:v>0.917</c:v>
                </c:pt>
                <c:pt idx="8141">
                  <c:v>0.917</c:v>
                </c:pt>
                <c:pt idx="8142">
                  <c:v>0.917</c:v>
                </c:pt>
                <c:pt idx="8143">
                  <c:v>0.917</c:v>
                </c:pt>
                <c:pt idx="8144">
                  <c:v>0.917</c:v>
                </c:pt>
                <c:pt idx="8145">
                  <c:v>0.889</c:v>
                </c:pt>
                <c:pt idx="8146">
                  <c:v>0.875</c:v>
                </c:pt>
                <c:pt idx="8147">
                  <c:v>0.875</c:v>
                </c:pt>
                <c:pt idx="8148">
                  <c:v>0.875</c:v>
                </c:pt>
                <c:pt idx="8149">
                  <c:v>0.875</c:v>
                </c:pt>
                <c:pt idx="8150">
                  <c:v>0.875</c:v>
                </c:pt>
                <c:pt idx="8151">
                  <c:v>0.875</c:v>
                </c:pt>
                <c:pt idx="8152">
                  <c:v>0.875</c:v>
                </c:pt>
                <c:pt idx="8153">
                  <c:v>0.875</c:v>
                </c:pt>
                <c:pt idx="8154">
                  <c:v>0.875</c:v>
                </c:pt>
                <c:pt idx="8155">
                  <c:v>0.875</c:v>
                </c:pt>
                <c:pt idx="8156">
                  <c:v>0.875</c:v>
                </c:pt>
                <c:pt idx="8157">
                  <c:v>0.875</c:v>
                </c:pt>
                <c:pt idx="8158">
                  <c:v>0.858333333333334</c:v>
                </c:pt>
                <c:pt idx="8159">
                  <c:v>0.85</c:v>
                </c:pt>
                <c:pt idx="8160">
                  <c:v>0.85</c:v>
                </c:pt>
                <c:pt idx="8161">
                  <c:v>0.85</c:v>
                </c:pt>
                <c:pt idx="8162">
                  <c:v>0.85</c:v>
                </c:pt>
                <c:pt idx="8163">
                  <c:v>0.85</c:v>
                </c:pt>
                <c:pt idx="8164">
                  <c:v>0.85</c:v>
                </c:pt>
                <c:pt idx="8165">
                  <c:v>0.85</c:v>
                </c:pt>
                <c:pt idx="8166">
                  <c:v>0.85</c:v>
                </c:pt>
                <c:pt idx="8167">
                  <c:v>0.85</c:v>
                </c:pt>
                <c:pt idx="8168">
                  <c:v>0.85</c:v>
                </c:pt>
                <c:pt idx="8169">
                  <c:v>0.85</c:v>
                </c:pt>
                <c:pt idx="8170">
                  <c:v>0.85</c:v>
                </c:pt>
                <c:pt idx="8171">
                  <c:v>0.85</c:v>
                </c:pt>
                <c:pt idx="8172">
                  <c:v>0.85</c:v>
                </c:pt>
                <c:pt idx="8173">
                  <c:v>0.85</c:v>
                </c:pt>
                <c:pt idx="8174">
                  <c:v>0.85</c:v>
                </c:pt>
                <c:pt idx="8175">
                  <c:v>0.85</c:v>
                </c:pt>
                <c:pt idx="8176">
                  <c:v>0.85</c:v>
                </c:pt>
                <c:pt idx="8177">
                  <c:v>0.85</c:v>
                </c:pt>
                <c:pt idx="8178">
                  <c:v>0.85</c:v>
                </c:pt>
                <c:pt idx="8179">
                  <c:v>0.85</c:v>
                </c:pt>
                <c:pt idx="8180">
                  <c:v>0.85</c:v>
                </c:pt>
                <c:pt idx="8181">
                  <c:v>0.85</c:v>
                </c:pt>
                <c:pt idx="8182">
                  <c:v>0.85</c:v>
                </c:pt>
                <c:pt idx="8183">
                  <c:v>0.85</c:v>
                </c:pt>
                <c:pt idx="8184">
                  <c:v>0.85</c:v>
                </c:pt>
                <c:pt idx="8185">
                  <c:v>0.85</c:v>
                </c:pt>
                <c:pt idx="8186">
                  <c:v>0.875</c:v>
                </c:pt>
                <c:pt idx="8187">
                  <c:v>0.875</c:v>
                </c:pt>
                <c:pt idx="8188">
                  <c:v>0.875</c:v>
                </c:pt>
                <c:pt idx="8189">
                  <c:v>0.875</c:v>
                </c:pt>
                <c:pt idx="8190">
                  <c:v>0.875</c:v>
                </c:pt>
                <c:pt idx="8191">
                  <c:v>0.875</c:v>
                </c:pt>
                <c:pt idx="8192">
                  <c:v>0.875</c:v>
                </c:pt>
                <c:pt idx="8193">
                  <c:v>0.875</c:v>
                </c:pt>
                <c:pt idx="8194">
                  <c:v>0.875</c:v>
                </c:pt>
                <c:pt idx="8195">
                  <c:v>0.875</c:v>
                </c:pt>
                <c:pt idx="8196">
                  <c:v>0.875</c:v>
                </c:pt>
                <c:pt idx="8197">
                  <c:v>0.875</c:v>
                </c:pt>
                <c:pt idx="8198">
                  <c:v>0.903</c:v>
                </c:pt>
                <c:pt idx="8199">
                  <c:v>0.917</c:v>
                </c:pt>
                <c:pt idx="8200">
                  <c:v>0.917</c:v>
                </c:pt>
                <c:pt idx="8201">
                  <c:v>0.917</c:v>
                </c:pt>
                <c:pt idx="8202">
                  <c:v>0.917</c:v>
                </c:pt>
                <c:pt idx="8203">
                  <c:v>0.917</c:v>
                </c:pt>
                <c:pt idx="8204">
                  <c:v>0.917</c:v>
                </c:pt>
                <c:pt idx="8205">
                  <c:v>0.917</c:v>
                </c:pt>
                <c:pt idx="8206">
                  <c:v>0.917</c:v>
                </c:pt>
                <c:pt idx="8207">
                  <c:v>0.917</c:v>
                </c:pt>
                <c:pt idx="8208">
                  <c:v>0.917</c:v>
                </c:pt>
                <c:pt idx="8209">
                  <c:v>0.917</c:v>
                </c:pt>
                <c:pt idx="8210">
                  <c:v>0.917</c:v>
                </c:pt>
                <c:pt idx="8211">
                  <c:v>0.917</c:v>
                </c:pt>
                <c:pt idx="8212">
                  <c:v>0.917</c:v>
                </c:pt>
                <c:pt idx="8213">
                  <c:v>0.917</c:v>
                </c:pt>
                <c:pt idx="8214">
                  <c:v>0.917</c:v>
                </c:pt>
                <c:pt idx="8215">
                  <c:v>0.917</c:v>
                </c:pt>
                <c:pt idx="8216">
                  <c:v>0.917</c:v>
                </c:pt>
                <c:pt idx="8217">
                  <c:v>0.917</c:v>
                </c:pt>
                <c:pt idx="8218">
                  <c:v>0.917</c:v>
                </c:pt>
                <c:pt idx="8219">
                  <c:v>0.917</c:v>
                </c:pt>
                <c:pt idx="8220">
                  <c:v>0.917</c:v>
                </c:pt>
                <c:pt idx="8221">
                  <c:v>0.917</c:v>
                </c:pt>
                <c:pt idx="8222">
                  <c:v>0.855666666666667</c:v>
                </c:pt>
                <c:pt idx="8223">
                  <c:v>0.825</c:v>
                </c:pt>
                <c:pt idx="8224">
                  <c:v>0.825</c:v>
                </c:pt>
                <c:pt idx="8225">
                  <c:v>0.825</c:v>
                </c:pt>
                <c:pt idx="8226">
                  <c:v>0.825</c:v>
                </c:pt>
                <c:pt idx="8227">
                  <c:v>0.825</c:v>
                </c:pt>
                <c:pt idx="8228">
                  <c:v>0.825</c:v>
                </c:pt>
                <c:pt idx="8229">
                  <c:v>0.825</c:v>
                </c:pt>
                <c:pt idx="8230">
                  <c:v>0.825</c:v>
                </c:pt>
                <c:pt idx="8231">
                  <c:v>0.825</c:v>
                </c:pt>
                <c:pt idx="8232">
                  <c:v>0.847</c:v>
                </c:pt>
                <c:pt idx="8233">
                  <c:v>0.858</c:v>
                </c:pt>
                <c:pt idx="8234">
                  <c:v>0.858</c:v>
                </c:pt>
                <c:pt idx="8235">
                  <c:v>0.858</c:v>
                </c:pt>
                <c:pt idx="8236">
                  <c:v>0.858</c:v>
                </c:pt>
                <c:pt idx="8237">
                  <c:v>0.858</c:v>
                </c:pt>
                <c:pt idx="8238">
                  <c:v>0.858</c:v>
                </c:pt>
                <c:pt idx="8239">
                  <c:v>0.858</c:v>
                </c:pt>
                <c:pt idx="8240">
                  <c:v>0.858</c:v>
                </c:pt>
                <c:pt idx="8241">
                  <c:v>0.858</c:v>
                </c:pt>
                <c:pt idx="8242">
                  <c:v>0.858</c:v>
                </c:pt>
                <c:pt idx="8243">
                  <c:v>0.858</c:v>
                </c:pt>
                <c:pt idx="8244">
                  <c:v>0.858</c:v>
                </c:pt>
                <c:pt idx="8245">
                  <c:v>0.858</c:v>
                </c:pt>
                <c:pt idx="8246">
                  <c:v>0.858</c:v>
                </c:pt>
                <c:pt idx="8247">
                  <c:v>0.858</c:v>
                </c:pt>
                <c:pt idx="8248">
                  <c:v>0.858</c:v>
                </c:pt>
                <c:pt idx="8249">
                  <c:v>0.858</c:v>
                </c:pt>
                <c:pt idx="8250">
                  <c:v>0.858</c:v>
                </c:pt>
                <c:pt idx="8251">
                  <c:v>0.858</c:v>
                </c:pt>
                <c:pt idx="8252">
                  <c:v>0.858</c:v>
                </c:pt>
                <c:pt idx="8253">
                  <c:v>0.858</c:v>
                </c:pt>
                <c:pt idx="8254">
                  <c:v>0.858</c:v>
                </c:pt>
                <c:pt idx="8255">
                  <c:v>0.858</c:v>
                </c:pt>
                <c:pt idx="8256">
                  <c:v>0.858</c:v>
                </c:pt>
                <c:pt idx="8257">
                  <c:v>0.858</c:v>
                </c:pt>
                <c:pt idx="8258">
                  <c:v>0.858</c:v>
                </c:pt>
                <c:pt idx="8259">
                  <c:v>0.858</c:v>
                </c:pt>
                <c:pt idx="8260">
                  <c:v>0.858</c:v>
                </c:pt>
                <c:pt idx="8261">
                  <c:v>0.858</c:v>
                </c:pt>
                <c:pt idx="8262">
                  <c:v>0.858</c:v>
                </c:pt>
                <c:pt idx="8263">
                  <c:v>0.858</c:v>
                </c:pt>
                <c:pt idx="8264">
                  <c:v>0.858</c:v>
                </c:pt>
                <c:pt idx="8265">
                  <c:v>0.858</c:v>
                </c:pt>
                <c:pt idx="8266">
                  <c:v>0.858</c:v>
                </c:pt>
                <c:pt idx="8267">
                  <c:v>0.858</c:v>
                </c:pt>
                <c:pt idx="8268">
                  <c:v>0.858</c:v>
                </c:pt>
                <c:pt idx="8269">
                  <c:v>0.858</c:v>
                </c:pt>
                <c:pt idx="8270">
                  <c:v>0.858</c:v>
                </c:pt>
                <c:pt idx="8271">
                  <c:v>0.880666666666667</c:v>
                </c:pt>
                <c:pt idx="8272">
                  <c:v>0.892</c:v>
                </c:pt>
                <c:pt idx="8273">
                  <c:v>0.892</c:v>
                </c:pt>
                <c:pt idx="8274">
                  <c:v>0.892</c:v>
                </c:pt>
                <c:pt idx="8275">
                  <c:v>0.892</c:v>
                </c:pt>
                <c:pt idx="8276">
                  <c:v>0.892</c:v>
                </c:pt>
                <c:pt idx="8277">
                  <c:v>0.892</c:v>
                </c:pt>
                <c:pt idx="8278">
                  <c:v>0.892</c:v>
                </c:pt>
                <c:pt idx="8279">
                  <c:v>0.892</c:v>
                </c:pt>
                <c:pt idx="8280">
                  <c:v>0.892</c:v>
                </c:pt>
                <c:pt idx="8281">
                  <c:v>0.892</c:v>
                </c:pt>
                <c:pt idx="8282">
                  <c:v>0.892</c:v>
                </c:pt>
                <c:pt idx="8283">
                  <c:v>0.892</c:v>
                </c:pt>
                <c:pt idx="8284">
                  <c:v>0.892</c:v>
                </c:pt>
                <c:pt idx="8285">
                  <c:v>0.892</c:v>
                </c:pt>
                <c:pt idx="8286">
                  <c:v>0.892</c:v>
                </c:pt>
                <c:pt idx="8287">
                  <c:v>0.892</c:v>
                </c:pt>
                <c:pt idx="8288">
                  <c:v>0.892</c:v>
                </c:pt>
                <c:pt idx="8289">
                  <c:v>0.892</c:v>
                </c:pt>
                <c:pt idx="8290">
                  <c:v>0.892</c:v>
                </c:pt>
                <c:pt idx="8291">
                  <c:v>0.892</c:v>
                </c:pt>
                <c:pt idx="8292">
                  <c:v>0.892</c:v>
                </c:pt>
                <c:pt idx="8293">
                  <c:v>0.892</c:v>
                </c:pt>
                <c:pt idx="8294">
                  <c:v>0.892</c:v>
                </c:pt>
                <c:pt idx="8295">
                  <c:v>0.892</c:v>
                </c:pt>
                <c:pt idx="8296">
                  <c:v>0.892</c:v>
                </c:pt>
                <c:pt idx="8297">
                  <c:v>0.892</c:v>
                </c:pt>
                <c:pt idx="8298">
                  <c:v>0.892</c:v>
                </c:pt>
                <c:pt idx="8299">
                  <c:v>0.892</c:v>
                </c:pt>
                <c:pt idx="8300">
                  <c:v>0.892</c:v>
                </c:pt>
                <c:pt idx="8301">
                  <c:v>0.892</c:v>
                </c:pt>
                <c:pt idx="8302">
                  <c:v>0.892</c:v>
                </c:pt>
                <c:pt idx="8303">
                  <c:v>0.892</c:v>
                </c:pt>
                <c:pt idx="8304">
                  <c:v>0.892</c:v>
                </c:pt>
                <c:pt idx="8305">
                  <c:v>0.892</c:v>
                </c:pt>
                <c:pt idx="8306">
                  <c:v>0.892</c:v>
                </c:pt>
                <c:pt idx="8307">
                  <c:v>0.892</c:v>
                </c:pt>
                <c:pt idx="8308">
                  <c:v>0.872333333333334</c:v>
                </c:pt>
                <c:pt idx="8309">
                  <c:v>0.833</c:v>
                </c:pt>
                <c:pt idx="8310">
                  <c:v>0.833</c:v>
                </c:pt>
                <c:pt idx="8311">
                  <c:v>0.925</c:v>
                </c:pt>
                <c:pt idx="8312">
                  <c:v>0.925</c:v>
                </c:pt>
                <c:pt idx="8313">
                  <c:v>0.925</c:v>
                </c:pt>
                <c:pt idx="8314">
                  <c:v>0.925</c:v>
                </c:pt>
                <c:pt idx="8315">
                  <c:v>0.925</c:v>
                </c:pt>
                <c:pt idx="8316">
                  <c:v>0.925</c:v>
                </c:pt>
                <c:pt idx="8317">
                  <c:v>0.925</c:v>
                </c:pt>
                <c:pt idx="8318">
                  <c:v>0.925</c:v>
                </c:pt>
                <c:pt idx="8319">
                  <c:v>0.925</c:v>
                </c:pt>
                <c:pt idx="8320">
                  <c:v>0.925</c:v>
                </c:pt>
                <c:pt idx="8321">
                  <c:v>0.925</c:v>
                </c:pt>
                <c:pt idx="8322">
                  <c:v>0.925</c:v>
                </c:pt>
                <c:pt idx="8323">
                  <c:v>0.925</c:v>
                </c:pt>
                <c:pt idx="8324">
                  <c:v>0.925</c:v>
                </c:pt>
                <c:pt idx="8325">
                  <c:v>0.925</c:v>
                </c:pt>
                <c:pt idx="8326">
                  <c:v>0.925</c:v>
                </c:pt>
                <c:pt idx="8327">
                  <c:v>0.925</c:v>
                </c:pt>
                <c:pt idx="8328">
                  <c:v>0.925</c:v>
                </c:pt>
                <c:pt idx="8329">
                  <c:v>0.925</c:v>
                </c:pt>
                <c:pt idx="8330">
                  <c:v>0.925</c:v>
                </c:pt>
                <c:pt idx="8331">
                  <c:v>0.925</c:v>
                </c:pt>
                <c:pt idx="8332">
                  <c:v>0.925</c:v>
                </c:pt>
                <c:pt idx="8333">
                  <c:v>0.925</c:v>
                </c:pt>
                <c:pt idx="8334">
                  <c:v>0.925</c:v>
                </c:pt>
                <c:pt idx="8335">
                  <c:v>0.925</c:v>
                </c:pt>
                <c:pt idx="8336">
                  <c:v>0.925</c:v>
                </c:pt>
                <c:pt idx="8337">
                  <c:v>0.925</c:v>
                </c:pt>
                <c:pt idx="8338">
                  <c:v>0.925</c:v>
                </c:pt>
                <c:pt idx="8339">
                  <c:v>0.925</c:v>
                </c:pt>
                <c:pt idx="8340">
                  <c:v>0.925</c:v>
                </c:pt>
                <c:pt idx="8341">
                  <c:v>0.925</c:v>
                </c:pt>
                <c:pt idx="8342">
                  <c:v>0.925</c:v>
                </c:pt>
                <c:pt idx="8343">
                  <c:v>0.925</c:v>
                </c:pt>
                <c:pt idx="8344">
                  <c:v>0.925</c:v>
                </c:pt>
                <c:pt idx="8345">
                  <c:v>0.925</c:v>
                </c:pt>
                <c:pt idx="8346">
                  <c:v>0.925</c:v>
                </c:pt>
                <c:pt idx="8347">
                  <c:v>0.925</c:v>
                </c:pt>
                <c:pt idx="8348">
                  <c:v>0.925</c:v>
                </c:pt>
                <c:pt idx="8349">
                  <c:v>0.925</c:v>
                </c:pt>
                <c:pt idx="8350">
                  <c:v>0.925</c:v>
                </c:pt>
                <c:pt idx="8351">
                  <c:v>0.925</c:v>
                </c:pt>
                <c:pt idx="8352">
                  <c:v>0.936</c:v>
                </c:pt>
                <c:pt idx="8353">
                  <c:v>0.936</c:v>
                </c:pt>
                <c:pt idx="8354">
                  <c:v>0.892</c:v>
                </c:pt>
                <c:pt idx="8355">
                  <c:v>0.892</c:v>
                </c:pt>
                <c:pt idx="8356">
                  <c:v>0.892</c:v>
                </c:pt>
                <c:pt idx="8357">
                  <c:v>0.892</c:v>
                </c:pt>
                <c:pt idx="8358">
                  <c:v>0.892</c:v>
                </c:pt>
                <c:pt idx="8359">
                  <c:v>0.892</c:v>
                </c:pt>
                <c:pt idx="8360">
                  <c:v>0.892</c:v>
                </c:pt>
                <c:pt idx="8361">
                  <c:v>0.892</c:v>
                </c:pt>
                <c:pt idx="8362">
                  <c:v>0.892</c:v>
                </c:pt>
                <c:pt idx="8363">
                  <c:v>0.892</c:v>
                </c:pt>
                <c:pt idx="8364">
                  <c:v>0.892</c:v>
                </c:pt>
                <c:pt idx="8365">
                  <c:v>0.892</c:v>
                </c:pt>
                <c:pt idx="8366">
                  <c:v>0.892</c:v>
                </c:pt>
                <c:pt idx="8367">
                  <c:v>0.892</c:v>
                </c:pt>
                <c:pt idx="8368">
                  <c:v>0.892</c:v>
                </c:pt>
                <c:pt idx="8369">
                  <c:v>0.892</c:v>
                </c:pt>
                <c:pt idx="8370">
                  <c:v>0.892</c:v>
                </c:pt>
                <c:pt idx="8371">
                  <c:v>0.892</c:v>
                </c:pt>
                <c:pt idx="8372">
                  <c:v>0.892</c:v>
                </c:pt>
                <c:pt idx="8373">
                  <c:v>0.892</c:v>
                </c:pt>
                <c:pt idx="8374">
                  <c:v>0.892</c:v>
                </c:pt>
                <c:pt idx="8375">
                  <c:v>0.892</c:v>
                </c:pt>
                <c:pt idx="8376">
                  <c:v>0.892</c:v>
                </c:pt>
                <c:pt idx="8377">
                  <c:v>0.892</c:v>
                </c:pt>
                <c:pt idx="8378">
                  <c:v>0.892</c:v>
                </c:pt>
                <c:pt idx="8379">
                  <c:v>0.892</c:v>
                </c:pt>
                <c:pt idx="8380">
                  <c:v>0.892</c:v>
                </c:pt>
                <c:pt idx="8381">
                  <c:v>0.892</c:v>
                </c:pt>
                <c:pt idx="8382">
                  <c:v>0.892</c:v>
                </c:pt>
                <c:pt idx="8383">
                  <c:v>0.892</c:v>
                </c:pt>
                <c:pt idx="8384">
                  <c:v>0.892</c:v>
                </c:pt>
                <c:pt idx="8385">
                  <c:v>0.892</c:v>
                </c:pt>
                <c:pt idx="8386">
                  <c:v>0.892</c:v>
                </c:pt>
                <c:pt idx="8387">
                  <c:v>0.892</c:v>
                </c:pt>
                <c:pt idx="8388">
                  <c:v>0.892</c:v>
                </c:pt>
                <c:pt idx="8389">
                  <c:v>0.892</c:v>
                </c:pt>
                <c:pt idx="8390">
                  <c:v>0.889</c:v>
                </c:pt>
                <c:pt idx="8391">
                  <c:v>0.883</c:v>
                </c:pt>
                <c:pt idx="8392">
                  <c:v>0.883</c:v>
                </c:pt>
                <c:pt idx="8393">
                  <c:v>0.883</c:v>
                </c:pt>
                <c:pt idx="8394">
                  <c:v>0.883</c:v>
                </c:pt>
                <c:pt idx="8395">
                  <c:v>0.877666666666667</c:v>
                </c:pt>
                <c:pt idx="8396">
                  <c:v>0.867</c:v>
                </c:pt>
                <c:pt idx="8397">
                  <c:v>0.867</c:v>
                </c:pt>
                <c:pt idx="8398">
                  <c:v>0.867</c:v>
                </c:pt>
                <c:pt idx="8399">
                  <c:v>0.867</c:v>
                </c:pt>
                <c:pt idx="8400">
                  <c:v>0.867</c:v>
                </c:pt>
                <c:pt idx="8401">
                  <c:v>0.867</c:v>
                </c:pt>
                <c:pt idx="8402">
                  <c:v>0.867</c:v>
                </c:pt>
                <c:pt idx="8403">
                  <c:v>0.867</c:v>
                </c:pt>
                <c:pt idx="8404">
                  <c:v>0.867</c:v>
                </c:pt>
                <c:pt idx="8405">
                  <c:v>0.867</c:v>
                </c:pt>
                <c:pt idx="8406">
                  <c:v>0.867</c:v>
                </c:pt>
                <c:pt idx="8407">
                  <c:v>0.867</c:v>
                </c:pt>
                <c:pt idx="8408">
                  <c:v>0.867</c:v>
                </c:pt>
                <c:pt idx="8409">
                  <c:v>0.867</c:v>
                </c:pt>
                <c:pt idx="8410">
                  <c:v>0.867</c:v>
                </c:pt>
                <c:pt idx="8411">
                  <c:v>0.867</c:v>
                </c:pt>
                <c:pt idx="8412">
                  <c:v>0.867</c:v>
                </c:pt>
                <c:pt idx="8413">
                  <c:v>0.867</c:v>
                </c:pt>
                <c:pt idx="8414">
                  <c:v>0.867</c:v>
                </c:pt>
                <c:pt idx="8415">
                  <c:v>0.867</c:v>
                </c:pt>
                <c:pt idx="8416">
                  <c:v>0.867</c:v>
                </c:pt>
                <c:pt idx="8417">
                  <c:v>0.867</c:v>
                </c:pt>
                <c:pt idx="8418">
                  <c:v>0.805666666666667</c:v>
                </c:pt>
                <c:pt idx="8419">
                  <c:v>0.775</c:v>
                </c:pt>
                <c:pt idx="8420">
                  <c:v>0.775</c:v>
                </c:pt>
                <c:pt idx="8421">
                  <c:v>0.775</c:v>
                </c:pt>
                <c:pt idx="8422">
                  <c:v>0.819666666666667</c:v>
                </c:pt>
                <c:pt idx="8423">
                  <c:v>0.842</c:v>
                </c:pt>
                <c:pt idx="8424">
                  <c:v>0.842</c:v>
                </c:pt>
                <c:pt idx="8425">
                  <c:v>0.842</c:v>
                </c:pt>
                <c:pt idx="8426">
                  <c:v>0.842</c:v>
                </c:pt>
                <c:pt idx="8427">
                  <c:v>0.842</c:v>
                </c:pt>
                <c:pt idx="8428">
                  <c:v>0.842</c:v>
                </c:pt>
                <c:pt idx="8429">
                  <c:v>0.842</c:v>
                </c:pt>
                <c:pt idx="8430">
                  <c:v>0.842</c:v>
                </c:pt>
                <c:pt idx="8431">
                  <c:v>0.842</c:v>
                </c:pt>
                <c:pt idx="8432">
                  <c:v>0.842</c:v>
                </c:pt>
                <c:pt idx="8433">
                  <c:v>0.842</c:v>
                </c:pt>
                <c:pt idx="8434">
                  <c:v>0.842</c:v>
                </c:pt>
                <c:pt idx="8435">
                  <c:v>0.842</c:v>
                </c:pt>
                <c:pt idx="8436">
                  <c:v>0.842</c:v>
                </c:pt>
                <c:pt idx="8437">
                  <c:v>0.842</c:v>
                </c:pt>
                <c:pt idx="8438">
                  <c:v>0.842</c:v>
                </c:pt>
                <c:pt idx="8439">
                  <c:v>0.842</c:v>
                </c:pt>
                <c:pt idx="8440">
                  <c:v>0.842</c:v>
                </c:pt>
                <c:pt idx="8441">
                  <c:v>0.842</c:v>
                </c:pt>
                <c:pt idx="8442">
                  <c:v>0.842</c:v>
                </c:pt>
                <c:pt idx="8443">
                  <c:v>0.842</c:v>
                </c:pt>
                <c:pt idx="8444">
                  <c:v>0.842</c:v>
                </c:pt>
                <c:pt idx="8445">
                  <c:v>0.842</c:v>
                </c:pt>
                <c:pt idx="8446">
                  <c:v>0.842</c:v>
                </c:pt>
                <c:pt idx="8447">
                  <c:v>0.842</c:v>
                </c:pt>
                <c:pt idx="8448">
                  <c:v>0.842</c:v>
                </c:pt>
                <c:pt idx="8449">
                  <c:v>0.842</c:v>
                </c:pt>
                <c:pt idx="8450">
                  <c:v>0.842</c:v>
                </c:pt>
                <c:pt idx="8451">
                  <c:v>0.842</c:v>
                </c:pt>
                <c:pt idx="8452">
                  <c:v>0.842</c:v>
                </c:pt>
                <c:pt idx="8453">
                  <c:v>0.842</c:v>
                </c:pt>
                <c:pt idx="8454">
                  <c:v>0.842</c:v>
                </c:pt>
                <c:pt idx="8455">
                  <c:v>0.864</c:v>
                </c:pt>
                <c:pt idx="8456">
                  <c:v>0.875</c:v>
                </c:pt>
                <c:pt idx="8457">
                  <c:v>0.875</c:v>
                </c:pt>
                <c:pt idx="8458">
                  <c:v>0.875</c:v>
                </c:pt>
                <c:pt idx="8459">
                  <c:v>0.875</c:v>
                </c:pt>
                <c:pt idx="8460">
                  <c:v>0.875</c:v>
                </c:pt>
                <c:pt idx="8461">
                  <c:v>0.875</c:v>
                </c:pt>
                <c:pt idx="8462">
                  <c:v>0.875</c:v>
                </c:pt>
                <c:pt idx="8463">
                  <c:v>0.875</c:v>
                </c:pt>
                <c:pt idx="8464">
                  <c:v>0.875</c:v>
                </c:pt>
                <c:pt idx="8465">
                  <c:v>0.875</c:v>
                </c:pt>
                <c:pt idx="8466">
                  <c:v>0.875</c:v>
                </c:pt>
                <c:pt idx="8467">
                  <c:v>0.866666666666667</c:v>
                </c:pt>
                <c:pt idx="8468">
                  <c:v>0.85</c:v>
                </c:pt>
                <c:pt idx="8469">
                  <c:v>0.85</c:v>
                </c:pt>
                <c:pt idx="8470">
                  <c:v>0.85</c:v>
                </c:pt>
                <c:pt idx="8471">
                  <c:v>0.85</c:v>
                </c:pt>
                <c:pt idx="8472">
                  <c:v>0.85</c:v>
                </c:pt>
                <c:pt idx="8473">
                  <c:v>0.85</c:v>
                </c:pt>
                <c:pt idx="8474">
                  <c:v>0.85</c:v>
                </c:pt>
                <c:pt idx="8475">
                  <c:v>0.85</c:v>
                </c:pt>
                <c:pt idx="8476">
                  <c:v>0.85</c:v>
                </c:pt>
                <c:pt idx="8477">
                  <c:v>0.85</c:v>
                </c:pt>
                <c:pt idx="8478">
                  <c:v>0.85</c:v>
                </c:pt>
                <c:pt idx="8479">
                  <c:v>0.85</c:v>
                </c:pt>
                <c:pt idx="8480">
                  <c:v>0.85</c:v>
                </c:pt>
                <c:pt idx="8481">
                  <c:v>0.85</c:v>
                </c:pt>
                <c:pt idx="8482">
                  <c:v>0.85</c:v>
                </c:pt>
                <c:pt idx="8483">
                  <c:v>0.85</c:v>
                </c:pt>
                <c:pt idx="8484">
                  <c:v>0.85</c:v>
                </c:pt>
                <c:pt idx="8485">
                  <c:v>0.85</c:v>
                </c:pt>
                <c:pt idx="8486">
                  <c:v>0.85</c:v>
                </c:pt>
                <c:pt idx="8487">
                  <c:v>0.85</c:v>
                </c:pt>
                <c:pt idx="8488">
                  <c:v>0.85</c:v>
                </c:pt>
                <c:pt idx="8489">
                  <c:v>0.85</c:v>
                </c:pt>
                <c:pt idx="8490">
                  <c:v>0.85</c:v>
                </c:pt>
                <c:pt idx="8491">
                  <c:v>0.85</c:v>
                </c:pt>
                <c:pt idx="8492">
                  <c:v>0.85</c:v>
                </c:pt>
                <c:pt idx="8493">
                  <c:v>0.85</c:v>
                </c:pt>
                <c:pt idx="8494">
                  <c:v>0.85</c:v>
                </c:pt>
                <c:pt idx="8495">
                  <c:v>0.85</c:v>
                </c:pt>
                <c:pt idx="8496">
                  <c:v>0.85</c:v>
                </c:pt>
                <c:pt idx="8497">
                  <c:v>0.85</c:v>
                </c:pt>
                <c:pt idx="8498">
                  <c:v>0.85</c:v>
                </c:pt>
                <c:pt idx="8499">
                  <c:v>0.872</c:v>
                </c:pt>
                <c:pt idx="8500">
                  <c:v>0.883</c:v>
                </c:pt>
                <c:pt idx="8501">
                  <c:v>0.883</c:v>
                </c:pt>
                <c:pt idx="8502">
                  <c:v>0.883</c:v>
                </c:pt>
                <c:pt idx="8503">
                  <c:v>0.883</c:v>
                </c:pt>
                <c:pt idx="8504">
                  <c:v>0.883</c:v>
                </c:pt>
                <c:pt idx="8505">
                  <c:v>0.883</c:v>
                </c:pt>
                <c:pt idx="8506">
                  <c:v>0.883</c:v>
                </c:pt>
                <c:pt idx="8507">
                  <c:v>0.883</c:v>
                </c:pt>
                <c:pt idx="8508">
                  <c:v>0.883</c:v>
                </c:pt>
                <c:pt idx="8509">
                  <c:v>0.883</c:v>
                </c:pt>
                <c:pt idx="8510">
                  <c:v>0.883</c:v>
                </c:pt>
                <c:pt idx="8511">
                  <c:v>0.883</c:v>
                </c:pt>
                <c:pt idx="8512">
                  <c:v>0.883</c:v>
                </c:pt>
                <c:pt idx="8513">
                  <c:v>0.883</c:v>
                </c:pt>
                <c:pt idx="8514">
                  <c:v>0.883</c:v>
                </c:pt>
                <c:pt idx="8515">
                  <c:v>0.892</c:v>
                </c:pt>
                <c:pt idx="8516">
                  <c:v>0.892</c:v>
                </c:pt>
                <c:pt idx="8517">
                  <c:v>0.892</c:v>
                </c:pt>
                <c:pt idx="8518">
                  <c:v>0.892</c:v>
                </c:pt>
                <c:pt idx="8519">
                  <c:v>0.892</c:v>
                </c:pt>
                <c:pt idx="8520">
                  <c:v>0.892</c:v>
                </c:pt>
                <c:pt idx="8521">
                  <c:v>0.892</c:v>
                </c:pt>
                <c:pt idx="8522">
                  <c:v>0.892</c:v>
                </c:pt>
                <c:pt idx="8523">
                  <c:v>0.892</c:v>
                </c:pt>
                <c:pt idx="8524">
                  <c:v>0.892</c:v>
                </c:pt>
                <c:pt idx="8525">
                  <c:v>0.892</c:v>
                </c:pt>
                <c:pt idx="8526">
                  <c:v>0.892</c:v>
                </c:pt>
                <c:pt idx="8527">
                  <c:v>0.892</c:v>
                </c:pt>
                <c:pt idx="8528">
                  <c:v>0.892</c:v>
                </c:pt>
                <c:pt idx="8529">
                  <c:v>0.892</c:v>
                </c:pt>
                <c:pt idx="8530">
                  <c:v>0.892</c:v>
                </c:pt>
                <c:pt idx="8531">
                  <c:v>0.892</c:v>
                </c:pt>
                <c:pt idx="8532">
                  <c:v>0.892</c:v>
                </c:pt>
                <c:pt idx="8533">
                  <c:v>0.892</c:v>
                </c:pt>
                <c:pt idx="8534">
                  <c:v>0.892</c:v>
                </c:pt>
                <c:pt idx="8535">
                  <c:v>0.892</c:v>
                </c:pt>
                <c:pt idx="8536">
                  <c:v>0.892</c:v>
                </c:pt>
                <c:pt idx="8537">
                  <c:v>0.892</c:v>
                </c:pt>
                <c:pt idx="8538">
                  <c:v>0.892</c:v>
                </c:pt>
                <c:pt idx="8539">
                  <c:v>0.869333333333334</c:v>
                </c:pt>
                <c:pt idx="8540">
                  <c:v>0.858</c:v>
                </c:pt>
                <c:pt idx="8541">
                  <c:v>0.858</c:v>
                </c:pt>
                <c:pt idx="8542">
                  <c:v>0.858</c:v>
                </c:pt>
                <c:pt idx="8543">
                  <c:v>0.858</c:v>
                </c:pt>
                <c:pt idx="8544">
                  <c:v>0.858</c:v>
                </c:pt>
                <c:pt idx="8545">
                  <c:v>0.858</c:v>
                </c:pt>
                <c:pt idx="8546">
                  <c:v>0.858</c:v>
                </c:pt>
                <c:pt idx="8547">
                  <c:v>0.858</c:v>
                </c:pt>
                <c:pt idx="8548">
                  <c:v>0.858</c:v>
                </c:pt>
                <c:pt idx="8549">
                  <c:v>0.858</c:v>
                </c:pt>
                <c:pt idx="8550">
                  <c:v>0.858</c:v>
                </c:pt>
                <c:pt idx="8551">
                  <c:v>0.858</c:v>
                </c:pt>
                <c:pt idx="8552">
                  <c:v>0.858</c:v>
                </c:pt>
                <c:pt idx="8553">
                  <c:v>0.858</c:v>
                </c:pt>
                <c:pt idx="8554">
                  <c:v>0.858</c:v>
                </c:pt>
                <c:pt idx="8555">
                  <c:v>0.858</c:v>
                </c:pt>
                <c:pt idx="8556">
                  <c:v>0.833</c:v>
                </c:pt>
                <c:pt idx="8557">
                  <c:v>0.783</c:v>
                </c:pt>
                <c:pt idx="8558">
                  <c:v>0.783</c:v>
                </c:pt>
                <c:pt idx="8559">
                  <c:v>0.783</c:v>
                </c:pt>
                <c:pt idx="8560">
                  <c:v>0.783</c:v>
                </c:pt>
                <c:pt idx="8561">
                  <c:v>0.783</c:v>
                </c:pt>
                <c:pt idx="8562">
                  <c:v>0.783</c:v>
                </c:pt>
                <c:pt idx="8563">
                  <c:v>0.783</c:v>
                </c:pt>
                <c:pt idx="8564">
                  <c:v>0.783</c:v>
                </c:pt>
                <c:pt idx="8565">
                  <c:v>0.783</c:v>
                </c:pt>
                <c:pt idx="8566">
                  <c:v>0.783</c:v>
                </c:pt>
                <c:pt idx="8567">
                  <c:v>0.783</c:v>
                </c:pt>
                <c:pt idx="8568">
                  <c:v>0.783</c:v>
                </c:pt>
                <c:pt idx="8569">
                  <c:v>0.783</c:v>
                </c:pt>
                <c:pt idx="8570">
                  <c:v>0.783</c:v>
                </c:pt>
                <c:pt idx="8571">
                  <c:v>0.783</c:v>
                </c:pt>
                <c:pt idx="8572">
                  <c:v>0.783</c:v>
                </c:pt>
                <c:pt idx="8573">
                  <c:v>0.783</c:v>
                </c:pt>
                <c:pt idx="8574">
                  <c:v>0.867</c:v>
                </c:pt>
                <c:pt idx="8575">
                  <c:v>0.867</c:v>
                </c:pt>
                <c:pt idx="8576">
                  <c:v>0.867</c:v>
                </c:pt>
                <c:pt idx="8577">
                  <c:v>0.867</c:v>
                </c:pt>
                <c:pt idx="8578">
                  <c:v>0.867</c:v>
                </c:pt>
                <c:pt idx="8579">
                  <c:v>0.867</c:v>
                </c:pt>
                <c:pt idx="8580">
                  <c:v>0.867</c:v>
                </c:pt>
                <c:pt idx="8581">
                  <c:v>0.867</c:v>
                </c:pt>
                <c:pt idx="8582">
                  <c:v>0.867</c:v>
                </c:pt>
                <c:pt idx="8583">
                  <c:v>0.867</c:v>
                </c:pt>
                <c:pt idx="8584">
                  <c:v>0.867</c:v>
                </c:pt>
                <c:pt idx="8585">
                  <c:v>0.867</c:v>
                </c:pt>
                <c:pt idx="8586">
                  <c:v>0.867</c:v>
                </c:pt>
                <c:pt idx="8587">
                  <c:v>0.867</c:v>
                </c:pt>
                <c:pt idx="8588">
                  <c:v>0.867</c:v>
                </c:pt>
                <c:pt idx="8589">
                  <c:v>0.867</c:v>
                </c:pt>
                <c:pt idx="8590">
                  <c:v>0.867</c:v>
                </c:pt>
                <c:pt idx="8591">
                  <c:v>0.867</c:v>
                </c:pt>
                <c:pt idx="8592">
                  <c:v>0.867</c:v>
                </c:pt>
                <c:pt idx="8593">
                  <c:v>0.892</c:v>
                </c:pt>
                <c:pt idx="8594">
                  <c:v>0.892</c:v>
                </c:pt>
                <c:pt idx="8595">
                  <c:v>0.892</c:v>
                </c:pt>
                <c:pt idx="8596">
                  <c:v>0.892</c:v>
                </c:pt>
                <c:pt idx="8597">
                  <c:v>0.892</c:v>
                </c:pt>
                <c:pt idx="8598">
                  <c:v>0.892</c:v>
                </c:pt>
                <c:pt idx="8599">
                  <c:v>0.892</c:v>
                </c:pt>
                <c:pt idx="8600">
                  <c:v>0.892</c:v>
                </c:pt>
                <c:pt idx="8601">
                  <c:v>0.892</c:v>
                </c:pt>
                <c:pt idx="8602">
                  <c:v>0.892</c:v>
                </c:pt>
                <c:pt idx="8603">
                  <c:v>0.892</c:v>
                </c:pt>
                <c:pt idx="8604">
                  <c:v>0.892</c:v>
                </c:pt>
                <c:pt idx="8605">
                  <c:v>0.892</c:v>
                </c:pt>
                <c:pt idx="8606">
                  <c:v>0.892</c:v>
                </c:pt>
                <c:pt idx="8607">
                  <c:v>0.892</c:v>
                </c:pt>
                <c:pt idx="8608">
                  <c:v>0.892</c:v>
                </c:pt>
                <c:pt idx="8609">
                  <c:v>0.892</c:v>
                </c:pt>
                <c:pt idx="8610">
                  <c:v>0.892</c:v>
                </c:pt>
                <c:pt idx="8611">
                  <c:v>0.892</c:v>
                </c:pt>
                <c:pt idx="8612">
                  <c:v>0.892</c:v>
                </c:pt>
                <c:pt idx="8613">
                  <c:v>0.95</c:v>
                </c:pt>
                <c:pt idx="8614">
                  <c:v>0.95</c:v>
                </c:pt>
                <c:pt idx="8615">
                  <c:v>0.95</c:v>
                </c:pt>
                <c:pt idx="8616">
                  <c:v>0.95</c:v>
                </c:pt>
                <c:pt idx="8617">
                  <c:v>0.95</c:v>
                </c:pt>
                <c:pt idx="8618">
                  <c:v>0.95</c:v>
                </c:pt>
                <c:pt idx="8619">
                  <c:v>0.95</c:v>
                </c:pt>
                <c:pt idx="8620">
                  <c:v>0.95</c:v>
                </c:pt>
                <c:pt idx="8621">
                  <c:v>0.95</c:v>
                </c:pt>
                <c:pt idx="8622">
                  <c:v>0.95</c:v>
                </c:pt>
                <c:pt idx="8623">
                  <c:v>0.942</c:v>
                </c:pt>
                <c:pt idx="8624">
                  <c:v>0.942</c:v>
                </c:pt>
                <c:pt idx="8625">
                  <c:v>0.942</c:v>
                </c:pt>
                <c:pt idx="8626">
                  <c:v>0.942</c:v>
                </c:pt>
                <c:pt idx="8627">
                  <c:v>0.942</c:v>
                </c:pt>
                <c:pt idx="8628">
                  <c:v>0.942</c:v>
                </c:pt>
                <c:pt idx="8629">
                  <c:v>0.942</c:v>
                </c:pt>
                <c:pt idx="8630">
                  <c:v>0.942</c:v>
                </c:pt>
                <c:pt idx="8631">
                  <c:v>0.942</c:v>
                </c:pt>
                <c:pt idx="8632">
                  <c:v>0.942</c:v>
                </c:pt>
                <c:pt idx="8633">
                  <c:v>0.942</c:v>
                </c:pt>
                <c:pt idx="8634">
                  <c:v>0.942</c:v>
                </c:pt>
                <c:pt idx="8635">
                  <c:v>0.942</c:v>
                </c:pt>
                <c:pt idx="8636">
                  <c:v>0.942</c:v>
                </c:pt>
                <c:pt idx="8637">
                  <c:v>0.942</c:v>
                </c:pt>
                <c:pt idx="8638">
                  <c:v>0.930666666666666</c:v>
                </c:pt>
                <c:pt idx="8639">
                  <c:v>0.908</c:v>
                </c:pt>
                <c:pt idx="8640">
                  <c:v>0.908</c:v>
                </c:pt>
                <c:pt idx="8641">
                  <c:v>0.908</c:v>
                </c:pt>
                <c:pt idx="8642">
                  <c:v>0.908</c:v>
                </c:pt>
                <c:pt idx="8643">
                  <c:v>0.908</c:v>
                </c:pt>
                <c:pt idx="8644">
                  <c:v>0.908</c:v>
                </c:pt>
                <c:pt idx="8645">
                  <c:v>0.908</c:v>
                </c:pt>
                <c:pt idx="8646">
                  <c:v>0.908</c:v>
                </c:pt>
                <c:pt idx="8647">
                  <c:v>0.908</c:v>
                </c:pt>
                <c:pt idx="8648">
                  <c:v>0.908</c:v>
                </c:pt>
                <c:pt idx="8649">
                  <c:v>0.908</c:v>
                </c:pt>
                <c:pt idx="8650">
                  <c:v>0.908</c:v>
                </c:pt>
                <c:pt idx="8651">
                  <c:v>0.908</c:v>
                </c:pt>
                <c:pt idx="8652">
                  <c:v>0.908</c:v>
                </c:pt>
                <c:pt idx="8653">
                  <c:v>0.908</c:v>
                </c:pt>
                <c:pt idx="8654">
                  <c:v>0.908</c:v>
                </c:pt>
                <c:pt idx="8655">
                  <c:v>0.894333333333333</c:v>
                </c:pt>
                <c:pt idx="8656">
                  <c:v>0.883</c:v>
                </c:pt>
                <c:pt idx="8657">
                  <c:v>0.883</c:v>
                </c:pt>
                <c:pt idx="8658">
                  <c:v>0.883</c:v>
                </c:pt>
                <c:pt idx="8659">
                  <c:v>0.883</c:v>
                </c:pt>
                <c:pt idx="8660">
                  <c:v>0.883</c:v>
                </c:pt>
                <c:pt idx="8661">
                  <c:v>0.883</c:v>
                </c:pt>
                <c:pt idx="8662">
                  <c:v>0.888666666666667</c:v>
                </c:pt>
                <c:pt idx="8663">
                  <c:v>0.916666666666666</c:v>
                </c:pt>
                <c:pt idx="8664">
                  <c:v>0.925</c:v>
                </c:pt>
                <c:pt idx="8665">
                  <c:v>0.925</c:v>
                </c:pt>
                <c:pt idx="8666">
                  <c:v>0.925</c:v>
                </c:pt>
                <c:pt idx="8667">
                  <c:v>0.925</c:v>
                </c:pt>
                <c:pt idx="8668">
                  <c:v>0.925</c:v>
                </c:pt>
                <c:pt idx="8669">
                  <c:v>0.925</c:v>
                </c:pt>
                <c:pt idx="8670">
                  <c:v>0.925</c:v>
                </c:pt>
                <c:pt idx="8671">
                  <c:v>0.925</c:v>
                </c:pt>
                <c:pt idx="8672">
                  <c:v>0.925</c:v>
                </c:pt>
                <c:pt idx="8673">
                  <c:v>0.925</c:v>
                </c:pt>
                <c:pt idx="8674">
                  <c:v>0.925</c:v>
                </c:pt>
                <c:pt idx="8675">
                  <c:v>0.925</c:v>
                </c:pt>
                <c:pt idx="8676">
                  <c:v>0.925</c:v>
                </c:pt>
                <c:pt idx="8677">
                  <c:v>0.925</c:v>
                </c:pt>
                <c:pt idx="8678">
                  <c:v>0.875</c:v>
                </c:pt>
                <c:pt idx="8679">
                  <c:v>0.875</c:v>
                </c:pt>
                <c:pt idx="8680">
                  <c:v>0.875</c:v>
                </c:pt>
                <c:pt idx="8681">
                  <c:v>0.875</c:v>
                </c:pt>
                <c:pt idx="8682">
                  <c:v>0.875</c:v>
                </c:pt>
                <c:pt idx="8683">
                  <c:v>0.875</c:v>
                </c:pt>
                <c:pt idx="8684">
                  <c:v>0.875</c:v>
                </c:pt>
                <c:pt idx="8685">
                  <c:v>0.875</c:v>
                </c:pt>
                <c:pt idx="8686">
                  <c:v>0.875</c:v>
                </c:pt>
                <c:pt idx="8687">
                  <c:v>0.908</c:v>
                </c:pt>
                <c:pt idx="8688">
                  <c:v>0.908</c:v>
                </c:pt>
                <c:pt idx="8689">
                  <c:v>0.908</c:v>
                </c:pt>
                <c:pt idx="8690">
                  <c:v>0.908</c:v>
                </c:pt>
                <c:pt idx="8691">
                  <c:v>0.908</c:v>
                </c:pt>
                <c:pt idx="8692">
                  <c:v>0.908</c:v>
                </c:pt>
                <c:pt idx="8693">
                  <c:v>0.908</c:v>
                </c:pt>
                <c:pt idx="8694">
                  <c:v>0.908</c:v>
                </c:pt>
                <c:pt idx="8695">
                  <c:v>0.908</c:v>
                </c:pt>
                <c:pt idx="8696">
                  <c:v>0.908</c:v>
                </c:pt>
                <c:pt idx="8697">
                  <c:v>0.908</c:v>
                </c:pt>
                <c:pt idx="8698">
                  <c:v>0.908</c:v>
                </c:pt>
                <c:pt idx="8699">
                  <c:v>0.908</c:v>
                </c:pt>
                <c:pt idx="8700">
                  <c:v>0.908</c:v>
                </c:pt>
                <c:pt idx="8701">
                  <c:v>0.908</c:v>
                </c:pt>
                <c:pt idx="8702">
                  <c:v>0.908</c:v>
                </c:pt>
                <c:pt idx="8703">
                  <c:v>0.908</c:v>
                </c:pt>
                <c:pt idx="8704">
                  <c:v>0.908</c:v>
                </c:pt>
                <c:pt idx="8705">
                  <c:v>0.908</c:v>
                </c:pt>
                <c:pt idx="8706">
                  <c:v>0.908</c:v>
                </c:pt>
                <c:pt idx="8707">
                  <c:v>0.908</c:v>
                </c:pt>
                <c:pt idx="8708">
                  <c:v>0.908</c:v>
                </c:pt>
                <c:pt idx="8709">
                  <c:v>0.908</c:v>
                </c:pt>
                <c:pt idx="8710">
                  <c:v>0.908</c:v>
                </c:pt>
                <c:pt idx="8711">
                  <c:v>0.908</c:v>
                </c:pt>
                <c:pt idx="8712">
                  <c:v>0.908</c:v>
                </c:pt>
                <c:pt idx="8713">
                  <c:v>0.908</c:v>
                </c:pt>
                <c:pt idx="8714">
                  <c:v>0.908</c:v>
                </c:pt>
                <c:pt idx="8715">
                  <c:v>0.908</c:v>
                </c:pt>
                <c:pt idx="8716">
                  <c:v>0.908</c:v>
                </c:pt>
                <c:pt idx="8717">
                  <c:v>0.908</c:v>
                </c:pt>
                <c:pt idx="8718">
                  <c:v>0.908</c:v>
                </c:pt>
                <c:pt idx="8719">
                  <c:v>0.908</c:v>
                </c:pt>
                <c:pt idx="8720">
                  <c:v>0.908</c:v>
                </c:pt>
                <c:pt idx="8721">
                  <c:v>0.908</c:v>
                </c:pt>
                <c:pt idx="8722">
                  <c:v>0.908</c:v>
                </c:pt>
                <c:pt idx="8723">
                  <c:v>0.908</c:v>
                </c:pt>
                <c:pt idx="8724">
                  <c:v>0.908</c:v>
                </c:pt>
                <c:pt idx="8725">
                  <c:v>0.908</c:v>
                </c:pt>
                <c:pt idx="8726">
                  <c:v>0.908</c:v>
                </c:pt>
                <c:pt idx="8727">
                  <c:v>0.902666666666666</c:v>
                </c:pt>
                <c:pt idx="8728">
                  <c:v>0.9</c:v>
                </c:pt>
                <c:pt idx="8729">
                  <c:v>0.9</c:v>
                </c:pt>
                <c:pt idx="8730">
                  <c:v>0.9</c:v>
                </c:pt>
                <c:pt idx="8731">
                  <c:v>0.9</c:v>
                </c:pt>
                <c:pt idx="8732">
                  <c:v>0.9</c:v>
                </c:pt>
                <c:pt idx="8733">
                  <c:v>0.9</c:v>
                </c:pt>
                <c:pt idx="8734">
                  <c:v>0.9</c:v>
                </c:pt>
                <c:pt idx="8735">
                  <c:v>0.9</c:v>
                </c:pt>
                <c:pt idx="8736">
                  <c:v>0.9</c:v>
                </c:pt>
                <c:pt idx="8737">
                  <c:v>0.9</c:v>
                </c:pt>
                <c:pt idx="8738">
                  <c:v>0.9</c:v>
                </c:pt>
                <c:pt idx="8739">
                  <c:v>0.9</c:v>
                </c:pt>
                <c:pt idx="8740">
                  <c:v>0.892</c:v>
                </c:pt>
                <c:pt idx="8741">
                  <c:v>0.892</c:v>
                </c:pt>
                <c:pt idx="8742">
                  <c:v>0.892</c:v>
                </c:pt>
                <c:pt idx="8743">
                  <c:v>0.892</c:v>
                </c:pt>
                <c:pt idx="8744">
                  <c:v>0.892</c:v>
                </c:pt>
                <c:pt idx="8745">
                  <c:v>0.892</c:v>
                </c:pt>
                <c:pt idx="8746">
                  <c:v>0.864</c:v>
                </c:pt>
                <c:pt idx="8747">
                  <c:v>0.811333333333333</c:v>
                </c:pt>
                <c:pt idx="8748">
                  <c:v>0.792</c:v>
                </c:pt>
                <c:pt idx="8749">
                  <c:v>0.792</c:v>
                </c:pt>
                <c:pt idx="8750">
                  <c:v>0.792</c:v>
                </c:pt>
                <c:pt idx="8751">
                  <c:v>0.792</c:v>
                </c:pt>
                <c:pt idx="8752">
                  <c:v>0.792</c:v>
                </c:pt>
                <c:pt idx="8753">
                  <c:v>0.792</c:v>
                </c:pt>
                <c:pt idx="8754">
                  <c:v>0.792</c:v>
                </c:pt>
                <c:pt idx="8755">
                  <c:v>0.792</c:v>
                </c:pt>
                <c:pt idx="8756">
                  <c:v>0.792</c:v>
                </c:pt>
                <c:pt idx="8757">
                  <c:v>0.792</c:v>
                </c:pt>
                <c:pt idx="8758">
                  <c:v>0.792</c:v>
                </c:pt>
                <c:pt idx="8759">
                  <c:v>0.792</c:v>
                </c:pt>
                <c:pt idx="8760">
                  <c:v>0.792</c:v>
                </c:pt>
                <c:pt idx="8761">
                  <c:v>0.792</c:v>
                </c:pt>
                <c:pt idx="8762">
                  <c:v>0.792</c:v>
                </c:pt>
                <c:pt idx="8763">
                  <c:v>0.792</c:v>
                </c:pt>
                <c:pt idx="8764">
                  <c:v>0.792</c:v>
                </c:pt>
                <c:pt idx="8765">
                  <c:v>0.792</c:v>
                </c:pt>
                <c:pt idx="8766">
                  <c:v>0.792</c:v>
                </c:pt>
                <c:pt idx="8767">
                  <c:v>0.792</c:v>
                </c:pt>
                <c:pt idx="8768">
                  <c:v>0.792</c:v>
                </c:pt>
                <c:pt idx="8769">
                  <c:v>0.792</c:v>
                </c:pt>
                <c:pt idx="8770">
                  <c:v>0.792</c:v>
                </c:pt>
                <c:pt idx="8771">
                  <c:v>0.792</c:v>
                </c:pt>
                <c:pt idx="8772">
                  <c:v>0.792</c:v>
                </c:pt>
                <c:pt idx="8773">
                  <c:v>0.792</c:v>
                </c:pt>
                <c:pt idx="8774">
                  <c:v>0.792</c:v>
                </c:pt>
                <c:pt idx="8775">
                  <c:v>0.792</c:v>
                </c:pt>
                <c:pt idx="8776">
                  <c:v>0.792</c:v>
                </c:pt>
                <c:pt idx="8777">
                  <c:v>0.792</c:v>
                </c:pt>
                <c:pt idx="8778">
                  <c:v>0.792</c:v>
                </c:pt>
                <c:pt idx="8779">
                  <c:v>0.792</c:v>
                </c:pt>
                <c:pt idx="8780">
                  <c:v>0.792</c:v>
                </c:pt>
                <c:pt idx="8781">
                  <c:v>0.792</c:v>
                </c:pt>
                <c:pt idx="8782">
                  <c:v>0.792</c:v>
                </c:pt>
                <c:pt idx="8783">
                  <c:v>0.833</c:v>
                </c:pt>
                <c:pt idx="8784">
                  <c:v>0.816333333333333</c:v>
                </c:pt>
                <c:pt idx="8785">
                  <c:v>0.808</c:v>
                </c:pt>
                <c:pt idx="8786">
                  <c:v>0.808</c:v>
                </c:pt>
                <c:pt idx="8787">
                  <c:v>0.808</c:v>
                </c:pt>
                <c:pt idx="8788">
                  <c:v>0.808</c:v>
                </c:pt>
                <c:pt idx="8789">
                  <c:v>0.808</c:v>
                </c:pt>
                <c:pt idx="8790">
                  <c:v>0.808</c:v>
                </c:pt>
                <c:pt idx="8791">
                  <c:v>0.808</c:v>
                </c:pt>
                <c:pt idx="8792">
                  <c:v>0.808</c:v>
                </c:pt>
                <c:pt idx="8793">
                  <c:v>0.808</c:v>
                </c:pt>
                <c:pt idx="8794">
                  <c:v>0.808</c:v>
                </c:pt>
                <c:pt idx="8795">
                  <c:v>0.808</c:v>
                </c:pt>
                <c:pt idx="8796">
                  <c:v>0.808</c:v>
                </c:pt>
                <c:pt idx="8797">
                  <c:v>0.808</c:v>
                </c:pt>
                <c:pt idx="8798">
                  <c:v>0.808</c:v>
                </c:pt>
                <c:pt idx="8799">
                  <c:v>0.808</c:v>
                </c:pt>
                <c:pt idx="8800">
                  <c:v>0.808</c:v>
                </c:pt>
                <c:pt idx="8801">
                  <c:v>0.808</c:v>
                </c:pt>
                <c:pt idx="8802">
                  <c:v>0.808</c:v>
                </c:pt>
                <c:pt idx="8803">
                  <c:v>0.808</c:v>
                </c:pt>
                <c:pt idx="8804">
                  <c:v>0.808</c:v>
                </c:pt>
                <c:pt idx="8805">
                  <c:v>0.808</c:v>
                </c:pt>
                <c:pt idx="8806">
                  <c:v>0.808</c:v>
                </c:pt>
                <c:pt idx="8807">
                  <c:v>0.808</c:v>
                </c:pt>
                <c:pt idx="8808">
                  <c:v>0.808</c:v>
                </c:pt>
                <c:pt idx="8809">
                  <c:v>0.808</c:v>
                </c:pt>
                <c:pt idx="8810">
                  <c:v>0.808</c:v>
                </c:pt>
                <c:pt idx="8811">
                  <c:v>0.808</c:v>
                </c:pt>
                <c:pt idx="8812">
                  <c:v>0.808</c:v>
                </c:pt>
                <c:pt idx="8813">
                  <c:v>0.808</c:v>
                </c:pt>
                <c:pt idx="8814">
                  <c:v>0.805333333333333</c:v>
                </c:pt>
                <c:pt idx="8815">
                  <c:v>0.8</c:v>
                </c:pt>
                <c:pt idx="8816">
                  <c:v>0.792</c:v>
                </c:pt>
                <c:pt idx="8817">
                  <c:v>0.792</c:v>
                </c:pt>
                <c:pt idx="8818">
                  <c:v>0.792</c:v>
                </c:pt>
                <c:pt idx="8819">
                  <c:v>0.792</c:v>
                </c:pt>
                <c:pt idx="8820">
                  <c:v>0.792</c:v>
                </c:pt>
                <c:pt idx="8821">
                  <c:v>0.792</c:v>
                </c:pt>
                <c:pt idx="8822">
                  <c:v>0.792</c:v>
                </c:pt>
                <c:pt idx="8823">
                  <c:v>0.792</c:v>
                </c:pt>
                <c:pt idx="8824">
                  <c:v>0.792</c:v>
                </c:pt>
                <c:pt idx="8825">
                  <c:v>0.792</c:v>
                </c:pt>
                <c:pt idx="8826">
                  <c:v>0.792</c:v>
                </c:pt>
                <c:pt idx="8827">
                  <c:v>0.792</c:v>
                </c:pt>
                <c:pt idx="8828">
                  <c:v>0.792</c:v>
                </c:pt>
                <c:pt idx="8829">
                  <c:v>0.792</c:v>
                </c:pt>
                <c:pt idx="8830">
                  <c:v>0.792</c:v>
                </c:pt>
                <c:pt idx="8831">
                  <c:v>0.792</c:v>
                </c:pt>
                <c:pt idx="8832">
                  <c:v>0.792</c:v>
                </c:pt>
                <c:pt idx="8833">
                  <c:v>0.792</c:v>
                </c:pt>
                <c:pt idx="8834">
                  <c:v>0.792</c:v>
                </c:pt>
                <c:pt idx="8835">
                  <c:v>0.792</c:v>
                </c:pt>
                <c:pt idx="8836">
                  <c:v>0.792</c:v>
                </c:pt>
                <c:pt idx="8837">
                  <c:v>0.792</c:v>
                </c:pt>
                <c:pt idx="8838">
                  <c:v>0.792</c:v>
                </c:pt>
                <c:pt idx="8839">
                  <c:v>0.792</c:v>
                </c:pt>
                <c:pt idx="8840">
                  <c:v>0.792</c:v>
                </c:pt>
                <c:pt idx="8841">
                  <c:v>0.792</c:v>
                </c:pt>
                <c:pt idx="8842">
                  <c:v>0.792</c:v>
                </c:pt>
                <c:pt idx="8843">
                  <c:v>0.792</c:v>
                </c:pt>
                <c:pt idx="8844">
                  <c:v>0.792</c:v>
                </c:pt>
                <c:pt idx="8845">
                  <c:v>0.792</c:v>
                </c:pt>
                <c:pt idx="8846">
                  <c:v>0.792</c:v>
                </c:pt>
                <c:pt idx="8847">
                  <c:v>0.792</c:v>
                </c:pt>
                <c:pt idx="8848">
                  <c:v>0.800333333333333</c:v>
                </c:pt>
                <c:pt idx="8849">
                  <c:v>0.817</c:v>
                </c:pt>
                <c:pt idx="8850">
                  <c:v>0.817</c:v>
                </c:pt>
                <c:pt idx="8851">
                  <c:v>0.817</c:v>
                </c:pt>
                <c:pt idx="8852">
                  <c:v>0.817</c:v>
                </c:pt>
                <c:pt idx="8853">
                  <c:v>0.817</c:v>
                </c:pt>
                <c:pt idx="8854">
                  <c:v>0.817</c:v>
                </c:pt>
                <c:pt idx="8855">
                  <c:v>0.822333333333333</c:v>
                </c:pt>
                <c:pt idx="8856">
                  <c:v>0.833</c:v>
                </c:pt>
                <c:pt idx="8857">
                  <c:v>0.833</c:v>
                </c:pt>
                <c:pt idx="8858">
                  <c:v>0.833</c:v>
                </c:pt>
                <c:pt idx="8859">
                  <c:v>0.833</c:v>
                </c:pt>
                <c:pt idx="8860">
                  <c:v>0.833</c:v>
                </c:pt>
                <c:pt idx="8861">
                  <c:v>0.833</c:v>
                </c:pt>
                <c:pt idx="8862">
                  <c:v>0.833</c:v>
                </c:pt>
                <c:pt idx="8863">
                  <c:v>0.833</c:v>
                </c:pt>
                <c:pt idx="8864">
                  <c:v>0.833</c:v>
                </c:pt>
                <c:pt idx="8865">
                  <c:v>0.833</c:v>
                </c:pt>
                <c:pt idx="8866">
                  <c:v>0.833</c:v>
                </c:pt>
                <c:pt idx="8867">
                  <c:v>0.833</c:v>
                </c:pt>
                <c:pt idx="8868">
                  <c:v>0.833</c:v>
                </c:pt>
                <c:pt idx="8869">
                  <c:v>0.833</c:v>
                </c:pt>
                <c:pt idx="8870">
                  <c:v>0.833</c:v>
                </c:pt>
                <c:pt idx="8871">
                  <c:v>0.833</c:v>
                </c:pt>
                <c:pt idx="8872">
                  <c:v>0.833</c:v>
                </c:pt>
                <c:pt idx="8873">
                  <c:v>0.833</c:v>
                </c:pt>
                <c:pt idx="8874">
                  <c:v>0.833</c:v>
                </c:pt>
                <c:pt idx="8875">
                  <c:v>0.833</c:v>
                </c:pt>
                <c:pt idx="8876">
                  <c:v>0.833</c:v>
                </c:pt>
                <c:pt idx="8877">
                  <c:v>0.833</c:v>
                </c:pt>
                <c:pt idx="8878">
                  <c:v>0.833</c:v>
                </c:pt>
                <c:pt idx="8879">
                  <c:v>0.833</c:v>
                </c:pt>
                <c:pt idx="8880">
                  <c:v>0.833</c:v>
                </c:pt>
                <c:pt idx="8881">
                  <c:v>0.833</c:v>
                </c:pt>
                <c:pt idx="8882">
                  <c:v>0.833</c:v>
                </c:pt>
                <c:pt idx="8883">
                  <c:v>0.833</c:v>
                </c:pt>
                <c:pt idx="8884">
                  <c:v>0.833</c:v>
                </c:pt>
                <c:pt idx="8885">
                  <c:v>0.833</c:v>
                </c:pt>
                <c:pt idx="8886">
                  <c:v>0.833</c:v>
                </c:pt>
                <c:pt idx="8887">
                  <c:v>0.833</c:v>
                </c:pt>
                <c:pt idx="8888">
                  <c:v>0.833</c:v>
                </c:pt>
                <c:pt idx="8889">
                  <c:v>0.833</c:v>
                </c:pt>
                <c:pt idx="8890">
                  <c:v>0.819333333333333</c:v>
                </c:pt>
                <c:pt idx="8891">
                  <c:v>0.792</c:v>
                </c:pt>
                <c:pt idx="8892">
                  <c:v>0.792</c:v>
                </c:pt>
                <c:pt idx="8893">
                  <c:v>0.792</c:v>
                </c:pt>
                <c:pt idx="8894">
                  <c:v>0.792</c:v>
                </c:pt>
                <c:pt idx="8895">
                  <c:v>0.792</c:v>
                </c:pt>
                <c:pt idx="8896">
                  <c:v>0.792</c:v>
                </c:pt>
                <c:pt idx="8897">
                  <c:v>0.792</c:v>
                </c:pt>
                <c:pt idx="8898">
                  <c:v>0.792</c:v>
                </c:pt>
                <c:pt idx="8899">
                  <c:v>0.792</c:v>
                </c:pt>
                <c:pt idx="8900">
                  <c:v>0.725333333333334</c:v>
                </c:pt>
                <c:pt idx="8901">
                  <c:v>0.692</c:v>
                </c:pt>
                <c:pt idx="8902">
                  <c:v>0.692</c:v>
                </c:pt>
                <c:pt idx="8903">
                  <c:v>0.692</c:v>
                </c:pt>
                <c:pt idx="8904">
                  <c:v>0.692</c:v>
                </c:pt>
                <c:pt idx="8905">
                  <c:v>0.692</c:v>
                </c:pt>
                <c:pt idx="8906">
                  <c:v>0.692</c:v>
                </c:pt>
                <c:pt idx="8907">
                  <c:v>0.692</c:v>
                </c:pt>
                <c:pt idx="8908">
                  <c:v>0.692</c:v>
                </c:pt>
                <c:pt idx="8909">
                  <c:v>0.692</c:v>
                </c:pt>
                <c:pt idx="8910">
                  <c:v>0.692</c:v>
                </c:pt>
                <c:pt idx="8911">
                  <c:v>0.692</c:v>
                </c:pt>
                <c:pt idx="8912">
                  <c:v>0.692</c:v>
                </c:pt>
                <c:pt idx="8913">
                  <c:v>0.692</c:v>
                </c:pt>
                <c:pt idx="8914">
                  <c:v>0.692</c:v>
                </c:pt>
                <c:pt idx="8915">
                  <c:v>0.692</c:v>
                </c:pt>
                <c:pt idx="8916">
                  <c:v>0.692</c:v>
                </c:pt>
                <c:pt idx="8917">
                  <c:v>0.692</c:v>
                </c:pt>
                <c:pt idx="8918">
                  <c:v>0.692</c:v>
                </c:pt>
                <c:pt idx="8919">
                  <c:v>0.692</c:v>
                </c:pt>
                <c:pt idx="8920">
                  <c:v>0.692</c:v>
                </c:pt>
                <c:pt idx="8921">
                  <c:v>0.692</c:v>
                </c:pt>
                <c:pt idx="8922">
                  <c:v>0.692</c:v>
                </c:pt>
                <c:pt idx="8923">
                  <c:v>0.692</c:v>
                </c:pt>
                <c:pt idx="8924">
                  <c:v>0.692</c:v>
                </c:pt>
                <c:pt idx="8925">
                  <c:v>0.700333333333333</c:v>
                </c:pt>
                <c:pt idx="8926">
                  <c:v>0.717</c:v>
                </c:pt>
                <c:pt idx="8927">
                  <c:v>0.717</c:v>
                </c:pt>
                <c:pt idx="8928">
                  <c:v>0.717</c:v>
                </c:pt>
                <c:pt idx="8929">
                  <c:v>0.717</c:v>
                </c:pt>
                <c:pt idx="8930">
                  <c:v>0.717</c:v>
                </c:pt>
                <c:pt idx="8931">
                  <c:v>0.717</c:v>
                </c:pt>
                <c:pt idx="8932">
                  <c:v>0.717</c:v>
                </c:pt>
                <c:pt idx="8933">
                  <c:v>0.717</c:v>
                </c:pt>
                <c:pt idx="8934">
                  <c:v>0.717</c:v>
                </c:pt>
                <c:pt idx="8935">
                  <c:v>0.717</c:v>
                </c:pt>
                <c:pt idx="8936">
                  <c:v>0.717</c:v>
                </c:pt>
                <c:pt idx="8937">
                  <c:v>0.692</c:v>
                </c:pt>
                <c:pt idx="8938">
                  <c:v>0.692</c:v>
                </c:pt>
                <c:pt idx="8939">
                  <c:v>0.692</c:v>
                </c:pt>
                <c:pt idx="8940">
                  <c:v>0.692</c:v>
                </c:pt>
                <c:pt idx="8941">
                  <c:v>0.692</c:v>
                </c:pt>
                <c:pt idx="8942">
                  <c:v>0.692</c:v>
                </c:pt>
                <c:pt idx="8943">
                  <c:v>0.692</c:v>
                </c:pt>
                <c:pt idx="8944">
                  <c:v>0.692</c:v>
                </c:pt>
                <c:pt idx="8945">
                  <c:v>0.692</c:v>
                </c:pt>
                <c:pt idx="8946">
                  <c:v>0.692</c:v>
                </c:pt>
                <c:pt idx="8947">
                  <c:v>0.692</c:v>
                </c:pt>
                <c:pt idx="8948">
                  <c:v>0.692</c:v>
                </c:pt>
                <c:pt idx="8949">
                  <c:v>0.692</c:v>
                </c:pt>
                <c:pt idx="8950">
                  <c:v>0.692</c:v>
                </c:pt>
                <c:pt idx="8951">
                  <c:v>0.692</c:v>
                </c:pt>
                <c:pt idx="8952">
                  <c:v>0.692</c:v>
                </c:pt>
                <c:pt idx="8953">
                  <c:v>0.692</c:v>
                </c:pt>
                <c:pt idx="8954">
                  <c:v>0.692</c:v>
                </c:pt>
                <c:pt idx="8955">
                  <c:v>0.692</c:v>
                </c:pt>
                <c:pt idx="8956">
                  <c:v>0.692</c:v>
                </c:pt>
                <c:pt idx="8957">
                  <c:v>0.692</c:v>
                </c:pt>
                <c:pt idx="8958">
                  <c:v>0.692</c:v>
                </c:pt>
                <c:pt idx="8959">
                  <c:v>0.692</c:v>
                </c:pt>
                <c:pt idx="8960">
                  <c:v>0.692</c:v>
                </c:pt>
                <c:pt idx="8961">
                  <c:v>0.692</c:v>
                </c:pt>
                <c:pt idx="8962">
                  <c:v>0.692</c:v>
                </c:pt>
                <c:pt idx="8963">
                  <c:v>0.692</c:v>
                </c:pt>
                <c:pt idx="8964">
                  <c:v>0.692</c:v>
                </c:pt>
                <c:pt idx="8965">
                  <c:v>0.692</c:v>
                </c:pt>
                <c:pt idx="8966">
                  <c:v>0.692</c:v>
                </c:pt>
                <c:pt idx="8967">
                  <c:v>0.625333333333334</c:v>
                </c:pt>
                <c:pt idx="8968">
                  <c:v>0.592</c:v>
                </c:pt>
                <c:pt idx="8969">
                  <c:v>0.592</c:v>
                </c:pt>
                <c:pt idx="8970">
                  <c:v>0.592</c:v>
                </c:pt>
                <c:pt idx="8971">
                  <c:v>0.592</c:v>
                </c:pt>
                <c:pt idx="8972">
                  <c:v>0.592</c:v>
                </c:pt>
                <c:pt idx="8973">
                  <c:v>0.592</c:v>
                </c:pt>
                <c:pt idx="8974">
                  <c:v>0.592</c:v>
                </c:pt>
                <c:pt idx="8975">
                  <c:v>0.592</c:v>
                </c:pt>
                <c:pt idx="8976">
                  <c:v>0.592</c:v>
                </c:pt>
                <c:pt idx="8977">
                  <c:v>0.592</c:v>
                </c:pt>
                <c:pt idx="8978">
                  <c:v>0.592</c:v>
                </c:pt>
                <c:pt idx="8979">
                  <c:v>0.592</c:v>
                </c:pt>
                <c:pt idx="8980">
                  <c:v>0.603</c:v>
                </c:pt>
                <c:pt idx="8981">
                  <c:v>0.625</c:v>
                </c:pt>
                <c:pt idx="8982">
                  <c:v>0.625</c:v>
                </c:pt>
                <c:pt idx="8983">
                  <c:v>0.625</c:v>
                </c:pt>
                <c:pt idx="8984">
                  <c:v>0.625</c:v>
                </c:pt>
                <c:pt idx="8985">
                  <c:v>0.625</c:v>
                </c:pt>
                <c:pt idx="8986">
                  <c:v>0.625</c:v>
                </c:pt>
                <c:pt idx="8987">
                  <c:v>0.625</c:v>
                </c:pt>
                <c:pt idx="8988">
                  <c:v>0.625</c:v>
                </c:pt>
                <c:pt idx="8989">
                  <c:v>0.625</c:v>
                </c:pt>
                <c:pt idx="8990">
                  <c:v>0.625</c:v>
                </c:pt>
                <c:pt idx="8991">
                  <c:v>0.625</c:v>
                </c:pt>
                <c:pt idx="8992">
                  <c:v>0.625</c:v>
                </c:pt>
                <c:pt idx="8993">
                  <c:v>0.625</c:v>
                </c:pt>
                <c:pt idx="8994">
                  <c:v>0.625</c:v>
                </c:pt>
                <c:pt idx="8995">
                  <c:v>0.625</c:v>
                </c:pt>
                <c:pt idx="8996">
                  <c:v>0.625</c:v>
                </c:pt>
                <c:pt idx="8997">
                  <c:v>0.625</c:v>
                </c:pt>
                <c:pt idx="8998">
                  <c:v>0.625</c:v>
                </c:pt>
                <c:pt idx="8999">
                  <c:v>0.625</c:v>
                </c:pt>
                <c:pt idx="9000">
                  <c:v>0.625</c:v>
                </c:pt>
                <c:pt idx="9001">
                  <c:v>0.625</c:v>
                </c:pt>
                <c:pt idx="9002">
                  <c:v>0.625</c:v>
                </c:pt>
                <c:pt idx="9003">
                  <c:v>0.625</c:v>
                </c:pt>
                <c:pt idx="9004">
                  <c:v>0.625</c:v>
                </c:pt>
                <c:pt idx="9005">
                  <c:v>0.625</c:v>
                </c:pt>
                <c:pt idx="9006">
                  <c:v>0.625</c:v>
                </c:pt>
                <c:pt idx="9007">
                  <c:v>0.625</c:v>
                </c:pt>
                <c:pt idx="9008">
                  <c:v>0.625</c:v>
                </c:pt>
                <c:pt idx="9009">
                  <c:v>0.825</c:v>
                </c:pt>
                <c:pt idx="9010">
                  <c:v>0.925</c:v>
                </c:pt>
                <c:pt idx="9011">
                  <c:v>0.925</c:v>
                </c:pt>
                <c:pt idx="9012">
                  <c:v>0.925</c:v>
                </c:pt>
                <c:pt idx="9013">
                  <c:v>0.925</c:v>
                </c:pt>
                <c:pt idx="9014">
                  <c:v>0.925</c:v>
                </c:pt>
                <c:pt idx="9015">
                  <c:v>0.925</c:v>
                </c:pt>
                <c:pt idx="9016">
                  <c:v>0.925</c:v>
                </c:pt>
                <c:pt idx="9017">
                  <c:v>0.925</c:v>
                </c:pt>
                <c:pt idx="9018">
                  <c:v>0.925</c:v>
                </c:pt>
                <c:pt idx="9019">
                  <c:v>0.925</c:v>
                </c:pt>
                <c:pt idx="9020">
                  <c:v>0.925</c:v>
                </c:pt>
                <c:pt idx="9021">
                  <c:v>0.925</c:v>
                </c:pt>
                <c:pt idx="9022">
                  <c:v>0.925</c:v>
                </c:pt>
                <c:pt idx="9023">
                  <c:v>0.975</c:v>
                </c:pt>
                <c:pt idx="9024">
                  <c:v>0.975</c:v>
                </c:pt>
                <c:pt idx="9025">
                  <c:v>0.975</c:v>
                </c:pt>
                <c:pt idx="9026">
                  <c:v>0.975</c:v>
                </c:pt>
                <c:pt idx="9027">
                  <c:v>0.975</c:v>
                </c:pt>
                <c:pt idx="9028">
                  <c:v>0.975</c:v>
                </c:pt>
                <c:pt idx="9029">
                  <c:v>0.975</c:v>
                </c:pt>
                <c:pt idx="9030">
                  <c:v>0.975</c:v>
                </c:pt>
                <c:pt idx="9031">
                  <c:v>0.975</c:v>
                </c:pt>
                <c:pt idx="9032">
                  <c:v>0.975</c:v>
                </c:pt>
                <c:pt idx="9033">
                  <c:v>0.975</c:v>
                </c:pt>
                <c:pt idx="9034">
                  <c:v>0.975</c:v>
                </c:pt>
                <c:pt idx="9035">
                  <c:v>0.975</c:v>
                </c:pt>
                <c:pt idx="9036">
                  <c:v>0.975</c:v>
                </c:pt>
                <c:pt idx="9037">
                  <c:v>0.975</c:v>
                </c:pt>
                <c:pt idx="9038">
                  <c:v>0.975</c:v>
                </c:pt>
                <c:pt idx="9039">
                  <c:v>0.975</c:v>
                </c:pt>
                <c:pt idx="9040">
                  <c:v>0.975</c:v>
                </c:pt>
                <c:pt idx="9041">
                  <c:v>0.975</c:v>
                </c:pt>
                <c:pt idx="9042">
                  <c:v>0.975</c:v>
                </c:pt>
                <c:pt idx="9043">
                  <c:v>0.975</c:v>
                </c:pt>
                <c:pt idx="9044">
                  <c:v>0.975</c:v>
                </c:pt>
                <c:pt idx="9045">
                  <c:v>0.975</c:v>
                </c:pt>
                <c:pt idx="9046">
                  <c:v>0.975</c:v>
                </c:pt>
                <c:pt idx="9047">
                  <c:v>0.975</c:v>
                </c:pt>
                <c:pt idx="9048">
                  <c:v>0.975</c:v>
                </c:pt>
                <c:pt idx="9049">
                  <c:v>0.975</c:v>
                </c:pt>
                <c:pt idx="9050">
                  <c:v>0.95</c:v>
                </c:pt>
                <c:pt idx="9051">
                  <c:v>0.95</c:v>
                </c:pt>
                <c:pt idx="9052">
                  <c:v>0.95</c:v>
                </c:pt>
                <c:pt idx="9053">
                  <c:v>0.95</c:v>
                </c:pt>
                <c:pt idx="9054">
                  <c:v>0.95</c:v>
                </c:pt>
                <c:pt idx="9055">
                  <c:v>0.95</c:v>
                </c:pt>
                <c:pt idx="9056">
                  <c:v>0.95</c:v>
                </c:pt>
                <c:pt idx="9057">
                  <c:v>0.95</c:v>
                </c:pt>
                <c:pt idx="9058">
                  <c:v>0.95</c:v>
                </c:pt>
                <c:pt idx="9059">
                  <c:v>0.95</c:v>
                </c:pt>
                <c:pt idx="9060">
                  <c:v>0.95</c:v>
                </c:pt>
                <c:pt idx="9061">
                  <c:v>0.95</c:v>
                </c:pt>
                <c:pt idx="9062">
                  <c:v>0.95</c:v>
                </c:pt>
                <c:pt idx="9063">
                  <c:v>0.95</c:v>
                </c:pt>
                <c:pt idx="9064">
                  <c:v>0.95</c:v>
                </c:pt>
                <c:pt idx="9065">
                  <c:v>0.95</c:v>
                </c:pt>
                <c:pt idx="9066">
                  <c:v>0.95</c:v>
                </c:pt>
                <c:pt idx="9067">
                  <c:v>0.808</c:v>
                </c:pt>
                <c:pt idx="9068">
                  <c:v>0.808</c:v>
                </c:pt>
                <c:pt idx="9069">
                  <c:v>0.808</c:v>
                </c:pt>
                <c:pt idx="9070">
                  <c:v>0.808</c:v>
                </c:pt>
                <c:pt idx="9071">
                  <c:v>0.808</c:v>
                </c:pt>
                <c:pt idx="9072">
                  <c:v>0.808</c:v>
                </c:pt>
                <c:pt idx="9073">
                  <c:v>0.808</c:v>
                </c:pt>
                <c:pt idx="9074">
                  <c:v>0.808</c:v>
                </c:pt>
                <c:pt idx="9075">
                  <c:v>0.808</c:v>
                </c:pt>
                <c:pt idx="9076">
                  <c:v>0.808</c:v>
                </c:pt>
                <c:pt idx="9077">
                  <c:v>0.808</c:v>
                </c:pt>
                <c:pt idx="9078">
                  <c:v>0.808</c:v>
                </c:pt>
                <c:pt idx="9079">
                  <c:v>0.808</c:v>
                </c:pt>
                <c:pt idx="9080">
                  <c:v>0.808</c:v>
                </c:pt>
                <c:pt idx="9081">
                  <c:v>0.808</c:v>
                </c:pt>
                <c:pt idx="9082">
                  <c:v>0.808</c:v>
                </c:pt>
                <c:pt idx="9083">
                  <c:v>0.808</c:v>
                </c:pt>
                <c:pt idx="9084">
                  <c:v>0.808</c:v>
                </c:pt>
                <c:pt idx="9085">
                  <c:v>0.808</c:v>
                </c:pt>
                <c:pt idx="9086">
                  <c:v>0.808</c:v>
                </c:pt>
                <c:pt idx="9087">
                  <c:v>0.861</c:v>
                </c:pt>
                <c:pt idx="9088">
                  <c:v>0.967</c:v>
                </c:pt>
                <c:pt idx="9089">
                  <c:v>0.967</c:v>
                </c:pt>
                <c:pt idx="9090">
                  <c:v>0.967</c:v>
                </c:pt>
                <c:pt idx="9091">
                  <c:v>0.967</c:v>
                </c:pt>
                <c:pt idx="9092">
                  <c:v>0.967</c:v>
                </c:pt>
                <c:pt idx="9093">
                  <c:v>0.967</c:v>
                </c:pt>
                <c:pt idx="9094">
                  <c:v>0.967</c:v>
                </c:pt>
                <c:pt idx="9095">
                  <c:v>0.967</c:v>
                </c:pt>
                <c:pt idx="9096">
                  <c:v>0.967</c:v>
                </c:pt>
                <c:pt idx="9097">
                  <c:v>0.967</c:v>
                </c:pt>
                <c:pt idx="9098">
                  <c:v>0.967</c:v>
                </c:pt>
                <c:pt idx="9099">
                  <c:v>0.967</c:v>
                </c:pt>
                <c:pt idx="9100">
                  <c:v>0.967</c:v>
                </c:pt>
                <c:pt idx="9101">
                  <c:v>0.967</c:v>
                </c:pt>
                <c:pt idx="9102">
                  <c:v>0.967</c:v>
                </c:pt>
                <c:pt idx="9103">
                  <c:v>0.947333333333334</c:v>
                </c:pt>
                <c:pt idx="9104">
                  <c:v>0.908</c:v>
                </c:pt>
                <c:pt idx="9105">
                  <c:v>0.908</c:v>
                </c:pt>
                <c:pt idx="9106">
                  <c:v>0.908</c:v>
                </c:pt>
                <c:pt idx="9107">
                  <c:v>0.908</c:v>
                </c:pt>
                <c:pt idx="9108">
                  <c:v>0.908</c:v>
                </c:pt>
                <c:pt idx="9109">
                  <c:v>0.908</c:v>
                </c:pt>
                <c:pt idx="9110">
                  <c:v>0.908</c:v>
                </c:pt>
                <c:pt idx="9111">
                  <c:v>0.908</c:v>
                </c:pt>
                <c:pt idx="9112">
                  <c:v>0.908</c:v>
                </c:pt>
                <c:pt idx="9113">
                  <c:v>0.908</c:v>
                </c:pt>
                <c:pt idx="9114">
                  <c:v>0.908</c:v>
                </c:pt>
                <c:pt idx="9115">
                  <c:v>0.908</c:v>
                </c:pt>
                <c:pt idx="9116">
                  <c:v>0.908</c:v>
                </c:pt>
                <c:pt idx="9117">
                  <c:v>0.908</c:v>
                </c:pt>
                <c:pt idx="9118">
                  <c:v>0.908</c:v>
                </c:pt>
                <c:pt idx="9119">
                  <c:v>0.908</c:v>
                </c:pt>
                <c:pt idx="9120">
                  <c:v>0.908</c:v>
                </c:pt>
                <c:pt idx="9121">
                  <c:v>0.908</c:v>
                </c:pt>
                <c:pt idx="9122">
                  <c:v>0.9</c:v>
                </c:pt>
                <c:pt idx="9123">
                  <c:v>0.9</c:v>
                </c:pt>
                <c:pt idx="9124">
                  <c:v>0.9</c:v>
                </c:pt>
                <c:pt idx="9125">
                  <c:v>0.9</c:v>
                </c:pt>
                <c:pt idx="9126">
                  <c:v>0.9</c:v>
                </c:pt>
                <c:pt idx="9127">
                  <c:v>0.9</c:v>
                </c:pt>
                <c:pt idx="9128">
                  <c:v>0.9</c:v>
                </c:pt>
                <c:pt idx="9129">
                  <c:v>0.9</c:v>
                </c:pt>
                <c:pt idx="9130">
                  <c:v>0.9</c:v>
                </c:pt>
                <c:pt idx="9131">
                  <c:v>0.9</c:v>
                </c:pt>
                <c:pt idx="9132">
                  <c:v>0.9</c:v>
                </c:pt>
                <c:pt idx="9133">
                  <c:v>0.9</c:v>
                </c:pt>
                <c:pt idx="9134">
                  <c:v>0.9</c:v>
                </c:pt>
                <c:pt idx="9135">
                  <c:v>0.9</c:v>
                </c:pt>
                <c:pt idx="9136">
                  <c:v>0.9</c:v>
                </c:pt>
                <c:pt idx="9137">
                  <c:v>0.875</c:v>
                </c:pt>
                <c:pt idx="9138">
                  <c:v>0.875</c:v>
                </c:pt>
                <c:pt idx="9139">
                  <c:v>0.875</c:v>
                </c:pt>
                <c:pt idx="9140">
                  <c:v>0.875</c:v>
                </c:pt>
                <c:pt idx="9141">
                  <c:v>0.875</c:v>
                </c:pt>
                <c:pt idx="9142">
                  <c:v>0.875</c:v>
                </c:pt>
                <c:pt idx="9143">
                  <c:v>0.875</c:v>
                </c:pt>
                <c:pt idx="9144">
                  <c:v>0.875</c:v>
                </c:pt>
                <c:pt idx="9145">
                  <c:v>0.875</c:v>
                </c:pt>
                <c:pt idx="9146">
                  <c:v>0.875</c:v>
                </c:pt>
                <c:pt idx="9147">
                  <c:v>0.875</c:v>
                </c:pt>
                <c:pt idx="9148">
                  <c:v>0.875</c:v>
                </c:pt>
                <c:pt idx="9149">
                  <c:v>0.875</c:v>
                </c:pt>
                <c:pt idx="9150">
                  <c:v>0.875</c:v>
                </c:pt>
                <c:pt idx="9151">
                  <c:v>0.875</c:v>
                </c:pt>
                <c:pt idx="9152">
                  <c:v>0.875</c:v>
                </c:pt>
                <c:pt idx="9153">
                  <c:v>0.875</c:v>
                </c:pt>
                <c:pt idx="9154">
                  <c:v>0.875</c:v>
                </c:pt>
                <c:pt idx="9155">
                  <c:v>0.925</c:v>
                </c:pt>
                <c:pt idx="9156">
                  <c:v>0.925</c:v>
                </c:pt>
                <c:pt idx="9157">
                  <c:v>0.925</c:v>
                </c:pt>
                <c:pt idx="9158">
                  <c:v>0.925</c:v>
                </c:pt>
                <c:pt idx="9159">
                  <c:v>0.925</c:v>
                </c:pt>
                <c:pt idx="9160">
                  <c:v>0.925</c:v>
                </c:pt>
                <c:pt idx="9161">
                  <c:v>0.925</c:v>
                </c:pt>
                <c:pt idx="9162">
                  <c:v>0.925</c:v>
                </c:pt>
                <c:pt idx="9163">
                  <c:v>0.925</c:v>
                </c:pt>
                <c:pt idx="9164">
                  <c:v>0.925</c:v>
                </c:pt>
                <c:pt idx="9165">
                  <c:v>0.925</c:v>
                </c:pt>
                <c:pt idx="9166">
                  <c:v>0.925</c:v>
                </c:pt>
                <c:pt idx="9167">
                  <c:v>0.925</c:v>
                </c:pt>
                <c:pt idx="9168">
                  <c:v>0.925</c:v>
                </c:pt>
                <c:pt idx="9169">
                  <c:v>0.925</c:v>
                </c:pt>
                <c:pt idx="9170">
                  <c:v>0.925</c:v>
                </c:pt>
                <c:pt idx="9171">
                  <c:v>0.925</c:v>
                </c:pt>
                <c:pt idx="9172">
                  <c:v>0.925</c:v>
                </c:pt>
                <c:pt idx="9173">
                  <c:v>0.919333333333333</c:v>
                </c:pt>
                <c:pt idx="9174">
                  <c:v>0.908</c:v>
                </c:pt>
                <c:pt idx="9175">
                  <c:v>0.908</c:v>
                </c:pt>
                <c:pt idx="9176">
                  <c:v>0.908</c:v>
                </c:pt>
                <c:pt idx="9177">
                  <c:v>0.908</c:v>
                </c:pt>
                <c:pt idx="9178">
                  <c:v>0.908</c:v>
                </c:pt>
                <c:pt idx="9179">
                  <c:v>0.908</c:v>
                </c:pt>
                <c:pt idx="9180">
                  <c:v>0.908</c:v>
                </c:pt>
                <c:pt idx="9181">
                  <c:v>0.908</c:v>
                </c:pt>
                <c:pt idx="9182">
                  <c:v>0.908</c:v>
                </c:pt>
                <c:pt idx="9183">
                  <c:v>0.908</c:v>
                </c:pt>
                <c:pt idx="9184">
                  <c:v>0.908</c:v>
                </c:pt>
                <c:pt idx="9185">
                  <c:v>0.908</c:v>
                </c:pt>
                <c:pt idx="9186">
                  <c:v>0.908</c:v>
                </c:pt>
                <c:pt idx="9187">
                  <c:v>0.908</c:v>
                </c:pt>
                <c:pt idx="9188">
                  <c:v>0.930666666666666</c:v>
                </c:pt>
                <c:pt idx="9189">
                  <c:v>0.942</c:v>
                </c:pt>
                <c:pt idx="9190">
                  <c:v>0.942</c:v>
                </c:pt>
                <c:pt idx="9191">
                  <c:v>0.942</c:v>
                </c:pt>
                <c:pt idx="9192">
                  <c:v>0.942</c:v>
                </c:pt>
                <c:pt idx="9193">
                  <c:v>0.942</c:v>
                </c:pt>
                <c:pt idx="9194">
                  <c:v>0.942</c:v>
                </c:pt>
                <c:pt idx="9195">
                  <c:v>0.942</c:v>
                </c:pt>
                <c:pt idx="9196">
                  <c:v>0.942</c:v>
                </c:pt>
                <c:pt idx="9197">
                  <c:v>0.942</c:v>
                </c:pt>
                <c:pt idx="9198">
                  <c:v>0.942</c:v>
                </c:pt>
                <c:pt idx="9199">
                  <c:v>0.942</c:v>
                </c:pt>
                <c:pt idx="9200">
                  <c:v>0.942</c:v>
                </c:pt>
                <c:pt idx="9201">
                  <c:v>0.942</c:v>
                </c:pt>
                <c:pt idx="9202">
                  <c:v>0.942</c:v>
                </c:pt>
                <c:pt idx="9203">
                  <c:v>0.942</c:v>
                </c:pt>
                <c:pt idx="9204">
                  <c:v>0.942</c:v>
                </c:pt>
                <c:pt idx="9205">
                  <c:v>0.942</c:v>
                </c:pt>
                <c:pt idx="9206">
                  <c:v>0.942</c:v>
                </c:pt>
                <c:pt idx="9207">
                  <c:v>0.942</c:v>
                </c:pt>
                <c:pt idx="9208">
                  <c:v>0.942</c:v>
                </c:pt>
                <c:pt idx="9209">
                  <c:v>0.952666666666667</c:v>
                </c:pt>
                <c:pt idx="9210">
                  <c:v>0.958</c:v>
                </c:pt>
                <c:pt idx="9211">
                  <c:v>0.958</c:v>
                </c:pt>
                <c:pt idx="9212">
                  <c:v>0.958</c:v>
                </c:pt>
                <c:pt idx="9213">
                  <c:v>0.958</c:v>
                </c:pt>
                <c:pt idx="9214">
                  <c:v>0.958</c:v>
                </c:pt>
                <c:pt idx="9215">
                  <c:v>0.958</c:v>
                </c:pt>
                <c:pt idx="9216">
                  <c:v>0.958</c:v>
                </c:pt>
                <c:pt idx="9217">
                  <c:v>0.958</c:v>
                </c:pt>
                <c:pt idx="9218">
                  <c:v>0.958</c:v>
                </c:pt>
                <c:pt idx="9219">
                  <c:v>0.958</c:v>
                </c:pt>
                <c:pt idx="9220">
                  <c:v>0.958</c:v>
                </c:pt>
                <c:pt idx="9221">
                  <c:v>0.958</c:v>
                </c:pt>
                <c:pt idx="9222">
                  <c:v>0.958</c:v>
                </c:pt>
                <c:pt idx="9223">
                  <c:v>0.958</c:v>
                </c:pt>
                <c:pt idx="9224">
                  <c:v>0.958</c:v>
                </c:pt>
                <c:pt idx="9225">
                  <c:v>0.958</c:v>
                </c:pt>
                <c:pt idx="9226">
                  <c:v>0.958</c:v>
                </c:pt>
                <c:pt idx="9227">
                  <c:v>0.958</c:v>
                </c:pt>
                <c:pt idx="9228">
                  <c:v>0.958</c:v>
                </c:pt>
                <c:pt idx="9229">
                  <c:v>0.958</c:v>
                </c:pt>
                <c:pt idx="9230">
                  <c:v>0.958</c:v>
                </c:pt>
                <c:pt idx="9231">
                  <c:v>0.958</c:v>
                </c:pt>
                <c:pt idx="9232">
                  <c:v>0.958</c:v>
                </c:pt>
                <c:pt idx="9233">
                  <c:v>0.958</c:v>
                </c:pt>
                <c:pt idx="9234">
                  <c:v>0.958</c:v>
                </c:pt>
                <c:pt idx="9235">
                  <c:v>0.958</c:v>
                </c:pt>
                <c:pt idx="9236">
                  <c:v>0.958</c:v>
                </c:pt>
                <c:pt idx="9237">
                  <c:v>0.958</c:v>
                </c:pt>
                <c:pt idx="9238">
                  <c:v>0.958</c:v>
                </c:pt>
                <c:pt idx="9239">
                  <c:v>0.958</c:v>
                </c:pt>
                <c:pt idx="9240">
                  <c:v>0.958</c:v>
                </c:pt>
                <c:pt idx="9241">
                  <c:v>0.958</c:v>
                </c:pt>
                <c:pt idx="9242">
                  <c:v>0.958</c:v>
                </c:pt>
                <c:pt idx="9243">
                  <c:v>0.958</c:v>
                </c:pt>
                <c:pt idx="9244">
                  <c:v>0.958</c:v>
                </c:pt>
                <c:pt idx="9245">
                  <c:v>0.958</c:v>
                </c:pt>
                <c:pt idx="9246">
                  <c:v>0.958</c:v>
                </c:pt>
                <c:pt idx="9247">
                  <c:v>0.958</c:v>
                </c:pt>
                <c:pt idx="9248">
                  <c:v>0.952666666666667</c:v>
                </c:pt>
                <c:pt idx="9249">
                  <c:v>0.942</c:v>
                </c:pt>
                <c:pt idx="9250">
                  <c:v>0.942</c:v>
                </c:pt>
                <c:pt idx="9251">
                  <c:v>0.942</c:v>
                </c:pt>
                <c:pt idx="9252">
                  <c:v>0.942</c:v>
                </c:pt>
                <c:pt idx="9253">
                  <c:v>0.942</c:v>
                </c:pt>
                <c:pt idx="9254">
                  <c:v>0.942</c:v>
                </c:pt>
                <c:pt idx="9255">
                  <c:v>0.942</c:v>
                </c:pt>
                <c:pt idx="9256">
                  <c:v>0.942</c:v>
                </c:pt>
                <c:pt idx="9257">
                  <c:v>0.942</c:v>
                </c:pt>
                <c:pt idx="9258">
                  <c:v>0.942</c:v>
                </c:pt>
                <c:pt idx="9259">
                  <c:v>0.936333333333333</c:v>
                </c:pt>
                <c:pt idx="9260">
                  <c:v>0.925</c:v>
                </c:pt>
                <c:pt idx="9261">
                  <c:v>0.925</c:v>
                </c:pt>
                <c:pt idx="9262">
                  <c:v>0.925</c:v>
                </c:pt>
                <c:pt idx="9263">
                  <c:v>0.925</c:v>
                </c:pt>
                <c:pt idx="9264">
                  <c:v>0.925</c:v>
                </c:pt>
                <c:pt idx="9265">
                  <c:v>0.925</c:v>
                </c:pt>
                <c:pt idx="9266">
                  <c:v>0.925</c:v>
                </c:pt>
                <c:pt idx="9267">
                  <c:v>0.925</c:v>
                </c:pt>
                <c:pt idx="9268">
                  <c:v>0.925</c:v>
                </c:pt>
                <c:pt idx="9269">
                  <c:v>0.925</c:v>
                </c:pt>
                <c:pt idx="9270">
                  <c:v>0.925</c:v>
                </c:pt>
                <c:pt idx="9271">
                  <c:v>0.925</c:v>
                </c:pt>
                <c:pt idx="9272">
                  <c:v>0.925</c:v>
                </c:pt>
                <c:pt idx="9273">
                  <c:v>0.927666666666666</c:v>
                </c:pt>
                <c:pt idx="9274">
                  <c:v>0.933</c:v>
                </c:pt>
                <c:pt idx="9275">
                  <c:v>0.933</c:v>
                </c:pt>
                <c:pt idx="9276">
                  <c:v>0.933</c:v>
                </c:pt>
                <c:pt idx="9277">
                  <c:v>0.933</c:v>
                </c:pt>
                <c:pt idx="9278">
                  <c:v>0.933</c:v>
                </c:pt>
                <c:pt idx="9279">
                  <c:v>0.933</c:v>
                </c:pt>
                <c:pt idx="9280">
                  <c:v>0.933</c:v>
                </c:pt>
                <c:pt idx="9281">
                  <c:v>0.933</c:v>
                </c:pt>
                <c:pt idx="9282">
                  <c:v>0.933</c:v>
                </c:pt>
                <c:pt idx="9283">
                  <c:v>0.933</c:v>
                </c:pt>
                <c:pt idx="9284">
                  <c:v>0.933</c:v>
                </c:pt>
                <c:pt idx="9285">
                  <c:v>0.933</c:v>
                </c:pt>
                <c:pt idx="9286">
                  <c:v>0.933</c:v>
                </c:pt>
                <c:pt idx="9287">
                  <c:v>0.933</c:v>
                </c:pt>
                <c:pt idx="9288">
                  <c:v>0.933</c:v>
                </c:pt>
                <c:pt idx="9289">
                  <c:v>0.933</c:v>
                </c:pt>
                <c:pt idx="9290">
                  <c:v>0.883</c:v>
                </c:pt>
                <c:pt idx="9291">
                  <c:v>0.858</c:v>
                </c:pt>
                <c:pt idx="9292">
                  <c:v>0.858</c:v>
                </c:pt>
                <c:pt idx="9293">
                  <c:v>0.858</c:v>
                </c:pt>
                <c:pt idx="9294">
                  <c:v>0.858</c:v>
                </c:pt>
                <c:pt idx="9295">
                  <c:v>0.858</c:v>
                </c:pt>
                <c:pt idx="9296">
                  <c:v>0.858</c:v>
                </c:pt>
                <c:pt idx="9297">
                  <c:v>0.858</c:v>
                </c:pt>
                <c:pt idx="9298">
                  <c:v>0.858</c:v>
                </c:pt>
                <c:pt idx="9299">
                  <c:v>0.858</c:v>
                </c:pt>
                <c:pt idx="9300">
                  <c:v>0.858</c:v>
                </c:pt>
                <c:pt idx="9301">
                  <c:v>0.858</c:v>
                </c:pt>
                <c:pt idx="9302">
                  <c:v>0.858</c:v>
                </c:pt>
                <c:pt idx="9303">
                  <c:v>0.858</c:v>
                </c:pt>
                <c:pt idx="9304">
                  <c:v>0.858</c:v>
                </c:pt>
                <c:pt idx="9305">
                  <c:v>0.858</c:v>
                </c:pt>
                <c:pt idx="9306">
                  <c:v>0.858</c:v>
                </c:pt>
                <c:pt idx="9307">
                  <c:v>0.858</c:v>
                </c:pt>
                <c:pt idx="9308">
                  <c:v>0.858</c:v>
                </c:pt>
                <c:pt idx="9309">
                  <c:v>0.858</c:v>
                </c:pt>
                <c:pt idx="9310">
                  <c:v>0.858</c:v>
                </c:pt>
                <c:pt idx="9311">
                  <c:v>0.858</c:v>
                </c:pt>
                <c:pt idx="9312">
                  <c:v>0.858</c:v>
                </c:pt>
                <c:pt idx="9313">
                  <c:v>0.858</c:v>
                </c:pt>
                <c:pt idx="9314">
                  <c:v>0.869333333333334</c:v>
                </c:pt>
                <c:pt idx="9315">
                  <c:v>0.892</c:v>
                </c:pt>
                <c:pt idx="9316">
                  <c:v>0.892</c:v>
                </c:pt>
                <c:pt idx="9317">
                  <c:v>0.892</c:v>
                </c:pt>
                <c:pt idx="9318">
                  <c:v>0.892</c:v>
                </c:pt>
                <c:pt idx="9319">
                  <c:v>0.892</c:v>
                </c:pt>
                <c:pt idx="9320">
                  <c:v>0.814</c:v>
                </c:pt>
                <c:pt idx="9321">
                  <c:v>0.775</c:v>
                </c:pt>
                <c:pt idx="9322">
                  <c:v>0.775</c:v>
                </c:pt>
                <c:pt idx="9323">
                  <c:v>0.775</c:v>
                </c:pt>
                <c:pt idx="9324">
                  <c:v>0.775</c:v>
                </c:pt>
                <c:pt idx="9325">
                  <c:v>0.775</c:v>
                </c:pt>
                <c:pt idx="9326">
                  <c:v>0.775</c:v>
                </c:pt>
                <c:pt idx="9327">
                  <c:v>0.775</c:v>
                </c:pt>
                <c:pt idx="9328">
                  <c:v>0.775</c:v>
                </c:pt>
                <c:pt idx="9329">
                  <c:v>0.775</c:v>
                </c:pt>
                <c:pt idx="9330">
                  <c:v>0.775</c:v>
                </c:pt>
                <c:pt idx="9331">
                  <c:v>0.775</c:v>
                </c:pt>
                <c:pt idx="9332">
                  <c:v>0.775</c:v>
                </c:pt>
                <c:pt idx="9333">
                  <c:v>0.775</c:v>
                </c:pt>
                <c:pt idx="9334">
                  <c:v>0.791666666666667</c:v>
                </c:pt>
                <c:pt idx="9335">
                  <c:v>0.825</c:v>
                </c:pt>
                <c:pt idx="9336">
                  <c:v>0.825</c:v>
                </c:pt>
                <c:pt idx="9337">
                  <c:v>0.825</c:v>
                </c:pt>
                <c:pt idx="9338">
                  <c:v>0.825</c:v>
                </c:pt>
                <c:pt idx="9339">
                  <c:v>0.825</c:v>
                </c:pt>
                <c:pt idx="9340">
                  <c:v>0.863666666666667</c:v>
                </c:pt>
                <c:pt idx="9341">
                  <c:v>0.883</c:v>
                </c:pt>
                <c:pt idx="9342">
                  <c:v>0.883</c:v>
                </c:pt>
                <c:pt idx="9343">
                  <c:v>0.883</c:v>
                </c:pt>
                <c:pt idx="9344">
                  <c:v>0.883</c:v>
                </c:pt>
                <c:pt idx="9345">
                  <c:v>0.883</c:v>
                </c:pt>
                <c:pt idx="9346">
                  <c:v>0.883</c:v>
                </c:pt>
                <c:pt idx="9347">
                  <c:v>0.883</c:v>
                </c:pt>
                <c:pt idx="9348">
                  <c:v>0.883</c:v>
                </c:pt>
                <c:pt idx="9349">
                  <c:v>0.883</c:v>
                </c:pt>
                <c:pt idx="9350">
                  <c:v>0.883</c:v>
                </c:pt>
                <c:pt idx="9351">
                  <c:v>0.883</c:v>
                </c:pt>
                <c:pt idx="9352">
                  <c:v>0.883</c:v>
                </c:pt>
                <c:pt idx="9353">
                  <c:v>0.877666666666667</c:v>
                </c:pt>
                <c:pt idx="9354">
                  <c:v>0.867</c:v>
                </c:pt>
                <c:pt idx="9355">
                  <c:v>0.867</c:v>
                </c:pt>
                <c:pt idx="9356">
                  <c:v>0.880666666666667</c:v>
                </c:pt>
                <c:pt idx="9357">
                  <c:v>0.908</c:v>
                </c:pt>
                <c:pt idx="9358">
                  <c:v>0.908</c:v>
                </c:pt>
                <c:pt idx="9359">
                  <c:v>0.908</c:v>
                </c:pt>
                <c:pt idx="9360">
                  <c:v>0.908</c:v>
                </c:pt>
                <c:pt idx="9361">
                  <c:v>0.908</c:v>
                </c:pt>
                <c:pt idx="9362">
                  <c:v>0.908</c:v>
                </c:pt>
                <c:pt idx="9363">
                  <c:v>0.908</c:v>
                </c:pt>
                <c:pt idx="9364">
                  <c:v>0.908</c:v>
                </c:pt>
                <c:pt idx="9365">
                  <c:v>0.908</c:v>
                </c:pt>
                <c:pt idx="9366">
                  <c:v>0.908</c:v>
                </c:pt>
                <c:pt idx="9367">
                  <c:v>0.908</c:v>
                </c:pt>
                <c:pt idx="9368">
                  <c:v>0.908</c:v>
                </c:pt>
                <c:pt idx="9369">
                  <c:v>0.908</c:v>
                </c:pt>
                <c:pt idx="9370">
                  <c:v>0.908</c:v>
                </c:pt>
                <c:pt idx="9371">
                  <c:v>0.908</c:v>
                </c:pt>
                <c:pt idx="9372">
                  <c:v>0.908</c:v>
                </c:pt>
                <c:pt idx="9373">
                  <c:v>0.908</c:v>
                </c:pt>
                <c:pt idx="9374">
                  <c:v>0.908</c:v>
                </c:pt>
                <c:pt idx="9375">
                  <c:v>0.908</c:v>
                </c:pt>
                <c:pt idx="9376">
                  <c:v>0.908</c:v>
                </c:pt>
                <c:pt idx="9377">
                  <c:v>0.908</c:v>
                </c:pt>
                <c:pt idx="9378">
                  <c:v>0.908</c:v>
                </c:pt>
                <c:pt idx="9379">
                  <c:v>0.908</c:v>
                </c:pt>
                <c:pt idx="9380">
                  <c:v>0.908</c:v>
                </c:pt>
                <c:pt idx="9381">
                  <c:v>0.852666666666667</c:v>
                </c:pt>
                <c:pt idx="9382">
                  <c:v>0.825</c:v>
                </c:pt>
                <c:pt idx="9383">
                  <c:v>0.825</c:v>
                </c:pt>
                <c:pt idx="9384">
                  <c:v>0.825</c:v>
                </c:pt>
                <c:pt idx="9385">
                  <c:v>0.825</c:v>
                </c:pt>
                <c:pt idx="9386">
                  <c:v>0.825</c:v>
                </c:pt>
                <c:pt idx="9387">
                  <c:v>0.825</c:v>
                </c:pt>
                <c:pt idx="9388">
                  <c:v>0.825</c:v>
                </c:pt>
                <c:pt idx="9389">
                  <c:v>0.825</c:v>
                </c:pt>
                <c:pt idx="9390">
                  <c:v>0.825</c:v>
                </c:pt>
                <c:pt idx="9391">
                  <c:v>0.825</c:v>
                </c:pt>
                <c:pt idx="9392">
                  <c:v>0.825</c:v>
                </c:pt>
                <c:pt idx="9393">
                  <c:v>0.767</c:v>
                </c:pt>
                <c:pt idx="9394">
                  <c:v>0.767</c:v>
                </c:pt>
                <c:pt idx="9395">
                  <c:v>0.767</c:v>
                </c:pt>
                <c:pt idx="9396">
                  <c:v>0.767</c:v>
                </c:pt>
                <c:pt idx="9397">
                  <c:v>0.767</c:v>
                </c:pt>
                <c:pt idx="9398">
                  <c:v>0.767</c:v>
                </c:pt>
                <c:pt idx="9399">
                  <c:v>0.767</c:v>
                </c:pt>
                <c:pt idx="9400">
                  <c:v>0.767</c:v>
                </c:pt>
                <c:pt idx="9401">
                  <c:v>0.767</c:v>
                </c:pt>
                <c:pt idx="9402">
                  <c:v>0.767</c:v>
                </c:pt>
                <c:pt idx="9403">
                  <c:v>0.767</c:v>
                </c:pt>
                <c:pt idx="9404">
                  <c:v>0.767</c:v>
                </c:pt>
                <c:pt idx="9405">
                  <c:v>0.767</c:v>
                </c:pt>
                <c:pt idx="9406">
                  <c:v>0.767</c:v>
                </c:pt>
                <c:pt idx="9407">
                  <c:v>0.767</c:v>
                </c:pt>
                <c:pt idx="9408">
                  <c:v>0.767</c:v>
                </c:pt>
                <c:pt idx="9409">
                  <c:v>0.767</c:v>
                </c:pt>
                <c:pt idx="9410">
                  <c:v>0.767</c:v>
                </c:pt>
                <c:pt idx="9411">
                  <c:v>0.767</c:v>
                </c:pt>
                <c:pt idx="9412">
                  <c:v>0.767</c:v>
                </c:pt>
                <c:pt idx="9413">
                  <c:v>0.767</c:v>
                </c:pt>
                <c:pt idx="9414">
                  <c:v>0.75</c:v>
                </c:pt>
                <c:pt idx="9415">
                  <c:v>0.75</c:v>
                </c:pt>
                <c:pt idx="9416">
                  <c:v>0.75</c:v>
                </c:pt>
                <c:pt idx="9417">
                  <c:v>0.75</c:v>
                </c:pt>
                <c:pt idx="9418">
                  <c:v>0.75</c:v>
                </c:pt>
                <c:pt idx="9419">
                  <c:v>0.75</c:v>
                </c:pt>
                <c:pt idx="9420">
                  <c:v>0.75</c:v>
                </c:pt>
                <c:pt idx="9421">
                  <c:v>0.75</c:v>
                </c:pt>
                <c:pt idx="9422">
                  <c:v>0.755666666666667</c:v>
                </c:pt>
                <c:pt idx="9423">
                  <c:v>0.767</c:v>
                </c:pt>
                <c:pt idx="9424">
                  <c:v>0.767</c:v>
                </c:pt>
                <c:pt idx="9425">
                  <c:v>0.767</c:v>
                </c:pt>
                <c:pt idx="9426">
                  <c:v>0.767</c:v>
                </c:pt>
                <c:pt idx="9427">
                  <c:v>0.767</c:v>
                </c:pt>
                <c:pt idx="9428">
                  <c:v>0.767</c:v>
                </c:pt>
                <c:pt idx="9429">
                  <c:v>0.767</c:v>
                </c:pt>
                <c:pt idx="9430">
                  <c:v>0.767</c:v>
                </c:pt>
                <c:pt idx="9431">
                  <c:v>0.767</c:v>
                </c:pt>
                <c:pt idx="9432">
                  <c:v>0.767</c:v>
                </c:pt>
                <c:pt idx="9433">
                  <c:v>0.767</c:v>
                </c:pt>
                <c:pt idx="9434">
                  <c:v>0.767</c:v>
                </c:pt>
                <c:pt idx="9435">
                  <c:v>0.767</c:v>
                </c:pt>
                <c:pt idx="9436">
                  <c:v>0.767</c:v>
                </c:pt>
                <c:pt idx="9437">
                  <c:v>0.767</c:v>
                </c:pt>
                <c:pt idx="9438">
                  <c:v>0.767</c:v>
                </c:pt>
                <c:pt idx="9439">
                  <c:v>0.767</c:v>
                </c:pt>
                <c:pt idx="9440">
                  <c:v>0.767</c:v>
                </c:pt>
                <c:pt idx="9441">
                  <c:v>0.767</c:v>
                </c:pt>
                <c:pt idx="9442">
                  <c:v>0.767</c:v>
                </c:pt>
                <c:pt idx="9443">
                  <c:v>0.767</c:v>
                </c:pt>
                <c:pt idx="9444">
                  <c:v>0.767</c:v>
                </c:pt>
                <c:pt idx="9445">
                  <c:v>0.767</c:v>
                </c:pt>
                <c:pt idx="9446">
                  <c:v>0.767</c:v>
                </c:pt>
                <c:pt idx="9447">
                  <c:v>0.802666666666667</c:v>
                </c:pt>
                <c:pt idx="9448">
                  <c:v>0.833</c:v>
                </c:pt>
                <c:pt idx="9449">
                  <c:v>0.833</c:v>
                </c:pt>
                <c:pt idx="9450">
                  <c:v>0.833</c:v>
                </c:pt>
                <c:pt idx="9451">
                  <c:v>0.833</c:v>
                </c:pt>
                <c:pt idx="9452">
                  <c:v>0.833</c:v>
                </c:pt>
                <c:pt idx="9453">
                  <c:v>0.833</c:v>
                </c:pt>
                <c:pt idx="9454">
                  <c:v>0.833</c:v>
                </c:pt>
                <c:pt idx="9455">
                  <c:v>0.833</c:v>
                </c:pt>
                <c:pt idx="9456">
                  <c:v>0.833</c:v>
                </c:pt>
                <c:pt idx="9457">
                  <c:v>0.833</c:v>
                </c:pt>
                <c:pt idx="9458">
                  <c:v>0.827666666666667</c:v>
                </c:pt>
                <c:pt idx="9459">
                  <c:v>0.825</c:v>
                </c:pt>
                <c:pt idx="9460">
                  <c:v>0.825</c:v>
                </c:pt>
                <c:pt idx="9461">
                  <c:v>0.808333333333333</c:v>
                </c:pt>
                <c:pt idx="9462">
                  <c:v>0.8</c:v>
                </c:pt>
                <c:pt idx="9463">
                  <c:v>0.8</c:v>
                </c:pt>
                <c:pt idx="9464">
                  <c:v>0.8</c:v>
                </c:pt>
                <c:pt idx="9465">
                  <c:v>0.8</c:v>
                </c:pt>
                <c:pt idx="9466">
                  <c:v>0.8</c:v>
                </c:pt>
                <c:pt idx="9467">
                  <c:v>0.8</c:v>
                </c:pt>
                <c:pt idx="9468">
                  <c:v>0.8</c:v>
                </c:pt>
                <c:pt idx="9469">
                  <c:v>0.8</c:v>
                </c:pt>
                <c:pt idx="9470">
                  <c:v>0.808333333333333</c:v>
                </c:pt>
                <c:pt idx="9471">
                  <c:v>0.825</c:v>
                </c:pt>
                <c:pt idx="9472">
                  <c:v>0.825</c:v>
                </c:pt>
                <c:pt idx="9473">
                  <c:v>0.825</c:v>
                </c:pt>
                <c:pt idx="9474">
                  <c:v>0.825</c:v>
                </c:pt>
                <c:pt idx="9475">
                  <c:v>0.825</c:v>
                </c:pt>
                <c:pt idx="9476">
                  <c:v>0.825</c:v>
                </c:pt>
                <c:pt idx="9477">
                  <c:v>0.825</c:v>
                </c:pt>
                <c:pt idx="9478">
                  <c:v>0.825</c:v>
                </c:pt>
                <c:pt idx="9479">
                  <c:v>0.825</c:v>
                </c:pt>
                <c:pt idx="9480">
                  <c:v>0.825</c:v>
                </c:pt>
                <c:pt idx="9481">
                  <c:v>0.825</c:v>
                </c:pt>
                <c:pt idx="9482">
                  <c:v>0.825</c:v>
                </c:pt>
                <c:pt idx="9483">
                  <c:v>0.825</c:v>
                </c:pt>
                <c:pt idx="9484">
                  <c:v>0.825</c:v>
                </c:pt>
                <c:pt idx="9485">
                  <c:v>0.825</c:v>
                </c:pt>
                <c:pt idx="9486">
                  <c:v>0.825</c:v>
                </c:pt>
                <c:pt idx="9487">
                  <c:v>0.825</c:v>
                </c:pt>
                <c:pt idx="9488">
                  <c:v>0.825</c:v>
                </c:pt>
                <c:pt idx="9489">
                  <c:v>0.825</c:v>
                </c:pt>
                <c:pt idx="9490">
                  <c:v>0.825</c:v>
                </c:pt>
                <c:pt idx="9491">
                  <c:v>0.825</c:v>
                </c:pt>
                <c:pt idx="9492">
                  <c:v>0.825</c:v>
                </c:pt>
                <c:pt idx="9493">
                  <c:v>0.825</c:v>
                </c:pt>
                <c:pt idx="9494">
                  <c:v>0.825</c:v>
                </c:pt>
                <c:pt idx="9495">
                  <c:v>0.825</c:v>
                </c:pt>
                <c:pt idx="9496">
                  <c:v>0.825</c:v>
                </c:pt>
                <c:pt idx="9497">
                  <c:v>0.825</c:v>
                </c:pt>
                <c:pt idx="9498">
                  <c:v>0.825</c:v>
                </c:pt>
                <c:pt idx="9499">
                  <c:v>0.825</c:v>
                </c:pt>
                <c:pt idx="9500">
                  <c:v>0.830666666666667</c:v>
                </c:pt>
                <c:pt idx="9501">
                  <c:v>0.842</c:v>
                </c:pt>
                <c:pt idx="9502">
                  <c:v>0.842</c:v>
                </c:pt>
                <c:pt idx="9503">
                  <c:v>0.842</c:v>
                </c:pt>
                <c:pt idx="9504">
                  <c:v>0.842</c:v>
                </c:pt>
                <c:pt idx="9505">
                  <c:v>0.828</c:v>
                </c:pt>
                <c:pt idx="9506">
                  <c:v>0.8</c:v>
                </c:pt>
                <c:pt idx="9507">
                  <c:v>0.8</c:v>
                </c:pt>
                <c:pt idx="9508">
                  <c:v>0.8</c:v>
                </c:pt>
                <c:pt idx="9509">
                  <c:v>0.8</c:v>
                </c:pt>
                <c:pt idx="9510">
                  <c:v>0.8</c:v>
                </c:pt>
                <c:pt idx="9511">
                  <c:v>0.8</c:v>
                </c:pt>
                <c:pt idx="9512">
                  <c:v>0.8</c:v>
                </c:pt>
                <c:pt idx="9513">
                  <c:v>0.8</c:v>
                </c:pt>
                <c:pt idx="9514">
                  <c:v>0.8</c:v>
                </c:pt>
                <c:pt idx="9515">
                  <c:v>0.8</c:v>
                </c:pt>
                <c:pt idx="9516">
                  <c:v>0.8</c:v>
                </c:pt>
                <c:pt idx="9517">
                  <c:v>0.8</c:v>
                </c:pt>
                <c:pt idx="9518">
                  <c:v>0.8</c:v>
                </c:pt>
                <c:pt idx="9519">
                  <c:v>0.8</c:v>
                </c:pt>
                <c:pt idx="9520">
                  <c:v>0.8</c:v>
                </c:pt>
                <c:pt idx="9521">
                  <c:v>0.8</c:v>
                </c:pt>
                <c:pt idx="9522">
                  <c:v>0.8</c:v>
                </c:pt>
                <c:pt idx="9523">
                  <c:v>0.8</c:v>
                </c:pt>
                <c:pt idx="9524">
                  <c:v>0.8</c:v>
                </c:pt>
                <c:pt idx="9525">
                  <c:v>0.8</c:v>
                </c:pt>
                <c:pt idx="9526">
                  <c:v>0.8</c:v>
                </c:pt>
                <c:pt idx="9527">
                  <c:v>0.8</c:v>
                </c:pt>
                <c:pt idx="9528">
                  <c:v>0.8</c:v>
                </c:pt>
                <c:pt idx="9529">
                  <c:v>0.8</c:v>
                </c:pt>
                <c:pt idx="9530">
                  <c:v>0.8</c:v>
                </c:pt>
                <c:pt idx="9531">
                  <c:v>0.8</c:v>
                </c:pt>
                <c:pt idx="9532">
                  <c:v>0.8</c:v>
                </c:pt>
                <c:pt idx="9533">
                  <c:v>0.8</c:v>
                </c:pt>
                <c:pt idx="9534">
                  <c:v>0.8</c:v>
                </c:pt>
                <c:pt idx="9535">
                  <c:v>0.8</c:v>
                </c:pt>
                <c:pt idx="9536">
                  <c:v>0.8</c:v>
                </c:pt>
                <c:pt idx="9537">
                  <c:v>0.8</c:v>
                </c:pt>
                <c:pt idx="9538">
                  <c:v>0.8</c:v>
                </c:pt>
                <c:pt idx="9539">
                  <c:v>0.8</c:v>
                </c:pt>
                <c:pt idx="9540">
                  <c:v>0.8</c:v>
                </c:pt>
                <c:pt idx="9541">
                  <c:v>0.8</c:v>
                </c:pt>
                <c:pt idx="9542">
                  <c:v>0.7</c:v>
                </c:pt>
                <c:pt idx="9543">
                  <c:v>0.7</c:v>
                </c:pt>
                <c:pt idx="9544">
                  <c:v>0.778</c:v>
                </c:pt>
                <c:pt idx="9545">
                  <c:v>0.817</c:v>
                </c:pt>
                <c:pt idx="9546">
                  <c:v>0.817</c:v>
                </c:pt>
                <c:pt idx="9547">
                  <c:v>0.817</c:v>
                </c:pt>
                <c:pt idx="9548">
                  <c:v>0.817</c:v>
                </c:pt>
                <c:pt idx="9549">
                  <c:v>0.817</c:v>
                </c:pt>
                <c:pt idx="9550">
                  <c:v>0.817</c:v>
                </c:pt>
                <c:pt idx="9551">
                  <c:v>0.817</c:v>
                </c:pt>
                <c:pt idx="9552">
                  <c:v>0.817</c:v>
                </c:pt>
                <c:pt idx="9553">
                  <c:v>0.817</c:v>
                </c:pt>
                <c:pt idx="9554">
                  <c:v>0.817</c:v>
                </c:pt>
                <c:pt idx="9555">
                  <c:v>0.817</c:v>
                </c:pt>
                <c:pt idx="9556">
                  <c:v>0.817</c:v>
                </c:pt>
                <c:pt idx="9557">
                  <c:v>0.817</c:v>
                </c:pt>
                <c:pt idx="9558">
                  <c:v>0.817</c:v>
                </c:pt>
                <c:pt idx="9559">
                  <c:v>0.817</c:v>
                </c:pt>
                <c:pt idx="9560">
                  <c:v>0.817</c:v>
                </c:pt>
                <c:pt idx="9561">
                  <c:v>0.817</c:v>
                </c:pt>
                <c:pt idx="9562">
                  <c:v>0.817</c:v>
                </c:pt>
                <c:pt idx="9563">
                  <c:v>0.817</c:v>
                </c:pt>
                <c:pt idx="9564">
                  <c:v>0.817</c:v>
                </c:pt>
                <c:pt idx="9565">
                  <c:v>0.817</c:v>
                </c:pt>
                <c:pt idx="9566">
                  <c:v>0.817</c:v>
                </c:pt>
                <c:pt idx="9567">
                  <c:v>0.817</c:v>
                </c:pt>
                <c:pt idx="9568">
                  <c:v>0.817</c:v>
                </c:pt>
                <c:pt idx="9569">
                  <c:v>0.817</c:v>
                </c:pt>
                <c:pt idx="9570">
                  <c:v>0.817</c:v>
                </c:pt>
                <c:pt idx="9571">
                  <c:v>0.811</c:v>
                </c:pt>
                <c:pt idx="9572">
                  <c:v>0.808</c:v>
                </c:pt>
                <c:pt idx="9573">
                  <c:v>0.808</c:v>
                </c:pt>
                <c:pt idx="9574">
                  <c:v>0.808</c:v>
                </c:pt>
                <c:pt idx="9575">
                  <c:v>0.808</c:v>
                </c:pt>
                <c:pt idx="9576">
                  <c:v>0.808</c:v>
                </c:pt>
                <c:pt idx="9577">
                  <c:v>0.808</c:v>
                </c:pt>
                <c:pt idx="9578">
                  <c:v>0.808</c:v>
                </c:pt>
                <c:pt idx="9579">
                  <c:v>0.8</c:v>
                </c:pt>
                <c:pt idx="9580">
                  <c:v>0.8</c:v>
                </c:pt>
                <c:pt idx="9581">
                  <c:v>0.8</c:v>
                </c:pt>
                <c:pt idx="9582">
                  <c:v>0.8</c:v>
                </c:pt>
                <c:pt idx="9583">
                  <c:v>0.8</c:v>
                </c:pt>
                <c:pt idx="9584">
                  <c:v>0.8</c:v>
                </c:pt>
                <c:pt idx="9585">
                  <c:v>0.8</c:v>
                </c:pt>
                <c:pt idx="9586">
                  <c:v>0.833</c:v>
                </c:pt>
                <c:pt idx="9587">
                  <c:v>0.833</c:v>
                </c:pt>
                <c:pt idx="9588">
                  <c:v>0.833</c:v>
                </c:pt>
                <c:pt idx="9589">
                  <c:v>0.833</c:v>
                </c:pt>
                <c:pt idx="9590">
                  <c:v>0.833</c:v>
                </c:pt>
                <c:pt idx="9591">
                  <c:v>0.833</c:v>
                </c:pt>
                <c:pt idx="9592">
                  <c:v>0.819666666666667</c:v>
                </c:pt>
                <c:pt idx="9593">
                  <c:v>0.825</c:v>
                </c:pt>
                <c:pt idx="9594">
                  <c:v>0.825</c:v>
                </c:pt>
                <c:pt idx="9595">
                  <c:v>0.825</c:v>
                </c:pt>
                <c:pt idx="9596">
                  <c:v>0.825</c:v>
                </c:pt>
                <c:pt idx="9597">
                  <c:v>0.825</c:v>
                </c:pt>
                <c:pt idx="9598">
                  <c:v>0.825</c:v>
                </c:pt>
                <c:pt idx="9599">
                  <c:v>0.825</c:v>
                </c:pt>
                <c:pt idx="9600">
                  <c:v>0.825</c:v>
                </c:pt>
                <c:pt idx="9601">
                  <c:v>0.841666666666667</c:v>
                </c:pt>
                <c:pt idx="9602">
                  <c:v>0.875</c:v>
                </c:pt>
                <c:pt idx="9603">
                  <c:v>0.875</c:v>
                </c:pt>
                <c:pt idx="9604">
                  <c:v>0.775</c:v>
                </c:pt>
                <c:pt idx="9605">
                  <c:v>0.775</c:v>
                </c:pt>
                <c:pt idx="9606">
                  <c:v>0.775</c:v>
                </c:pt>
                <c:pt idx="9607">
                  <c:v>0.775</c:v>
                </c:pt>
                <c:pt idx="9608">
                  <c:v>0.775</c:v>
                </c:pt>
                <c:pt idx="9609">
                  <c:v>0.775</c:v>
                </c:pt>
                <c:pt idx="9610">
                  <c:v>0.775</c:v>
                </c:pt>
                <c:pt idx="9611">
                  <c:v>0.775</c:v>
                </c:pt>
                <c:pt idx="9612">
                  <c:v>0.775</c:v>
                </c:pt>
                <c:pt idx="9613">
                  <c:v>0.775</c:v>
                </c:pt>
                <c:pt idx="9614">
                  <c:v>0.775</c:v>
                </c:pt>
                <c:pt idx="9615">
                  <c:v>0.775</c:v>
                </c:pt>
                <c:pt idx="9616">
                  <c:v>0.775</c:v>
                </c:pt>
                <c:pt idx="9617">
                  <c:v>0.775</c:v>
                </c:pt>
                <c:pt idx="9618">
                  <c:v>0.775</c:v>
                </c:pt>
                <c:pt idx="9619">
                  <c:v>0.775</c:v>
                </c:pt>
                <c:pt idx="9620">
                  <c:v>0.775</c:v>
                </c:pt>
                <c:pt idx="9621">
                  <c:v>0.775</c:v>
                </c:pt>
                <c:pt idx="9622">
                  <c:v>0.775</c:v>
                </c:pt>
                <c:pt idx="9623">
                  <c:v>0.775</c:v>
                </c:pt>
                <c:pt idx="9624">
                  <c:v>0.775</c:v>
                </c:pt>
                <c:pt idx="9625">
                  <c:v>0.775</c:v>
                </c:pt>
                <c:pt idx="9626">
                  <c:v>0.775</c:v>
                </c:pt>
                <c:pt idx="9627">
                  <c:v>0.775</c:v>
                </c:pt>
                <c:pt idx="9628">
                  <c:v>0.775</c:v>
                </c:pt>
                <c:pt idx="9629">
                  <c:v>0.775</c:v>
                </c:pt>
                <c:pt idx="9630">
                  <c:v>0.775</c:v>
                </c:pt>
                <c:pt idx="9631">
                  <c:v>0.775</c:v>
                </c:pt>
                <c:pt idx="9632">
                  <c:v>0.789</c:v>
                </c:pt>
                <c:pt idx="9633">
                  <c:v>0.817</c:v>
                </c:pt>
                <c:pt idx="9634">
                  <c:v>0.817</c:v>
                </c:pt>
                <c:pt idx="9635">
                  <c:v>0.817</c:v>
                </c:pt>
                <c:pt idx="9636">
                  <c:v>0.8</c:v>
                </c:pt>
                <c:pt idx="9637">
                  <c:v>0.8</c:v>
                </c:pt>
                <c:pt idx="9638">
                  <c:v>0.8</c:v>
                </c:pt>
                <c:pt idx="9639">
                  <c:v>0.8</c:v>
                </c:pt>
                <c:pt idx="9640">
                  <c:v>0.8</c:v>
                </c:pt>
                <c:pt idx="9641">
                  <c:v>0.8</c:v>
                </c:pt>
                <c:pt idx="9642">
                  <c:v>0.8</c:v>
                </c:pt>
                <c:pt idx="9643">
                  <c:v>0.8</c:v>
                </c:pt>
                <c:pt idx="9644">
                  <c:v>0.8</c:v>
                </c:pt>
                <c:pt idx="9645">
                  <c:v>0.8</c:v>
                </c:pt>
                <c:pt idx="9646">
                  <c:v>0.8</c:v>
                </c:pt>
                <c:pt idx="9647">
                  <c:v>0.8</c:v>
                </c:pt>
                <c:pt idx="9648">
                  <c:v>0.8</c:v>
                </c:pt>
                <c:pt idx="9649">
                  <c:v>0.8</c:v>
                </c:pt>
                <c:pt idx="9650">
                  <c:v>0.8</c:v>
                </c:pt>
                <c:pt idx="9651">
                  <c:v>0.8</c:v>
                </c:pt>
                <c:pt idx="9652">
                  <c:v>0.8</c:v>
                </c:pt>
                <c:pt idx="9653">
                  <c:v>0.8</c:v>
                </c:pt>
                <c:pt idx="9654">
                  <c:v>0.8</c:v>
                </c:pt>
                <c:pt idx="9655">
                  <c:v>0.75</c:v>
                </c:pt>
                <c:pt idx="9656">
                  <c:v>0.75</c:v>
                </c:pt>
                <c:pt idx="9657">
                  <c:v>0.75</c:v>
                </c:pt>
                <c:pt idx="9658">
                  <c:v>0.75</c:v>
                </c:pt>
                <c:pt idx="9659">
                  <c:v>0.75</c:v>
                </c:pt>
                <c:pt idx="9660">
                  <c:v>0.75</c:v>
                </c:pt>
                <c:pt idx="9661">
                  <c:v>0.75</c:v>
                </c:pt>
                <c:pt idx="9662">
                  <c:v>0.769333333333334</c:v>
                </c:pt>
                <c:pt idx="9663">
                  <c:v>0.808</c:v>
                </c:pt>
                <c:pt idx="9664">
                  <c:v>0.808</c:v>
                </c:pt>
                <c:pt idx="9665">
                  <c:v>0.808</c:v>
                </c:pt>
                <c:pt idx="9666">
                  <c:v>0.808</c:v>
                </c:pt>
                <c:pt idx="9667">
                  <c:v>0.808</c:v>
                </c:pt>
                <c:pt idx="9668">
                  <c:v>0.808</c:v>
                </c:pt>
                <c:pt idx="9669">
                  <c:v>0.808</c:v>
                </c:pt>
                <c:pt idx="9670">
                  <c:v>0.808</c:v>
                </c:pt>
                <c:pt idx="9671">
                  <c:v>0.808</c:v>
                </c:pt>
                <c:pt idx="9672">
                  <c:v>0.808</c:v>
                </c:pt>
                <c:pt idx="9673">
                  <c:v>0.775</c:v>
                </c:pt>
                <c:pt idx="9674">
                  <c:v>0.775</c:v>
                </c:pt>
                <c:pt idx="9675">
                  <c:v>0.775</c:v>
                </c:pt>
                <c:pt idx="9676">
                  <c:v>0.775</c:v>
                </c:pt>
                <c:pt idx="9677">
                  <c:v>0.775</c:v>
                </c:pt>
                <c:pt idx="9678">
                  <c:v>0.775</c:v>
                </c:pt>
                <c:pt idx="9679">
                  <c:v>0.775</c:v>
                </c:pt>
                <c:pt idx="9680">
                  <c:v>0.786333333333333</c:v>
                </c:pt>
                <c:pt idx="9681">
                  <c:v>0.792</c:v>
                </c:pt>
                <c:pt idx="9682">
                  <c:v>0.792</c:v>
                </c:pt>
                <c:pt idx="9683">
                  <c:v>0.792</c:v>
                </c:pt>
                <c:pt idx="9684">
                  <c:v>0.764</c:v>
                </c:pt>
                <c:pt idx="9685">
                  <c:v>0.75</c:v>
                </c:pt>
                <c:pt idx="9686">
                  <c:v>0.75</c:v>
                </c:pt>
                <c:pt idx="9687">
                  <c:v>0.75</c:v>
                </c:pt>
                <c:pt idx="9688">
                  <c:v>0.75</c:v>
                </c:pt>
                <c:pt idx="9689">
                  <c:v>0.75</c:v>
                </c:pt>
                <c:pt idx="9690">
                  <c:v>0.75</c:v>
                </c:pt>
                <c:pt idx="9691">
                  <c:v>0.75</c:v>
                </c:pt>
                <c:pt idx="9692">
                  <c:v>0.75</c:v>
                </c:pt>
                <c:pt idx="9693">
                  <c:v>0.75</c:v>
                </c:pt>
                <c:pt idx="9694">
                  <c:v>0.75</c:v>
                </c:pt>
                <c:pt idx="9695">
                  <c:v>0.75</c:v>
                </c:pt>
                <c:pt idx="9696">
                  <c:v>0.75</c:v>
                </c:pt>
                <c:pt idx="9697">
                  <c:v>0.75</c:v>
                </c:pt>
                <c:pt idx="9698">
                  <c:v>0.817</c:v>
                </c:pt>
                <c:pt idx="9699">
                  <c:v>0.817</c:v>
                </c:pt>
                <c:pt idx="9700">
                  <c:v>0.817</c:v>
                </c:pt>
                <c:pt idx="9701">
                  <c:v>0.817</c:v>
                </c:pt>
                <c:pt idx="9702">
                  <c:v>0.817</c:v>
                </c:pt>
                <c:pt idx="9703">
                  <c:v>0.817</c:v>
                </c:pt>
                <c:pt idx="9704">
                  <c:v>0.817</c:v>
                </c:pt>
                <c:pt idx="9705">
                  <c:v>0.817</c:v>
                </c:pt>
                <c:pt idx="9706">
                  <c:v>0.817</c:v>
                </c:pt>
                <c:pt idx="9707">
                  <c:v>0.817</c:v>
                </c:pt>
                <c:pt idx="9708">
                  <c:v>0.817</c:v>
                </c:pt>
                <c:pt idx="9709">
                  <c:v>0.817</c:v>
                </c:pt>
                <c:pt idx="9710">
                  <c:v>0.817</c:v>
                </c:pt>
                <c:pt idx="9711">
                  <c:v>0.817</c:v>
                </c:pt>
                <c:pt idx="9712">
                  <c:v>0.817</c:v>
                </c:pt>
                <c:pt idx="9713">
                  <c:v>0.808666666666667</c:v>
                </c:pt>
                <c:pt idx="9714">
                  <c:v>0.792</c:v>
                </c:pt>
                <c:pt idx="9715">
                  <c:v>0.792</c:v>
                </c:pt>
                <c:pt idx="9716">
                  <c:v>0.792</c:v>
                </c:pt>
                <c:pt idx="9717">
                  <c:v>0.803</c:v>
                </c:pt>
                <c:pt idx="9718">
                  <c:v>0.825</c:v>
                </c:pt>
                <c:pt idx="9719">
                  <c:v>0.825</c:v>
                </c:pt>
                <c:pt idx="9720">
                  <c:v>0.825</c:v>
                </c:pt>
                <c:pt idx="9721">
                  <c:v>0.825</c:v>
                </c:pt>
                <c:pt idx="9722">
                  <c:v>0.825</c:v>
                </c:pt>
                <c:pt idx="9723">
                  <c:v>0.825</c:v>
                </c:pt>
                <c:pt idx="9724">
                  <c:v>0.825</c:v>
                </c:pt>
                <c:pt idx="9725">
                  <c:v>0.825</c:v>
                </c:pt>
                <c:pt idx="9726">
                  <c:v>0.825</c:v>
                </c:pt>
                <c:pt idx="9727">
                  <c:v>0.825</c:v>
                </c:pt>
                <c:pt idx="9728">
                  <c:v>0.825</c:v>
                </c:pt>
                <c:pt idx="9729">
                  <c:v>0.825</c:v>
                </c:pt>
                <c:pt idx="9730">
                  <c:v>0.825</c:v>
                </c:pt>
                <c:pt idx="9731">
                  <c:v>0.825</c:v>
                </c:pt>
                <c:pt idx="9732">
                  <c:v>0.825</c:v>
                </c:pt>
                <c:pt idx="9733">
                  <c:v>0.825</c:v>
                </c:pt>
                <c:pt idx="9734">
                  <c:v>0.825</c:v>
                </c:pt>
                <c:pt idx="9735">
                  <c:v>0.842</c:v>
                </c:pt>
                <c:pt idx="9736">
                  <c:v>0.842</c:v>
                </c:pt>
                <c:pt idx="9737">
                  <c:v>0.842</c:v>
                </c:pt>
                <c:pt idx="9738">
                  <c:v>0.842</c:v>
                </c:pt>
                <c:pt idx="9739">
                  <c:v>0.842</c:v>
                </c:pt>
                <c:pt idx="9740">
                  <c:v>0.839</c:v>
                </c:pt>
                <c:pt idx="9741">
                  <c:v>0.833</c:v>
                </c:pt>
                <c:pt idx="9742">
                  <c:v>0.833</c:v>
                </c:pt>
                <c:pt idx="9743">
                  <c:v>0.833</c:v>
                </c:pt>
                <c:pt idx="9744">
                  <c:v>0.833</c:v>
                </c:pt>
                <c:pt idx="9745">
                  <c:v>0.833</c:v>
                </c:pt>
                <c:pt idx="9746">
                  <c:v>0.833</c:v>
                </c:pt>
                <c:pt idx="9747">
                  <c:v>0.833</c:v>
                </c:pt>
                <c:pt idx="9748">
                  <c:v>0.833</c:v>
                </c:pt>
                <c:pt idx="9749">
                  <c:v>0.833</c:v>
                </c:pt>
                <c:pt idx="9750">
                  <c:v>0.833</c:v>
                </c:pt>
                <c:pt idx="9751">
                  <c:v>0.833</c:v>
                </c:pt>
                <c:pt idx="9752">
                  <c:v>0.833</c:v>
                </c:pt>
                <c:pt idx="9753">
                  <c:v>0.833</c:v>
                </c:pt>
                <c:pt idx="9754">
                  <c:v>0.833</c:v>
                </c:pt>
                <c:pt idx="9755">
                  <c:v>0.833</c:v>
                </c:pt>
                <c:pt idx="9756">
                  <c:v>0.833</c:v>
                </c:pt>
                <c:pt idx="9757">
                  <c:v>0.833</c:v>
                </c:pt>
                <c:pt idx="9758">
                  <c:v>0.833</c:v>
                </c:pt>
                <c:pt idx="9759">
                  <c:v>0.833</c:v>
                </c:pt>
                <c:pt idx="9760">
                  <c:v>0.833</c:v>
                </c:pt>
                <c:pt idx="9761">
                  <c:v>0.833</c:v>
                </c:pt>
                <c:pt idx="9762">
                  <c:v>0.833</c:v>
                </c:pt>
                <c:pt idx="9763">
                  <c:v>0.833</c:v>
                </c:pt>
                <c:pt idx="9764">
                  <c:v>0.833</c:v>
                </c:pt>
                <c:pt idx="9765">
                  <c:v>0.833</c:v>
                </c:pt>
                <c:pt idx="9766">
                  <c:v>0.833</c:v>
                </c:pt>
                <c:pt idx="9767">
                  <c:v>0.833</c:v>
                </c:pt>
                <c:pt idx="9768">
                  <c:v>0.833</c:v>
                </c:pt>
                <c:pt idx="9769">
                  <c:v>0.833</c:v>
                </c:pt>
                <c:pt idx="9770">
                  <c:v>0.833</c:v>
                </c:pt>
                <c:pt idx="9771">
                  <c:v>0.833</c:v>
                </c:pt>
                <c:pt idx="9772">
                  <c:v>0.833</c:v>
                </c:pt>
                <c:pt idx="9773">
                  <c:v>0.833</c:v>
                </c:pt>
                <c:pt idx="9774">
                  <c:v>0.833</c:v>
                </c:pt>
                <c:pt idx="9775">
                  <c:v>0.833</c:v>
                </c:pt>
                <c:pt idx="9776">
                  <c:v>0.833</c:v>
                </c:pt>
                <c:pt idx="9777">
                  <c:v>0.833</c:v>
                </c:pt>
                <c:pt idx="9778">
                  <c:v>0.833</c:v>
                </c:pt>
                <c:pt idx="9779">
                  <c:v>0.833</c:v>
                </c:pt>
                <c:pt idx="9780">
                  <c:v>0.833</c:v>
                </c:pt>
                <c:pt idx="9781">
                  <c:v>0.833</c:v>
                </c:pt>
                <c:pt idx="9782">
                  <c:v>0.833</c:v>
                </c:pt>
                <c:pt idx="9783">
                  <c:v>0.833</c:v>
                </c:pt>
                <c:pt idx="9784">
                  <c:v>0.833</c:v>
                </c:pt>
                <c:pt idx="9785">
                  <c:v>0.833</c:v>
                </c:pt>
                <c:pt idx="9786">
                  <c:v>0.833</c:v>
                </c:pt>
                <c:pt idx="9787">
                  <c:v>0.833</c:v>
                </c:pt>
                <c:pt idx="9788">
                  <c:v>0.833</c:v>
                </c:pt>
                <c:pt idx="9789">
                  <c:v>0.833</c:v>
                </c:pt>
                <c:pt idx="9790">
                  <c:v>0.833</c:v>
                </c:pt>
                <c:pt idx="9791">
                  <c:v>0.833</c:v>
                </c:pt>
                <c:pt idx="9792">
                  <c:v>0.833</c:v>
                </c:pt>
                <c:pt idx="9793">
                  <c:v>0.833</c:v>
                </c:pt>
                <c:pt idx="9794">
                  <c:v>0.833</c:v>
                </c:pt>
                <c:pt idx="9795">
                  <c:v>0.833</c:v>
                </c:pt>
                <c:pt idx="9796">
                  <c:v>0.833</c:v>
                </c:pt>
                <c:pt idx="9797">
                  <c:v>0.833</c:v>
                </c:pt>
                <c:pt idx="9798">
                  <c:v>0.892</c:v>
                </c:pt>
                <c:pt idx="9799">
                  <c:v>0.892</c:v>
                </c:pt>
                <c:pt idx="9800">
                  <c:v>0.892</c:v>
                </c:pt>
                <c:pt idx="9801">
                  <c:v>0.892</c:v>
                </c:pt>
                <c:pt idx="9802">
                  <c:v>0.892</c:v>
                </c:pt>
                <c:pt idx="9803">
                  <c:v>0.878</c:v>
                </c:pt>
                <c:pt idx="9804">
                  <c:v>0.85</c:v>
                </c:pt>
                <c:pt idx="9805">
                  <c:v>0.85</c:v>
                </c:pt>
                <c:pt idx="9806">
                  <c:v>0.85</c:v>
                </c:pt>
                <c:pt idx="9807">
                  <c:v>0.85</c:v>
                </c:pt>
                <c:pt idx="9808">
                  <c:v>0.85</c:v>
                </c:pt>
                <c:pt idx="9809">
                  <c:v>0.85</c:v>
                </c:pt>
                <c:pt idx="9810">
                  <c:v>0.85</c:v>
                </c:pt>
                <c:pt idx="9811">
                  <c:v>0.85</c:v>
                </c:pt>
                <c:pt idx="9812">
                  <c:v>0.85</c:v>
                </c:pt>
                <c:pt idx="9813">
                  <c:v>0.85</c:v>
                </c:pt>
                <c:pt idx="9814">
                  <c:v>0.85</c:v>
                </c:pt>
                <c:pt idx="9815">
                  <c:v>0.85</c:v>
                </c:pt>
                <c:pt idx="9816">
                  <c:v>0.85</c:v>
                </c:pt>
                <c:pt idx="9817">
                  <c:v>0.85</c:v>
                </c:pt>
                <c:pt idx="9818">
                  <c:v>0.85</c:v>
                </c:pt>
                <c:pt idx="9819">
                  <c:v>0.85</c:v>
                </c:pt>
                <c:pt idx="9820">
                  <c:v>0.85</c:v>
                </c:pt>
                <c:pt idx="9821">
                  <c:v>0.85</c:v>
                </c:pt>
                <c:pt idx="9822">
                  <c:v>0.85</c:v>
                </c:pt>
                <c:pt idx="9823">
                  <c:v>0.85</c:v>
                </c:pt>
                <c:pt idx="9824">
                  <c:v>0.85</c:v>
                </c:pt>
                <c:pt idx="9825">
                  <c:v>0.85</c:v>
                </c:pt>
                <c:pt idx="9826">
                  <c:v>0.85</c:v>
                </c:pt>
                <c:pt idx="9827">
                  <c:v>0.85</c:v>
                </c:pt>
                <c:pt idx="9828">
                  <c:v>0.85</c:v>
                </c:pt>
                <c:pt idx="9829">
                  <c:v>0.85</c:v>
                </c:pt>
                <c:pt idx="9830">
                  <c:v>0.85</c:v>
                </c:pt>
                <c:pt idx="9831">
                  <c:v>0.85</c:v>
                </c:pt>
                <c:pt idx="9832">
                  <c:v>0.85</c:v>
                </c:pt>
                <c:pt idx="9833">
                  <c:v>0.85</c:v>
                </c:pt>
                <c:pt idx="9834">
                  <c:v>0.908</c:v>
                </c:pt>
                <c:pt idx="9835">
                  <c:v>0.908</c:v>
                </c:pt>
                <c:pt idx="9836">
                  <c:v>0.908</c:v>
                </c:pt>
                <c:pt idx="9837">
                  <c:v>0.908</c:v>
                </c:pt>
                <c:pt idx="9838">
                  <c:v>0.908</c:v>
                </c:pt>
                <c:pt idx="9839">
                  <c:v>0.908</c:v>
                </c:pt>
                <c:pt idx="9840">
                  <c:v>0.908</c:v>
                </c:pt>
                <c:pt idx="9841">
                  <c:v>0.908</c:v>
                </c:pt>
                <c:pt idx="9842">
                  <c:v>0.908</c:v>
                </c:pt>
                <c:pt idx="9843">
                  <c:v>0.913666666666667</c:v>
                </c:pt>
                <c:pt idx="9844">
                  <c:v>0.925</c:v>
                </c:pt>
                <c:pt idx="9845">
                  <c:v>0.925</c:v>
                </c:pt>
                <c:pt idx="9846">
                  <c:v>0.925</c:v>
                </c:pt>
                <c:pt idx="9847">
                  <c:v>0.925</c:v>
                </c:pt>
                <c:pt idx="9848">
                  <c:v>0.925</c:v>
                </c:pt>
                <c:pt idx="9849">
                  <c:v>0.925</c:v>
                </c:pt>
                <c:pt idx="9850">
                  <c:v>0.925</c:v>
                </c:pt>
                <c:pt idx="9851">
                  <c:v>0.925</c:v>
                </c:pt>
                <c:pt idx="9852">
                  <c:v>0.925</c:v>
                </c:pt>
                <c:pt idx="9853">
                  <c:v>0.925</c:v>
                </c:pt>
                <c:pt idx="9854">
                  <c:v>0.958</c:v>
                </c:pt>
                <c:pt idx="9855">
                  <c:v>0.958</c:v>
                </c:pt>
                <c:pt idx="9856">
                  <c:v>0.958</c:v>
                </c:pt>
                <c:pt idx="9857">
                  <c:v>0.958</c:v>
                </c:pt>
                <c:pt idx="9858">
                  <c:v>0.958</c:v>
                </c:pt>
                <c:pt idx="9859">
                  <c:v>0.958</c:v>
                </c:pt>
                <c:pt idx="9860">
                  <c:v>0.958</c:v>
                </c:pt>
                <c:pt idx="9861">
                  <c:v>0.958</c:v>
                </c:pt>
                <c:pt idx="9862">
                  <c:v>0.958</c:v>
                </c:pt>
                <c:pt idx="9863">
                  <c:v>0.958</c:v>
                </c:pt>
                <c:pt idx="9864">
                  <c:v>0.958</c:v>
                </c:pt>
                <c:pt idx="9865">
                  <c:v>0.958</c:v>
                </c:pt>
                <c:pt idx="9866">
                  <c:v>0.958</c:v>
                </c:pt>
                <c:pt idx="9867">
                  <c:v>0.958</c:v>
                </c:pt>
                <c:pt idx="9868">
                  <c:v>0.958</c:v>
                </c:pt>
                <c:pt idx="9869">
                  <c:v>0.958</c:v>
                </c:pt>
                <c:pt idx="9870">
                  <c:v>0.958</c:v>
                </c:pt>
                <c:pt idx="9871">
                  <c:v>0.958</c:v>
                </c:pt>
                <c:pt idx="9872">
                  <c:v>0.958</c:v>
                </c:pt>
                <c:pt idx="9873">
                  <c:v>0.958</c:v>
                </c:pt>
                <c:pt idx="9874">
                  <c:v>0.941333333333334</c:v>
                </c:pt>
                <c:pt idx="9875">
                  <c:v>0.908</c:v>
                </c:pt>
                <c:pt idx="9876">
                  <c:v>0.908</c:v>
                </c:pt>
                <c:pt idx="9877">
                  <c:v>0.908</c:v>
                </c:pt>
                <c:pt idx="9878">
                  <c:v>0.908</c:v>
                </c:pt>
                <c:pt idx="9879">
                  <c:v>0.908</c:v>
                </c:pt>
                <c:pt idx="9880">
                  <c:v>0.908</c:v>
                </c:pt>
                <c:pt idx="9881">
                  <c:v>0.908</c:v>
                </c:pt>
                <c:pt idx="9882">
                  <c:v>0.908</c:v>
                </c:pt>
                <c:pt idx="9883">
                  <c:v>0.908</c:v>
                </c:pt>
                <c:pt idx="9884">
                  <c:v>0.908</c:v>
                </c:pt>
                <c:pt idx="9885">
                  <c:v>0.908</c:v>
                </c:pt>
                <c:pt idx="9886">
                  <c:v>0.908</c:v>
                </c:pt>
                <c:pt idx="9887">
                  <c:v>0.908</c:v>
                </c:pt>
                <c:pt idx="9888">
                  <c:v>0.908</c:v>
                </c:pt>
                <c:pt idx="9889">
                  <c:v>0.908</c:v>
                </c:pt>
                <c:pt idx="9890">
                  <c:v>0.908</c:v>
                </c:pt>
                <c:pt idx="9891">
                  <c:v>0.908</c:v>
                </c:pt>
                <c:pt idx="9892">
                  <c:v>0.908</c:v>
                </c:pt>
                <c:pt idx="9893">
                  <c:v>0.908</c:v>
                </c:pt>
                <c:pt idx="9894">
                  <c:v>0.908</c:v>
                </c:pt>
                <c:pt idx="9895">
                  <c:v>0.908</c:v>
                </c:pt>
                <c:pt idx="9896">
                  <c:v>0.908</c:v>
                </c:pt>
                <c:pt idx="9897">
                  <c:v>0.908</c:v>
                </c:pt>
                <c:pt idx="9898">
                  <c:v>0.908</c:v>
                </c:pt>
                <c:pt idx="9899">
                  <c:v>0.908</c:v>
                </c:pt>
                <c:pt idx="9900">
                  <c:v>0.908</c:v>
                </c:pt>
                <c:pt idx="9901">
                  <c:v>0.908</c:v>
                </c:pt>
                <c:pt idx="9902">
                  <c:v>0.908</c:v>
                </c:pt>
                <c:pt idx="9903">
                  <c:v>0.908</c:v>
                </c:pt>
                <c:pt idx="9904">
                  <c:v>0.908</c:v>
                </c:pt>
                <c:pt idx="9905">
                  <c:v>0.908</c:v>
                </c:pt>
                <c:pt idx="9906">
                  <c:v>0.908</c:v>
                </c:pt>
                <c:pt idx="9907">
                  <c:v>0.908</c:v>
                </c:pt>
                <c:pt idx="9908">
                  <c:v>0.908</c:v>
                </c:pt>
                <c:pt idx="9909">
                  <c:v>0.908</c:v>
                </c:pt>
                <c:pt idx="9910">
                  <c:v>0.908</c:v>
                </c:pt>
                <c:pt idx="9911">
                  <c:v>0.908</c:v>
                </c:pt>
                <c:pt idx="9912">
                  <c:v>0.908</c:v>
                </c:pt>
                <c:pt idx="9913">
                  <c:v>0.908</c:v>
                </c:pt>
                <c:pt idx="9914">
                  <c:v>0.908</c:v>
                </c:pt>
                <c:pt idx="9915">
                  <c:v>0.908</c:v>
                </c:pt>
                <c:pt idx="9916">
                  <c:v>0.908</c:v>
                </c:pt>
                <c:pt idx="9917">
                  <c:v>0.908</c:v>
                </c:pt>
                <c:pt idx="9918">
                  <c:v>0.908</c:v>
                </c:pt>
                <c:pt idx="9919">
                  <c:v>0.908</c:v>
                </c:pt>
                <c:pt idx="9920">
                  <c:v>0.908</c:v>
                </c:pt>
                <c:pt idx="9921">
                  <c:v>0.908</c:v>
                </c:pt>
                <c:pt idx="9922">
                  <c:v>0.908</c:v>
                </c:pt>
                <c:pt idx="9923">
                  <c:v>0.908</c:v>
                </c:pt>
                <c:pt idx="9924">
                  <c:v>0.908</c:v>
                </c:pt>
                <c:pt idx="9925">
                  <c:v>0.908</c:v>
                </c:pt>
                <c:pt idx="9926">
                  <c:v>0.886</c:v>
                </c:pt>
                <c:pt idx="9927">
                  <c:v>0.875</c:v>
                </c:pt>
                <c:pt idx="9928">
                  <c:v>0.866666666666667</c:v>
                </c:pt>
                <c:pt idx="9929">
                  <c:v>0.85</c:v>
                </c:pt>
                <c:pt idx="9930">
                  <c:v>0.85</c:v>
                </c:pt>
                <c:pt idx="9931">
                  <c:v>0.85</c:v>
                </c:pt>
                <c:pt idx="9932">
                  <c:v>0.85</c:v>
                </c:pt>
                <c:pt idx="9933">
                  <c:v>0.85</c:v>
                </c:pt>
                <c:pt idx="9934">
                  <c:v>0.85</c:v>
                </c:pt>
                <c:pt idx="9935">
                  <c:v>0.85</c:v>
                </c:pt>
                <c:pt idx="9936">
                  <c:v>0.85</c:v>
                </c:pt>
                <c:pt idx="9937">
                  <c:v>0.85</c:v>
                </c:pt>
                <c:pt idx="9938">
                  <c:v>0.85</c:v>
                </c:pt>
                <c:pt idx="9939">
                  <c:v>0.85</c:v>
                </c:pt>
                <c:pt idx="9940">
                  <c:v>0.85</c:v>
                </c:pt>
                <c:pt idx="9941">
                  <c:v>0.85</c:v>
                </c:pt>
                <c:pt idx="9942">
                  <c:v>0.85</c:v>
                </c:pt>
                <c:pt idx="9943">
                  <c:v>0.85</c:v>
                </c:pt>
                <c:pt idx="9944">
                  <c:v>0.85</c:v>
                </c:pt>
                <c:pt idx="9945">
                  <c:v>0.85</c:v>
                </c:pt>
                <c:pt idx="9946">
                  <c:v>0.85</c:v>
                </c:pt>
                <c:pt idx="9947">
                  <c:v>0.85</c:v>
                </c:pt>
                <c:pt idx="9948">
                  <c:v>0.85</c:v>
                </c:pt>
                <c:pt idx="9949">
                  <c:v>0.85</c:v>
                </c:pt>
                <c:pt idx="9950">
                  <c:v>0.85</c:v>
                </c:pt>
                <c:pt idx="9951">
                  <c:v>0.85</c:v>
                </c:pt>
                <c:pt idx="9952">
                  <c:v>0.85</c:v>
                </c:pt>
                <c:pt idx="9953">
                  <c:v>0.85</c:v>
                </c:pt>
                <c:pt idx="9954">
                  <c:v>0.85</c:v>
                </c:pt>
                <c:pt idx="9955">
                  <c:v>0.85</c:v>
                </c:pt>
                <c:pt idx="9956">
                  <c:v>0.85</c:v>
                </c:pt>
                <c:pt idx="9957">
                  <c:v>0.85</c:v>
                </c:pt>
                <c:pt idx="9958">
                  <c:v>0.85</c:v>
                </c:pt>
                <c:pt idx="9959">
                  <c:v>0.85</c:v>
                </c:pt>
                <c:pt idx="9960">
                  <c:v>0.85</c:v>
                </c:pt>
                <c:pt idx="9961">
                  <c:v>0.85</c:v>
                </c:pt>
                <c:pt idx="9962">
                  <c:v>0.85</c:v>
                </c:pt>
                <c:pt idx="9963">
                  <c:v>0.85</c:v>
                </c:pt>
                <c:pt idx="9964">
                  <c:v>0.85</c:v>
                </c:pt>
                <c:pt idx="9965">
                  <c:v>0.85</c:v>
                </c:pt>
                <c:pt idx="9966">
                  <c:v>0.85</c:v>
                </c:pt>
                <c:pt idx="9967">
                  <c:v>0.85</c:v>
                </c:pt>
                <c:pt idx="9968">
                  <c:v>0.85</c:v>
                </c:pt>
                <c:pt idx="9969">
                  <c:v>0.817</c:v>
                </c:pt>
                <c:pt idx="9970">
                  <c:v>0.817</c:v>
                </c:pt>
                <c:pt idx="9971">
                  <c:v>0.817</c:v>
                </c:pt>
                <c:pt idx="9972">
                  <c:v>0.817</c:v>
                </c:pt>
                <c:pt idx="9973">
                  <c:v>0.817</c:v>
                </c:pt>
                <c:pt idx="9974">
                  <c:v>0.817</c:v>
                </c:pt>
                <c:pt idx="9975">
                  <c:v>0.817</c:v>
                </c:pt>
                <c:pt idx="9976">
                  <c:v>0.817</c:v>
                </c:pt>
                <c:pt idx="9977">
                  <c:v>0.817</c:v>
                </c:pt>
                <c:pt idx="9978">
                  <c:v>0.817</c:v>
                </c:pt>
                <c:pt idx="9979">
                  <c:v>0.817</c:v>
                </c:pt>
                <c:pt idx="9980">
                  <c:v>0.817</c:v>
                </c:pt>
                <c:pt idx="9981">
                  <c:v>0.817</c:v>
                </c:pt>
                <c:pt idx="9982">
                  <c:v>0.817</c:v>
                </c:pt>
                <c:pt idx="9983">
                  <c:v>0.789</c:v>
                </c:pt>
                <c:pt idx="9984">
                  <c:v>0.775</c:v>
                </c:pt>
                <c:pt idx="9985">
                  <c:v>0.775</c:v>
                </c:pt>
                <c:pt idx="9986">
                  <c:v>0.775</c:v>
                </c:pt>
                <c:pt idx="9987">
                  <c:v>0.775</c:v>
                </c:pt>
                <c:pt idx="9988">
                  <c:v>0.775</c:v>
                </c:pt>
                <c:pt idx="9989">
                  <c:v>0.775</c:v>
                </c:pt>
                <c:pt idx="9990">
                  <c:v>0.775</c:v>
                </c:pt>
                <c:pt idx="9991">
                  <c:v>0.775</c:v>
                </c:pt>
                <c:pt idx="9992">
                  <c:v>0.775</c:v>
                </c:pt>
                <c:pt idx="9993">
                  <c:v>0.775</c:v>
                </c:pt>
                <c:pt idx="9994">
                  <c:v>0.775</c:v>
                </c:pt>
                <c:pt idx="9995">
                  <c:v>0.775</c:v>
                </c:pt>
                <c:pt idx="9996">
                  <c:v>0.775</c:v>
                </c:pt>
                <c:pt idx="9997">
                  <c:v>0.775</c:v>
                </c:pt>
                <c:pt idx="9998">
                  <c:v>0.775</c:v>
                </c:pt>
                <c:pt idx="9999">
                  <c:v>0.775</c:v>
                </c:pt>
                <c:pt idx="10000">
                  <c:v>0.775</c:v>
                </c:pt>
                <c:pt idx="10001">
                  <c:v>0.775</c:v>
                </c:pt>
                <c:pt idx="10002">
                  <c:v>0.775</c:v>
                </c:pt>
                <c:pt idx="10003">
                  <c:v>0.775</c:v>
                </c:pt>
                <c:pt idx="10004">
                  <c:v>0.775</c:v>
                </c:pt>
                <c:pt idx="10005">
                  <c:v>0.775</c:v>
                </c:pt>
                <c:pt idx="10006">
                  <c:v>0.775</c:v>
                </c:pt>
                <c:pt idx="10007">
                  <c:v>0.775</c:v>
                </c:pt>
                <c:pt idx="10008">
                  <c:v>0.775</c:v>
                </c:pt>
                <c:pt idx="10009">
                  <c:v>0.7</c:v>
                </c:pt>
                <c:pt idx="10010">
                  <c:v>0.7</c:v>
                </c:pt>
                <c:pt idx="10011">
                  <c:v>0.7</c:v>
                </c:pt>
                <c:pt idx="10012">
                  <c:v>0.7</c:v>
                </c:pt>
                <c:pt idx="10013">
                  <c:v>0.7</c:v>
                </c:pt>
                <c:pt idx="10014">
                  <c:v>0.7</c:v>
                </c:pt>
                <c:pt idx="10015">
                  <c:v>0.7</c:v>
                </c:pt>
                <c:pt idx="10016">
                  <c:v>0.7</c:v>
                </c:pt>
                <c:pt idx="10017">
                  <c:v>0.7</c:v>
                </c:pt>
                <c:pt idx="10018">
                  <c:v>0.7</c:v>
                </c:pt>
                <c:pt idx="10019">
                  <c:v>0.7</c:v>
                </c:pt>
                <c:pt idx="10020">
                  <c:v>0.7</c:v>
                </c:pt>
                <c:pt idx="10021">
                  <c:v>0.7</c:v>
                </c:pt>
                <c:pt idx="10022">
                  <c:v>0.7</c:v>
                </c:pt>
                <c:pt idx="10023">
                  <c:v>0.7</c:v>
                </c:pt>
                <c:pt idx="10024">
                  <c:v>0.7</c:v>
                </c:pt>
                <c:pt idx="10025">
                  <c:v>0.7</c:v>
                </c:pt>
                <c:pt idx="10026">
                  <c:v>0.7</c:v>
                </c:pt>
                <c:pt idx="10027">
                  <c:v>0.7</c:v>
                </c:pt>
                <c:pt idx="10028">
                  <c:v>0.7</c:v>
                </c:pt>
                <c:pt idx="10029">
                  <c:v>0.7</c:v>
                </c:pt>
                <c:pt idx="10030">
                  <c:v>0.7</c:v>
                </c:pt>
                <c:pt idx="10031">
                  <c:v>0.7</c:v>
                </c:pt>
                <c:pt idx="10032">
                  <c:v>0.7</c:v>
                </c:pt>
                <c:pt idx="10033">
                  <c:v>0.7</c:v>
                </c:pt>
                <c:pt idx="10034">
                  <c:v>0.7</c:v>
                </c:pt>
                <c:pt idx="10035">
                  <c:v>0.7</c:v>
                </c:pt>
                <c:pt idx="10036">
                  <c:v>0.767</c:v>
                </c:pt>
                <c:pt idx="10037">
                  <c:v>0.767</c:v>
                </c:pt>
                <c:pt idx="10038">
                  <c:v>0.767</c:v>
                </c:pt>
                <c:pt idx="10039">
                  <c:v>0.767</c:v>
                </c:pt>
                <c:pt idx="10040">
                  <c:v>0.767</c:v>
                </c:pt>
                <c:pt idx="10041">
                  <c:v>0.767</c:v>
                </c:pt>
                <c:pt idx="10042">
                  <c:v>0.767</c:v>
                </c:pt>
                <c:pt idx="10043">
                  <c:v>0.767</c:v>
                </c:pt>
                <c:pt idx="10044">
                  <c:v>0.767</c:v>
                </c:pt>
                <c:pt idx="10045">
                  <c:v>0.767</c:v>
                </c:pt>
                <c:pt idx="10046">
                  <c:v>0.767</c:v>
                </c:pt>
                <c:pt idx="10047">
                  <c:v>0.767</c:v>
                </c:pt>
                <c:pt idx="10048">
                  <c:v>0.767</c:v>
                </c:pt>
                <c:pt idx="10049">
                  <c:v>0.772333333333334</c:v>
                </c:pt>
                <c:pt idx="10050">
                  <c:v>0.775</c:v>
                </c:pt>
                <c:pt idx="10051">
                  <c:v>0.775</c:v>
                </c:pt>
                <c:pt idx="10052">
                  <c:v>0.775</c:v>
                </c:pt>
                <c:pt idx="10053">
                  <c:v>0.775</c:v>
                </c:pt>
                <c:pt idx="10054">
                  <c:v>0.775</c:v>
                </c:pt>
                <c:pt idx="10055">
                  <c:v>0.775</c:v>
                </c:pt>
                <c:pt idx="10056">
                  <c:v>0.775</c:v>
                </c:pt>
                <c:pt idx="10057">
                  <c:v>0.775</c:v>
                </c:pt>
                <c:pt idx="10058">
                  <c:v>0.775</c:v>
                </c:pt>
                <c:pt idx="10059">
                  <c:v>0.775</c:v>
                </c:pt>
                <c:pt idx="10060">
                  <c:v>0.775</c:v>
                </c:pt>
                <c:pt idx="10061">
                  <c:v>0.775</c:v>
                </c:pt>
                <c:pt idx="10062">
                  <c:v>0.775</c:v>
                </c:pt>
                <c:pt idx="10063">
                  <c:v>0.775</c:v>
                </c:pt>
                <c:pt idx="10064">
                  <c:v>0.775</c:v>
                </c:pt>
                <c:pt idx="10065">
                  <c:v>0.775</c:v>
                </c:pt>
                <c:pt idx="10066">
                  <c:v>0.775</c:v>
                </c:pt>
                <c:pt idx="10067">
                  <c:v>0.775</c:v>
                </c:pt>
                <c:pt idx="10068">
                  <c:v>0.775</c:v>
                </c:pt>
                <c:pt idx="10069">
                  <c:v>0.775</c:v>
                </c:pt>
                <c:pt idx="10070">
                  <c:v>0.775</c:v>
                </c:pt>
                <c:pt idx="10071">
                  <c:v>0.775</c:v>
                </c:pt>
                <c:pt idx="10072">
                  <c:v>0.775</c:v>
                </c:pt>
                <c:pt idx="10073">
                  <c:v>0.775</c:v>
                </c:pt>
                <c:pt idx="10074">
                  <c:v>0.775</c:v>
                </c:pt>
                <c:pt idx="10075">
                  <c:v>0.775</c:v>
                </c:pt>
                <c:pt idx="10076">
                  <c:v>0.775</c:v>
                </c:pt>
                <c:pt idx="10077">
                  <c:v>0.775</c:v>
                </c:pt>
                <c:pt idx="10078">
                  <c:v>0.775</c:v>
                </c:pt>
                <c:pt idx="10079">
                  <c:v>0.775</c:v>
                </c:pt>
                <c:pt idx="10080">
                  <c:v>0.775</c:v>
                </c:pt>
                <c:pt idx="10081">
                  <c:v>0.775</c:v>
                </c:pt>
                <c:pt idx="10082">
                  <c:v>0.775</c:v>
                </c:pt>
                <c:pt idx="10083">
                  <c:v>0.775</c:v>
                </c:pt>
                <c:pt idx="10084">
                  <c:v>0.775</c:v>
                </c:pt>
                <c:pt idx="10085">
                  <c:v>0.775</c:v>
                </c:pt>
                <c:pt idx="10086">
                  <c:v>0.775</c:v>
                </c:pt>
                <c:pt idx="10087">
                  <c:v>0.775</c:v>
                </c:pt>
                <c:pt idx="10088">
                  <c:v>0.766666666666667</c:v>
                </c:pt>
                <c:pt idx="10089">
                  <c:v>0.783333333333333</c:v>
                </c:pt>
                <c:pt idx="10090">
                  <c:v>0.8</c:v>
                </c:pt>
                <c:pt idx="10091">
                  <c:v>0.8</c:v>
                </c:pt>
                <c:pt idx="10092">
                  <c:v>0.8</c:v>
                </c:pt>
                <c:pt idx="10093">
                  <c:v>0.8</c:v>
                </c:pt>
                <c:pt idx="10094">
                  <c:v>0.8</c:v>
                </c:pt>
                <c:pt idx="10095">
                  <c:v>0.8</c:v>
                </c:pt>
                <c:pt idx="10096">
                  <c:v>0.8</c:v>
                </c:pt>
                <c:pt idx="10097">
                  <c:v>0.8</c:v>
                </c:pt>
                <c:pt idx="10098">
                  <c:v>0.8</c:v>
                </c:pt>
                <c:pt idx="10099">
                  <c:v>0.8</c:v>
                </c:pt>
                <c:pt idx="10100">
                  <c:v>0.8</c:v>
                </c:pt>
                <c:pt idx="10101">
                  <c:v>0.8</c:v>
                </c:pt>
                <c:pt idx="10102">
                  <c:v>0.778</c:v>
                </c:pt>
                <c:pt idx="10103">
                  <c:v>0.767</c:v>
                </c:pt>
                <c:pt idx="10104">
                  <c:v>0.767</c:v>
                </c:pt>
                <c:pt idx="10105">
                  <c:v>0.767</c:v>
                </c:pt>
                <c:pt idx="10106">
                  <c:v>0.767</c:v>
                </c:pt>
                <c:pt idx="10107">
                  <c:v>0.767</c:v>
                </c:pt>
                <c:pt idx="10108">
                  <c:v>0.767</c:v>
                </c:pt>
                <c:pt idx="10109">
                  <c:v>0.767</c:v>
                </c:pt>
                <c:pt idx="10110">
                  <c:v>0.767</c:v>
                </c:pt>
                <c:pt idx="10111">
                  <c:v>0.767</c:v>
                </c:pt>
                <c:pt idx="10112">
                  <c:v>0.767</c:v>
                </c:pt>
                <c:pt idx="10113">
                  <c:v>0.767</c:v>
                </c:pt>
                <c:pt idx="10114">
                  <c:v>0.767</c:v>
                </c:pt>
                <c:pt idx="10115">
                  <c:v>0.742</c:v>
                </c:pt>
                <c:pt idx="10116">
                  <c:v>0.742</c:v>
                </c:pt>
                <c:pt idx="10117">
                  <c:v>0.742</c:v>
                </c:pt>
                <c:pt idx="10118">
                  <c:v>0.742</c:v>
                </c:pt>
                <c:pt idx="10119">
                  <c:v>0.742</c:v>
                </c:pt>
                <c:pt idx="10120">
                  <c:v>0.742</c:v>
                </c:pt>
                <c:pt idx="10121">
                  <c:v>0.742</c:v>
                </c:pt>
                <c:pt idx="10122">
                  <c:v>0.742</c:v>
                </c:pt>
                <c:pt idx="10123">
                  <c:v>0.842</c:v>
                </c:pt>
                <c:pt idx="10124">
                  <c:v>0.842</c:v>
                </c:pt>
                <c:pt idx="10125">
                  <c:v>0.842</c:v>
                </c:pt>
                <c:pt idx="10126">
                  <c:v>0.842</c:v>
                </c:pt>
                <c:pt idx="10127">
                  <c:v>0.842</c:v>
                </c:pt>
                <c:pt idx="10128">
                  <c:v>0.842</c:v>
                </c:pt>
                <c:pt idx="10129">
                  <c:v>0.839</c:v>
                </c:pt>
                <c:pt idx="10130">
                  <c:v>0.833</c:v>
                </c:pt>
                <c:pt idx="10131">
                  <c:v>0.833</c:v>
                </c:pt>
                <c:pt idx="10132">
                  <c:v>0.833</c:v>
                </c:pt>
                <c:pt idx="10133">
                  <c:v>0.833</c:v>
                </c:pt>
                <c:pt idx="10134">
                  <c:v>0.839</c:v>
                </c:pt>
                <c:pt idx="10135">
                  <c:v>0.842</c:v>
                </c:pt>
                <c:pt idx="10136">
                  <c:v>0.842</c:v>
                </c:pt>
                <c:pt idx="10137">
                  <c:v>0.842</c:v>
                </c:pt>
                <c:pt idx="10138">
                  <c:v>0.842</c:v>
                </c:pt>
                <c:pt idx="10139">
                  <c:v>0.842</c:v>
                </c:pt>
                <c:pt idx="10140">
                  <c:v>0.842</c:v>
                </c:pt>
                <c:pt idx="10141">
                  <c:v>0.842</c:v>
                </c:pt>
                <c:pt idx="10142">
                  <c:v>0.842</c:v>
                </c:pt>
                <c:pt idx="10143">
                  <c:v>0.842</c:v>
                </c:pt>
                <c:pt idx="10144">
                  <c:v>0.842</c:v>
                </c:pt>
                <c:pt idx="10145">
                  <c:v>0.842</c:v>
                </c:pt>
                <c:pt idx="10146">
                  <c:v>0.842</c:v>
                </c:pt>
                <c:pt idx="10147">
                  <c:v>0.842</c:v>
                </c:pt>
                <c:pt idx="10148">
                  <c:v>0.842</c:v>
                </c:pt>
                <c:pt idx="10149">
                  <c:v>0.842</c:v>
                </c:pt>
                <c:pt idx="10150">
                  <c:v>0.842</c:v>
                </c:pt>
                <c:pt idx="10151">
                  <c:v>0.833666666666667</c:v>
                </c:pt>
                <c:pt idx="10152">
                  <c:v>0.817</c:v>
                </c:pt>
                <c:pt idx="10153">
                  <c:v>0.817</c:v>
                </c:pt>
                <c:pt idx="10154">
                  <c:v>0.817</c:v>
                </c:pt>
                <c:pt idx="10155">
                  <c:v>0.817</c:v>
                </c:pt>
                <c:pt idx="10156">
                  <c:v>0.817</c:v>
                </c:pt>
                <c:pt idx="10157">
                  <c:v>0.817</c:v>
                </c:pt>
                <c:pt idx="10158">
                  <c:v>0.817</c:v>
                </c:pt>
                <c:pt idx="10159">
                  <c:v>0.777666666666667</c:v>
                </c:pt>
                <c:pt idx="10160">
                  <c:v>0.758</c:v>
                </c:pt>
                <c:pt idx="10161">
                  <c:v>0.758</c:v>
                </c:pt>
                <c:pt idx="10162">
                  <c:v>0.758</c:v>
                </c:pt>
                <c:pt idx="10163">
                  <c:v>0.758</c:v>
                </c:pt>
                <c:pt idx="10164">
                  <c:v>0.758</c:v>
                </c:pt>
                <c:pt idx="10165">
                  <c:v>0.758</c:v>
                </c:pt>
                <c:pt idx="10166">
                  <c:v>0.758</c:v>
                </c:pt>
                <c:pt idx="10167">
                  <c:v>0.758</c:v>
                </c:pt>
                <c:pt idx="10168">
                  <c:v>0.758</c:v>
                </c:pt>
                <c:pt idx="10169">
                  <c:v>0.758</c:v>
                </c:pt>
                <c:pt idx="10170">
                  <c:v>0.758</c:v>
                </c:pt>
                <c:pt idx="10171">
                  <c:v>0.758</c:v>
                </c:pt>
                <c:pt idx="10172">
                  <c:v>0.758</c:v>
                </c:pt>
                <c:pt idx="10173">
                  <c:v>0.758</c:v>
                </c:pt>
                <c:pt idx="10174">
                  <c:v>0.758</c:v>
                </c:pt>
                <c:pt idx="10175">
                  <c:v>0.758</c:v>
                </c:pt>
                <c:pt idx="10176">
                  <c:v>0.758</c:v>
                </c:pt>
                <c:pt idx="10177">
                  <c:v>0.758</c:v>
                </c:pt>
                <c:pt idx="10178">
                  <c:v>0.758</c:v>
                </c:pt>
                <c:pt idx="10179">
                  <c:v>0.758</c:v>
                </c:pt>
                <c:pt idx="10180">
                  <c:v>0.758</c:v>
                </c:pt>
                <c:pt idx="10181">
                  <c:v>0.758</c:v>
                </c:pt>
                <c:pt idx="10182">
                  <c:v>0.758</c:v>
                </c:pt>
                <c:pt idx="10183">
                  <c:v>0.758</c:v>
                </c:pt>
                <c:pt idx="10184">
                  <c:v>0.758</c:v>
                </c:pt>
                <c:pt idx="10185">
                  <c:v>0.758</c:v>
                </c:pt>
                <c:pt idx="10186">
                  <c:v>0.758</c:v>
                </c:pt>
                <c:pt idx="10187">
                  <c:v>0.758</c:v>
                </c:pt>
                <c:pt idx="10188">
                  <c:v>0.758</c:v>
                </c:pt>
                <c:pt idx="10189">
                  <c:v>0.758</c:v>
                </c:pt>
                <c:pt idx="10190">
                  <c:v>0.758</c:v>
                </c:pt>
                <c:pt idx="10191">
                  <c:v>0.758</c:v>
                </c:pt>
                <c:pt idx="10192">
                  <c:v>0.758</c:v>
                </c:pt>
                <c:pt idx="10193">
                  <c:v>0.758</c:v>
                </c:pt>
                <c:pt idx="10194">
                  <c:v>0.758</c:v>
                </c:pt>
                <c:pt idx="10195">
                  <c:v>0.758</c:v>
                </c:pt>
                <c:pt idx="10196">
                  <c:v>0.758</c:v>
                </c:pt>
                <c:pt idx="10197">
                  <c:v>0.758</c:v>
                </c:pt>
                <c:pt idx="10198">
                  <c:v>0.758</c:v>
                </c:pt>
                <c:pt idx="10199">
                  <c:v>0.755333333333333</c:v>
                </c:pt>
                <c:pt idx="10200">
                  <c:v>0.75</c:v>
                </c:pt>
                <c:pt idx="10201">
                  <c:v>0.75</c:v>
                </c:pt>
                <c:pt idx="10202">
                  <c:v>0.75</c:v>
                </c:pt>
                <c:pt idx="10203">
                  <c:v>0.725</c:v>
                </c:pt>
                <c:pt idx="10204">
                  <c:v>0.725</c:v>
                </c:pt>
                <c:pt idx="10205">
                  <c:v>0.725</c:v>
                </c:pt>
                <c:pt idx="10206">
                  <c:v>0.725</c:v>
                </c:pt>
                <c:pt idx="10207">
                  <c:v>0.725</c:v>
                </c:pt>
                <c:pt idx="10208">
                  <c:v>0.725</c:v>
                </c:pt>
                <c:pt idx="10209">
                  <c:v>0.725</c:v>
                </c:pt>
                <c:pt idx="10210">
                  <c:v>0.725</c:v>
                </c:pt>
                <c:pt idx="10211">
                  <c:v>0.725</c:v>
                </c:pt>
                <c:pt idx="10212">
                  <c:v>0.725</c:v>
                </c:pt>
                <c:pt idx="10213">
                  <c:v>0.725</c:v>
                </c:pt>
                <c:pt idx="10214">
                  <c:v>0.725</c:v>
                </c:pt>
                <c:pt idx="10215">
                  <c:v>0.725</c:v>
                </c:pt>
                <c:pt idx="10216">
                  <c:v>0.725</c:v>
                </c:pt>
                <c:pt idx="10217">
                  <c:v>0.725</c:v>
                </c:pt>
                <c:pt idx="10218">
                  <c:v>0.725</c:v>
                </c:pt>
                <c:pt idx="10219">
                  <c:v>0.725</c:v>
                </c:pt>
                <c:pt idx="10220">
                  <c:v>0.725</c:v>
                </c:pt>
                <c:pt idx="10221">
                  <c:v>0.725</c:v>
                </c:pt>
                <c:pt idx="10222">
                  <c:v>0.725</c:v>
                </c:pt>
                <c:pt idx="10223">
                  <c:v>0.725</c:v>
                </c:pt>
                <c:pt idx="10224">
                  <c:v>0.725</c:v>
                </c:pt>
                <c:pt idx="10225">
                  <c:v>0.725</c:v>
                </c:pt>
                <c:pt idx="10226">
                  <c:v>0.725</c:v>
                </c:pt>
                <c:pt idx="10227">
                  <c:v>0.725</c:v>
                </c:pt>
                <c:pt idx="10228">
                  <c:v>0.725</c:v>
                </c:pt>
                <c:pt idx="10229">
                  <c:v>0.725</c:v>
                </c:pt>
                <c:pt idx="10230">
                  <c:v>0.725</c:v>
                </c:pt>
                <c:pt idx="10231">
                  <c:v>0.725</c:v>
                </c:pt>
                <c:pt idx="10232">
                  <c:v>0.725</c:v>
                </c:pt>
                <c:pt idx="10233">
                  <c:v>0.725</c:v>
                </c:pt>
                <c:pt idx="10234">
                  <c:v>0.725</c:v>
                </c:pt>
                <c:pt idx="10235">
                  <c:v>0.725</c:v>
                </c:pt>
                <c:pt idx="10236">
                  <c:v>0.725</c:v>
                </c:pt>
                <c:pt idx="10237">
                  <c:v>0.725</c:v>
                </c:pt>
                <c:pt idx="10238">
                  <c:v>0.719333333333334</c:v>
                </c:pt>
                <c:pt idx="10239">
                  <c:v>0.708</c:v>
                </c:pt>
                <c:pt idx="10240">
                  <c:v>0.708</c:v>
                </c:pt>
                <c:pt idx="10241">
                  <c:v>0.708</c:v>
                </c:pt>
                <c:pt idx="10242">
                  <c:v>0.708</c:v>
                </c:pt>
                <c:pt idx="10243">
                  <c:v>0.708</c:v>
                </c:pt>
                <c:pt idx="10244">
                  <c:v>0.708</c:v>
                </c:pt>
                <c:pt idx="10245">
                  <c:v>0.708</c:v>
                </c:pt>
                <c:pt idx="10246">
                  <c:v>0.708</c:v>
                </c:pt>
                <c:pt idx="10247">
                  <c:v>0.708</c:v>
                </c:pt>
                <c:pt idx="10248">
                  <c:v>0.708</c:v>
                </c:pt>
                <c:pt idx="10249">
                  <c:v>0.708</c:v>
                </c:pt>
                <c:pt idx="10250">
                  <c:v>0.708</c:v>
                </c:pt>
                <c:pt idx="10251">
                  <c:v>0.724666666666667</c:v>
                </c:pt>
                <c:pt idx="10252">
                  <c:v>0.758</c:v>
                </c:pt>
                <c:pt idx="10253">
                  <c:v>0.758</c:v>
                </c:pt>
                <c:pt idx="10254">
                  <c:v>0.758</c:v>
                </c:pt>
                <c:pt idx="10255">
                  <c:v>0.758</c:v>
                </c:pt>
                <c:pt idx="10256">
                  <c:v>0.758</c:v>
                </c:pt>
                <c:pt idx="10257">
                  <c:v>0.758</c:v>
                </c:pt>
                <c:pt idx="10258">
                  <c:v>0.758</c:v>
                </c:pt>
                <c:pt idx="10259">
                  <c:v>0.758</c:v>
                </c:pt>
                <c:pt idx="10260">
                  <c:v>0.758</c:v>
                </c:pt>
                <c:pt idx="10261">
                  <c:v>0.758</c:v>
                </c:pt>
                <c:pt idx="10262">
                  <c:v>0.758</c:v>
                </c:pt>
                <c:pt idx="10263">
                  <c:v>0.758</c:v>
                </c:pt>
                <c:pt idx="10264">
                  <c:v>0.758</c:v>
                </c:pt>
                <c:pt idx="10265">
                  <c:v>0.758</c:v>
                </c:pt>
                <c:pt idx="10266">
                  <c:v>0.758</c:v>
                </c:pt>
                <c:pt idx="10267">
                  <c:v>0.758</c:v>
                </c:pt>
                <c:pt idx="10268">
                  <c:v>0.758</c:v>
                </c:pt>
                <c:pt idx="10269">
                  <c:v>0.758</c:v>
                </c:pt>
                <c:pt idx="10270">
                  <c:v>0.758</c:v>
                </c:pt>
                <c:pt idx="10271">
                  <c:v>0.758</c:v>
                </c:pt>
                <c:pt idx="10272">
                  <c:v>0.758</c:v>
                </c:pt>
                <c:pt idx="10273">
                  <c:v>0.758</c:v>
                </c:pt>
                <c:pt idx="10274">
                  <c:v>0.758</c:v>
                </c:pt>
                <c:pt idx="10275">
                  <c:v>0.758</c:v>
                </c:pt>
                <c:pt idx="10276">
                  <c:v>0.758</c:v>
                </c:pt>
                <c:pt idx="10277">
                  <c:v>0.758</c:v>
                </c:pt>
                <c:pt idx="10278">
                  <c:v>0.758</c:v>
                </c:pt>
                <c:pt idx="10279">
                  <c:v>0.758</c:v>
                </c:pt>
                <c:pt idx="10280">
                  <c:v>0.758</c:v>
                </c:pt>
                <c:pt idx="10281">
                  <c:v>0.758</c:v>
                </c:pt>
                <c:pt idx="10282">
                  <c:v>0.758</c:v>
                </c:pt>
                <c:pt idx="10283">
                  <c:v>0.758</c:v>
                </c:pt>
                <c:pt idx="10284">
                  <c:v>0.758</c:v>
                </c:pt>
                <c:pt idx="10285">
                  <c:v>0.758</c:v>
                </c:pt>
                <c:pt idx="10286">
                  <c:v>0.758</c:v>
                </c:pt>
                <c:pt idx="10287">
                  <c:v>0.758</c:v>
                </c:pt>
                <c:pt idx="10288">
                  <c:v>0.758</c:v>
                </c:pt>
                <c:pt idx="10289">
                  <c:v>0.758</c:v>
                </c:pt>
                <c:pt idx="10290">
                  <c:v>0.758</c:v>
                </c:pt>
                <c:pt idx="10291">
                  <c:v>0.758</c:v>
                </c:pt>
                <c:pt idx="10292">
                  <c:v>0.758</c:v>
                </c:pt>
                <c:pt idx="10293">
                  <c:v>0.758</c:v>
                </c:pt>
                <c:pt idx="10294">
                  <c:v>0.758</c:v>
                </c:pt>
                <c:pt idx="10295">
                  <c:v>0.758</c:v>
                </c:pt>
                <c:pt idx="10296">
                  <c:v>0.758</c:v>
                </c:pt>
                <c:pt idx="10297">
                  <c:v>0.758</c:v>
                </c:pt>
                <c:pt idx="10298">
                  <c:v>0.758</c:v>
                </c:pt>
                <c:pt idx="10299">
                  <c:v>0.758</c:v>
                </c:pt>
                <c:pt idx="10300">
                  <c:v>0.758</c:v>
                </c:pt>
                <c:pt idx="10301">
                  <c:v>0.786</c:v>
                </c:pt>
                <c:pt idx="10302">
                  <c:v>0.8</c:v>
                </c:pt>
                <c:pt idx="10303">
                  <c:v>0.8</c:v>
                </c:pt>
                <c:pt idx="10304">
                  <c:v>0.8</c:v>
                </c:pt>
                <c:pt idx="10305">
                  <c:v>0.8</c:v>
                </c:pt>
                <c:pt idx="10306">
                  <c:v>0.8</c:v>
                </c:pt>
                <c:pt idx="10307">
                  <c:v>0.8</c:v>
                </c:pt>
                <c:pt idx="10308">
                  <c:v>0.8</c:v>
                </c:pt>
                <c:pt idx="10309">
                  <c:v>0.8</c:v>
                </c:pt>
                <c:pt idx="10310">
                  <c:v>0.8</c:v>
                </c:pt>
                <c:pt idx="10311">
                  <c:v>0.8</c:v>
                </c:pt>
                <c:pt idx="10312">
                  <c:v>0.8</c:v>
                </c:pt>
                <c:pt idx="10313">
                  <c:v>0.8</c:v>
                </c:pt>
                <c:pt idx="10314">
                  <c:v>0.8</c:v>
                </c:pt>
                <c:pt idx="10315">
                  <c:v>0.8</c:v>
                </c:pt>
                <c:pt idx="10316">
                  <c:v>0.8</c:v>
                </c:pt>
                <c:pt idx="10317">
                  <c:v>0.789</c:v>
                </c:pt>
                <c:pt idx="10318">
                  <c:v>0.767</c:v>
                </c:pt>
                <c:pt idx="10319">
                  <c:v>0.767</c:v>
                </c:pt>
                <c:pt idx="10320">
                  <c:v>0.767</c:v>
                </c:pt>
                <c:pt idx="10321">
                  <c:v>0.767</c:v>
                </c:pt>
                <c:pt idx="10322">
                  <c:v>0.767</c:v>
                </c:pt>
                <c:pt idx="10323">
                  <c:v>0.767</c:v>
                </c:pt>
                <c:pt idx="10324">
                  <c:v>0.767</c:v>
                </c:pt>
                <c:pt idx="10325">
                  <c:v>0.767</c:v>
                </c:pt>
                <c:pt idx="10326">
                  <c:v>0.767</c:v>
                </c:pt>
                <c:pt idx="10327">
                  <c:v>0.767</c:v>
                </c:pt>
                <c:pt idx="10328">
                  <c:v>0.767</c:v>
                </c:pt>
                <c:pt idx="10329">
                  <c:v>0.767</c:v>
                </c:pt>
                <c:pt idx="10330">
                  <c:v>0.767</c:v>
                </c:pt>
                <c:pt idx="10331">
                  <c:v>0.767</c:v>
                </c:pt>
                <c:pt idx="10332">
                  <c:v>0.767</c:v>
                </c:pt>
                <c:pt idx="10333">
                  <c:v>0.767</c:v>
                </c:pt>
                <c:pt idx="10334">
                  <c:v>0.767</c:v>
                </c:pt>
                <c:pt idx="10335">
                  <c:v>0.767</c:v>
                </c:pt>
                <c:pt idx="10336">
                  <c:v>0.767</c:v>
                </c:pt>
                <c:pt idx="10337">
                  <c:v>0.767</c:v>
                </c:pt>
                <c:pt idx="10338">
                  <c:v>0.767</c:v>
                </c:pt>
                <c:pt idx="10339">
                  <c:v>0.767</c:v>
                </c:pt>
                <c:pt idx="10340">
                  <c:v>0.767</c:v>
                </c:pt>
                <c:pt idx="10341">
                  <c:v>0.767</c:v>
                </c:pt>
                <c:pt idx="10342">
                  <c:v>0.767</c:v>
                </c:pt>
                <c:pt idx="10343">
                  <c:v>0.767</c:v>
                </c:pt>
                <c:pt idx="10344">
                  <c:v>0.767</c:v>
                </c:pt>
                <c:pt idx="10345">
                  <c:v>0.767</c:v>
                </c:pt>
                <c:pt idx="10346">
                  <c:v>0.767</c:v>
                </c:pt>
                <c:pt idx="10347">
                  <c:v>0.808</c:v>
                </c:pt>
                <c:pt idx="10348">
                  <c:v>0.808</c:v>
                </c:pt>
                <c:pt idx="10349">
                  <c:v>0.808</c:v>
                </c:pt>
                <c:pt idx="10350">
                  <c:v>0.808</c:v>
                </c:pt>
                <c:pt idx="10351">
                  <c:v>0.808</c:v>
                </c:pt>
                <c:pt idx="10352">
                  <c:v>0.799666666666667</c:v>
                </c:pt>
                <c:pt idx="10353">
                  <c:v>0.783</c:v>
                </c:pt>
                <c:pt idx="10354">
                  <c:v>0.783</c:v>
                </c:pt>
                <c:pt idx="10355">
                  <c:v>0.783</c:v>
                </c:pt>
                <c:pt idx="10356">
                  <c:v>0.783</c:v>
                </c:pt>
                <c:pt idx="10357">
                  <c:v>0.783</c:v>
                </c:pt>
                <c:pt idx="10358">
                  <c:v>0.783</c:v>
                </c:pt>
                <c:pt idx="10359">
                  <c:v>0.783</c:v>
                </c:pt>
                <c:pt idx="10360">
                  <c:v>0.783</c:v>
                </c:pt>
                <c:pt idx="10361">
                  <c:v>0.783</c:v>
                </c:pt>
                <c:pt idx="10362">
                  <c:v>0.783</c:v>
                </c:pt>
                <c:pt idx="10363">
                  <c:v>0.783</c:v>
                </c:pt>
                <c:pt idx="10364">
                  <c:v>0.783</c:v>
                </c:pt>
                <c:pt idx="10365">
                  <c:v>0.774666666666667</c:v>
                </c:pt>
                <c:pt idx="10366">
                  <c:v>0.792</c:v>
                </c:pt>
                <c:pt idx="10367">
                  <c:v>0.792</c:v>
                </c:pt>
                <c:pt idx="10368">
                  <c:v>0.792</c:v>
                </c:pt>
                <c:pt idx="10369">
                  <c:v>0.792</c:v>
                </c:pt>
                <c:pt idx="10370">
                  <c:v>0.792</c:v>
                </c:pt>
                <c:pt idx="10371">
                  <c:v>0.786333333333333</c:v>
                </c:pt>
                <c:pt idx="10372">
                  <c:v>0.775</c:v>
                </c:pt>
                <c:pt idx="10373">
                  <c:v>0.777666666666667</c:v>
                </c:pt>
                <c:pt idx="10374">
                  <c:v>0.783</c:v>
                </c:pt>
                <c:pt idx="10375">
                  <c:v>0.783</c:v>
                </c:pt>
                <c:pt idx="10376">
                  <c:v>0.783</c:v>
                </c:pt>
                <c:pt idx="10377">
                  <c:v>0.783</c:v>
                </c:pt>
                <c:pt idx="10378">
                  <c:v>0.783</c:v>
                </c:pt>
                <c:pt idx="10379">
                  <c:v>0.783</c:v>
                </c:pt>
                <c:pt idx="10380">
                  <c:v>0.783</c:v>
                </c:pt>
                <c:pt idx="10381">
                  <c:v>0.774666666666667</c:v>
                </c:pt>
                <c:pt idx="10382">
                  <c:v>0.758</c:v>
                </c:pt>
                <c:pt idx="10383">
                  <c:v>0.758</c:v>
                </c:pt>
                <c:pt idx="10384">
                  <c:v>0.758</c:v>
                </c:pt>
                <c:pt idx="10385">
                  <c:v>0.758</c:v>
                </c:pt>
                <c:pt idx="10386">
                  <c:v>0.758</c:v>
                </c:pt>
                <c:pt idx="10387">
                  <c:v>0.758</c:v>
                </c:pt>
                <c:pt idx="10388">
                  <c:v>0.758</c:v>
                </c:pt>
                <c:pt idx="10389">
                  <c:v>0.758</c:v>
                </c:pt>
                <c:pt idx="10390">
                  <c:v>0.758</c:v>
                </c:pt>
                <c:pt idx="10391">
                  <c:v>0.758</c:v>
                </c:pt>
                <c:pt idx="10392">
                  <c:v>0.758</c:v>
                </c:pt>
                <c:pt idx="10393">
                  <c:v>0.758</c:v>
                </c:pt>
                <c:pt idx="10394">
                  <c:v>0.758</c:v>
                </c:pt>
                <c:pt idx="10395">
                  <c:v>0.758</c:v>
                </c:pt>
                <c:pt idx="10396">
                  <c:v>0.758</c:v>
                </c:pt>
                <c:pt idx="10397">
                  <c:v>0.758</c:v>
                </c:pt>
                <c:pt idx="10398">
                  <c:v>0.75</c:v>
                </c:pt>
                <c:pt idx="10399">
                  <c:v>0.75</c:v>
                </c:pt>
                <c:pt idx="10400">
                  <c:v>0.75</c:v>
                </c:pt>
                <c:pt idx="10401">
                  <c:v>0.75</c:v>
                </c:pt>
                <c:pt idx="10402">
                  <c:v>0.75</c:v>
                </c:pt>
                <c:pt idx="10403">
                  <c:v>0.733</c:v>
                </c:pt>
                <c:pt idx="10404">
                  <c:v>0.733</c:v>
                </c:pt>
                <c:pt idx="10405">
                  <c:v>0.733</c:v>
                </c:pt>
                <c:pt idx="10406">
                  <c:v>0.733</c:v>
                </c:pt>
                <c:pt idx="10407">
                  <c:v>0.733</c:v>
                </c:pt>
                <c:pt idx="10408">
                  <c:v>0.733</c:v>
                </c:pt>
                <c:pt idx="10409">
                  <c:v>0.733</c:v>
                </c:pt>
                <c:pt idx="10410">
                  <c:v>0.733</c:v>
                </c:pt>
                <c:pt idx="10411">
                  <c:v>0.733</c:v>
                </c:pt>
                <c:pt idx="10412">
                  <c:v>0.716333333333334</c:v>
                </c:pt>
                <c:pt idx="10413">
                  <c:v>0.697333333333334</c:v>
                </c:pt>
                <c:pt idx="10414">
                  <c:v>0.717</c:v>
                </c:pt>
                <c:pt idx="10415">
                  <c:v>0.717</c:v>
                </c:pt>
                <c:pt idx="10416">
                  <c:v>0.717</c:v>
                </c:pt>
                <c:pt idx="10417">
                  <c:v>0.717</c:v>
                </c:pt>
                <c:pt idx="10418">
                  <c:v>0.717</c:v>
                </c:pt>
                <c:pt idx="10419">
                  <c:v>0.717</c:v>
                </c:pt>
                <c:pt idx="10420">
                  <c:v>0.717</c:v>
                </c:pt>
                <c:pt idx="10421">
                  <c:v>0.717</c:v>
                </c:pt>
                <c:pt idx="10422">
                  <c:v>0.717</c:v>
                </c:pt>
                <c:pt idx="10423">
                  <c:v>0.717</c:v>
                </c:pt>
                <c:pt idx="10424">
                  <c:v>0.717</c:v>
                </c:pt>
                <c:pt idx="10425">
                  <c:v>0.717</c:v>
                </c:pt>
                <c:pt idx="10426">
                  <c:v>0.717</c:v>
                </c:pt>
                <c:pt idx="10427">
                  <c:v>0.717</c:v>
                </c:pt>
                <c:pt idx="10428">
                  <c:v>0.694333333333333</c:v>
                </c:pt>
                <c:pt idx="10429">
                  <c:v>0.683</c:v>
                </c:pt>
                <c:pt idx="10430">
                  <c:v>0.683</c:v>
                </c:pt>
                <c:pt idx="10431">
                  <c:v>0.683</c:v>
                </c:pt>
                <c:pt idx="10432">
                  <c:v>0.683</c:v>
                </c:pt>
                <c:pt idx="10433">
                  <c:v>0.683</c:v>
                </c:pt>
                <c:pt idx="10434">
                  <c:v>0.683</c:v>
                </c:pt>
                <c:pt idx="10435">
                  <c:v>0.7</c:v>
                </c:pt>
                <c:pt idx="10436">
                  <c:v>0.7</c:v>
                </c:pt>
                <c:pt idx="10437">
                  <c:v>0.7</c:v>
                </c:pt>
                <c:pt idx="10438">
                  <c:v>0.7</c:v>
                </c:pt>
                <c:pt idx="10439">
                  <c:v>0.7</c:v>
                </c:pt>
                <c:pt idx="10440">
                  <c:v>0.7</c:v>
                </c:pt>
                <c:pt idx="10441">
                  <c:v>0.7</c:v>
                </c:pt>
                <c:pt idx="10442">
                  <c:v>0.7</c:v>
                </c:pt>
                <c:pt idx="10443">
                  <c:v>0.7</c:v>
                </c:pt>
                <c:pt idx="10444">
                  <c:v>0.7</c:v>
                </c:pt>
                <c:pt idx="10445">
                  <c:v>0.7</c:v>
                </c:pt>
                <c:pt idx="10446">
                  <c:v>0.7</c:v>
                </c:pt>
                <c:pt idx="10447">
                  <c:v>0.7</c:v>
                </c:pt>
                <c:pt idx="10448">
                  <c:v>0.7</c:v>
                </c:pt>
                <c:pt idx="10449">
                  <c:v>0.7</c:v>
                </c:pt>
                <c:pt idx="10450">
                  <c:v>0.7</c:v>
                </c:pt>
                <c:pt idx="10451">
                  <c:v>0.7</c:v>
                </c:pt>
                <c:pt idx="10452">
                  <c:v>0.717</c:v>
                </c:pt>
                <c:pt idx="10453">
                  <c:v>0.717</c:v>
                </c:pt>
                <c:pt idx="10454">
                  <c:v>0.717</c:v>
                </c:pt>
                <c:pt idx="10455">
                  <c:v>0.717</c:v>
                </c:pt>
                <c:pt idx="10456">
                  <c:v>0.717</c:v>
                </c:pt>
                <c:pt idx="10457">
                  <c:v>0.717</c:v>
                </c:pt>
                <c:pt idx="10458">
                  <c:v>0.717</c:v>
                </c:pt>
                <c:pt idx="10459">
                  <c:v>0.717</c:v>
                </c:pt>
                <c:pt idx="10460">
                  <c:v>0.717</c:v>
                </c:pt>
                <c:pt idx="10461">
                  <c:v>0.717</c:v>
                </c:pt>
                <c:pt idx="10462">
                  <c:v>0.717</c:v>
                </c:pt>
                <c:pt idx="10463">
                  <c:v>0.717</c:v>
                </c:pt>
                <c:pt idx="10464">
                  <c:v>0.717</c:v>
                </c:pt>
                <c:pt idx="10465">
                  <c:v>0.717</c:v>
                </c:pt>
                <c:pt idx="10466">
                  <c:v>0.717</c:v>
                </c:pt>
                <c:pt idx="10467">
                  <c:v>0.717</c:v>
                </c:pt>
                <c:pt idx="10468">
                  <c:v>0.717</c:v>
                </c:pt>
                <c:pt idx="10469">
                  <c:v>0.717</c:v>
                </c:pt>
                <c:pt idx="10470">
                  <c:v>0.717</c:v>
                </c:pt>
                <c:pt idx="10471">
                  <c:v>0.717</c:v>
                </c:pt>
                <c:pt idx="10472">
                  <c:v>0.717</c:v>
                </c:pt>
                <c:pt idx="10473">
                  <c:v>0.717</c:v>
                </c:pt>
                <c:pt idx="10474">
                  <c:v>0.717</c:v>
                </c:pt>
                <c:pt idx="10475">
                  <c:v>0.717</c:v>
                </c:pt>
                <c:pt idx="10476">
                  <c:v>0.717</c:v>
                </c:pt>
                <c:pt idx="10477">
                  <c:v>0.717</c:v>
                </c:pt>
                <c:pt idx="10478">
                  <c:v>0.717</c:v>
                </c:pt>
                <c:pt idx="10479">
                  <c:v>0.717</c:v>
                </c:pt>
                <c:pt idx="10480">
                  <c:v>0.717</c:v>
                </c:pt>
                <c:pt idx="10481">
                  <c:v>0.717</c:v>
                </c:pt>
                <c:pt idx="10482">
                  <c:v>0.717</c:v>
                </c:pt>
                <c:pt idx="10483">
                  <c:v>0.717</c:v>
                </c:pt>
                <c:pt idx="10484">
                  <c:v>0.717</c:v>
                </c:pt>
                <c:pt idx="10485">
                  <c:v>0.717</c:v>
                </c:pt>
                <c:pt idx="10486">
                  <c:v>0.717</c:v>
                </c:pt>
                <c:pt idx="10487">
                  <c:v>0.717</c:v>
                </c:pt>
                <c:pt idx="10488">
                  <c:v>0.783</c:v>
                </c:pt>
                <c:pt idx="10489">
                  <c:v>0.783</c:v>
                </c:pt>
                <c:pt idx="10490">
                  <c:v>0.783</c:v>
                </c:pt>
                <c:pt idx="10491">
                  <c:v>0.783</c:v>
                </c:pt>
                <c:pt idx="10492">
                  <c:v>0.783</c:v>
                </c:pt>
                <c:pt idx="10493">
                  <c:v>0.783</c:v>
                </c:pt>
                <c:pt idx="10494">
                  <c:v>0.783</c:v>
                </c:pt>
                <c:pt idx="10495">
                  <c:v>0.783</c:v>
                </c:pt>
                <c:pt idx="10496">
                  <c:v>0.783</c:v>
                </c:pt>
                <c:pt idx="10497">
                  <c:v>0.749666666666667</c:v>
                </c:pt>
                <c:pt idx="10498">
                  <c:v>0.683</c:v>
                </c:pt>
                <c:pt idx="10499">
                  <c:v>0.683</c:v>
                </c:pt>
                <c:pt idx="10500">
                  <c:v>0.683</c:v>
                </c:pt>
                <c:pt idx="10501">
                  <c:v>0.683</c:v>
                </c:pt>
                <c:pt idx="10502">
                  <c:v>0.683</c:v>
                </c:pt>
                <c:pt idx="10503">
                  <c:v>0.683</c:v>
                </c:pt>
                <c:pt idx="10504">
                  <c:v>0.683</c:v>
                </c:pt>
                <c:pt idx="10505">
                  <c:v>0.683</c:v>
                </c:pt>
                <c:pt idx="10506">
                  <c:v>0.683</c:v>
                </c:pt>
                <c:pt idx="10507">
                  <c:v>0.683</c:v>
                </c:pt>
                <c:pt idx="10508">
                  <c:v>0.683</c:v>
                </c:pt>
                <c:pt idx="10509">
                  <c:v>0.683</c:v>
                </c:pt>
                <c:pt idx="10510">
                  <c:v>0.683</c:v>
                </c:pt>
                <c:pt idx="10511">
                  <c:v>0.683</c:v>
                </c:pt>
                <c:pt idx="10512">
                  <c:v>0.683</c:v>
                </c:pt>
                <c:pt idx="10513">
                  <c:v>0.683</c:v>
                </c:pt>
                <c:pt idx="10514">
                  <c:v>0.683</c:v>
                </c:pt>
                <c:pt idx="10515">
                  <c:v>0.683</c:v>
                </c:pt>
                <c:pt idx="10516">
                  <c:v>0.683</c:v>
                </c:pt>
                <c:pt idx="10517">
                  <c:v>0.683</c:v>
                </c:pt>
                <c:pt idx="10518">
                  <c:v>0.683</c:v>
                </c:pt>
                <c:pt idx="10519">
                  <c:v>0.683</c:v>
                </c:pt>
                <c:pt idx="10520">
                  <c:v>0.683</c:v>
                </c:pt>
                <c:pt idx="10521">
                  <c:v>0.683</c:v>
                </c:pt>
                <c:pt idx="10522">
                  <c:v>0.683</c:v>
                </c:pt>
                <c:pt idx="10523">
                  <c:v>0.683</c:v>
                </c:pt>
                <c:pt idx="10524">
                  <c:v>0.742</c:v>
                </c:pt>
                <c:pt idx="10525">
                  <c:v>0.742</c:v>
                </c:pt>
                <c:pt idx="10526">
                  <c:v>0.742</c:v>
                </c:pt>
                <c:pt idx="10527">
                  <c:v>0.742</c:v>
                </c:pt>
                <c:pt idx="10528">
                  <c:v>0.742</c:v>
                </c:pt>
                <c:pt idx="10529">
                  <c:v>0.742</c:v>
                </c:pt>
                <c:pt idx="10530">
                  <c:v>0.742</c:v>
                </c:pt>
                <c:pt idx="10531">
                  <c:v>0.742</c:v>
                </c:pt>
                <c:pt idx="10532">
                  <c:v>0.742</c:v>
                </c:pt>
                <c:pt idx="10533">
                  <c:v>0.742</c:v>
                </c:pt>
                <c:pt idx="10534">
                  <c:v>0.742</c:v>
                </c:pt>
                <c:pt idx="10535">
                  <c:v>0.742</c:v>
                </c:pt>
                <c:pt idx="10536">
                  <c:v>0.742</c:v>
                </c:pt>
                <c:pt idx="10537">
                  <c:v>0.742</c:v>
                </c:pt>
                <c:pt idx="10538">
                  <c:v>0.742</c:v>
                </c:pt>
                <c:pt idx="10539">
                  <c:v>0.742</c:v>
                </c:pt>
                <c:pt idx="10540">
                  <c:v>0.742</c:v>
                </c:pt>
                <c:pt idx="10541">
                  <c:v>0.742</c:v>
                </c:pt>
                <c:pt idx="10542">
                  <c:v>0.708666666666667</c:v>
                </c:pt>
                <c:pt idx="10543">
                  <c:v>0.692</c:v>
                </c:pt>
                <c:pt idx="10544">
                  <c:v>0.692</c:v>
                </c:pt>
                <c:pt idx="10545">
                  <c:v>0.692</c:v>
                </c:pt>
                <c:pt idx="10546">
                  <c:v>0.692</c:v>
                </c:pt>
                <c:pt idx="10547">
                  <c:v>0.692</c:v>
                </c:pt>
                <c:pt idx="10548">
                  <c:v>0.692</c:v>
                </c:pt>
                <c:pt idx="10549">
                  <c:v>0.692</c:v>
                </c:pt>
                <c:pt idx="10550">
                  <c:v>0.692</c:v>
                </c:pt>
                <c:pt idx="10551">
                  <c:v>0.692</c:v>
                </c:pt>
                <c:pt idx="10552">
                  <c:v>0.692</c:v>
                </c:pt>
                <c:pt idx="10553">
                  <c:v>0.692</c:v>
                </c:pt>
                <c:pt idx="10554">
                  <c:v>0.692</c:v>
                </c:pt>
                <c:pt idx="10555">
                  <c:v>0.6</c:v>
                </c:pt>
                <c:pt idx="10556">
                  <c:v>0.6</c:v>
                </c:pt>
                <c:pt idx="10557">
                  <c:v>0.6</c:v>
                </c:pt>
                <c:pt idx="10558">
                  <c:v>0.6</c:v>
                </c:pt>
                <c:pt idx="10559">
                  <c:v>0.6</c:v>
                </c:pt>
                <c:pt idx="10560">
                  <c:v>0.6</c:v>
                </c:pt>
                <c:pt idx="10561">
                  <c:v>0.6</c:v>
                </c:pt>
                <c:pt idx="10562">
                  <c:v>0.6</c:v>
                </c:pt>
                <c:pt idx="10563">
                  <c:v>0.6</c:v>
                </c:pt>
                <c:pt idx="10564">
                  <c:v>0.6</c:v>
                </c:pt>
                <c:pt idx="10565">
                  <c:v>0.666666666666667</c:v>
                </c:pt>
                <c:pt idx="10566">
                  <c:v>0.7</c:v>
                </c:pt>
                <c:pt idx="10567">
                  <c:v>0.7</c:v>
                </c:pt>
                <c:pt idx="10568">
                  <c:v>0.7</c:v>
                </c:pt>
                <c:pt idx="10569">
                  <c:v>0.7</c:v>
                </c:pt>
                <c:pt idx="10570">
                  <c:v>0.7</c:v>
                </c:pt>
                <c:pt idx="10571">
                  <c:v>0.7</c:v>
                </c:pt>
                <c:pt idx="10572">
                  <c:v>0.7</c:v>
                </c:pt>
                <c:pt idx="10573">
                  <c:v>0.7</c:v>
                </c:pt>
                <c:pt idx="10574">
                  <c:v>0.7</c:v>
                </c:pt>
                <c:pt idx="10575">
                  <c:v>0.7</c:v>
                </c:pt>
                <c:pt idx="10576">
                  <c:v>0.7</c:v>
                </c:pt>
                <c:pt idx="10577">
                  <c:v>0.7</c:v>
                </c:pt>
                <c:pt idx="10578">
                  <c:v>0.7</c:v>
                </c:pt>
                <c:pt idx="10579">
                  <c:v>0.7</c:v>
                </c:pt>
                <c:pt idx="10580">
                  <c:v>0.7</c:v>
                </c:pt>
                <c:pt idx="10581">
                  <c:v>0.7</c:v>
                </c:pt>
                <c:pt idx="10582">
                  <c:v>0.691666666666667</c:v>
                </c:pt>
                <c:pt idx="10583">
                  <c:v>0.675</c:v>
                </c:pt>
                <c:pt idx="10584">
                  <c:v>0.675</c:v>
                </c:pt>
                <c:pt idx="10585">
                  <c:v>0.675</c:v>
                </c:pt>
                <c:pt idx="10586">
                  <c:v>0.7</c:v>
                </c:pt>
                <c:pt idx="10587">
                  <c:v>0.75</c:v>
                </c:pt>
                <c:pt idx="10588">
                  <c:v>0.75</c:v>
                </c:pt>
                <c:pt idx="10589">
                  <c:v>0.75</c:v>
                </c:pt>
                <c:pt idx="10590">
                  <c:v>0.642</c:v>
                </c:pt>
                <c:pt idx="10591">
                  <c:v>0.642</c:v>
                </c:pt>
                <c:pt idx="10592">
                  <c:v>0.642</c:v>
                </c:pt>
                <c:pt idx="10593">
                  <c:v>0.642</c:v>
                </c:pt>
                <c:pt idx="10594">
                  <c:v>0.642</c:v>
                </c:pt>
                <c:pt idx="10595">
                  <c:v>0.642</c:v>
                </c:pt>
                <c:pt idx="10596">
                  <c:v>0.642</c:v>
                </c:pt>
                <c:pt idx="10597">
                  <c:v>0.642</c:v>
                </c:pt>
                <c:pt idx="10598">
                  <c:v>0.642</c:v>
                </c:pt>
                <c:pt idx="10599">
                  <c:v>0.642</c:v>
                </c:pt>
                <c:pt idx="10600">
                  <c:v>0.642</c:v>
                </c:pt>
                <c:pt idx="10601">
                  <c:v>0.642</c:v>
                </c:pt>
                <c:pt idx="10602">
                  <c:v>0.642</c:v>
                </c:pt>
                <c:pt idx="10603">
                  <c:v>0.642</c:v>
                </c:pt>
                <c:pt idx="10604">
                  <c:v>0.642</c:v>
                </c:pt>
                <c:pt idx="10605">
                  <c:v>0.642</c:v>
                </c:pt>
                <c:pt idx="10606">
                  <c:v>0.642</c:v>
                </c:pt>
                <c:pt idx="10607">
                  <c:v>0.642</c:v>
                </c:pt>
                <c:pt idx="10608">
                  <c:v>0.642</c:v>
                </c:pt>
                <c:pt idx="10609">
                  <c:v>0.644666666666667</c:v>
                </c:pt>
                <c:pt idx="10610">
                  <c:v>0.65</c:v>
                </c:pt>
                <c:pt idx="10611">
                  <c:v>0.65</c:v>
                </c:pt>
                <c:pt idx="10612">
                  <c:v>0.65</c:v>
                </c:pt>
                <c:pt idx="10613">
                  <c:v>0.65</c:v>
                </c:pt>
                <c:pt idx="10614">
                  <c:v>0.65</c:v>
                </c:pt>
                <c:pt idx="10615">
                  <c:v>0.65</c:v>
                </c:pt>
                <c:pt idx="10616">
                  <c:v>0.65</c:v>
                </c:pt>
                <c:pt idx="10617">
                  <c:v>0.65</c:v>
                </c:pt>
                <c:pt idx="10618">
                  <c:v>0.65</c:v>
                </c:pt>
                <c:pt idx="10619">
                  <c:v>0.65</c:v>
                </c:pt>
                <c:pt idx="10620">
                  <c:v>0.65</c:v>
                </c:pt>
                <c:pt idx="10621">
                  <c:v>0.65</c:v>
                </c:pt>
                <c:pt idx="10622">
                  <c:v>0.65</c:v>
                </c:pt>
                <c:pt idx="10623">
                  <c:v>0.65</c:v>
                </c:pt>
                <c:pt idx="10624">
                  <c:v>0.65</c:v>
                </c:pt>
                <c:pt idx="10625">
                  <c:v>0.7</c:v>
                </c:pt>
                <c:pt idx="10626">
                  <c:v>0.7</c:v>
                </c:pt>
                <c:pt idx="10627">
                  <c:v>0.7</c:v>
                </c:pt>
                <c:pt idx="10628">
                  <c:v>0.7</c:v>
                </c:pt>
                <c:pt idx="10629">
                  <c:v>0.7</c:v>
                </c:pt>
                <c:pt idx="10630">
                  <c:v>0.7</c:v>
                </c:pt>
                <c:pt idx="10631">
                  <c:v>0.7</c:v>
                </c:pt>
                <c:pt idx="10632">
                  <c:v>0.7</c:v>
                </c:pt>
                <c:pt idx="10633">
                  <c:v>0.7</c:v>
                </c:pt>
                <c:pt idx="10634">
                  <c:v>0.7</c:v>
                </c:pt>
                <c:pt idx="10635">
                  <c:v>0.7</c:v>
                </c:pt>
                <c:pt idx="10636">
                  <c:v>0.7</c:v>
                </c:pt>
                <c:pt idx="10637">
                  <c:v>0.7</c:v>
                </c:pt>
                <c:pt idx="10638">
                  <c:v>0.7</c:v>
                </c:pt>
                <c:pt idx="10639">
                  <c:v>0.825</c:v>
                </c:pt>
                <c:pt idx="10640">
                  <c:v>0.825</c:v>
                </c:pt>
                <c:pt idx="10641">
                  <c:v>0.825</c:v>
                </c:pt>
                <c:pt idx="10642">
                  <c:v>0.825</c:v>
                </c:pt>
                <c:pt idx="10643">
                  <c:v>0.825</c:v>
                </c:pt>
                <c:pt idx="10644">
                  <c:v>0.825</c:v>
                </c:pt>
                <c:pt idx="10645">
                  <c:v>0.825</c:v>
                </c:pt>
                <c:pt idx="10646">
                  <c:v>0.825</c:v>
                </c:pt>
                <c:pt idx="10647">
                  <c:v>0.825</c:v>
                </c:pt>
                <c:pt idx="10648">
                  <c:v>0.825</c:v>
                </c:pt>
                <c:pt idx="10649">
                  <c:v>0.825</c:v>
                </c:pt>
                <c:pt idx="10650">
                  <c:v>0.825</c:v>
                </c:pt>
                <c:pt idx="10651">
                  <c:v>0.825</c:v>
                </c:pt>
                <c:pt idx="10652">
                  <c:v>0.825</c:v>
                </c:pt>
                <c:pt idx="10653">
                  <c:v>0.825</c:v>
                </c:pt>
                <c:pt idx="10654">
                  <c:v>0.825</c:v>
                </c:pt>
                <c:pt idx="10655">
                  <c:v>0.825</c:v>
                </c:pt>
                <c:pt idx="10656">
                  <c:v>0.825</c:v>
                </c:pt>
                <c:pt idx="10657">
                  <c:v>0.825</c:v>
                </c:pt>
                <c:pt idx="10658">
                  <c:v>0.825</c:v>
                </c:pt>
                <c:pt idx="10659">
                  <c:v>0.825</c:v>
                </c:pt>
                <c:pt idx="10660">
                  <c:v>0.825</c:v>
                </c:pt>
                <c:pt idx="10661">
                  <c:v>0.825</c:v>
                </c:pt>
                <c:pt idx="10662">
                  <c:v>0.825</c:v>
                </c:pt>
                <c:pt idx="10663">
                  <c:v>0.825</c:v>
                </c:pt>
                <c:pt idx="10664">
                  <c:v>0.719666666666667</c:v>
                </c:pt>
                <c:pt idx="10665">
                  <c:v>0.667</c:v>
                </c:pt>
                <c:pt idx="10666">
                  <c:v>0.667</c:v>
                </c:pt>
                <c:pt idx="10667">
                  <c:v>0.667</c:v>
                </c:pt>
                <c:pt idx="10668">
                  <c:v>0.667</c:v>
                </c:pt>
                <c:pt idx="10669">
                  <c:v>0.667</c:v>
                </c:pt>
                <c:pt idx="10670">
                  <c:v>0.667</c:v>
                </c:pt>
                <c:pt idx="10671">
                  <c:v>0.655666666666667</c:v>
                </c:pt>
                <c:pt idx="10672">
                  <c:v>0.633</c:v>
                </c:pt>
                <c:pt idx="10673">
                  <c:v>0.633</c:v>
                </c:pt>
                <c:pt idx="10674">
                  <c:v>0.633</c:v>
                </c:pt>
                <c:pt idx="10675">
                  <c:v>0.633</c:v>
                </c:pt>
                <c:pt idx="10676">
                  <c:v>0.633</c:v>
                </c:pt>
                <c:pt idx="10677">
                  <c:v>0.633</c:v>
                </c:pt>
                <c:pt idx="10678">
                  <c:v>0.633</c:v>
                </c:pt>
                <c:pt idx="10679">
                  <c:v>0.633</c:v>
                </c:pt>
                <c:pt idx="10680">
                  <c:v>0.633</c:v>
                </c:pt>
                <c:pt idx="10681">
                  <c:v>0.633</c:v>
                </c:pt>
                <c:pt idx="10682">
                  <c:v>0.633</c:v>
                </c:pt>
                <c:pt idx="10683">
                  <c:v>0.633</c:v>
                </c:pt>
                <c:pt idx="10684">
                  <c:v>0.633</c:v>
                </c:pt>
                <c:pt idx="10685">
                  <c:v>0.633</c:v>
                </c:pt>
                <c:pt idx="10686">
                  <c:v>0.633</c:v>
                </c:pt>
                <c:pt idx="10687">
                  <c:v>0.633</c:v>
                </c:pt>
                <c:pt idx="10688">
                  <c:v>0.633</c:v>
                </c:pt>
                <c:pt idx="10689">
                  <c:v>0.633</c:v>
                </c:pt>
                <c:pt idx="10690">
                  <c:v>0.633</c:v>
                </c:pt>
                <c:pt idx="10691">
                  <c:v>0.644333333333334</c:v>
                </c:pt>
                <c:pt idx="10692">
                  <c:v>0.65</c:v>
                </c:pt>
                <c:pt idx="10693">
                  <c:v>0.65</c:v>
                </c:pt>
                <c:pt idx="10694">
                  <c:v>0.65</c:v>
                </c:pt>
                <c:pt idx="10695">
                  <c:v>0.65</c:v>
                </c:pt>
                <c:pt idx="10696">
                  <c:v>0.65</c:v>
                </c:pt>
                <c:pt idx="10697">
                  <c:v>0.65</c:v>
                </c:pt>
                <c:pt idx="10698">
                  <c:v>0.65</c:v>
                </c:pt>
                <c:pt idx="10699">
                  <c:v>0.65</c:v>
                </c:pt>
                <c:pt idx="10700">
                  <c:v>0.65</c:v>
                </c:pt>
                <c:pt idx="10701">
                  <c:v>0.65</c:v>
                </c:pt>
                <c:pt idx="10702">
                  <c:v>0.65</c:v>
                </c:pt>
                <c:pt idx="10703">
                  <c:v>0.65</c:v>
                </c:pt>
                <c:pt idx="10704">
                  <c:v>0.65</c:v>
                </c:pt>
                <c:pt idx="10705">
                  <c:v>0.65</c:v>
                </c:pt>
                <c:pt idx="10706">
                  <c:v>0.594666666666667</c:v>
                </c:pt>
                <c:pt idx="10707">
                  <c:v>0.567</c:v>
                </c:pt>
                <c:pt idx="10708">
                  <c:v>0.567</c:v>
                </c:pt>
                <c:pt idx="10709">
                  <c:v>0.567</c:v>
                </c:pt>
                <c:pt idx="10710">
                  <c:v>0.567</c:v>
                </c:pt>
                <c:pt idx="10711">
                  <c:v>0.567</c:v>
                </c:pt>
                <c:pt idx="10712">
                  <c:v>0.567</c:v>
                </c:pt>
                <c:pt idx="10713">
                  <c:v>0.567</c:v>
                </c:pt>
                <c:pt idx="10714">
                  <c:v>0.567</c:v>
                </c:pt>
                <c:pt idx="10715">
                  <c:v>0.567</c:v>
                </c:pt>
                <c:pt idx="10716">
                  <c:v>0.594666666666667</c:v>
                </c:pt>
                <c:pt idx="10717">
                  <c:v>0.65</c:v>
                </c:pt>
                <c:pt idx="10718">
                  <c:v>0.65</c:v>
                </c:pt>
              </c:numCache>
            </c:numRef>
          </c:yVal>
          <c:smooth val="0"/>
        </c:ser>
        <c:axId val="61387114"/>
        <c:axId val="36741645"/>
      </c:scatterChart>
      <c:valAx>
        <c:axId val="61387114"/>
        <c:scaling>
          <c:orientation val="minMax"/>
          <c:max val="32"/>
          <c:min val="10"/>
        </c:scaling>
        <c:delete val="0"/>
        <c:axPos val="b"/>
        <c:numFmt formatCode="General" sourceLinked="0"/>
        <c:majorTickMark val="out"/>
        <c:minorTickMark val="none"/>
        <c:tickLblPos val="nextTo"/>
        <c:spPr>
          <a:ln w="9360">
            <a:solidFill>
              <a:srgbClr val="000000"/>
            </a:solidFill>
            <a:round/>
          </a:ln>
        </c:spPr>
        <c:txPr>
          <a:bodyPr/>
          <a:lstStyle/>
          <a:p>
            <a:pPr>
              <a:defRPr b="0" sz="1000" spc="-1" strike="noStrike">
                <a:solidFill>
                  <a:srgbClr val="000000"/>
                </a:solidFill>
                <a:latin typeface="Calibri"/>
              </a:defRPr>
            </a:pPr>
          </a:p>
        </c:txPr>
        <c:crossAx val="36741645"/>
        <c:crosses val="autoZero"/>
        <c:crossBetween val="midCat"/>
        <c:majorUnit val="3"/>
      </c:valAx>
      <c:valAx>
        <c:axId val="36741645"/>
        <c:scaling>
          <c:orientation val="minMax"/>
          <c:max val="3.2"/>
          <c:min val="0"/>
        </c:scaling>
        <c:delete val="0"/>
        <c:axPos val="l"/>
        <c:numFmt formatCode="General" sourceLinked="0"/>
        <c:majorTickMark val="out"/>
        <c:minorTickMark val="none"/>
        <c:tickLblPos val="nextTo"/>
        <c:spPr>
          <a:ln w="9360">
            <a:solidFill>
              <a:srgbClr val="000000"/>
            </a:solidFill>
            <a:round/>
          </a:ln>
        </c:spPr>
        <c:txPr>
          <a:bodyPr/>
          <a:lstStyle/>
          <a:p>
            <a:pPr>
              <a:defRPr b="0" sz="1000" spc="-1" strike="noStrike">
                <a:solidFill>
                  <a:srgbClr val="000000"/>
                </a:solidFill>
                <a:latin typeface="Calibri"/>
              </a:defRPr>
            </a:pPr>
          </a:p>
        </c:txPr>
        <c:crossAx val="61387114"/>
        <c:crosses val="autoZero"/>
        <c:crossBetween val="midCat"/>
        <c:majorUnit val="1"/>
      </c:valAx>
      <c:spPr>
        <a:noFill/>
        <a:ln>
          <a:solidFill>
            <a:srgbClr val="000000"/>
          </a:solidFill>
        </a:ln>
      </c:spPr>
    </c:plotArea>
    <c:plotVisOnly val="1"/>
    <c:dispBlanksAs val="gap"/>
  </c:chart>
  <c:spPr>
    <a:noFill/>
    <a:ln>
      <a:noFill/>
    </a:ln>
  </c:spPr>
</c:chartSpace>
</file>

<file path=ppt/charts/chart10.xml><?xml version="1.0" encoding="utf-8"?>
<c:chartSpace xmlns:c="http://schemas.openxmlformats.org/drawingml/2006/chart" xmlns:a="http://schemas.openxmlformats.org/drawingml/2006/main" xmlns:r="http://schemas.openxmlformats.org/officeDocument/2006/relationships">
  <c:lang val="en-US"/>
  <c:roundedCorners val="0"/>
  <c:chart>
    <c:plotArea>
      <c:scatterChart>
        <c:scatterStyle val="lineMarker"/>
        <c:varyColors val="0"/>
        <c:ser>
          <c:idx val="0"/>
          <c:order val="0"/>
          <c:tx>
            <c:strRef>
              <c:f>label 1</c:f>
              <c:strCache>
                <c:ptCount val="1"/>
                <c:pt idx="0">
                  <c:v/>
                </c:pt>
              </c:strCache>
            </c:strRef>
          </c:tx>
          <c:spPr>
            <a:solidFill>
              <a:srgbClr val="000000"/>
            </a:solidFill>
            <a:ln w="22320">
              <a:solidFill>
                <a:srgbClr val="000000"/>
              </a:solidFill>
              <a:round/>
            </a:ln>
          </c:spPr>
          <c:marker>
            <c:symbol val="circle"/>
            <c:size val="5"/>
            <c:spPr>
              <a:solidFill>
                <a:srgbClr val="000000"/>
              </a:solidFill>
            </c:spPr>
          </c:marker>
          <c:dLbls>
            <c:numFmt formatCode="General" sourceLinked="1"/>
            <c:dLblPos val="r"/>
            <c:showLegendKey val="0"/>
            <c:showVal val="0"/>
            <c:showCatName val="0"/>
            <c:showSerName val="0"/>
            <c:showPercent val="0"/>
            <c:showLeaderLines val="0"/>
          </c:dLbls>
          <c:xVal>
            <c:numRef>
              <c:f>1</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0</c:f>
              <c:numCache>
                <c:formatCode>General</c:formatCode>
                <c:ptCount val="13"/>
                <c:pt idx="0">
                  <c:v>-0.00168741332991024</c:v>
                </c:pt>
                <c:pt idx="1">
                  <c:v>-0.000964913334641802</c:v>
                </c:pt>
                <c:pt idx="2">
                  <c:v>-0.000569025834776123</c:v>
                </c:pt>
                <c:pt idx="3">
                  <c:v>0.00214577115435667</c:v>
                </c:pt>
                <c:pt idx="4">
                  <c:v>0.00837207923811016</c:v>
                </c:pt>
                <c:pt idx="5">
                  <c:v>0.0110189599430349</c:v>
                </c:pt>
                <c:pt idx="6">
                  <c:v>0.00490455461421201</c:v>
                </c:pt>
                <c:pt idx="7">
                  <c:v>-0.00375098757934457</c:v>
                </c:pt>
                <c:pt idx="8">
                  <c:v>-0.0080470403107738</c:v>
                </c:pt>
                <c:pt idx="9">
                  <c:v>-0.00635267401782174</c:v>
                </c:pt>
                <c:pt idx="10">
                  <c:v>-0.00318446705114046</c:v>
                </c:pt>
                <c:pt idx="11">
                  <c:v>-0.00196129032080831</c:v>
                </c:pt>
                <c:pt idx="12">
                  <c:v>-0.00168741332991024</c:v>
                </c:pt>
              </c:numCache>
            </c:numRef>
          </c:yVal>
          <c:smooth val="0"/>
        </c:ser>
        <c:ser>
          <c:idx val="1"/>
          <c:order val="1"/>
          <c:tx>
            <c:strRef>
              <c:f>label 3</c:f>
              <c:strCache>
                <c:ptCount val="1"/>
                <c:pt idx="0">
                  <c:v/>
                </c:pt>
              </c:strCache>
            </c:strRef>
          </c:tx>
          <c:spPr>
            <a:solidFill>
              <a:srgbClr val="99ccff"/>
            </a:solidFill>
            <a:ln w="12600">
              <a:noFill/>
            </a:ln>
          </c:spPr>
          <c:marker>
            <c:symbol val="none"/>
          </c:marker>
          <c:dLbls>
            <c:numFmt formatCode="General" sourceLinked="1"/>
            <c:dLblPos val="r"/>
            <c:showLegendKey val="0"/>
            <c:showVal val="0"/>
            <c:showCatName val="0"/>
            <c:showSerName val="0"/>
            <c:showPercent val="0"/>
            <c:showLeaderLines val="0"/>
          </c:dLbls>
          <c:xVal>
            <c:numRef>
              <c:f>3</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2</c:f>
              <c:numCache>
                <c:formatCode>General</c:formatCode>
                <c:ptCount val="13"/>
                <c:pt idx="0">
                  <c:v>0.00107625200769401</c:v>
                </c:pt>
                <c:pt idx="1">
                  <c:v>0.000673854461837275</c:v>
                </c:pt>
                <c:pt idx="2">
                  <c:v>0.00122077861718517</c:v>
                </c:pt>
                <c:pt idx="3">
                  <c:v>0.00412561120361673</c:v>
                </c:pt>
                <c:pt idx="4">
                  <c:v>0.0102111626831421</c:v>
                </c:pt>
                <c:pt idx="5">
                  <c:v>0.0133791139778569</c:v>
                </c:pt>
                <c:pt idx="6">
                  <c:v>0.00778674857387578</c:v>
                </c:pt>
                <c:pt idx="7">
                  <c:v>-0.00186434872436374</c:v>
                </c:pt>
                <c:pt idx="8">
                  <c:v>-0.00629418877374405</c:v>
                </c:pt>
                <c:pt idx="9">
                  <c:v>-0.00505843399494566</c:v>
                </c:pt>
                <c:pt idx="10">
                  <c:v>-0.00213070971639874</c:v>
                </c:pt>
                <c:pt idx="11">
                  <c:v>-0.00100911926961802</c:v>
                </c:pt>
                <c:pt idx="12">
                  <c:v>0.00107625200769401</c:v>
                </c:pt>
              </c:numCache>
            </c:numRef>
          </c:yVal>
          <c:smooth val="0"/>
        </c:ser>
        <c:ser>
          <c:idx val="2"/>
          <c:order val="2"/>
          <c:tx>
            <c:strRef>
              <c:f>label 5</c:f>
              <c:strCache>
                <c:ptCount val="1"/>
                <c:pt idx="0">
                  <c:v/>
                </c:pt>
              </c:strCache>
            </c:strRef>
          </c:tx>
          <c:spPr>
            <a:solidFill>
              <a:srgbClr val="99ccff"/>
            </a:solidFill>
            <a:ln w="15840">
              <a:noFill/>
            </a:ln>
          </c:spPr>
          <c:marker>
            <c:symbol val="none"/>
          </c:marker>
          <c:dLbls>
            <c:numFmt formatCode="General" sourceLinked="1"/>
            <c:dLblPos val="r"/>
            <c:showLegendKey val="0"/>
            <c:showVal val="0"/>
            <c:showCatName val="0"/>
            <c:showSerName val="0"/>
            <c:showPercent val="0"/>
            <c:showLeaderLines val="0"/>
          </c:dLbls>
          <c:xVal>
            <c:numRef>
              <c:f>5</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4</c:f>
              <c:numCache>
                <c:formatCode>General</c:formatCode>
                <c:ptCount val="13"/>
                <c:pt idx="0">
                  <c:v>-0.00445107866751449</c:v>
                </c:pt>
                <c:pt idx="1">
                  <c:v>-0.00260368113112088</c:v>
                </c:pt>
                <c:pt idx="2">
                  <c:v>-0.00235883028673741</c:v>
                </c:pt>
                <c:pt idx="3">
                  <c:v>0.000165931105096606</c:v>
                </c:pt>
                <c:pt idx="4">
                  <c:v>0.00653299579307825</c:v>
                </c:pt>
                <c:pt idx="5">
                  <c:v>0.00865880590821293</c:v>
                </c:pt>
                <c:pt idx="6">
                  <c:v>0.00202236065454824</c:v>
                </c:pt>
                <c:pt idx="7">
                  <c:v>-0.0056376264343254</c:v>
                </c:pt>
                <c:pt idx="8">
                  <c:v>-0.00979989184780354</c:v>
                </c:pt>
                <c:pt idx="9">
                  <c:v>-0.00764691404069782</c:v>
                </c:pt>
                <c:pt idx="10">
                  <c:v>-0.00423822438588219</c:v>
                </c:pt>
                <c:pt idx="11">
                  <c:v>-0.00291346137199861</c:v>
                </c:pt>
                <c:pt idx="12">
                  <c:v>-0.00445107866751449</c:v>
                </c:pt>
              </c:numCache>
            </c:numRef>
          </c:yVal>
          <c:smooth val="0"/>
        </c:ser>
        <c:axId val="86060312"/>
        <c:axId val="54995211"/>
      </c:scatterChart>
      <c:valAx>
        <c:axId val="86060312"/>
        <c:scaling>
          <c:orientation val="minMax"/>
          <c:max val="1"/>
          <c:min val="0"/>
        </c:scaling>
        <c:delete val="0"/>
        <c:axPos val="b"/>
        <c:numFmt formatCode="General" sourceLinked="0"/>
        <c:majorTickMark val="out"/>
        <c:minorTickMark val="none"/>
        <c:tickLblPos val="none"/>
        <c:spPr>
          <a:ln w="9360">
            <a:solidFill>
              <a:srgbClr val="000000"/>
            </a:solidFill>
            <a:round/>
          </a:ln>
        </c:spPr>
        <c:txPr>
          <a:bodyPr/>
          <a:lstStyle/>
          <a:p>
            <a:pPr>
              <a:defRPr b="0" sz="1200" spc="-1" strike="noStrike">
                <a:solidFill>
                  <a:srgbClr val="000000"/>
                </a:solidFill>
                <a:latin typeface="Calibri"/>
              </a:defRPr>
            </a:pPr>
          </a:p>
        </c:txPr>
        <c:crossAx val="54995211"/>
        <c:crossesAt val="-0.015"/>
        <c:crossBetween val="midCat"/>
        <c:majorUnit val="0.0833"/>
      </c:valAx>
      <c:valAx>
        <c:axId val="54995211"/>
        <c:scaling>
          <c:orientation val="minMax"/>
          <c:max val="0.015"/>
          <c:min val="-0.015"/>
        </c:scaling>
        <c:delete val="0"/>
        <c:axPos val="l"/>
        <c:numFmt formatCode="General" sourceLinked="0"/>
        <c:majorTickMark val="out"/>
        <c:minorTickMark val="none"/>
        <c:tickLblPos val="none"/>
        <c:spPr>
          <a:ln w="9360">
            <a:solidFill>
              <a:srgbClr val="000000"/>
            </a:solidFill>
            <a:round/>
          </a:ln>
        </c:spPr>
        <c:txPr>
          <a:bodyPr/>
          <a:lstStyle/>
          <a:p>
            <a:pPr>
              <a:defRPr b="0" sz="1200" spc="-1" strike="noStrike">
                <a:solidFill>
                  <a:srgbClr val="000000"/>
                </a:solidFill>
                <a:latin typeface="Calibri"/>
              </a:defRPr>
            </a:pPr>
          </a:p>
        </c:txPr>
        <c:crossAx val="86060312"/>
        <c:crosses val="autoZero"/>
        <c:crossBetween val="midCat"/>
        <c:majorUnit val="0.005"/>
      </c:valAx>
      <c:spPr>
        <a:noFill/>
        <a:ln>
          <a:solidFill>
            <a:srgbClr val="000000"/>
          </a:solidFill>
        </a:ln>
      </c:spPr>
    </c:plotArea>
    <c:plotVisOnly val="1"/>
    <c:dispBlanksAs val="gap"/>
  </c:chart>
  <c:spPr>
    <a:noFill/>
    <a:ln>
      <a:noFill/>
    </a:ln>
  </c:spPr>
</c:chartSpace>
</file>

<file path=ppt/charts/chart11.xml><?xml version="1.0" encoding="utf-8"?>
<c:chartSpace xmlns:c="http://schemas.openxmlformats.org/drawingml/2006/chart" xmlns:a="http://schemas.openxmlformats.org/drawingml/2006/main" xmlns:r="http://schemas.openxmlformats.org/officeDocument/2006/relationships">
  <c:lang val="en-US"/>
  <c:roundedCorners val="0"/>
  <c:chart>
    <c:plotArea>
      <c:layout>
        <c:manualLayout>
          <c:layoutTarget val="inner"/>
          <c:xMode val="edge"/>
          <c:yMode val="edge"/>
          <c:x val="0.077469233196592"/>
          <c:y val="0.0851998243302591"/>
          <c:w val="0.844745976648785"/>
          <c:h val="0.829161176987264"/>
        </c:manualLayout>
      </c:layout>
      <c:scatterChart>
        <c:scatterStyle val="line"/>
        <c:varyColors val="0"/>
        <c:ser>
          <c:idx val="0"/>
          <c:order val="0"/>
          <c:tx>
            <c:strRef>
              <c:f>label 1</c:f>
              <c:strCache>
                <c:ptCount val="1"/>
                <c:pt idx="0">
                  <c:v/>
                </c:pt>
              </c:strCache>
            </c:strRef>
          </c:tx>
          <c:spPr>
            <a:solidFill>
              <a:srgbClr val="0000ff"/>
            </a:solidFill>
            <a:ln w="22320">
              <a:solidFill>
                <a:srgbClr val="0000ff"/>
              </a:solidFill>
              <a:round/>
            </a:ln>
          </c:spPr>
          <c:marker>
            <c:symbol val="none"/>
          </c:marker>
          <c:dLbls>
            <c:numFmt formatCode="General" sourceLinked="1"/>
            <c:dLblPos val="r"/>
            <c:showLegendKey val="0"/>
            <c:showVal val="0"/>
            <c:showCatName val="0"/>
            <c:showSerName val="0"/>
            <c:showPercent val="0"/>
            <c:showLeaderLines val="0"/>
          </c:dLbls>
          <c:xVal>
            <c:numRef>
              <c:f>1</c:f>
              <c:numCache>
                <c:formatCode>General</c:formatCode>
                <c:ptCount val="13"/>
                <c:pt idx="0">
                  <c:v>0</c:v>
                </c:pt>
                <c:pt idx="1">
                  <c:v>0.125</c:v>
                </c:pt>
                <c:pt idx="2">
                  <c:v>0.208000000000084</c:v>
                </c:pt>
                <c:pt idx="3">
                  <c:v>0.291999999999916</c:v>
                </c:pt>
                <c:pt idx="4">
                  <c:v>0.375</c:v>
                </c:pt>
                <c:pt idx="5">
                  <c:v>0.458000000000084</c:v>
                </c:pt>
                <c:pt idx="6">
                  <c:v>0.541999999999916</c:v>
                </c:pt>
                <c:pt idx="7">
                  <c:v>0.625</c:v>
                </c:pt>
                <c:pt idx="8">
                  <c:v>0.708000000000084</c:v>
                </c:pt>
                <c:pt idx="9">
                  <c:v>0.791999999999916</c:v>
                </c:pt>
                <c:pt idx="10">
                  <c:v>0.875</c:v>
                </c:pt>
                <c:pt idx="11">
                  <c:v>0.958000000000084</c:v>
                </c:pt>
                <c:pt idx="12">
                  <c:v>1</c:v>
                </c:pt>
              </c:numCache>
            </c:numRef>
          </c:xVal>
          <c:yVal>
            <c:numRef>
              <c:f>0</c:f>
              <c:numCache>
                <c:formatCode>General</c:formatCode>
                <c:ptCount val="13"/>
                <c:pt idx="0">
                  <c:v>0.11977437343345</c:v>
                </c:pt>
                <c:pt idx="1">
                  <c:v>0.151775184877345</c:v>
                </c:pt>
                <c:pt idx="2">
                  <c:v>0.247411571379066</c:v>
                </c:pt>
                <c:pt idx="3">
                  <c:v>0.407083908139909</c:v>
                </c:pt>
                <c:pt idx="4">
                  <c:v>0.717880491730624</c:v>
                </c:pt>
                <c:pt idx="5">
                  <c:v>0.817223353592314</c:v>
                </c:pt>
                <c:pt idx="6">
                  <c:v>0.957202214677605</c:v>
                </c:pt>
                <c:pt idx="7">
                  <c:v>0.900338090007398</c:v>
                </c:pt>
                <c:pt idx="8">
                  <c:v>0.611053436833482</c:v>
                </c:pt>
                <c:pt idx="9">
                  <c:v>0.339768633086145</c:v>
                </c:pt>
                <c:pt idx="10">
                  <c:v>0.175746386235485</c:v>
                </c:pt>
                <c:pt idx="11">
                  <c:v>0.105518826537398</c:v>
                </c:pt>
                <c:pt idx="12">
                  <c:v>0.11977437343345</c:v>
                </c:pt>
              </c:numCache>
            </c:numRef>
          </c:yVal>
          <c:smooth val="0"/>
        </c:ser>
        <c:axId val="74425581"/>
        <c:axId val="24047932"/>
      </c:scatterChart>
      <c:valAx>
        <c:axId val="74425581"/>
        <c:scaling>
          <c:orientation val="minMax"/>
          <c:max val="1"/>
          <c:min val="0"/>
        </c:scaling>
        <c:delete val="0"/>
        <c:axPos val="b"/>
        <c:numFmt formatCode="General" sourceLinked="0"/>
        <c:majorTickMark val="out"/>
        <c:minorTickMark val="none"/>
        <c:tickLblPos val="none"/>
        <c:spPr>
          <a:ln w="9360">
            <a:solidFill>
              <a:srgbClr val="000000"/>
            </a:solidFill>
            <a:round/>
          </a:ln>
        </c:spPr>
        <c:txPr>
          <a:bodyPr/>
          <a:lstStyle/>
          <a:p>
            <a:pPr>
              <a:defRPr b="0" sz="1200" spc="-1" strike="noStrike">
                <a:solidFill>
                  <a:srgbClr val="000000"/>
                </a:solidFill>
                <a:latin typeface="Calibri"/>
              </a:defRPr>
            </a:pPr>
          </a:p>
        </c:txPr>
        <c:crossAx val="24047932"/>
        <c:crosses val="autoZero"/>
        <c:crossBetween val="midCat"/>
        <c:majorUnit val="0.08333"/>
      </c:valAx>
      <c:valAx>
        <c:axId val="24047932"/>
        <c:scaling>
          <c:orientation val="minMax"/>
          <c:max val="1.2"/>
          <c:min val="0"/>
        </c:scaling>
        <c:delete val="0"/>
        <c:axPos val="l"/>
        <c:numFmt formatCode="General" sourceLinked="0"/>
        <c:majorTickMark val="out"/>
        <c:minorTickMark val="none"/>
        <c:tickLblPos val="none"/>
        <c:spPr>
          <a:ln w="9360">
            <a:solidFill>
              <a:srgbClr val="000000"/>
            </a:solidFill>
            <a:round/>
          </a:ln>
        </c:spPr>
        <c:txPr>
          <a:bodyPr/>
          <a:lstStyle/>
          <a:p>
            <a:pPr>
              <a:defRPr b="0" sz="1200" spc="-1" strike="noStrike">
                <a:solidFill>
                  <a:srgbClr val="000000"/>
                </a:solidFill>
                <a:latin typeface="Calibri"/>
              </a:defRPr>
            </a:pPr>
          </a:p>
        </c:txPr>
        <c:crossAx val="74425581"/>
        <c:crosses val="autoZero"/>
        <c:crossBetween val="midCat"/>
        <c:majorUnit val="0.5"/>
      </c:valAx>
      <c:spPr>
        <a:noFill/>
        <a:ln>
          <a:solidFill>
            <a:srgbClr val="000000"/>
          </a:solidFill>
        </a:ln>
      </c:spPr>
    </c:plotArea>
    <c:plotVisOnly val="1"/>
    <c:dispBlanksAs val="gap"/>
  </c:chart>
  <c:spPr>
    <a:noFill/>
    <a:ln>
      <a:noFill/>
    </a:ln>
  </c:spPr>
</c:chartSpace>
</file>

<file path=ppt/charts/chart12.xml><?xml version="1.0" encoding="utf-8"?>
<c:chartSpace xmlns:c="http://schemas.openxmlformats.org/drawingml/2006/chart" xmlns:a="http://schemas.openxmlformats.org/drawingml/2006/main" xmlns:r="http://schemas.openxmlformats.org/officeDocument/2006/relationships">
  <c:lang val="en-US"/>
  <c:roundedCorners val="0"/>
  <c:chart>
    <c:plotArea>
      <c:scatterChart>
        <c:scatterStyle val="lineMarker"/>
        <c:varyColors val="0"/>
        <c:ser>
          <c:idx val="0"/>
          <c:order val="0"/>
          <c:tx>
            <c:strRef>
              <c:f>label 1</c:f>
              <c:strCache>
                <c:ptCount val="1"/>
                <c:pt idx="0">
                  <c:v/>
                </c:pt>
              </c:strCache>
            </c:strRef>
          </c:tx>
          <c:spPr>
            <a:solidFill>
              <a:srgbClr val="000000"/>
            </a:solidFill>
            <a:ln w="22320">
              <a:solidFill>
                <a:srgbClr val="000000"/>
              </a:solidFill>
              <a:round/>
            </a:ln>
          </c:spPr>
          <c:marker>
            <c:symbol val="circle"/>
            <c:size val="5"/>
            <c:spPr>
              <a:solidFill>
                <a:srgbClr val="000000"/>
              </a:solidFill>
            </c:spPr>
          </c:marker>
          <c:dLbls>
            <c:numFmt formatCode="General" sourceLinked="1"/>
            <c:dLblPos val="r"/>
            <c:showLegendKey val="0"/>
            <c:showVal val="0"/>
            <c:showCatName val="0"/>
            <c:showSerName val="0"/>
            <c:showPercent val="0"/>
            <c:showLeaderLines val="0"/>
          </c:dLbls>
          <c:xVal>
            <c:numRef>
              <c:f>1</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0</c:f>
              <c:numCache>
                <c:formatCode>General</c:formatCode>
                <c:ptCount val="13"/>
                <c:pt idx="0">
                  <c:v>-0.00168741332991024</c:v>
                </c:pt>
                <c:pt idx="1">
                  <c:v>-0.000964913334641802</c:v>
                </c:pt>
                <c:pt idx="2">
                  <c:v>-0.000569025834776123</c:v>
                </c:pt>
                <c:pt idx="3">
                  <c:v>0.00214577115435667</c:v>
                </c:pt>
                <c:pt idx="4">
                  <c:v>0.00837207923811016</c:v>
                </c:pt>
                <c:pt idx="5">
                  <c:v>0.0110189599430349</c:v>
                </c:pt>
                <c:pt idx="6">
                  <c:v>0.00490455461421201</c:v>
                </c:pt>
                <c:pt idx="7">
                  <c:v>-0.00375098757934457</c:v>
                </c:pt>
                <c:pt idx="8">
                  <c:v>-0.0080470403107738</c:v>
                </c:pt>
                <c:pt idx="9">
                  <c:v>-0.00635267401782174</c:v>
                </c:pt>
                <c:pt idx="10">
                  <c:v>-0.00318446705114046</c:v>
                </c:pt>
                <c:pt idx="11">
                  <c:v>-0.00196129032080831</c:v>
                </c:pt>
                <c:pt idx="12">
                  <c:v>-0.00168741332991024</c:v>
                </c:pt>
              </c:numCache>
            </c:numRef>
          </c:yVal>
          <c:smooth val="0"/>
        </c:ser>
        <c:ser>
          <c:idx val="1"/>
          <c:order val="1"/>
          <c:tx>
            <c:strRef>
              <c:f>label 3</c:f>
              <c:strCache>
                <c:ptCount val="1"/>
                <c:pt idx="0">
                  <c:v/>
                </c:pt>
              </c:strCache>
            </c:strRef>
          </c:tx>
          <c:spPr>
            <a:solidFill>
              <a:srgbClr val="99ccff"/>
            </a:solidFill>
            <a:ln w="12600">
              <a:noFill/>
            </a:ln>
          </c:spPr>
          <c:marker>
            <c:symbol val="none"/>
          </c:marker>
          <c:dLbls>
            <c:numFmt formatCode="General" sourceLinked="1"/>
            <c:dLblPos val="r"/>
            <c:showLegendKey val="0"/>
            <c:showVal val="0"/>
            <c:showCatName val="0"/>
            <c:showSerName val="0"/>
            <c:showPercent val="0"/>
            <c:showLeaderLines val="0"/>
          </c:dLbls>
          <c:xVal>
            <c:numRef>
              <c:f>3</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2</c:f>
              <c:numCache>
                <c:formatCode>General</c:formatCode>
                <c:ptCount val="13"/>
                <c:pt idx="0">
                  <c:v>0.00107625200769401</c:v>
                </c:pt>
                <c:pt idx="1">
                  <c:v>0.000673854461837275</c:v>
                </c:pt>
                <c:pt idx="2">
                  <c:v>0.00122077861718517</c:v>
                </c:pt>
                <c:pt idx="3">
                  <c:v>0.00412561120361673</c:v>
                </c:pt>
                <c:pt idx="4">
                  <c:v>0.0102111626831421</c:v>
                </c:pt>
                <c:pt idx="5">
                  <c:v>0.0133791139778569</c:v>
                </c:pt>
                <c:pt idx="6">
                  <c:v>0.00778674857387578</c:v>
                </c:pt>
                <c:pt idx="7">
                  <c:v>-0.00186434872436374</c:v>
                </c:pt>
                <c:pt idx="8">
                  <c:v>-0.00629418877374405</c:v>
                </c:pt>
                <c:pt idx="9">
                  <c:v>-0.00505843399494566</c:v>
                </c:pt>
                <c:pt idx="10">
                  <c:v>-0.00213070971639874</c:v>
                </c:pt>
                <c:pt idx="11">
                  <c:v>-0.00100911926961802</c:v>
                </c:pt>
                <c:pt idx="12">
                  <c:v>0.00107625200769401</c:v>
                </c:pt>
              </c:numCache>
            </c:numRef>
          </c:yVal>
          <c:smooth val="0"/>
        </c:ser>
        <c:ser>
          <c:idx val="2"/>
          <c:order val="2"/>
          <c:tx>
            <c:strRef>
              <c:f>label 5</c:f>
              <c:strCache>
                <c:ptCount val="1"/>
                <c:pt idx="0">
                  <c:v/>
                </c:pt>
              </c:strCache>
            </c:strRef>
          </c:tx>
          <c:spPr>
            <a:solidFill>
              <a:srgbClr val="99ccff"/>
            </a:solidFill>
            <a:ln w="15840">
              <a:noFill/>
            </a:ln>
          </c:spPr>
          <c:marker>
            <c:symbol val="none"/>
          </c:marker>
          <c:dLbls>
            <c:numFmt formatCode="General" sourceLinked="1"/>
            <c:dLblPos val="r"/>
            <c:showLegendKey val="0"/>
            <c:showVal val="0"/>
            <c:showCatName val="0"/>
            <c:showSerName val="0"/>
            <c:showPercent val="0"/>
            <c:showLeaderLines val="0"/>
          </c:dLbls>
          <c:xVal>
            <c:numRef>
              <c:f>5</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4</c:f>
              <c:numCache>
                <c:formatCode>General</c:formatCode>
                <c:ptCount val="13"/>
                <c:pt idx="0">
                  <c:v>-0.00445107866751449</c:v>
                </c:pt>
                <c:pt idx="1">
                  <c:v>-0.00260368113112088</c:v>
                </c:pt>
                <c:pt idx="2">
                  <c:v>-0.00235883028673741</c:v>
                </c:pt>
                <c:pt idx="3">
                  <c:v>0.000165931105096606</c:v>
                </c:pt>
                <c:pt idx="4">
                  <c:v>0.00653299579307825</c:v>
                </c:pt>
                <c:pt idx="5">
                  <c:v>0.00865880590821293</c:v>
                </c:pt>
                <c:pt idx="6">
                  <c:v>0.00202236065454824</c:v>
                </c:pt>
                <c:pt idx="7">
                  <c:v>-0.0056376264343254</c:v>
                </c:pt>
                <c:pt idx="8">
                  <c:v>-0.00979989184780354</c:v>
                </c:pt>
                <c:pt idx="9">
                  <c:v>-0.00764691404069782</c:v>
                </c:pt>
                <c:pt idx="10">
                  <c:v>-0.00423822438588219</c:v>
                </c:pt>
                <c:pt idx="11">
                  <c:v>-0.00291346137199861</c:v>
                </c:pt>
                <c:pt idx="12">
                  <c:v>-0.00445107866751449</c:v>
                </c:pt>
              </c:numCache>
            </c:numRef>
          </c:yVal>
          <c:smooth val="0"/>
        </c:ser>
        <c:axId val="55726686"/>
        <c:axId val="65099951"/>
      </c:scatterChart>
      <c:valAx>
        <c:axId val="55726686"/>
        <c:scaling>
          <c:orientation val="minMax"/>
          <c:max val="1"/>
          <c:min val="0"/>
        </c:scaling>
        <c:delete val="0"/>
        <c:axPos val="b"/>
        <c:numFmt formatCode="General" sourceLinked="0"/>
        <c:majorTickMark val="out"/>
        <c:minorTickMark val="none"/>
        <c:tickLblPos val="none"/>
        <c:spPr>
          <a:ln w="9360">
            <a:solidFill>
              <a:srgbClr val="000000"/>
            </a:solidFill>
            <a:round/>
          </a:ln>
        </c:spPr>
        <c:txPr>
          <a:bodyPr/>
          <a:lstStyle/>
          <a:p>
            <a:pPr>
              <a:defRPr b="0" sz="1200" spc="-1" strike="noStrike">
                <a:solidFill>
                  <a:srgbClr val="000000"/>
                </a:solidFill>
                <a:latin typeface="Calibri"/>
              </a:defRPr>
            </a:pPr>
          </a:p>
        </c:txPr>
        <c:crossAx val="65099951"/>
        <c:crossesAt val="-0.015"/>
        <c:crossBetween val="midCat"/>
        <c:majorUnit val="0.0833"/>
      </c:valAx>
      <c:valAx>
        <c:axId val="65099951"/>
        <c:scaling>
          <c:orientation val="minMax"/>
          <c:max val="0.015"/>
          <c:min val="-0.015"/>
        </c:scaling>
        <c:delete val="0"/>
        <c:axPos val="l"/>
        <c:numFmt formatCode="General" sourceLinked="0"/>
        <c:majorTickMark val="out"/>
        <c:minorTickMark val="none"/>
        <c:tickLblPos val="none"/>
        <c:spPr>
          <a:ln w="9360">
            <a:solidFill>
              <a:srgbClr val="000000"/>
            </a:solidFill>
            <a:round/>
          </a:ln>
        </c:spPr>
        <c:txPr>
          <a:bodyPr/>
          <a:lstStyle/>
          <a:p>
            <a:pPr>
              <a:defRPr b="0" sz="1200" spc="-1" strike="noStrike">
                <a:solidFill>
                  <a:srgbClr val="000000"/>
                </a:solidFill>
                <a:latin typeface="Calibri"/>
              </a:defRPr>
            </a:pPr>
          </a:p>
        </c:txPr>
        <c:crossAx val="55726686"/>
        <c:crosses val="autoZero"/>
        <c:crossBetween val="midCat"/>
        <c:majorUnit val="0.005"/>
      </c:valAx>
      <c:spPr>
        <a:noFill/>
        <a:ln>
          <a:solidFill>
            <a:srgbClr val="000000"/>
          </a:solidFill>
        </a:ln>
      </c:spPr>
    </c:plotArea>
    <c:plotVisOnly val="1"/>
    <c:dispBlanksAs val="gap"/>
  </c:chart>
  <c:spPr>
    <a:noFill/>
    <a:ln>
      <a:noFill/>
    </a:ln>
  </c:spPr>
</c:chartSpace>
</file>

<file path=ppt/charts/chart13.xml><?xml version="1.0" encoding="utf-8"?>
<c:chartSpace xmlns:c="http://schemas.openxmlformats.org/drawingml/2006/chart" xmlns:a="http://schemas.openxmlformats.org/drawingml/2006/main" xmlns:r="http://schemas.openxmlformats.org/officeDocument/2006/relationships">
  <c:lang val="en-US"/>
  <c:roundedCorners val="0"/>
  <c:chart>
    <c:plotArea>
      <c:scatterChart>
        <c:scatterStyle val="lineMarker"/>
        <c:varyColors val="0"/>
        <c:ser>
          <c:idx val="0"/>
          <c:order val="0"/>
          <c:tx>
            <c:strRef>
              <c:f>label 1</c:f>
              <c:strCache>
                <c:ptCount val="1"/>
                <c:pt idx="0">
                  <c:v/>
                </c:pt>
              </c:strCache>
            </c:strRef>
          </c:tx>
          <c:spPr>
            <a:solidFill>
              <a:srgbClr val="ff0000"/>
            </a:solidFill>
            <a:ln w="22320">
              <a:solidFill>
                <a:srgbClr val="ff0000"/>
              </a:solidFill>
              <a:round/>
            </a:ln>
          </c:spPr>
          <c:marker>
            <c:symbol val="none"/>
          </c:marker>
          <c:dLbls>
            <c:numFmt formatCode="General" sourceLinked="1"/>
            <c:dLblPos val="r"/>
            <c:showLegendKey val="0"/>
            <c:showVal val="0"/>
            <c:showCatName val="0"/>
            <c:showSerName val="0"/>
            <c:showPercent val="0"/>
            <c:showLeaderLines val="0"/>
          </c:dLbls>
          <c:xVal>
            <c:numRef>
              <c:f>1</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0</c:f>
              <c:numCache>
                <c:formatCode>General</c:formatCode>
                <c:ptCount val="13"/>
                <c:pt idx="0">
                  <c:v>0.000489520832178274</c:v>
                </c:pt>
                <c:pt idx="1">
                  <c:v>0.00106669371479649</c:v>
                </c:pt>
                <c:pt idx="2">
                  <c:v>0.00318787955005736</c:v>
                </c:pt>
                <c:pt idx="3">
                  <c:v>0.00532241122536143</c:v>
                </c:pt>
                <c:pt idx="4">
                  <c:v>0.0103598861196905</c:v>
                </c:pt>
                <c:pt idx="5">
                  <c:v>0.003311428728723</c:v>
                </c:pt>
                <c:pt idx="6">
                  <c:v>0.00466596203617638</c:v>
                </c:pt>
                <c:pt idx="7">
                  <c:v>-0.00189547082234024</c:v>
                </c:pt>
                <c:pt idx="8">
                  <c:v>-0.00959456947458541</c:v>
                </c:pt>
                <c:pt idx="9">
                  <c:v>-0.00904282679157788</c:v>
                </c:pt>
                <c:pt idx="10">
                  <c:v>-0.00546740822835534</c:v>
                </c:pt>
                <c:pt idx="11">
                  <c:v>-0.00237451287199664</c:v>
                </c:pt>
                <c:pt idx="12">
                  <c:v>0.000489520832178274</c:v>
                </c:pt>
              </c:numCache>
            </c:numRef>
          </c:yVal>
          <c:smooth val="0"/>
        </c:ser>
        <c:ser>
          <c:idx val="1"/>
          <c:order val="1"/>
          <c:tx>
            <c:strRef>
              <c:f>label 3</c:f>
              <c:strCache>
                <c:ptCount val="1"/>
                <c:pt idx="0">
                  <c:v/>
                </c:pt>
              </c:strCache>
            </c:strRef>
          </c:tx>
          <c:spPr>
            <a:solidFill>
              <a:srgbClr val="000000"/>
            </a:solidFill>
            <a:ln w="22320">
              <a:solidFill>
                <a:srgbClr val="000000"/>
              </a:solidFill>
              <a:round/>
            </a:ln>
          </c:spPr>
          <c:marker>
            <c:symbol val="circle"/>
            <c:size val="5"/>
            <c:spPr>
              <a:solidFill>
                <a:srgbClr val="000000"/>
              </a:solidFill>
            </c:spPr>
          </c:marker>
          <c:dLbls>
            <c:numFmt formatCode="General" sourceLinked="1"/>
            <c:dLblPos val="r"/>
            <c:showLegendKey val="0"/>
            <c:showVal val="0"/>
            <c:showCatName val="0"/>
            <c:showSerName val="0"/>
            <c:showPercent val="0"/>
            <c:showLeaderLines val="0"/>
          </c:dLbls>
          <c:xVal>
            <c:numRef>
              <c:f>3</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2</c:f>
              <c:numCache>
                <c:formatCode>General</c:formatCode>
                <c:ptCount val="13"/>
                <c:pt idx="0">
                  <c:v>-0.00168741332991024</c:v>
                </c:pt>
                <c:pt idx="1">
                  <c:v>-0.000964913334641802</c:v>
                </c:pt>
                <c:pt idx="2">
                  <c:v>-0.000569025834776123</c:v>
                </c:pt>
                <c:pt idx="3">
                  <c:v>0.00214577115435667</c:v>
                </c:pt>
                <c:pt idx="4">
                  <c:v>0.00837207923811016</c:v>
                </c:pt>
                <c:pt idx="5">
                  <c:v>0.0110189599430349</c:v>
                </c:pt>
                <c:pt idx="6">
                  <c:v>0.00490455461421201</c:v>
                </c:pt>
                <c:pt idx="7">
                  <c:v>-0.00375098757934457</c:v>
                </c:pt>
                <c:pt idx="8">
                  <c:v>-0.00804704031077379</c:v>
                </c:pt>
                <c:pt idx="9">
                  <c:v>-0.00635267401782174</c:v>
                </c:pt>
                <c:pt idx="10">
                  <c:v>-0.00318446705114046</c:v>
                </c:pt>
                <c:pt idx="11">
                  <c:v>-0.00196129032080831</c:v>
                </c:pt>
                <c:pt idx="12">
                  <c:v>-0.00168741332991024</c:v>
                </c:pt>
              </c:numCache>
            </c:numRef>
          </c:yVal>
          <c:smooth val="0"/>
        </c:ser>
        <c:ser>
          <c:idx val="2"/>
          <c:order val="2"/>
          <c:tx>
            <c:strRef>
              <c:f>label 5</c:f>
              <c:strCache>
                <c:ptCount val="1"/>
                <c:pt idx="0">
                  <c:v/>
                </c:pt>
              </c:strCache>
            </c:strRef>
          </c:tx>
          <c:spPr>
            <a:solidFill>
              <a:srgbClr val="99ccff"/>
            </a:solidFill>
            <a:ln w="12600">
              <a:noFill/>
            </a:ln>
          </c:spPr>
          <c:marker>
            <c:symbol val="none"/>
          </c:marker>
          <c:dLbls>
            <c:numFmt formatCode="General" sourceLinked="1"/>
            <c:dLblPos val="r"/>
            <c:showLegendKey val="0"/>
            <c:showVal val="0"/>
            <c:showCatName val="0"/>
            <c:showSerName val="0"/>
            <c:showPercent val="0"/>
            <c:showLeaderLines val="0"/>
          </c:dLbls>
          <c:xVal>
            <c:numRef>
              <c:f>5</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4</c:f>
              <c:numCache>
                <c:formatCode>General</c:formatCode>
                <c:ptCount val="13"/>
                <c:pt idx="0">
                  <c:v>0.00107625200769401</c:v>
                </c:pt>
                <c:pt idx="1">
                  <c:v>0.000673854461837275</c:v>
                </c:pt>
                <c:pt idx="2">
                  <c:v>0.00122077861718517</c:v>
                </c:pt>
                <c:pt idx="3">
                  <c:v>0.00412561120361673</c:v>
                </c:pt>
                <c:pt idx="4">
                  <c:v>0.0102111626831421</c:v>
                </c:pt>
                <c:pt idx="5">
                  <c:v>0.0133791139778569</c:v>
                </c:pt>
                <c:pt idx="6">
                  <c:v>0.00778674857387578</c:v>
                </c:pt>
                <c:pt idx="7">
                  <c:v>-0.00186434872436373</c:v>
                </c:pt>
                <c:pt idx="8">
                  <c:v>-0.00629418877374405</c:v>
                </c:pt>
                <c:pt idx="9">
                  <c:v>-0.00505843399494566</c:v>
                </c:pt>
                <c:pt idx="10">
                  <c:v>-0.00213070971639874</c:v>
                </c:pt>
                <c:pt idx="11">
                  <c:v>-0.00100911926961802</c:v>
                </c:pt>
                <c:pt idx="12">
                  <c:v>0.00107625200769401</c:v>
                </c:pt>
              </c:numCache>
            </c:numRef>
          </c:yVal>
          <c:smooth val="0"/>
        </c:ser>
        <c:ser>
          <c:idx val="3"/>
          <c:order val="3"/>
          <c:tx>
            <c:strRef>
              <c:f>label 7</c:f>
              <c:strCache>
                <c:ptCount val="1"/>
                <c:pt idx="0">
                  <c:v/>
                </c:pt>
              </c:strCache>
            </c:strRef>
          </c:tx>
          <c:spPr>
            <a:solidFill>
              <a:srgbClr val="99ccff"/>
            </a:solidFill>
            <a:ln w="15840">
              <a:noFill/>
            </a:ln>
          </c:spPr>
          <c:marker>
            <c:symbol val="none"/>
          </c:marker>
          <c:dLbls>
            <c:numFmt formatCode="General" sourceLinked="1"/>
            <c:dLblPos val="r"/>
            <c:showLegendKey val="0"/>
            <c:showVal val="0"/>
            <c:showCatName val="0"/>
            <c:showSerName val="0"/>
            <c:showPercent val="0"/>
            <c:showLeaderLines val="0"/>
          </c:dLbls>
          <c:xVal>
            <c:numRef>
              <c:f>7</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6</c:f>
              <c:numCache>
                <c:formatCode>General</c:formatCode>
                <c:ptCount val="13"/>
                <c:pt idx="0">
                  <c:v>-0.00445107866751449</c:v>
                </c:pt>
                <c:pt idx="1">
                  <c:v>-0.00260368113112088</c:v>
                </c:pt>
                <c:pt idx="2">
                  <c:v>-0.00235883028673741</c:v>
                </c:pt>
                <c:pt idx="3">
                  <c:v>0.000165931105096606</c:v>
                </c:pt>
                <c:pt idx="4">
                  <c:v>0.00653299579307825</c:v>
                </c:pt>
                <c:pt idx="5">
                  <c:v>0.00865880590821293</c:v>
                </c:pt>
                <c:pt idx="6">
                  <c:v>0.00202236065454824</c:v>
                </c:pt>
                <c:pt idx="7">
                  <c:v>-0.0056376264343254</c:v>
                </c:pt>
                <c:pt idx="8">
                  <c:v>-0.00979989184780354</c:v>
                </c:pt>
                <c:pt idx="9">
                  <c:v>-0.00764691404069782</c:v>
                </c:pt>
                <c:pt idx="10">
                  <c:v>-0.00423822438588219</c:v>
                </c:pt>
                <c:pt idx="11">
                  <c:v>-0.00291346137199861</c:v>
                </c:pt>
                <c:pt idx="12">
                  <c:v>-0.00445107866751449</c:v>
                </c:pt>
              </c:numCache>
            </c:numRef>
          </c:yVal>
          <c:smooth val="0"/>
        </c:ser>
        <c:axId val="6860824"/>
        <c:axId val="32857874"/>
      </c:scatterChart>
      <c:valAx>
        <c:axId val="6860824"/>
        <c:scaling>
          <c:orientation val="minMax"/>
          <c:max val="1"/>
          <c:min val="0"/>
        </c:scaling>
        <c:delete val="0"/>
        <c:axPos val="b"/>
        <c:numFmt formatCode="General" sourceLinked="0"/>
        <c:majorTickMark val="out"/>
        <c:minorTickMark val="none"/>
        <c:tickLblPos val="none"/>
        <c:spPr>
          <a:ln w="9360">
            <a:solidFill>
              <a:srgbClr val="000000"/>
            </a:solidFill>
            <a:round/>
          </a:ln>
        </c:spPr>
        <c:txPr>
          <a:bodyPr/>
          <a:lstStyle/>
          <a:p>
            <a:pPr>
              <a:defRPr b="0" sz="1200" spc="-1" strike="noStrike">
                <a:solidFill>
                  <a:srgbClr val="000000"/>
                </a:solidFill>
                <a:latin typeface="Calibri"/>
              </a:defRPr>
            </a:pPr>
          </a:p>
        </c:txPr>
        <c:crossAx val="32857874"/>
        <c:crossesAt val="-0.015"/>
        <c:crossBetween val="midCat"/>
        <c:majorUnit val="0.0833"/>
      </c:valAx>
      <c:valAx>
        <c:axId val="32857874"/>
        <c:scaling>
          <c:orientation val="minMax"/>
          <c:max val="0.015"/>
          <c:min val="-0.015"/>
        </c:scaling>
        <c:delete val="0"/>
        <c:axPos val="l"/>
        <c:numFmt formatCode="General" sourceLinked="0"/>
        <c:majorTickMark val="out"/>
        <c:minorTickMark val="none"/>
        <c:tickLblPos val="none"/>
        <c:spPr>
          <a:ln w="9360">
            <a:solidFill>
              <a:srgbClr val="000000"/>
            </a:solidFill>
            <a:round/>
          </a:ln>
        </c:spPr>
        <c:txPr>
          <a:bodyPr/>
          <a:lstStyle/>
          <a:p>
            <a:pPr>
              <a:defRPr b="0" sz="1200" spc="-1" strike="noStrike">
                <a:solidFill>
                  <a:srgbClr val="000000"/>
                </a:solidFill>
                <a:latin typeface="Calibri"/>
              </a:defRPr>
            </a:pPr>
          </a:p>
        </c:txPr>
        <c:crossAx val="6860824"/>
        <c:crosses val="autoZero"/>
        <c:crossBetween val="midCat"/>
        <c:majorUnit val="0.005"/>
      </c:valAx>
      <c:spPr>
        <a:noFill/>
        <a:ln>
          <a:solidFill>
            <a:srgbClr val="000000"/>
          </a:solidFill>
        </a:ln>
      </c:spPr>
    </c:plotArea>
    <c:plotVisOnly val="1"/>
    <c:dispBlanksAs val="gap"/>
  </c:chart>
  <c:spPr>
    <a:noFill/>
    <a:ln>
      <a:noFill/>
    </a:ln>
  </c:spPr>
</c:chartSpace>
</file>

<file path=ppt/charts/chart14.xml><?xml version="1.0" encoding="utf-8"?>
<c:chartSpace xmlns:c="http://schemas.openxmlformats.org/drawingml/2006/chart" xmlns:a="http://schemas.openxmlformats.org/drawingml/2006/main" xmlns:r="http://schemas.openxmlformats.org/officeDocument/2006/relationships">
  <c:lang val="en-US"/>
  <c:roundedCorners val="0"/>
  <c:chart>
    <c:plotArea>
      <c:scatterChart>
        <c:scatterStyle val="lineMarker"/>
        <c:varyColors val="0"/>
        <c:ser>
          <c:idx val="0"/>
          <c:order val="0"/>
          <c:tx>
            <c:strRef>
              <c:f>label 1</c:f>
              <c:strCache>
                <c:ptCount val="1"/>
                <c:pt idx="0">
                  <c:v/>
                </c:pt>
              </c:strCache>
            </c:strRef>
          </c:tx>
          <c:spPr>
            <a:solidFill>
              <a:srgbClr val="000000"/>
            </a:solidFill>
            <a:ln w="22320">
              <a:solidFill>
                <a:srgbClr val="000000"/>
              </a:solidFill>
              <a:round/>
            </a:ln>
          </c:spPr>
          <c:marker>
            <c:symbol val="circle"/>
            <c:size val="5"/>
            <c:spPr>
              <a:solidFill>
                <a:srgbClr val="000000"/>
              </a:solidFill>
            </c:spPr>
          </c:marker>
          <c:dLbls>
            <c:numFmt formatCode="General" sourceLinked="1"/>
            <c:dLblPos val="r"/>
            <c:showLegendKey val="0"/>
            <c:showVal val="0"/>
            <c:showCatName val="0"/>
            <c:showSerName val="0"/>
            <c:showPercent val="0"/>
            <c:showLeaderLines val="0"/>
          </c:dLbls>
          <c:xVal>
            <c:numRef>
              <c:f>1</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0</c:f>
              <c:numCache>
                <c:formatCode>General</c:formatCode>
                <c:ptCount val="13"/>
                <c:pt idx="0">
                  <c:v>-0.00168741332991024</c:v>
                </c:pt>
                <c:pt idx="1">
                  <c:v>-0.000964913334641802</c:v>
                </c:pt>
                <c:pt idx="2">
                  <c:v>-0.000569025834776123</c:v>
                </c:pt>
                <c:pt idx="3">
                  <c:v>0.00214577115435667</c:v>
                </c:pt>
                <c:pt idx="4">
                  <c:v>0.00837207923811016</c:v>
                </c:pt>
                <c:pt idx="5">
                  <c:v>0.0110189599430349</c:v>
                </c:pt>
                <c:pt idx="6">
                  <c:v>0.00490455461421201</c:v>
                </c:pt>
                <c:pt idx="7">
                  <c:v>-0.00375098757934457</c:v>
                </c:pt>
                <c:pt idx="8">
                  <c:v>-0.0080470403107738</c:v>
                </c:pt>
                <c:pt idx="9">
                  <c:v>-0.00635267401782174</c:v>
                </c:pt>
                <c:pt idx="10">
                  <c:v>-0.00318446705114046</c:v>
                </c:pt>
                <c:pt idx="11">
                  <c:v>-0.00196129032080831</c:v>
                </c:pt>
                <c:pt idx="12">
                  <c:v>-0.00168741332991024</c:v>
                </c:pt>
              </c:numCache>
            </c:numRef>
          </c:yVal>
          <c:smooth val="0"/>
        </c:ser>
        <c:ser>
          <c:idx val="1"/>
          <c:order val="1"/>
          <c:tx>
            <c:strRef>
              <c:f>label 3</c:f>
              <c:strCache>
                <c:ptCount val="1"/>
                <c:pt idx="0">
                  <c:v/>
                </c:pt>
              </c:strCache>
            </c:strRef>
          </c:tx>
          <c:spPr>
            <a:solidFill>
              <a:srgbClr val="99ccff"/>
            </a:solidFill>
            <a:ln w="12600">
              <a:noFill/>
            </a:ln>
          </c:spPr>
          <c:marker>
            <c:symbol val="none"/>
          </c:marker>
          <c:dLbls>
            <c:numFmt formatCode="General" sourceLinked="1"/>
            <c:dLblPos val="r"/>
            <c:showLegendKey val="0"/>
            <c:showVal val="0"/>
            <c:showCatName val="0"/>
            <c:showSerName val="0"/>
            <c:showPercent val="0"/>
            <c:showLeaderLines val="0"/>
          </c:dLbls>
          <c:xVal>
            <c:numRef>
              <c:f>3</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2</c:f>
              <c:numCache>
                <c:formatCode>General</c:formatCode>
                <c:ptCount val="13"/>
                <c:pt idx="0">
                  <c:v>0.00107625200769401</c:v>
                </c:pt>
                <c:pt idx="1">
                  <c:v>0.000673854461837275</c:v>
                </c:pt>
                <c:pt idx="2">
                  <c:v>0.00122077861718517</c:v>
                </c:pt>
                <c:pt idx="3">
                  <c:v>0.00412561120361673</c:v>
                </c:pt>
                <c:pt idx="4">
                  <c:v>0.0102111626831421</c:v>
                </c:pt>
                <c:pt idx="5">
                  <c:v>0.0133791139778569</c:v>
                </c:pt>
                <c:pt idx="6">
                  <c:v>0.00778674857387578</c:v>
                </c:pt>
                <c:pt idx="7">
                  <c:v>-0.00186434872436374</c:v>
                </c:pt>
                <c:pt idx="8">
                  <c:v>-0.00629418877374405</c:v>
                </c:pt>
                <c:pt idx="9">
                  <c:v>-0.00505843399494566</c:v>
                </c:pt>
                <c:pt idx="10">
                  <c:v>-0.00213070971639874</c:v>
                </c:pt>
                <c:pt idx="11">
                  <c:v>-0.00100911926961802</c:v>
                </c:pt>
                <c:pt idx="12">
                  <c:v>0.00107625200769401</c:v>
                </c:pt>
              </c:numCache>
            </c:numRef>
          </c:yVal>
          <c:smooth val="0"/>
        </c:ser>
        <c:ser>
          <c:idx val="2"/>
          <c:order val="2"/>
          <c:tx>
            <c:strRef>
              <c:f>label 5</c:f>
              <c:strCache>
                <c:ptCount val="1"/>
                <c:pt idx="0">
                  <c:v/>
                </c:pt>
              </c:strCache>
            </c:strRef>
          </c:tx>
          <c:spPr>
            <a:solidFill>
              <a:srgbClr val="99ccff"/>
            </a:solidFill>
            <a:ln w="15840">
              <a:noFill/>
            </a:ln>
          </c:spPr>
          <c:marker>
            <c:symbol val="none"/>
          </c:marker>
          <c:dLbls>
            <c:numFmt formatCode="General" sourceLinked="1"/>
            <c:dLblPos val="r"/>
            <c:showLegendKey val="0"/>
            <c:showVal val="0"/>
            <c:showCatName val="0"/>
            <c:showSerName val="0"/>
            <c:showPercent val="0"/>
            <c:showLeaderLines val="0"/>
          </c:dLbls>
          <c:xVal>
            <c:numRef>
              <c:f>5</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4</c:f>
              <c:numCache>
                <c:formatCode>General</c:formatCode>
                <c:ptCount val="13"/>
                <c:pt idx="0">
                  <c:v>-0.00445107866751449</c:v>
                </c:pt>
                <c:pt idx="1">
                  <c:v>-0.00260368113112088</c:v>
                </c:pt>
                <c:pt idx="2">
                  <c:v>-0.00235883028673741</c:v>
                </c:pt>
                <c:pt idx="3">
                  <c:v>0.000165931105096606</c:v>
                </c:pt>
                <c:pt idx="4">
                  <c:v>0.00653299579307825</c:v>
                </c:pt>
                <c:pt idx="5">
                  <c:v>0.00865880590821293</c:v>
                </c:pt>
                <c:pt idx="6">
                  <c:v>0.00202236065454824</c:v>
                </c:pt>
                <c:pt idx="7">
                  <c:v>-0.0056376264343254</c:v>
                </c:pt>
                <c:pt idx="8">
                  <c:v>-0.00979989184780354</c:v>
                </c:pt>
                <c:pt idx="9">
                  <c:v>-0.00764691404069782</c:v>
                </c:pt>
                <c:pt idx="10">
                  <c:v>-0.00423822438588219</c:v>
                </c:pt>
                <c:pt idx="11">
                  <c:v>-0.00291346137199861</c:v>
                </c:pt>
                <c:pt idx="12">
                  <c:v>-0.00445107866751449</c:v>
                </c:pt>
              </c:numCache>
            </c:numRef>
          </c:yVal>
          <c:smooth val="0"/>
        </c:ser>
        <c:axId val="24938146"/>
        <c:axId val="9725265"/>
      </c:scatterChart>
      <c:valAx>
        <c:axId val="24938146"/>
        <c:scaling>
          <c:orientation val="minMax"/>
          <c:max val="1"/>
          <c:min val="0"/>
        </c:scaling>
        <c:delete val="0"/>
        <c:axPos val="b"/>
        <c:numFmt formatCode="General" sourceLinked="0"/>
        <c:majorTickMark val="out"/>
        <c:minorTickMark val="none"/>
        <c:tickLblPos val="none"/>
        <c:spPr>
          <a:ln w="9360">
            <a:solidFill>
              <a:srgbClr val="000000"/>
            </a:solidFill>
            <a:round/>
          </a:ln>
        </c:spPr>
        <c:txPr>
          <a:bodyPr/>
          <a:lstStyle/>
          <a:p>
            <a:pPr>
              <a:defRPr b="0" sz="1200" spc="-1" strike="noStrike">
                <a:solidFill>
                  <a:srgbClr val="000000"/>
                </a:solidFill>
                <a:latin typeface="Calibri"/>
              </a:defRPr>
            </a:pPr>
          </a:p>
        </c:txPr>
        <c:crossAx val="9725265"/>
        <c:crossesAt val="-0.015"/>
        <c:crossBetween val="midCat"/>
        <c:majorUnit val="0.0833"/>
      </c:valAx>
      <c:valAx>
        <c:axId val="9725265"/>
        <c:scaling>
          <c:orientation val="minMax"/>
          <c:max val="0.015"/>
          <c:min val="-0.015"/>
        </c:scaling>
        <c:delete val="0"/>
        <c:axPos val="l"/>
        <c:numFmt formatCode="General" sourceLinked="0"/>
        <c:majorTickMark val="out"/>
        <c:minorTickMark val="none"/>
        <c:tickLblPos val="none"/>
        <c:spPr>
          <a:ln w="9360">
            <a:solidFill>
              <a:srgbClr val="000000"/>
            </a:solidFill>
            <a:round/>
          </a:ln>
        </c:spPr>
        <c:txPr>
          <a:bodyPr/>
          <a:lstStyle/>
          <a:p>
            <a:pPr>
              <a:defRPr b="0" sz="1200" spc="-1" strike="noStrike">
                <a:solidFill>
                  <a:srgbClr val="000000"/>
                </a:solidFill>
                <a:latin typeface="Calibri"/>
              </a:defRPr>
            </a:pPr>
          </a:p>
        </c:txPr>
        <c:crossAx val="24938146"/>
        <c:crosses val="autoZero"/>
        <c:crossBetween val="midCat"/>
        <c:majorUnit val="0.005"/>
      </c:valAx>
      <c:spPr>
        <a:noFill/>
        <a:ln>
          <a:solidFill>
            <a:srgbClr val="000000"/>
          </a:solidFill>
        </a:ln>
      </c:spPr>
    </c:plotArea>
    <c:plotVisOnly val="1"/>
    <c:dispBlanksAs val="gap"/>
  </c:chart>
  <c:spPr>
    <a:noFill/>
    <a:ln>
      <a:noFill/>
    </a:ln>
  </c:spPr>
</c:chartSpace>
</file>

<file path=ppt/charts/chart15.xml><?xml version="1.0" encoding="utf-8"?>
<c:chartSpace xmlns:c="http://schemas.openxmlformats.org/drawingml/2006/chart" xmlns:a="http://schemas.openxmlformats.org/drawingml/2006/main" xmlns:r="http://schemas.openxmlformats.org/officeDocument/2006/relationships">
  <c:lang val="en-US"/>
  <c:roundedCorners val="0"/>
  <c:chart>
    <c:plotArea>
      <c:scatterChart>
        <c:scatterStyle val="lineMarker"/>
        <c:varyColors val="0"/>
        <c:ser>
          <c:idx val="0"/>
          <c:order val="0"/>
          <c:tx>
            <c:strRef>
              <c:f>label 1</c:f>
              <c:strCache>
                <c:ptCount val="1"/>
                <c:pt idx="0">
                  <c:v/>
                </c:pt>
              </c:strCache>
            </c:strRef>
          </c:tx>
          <c:spPr>
            <a:solidFill>
              <a:srgbClr val="000000"/>
            </a:solidFill>
            <a:ln w="22320">
              <a:solidFill>
                <a:srgbClr val="000000"/>
              </a:solidFill>
              <a:round/>
            </a:ln>
          </c:spPr>
          <c:marker>
            <c:symbol val="circle"/>
            <c:size val="5"/>
            <c:spPr>
              <a:solidFill>
                <a:srgbClr val="000000"/>
              </a:solidFill>
            </c:spPr>
          </c:marker>
          <c:dLbls>
            <c:numFmt formatCode="General" sourceLinked="1"/>
            <c:dLblPos val="r"/>
            <c:showLegendKey val="0"/>
            <c:showVal val="0"/>
            <c:showCatName val="0"/>
            <c:showSerName val="0"/>
            <c:showPercent val="0"/>
            <c:showLeaderLines val="0"/>
          </c:dLbls>
          <c:xVal>
            <c:numRef>
              <c:f>1</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0</c:f>
              <c:numCache>
                <c:formatCode>General</c:formatCode>
                <c:ptCount val="13"/>
                <c:pt idx="0">
                  <c:v>-0.000454245511753486</c:v>
                </c:pt>
                <c:pt idx="1">
                  <c:v>-0.000948575732563227</c:v>
                </c:pt>
                <c:pt idx="2">
                  <c:v>0.000120257026140913</c:v>
                </c:pt>
                <c:pt idx="3">
                  <c:v>0.00344207960996184</c:v>
                </c:pt>
                <c:pt idx="4">
                  <c:v>0.00635631853668012</c:v>
                </c:pt>
                <c:pt idx="5">
                  <c:v>0.00582083816022679</c:v>
                </c:pt>
                <c:pt idx="6">
                  <c:v>0.00121007357191671</c:v>
                </c:pt>
                <c:pt idx="7">
                  <c:v>-0.00327655347002256</c:v>
                </c:pt>
                <c:pt idx="8">
                  <c:v>-0.00538941268773733</c:v>
                </c:pt>
                <c:pt idx="9">
                  <c:v>-0.00483610659925545</c:v>
                </c:pt>
                <c:pt idx="10">
                  <c:v>-0.00178226955264518</c:v>
                </c:pt>
                <c:pt idx="11">
                  <c:v>0.00031965224833356</c:v>
                </c:pt>
                <c:pt idx="12">
                  <c:v>-0.000454245511753486</c:v>
                </c:pt>
              </c:numCache>
            </c:numRef>
          </c:yVal>
          <c:smooth val="0"/>
        </c:ser>
        <c:ser>
          <c:idx val="1"/>
          <c:order val="1"/>
          <c:tx>
            <c:strRef>
              <c:f>label 3</c:f>
              <c:strCache>
                <c:ptCount val="1"/>
                <c:pt idx="0">
                  <c:v/>
                </c:pt>
              </c:strCache>
            </c:strRef>
          </c:tx>
          <c:spPr>
            <a:solidFill>
              <a:srgbClr val="99ccff"/>
            </a:solidFill>
            <a:ln w="19080">
              <a:noFill/>
            </a:ln>
          </c:spPr>
          <c:marker>
            <c:symbol val="none"/>
          </c:marker>
          <c:dLbls>
            <c:numFmt formatCode="General" sourceLinked="1"/>
            <c:dLblPos val="r"/>
            <c:showLegendKey val="0"/>
            <c:showVal val="0"/>
            <c:showCatName val="0"/>
            <c:showSerName val="0"/>
            <c:showPercent val="0"/>
            <c:showLeaderLines val="0"/>
          </c:dLbls>
          <c:xVal>
            <c:numRef>
              <c:f>3</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2</c:f>
              <c:numCache>
                <c:formatCode>General</c:formatCode>
                <c:ptCount val="13"/>
                <c:pt idx="0">
                  <c:v>0.00133839028113883</c:v>
                </c:pt>
                <c:pt idx="1">
                  <c:v>0.00118439946917925</c:v>
                </c:pt>
                <c:pt idx="2">
                  <c:v>0.00179722282895169</c:v>
                </c:pt>
                <c:pt idx="3">
                  <c:v>0.00511527173115934</c:v>
                </c:pt>
                <c:pt idx="4">
                  <c:v>0.00758442900591786</c:v>
                </c:pt>
                <c:pt idx="5">
                  <c:v>0.00716659537654939</c:v>
                </c:pt>
                <c:pt idx="6">
                  <c:v>0.00233832838326542</c:v>
                </c:pt>
                <c:pt idx="7">
                  <c:v>-0.00250543150182387</c:v>
                </c:pt>
                <c:pt idx="8">
                  <c:v>-0.00408666459557651</c:v>
                </c:pt>
                <c:pt idx="9">
                  <c:v>-0.00314710602853491</c:v>
                </c:pt>
                <c:pt idx="10">
                  <c:v>-0.000635728606236615</c:v>
                </c:pt>
                <c:pt idx="11">
                  <c:v>0.00172639859096449</c:v>
                </c:pt>
                <c:pt idx="12">
                  <c:v>0.00133839028113883</c:v>
                </c:pt>
              </c:numCache>
            </c:numRef>
          </c:yVal>
          <c:smooth val="0"/>
        </c:ser>
        <c:ser>
          <c:idx val="2"/>
          <c:order val="2"/>
          <c:tx>
            <c:strRef>
              <c:f>label 5</c:f>
              <c:strCache>
                <c:ptCount val="1"/>
                <c:pt idx="0">
                  <c:v/>
                </c:pt>
              </c:strCache>
            </c:strRef>
          </c:tx>
          <c:spPr>
            <a:solidFill>
              <a:srgbClr val="99ccff"/>
            </a:solidFill>
            <a:ln w="15840">
              <a:noFill/>
            </a:ln>
          </c:spPr>
          <c:marker>
            <c:symbol val="none"/>
          </c:marker>
          <c:dLbls>
            <c:numFmt formatCode="General" sourceLinked="1"/>
            <c:dLblPos val="r"/>
            <c:showLegendKey val="0"/>
            <c:showVal val="0"/>
            <c:showCatName val="0"/>
            <c:showSerName val="0"/>
            <c:showPercent val="0"/>
            <c:showLeaderLines val="0"/>
          </c:dLbls>
          <c:xVal>
            <c:numRef>
              <c:f>5</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4</c:f>
              <c:numCache>
                <c:formatCode>General</c:formatCode>
                <c:ptCount val="13"/>
                <c:pt idx="0">
                  <c:v>-0.0022468813046458</c:v>
                </c:pt>
                <c:pt idx="1">
                  <c:v>-0.0030815509343057</c:v>
                </c:pt>
                <c:pt idx="2">
                  <c:v>-0.00155670877666986</c:v>
                </c:pt>
                <c:pt idx="3">
                  <c:v>0.00176888748876433</c:v>
                </c:pt>
                <c:pt idx="4">
                  <c:v>0.00512820806744237</c:v>
                </c:pt>
                <c:pt idx="5">
                  <c:v>0.00447508094390418</c:v>
                </c:pt>
                <c:pt idx="6">
                  <c:v>8.18187605679992E-005</c:v>
                </c:pt>
                <c:pt idx="7">
                  <c:v>-0.00404767543822124</c:v>
                </c:pt>
                <c:pt idx="8">
                  <c:v>-0.00669216077989816</c:v>
                </c:pt>
                <c:pt idx="9">
                  <c:v>-0.006525107169976</c:v>
                </c:pt>
                <c:pt idx="10">
                  <c:v>-0.00292881049905375</c:v>
                </c:pt>
                <c:pt idx="11">
                  <c:v>-0.00108709409429737</c:v>
                </c:pt>
                <c:pt idx="12">
                  <c:v>-0.0022468813046458</c:v>
                </c:pt>
              </c:numCache>
            </c:numRef>
          </c:yVal>
          <c:smooth val="0"/>
        </c:ser>
        <c:axId val="93517930"/>
        <c:axId val="48814120"/>
      </c:scatterChart>
      <c:valAx>
        <c:axId val="93517930"/>
        <c:scaling>
          <c:orientation val="minMax"/>
          <c:max val="1"/>
          <c:min val="0"/>
        </c:scaling>
        <c:delete val="0"/>
        <c:axPos val="b"/>
        <c:numFmt formatCode="General" sourceLinked="0"/>
        <c:majorTickMark val="out"/>
        <c:minorTickMark val="none"/>
        <c:tickLblPos val="none"/>
        <c:spPr>
          <a:ln w="9360">
            <a:solidFill>
              <a:srgbClr val="000000"/>
            </a:solidFill>
            <a:round/>
          </a:ln>
        </c:spPr>
        <c:txPr>
          <a:bodyPr/>
          <a:lstStyle/>
          <a:p>
            <a:pPr>
              <a:defRPr b="0" sz="1200" spc="-1" strike="noStrike">
                <a:solidFill>
                  <a:srgbClr val="000000"/>
                </a:solidFill>
                <a:latin typeface="Calibri"/>
              </a:defRPr>
            </a:pPr>
          </a:p>
        </c:txPr>
        <c:crossAx val="48814120"/>
        <c:crossesAt val="-0.015"/>
        <c:crossBetween val="midCat"/>
        <c:majorUnit val="0.0833"/>
      </c:valAx>
      <c:valAx>
        <c:axId val="48814120"/>
        <c:scaling>
          <c:orientation val="minMax"/>
          <c:max val="0.015"/>
          <c:min val="-0.015"/>
        </c:scaling>
        <c:delete val="0"/>
        <c:axPos val="l"/>
        <c:numFmt formatCode="General" sourceLinked="0"/>
        <c:majorTickMark val="out"/>
        <c:minorTickMark val="none"/>
        <c:tickLblPos val="none"/>
        <c:spPr>
          <a:ln w="9360">
            <a:solidFill>
              <a:srgbClr val="000000"/>
            </a:solidFill>
            <a:round/>
          </a:ln>
        </c:spPr>
        <c:txPr>
          <a:bodyPr/>
          <a:lstStyle/>
          <a:p>
            <a:pPr>
              <a:defRPr b="0" sz="1200" spc="-1" strike="noStrike">
                <a:solidFill>
                  <a:srgbClr val="000000"/>
                </a:solidFill>
                <a:latin typeface="Calibri"/>
              </a:defRPr>
            </a:pPr>
          </a:p>
        </c:txPr>
        <c:crossAx val="93517930"/>
        <c:crosses val="autoZero"/>
        <c:crossBetween val="midCat"/>
        <c:majorUnit val="0.005"/>
      </c:valAx>
      <c:spPr>
        <a:noFill/>
        <a:ln>
          <a:solidFill>
            <a:srgbClr val="000000"/>
          </a:solidFill>
        </a:ln>
      </c:spPr>
    </c:plotArea>
    <c:plotVisOnly val="1"/>
    <c:dispBlanksAs val="gap"/>
  </c:chart>
  <c:spPr>
    <a:noFill/>
    <a:ln>
      <a:noFill/>
    </a:ln>
  </c:spPr>
</c:chartSpace>
</file>

<file path=ppt/charts/chart16.xml><?xml version="1.0" encoding="utf-8"?>
<c:chartSpace xmlns:c="http://schemas.openxmlformats.org/drawingml/2006/chart" xmlns:a="http://schemas.openxmlformats.org/drawingml/2006/main" xmlns:r="http://schemas.openxmlformats.org/officeDocument/2006/relationships">
  <c:lang val="en-US"/>
  <c:roundedCorners val="0"/>
  <c:chart>
    <c:plotArea>
      <c:layout>
        <c:manualLayout>
          <c:layoutTarget val="inner"/>
          <c:xMode val="edge"/>
          <c:yMode val="edge"/>
          <c:x val="0.077469233196592"/>
          <c:y val="0.0851998243302591"/>
          <c:w val="0.844745976648785"/>
          <c:h val="0.829161176987264"/>
        </c:manualLayout>
      </c:layout>
      <c:scatterChart>
        <c:scatterStyle val="line"/>
        <c:varyColors val="0"/>
        <c:ser>
          <c:idx val="0"/>
          <c:order val="0"/>
          <c:tx>
            <c:strRef>
              <c:f>label 1</c:f>
              <c:strCache>
                <c:ptCount val="1"/>
                <c:pt idx="0">
                  <c:v/>
                </c:pt>
              </c:strCache>
            </c:strRef>
          </c:tx>
          <c:spPr>
            <a:solidFill>
              <a:srgbClr val="0000ff"/>
            </a:solidFill>
            <a:ln w="22320">
              <a:solidFill>
                <a:srgbClr val="0000ff"/>
              </a:solidFill>
              <a:round/>
            </a:ln>
          </c:spPr>
          <c:marker>
            <c:symbol val="none"/>
          </c:marker>
          <c:dLbls>
            <c:numFmt formatCode="General" sourceLinked="1"/>
            <c:dLblPos val="r"/>
            <c:showLegendKey val="0"/>
            <c:showVal val="0"/>
            <c:showCatName val="0"/>
            <c:showSerName val="0"/>
            <c:showPercent val="0"/>
            <c:showLeaderLines val="0"/>
          </c:dLbls>
          <c:xVal>
            <c:numRef>
              <c:f>1</c:f>
              <c:numCache>
                <c:formatCode>General</c:formatCode>
                <c:ptCount val="13"/>
                <c:pt idx="0">
                  <c:v>0</c:v>
                </c:pt>
                <c:pt idx="1">
                  <c:v>0.125</c:v>
                </c:pt>
                <c:pt idx="2">
                  <c:v>0.208000000000084</c:v>
                </c:pt>
                <c:pt idx="3">
                  <c:v>0.291999999999916</c:v>
                </c:pt>
                <c:pt idx="4">
                  <c:v>0.375</c:v>
                </c:pt>
                <c:pt idx="5">
                  <c:v>0.458000000000084</c:v>
                </c:pt>
                <c:pt idx="6">
                  <c:v>0.541999999999916</c:v>
                </c:pt>
                <c:pt idx="7">
                  <c:v>0.625</c:v>
                </c:pt>
                <c:pt idx="8">
                  <c:v>0.708000000000084</c:v>
                </c:pt>
                <c:pt idx="9">
                  <c:v>0.791999999999916</c:v>
                </c:pt>
                <c:pt idx="10">
                  <c:v>0.875</c:v>
                </c:pt>
                <c:pt idx="11">
                  <c:v>0.958000000000084</c:v>
                </c:pt>
                <c:pt idx="12">
                  <c:v>1</c:v>
                </c:pt>
              </c:numCache>
            </c:numRef>
          </c:xVal>
          <c:yVal>
            <c:numRef>
              <c:f>0</c:f>
              <c:numCache>
                <c:formatCode>General</c:formatCode>
                <c:ptCount val="13"/>
                <c:pt idx="0">
                  <c:v>0.11977437343345</c:v>
                </c:pt>
                <c:pt idx="1">
                  <c:v>0.151775184877345</c:v>
                </c:pt>
                <c:pt idx="2">
                  <c:v>0.247411571379066</c:v>
                </c:pt>
                <c:pt idx="3">
                  <c:v>0.407083908139909</c:v>
                </c:pt>
                <c:pt idx="4">
                  <c:v>0.717880491730624</c:v>
                </c:pt>
                <c:pt idx="5">
                  <c:v>0.817223353592314</c:v>
                </c:pt>
                <c:pt idx="6">
                  <c:v>0.957202214677605</c:v>
                </c:pt>
                <c:pt idx="7">
                  <c:v>0.900338090007398</c:v>
                </c:pt>
                <c:pt idx="8">
                  <c:v>0.611053436833482</c:v>
                </c:pt>
                <c:pt idx="9">
                  <c:v>0.339768633086145</c:v>
                </c:pt>
                <c:pt idx="10">
                  <c:v>0.175746386235485</c:v>
                </c:pt>
                <c:pt idx="11">
                  <c:v>0.105518826537398</c:v>
                </c:pt>
                <c:pt idx="12">
                  <c:v>0.11977437343345</c:v>
                </c:pt>
              </c:numCache>
            </c:numRef>
          </c:yVal>
          <c:smooth val="0"/>
        </c:ser>
        <c:axId val="6391698"/>
        <c:axId val="18522740"/>
      </c:scatterChart>
      <c:valAx>
        <c:axId val="6391698"/>
        <c:scaling>
          <c:orientation val="minMax"/>
          <c:max val="1"/>
          <c:min val="0"/>
        </c:scaling>
        <c:delete val="0"/>
        <c:axPos val="b"/>
        <c:numFmt formatCode="General" sourceLinked="0"/>
        <c:majorTickMark val="out"/>
        <c:minorTickMark val="none"/>
        <c:tickLblPos val="none"/>
        <c:spPr>
          <a:ln w="9360">
            <a:solidFill>
              <a:srgbClr val="000000"/>
            </a:solidFill>
            <a:round/>
          </a:ln>
        </c:spPr>
        <c:txPr>
          <a:bodyPr/>
          <a:lstStyle/>
          <a:p>
            <a:pPr>
              <a:defRPr b="0" sz="1200" spc="-1" strike="noStrike">
                <a:solidFill>
                  <a:srgbClr val="000000"/>
                </a:solidFill>
                <a:latin typeface="Calibri"/>
              </a:defRPr>
            </a:pPr>
          </a:p>
        </c:txPr>
        <c:crossAx val="18522740"/>
        <c:crosses val="autoZero"/>
        <c:crossBetween val="midCat"/>
        <c:majorUnit val="0.08333"/>
      </c:valAx>
      <c:valAx>
        <c:axId val="18522740"/>
        <c:scaling>
          <c:orientation val="minMax"/>
          <c:max val="1.2"/>
          <c:min val="0"/>
        </c:scaling>
        <c:delete val="0"/>
        <c:axPos val="l"/>
        <c:numFmt formatCode="General" sourceLinked="0"/>
        <c:majorTickMark val="out"/>
        <c:minorTickMark val="none"/>
        <c:tickLblPos val="none"/>
        <c:spPr>
          <a:ln w="9360">
            <a:solidFill>
              <a:srgbClr val="000000"/>
            </a:solidFill>
            <a:round/>
          </a:ln>
        </c:spPr>
        <c:txPr>
          <a:bodyPr/>
          <a:lstStyle/>
          <a:p>
            <a:pPr>
              <a:defRPr b="0" sz="1200" spc="-1" strike="noStrike">
                <a:solidFill>
                  <a:srgbClr val="000000"/>
                </a:solidFill>
                <a:latin typeface="Calibri"/>
              </a:defRPr>
            </a:pPr>
          </a:p>
        </c:txPr>
        <c:crossAx val="6391698"/>
        <c:crosses val="autoZero"/>
        <c:crossBetween val="midCat"/>
        <c:majorUnit val="0.5"/>
      </c:valAx>
      <c:spPr>
        <a:noFill/>
        <a:ln>
          <a:solidFill>
            <a:srgbClr val="000000"/>
          </a:solidFill>
        </a:ln>
      </c:spPr>
    </c:plotArea>
    <c:plotVisOnly val="1"/>
    <c:dispBlanksAs val="gap"/>
  </c:chart>
  <c:spPr>
    <a:noFill/>
    <a:ln>
      <a:noFill/>
    </a:ln>
  </c:spPr>
</c:chartSpace>
</file>

<file path=ppt/charts/chart17.xml><?xml version="1.0" encoding="utf-8"?>
<c:chartSpace xmlns:c="http://schemas.openxmlformats.org/drawingml/2006/chart" xmlns:a="http://schemas.openxmlformats.org/drawingml/2006/main" xmlns:r="http://schemas.openxmlformats.org/officeDocument/2006/relationships">
  <c:lang val="en-US"/>
  <c:roundedCorners val="0"/>
  <c:chart>
    <c:plotArea>
      <c:scatterChart>
        <c:scatterStyle val="line"/>
        <c:varyColors val="0"/>
        <c:ser>
          <c:idx val="0"/>
          <c:order val="0"/>
          <c:tx>
            <c:strRef>
              <c:f>label 1</c:f>
              <c:strCache>
                <c:ptCount val="1"/>
                <c:pt idx="0">
                  <c:v/>
                </c:pt>
              </c:strCache>
            </c:strRef>
          </c:tx>
          <c:spPr>
            <a:solidFill>
              <a:srgbClr val="0000ff"/>
            </a:solidFill>
            <a:ln w="22320">
              <a:solidFill>
                <a:srgbClr val="0000ff"/>
              </a:solidFill>
              <a:round/>
            </a:ln>
          </c:spPr>
          <c:marker>
            <c:symbol val="none"/>
          </c:marker>
          <c:dLbls>
            <c:numFmt formatCode="General" sourceLinked="1"/>
            <c:dLblPos val="r"/>
            <c:showLegendKey val="0"/>
            <c:showVal val="0"/>
            <c:showCatName val="0"/>
            <c:showSerName val="0"/>
            <c:showPercent val="0"/>
            <c:showLeaderLines val="0"/>
          </c:dLbls>
          <c:xVal>
            <c:numRef>
              <c:f>1</c:f>
              <c:numCache>
                <c:formatCode>General</c:formatCode>
                <c:ptCount val="13"/>
                <c:pt idx="0">
                  <c:v>0</c:v>
                </c:pt>
                <c:pt idx="1">
                  <c:v>0.125</c:v>
                </c:pt>
                <c:pt idx="2">
                  <c:v>0.208000000000084</c:v>
                </c:pt>
                <c:pt idx="3">
                  <c:v>0.291999999999916</c:v>
                </c:pt>
                <c:pt idx="4">
                  <c:v>0.375</c:v>
                </c:pt>
                <c:pt idx="5">
                  <c:v>0.458000000000084</c:v>
                </c:pt>
                <c:pt idx="6">
                  <c:v>0.541999999999916</c:v>
                </c:pt>
                <c:pt idx="7">
                  <c:v>0.625</c:v>
                </c:pt>
                <c:pt idx="8">
                  <c:v>0.708000000000084</c:v>
                </c:pt>
                <c:pt idx="9">
                  <c:v>0.791999999999916</c:v>
                </c:pt>
                <c:pt idx="10">
                  <c:v>0.875</c:v>
                </c:pt>
                <c:pt idx="11">
                  <c:v>0.958000000000084</c:v>
                </c:pt>
                <c:pt idx="12">
                  <c:v>1</c:v>
                </c:pt>
              </c:numCache>
            </c:numRef>
          </c:xVal>
          <c:yVal>
            <c:numRef>
              <c:f>0</c:f>
              <c:numCache>
                <c:formatCode>General</c:formatCode>
                <c:ptCount val="13"/>
                <c:pt idx="0">
                  <c:v>0.0476315260454041</c:v>
                </c:pt>
                <c:pt idx="1">
                  <c:v>0.0839094616038781</c:v>
                </c:pt>
                <c:pt idx="2">
                  <c:v>0.141911535459966</c:v>
                </c:pt>
                <c:pt idx="3">
                  <c:v>0.176816701618757</c:v>
                </c:pt>
                <c:pt idx="4">
                  <c:v>0.31250076864516</c:v>
                </c:pt>
                <c:pt idx="5">
                  <c:v>0.541491225301728</c:v>
                </c:pt>
                <c:pt idx="6">
                  <c:v>0.579768448200882</c:v>
                </c:pt>
                <c:pt idx="7">
                  <c:v>0.460619374112125</c:v>
                </c:pt>
                <c:pt idx="8">
                  <c:v>0.307237744249109</c:v>
                </c:pt>
                <c:pt idx="9">
                  <c:v>0.166881714908646</c:v>
                </c:pt>
                <c:pt idx="10">
                  <c:v>0.0714182898213892</c:v>
                </c:pt>
                <c:pt idx="11">
                  <c:v>0.0378205795734699</c:v>
                </c:pt>
                <c:pt idx="12">
                  <c:v>0.0476315260454041</c:v>
                </c:pt>
              </c:numCache>
            </c:numRef>
          </c:yVal>
          <c:smooth val="0"/>
        </c:ser>
        <c:axId val="3279179"/>
        <c:axId val="17931612"/>
      </c:scatterChart>
      <c:valAx>
        <c:axId val="3279179"/>
        <c:scaling>
          <c:orientation val="minMax"/>
          <c:max val="1"/>
          <c:min val="0"/>
        </c:scaling>
        <c:delete val="0"/>
        <c:axPos val="b"/>
        <c:numFmt formatCode="General" sourceLinked="0"/>
        <c:majorTickMark val="out"/>
        <c:minorTickMark val="none"/>
        <c:tickLblPos val="none"/>
        <c:spPr>
          <a:ln w="9360">
            <a:solidFill>
              <a:srgbClr val="000000"/>
            </a:solidFill>
            <a:round/>
          </a:ln>
        </c:spPr>
        <c:txPr>
          <a:bodyPr/>
          <a:lstStyle/>
          <a:p>
            <a:pPr>
              <a:defRPr b="0" sz="1200" spc="-1" strike="noStrike">
                <a:solidFill>
                  <a:srgbClr val="000000"/>
                </a:solidFill>
                <a:latin typeface="Calibri"/>
              </a:defRPr>
            </a:pPr>
          </a:p>
        </c:txPr>
        <c:crossAx val="17931612"/>
        <c:crosses val="autoZero"/>
        <c:crossBetween val="midCat"/>
        <c:majorUnit val="0.08333"/>
      </c:valAx>
      <c:valAx>
        <c:axId val="17931612"/>
        <c:scaling>
          <c:orientation val="minMax"/>
          <c:max val="1.2"/>
          <c:min val="0"/>
        </c:scaling>
        <c:delete val="0"/>
        <c:axPos val="l"/>
        <c:numFmt formatCode="General" sourceLinked="0"/>
        <c:majorTickMark val="out"/>
        <c:minorTickMark val="none"/>
        <c:tickLblPos val="none"/>
        <c:spPr>
          <a:ln w="9360">
            <a:solidFill>
              <a:srgbClr val="000000"/>
            </a:solidFill>
            <a:round/>
          </a:ln>
        </c:spPr>
        <c:txPr>
          <a:bodyPr/>
          <a:lstStyle/>
          <a:p>
            <a:pPr>
              <a:defRPr b="0" sz="1200" spc="-1" strike="noStrike">
                <a:solidFill>
                  <a:srgbClr val="000000"/>
                </a:solidFill>
                <a:latin typeface="Calibri"/>
              </a:defRPr>
            </a:pPr>
          </a:p>
        </c:txPr>
        <c:crossAx val="3279179"/>
        <c:crosses val="autoZero"/>
        <c:crossBetween val="midCat"/>
        <c:majorUnit val="0.5"/>
      </c:valAx>
      <c:spPr>
        <a:noFill/>
        <a:ln>
          <a:solidFill>
            <a:srgbClr val="000000"/>
          </a:solidFill>
        </a:ln>
      </c:spPr>
    </c:plotArea>
    <c:plotVisOnly val="1"/>
    <c:dispBlanksAs val="gap"/>
  </c:chart>
  <c:spPr>
    <a:noFill/>
    <a:ln>
      <a:noFill/>
    </a:ln>
  </c:spPr>
</c:chartSpace>
</file>

<file path=ppt/charts/chart18.xml><?xml version="1.0" encoding="utf-8"?>
<c:chartSpace xmlns:c="http://schemas.openxmlformats.org/drawingml/2006/chart" xmlns:a="http://schemas.openxmlformats.org/drawingml/2006/main" xmlns:r="http://schemas.openxmlformats.org/officeDocument/2006/relationships">
  <c:lang val="en-US"/>
  <c:roundedCorners val="0"/>
  <c:chart>
    <c:plotArea>
      <c:scatterChart>
        <c:scatterStyle val="lineMarker"/>
        <c:varyColors val="0"/>
        <c:ser>
          <c:idx val="0"/>
          <c:order val="0"/>
          <c:tx>
            <c:strRef>
              <c:f>label 1</c:f>
              <c:strCache>
                <c:ptCount val="1"/>
                <c:pt idx="0">
                  <c:v/>
                </c:pt>
              </c:strCache>
            </c:strRef>
          </c:tx>
          <c:spPr>
            <a:solidFill>
              <a:srgbClr val="000000"/>
            </a:solidFill>
            <a:ln w="22320">
              <a:solidFill>
                <a:srgbClr val="000000"/>
              </a:solidFill>
              <a:round/>
            </a:ln>
          </c:spPr>
          <c:marker>
            <c:symbol val="circle"/>
            <c:size val="5"/>
            <c:spPr>
              <a:solidFill>
                <a:srgbClr val="000000"/>
              </a:solidFill>
            </c:spPr>
          </c:marker>
          <c:dLbls>
            <c:numFmt formatCode="General" sourceLinked="1"/>
            <c:dLblPos val="r"/>
            <c:showLegendKey val="0"/>
            <c:showVal val="0"/>
            <c:showCatName val="0"/>
            <c:showSerName val="0"/>
            <c:showPercent val="0"/>
            <c:showLeaderLines val="0"/>
          </c:dLbls>
          <c:xVal>
            <c:numRef>
              <c:f>1</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0</c:f>
              <c:numCache>
                <c:formatCode>General</c:formatCode>
                <c:ptCount val="13"/>
                <c:pt idx="0">
                  <c:v>-0.00168741332991024</c:v>
                </c:pt>
                <c:pt idx="1">
                  <c:v>-0.000964913334641802</c:v>
                </c:pt>
                <c:pt idx="2">
                  <c:v>-0.000569025834776123</c:v>
                </c:pt>
                <c:pt idx="3">
                  <c:v>0.00214577115435667</c:v>
                </c:pt>
                <c:pt idx="4">
                  <c:v>0.00837207923811016</c:v>
                </c:pt>
                <c:pt idx="5">
                  <c:v>0.0110189599430349</c:v>
                </c:pt>
                <c:pt idx="6">
                  <c:v>0.00490455461421201</c:v>
                </c:pt>
                <c:pt idx="7">
                  <c:v>-0.00375098757934457</c:v>
                </c:pt>
                <c:pt idx="8">
                  <c:v>-0.0080470403107738</c:v>
                </c:pt>
                <c:pt idx="9">
                  <c:v>-0.00635267401782174</c:v>
                </c:pt>
                <c:pt idx="10">
                  <c:v>-0.00318446705114046</c:v>
                </c:pt>
                <c:pt idx="11">
                  <c:v>-0.00196129032080831</c:v>
                </c:pt>
                <c:pt idx="12">
                  <c:v>-0.00168741332991024</c:v>
                </c:pt>
              </c:numCache>
            </c:numRef>
          </c:yVal>
          <c:smooth val="0"/>
        </c:ser>
        <c:ser>
          <c:idx val="1"/>
          <c:order val="1"/>
          <c:tx>
            <c:strRef>
              <c:f>label 3</c:f>
              <c:strCache>
                <c:ptCount val="1"/>
                <c:pt idx="0">
                  <c:v/>
                </c:pt>
              </c:strCache>
            </c:strRef>
          </c:tx>
          <c:spPr>
            <a:solidFill>
              <a:srgbClr val="99ccff"/>
            </a:solidFill>
            <a:ln w="12600">
              <a:noFill/>
            </a:ln>
          </c:spPr>
          <c:marker>
            <c:symbol val="none"/>
          </c:marker>
          <c:dLbls>
            <c:numFmt formatCode="General" sourceLinked="1"/>
            <c:dLblPos val="r"/>
            <c:showLegendKey val="0"/>
            <c:showVal val="0"/>
            <c:showCatName val="0"/>
            <c:showSerName val="0"/>
            <c:showPercent val="0"/>
            <c:showLeaderLines val="0"/>
          </c:dLbls>
          <c:xVal>
            <c:numRef>
              <c:f>3</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2</c:f>
              <c:numCache>
                <c:formatCode>General</c:formatCode>
                <c:ptCount val="13"/>
                <c:pt idx="0">
                  <c:v>0.00107625200769401</c:v>
                </c:pt>
                <c:pt idx="1">
                  <c:v>0.000673854461837275</c:v>
                </c:pt>
                <c:pt idx="2">
                  <c:v>0.00122077861718517</c:v>
                </c:pt>
                <c:pt idx="3">
                  <c:v>0.00412561120361673</c:v>
                </c:pt>
                <c:pt idx="4">
                  <c:v>0.0102111626831421</c:v>
                </c:pt>
                <c:pt idx="5">
                  <c:v>0.0133791139778569</c:v>
                </c:pt>
                <c:pt idx="6">
                  <c:v>0.00778674857387578</c:v>
                </c:pt>
                <c:pt idx="7">
                  <c:v>-0.00186434872436374</c:v>
                </c:pt>
                <c:pt idx="8">
                  <c:v>-0.00629418877374405</c:v>
                </c:pt>
                <c:pt idx="9">
                  <c:v>-0.00505843399494566</c:v>
                </c:pt>
                <c:pt idx="10">
                  <c:v>-0.00213070971639874</c:v>
                </c:pt>
                <c:pt idx="11">
                  <c:v>-0.00100911926961802</c:v>
                </c:pt>
                <c:pt idx="12">
                  <c:v>0.00107625200769401</c:v>
                </c:pt>
              </c:numCache>
            </c:numRef>
          </c:yVal>
          <c:smooth val="0"/>
        </c:ser>
        <c:ser>
          <c:idx val="2"/>
          <c:order val="2"/>
          <c:tx>
            <c:strRef>
              <c:f>label 5</c:f>
              <c:strCache>
                <c:ptCount val="1"/>
                <c:pt idx="0">
                  <c:v/>
                </c:pt>
              </c:strCache>
            </c:strRef>
          </c:tx>
          <c:spPr>
            <a:solidFill>
              <a:srgbClr val="99ccff"/>
            </a:solidFill>
            <a:ln w="15840">
              <a:noFill/>
            </a:ln>
          </c:spPr>
          <c:marker>
            <c:symbol val="none"/>
          </c:marker>
          <c:dLbls>
            <c:numFmt formatCode="General" sourceLinked="1"/>
            <c:dLblPos val="r"/>
            <c:showLegendKey val="0"/>
            <c:showVal val="0"/>
            <c:showCatName val="0"/>
            <c:showSerName val="0"/>
            <c:showPercent val="0"/>
            <c:showLeaderLines val="0"/>
          </c:dLbls>
          <c:xVal>
            <c:numRef>
              <c:f>5</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4</c:f>
              <c:numCache>
                <c:formatCode>General</c:formatCode>
                <c:ptCount val="13"/>
                <c:pt idx="0">
                  <c:v>-0.00445107866751449</c:v>
                </c:pt>
                <c:pt idx="1">
                  <c:v>-0.00260368113112088</c:v>
                </c:pt>
                <c:pt idx="2">
                  <c:v>-0.00235883028673741</c:v>
                </c:pt>
                <c:pt idx="3">
                  <c:v>0.000165931105096606</c:v>
                </c:pt>
                <c:pt idx="4">
                  <c:v>0.00653299579307825</c:v>
                </c:pt>
                <c:pt idx="5">
                  <c:v>0.00865880590821293</c:v>
                </c:pt>
                <c:pt idx="6">
                  <c:v>0.00202236065454824</c:v>
                </c:pt>
                <c:pt idx="7">
                  <c:v>-0.0056376264343254</c:v>
                </c:pt>
                <c:pt idx="8">
                  <c:v>-0.00979989184780354</c:v>
                </c:pt>
                <c:pt idx="9">
                  <c:v>-0.00764691404069782</c:v>
                </c:pt>
                <c:pt idx="10">
                  <c:v>-0.00423822438588219</c:v>
                </c:pt>
                <c:pt idx="11">
                  <c:v>-0.00291346137199861</c:v>
                </c:pt>
                <c:pt idx="12">
                  <c:v>-0.00445107866751449</c:v>
                </c:pt>
              </c:numCache>
            </c:numRef>
          </c:yVal>
          <c:smooth val="0"/>
        </c:ser>
        <c:axId val="18127676"/>
        <c:axId val="59622673"/>
      </c:scatterChart>
      <c:valAx>
        <c:axId val="18127676"/>
        <c:scaling>
          <c:orientation val="minMax"/>
          <c:max val="1"/>
          <c:min val="0"/>
        </c:scaling>
        <c:delete val="0"/>
        <c:axPos val="b"/>
        <c:numFmt formatCode="General" sourceLinked="0"/>
        <c:majorTickMark val="out"/>
        <c:minorTickMark val="none"/>
        <c:tickLblPos val="none"/>
        <c:spPr>
          <a:ln w="9360">
            <a:solidFill>
              <a:srgbClr val="000000"/>
            </a:solidFill>
            <a:round/>
          </a:ln>
        </c:spPr>
        <c:txPr>
          <a:bodyPr/>
          <a:lstStyle/>
          <a:p>
            <a:pPr>
              <a:defRPr b="0" sz="1200" spc="-1" strike="noStrike">
                <a:solidFill>
                  <a:srgbClr val="000000"/>
                </a:solidFill>
                <a:latin typeface="Calibri"/>
              </a:defRPr>
            </a:pPr>
          </a:p>
        </c:txPr>
        <c:crossAx val="59622673"/>
        <c:crossesAt val="-0.015"/>
        <c:crossBetween val="midCat"/>
        <c:majorUnit val="0.0833"/>
      </c:valAx>
      <c:valAx>
        <c:axId val="59622673"/>
        <c:scaling>
          <c:orientation val="minMax"/>
          <c:max val="0.015"/>
          <c:min val="-0.015"/>
        </c:scaling>
        <c:delete val="0"/>
        <c:axPos val="l"/>
        <c:numFmt formatCode="General" sourceLinked="0"/>
        <c:majorTickMark val="out"/>
        <c:minorTickMark val="none"/>
        <c:tickLblPos val="none"/>
        <c:spPr>
          <a:ln w="9360">
            <a:solidFill>
              <a:srgbClr val="000000"/>
            </a:solidFill>
            <a:round/>
          </a:ln>
        </c:spPr>
        <c:txPr>
          <a:bodyPr/>
          <a:lstStyle/>
          <a:p>
            <a:pPr>
              <a:defRPr b="0" sz="1200" spc="-1" strike="noStrike">
                <a:solidFill>
                  <a:srgbClr val="000000"/>
                </a:solidFill>
                <a:latin typeface="Calibri"/>
              </a:defRPr>
            </a:pPr>
          </a:p>
        </c:txPr>
        <c:crossAx val="18127676"/>
        <c:crosses val="autoZero"/>
        <c:crossBetween val="midCat"/>
        <c:majorUnit val="0.005"/>
      </c:valAx>
      <c:spPr>
        <a:noFill/>
        <a:ln>
          <a:solidFill>
            <a:srgbClr val="000000"/>
          </a:solidFill>
        </a:ln>
      </c:spPr>
    </c:plotArea>
    <c:plotVisOnly val="1"/>
    <c:dispBlanksAs val="gap"/>
  </c:chart>
  <c:spPr>
    <a:noFill/>
    <a:ln>
      <a:noFill/>
    </a:ln>
  </c:spPr>
</c:chartSpace>
</file>

<file path=ppt/charts/chart19.xml><?xml version="1.0" encoding="utf-8"?>
<c:chartSpace xmlns:c="http://schemas.openxmlformats.org/drawingml/2006/chart" xmlns:a="http://schemas.openxmlformats.org/drawingml/2006/main" xmlns:r="http://schemas.openxmlformats.org/officeDocument/2006/relationships">
  <c:lang val="en-US"/>
  <c:roundedCorners val="0"/>
  <c:chart>
    <c:plotArea>
      <c:scatterChart>
        <c:scatterStyle val="lineMarker"/>
        <c:varyColors val="0"/>
        <c:ser>
          <c:idx val="0"/>
          <c:order val="0"/>
          <c:tx>
            <c:strRef>
              <c:f>label 1</c:f>
              <c:strCache>
                <c:ptCount val="1"/>
                <c:pt idx="0">
                  <c:v/>
                </c:pt>
              </c:strCache>
            </c:strRef>
          </c:tx>
          <c:spPr>
            <a:solidFill>
              <a:srgbClr val="000000"/>
            </a:solidFill>
            <a:ln w="22320">
              <a:solidFill>
                <a:srgbClr val="000000"/>
              </a:solidFill>
              <a:round/>
            </a:ln>
          </c:spPr>
          <c:marker>
            <c:symbol val="circle"/>
            <c:size val="5"/>
            <c:spPr>
              <a:solidFill>
                <a:srgbClr val="000000"/>
              </a:solidFill>
            </c:spPr>
          </c:marker>
          <c:dLbls>
            <c:numFmt formatCode="General" sourceLinked="1"/>
            <c:dLblPos val="r"/>
            <c:showLegendKey val="0"/>
            <c:showVal val="0"/>
            <c:showCatName val="0"/>
            <c:showSerName val="0"/>
            <c:showPercent val="0"/>
            <c:showLeaderLines val="0"/>
          </c:dLbls>
          <c:xVal>
            <c:numRef>
              <c:f>1</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0</c:f>
              <c:numCache>
                <c:formatCode>General</c:formatCode>
                <c:ptCount val="13"/>
                <c:pt idx="0">
                  <c:v>-0.000454245511753486</c:v>
                </c:pt>
                <c:pt idx="1">
                  <c:v>-0.000948575732563227</c:v>
                </c:pt>
                <c:pt idx="2">
                  <c:v>0.000120257026140913</c:v>
                </c:pt>
                <c:pt idx="3">
                  <c:v>0.00344207960996184</c:v>
                </c:pt>
                <c:pt idx="4">
                  <c:v>0.00635631853668012</c:v>
                </c:pt>
                <c:pt idx="5">
                  <c:v>0.00582083816022679</c:v>
                </c:pt>
                <c:pt idx="6">
                  <c:v>0.00121007357191671</c:v>
                </c:pt>
                <c:pt idx="7">
                  <c:v>-0.00327655347002256</c:v>
                </c:pt>
                <c:pt idx="8">
                  <c:v>-0.00538941268773733</c:v>
                </c:pt>
                <c:pt idx="9">
                  <c:v>-0.00483610659925545</c:v>
                </c:pt>
                <c:pt idx="10">
                  <c:v>-0.00178226955264518</c:v>
                </c:pt>
                <c:pt idx="11">
                  <c:v>0.00031965224833356</c:v>
                </c:pt>
                <c:pt idx="12">
                  <c:v>-0.000454245511753486</c:v>
                </c:pt>
              </c:numCache>
            </c:numRef>
          </c:yVal>
          <c:smooth val="0"/>
        </c:ser>
        <c:ser>
          <c:idx val="1"/>
          <c:order val="1"/>
          <c:tx>
            <c:strRef>
              <c:f>label 3</c:f>
              <c:strCache>
                <c:ptCount val="1"/>
                <c:pt idx="0">
                  <c:v/>
                </c:pt>
              </c:strCache>
            </c:strRef>
          </c:tx>
          <c:spPr>
            <a:solidFill>
              <a:srgbClr val="99ccff"/>
            </a:solidFill>
            <a:ln w="19080">
              <a:noFill/>
            </a:ln>
          </c:spPr>
          <c:marker>
            <c:symbol val="none"/>
          </c:marker>
          <c:dLbls>
            <c:numFmt formatCode="General" sourceLinked="1"/>
            <c:dLblPos val="r"/>
            <c:showLegendKey val="0"/>
            <c:showVal val="0"/>
            <c:showCatName val="0"/>
            <c:showSerName val="0"/>
            <c:showPercent val="0"/>
            <c:showLeaderLines val="0"/>
          </c:dLbls>
          <c:xVal>
            <c:numRef>
              <c:f>3</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2</c:f>
              <c:numCache>
                <c:formatCode>General</c:formatCode>
                <c:ptCount val="13"/>
                <c:pt idx="0">
                  <c:v>0.00133839028113883</c:v>
                </c:pt>
                <c:pt idx="1">
                  <c:v>0.00118439946917925</c:v>
                </c:pt>
                <c:pt idx="2">
                  <c:v>0.00179722282895169</c:v>
                </c:pt>
                <c:pt idx="3">
                  <c:v>0.00511527173115934</c:v>
                </c:pt>
                <c:pt idx="4">
                  <c:v>0.00758442900591786</c:v>
                </c:pt>
                <c:pt idx="5">
                  <c:v>0.00716659537654939</c:v>
                </c:pt>
                <c:pt idx="6">
                  <c:v>0.00233832838326542</c:v>
                </c:pt>
                <c:pt idx="7">
                  <c:v>-0.00250543150182387</c:v>
                </c:pt>
                <c:pt idx="8">
                  <c:v>-0.00408666459557651</c:v>
                </c:pt>
                <c:pt idx="9">
                  <c:v>-0.00314710602853491</c:v>
                </c:pt>
                <c:pt idx="10">
                  <c:v>-0.000635728606236615</c:v>
                </c:pt>
                <c:pt idx="11">
                  <c:v>0.00172639859096449</c:v>
                </c:pt>
                <c:pt idx="12">
                  <c:v>0.00133839028113883</c:v>
                </c:pt>
              </c:numCache>
            </c:numRef>
          </c:yVal>
          <c:smooth val="0"/>
        </c:ser>
        <c:ser>
          <c:idx val="2"/>
          <c:order val="2"/>
          <c:tx>
            <c:strRef>
              <c:f>label 5</c:f>
              <c:strCache>
                <c:ptCount val="1"/>
                <c:pt idx="0">
                  <c:v/>
                </c:pt>
              </c:strCache>
            </c:strRef>
          </c:tx>
          <c:spPr>
            <a:solidFill>
              <a:srgbClr val="99ccff"/>
            </a:solidFill>
            <a:ln w="15840">
              <a:noFill/>
            </a:ln>
          </c:spPr>
          <c:marker>
            <c:symbol val="none"/>
          </c:marker>
          <c:dLbls>
            <c:numFmt formatCode="General" sourceLinked="1"/>
            <c:dLblPos val="r"/>
            <c:showLegendKey val="0"/>
            <c:showVal val="0"/>
            <c:showCatName val="0"/>
            <c:showSerName val="0"/>
            <c:showPercent val="0"/>
            <c:showLeaderLines val="0"/>
          </c:dLbls>
          <c:xVal>
            <c:numRef>
              <c:f>5</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4</c:f>
              <c:numCache>
                <c:formatCode>General</c:formatCode>
                <c:ptCount val="13"/>
                <c:pt idx="0">
                  <c:v>-0.0022468813046458</c:v>
                </c:pt>
                <c:pt idx="1">
                  <c:v>-0.0030815509343057</c:v>
                </c:pt>
                <c:pt idx="2">
                  <c:v>-0.00155670877666986</c:v>
                </c:pt>
                <c:pt idx="3">
                  <c:v>0.00176888748876433</c:v>
                </c:pt>
                <c:pt idx="4">
                  <c:v>0.00512820806744237</c:v>
                </c:pt>
                <c:pt idx="5">
                  <c:v>0.00447508094390418</c:v>
                </c:pt>
                <c:pt idx="6">
                  <c:v>8.18187605679992E-005</c:v>
                </c:pt>
                <c:pt idx="7">
                  <c:v>-0.00404767543822124</c:v>
                </c:pt>
                <c:pt idx="8">
                  <c:v>-0.00669216077989816</c:v>
                </c:pt>
                <c:pt idx="9">
                  <c:v>-0.006525107169976</c:v>
                </c:pt>
                <c:pt idx="10">
                  <c:v>-0.00292881049905375</c:v>
                </c:pt>
                <c:pt idx="11">
                  <c:v>-0.00108709409429737</c:v>
                </c:pt>
                <c:pt idx="12">
                  <c:v>-0.0022468813046458</c:v>
                </c:pt>
              </c:numCache>
            </c:numRef>
          </c:yVal>
          <c:smooth val="0"/>
        </c:ser>
        <c:axId val="52704737"/>
        <c:axId val="70791370"/>
      </c:scatterChart>
      <c:valAx>
        <c:axId val="52704737"/>
        <c:scaling>
          <c:orientation val="minMax"/>
          <c:max val="1"/>
          <c:min val="0"/>
        </c:scaling>
        <c:delete val="0"/>
        <c:axPos val="b"/>
        <c:numFmt formatCode="General" sourceLinked="0"/>
        <c:majorTickMark val="out"/>
        <c:minorTickMark val="none"/>
        <c:tickLblPos val="none"/>
        <c:spPr>
          <a:ln w="9360">
            <a:solidFill>
              <a:srgbClr val="000000"/>
            </a:solidFill>
            <a:round/>
          </a:ln>
        </c:spPr>
        <c:txPr>
          <a:bodyPr/>
          <a:lstStyle/>
          <a:p>
            <a:pPr>
              <a:defRPr b="0" sz="1200" spc="-1" strike="noStrike">
                <a:solidFill>
                  <a:srgbClr val="000000"/>
                </a:solidFill>
                <a:latin typeface="Calibri"/>
              </a:defRPr>
            </a:pPr>
          </a:p>
        </c:txPr>
        <c:crossAx val="70791370"/>
        <c:crossesAt val="-0.015"/>
        <c:crossBetween val="midCat"/>
        <c:majorUnit val="0.0833"/>
      </c:valAx>
      <c:valAx>
        <c:axId val="70791370"/>
        <c:scaling>
          <c:orientation val="minMax"/>
          <c:max val="0.015"/>
          <c:min val="-0.015"/>
        </c:scaling>
        <c:delete val="0"/>
        <c:axPos val="l"/>
        <c:numFmt formatCode="General" sourceLinked="0"/>
        <c:majorTickMark val="out"/>
        <c:minorTickMark val="none"/>
        <c:tickLblPos val="none"/>
        <c:spPr>
          <a:ln w="9360">
            <a:solidFill>
              <a:srgbClr val="000000"/>
            </a:solidFill>
            <a:round/>
          </a:ln>
        </c:spPr>
        <c:txPr>
          <a:bodyPr/>
          <a:lstStyle/>
          <a:p>
            <a:pPr>
              <a:defRPr b="0" sz="1200" spc="-1" strike="noStrike">
                <a:solidFill>
                  <a:srgbClr val="000000"/>
                </a:solidFill>
                <a:latin typeface="Calibri"/>
              </a:defRPr>
            </a:pPr>
          </a:p>
        </c:txPr>
        <c:crossAx val="52704737"/>
        <c:crosses val="autoZero"/>
        <c:crossBetween val="midCat"/>
        <c:majorUnit val="0.005"/>
      </c:valAx>
      <c:spPr>
        <a:noFill/>
        <a:ln>
          <a:solidFill>
            <a:srgbClr val="000000"/>
          </a:solidFill>
        </a:ln>
      </c:spPr>
    </c:plotArea>
    <c:plotVisOnly val="1"/>
    <c:dispBlanksAs val="gap"/>
  </c:chart>
  <c:spPr>
    <a:noFill/>
    <a:ln>
      <a:noFill/>
    </a:ln>
  </c:spPr>
</c:chartSpace>
</file>

<file path=ppt/charts/chart2.xml><?xml version="1.0" encoding="utf-8"?>
<c:chartSpace xmlns:c="http://schemas.openxmlformats.org/drawingml/2006/chart" xmlns:a="http://schemas.openxmlformats.org/drawingml/2006/main" xmlns:r="http://schemas.openxmlformats.org/officeDocument/2006/relationships">
  <c:lang val="en-US"/>
  <c:roundedCorners val="0"/>
  <c:chart>
    <c:plotArea>
      <c:scatterChart>
        <c:scatterStyle val="line"/>
        <c:varyColors val="0"/>
        <c:ser>
          <c:idx val="0"/>
          <c:order val="0"/>
          <c:tx>
            <c:strRef>
              <c:f>label 1</c:f>
              <c:strCache>
                <c:ptCount val="1"/>
                <c:pt idx="0">
                  <c:v/>
                </c:pt>
              </c:strCache>
            </c:strRef>
          </c:tx>
          <c:spPr>
            <a:solidFill>
              <a:srgbClr val="000000"/>
            </a:solidFill>
            <a:ln w="19080">
              <a:solidFill>
                <a:srgbClr val="000000"/>
              </a:solidFill>
              <a:round/>
            </a:ln>
          </c:spPr>
          <c:marker>
            <c:symbol val="none"/>
          </c:marker>
          <c:dLbls>
            <c:numFmt formatCode="General" sourceLinked="1"/>
            <c:dLblPos val="r"/>
            <c:showLegendKey val="0"/>
            <c:showVal val="0"/>
            <c:showCatName val="0"/>
            <c:showSerName val="0"/>
            <c:showPercent val="0"/>
            <c:showLeaderLines val="0"/>
          </c:dLbls>
          <c:xVal>
            <c:numRef>
              <c:f>1</c:f>
              <c:numCache>
                <c:formatCode>General</c:formatCode>
                <c:ptCount val="768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pt idx="2093">
                  <c:v>2094</c:v>
                </c:pt>
                <c:pt idx="2094">
                  <c:v>2095</c:v>
                </c:pt>
                <c:pt idx="2095">
                  <c:v>2096</c:v>
                </c:pt>
                <c:pt idx="2096">
                  <c:v>2097</c:v>
                </c:pt>
                <c:pt idx="2097">
                  <c:v>2098</c:v>
                </c:pt>
                <c:pt idx="2098">
                  <c:v>2099</c:v>
                </c:pt>
                <c:pt idx="2099">
                  <c:v>2100</c:v>
                </c:pt>
                <c:pt idx="2100">
                  <c:v>2101</c:v>
                </c:pt>
                <c:pt idx="2101">
                  <c:v>2102</c:v>
                </c:pt>
                <c:pt idx="2102">
                  <c:v>2103</c:v>
                </c:pt>
                <c:pt idx="2103">
                  <c:v>2104</c:v>
                </c:pt>
                <c:pt idx="2104">
                  <c:v>2105</c:v>
                </c:pt>
                <c:pt idx="2105">
                  <c:v>2106</c:v>
                </c:pt>
                <c:pt idx="2106">
                  <c:v>2107</c:v>
                </c:pt>
                <c:pt idx="2107">
                  <c:v>2108</c:v>
                </c:pt>
                <c:pt idx="2108">
                  <c:v>2109</c:v>
                </c:pt>
                <c:pt idx="2109">
                  <c:v>2110</c:v>
                </c:pt>
                <c:pt idx="2110">
                  <c:v>2111</c:v>
                </c:pt>
                <c:pt idx="2111">
                  <c:v>2112</c:v>
                </c:pt>
                <c:pt idx="2112">
                  <c:v>2113</c:v>
                </c:pt>
                <c:pt idx="2113">
                  <c:v>2114</c:v>
                </c:pt>
                <c:pt idx="2114">
                  <c:v>2115</c:v>
                </c:pt>
                <c:pt idx="2115">
                  <c:v>2116</c:v>
                </c:pt>
                <c:pt idx="2116">
                  <c:v>2117</c:v>
                </c:pt>
                <c:pt idx="2117">
                  <c:v>2118</c:v>
                </c:pt>
                <c:pt idx="2118">
                  <c:v>2119</c:v>
                </c:pt>
                <c:pt idx="2119">
                  <c:v>2120</c:v>
                </c:pt>
                <c:pt idx="2120">
                  <c:v>2121</c:v>
                </c:pt>
                <c:pt idx="2121">
                  <c:v>2122</c:v>
                </c:pt>
                <c:pt idx="2122">
                  <c:v>2123</c:v>
                </c:pt>
                <c:pt idx="2123">
                  <c:v>2124</c:v>
                </c:pt>
                <c:pt idx="2124">
                  <c:v>2125</c:v>
                </c:pt>
                <c:pt idx="2125">
                  <c:v>2126</c:v>
                </c:pt>
                <c:pt idx="2126">
                  <c:v>2127</c:v>
                </c:pt>
                <c:pt idx="2127">
                  <c:v>2128</c:v>
                </c:pt>
                <c:pt idx="2128">
                  <c:v>2129</c:v>
                </c:pt>
                <c:pt idx="2129">
                  <c:v>2130</c:v>
                </c:pt>
                <c:pt idx="2130">
                  <c:v>2131</c:v>
                </c:pt>
                <c:pt idx="2131">
                  <c:v>2132</c:v>
                </c:pt>
                <c:pt idx="2132">
                  <c:v>2133</c:v>
                </c:pt>
                <c:pt idx="2133">
                  <c:v>2134</c:v>
                </c:pt>
                <c:pt idx="2134">
                  <c:v>2135</c:v>
                </c:pt>
                <c:pt idx="2135">
                  <c:v>2136</c:v>
                </c:pt>
                <c:pt idx="2136">
                  <c:v>2137</c:v>
                </c:pt>
                <c:pt idx="2137">
                  <c:v>2138</c:v>
                </c:pt>
                <c:pt idx="2138">
                  <c:v>2139</c:v>
                </c:pt>
                <c:pt idx="2139">
                  <c:v>2140</c:v>
                </c:pt>
                <c:pt idx="2140">
                  <c:v>2141</c:v>
                </c:pt>
                <c:pt idx="2141">
                  <c:v>2142</c:v>
                </c:pt>
                <c:pt idx="2142">
                  <c:v>2143</c:v>
                </c:pt>
                <c:pt idx="2143">
                  <c:v>2144</c:v>
                </c:pt>
                <c:pt idx="2144">
                  <c:v>2145</c:v>
                </c:pt>
                <c:pt idx="2145">
                  <c:v>2146</c:v>
                </c:pt>
                <c:pt idx="2146">
                  <c:v>2147</c:v>
                </c:pt>
                <c:pt idx="2147">
                  <c:v>2148</c:v>
                </c:pt>
                <c:pt idx="2148">
                  <c:v>2149</c:v>
                </c:pt>
                <c:pt idx="2149">
                  <c:v>2150</c:v>
                </c:pt>
                <c:pt idx="2150">
                  <c:v>2151</c:v>
                </c:pt>
                <c:pt idx="2151">
                  <c:v>2152</c:v>
                </c:pt>
                <c:pt idx="2152">
                  <c:v>2153</c:v>
                </c:pt>
                <c:pt idx="2153">
                  <c:v>2154</c:v>
                </c:pt>
                <c:pt idx="2154">
                  <c:v>2155</c:v>
                </c:pt>
                <c:pt idx="2155">
                  <c:v>2156</c:v>
                </c:pt>
                <c:pt idx="2156">
                  <c:v>2157</c:v>
                </c:pt>
                <c:pt idx="2157">
                  <c:v>2158</c:v>
                </c:pt>
                <c:pt idx="2158">
                  <c:v>2159</c:v>
                </c:pt>
                <c:pt idx="2159">
                  <c:v>2160</c:v>
                </c:pt>
                <c:pt idx="2160">
                  <c:v>2161</c:v>
                </c:pt>
                <c:pt idx="2161">
                  <c:v>2162</c:v>
                </c:pt>
                <c:pt idx="2162">
                  <c:v>2163</c:v>
                </c:pt>
                <c:pt idx="2163">
                  <c:v>2164</c:v>
                </c:pt>
                <c:pt idx="2164">
                  <c:v>2165</c:v>
                </c:pt>
                <c:pt idx="2165">
                  <c:v>2166</c:v>
                </c:pt>
                <c:pt idx="2166">
                  <c:v>2167</c:v>
                </c:pt>
                <c:pt idx="2167">
                  <c:v>2168</c:v>
                </c:pt>
                <c:pt idx="2168">
                  <c:v>2169</c:v>
                </c:pt>
                <c:pt idx="2169">
                  <c:v>2170</c:v>
                </c:pt>
                <c:pt idx="2170">
                  <c:v>2171</c:v>
                </c:pt>
                <c:pt idx="2171">
                  <c:v>2172</c:v>
                </c:pt>
                <c:pt idx="2172">
                  <c:v>2173</c:v>
                </c:pt>
                <c:pt idx="2173">
                  <c:v>2174</c:v>
                </c:pt>
                <c:pt idx="2174">
                  <c:v>2175</c:v>
                </c:pt>
                <c:pt idx="2175">
                  <c:v>2176</c:v>
                </c:pt>
                <c:pt idx="2176">
                  <c:v>2177</c:v>
                </c:pt>
                <c:pt idx="2177">
                  <c:v>2178</c:v>
                </c:pt>
                <c:pt idx="2178">
                  <c:v>2179</c:v>
                </c:pt>
                <c:pt idx="2179">
                  <c:v>2180</c:v>
                </c:pt>
                <c:pt idx="2180">
                  <c:v>2181</c:v>
                </c:pt>
                <c:pt idx="2181">
                  <c:v>2182</c:v>
                </c:pt>
                <c:pt idx="2182">
                  <c:v>2183</c:v>
                </c:pt>
                <c:pt idx="2183">
                  <c:v>2184</c:v>
                </c:pt>
                <c:pt idx="2184">
                  <c:v>2185</c:v>
                </c:pt>
                <c:pt idx="2185">
                  <c:v>2186</c:v>
                </c:pt>
                <c:pt idx="2186">
                  <c:v>2187</c:v>
                </c:pt>
                <c:pt idx="2187">
                  <c:v>2188</c:v>
                </c:pt>
                <c:pt idx="2188">
                  <c:v>2189</c:v>
                </c:pt>
                <c:pt idx="2189">
                  <c:v>2190</c:v>
                </c:pt>
                <c:pt idx="2190">
                  <c:v>2191</c:v>
                </c:pt>
                <c:pt idx="2191">
                  <c:v>2192</c:v>
                </c:pt>
                <c:pt idx="2192">
                  <c:v>2193</c:v>
                </c:pt>
                <c:pt idx="2193">
                  <c:v>2194</c:v>
                </c:pt>
                <c:pt idx="2194">
                  <c:v>2195</c:v>
                </c:pt>
                <c:pt idx="2195">
                  <c:v>2196</c:v>
                </c:pt>
                <c:pt idx="2196">
                  <c:v>2197</c:v>
                </c:pt>
                <c:pt idx="2197">
                  <c:v>2198</c:v>
                </c:pt>
                <c:pt idx="2198">
                  <c:v>2199</c:v>
                </c:pt>
                <c:pt idx="2199">
                  <c:v>2200</c:v>
                </c:pt>
                <c:pt idx="2200">
                  <c:v>2201</c:v>
                </c:pt>
                <c:pt idx="2201">
                  <c:v>2202</c:v>
                </c:pt>
                <c:pt idx="2202">
                  <c:v>2203</c:v>
                </c:pt>
                <c:pt idx="2203">
                  <c:v>2204</c:v>
                </c:pt>
                <c:pt idx="2204">
                  <c:v>2205</c:v>
                </c:pt>
                <c:pt idx="2205">
                  <c:v>2206</c:v>
                </c:pt>
                <c:pt idx="2206">
                  <c:v>2207</c:v>
                </c:pt>
                <c:pt idx="2207">
                  <c:v>2208</c:v>
                </c:pt>
                <c:pt idx="2208">
                  <c:v>2209</c:v>
                </c:pt>
                <c:pt idx="2209">
                  <c:v>2210</c:v>
                </c:pt>
                <c:pt idx="2210">
                  <c:v>2211</c:v>
                </c:pt>
                <c:pt idx="2211">
                  <c:v>2212</c:v>
                </c:pt>
                <c:pt idx="2212">
                  <c:v>2213</c:v>
                </c:pt>
                <c:pt idx="2213">
                  <c:v>2214</c:v>
                </c:pt>
                <c:pt idx="2214">
                  <c:v>2215</c:v>
                </c:pt>
                <c:pt idx="2215">
                  <c:v>2216</c:v>
                </c:pt>
                <c:pt idx="2216">
                  <c:v>2217</c:v>
                </c:pt>
                <c:pt idx="2217">
                  <c:v>2218</c:v>
                </c:pt>
                <c:pt idx="2218">
                  <c:v>2219</c:v>
                </c:pt>
                <c:pt idx="2219">
                  <c:v>2220</c:v>
                </c:pt>
                <c:pt idx="2220">
                  <c:v>2221</c:v>
                </c:pt>
                <c:pt idx="2221">
                  <c:v>2222</c:v>
                </c:pt>
                <c:pt idx="2222">
                  <c:v>2223</c:v>
                </c:pt>
                <c:pt idx="2223">
                  <c:v>2224</c:v>
                </c:pt>
                <c:pt idx="2224">
                  <c:v>2225</c:v>
                </c:pt>
                <c:pt idx="2225">
                  <c:v>2226</c:v>
                </c:pt>
                <c:pt idx="2226">
                  <c:v>2227</c:v>
                </c:pt>
                <c:pt idx="2227">
                  <c:v>2228</c:v>
                </c:pt>
                <c:pt idx="2228">
                  <c:v>2229</c:v>
                </c:pt>
                <c:pt idx="2229">
                  <c:v>2230</c:v>
                </c:pt>
                <c:pt idx="2230">
                  <c:v>2231</c:v>
                </c:pt>
                <c:pt idx="2231">
                  <c:v>2232</c:v>
                </c:pt>
                <c:pt idx="2232">
                  <c:v>2233</c:v>
                </c:pt>
                <c:pt idx="2233">
                  <c:v>2234</c:v>
                </c:pt>
                <c:pt idx="2234">
                  <c:v>2235</c:v>
                </c:pt>
                <c:pt idx="2235">
                  <c:v>2236</c:v>
                </c:pt>
                <c:pt idx="2236">
                  <c:v>2237</c:v>
                </c:pt>
                <c:pt idx="2237">
                  <c:v>2238</c:v>
                </c:pt>
                <c:pt idx="2238">
                  <c:v>2239</c:v>
                </c:pt>
                <c:pt idx="2239">
                  <c:v>2240</c:v>
                </c:pt>
                <c:pt idx="2240">
                  <c:v>2241</c:v>
                </c:pt>
                <c:pt idx="2241">
                  <c:v>2242</c:v>
                </c:pt>
                <c:pt idx="2242">
                  <c:v>2243</c:v>
                </c:pt>
                <c:pt idx="2243">
                  <c:v>2244</c:v>
                </c:pt>
                <c:pt idx="2244">
                  <c:v>2245</c:v>
                </c:pt>
                <c:pt idx="2245">
                  <c:v>2246</c:v>
                </c:pt>
                <c:pt idx="2246">
                  <c:v>2247</c:v>
                </c:pt>
                <c:pt idx="2247">
                  <c:v>2248</c:v>
                </c:pt>
                <c:pt idx="2248">
                  <c:v>2249</c:v>
                </c:pt>
                <c:pt idx="2249">
                  <c:v>2250</c:v>
                </c:pt>
                <c:pt idx="2250">
                  <c:v>2251</c:v>
                </c:pt>
                <c:pt idx="2251">
                  <c:v>2252</c:v>
                </c:pt>
                <c:pt idx="2252">
                  <c:v>2253</c:v>
                </c:pt>
                <c:pt idx="2253">
                  <c:v>2254</c:v>
                </c:pt>
                <c:pt idx="2254">
                  <c:v>2255</c:v>
                </c:pt>
                <c:pt idx="2255">
                  <c:v>2256</c:v>
                </c:pt>
                <c:pt idx="2256">
                  <c:v>2257</c:v>
                </c:pt>
                <c:pt idx="2257">
                  <c:v>2258</c:v>
                </c:pt>
                <c:pt idx="2258">
                  <c:v>2259</c:v>
                </c:pt>
                <c:pt idx="2259">
                  <c:v>2260</c:v>
                </c:pt>
                <c:pt idx="2260">
                  <c:v>2261</c:v>
                </c:pt>
                <c:pt idx="2261">
                  <c:v>2262</c:v>
                </c:pt>
                <c:pt idx="2262">
                  <c:v>2263</c:v>
                </c:pt>
                <c:pt idx="2263">
                  <c:v>2264</c:v>
                </c:pt>
                <c:pt idx="2264">
                  <c:v>2265</c:v>
                </c:pt>
                <c:pt idx="2265">
                  <c:v>2266</c:v>
                </c:pt>
                <c:pt idx="2266">
                  <c:v>2267</c:v>
                </c:pt>
                <c:pt idx="2267">
                  <c:v>2268</c:v>
                </c:pt>
                <c:pt idx="2268">
                  <c:v>2269</c:v>
                </c:pt>
                <c:pt idx="2269">
                  <c:v>2270</c:v>
                </c:pt>
                <c:pt idx="2270">
                  <c:v>2271</c:v>
                </c:pt>
                <c:pt idx="2271">
                  <c:v>2272</c:v>
                </c:pt>
                <c:pt idx="2272">
                  <c:v>2273</c:v>
                </c:pt>
                <c:pt idx="2273">
                  <c:v>2274</c:v>
                </c:pt>
                <c:pt idx="2274">
                  <c:v>2275</c:v>
                </c:pt>
                <c:pt idx="2275">
                  <c:v>2276</c:v>
                </c:pt>
                <c:pt idx="2276">
                  <c:v>2277</c:v>
                </c:pt>
                <c:pt idx="2277">
                  <c:v>2278</c:v>
                </c:pt>
                <c:pt idx="2278">
                  <c:v>2279</c:v>
                </c:pt>
                <c:pt idx="2279">
                  <c:v>2280</c:v>
                </c:pt>
                <c:pt idx="2280">
                  <c:v>2281</c:v>
                </c:pt>
                <c:pt idx="2281">
                  <c:v>2282</c:v>
                </c:pt>
                <c:pt idx="2282">
                  <c:v>2283</c:v>
                </c:pt>
                <c:pt idx="2283">
                  <c:v>2284</c:v>
                </c:pt>
                <c:pt idx="2284">
                  <c:v>2285</c:v>
                </c:pt>
                <c:pt idx="2285">
                  <c:v>2286</c:v>
                </c:pt>
                <c:pt idx="2286">
                  <c:v>2287</c:v>
                </c:pt>
                <c:pt idx="2287">
                  <c:v>2288</c:v>
                </c:pt>
                <c:pt idx="2288">
                  <c:v>2289</c:v>
                </c:pt>
                <c:pt idx="2289">
                  <c:v>2290</c:v>
                </c:pt>
                <c:pt idx="2290">
                  <c:v>2291</c:v>
                </c:pt>
                <c:pt idx="2291">
                  <c:v>2292</c:v>
                </c:pt>
                <c:pt idx="2292">
                  <c:v>2293</c:v>
                </c:pt>
                <c:pt idx="2293">
                  <c:v>2294</c:v>
                </c:pt>
                <c:pt idx="2294">
                  <c:v>2295</c:v>
                </c:pt>
                <c:pt idx="2295">
                  <c:v>2296</c:v>
                </c:pt>
                <c:pt idx="2296">
                  <c:v>2297</c:v>
                </c:pt>
                <c:pt idx="2297">
                  <c:v>2298</c:v>
                </c:pt>
                <c:pt idx="2298">
                  <c:v>2299</c:v>
                </c:pt>
                <c:pt idx="2299">
                  <c:v>2300</c:v>
                </c:pt>
                <c:pt idx="2300">
                  <c:v>2301</c:v>
                </c:pt>
                <c:pt idx="2301">
                  <c:v>2302</c:v>
                </c:pt>
                <c:pt idx="2302">
                  <c:v>2303</c:v>
                </c:pt>
                <c:pt idx="2303">
                  <c:v>2304</c:v>
                </c:pt>
                <c:pt idx="2304">
                  <c:v>2305</c:v>
                </c:pt>
                <c:pt idx="2305">
                  <c:v>2306</c:v>
                </c:pt>
                <c:pt idx="2306">
                  <c:v>2307</c:v>
                </c:pt>
                <c:pt idx="2307">
                  <c:v>2308</c:v>
                </c:pt>
                <c:pt idx="2308">
                  <c:v>2309</c:v>
                </c:pt>
                <c:pt idx="2309">
                  <c:v>2310</c:v>
                </c:pt>
                <c:pt idx="2310">
                  <c:v>2311</c:v>
                </c:pt>
                <c:pt idx="2311">
                  <c:v>2312</c:v>
                </c:pt>
                <c:pt idx="2312">
                  <c:v>2313</c:v>
                </c:pt>
                <c:pt idx="2313">
                  <c:v>2314</c:v>
                </c:pt>
                <c:pt idx="2314">
                  <c:v>2315</c:v>
                </c:pt>
                <c:pt idx="2315">
                  <c:v>2316</c:v>
                </c:pt>
                <c:pt idx="2316">
                  <c:v>2317</c:v>
                </c:pt>
                <c:pt idx="2317">
                  <c:v>2318</c:v>
                </c:pt>
                <c:pt idx="2318">
                  <c:v>2319</c:v>
                </c:pt>
                <c:pt idx="2319">
                  <c:v>2320</c:v>
                </c:pt>
                <c:pt idx="2320">
                  <c:v>2321</c:v>
                </c:pt>
                <c:pt idx="2321">
                  <c:v>2322</c:v>
                </c:pt>
                <c:pt idx="2322">
                  <c:v>2323</c:v>
                </c:pt>
                <c:pt idx="2323">
                  <c:v>2324</c:v>
                </c:pt>
                <c:pt idx="2324">
                  <c:v>2325</c:v>
                </c:pt>
                <c:pt idx="2325">
                  <c:v>2326</c:v>
                </c:pt>
                <c:pt idx="2326">
                  <c:v>2327</c:v>
                </c:pt>
                <c:pt idx="2327">
                  <c:v>2328</c:v>
                </c:pt>
                <c:pt idx="2328">
                  <c:v>2329</c:v>
                </c:pt>
                <c:pt idx="2329">
                  <c:v>2330</c:v>
                </c:pt>
                <c:pt idx="2330">
                  <c:v>2331</c:v>
                </c:pt>
                <c:pt idx="2331">
                  <c:v>2332</c:v>
                </c:pt>
                <c:pt idx="2332">
                  <c:v>2333</c:v>
                </c:pt>
                <c:pt idx="2333">
                  <c:v>2334</c:v>
                </c:pt>
                <c:pt idx="2334">
                  <c:v>2335</c:v>
                </c:pt>
                <c:pt idx="2335">
                  <c:v>2336</c:v>
                </c:pt>
                <c:pt idx="2336">
                  <c:v>2337</c:v>
                </c:pt>
                <c:pt idx="2337">
                  <c:v>2338</c:v>
                </c:pt>
                <c:pt idx="2338">
                  <c:v>2339</c:v>
                </c:pt>
                <c:pt idx="2339">
                  <c:v>2340</c:v>
                </c:pt>
                <c:pt idx="2340">
                  <c:v>2341</c:v>
                </c:pt>
                <c:pt idx="2341">
                  <c:v>2342</c:v>
                </c:pt>
                <c:pt idx="2342">
                  <c:v>2343</c:v>
                </c:pt>
                <c:pt idx="2343">
                  <c:v>2344</c:v>
                </c:pt>
                <c:pt idx="2344">
                  <c:v>2345</c:v>
                </c:pt>
                <c:pt idx="2345">
                  <c:v>2346</c:v>
                </c:pt>
                <c:pt idx="2346">
                  <c:v>2347</c:v>
                </c:pt>
                <c:pt idx="2347">
                  <c:v>2348</c:v>
                </c:pt>
                <c:pt idx="2348">
                  <c:v>2349</c:v>
                </c:pt>
                <c:pt idx="2349">
                  <c:v>2350</c:v>
                </c:pt>
                <c:pt idx="2350">
                  <c:v>2351</c:v>
                </c:pt>
                <c:pt idx="2351">
                  <c:v>2352</c:v>
                </c:pt>
                <c:pt idx="2352">
                  <c:v>2353</c:v>
                </c:pt>
                <c:pt idx="2353">
                  <c:v>2354</c:v>
                </c:pt>
                <c:pt idx="2354">
                  <c:v>2355</c:v>
                </c:pt>
                <c:pt idx="2355">
                  <c:v>2356</c:v>
                </c:pt>
                <c:pt idx="2356">
                  <c:v>2357</c:v>
                </c:pt>
                <c:pt idx="2357">
                  <c:v>2358</c:v>
                </c:pt>
                <c:pt idx="2358">
                  <c:v>2359</c:v>
                </c:pt>
                <c:pt idx="2359">
                  <c:v>2360</c:v>
                </c:pt>
                <c:pt idx="2360">
                  <c:v>2361</c:v>
                </c:pt>
                <c:pt idx="2361">
                  <c:v>2362</c:v>
                </c:pt>
                <c:pt idx="2362">
                  <c:v>2363</c:v>
                </c:pt>
                <c:pt idx="2363">
                  <c:v>2364</c:v>
                </c:pt>
                <c:pt idx="2364">
                  <c:v>2365</c:v>
                </c:pt>
                <c:pt idx="2365">
                  <c:v>2366</c:v>
                </c:pt>
                <c:pt idx="2366">
                  <c:v>2367</c:v>
                </c:pt>
                <c:pt idx="2367">
                  <c:v>2368</c:v>
                </c:pt>
                <c:pt idx="2368">
                  <c:v>2369</c:v>
                </c:pt>
                <c:pt idx="2369">
                  <c:v>2370</c:v>
                </c:pt>
                <c:pt idx="2370">
                  <c:v>2371</c:v>
                </c:pt>
                <c:pt idx="2371">
                  <c:v>2372</c:v>
                </c:pt>
                <c:pt idx="2372">
                  <c:v>2373</c:v>
                </c:pt>
                <c:pt idx="2373">
                  <c:v>2374</c:v>
                </c:pt>
                <c:pt idx="2374">
                  <c:v>2375</c:v>
                </c:pt>
                <c:pt idx="2375">
                  <c:v>2376</c:v>
                </c:pt>
                <c:pt idx="2376">
                  <c:v>2377</c:v>
                </c:pt>
                <c:pt idx="2377">
                  <c:v>2378</c:v>
                </c:pt>
                <c:pt idx="2378">
                  <c:v>2379</c:v>
                </c:pt>
                <c:pt idx="2379">
                  <c:v>2380</c:v>
                </c:pt>
                <c:pt idx="2380">
                  <c:v>2381</c:v>
                </c:pt>
                <c:pt idx="2381">
                  <c:v>2382</c:v>
                </c:pt>
                <c:pt idx="2382">
                  <c:v>2383</c:v>
                </c:pt>
                <c:pt idx="2383">
                  <c:v>2384</c:v>
                </c:pt>
                <c:pt idx="2384">
                  <c:v>2385</c:v>
                </c:pt>
                <c:pt idx="2385">
                  <c:v>2386</c:v>
                </c:pt>
                <c:pt idx="2386">
                  <c:v>2387</c:v>
                </c:pt>
                <c:pt idx="2387">
                  <c:v>2388</c:v>
                </c:pt>
                <c:pt idx="2388">
                  <c:v>2389</c:v>
                </c:pt>
                <c:pt idx="2389">
                  <c:v>2390</c:v>
                </c:pt>
                <c:pt idx="2390">
                  <c:v>2391</c:v>
                </c:pt>
                <c:pt idx="2391">
                  <c:v>2392</c:v>
                </c:pt>
                <c:pt idx="2392">
                  <c:v>2393</c:v>
                </c:pt>
                <c:pt idx="2393">
                  <c:v>2394</c:v>
                </c:pt>
                <c:pt idx="2394">
                  <c:v>2395</c:v>
                </c:pt>
                <c:pt idx="2395">
                  <c:v>2396</c:v>
                </c:pt>
                <c:pt idx="2396">
                  <c:v>2397</c:v>
                </c:pt>
                <c:pt idx="2397">
                  <c:v>2398</c:v>
                </c:pt>
                <c:pt idx="2398">
                  <c:v>2399</c:v>
                </c:pt>
                <c:pt idx="2399">
                  <c:v>2400</c:v>
                </c:pt>
                <c:pt idx="2400">
                  <c:v>2401</c:v>
                </c:pt>
                <c:pt idx="2401">
                  <c:v>2402</c:v>
                </c:pt>
                <c:pt idx="2402">
                  <c:v>2403</c:v>
                </c:pt>
                <c:pt idx="2403">
                  <c:v>2404</c:v>
                </c:pt>
                <c:pt idx="2404">
                  <c:v>2405</c:v>
                </c:pt>
                <c:pt idx="2405">
                  <c:v>2406</c:v>
                </c:pt>
                <c:pt idx="2406">
                  <c:v>2407</c:v>
                </c:pt>
                <c:pt idx="2407">
                  <c:v>2408</c:v>
                </c:pt>
                <c:pt idx="2408">
                  <c:v>2409</c:v>
                </c:pt>
                <c:pt idx="2409">
                  <c:v>2410</c:v>
                </c:pt>
                <c:pt idx="2410">
                  <c:v>2411</c:v>
                </c:pt>
                <c:pt idx="2411">
                  <c:v>2412</c:v>
                </c:pt>
                <c:pt idx="2412">
                  <c:v>2413</c:v>
                </c:pt>
                <c:pt idx="2413">
                  <c:v>2414</c:v>
                </c:pt>
                <c:pt idx="2414">
                  <c:v>2415</c:v>
                </c:pt>
                <c:pt idx="2415">
                  <c:v>2416</c:v>
                </c:pt>
                <c:pt idx="2416">
                  <c:v>2417</c:v>
                </c:pt>
                <c:pt idx="2417">
                  <c:v>2418</c:v>
                </c:pt>
                <c:pt idx="2418">
                  <c:v>2419</c:v>
                </c:pt>
                <c:pt idx="2419">
                  <c:v>2420</c:v>
                </c:pt>
                <c:pt idx="2420">
                  <c:v>2421</c:v>
                </c:pt>
                <c:pt idx="2421">
                  <c:v>2422</c:v>
                </c:pt>
                <c:pt idx="2422">
                  <c:v>2423</c:v>
                </c:pt>
                <c:pt idx="2423">
                  <c:v>2424</c:v>
                </c:pt>
                <c:pt idx="2424">
                  <c:v>2425</c:v>
                </c:pt>
                <c:pt idx="2425">
                  <c:v>2426</c:v>
                </c:pt>
                <c:pt idx="2426">
                  <c:v>2427</c:v>
                </c:pt>
                <c:pt idx="2427">
                  <c:v>2428</c:v>
                </c:pt>
                <c:pt idx="2428">
                  <c:v>2429</c:v>
                </c:pt>
                <c:pt idx="2429">
                  <c:v>2430</c:v>
                </c:pt>
                <c:pt idx="2430">
                  <c:v>2431</c:v>
                </c:pt>
                <c:pt idx="2431">
                  <c:v>2432</c:v>
                </c:pt>
                <c:pt idx="2432">
                  <c:v>2433</c:v>
                </c:pt>
                <c:pt idx="2433">
                  <c:v>2434</c:v>
                </c:pt>
                <c:pt idx="2434">
                  <c:v>2435</c:v>
                </c:pt>
                <c:pt idx="2435">
                  <c:v>2436</c:v>
                </c:pt>
                <c:pt idx="2436">
                  <c:v>2437</c:v>
                </c:pt>
                <c:pt idx="2437">
                  <c:v>2438</c:v>
                </c:pt>
                <c:pt idx="2438">
                  <c:v>2439</c:v>
                </c:pt>
                <c:pt idx="2439">
                  <c:v>2440</c:v>
                </c:pt>
                <c:pt idx="2440">
                  <c:v>2441</c:v>
                </c:pt>
                <c:pt idx="2441">
                  <c:v>2442</c:v>
                </c:pt>
                <c:pt idx="2442">
                  <c:v>2443</c:v>
                </c:pt>
                <c:pt idx="2443">
                  <c:v>2444</c:v>
                </c:pt>
                <c:pt idx="2444">
                  <c:v>2445</c:v>
                </c:pt>
                <c:pt idx="2445">
                  <c:v>2446</c:v>
                </c:pt>
                <c:pt idx="2446">
                  <c:v>2447</c:v>
                </c:pt>
                <c:pt idx="2447">
                  <c:v>2448</c:v>
                </c:pt>
                <c:pt idx="2448">
                  <c:v>2449</c:v>
                </c:pt>
                <c:pt idx="2449">
                  <c:v>2450</c:v>
                </c:pt>
                <c:pt idx="2450">
                  <c:v>2451</c:v>
                </c:pt>
                <c:pt idx="2451">
                  <c:v>2452</c:v>
                </c:pt>
                <c:pt idx="2452">
                  <c:v>2453</c:v>
                </c:pt>
                <c:pt idx="2453">
                  <c:v>2454</c:v>
                </c:pt>
                <c:pt idx="2454">
                  <c:v>2455</c:v>
                </c:pt>
                <c:pt idx="2455">
                  <c:v>2456</c:v>
                </c:pt>
                <c:pt idx="2456">
                  <c:v>2457</c:v>
                </c:pt>
                <c:pt idx="2457">
                  <c:v>2458</c:v>
                </c:pt>
                <c:pt idx="2458">
                  <c:v>2459</c:v>
                </c:pt>
                <c:pt idx="2459">
                  <c:v>2460</c:v>
                </c:pt>
                <c:pt idx="2460">
                  <c:v>2461</c:v>
                </c:pt>
                <c:pt idx="2461">
                  <c:v>2462</c:v>
                </c:pt>
                <c:pt idx="2462">
                  <c:v>2463</c:v>
                </c:pt>
                <c:pt idx="2463">
                  <c:v>2464</c:v>
                </c:pt>
                <c:pt idx="2464">
                  <c:v>2465</c:v>
                </c:pt>
                <c:pt idx="2465">
                  <c:v>2466</c:v>
                </c:pt>
                <c:pt idx="2466">
                  <c:v>2467</c:v>
                </c:pt>
                <c:pt idx="2467">
                  <c:v>2468</c:v>
                </c:pt>
                <c:pt idx="2468">
                  <c:v>2469</c:v>
                </c:pt>
                <c:pt idx="2469">
                  <c:v>2470</c:v>
                </c:pt>
                <c:pt idx="2470">
                  <c:v>2471</c:v>
                </c:pt>
                <c:pt idx="2471">
                  <c:v>2472</c:v>
                </c:pt>
                <c:pt idx="2472">
                  <c:v>2473</c:v>
                </c:pt>
                <c:pt idx="2473">
                  <c:v>2474</c:v>
                </c:pt>
                <c:pt idx="2474">
                  <c:v>2475</c:v>
                </c:pt>
                <c:pt idx="2475">
                  <c:v>2476</c:v>
                </c:pt>
                <c:pt idx="2476">
                  <c:v>2477</c:v>
                </c:pt>
                <c:pt idx="2477">
                  <c:v>2478</c:v>
                </c:pt>
                <c:pt idx="2478">
                  <c:v>2479</c:v>
                </c:pt>
                <c:pt idx="2479">
                  <c:v>2480</c:v>
                </c:pt>
                <c:pt idx="2480">
                  <c:v>2481</c:v>
                </c:pt>
                <c:pt idx="2481">
                  <c:v>2482</c:v>
                </c:pt>
                <c:pt idx="2482">
                  <c:v>2483</c:v>
                </c:pt>
                <c:pt idx="2483">
                  <c:v>2484</c:v>
                </c:pt>
                <c:pt idx="2484">
                  <c:v>2485</c:v>
                </c:pt>
                <c:pt idx="2485">
                  <c:v>2486</c:v>
                </c:pt>
                <c:pt idx="2486">
                  <c:v>2487</c:v>
                </c:pt>
                <c:pt idx="2487">
                  <c:v>2488</c:v>
                </c:pt>
                <c:pt idx="2488">
                  <c:v>2489</c:v>
                </c:pt>
                <c:pt idx="2489">
                  <c:v>2490</c:v>
                </c:pt>
                <c:pt idx="2490">
                  <c:v>2491</c:v>
                </c:pt>
                <c:pt idx="2491">
                  <c:v>2492</c:v>
                </c:pt>
                <c:pt idx="2492">
                  <c:v>2493</c:v>
                </c:pt>
                <c:pt idx="2493">
                  <c:v>2494</c:v>
                </c:pt>
                <c:pt idx="2494">
                  <c:v>2495</c:v>
                </c:pt>
                <c:pt idx="2495">
                  <c:v>2496</c:v>
                </c:pt>
                <c:pt idx="2496">
                  <c:v>2497</c:v>
                </c:pt>
                <c:pt idx="2497">
                  <c:v>2498</c:v>
                </c:pt>
                <c:pt idx="2498">
                  <c:v>2499</c:v>
                </c:pt>
                <c:pt idx="2499">
                  <c:v>2500</c:v>
                </c:pt>
                <c:pt idx="2500">
                  <c:v>2501</c:v>
                </c:pt>
                <c:pt idx="2501">
                  <c:v>2502</c:v>
                </c:pt>
                <c:pt idx="2502">
                  <c:v>2503</c:v>
                </c:pt>
                <c:pt idx="2503">
                  <c:v>2504</c:v>
                </c:pt>
                <c:pt idx="2504">
                  <c:v>2505</c:v>
                </c:pt>
                <c:pt idx="2505">
                  <c:v>2506</c:v>
                </c:pt>
                <c:pt idx="2506">
                  <c:v>2507</c:v>
                </c:pt>
                <c:pt idx="2507">
                  <c:v>2508</c:v>
                </c:pt>
                <c:pt idx="2508">
                  <c:v>2509</c:v>
                </c:pt>
                <c:pt idx="2509">
                  <c:v>2510</c:v>
                </c:pt>
                <c:pt idx="2510">
                  <c:v>2511</c:v>
                </c:pt>
                <c:pt idx="2511">
                  <c:v>2512</c:v>
                </c:pt>
                <c:pt idx="2512">
                  <c:v>2513</c:v>
                </c:pt>
                <c:pt idx="2513">
                  <c:v>2514</c:v>
                </c:pt>
                <c:pt idx="2514">
                  <c:v>2515</c:v>
                </c:pt>
                <c:pt idx="2515">
                  <c:v>2516</c:v>
                </c:pt>
                <c:pt idx="2516">
                  <c:v>2517</c:v>
                </c:pt>
                <c:pt idx="2517">
                  <c:v>2518</c:v>
                </c:pt>
                <c:pt idx="2518">
                  <c:v>2519</c:v>
                </c:pt>
                <c:pt idx="2519">
                  <c:v>2520</c:v>
                </c:pt>
                <c:pt idx="2520">
                  <c:v>2521</c:v>
                </c:pt>
                <c:pt idx="2521">
                  <c:v>2522</c:v>
                </c:pt>
                <c:pt idx="2522">
                  <c:v>2523</c:v>
                </c:pt>
                <c:pt idx="2523">
                  <c:v>2524</c:v>
                </c:pt>
                <c:pt idx="2524">
                  <c:v>2525</c:v>
                </c:pt>
                <c:pt idx="2525">
                  <c:v>2526</c:v>
                </c:pt>
                <c:pt idx="2526">
                  <c:v>2527</c:v>
                </c:pt>
                <c:pt idx="2527">
                  <c:v>2528</c:v>
                </c:pt>
                <c:pt idx="2528">
                  <c:v>2529</c:v>
                </c:pt>
                <c:pt idx="2529">
                  <c:v>2530</c:v>
                </c:pt>
                <c:pt idx="2530">
                  <c:v>2531</c:v>
                </c:pt>
                <c:pt idx="2531">
                  <c:v>2532</c:v>
                </c:pt>
                <c:pt idx="2532">
                  <c:v>2533</c:v>
                </c:pt>
                <c:pt idx="2533">
                  <c:v>2534</c:v>
                </c:pt>
                <c:pt idx="2534">
                  <c:v>2535</c:v>
                </c:pt>
                <c:pt idx="2535">
                  <c:v>2536</c:v>
                </c:pt>
                <c:pt idx="2536">
                  <c:v>2537</c:v>
                </c:pt>
                <c:pt idx="2537">
                  <c:v>2538</c:v>
                </c:pt>
                <c:pt idx="2538">
                  <c:v>2539</c:v>
                </c:pt>
                <c:pt idx="2539">
                  <c:v>2540</c:v>
                </c:pt>
                <c:pt idx="2540">
                  <c:v>2541</c:v>
                </c:pt>
                <c:pt idx="2541">
                  <c:v>2542</c:v>
                </c:pt>
                <c:pt idx="2542">
                  <c:v>2543</c:v>
                </c:pt>
                <c:pt idx="2543">
                  <c:v>2544</c:v>
                </c:pt>
                <c:pt idx="2544">
                  <c:v>2545</c:v>
                </c:pt>
                <c:pt idx="2545">
                  <c:v>2546</c:v>
                </c:pt>
                <c:pt idx="2546">
                  <c:v>2547</c:v>
                </c:pt>
                <c:pt idx="2547">
                  <c:v>2548</c:v>
                </c:pt>
                <c:pt idx="2548">
                  <c:v>2549</c:v>
                </c:pt>
                <c:pt idx="2549">
                  <c:v>2550</c:v>
                </c:pt>
                <c:pt idx="2550">
                  <c:v>2551</c:v>
                </c:pt>
                <c:pt idx="2551">
                  <c:v>2552</c:v>
                </c:pt>
                <c:pt idx="2552">
                  <c:v>2553</c:v>
                </c:pt>
                <c:pt idx="2553">
                  <c:v>2554</c:v>
                </c:pt>
                <c:pt idx="2554">
                  <c:v>2555</c:v>
                </c:pt>
                <c:pt idx="2555">
                  <c:v>2556</c:v>
                </c:pt>
                <c:pt idx="2556">
                  <c:v>2557</c:v>
                </c:pt>
                <c:pt idx="2557">
                  <c:v>2558</c:v>
                </c:pt>
                <c:pt idx="2558">
                  <c:v>2559</c:v>
                </c:pt>
                <c:pt idx="2559">
                  <c:v>2560</c:v>
                </c:pt>
                <c:pt idx="2560">
                  <c:v>2561</c:v>
                </c:pt>
                <c:pt idx="2561">
                  <c:v>2562</c:v>
                </c:pt>
                <c:pt idx="2562">
                  <c:v>2563</c:v>
                </c:pt>
                <c:pt idx="2563">
                  <c:v>2564</c:v>
                </c:pt>
                <c:pt idx="2564">
                  <c:v>2565</c:v>
                </c:pt>
                <c:pt idx="2565">
                  <c:v>2566</c:v>
                </c:pt>
                <c:pt idx="2566">
                  <c:v>2567</c:v>
                </c:pt>
                <c:pt idx="2567">
                  <c:v>2568</c:v>
                </c:pt>
                <c:pt idx="2568">
                  <c:v>2569</c:v>
                </c:pt>
                <c:pt idx="2569">
                  <c:v>2570</c:v>
                </c:pt>
                <c:pt idx="2570">
                  <c:v>2571</c:v>
                </c:pt>
                <c:pt idx="2571">
                  <c:v>2572</c:v>
                </c:pt>
                <c:pt idx="2572">
                  <c:v>2573</c:v>
                </c:pt>
                <c:pt idx="2573">
                  <c:v>2574</c:v>
                </c:pt>
                <c:pt idx="2574">
                  <c:v>2575</c:v>
                </c:pt>
                <c:pt idx="2575">
                  <c:v>2576</c:v>
                </c:pt>
                <c:pt idx="2576">
                  <c:v>2577</c:v>
                </c:pt>
                <c:pt idx="2577">
                  <c:v>2578</c:v>
                </c:pt>
                <c:pt idx="2578">
                  <c:v>2579</c:v>
                </c:pt>
                <c:pt idx="2579">
                  <c:v>2580</c:v>
                </c:pt>
                <c:pt idx="2580">
                  <c:v>2581</c:v>
                </c:pt>
                <c:pt idx="2581">
                  <c:v>2582</c:v>
                </c:pt>
                <c:pt idx="2582">
                  <c:v>2583</c:v>
                </c:pt>
                <c:pt idx="2583">
                  <c:v>2584</c:v>
                </c:pt>
                <c:pt idx="2584">
                  <c:v>2585</c:v>
                </c:pt>
                <c:pt idx="2585">
                  <c:v>2586</c:v>
                </c:pt>
                <c:pt idx="2586">
                  <c:v>2587</c:v>
                </c:pt>
                <c:pt idx="2587">
                  <c:v>2588</c:v>
                </c:pt>
                <c:pt idx="2588">
                  <c:v>2589</c:v>
                </c:pt>
                <c:pt idx="2589">
                  <c:v>2590</c:v>
                </c:pt>
                <c:pt idx="2590">
                  <c:v>2591</c:v>
                </c:pt>
                <c:pt idx="2591">
                  <c:v>2592</c:v>
                </c:pt>
                <c:pt idx="2592">
                  <c:v>2593</c:v>
                </c:pt>
                <c:pt idx="2593">
                  <c:v>2594</c:v>
                </c:pt>
                <c:pt idx="2594">
                  <c:v>2595</c:v>
                </c:pt>
                <c:pt idx="2595">
                  <c:v>2596</c:v>
                </c:pt>
                <c:pt idx="2596">
                  <c:v>2597</c:v>
                </c:pt>
                <c:pt idx="2597">
                  <c:v>2598</c:v>
                </c:pt>
                <c:pt idx="2598">
                  <c:v>2599</c:v>
                </c:pt>
                <c:pt idx="2599">
                  <c:v>2600</c:v>
                </c:pt>
                <c:pt idx="2600">
                  <c:v>2601</c:v>
                </c:pt>
                <c:pt idx="2601">
                  <c:v>2602</c:v>
                </c:pt>
                <c:pt idx="2602">
                  <c:v>2603</c:v>
                </c:pt>
                <c:pt idx="2603">
                  <c:v>2604</c:v>
                </c:pt>
                <c:pt idx="2604">
                  <c:v>2605</c:v>
                </c:pt>
                <c:pt idx="2605">
                  <c:v>2606</c:v>
                </c:pt>
                <c:pt idx="2606">
                  <c:v>2607</c:v>
                </c:pt>
                <c:pt idx="2607">
                  <c:v>2608</c:v>
                </c:pt>
                <c:pt idx="2608">
                  <c:v>2609</c:v>
                </c:pt>
                <c:pt idx="2609">
                  <c:v>2610</c:v>
                </c:pt>
                <c:pt idx="2610">
                  <c:v>2611</c:v>
                </c:pt>
                <c:pt idx="2611">
                  <c:v>2612</c:v>
                </c:pt>
                <c:pt idx="2612">
                  <c:v>2613</c:v>
                </c:pt>
                <c:pt idx="2613">
                  <c:v>2614</c:v>
                </c:pt>
                <c:pt idx="2614">
                  <c:v>2615</c:v>
                </c:pt>
                <c:pt idx="2615">
                  <c:v>2616</c:v>
                </c:pt>
                <c:pt idx="2616">
                  <c:v>2617</c:v>
                </c:pt>
                <c:pt idx="2617">
                  <c:v>2618</c:v>
                </c:pt>
                <c:pt idx="2618">
                  <c:v>2619</c:v>
                </c:pt>
                <c:pt idx="2619">
                  <c:v>2620</c:v>
                </c:pt>
                <c:pt idx="2620">
                  <c:v>2621</c:v>
                </c:pt>
                <c:pt idx="2621">
                  <c:v>2622</c:v>
                </c:pt>
                <c:pt idx="2622">
                  <c:v>2623</c:v>
                </c:pt>
                <c:pt idx="2623">
                  <c:v>2624</c:v>
                </c:pt>
                <c:pt idx="2624">
                  <c:v>2625</c:v>
                </c:pt>
                <c:pt idx="2625">
                  <c:v>2626</c:v>
                </c:pt>
                <c:pt idx="2626">
                  <c:v>2627</c:v>
                </c:pt>
                <c:pt idx="2627">
                  <c:v>2628</c:v>
                </c:pt>
                <c:pt idx="2628">
                  <c:v>2629</c:v>
                </c:pt>
                <c:pt idx="2629">
                  <c:v>2630</c:v>
                </c:pt>
                <c:pt idx="2630">
                  <c:v>2631</c:v>
                </c:pt>
                <c:pt idx="2631">
                  <c:v>2632</c:v>
                </c:pt>
                <c:pt idx="2632">
                  <c:v>2633</c:v>
                </c:pt>
                <c:pt idx="2633">
                  <c:v>2634</c:v>
                </c:pt>
                <c:pt idx="2634">
                  <c:v>2635</c:v>
                </c:pt>
                <c:pt idx="2635">
                  <c:v>2636</c:v>
                </c:pt>
                <c:pt idx="2636">
                  <c:v>2637</c:v>
                </c:pt>
                <c:pt idx="2637">
                  <c:v>2638</c:v>
                </c:pt>
                <c:pt idx="2638">
                  <c:v>2639</c:v>
                </c:pt>
                <c:pt idx="2639">
                  <c:v>2640</c:v>
                </c:pt>
                <c:pt idx="2640">
                  <c:v>2641</c:v>
                </c:pt>
                <c:pt idx="2641">
                  <c:v>2642</c:v>
                </c:pt>
                <c:pt idx="2642">
                  <c:v>2643</c:v>
                </c:pt>
                <c:pt idx="2643">
                  <c:v>2644</c:v>
                </c:pt>
                <c:pt idx="2644">
                  <c:v>2645</c:v>
                </c:pt>
                <c:pt idx="2645">
                  <c:v>2646</c:v>
                </c:pt>
                <c:pt idx="2646">
                  <c:v>2647</c:v>
                </c:pt>
                <c:pt idx="2647">
                  <c:v>2648</c:v>
                </c:pt>
                <c:pt idx="2648">
                  <c:v>2649</c:v>
                </c:pt>
                <c:pt idx="2649">
                  <c:v>2650</c:v>
                </c:pt>
                <c:pt idx="2650">
                  <c:v>2651</c:v>
                </c:pt>
                <c:pt idx="2651">
                  <c:v>2652</c:v>
                </c:pt>
                <c:pt idx="2652">
                  <c:v>2653</c:v>
                </c:pt>
                <c:pt idx="2653">
                  <c:v>2654</c:v>
                </c:pt>
                <c:pt idx="2654">
                  <c:v>2655</c:v>
                </c:pt>
                <c:pt idx="2655">
                  <c:v>2656</c:v>
                </c:pt>
                <c:pt idx="2656">
                  <c:v>2657</c:v>
                </c:pt>
                <c:pt idx="2657">
                  <c:v>2658</c:v>
                </c:pt>
                <c:pt idx="2658">
                  <c:v>2659</c:v>
                </c:pt>
                <c:pt idx="2659">
                  <c:v>2660</c:v>
                </c:pt>
                <c:pt idx="2660">
                  <c:v>2661</c:v>
                </c:pt>
                <c:pt idx="2661">
                  <c:v>2662</c:v>
                </c:pt>
                <c:pt idx="2662">
                  <c:v>2663</c:v>
                </c:pt>
                <c:pt idx="2663">
                  <c:v>2664</c:v>
                </c:pt>
                <c:pt idx="2664">
                  <c:v>2665</c:v>
                </c:pt>
                <c:pt idx="2665">
                  <c:v>2666</c:v>
                </c:pt>
                <c:pt idx="2666">
                  <c:v>2667</c:v>
                </c:pt>
                <c:pt idx="2667">
                  <c:v>2668</c:v>
                </c:pt>
                <c:pt idx="2668">
                  <c:v>2669</c:v>
                </c:pt>
                <c:pt idx="2669">
                  <c:v>2670</c:v>
                </c:pt>
                <c:pt idx="2670">
                  <c:v>2671</c:v>
                </c:pt>
                <c:pt idx="2671">
                  <c:v>2672</c:v>
                </c:pt>
                <c:pt idx="2672">
                  <c:v>2673</c:v>
                </c:pt>
                <c:pt idx="2673">
                  <c:v>2674</c:v>
                </c:pt>
                <c:pt idx="2674">
                  <c:v>2675</c:v>
                </c:pt>
                <c:pt idx="2675">
                  <c:v>2676</c:v>
                </c:pt>
                <c:pt idx="2676">
                  <c:v>2677</c:v>
                </c:pt>
                <c:pt idx="2677">
                  <c:v>2678</c:v>
                </c:pt>
                <c:pt idx="2678">
                  <c:v>2679</c:v>
                </c:pt>
                <c:pt idx="2679">
                  <c:v>2680</c:v>
                </c:pt>
                <c:pt idx="2680">
                  <c:v>2681</c:v>
                </c:pt>
                <c:pt idx="2681">
                  <c:v>2682</c:v>
                </c:pt>
                <c:pt idx="2682">
                  <c:v>2683</c:v>
                </c:pt>
                <c:pt idx="2683">
                  <c:v>2684</c:v>
                </c:pt>
                <c:pt idx="2684">
                  <c:v>2685</c:v>
                </c:pt>
                <c:pt idx="2685">
                  <c:v>2686</c:v>
                </c:pt>
                <c:pt idx="2686">
                  <c:v>2687</c:v>
                </c:pt>
                <c:pt idx="2687">
                  <c:v>2688</c:v>
                </c:pt>
                <c:pt idx="2688">
                  <c:v>2689</c:v>
                </c:pt>
                <c:pt idx="2689">
                  <c:v>2690</c:v>
                </c:pt>
                <c:pt idx="2690">
                  <c:v>2691</c:v>
                </c:pt>
                <c:pt idx="2691">
                  <c:v>2692</c:v>
                </c:pt>
                <c:pt idx="2692">
                  <c:v>2693</c:v>
                </c:pt>
                <c:pt idx="2693">
                  <c:v>2694</c:v>
                </c:pt>
                <c:pt idx="2694">
                  <c:v>2695</c:v>
                </c:pt>
                <c:pt idx="2695">
                  <c:v>2696</c:v>
                </c:pt>
                <c:pt idx="2696">
                  <c:v>2697</c:v>
                </c:pt>
                <c:pt idx="2697">
                  <c:v>2698</c:v>
                </c:pt>
                <c:pt idx="2698">
                  <c:v>2699</c:v>
                </c:pt>
                <c:pt idx="2699">
                  <c:v>2700</c:v>
                </c:pt>
                <c:pt idx="2700">
                  <c:v>2701</c:v>
                </c:pt>
                <c:pt idx="2701">
                  <c:v>2702</c:v>
                </c:pt>
                <c:pt idx="2702">
                  <c:v>2703</c:v>
                </c:pt>
                <c:pt idx="2703">
                  <c:v>2704</c:v>
                </c:pt>
                <c:pt idx="2704">
                  <c:v>2705</c:v>
                </c:pt>
                <c:pt idx="2705">
                  <c:v>2706</c:v>
                </c:pt>
                <c:pt idx="2706">
                  <c:v>2707</c:v>
                </c:pt>
                <c:pt idx="2707">
                  <c:v>2708</c:v>
                </c:pt>
                <c:pt idx="2708">
                  <c:v>2709</c:v>
                </c:pt>
                <c:pt idx="2709">
                  <c:v>2710</c:v>
                </c:pt>
                <c:pt idx="2710">
                  <c:v>2711</c:v>
                </c:pt>
                <c:pt idx="2711">
                  <c:v>2712</c:v>
                </c:pt>
                <c:pt idx="2712">
                  <c:v>2713</c:v>
                </c:pt>
                <c:pt idx="2713">
                  <c:v>2714</c:v>
                </c:pt>
                <c:pt idx="2714">
                  <c:v>2715</c:v>
                </c:pt>
                <c:pt idx="2715">
                  <c:v>2716</c:v>
                </c:pt>
                <c:pt idx="2716">
                  <c:v>2717</c:v>
                </c:pt>
                <c:pt idx="2717">
                  <c:v>2718</c:v>
                </c:pt>
                <c:pt idx="2718">
                  <c:v>2719</c:v>
                </c:pt>
                <c:pt idx="2719">
                  <c:v>2720</c:v>
                </c:pt>
                <c:pt idx="2720">
                  <c:v>2721</c:v>
                </c:pt>
                <c:pt idx="2721">
                  <c:v>2722</c:v>
                </c:pt>
                <c:pt idx="2722">
                  <c:v>2723</c:v>
                </c:pt>
                <c:pt idx="2723">
                  <c:v>2724</c:v>
                </c:pt>
                <c:pt idx="2724">
                  <c:v>2725</c:v>
                </c:pt>
                <c:pt idx="2725">
                  <c:v>2726</c:v>
                </c:pt>
                <c:pt idx="2726">
                  <c:v>2727</c:v>
                </c:pt>
                <c:pt idx="2727">
                  <c:v>2728</c:v>
                </c:pt>
                <c:pt idx="2728">
                  <c:v>2729</c:v>
                </c:pt>
                <c:pt idx="2729">
                  <c:v>2730</c:v>
                </c:pt>
                <c:pt idx="2730">
                  <c:v>2731</c:v>
                </c:pt>
                <c:pt idx="2731">
                  <c:v>2732</c:v>
                </c:pt>
                <c:pt idx="2732">
                  <c:v>2733</c:v>
                </c:pt>
                <c:pt idx="2733">
                  <c:v>2734</c:v>
                </c:pt>
                <c:pt idx="2734">
                  <c:v>2735</c:v>
                </c:pt>
                <c:pt idx="2735">
                  <c:v>2736</c:v>
                </c:pt>
                <c:pt idx="2736">
                  <c:v>2737</c:v>
                </c:pt>
                <c:pt idx="2737">
                  <c:v>2738</c:v>
                </c:pt>
                <c:pt idx="2738">
                  <c:v>2739</c:v>
                </c:pt>
                <c:pt idx="2739">
                  <c:v>2740</c:v>
                </c:pt>
                <c:pt idx="2740">
                  <c:v>2741</c:v>
                </c:pt>
                <c:pt idx="2741">
                  <c:v>2742</c:v>
                </c:pt>
                <c:pt idx="2742">
                  <c:v>2743</c:v>
                </c:pt>
                <c:pt idx="2743">
                  <c:v>2744</c:v>
                </c:pt>
                <c:pt idx="2744">
                  <c:v>2745</c:v>
                </c:pt>
                <c:pt idx="2745">
                  <c:v>2746</c:v>
                </c:pt>
                <c:pt idx="2746">
                  <c:v>2747</c:v>
                </c:pt>
                <c:pt idx="2747">
                  <c:v>2748</c:v>
                </c:pt>
                <c:pt idx="2748">
                  <c:v>2749</c:v>
                </c:pt>
                <c:pt idx="2749">
                  <c:v>2750</c:v>
                </c:pt>
                <c:pt idx="2750">
                  <c:v>2751</c:v>
                </c:pt>
                <c:pt idx="2751">
                  <c:v>2752</c:v>
                </c:pt>
                <c:pt idx="2752">
                  <c:v>2753</c:v>
                </c:pt>
                <c:pt idx="2753">
                  <c:v>2754</c:v>
                </c:pt>
                <c:pt idx="2754">
                  <c:v>2755</c:v>
                </c:pt>
                <c:pt idx="2755">
                  <c:v>2756</c:v>
                </c:pt>
                <c:pt idx="2756">
                  <c:v>2757</c:v>
                </c:pt>
                <c:pt idx="2757">
                  <c:v>2758</c:v>
                </c:pt>
                <c:pt idx="2758">
                  <c:v>2759</c:v>
                </c:pt>
                <c:pt idx="2759">
                  <c:v>2760</c:v>
                </c:pt>
                <c:pt idx="2760">
                  <c:v>2761</c:v>
                </c:pt>
                <c:pt idx="2761">
                  <c:v>2762</c:v>
                </c:pt>
                <c:pt idx="2762">
                  <c:v>2763</c:v>
                </c:pt>
                <c:pt idx="2763">
                  <c:v>2764</c:v>
                </c:pt>
                <c:pt idx="2764">
                  <c:v>2765</c:v>
                </c:pt>
                <c:pt idx="2765">
                  <c:v>2766</c:v>
                </c:pt>
                <c:pt idx="2766">
                  <c:v>2767</c:v>
                </c:pt>
                <c:pt idx="2767">
                  <c:v>2768</c:v>
                </c:pt>
                <c:pt idx="2768">
                  <c:v>2769</c:v>
                </c:pt>
                <c:pt idx="2769">
                  <c:v>2770</c:v>
                </c:pt>
                <c:pt idx="2770">
                  <c:v>2771</c:v>
                </c:pt>
                <c:pt idx="2771">
                  <c:v>2772</c:v>
                </c:pt>
                <c:pt idx="2772">
                  <c:v>2773</c:v>
                </c:pt>
                <c:pt idx="2773">
                  <c:v>2774</c:v>
                </c:pt>
                <c:pt idx="2774">
                  <c:v>2775</c:v>
                </c:pt>
                <c:pt idx="2775">
                  <c:v>2776</c:v>
                </c:pt>
                <c:pt idx="2776">
                  <c:v>2777</c:v>
                </c:pt>
                <c:pt idx="2777">
                  <c:v>2778</c:v>
                </c:pt>
                <c:pt idx="2778">
                  <c:v>2779</c:v>
                </c:pt>
                <c:pt idx="2779">
                  <c:v>2780</c:v>
                </c:pt>
                <c:pt idx="2780">
                  <c:v>2781</c:v>
                </c:pt>
                <c:pt idx="2781">
                  <c:v>2782</c:v>
                </c:pt>
                <c:pt idx="2782">
                  <c:v>2783</c:v>
                </c:pt>
                <c:pt idx="2783">
                  <c:v>2784</c:v>
                </c:pt>
                <c:pt idx="2784">
                  <c:v>2785</c:v>
                </c:pt>
                <c:pt idx="2785">
                  <c:v>2786</c:v>
                </c:pt>
                <c:pt idx="2786">
                  <c:v>2787</c:v>
                </c:pt>
                <c:pt idx="2787">
                  <c:v>2788</c:v>
                </c:pt>
                <c:pt idx="2788">
                  <c:v>2789</c:v>
                </c:pt>
                <c:pt idx="2789">
                  <c:v>2790</c:v>
                </c:pt>
                <c:pt idx="2790">
                  <c:v>2791</c:v>
                </c:pt>
                <c:pt idx="2791">
                  <c:v>2792</c:v>
                </c:pt>
                <c:pt idx="2792">
                  <c:v>2793</c:v>
                </c:pt>
                <c:pt idx="2793">
                  <c:v>2794</c:v>
                </c:pt>
                <c:pt idx="2794">
                  <c:v>2795</c:v>
                </c:pt>
                <c:pt idx="2795">
                  <c:v>2796</c:v>
                </c:pt>
                <c:pt idx="2796">
                  <c:v>2797</c:v>
                </c:pt>
                <c:pt idx="2797">
                  <c:v>2798</c:v>
                </c:pt>
                <c:pt idx="2798">
                  <c:v>2799</c:v>
                </c:pt>
                <c:pt idx="2799">
                  <c:v>2800</c:v>
                </c:pt>
                <c:pt idx="2800">
                  <c:v>2801</c:v>
                </c:pt>
                <c:pt idx="2801">
                  <c:v>2802</c:v>
                </c:pt>
                <c:pt idx="2802">
                  <c:v>2803</c:v>
                </c:pt>
                <c:pt idx="2803">
                  <c:v>2804</c:v>
                </c:pt>
                <c:pt idx="2804">
                  <c:v>2805</c:v>
                </c:pt>
                <c:pt idx="2805">
                  <c:v>2806</c:v>
                </c:pt>
                <c:pt idx="2806">
                  <c:v>2807</c:v>
                </c:pt>
                <c:pt idx="2807">
                  <c:v>2808</c:v>
                </c:pt>
                <c:pt idx="2808">
                  <c:v>2809</c:v>
                </c:pt>
                <c:pt idx="2809">
                  <c:v>2810</c:v>
                </c:pt>
                <c:pt idx="2810">
                  <c:v>2811</c:v>
                </c:pt>
                <c:pt idx="2811">
                  <c:v>2812</c:v>
                </c:pt>
                <c:pt idx="2812">
                  <c:v>2813</c:v>
                </c:pt>
                <c:pt idx="2813">
                  <c:v>2814</c:v>
                </c:pt>
                <c:pt idx="2814">
                  <c:v>2815</c:v>
                </c:pt>
                <c:pt idx="2815">
                  <c:v>2816</c:v>
                </c:pt>
                <c:pt idx="2816">
                  <c:v>2817</c:v>
                </c:pt>
                <c:pt idx="2817">
                  <c:v>2818</c:v>
                </c:pt>
                <c:pt idx="2818">
                  <c:v>2819</c:v>
                </c:pt>
                <c:pt idx="2819">
                  <c:v>2820</c:v>
                </c:pt>
                <c:pt idx="2820">
                  <c:v>2821</c:v>
                </c:pt>
                <c:pt idx="2821">
                  <c:v>2822</c:v>
                </c:pt>
                <c:pt idx="2822">
                  <c:v>2823</c:v>
                </c:pt>
                <c:pt idx="2823">
                  <c:v>2824</c:v>
                </c:pt>
                <c:pt idx="2824">
                  <c:v>2825</c:v>
                </c:pt>
                <c:pt idx="2825">
                  <c:v>2826</c:v>
                </c:pt>
                <c:pt idx="2826">
                  <c:v>2827</c:v>
                </c:pt>
                <c:pt idx="2827">
                  <c:v>2828</c:v>
                </c:pt>
                <c:pt idx="2828">
                  <c:v>2829</c:v>
                </c:pt>
                <c:pt idx="2829">
                  <c:v>2830</c:v>
                </c:pt>
                <c:pt idx="2830">
                  <c:v>2831</c:v>
                </c:pt>
                <c:pt idx="2831">
                  <c:v>2832</c:v>
                </c:pt>
                <c:pt idx="2832">
                  <c:v>2833</c:v>
                </c:pt>
                <c:pt idx="2833">
                  <c:v>2834</c:v>
                </c:pt>
                <c:pt idx="2834">
                  <c:v>2835</c:v>
                </c:pt>
                <c:pt idx="2835">
                  <c:v>2836</c:v>
                </c:pt>
                <c:pt idx="2836">
                  <c:v>2837</c:v>
                </c:pt>
                <c:pt idx="2837">
                  <c:v>2838</c:v>
                </c:pt>
                <c:pt idx="2838">
                  <c:v>2839</c:v>
                </c:pt>
                <c:pt idx="2839">
                  <c:v>2840</c:v>
                </c:pt>
                <c:pt idx="2840">
                  <c:v>2841</c:v>
                </c:pt>
                <c:pt idx="2841">
                  <c:v>2842</c:v>
                </c:pt>
                <c:pt idx="2842">
                  <c:v>2843</c:v>
                </c:pt>
                <c:pt idx="2843">
                  <c:v>2844</c:v>
                </c:pt>
                <c:pt idx="2844">
                  <c:v>2845</c:v>
                </c:pt>
                <c:pt idx="2845">
                  <c:v>2846</c:v>
                </c:pt>
                <c:pt idx="2846">
                  <c:v>2847</c:v>
                </c:pt>
                <c:pt idx="2847">
                  <c:v>2848</c:v>
                </c:pt>
                <c:pt idx="2848">
                  <c:v>2849</c:v>
                </c:pt>
                <c:pt idx="2849">
                  <c:v>2850</c:v>
                </c:pt>
                <c:pt idx="2850">
                  <c:v>2851</c:v>
                </c:pt>
                <c:pt idx="2851">
                  <c:v>2852</c:v>
                </c:pt>
                <c:pt idx="2852">
                  <c:v>2853</c:v>
                </c:pt>
                <c:pt idx="2853">
                  <c:v>2854</c:v>
                </c:pt>
                <c:pt idx="2854">
                  <c:v>2855</c:v>
                </c:pt>
                <c:pt idx="2855">
                  <c:v>2856</c:v>
                </c:pt>
                <c:pt idx="2856">
                  <c:v>2857</c:v>
                </c:pt>
                <c:pt idx="2857">
                  <c:v>2858</c:v>
                </c:pt>
                <c:pt idx="2858">
                  <c:v>2859</c:v>
                </c:pt>
                <c:pt idx="2859">
                  <c:v>2860</c:v>
                </c:pt>
                <c:pt idx="2860">
                  <c:v>2861</c:v>
                </c:pt>
                <c:pt idx="2861">
                  <c:v>2862</c:v>
                </c:pt>
                <c:pt idx="2862">
                  <c:v>2863</c:v>
                </c:pt>
                <c:pt idx="2863">
                  <c:v>2864</c:v>
                </c:pt>
                <c:pt idx="2864">
                  <c:v>2865</c:v>
                </c:pt>
                <c:pt idx="2865">
                  <c:v>2866</c:v>
                </c:pt>
                <c:pt idx="2866">
                  <c:v>2867</c:v>
                </c:pt>
                <c:pt idx="2867">
                  <c:v>2868</c:v>
                </c:pt>
                <c:pt idx="2868">
                  <c:v>2869</c:v>
                </c:pt>
                <c:pt idx="2869">
                  <c:v>2870</c:v>
                </c:pt>
                <c:pt idx="2870">
                  <c:v>2871</c:v>
                </c:pt>
                <c:pt idx="2871">
                  <c:v>2872</c:v>
                </c:pt>
                <c:pt idx="2872">
                  <c:v>2873</c:v>
                </c:pt>
                <c:pt idx="2873">
                  <c:v>2874</c:v>
                </c:pt>
                <c:pt idx="2874">
                  <c:v>2875</c:v>
                </c:pt>
                <c:pt idx="2875">
                  <c:v>2876</c:v>
                </c:pt>
                <c:pt idx="2876">
                  <c:v>2877</c:v>
                </c:pt>
                <c:pt idx="2877">
                  <c:v>2878</c:v>
                </c:pt>
                <c:pt idx="2878">
                  <c:v>2879</c:v>
                </c:pt>
                <c:pt idx="2879">
                  <c:v>2880</c:v>
                </c:pt>
                <c:pt idx="2880">
                  <c:v>2881</c:v>
                </c:pt>
                <c:pt idx="2881">
                  <c:v>2882</c:v>
                </c:pt>
                <c:pt idx="2882">
                  <c:v>2883</c:v>
                </c:pt>
                <c:pt idx="2883">
                  <c:v>2884</c:v>
                </c:pt>
                <c:pt idx="2884">
                  <c:v>2885</c:v>
                </c:pt>
                <c:pt idx="2885">
                  <c:v>2886</c:v>
                </c:pt>
                <c:pt idx="2886">
                  <c:v>2887</c:v>
                </c:pt>
                <c:pt idx="2887">
                  <c:v>2888</c:v>
                </c:pt>
                <c:pt idx="2888">
                  <c:v>2889</c:v>
                </c:pt>
                <c:pt idx="2889">
                  <c:v>2890</c:v>
                </c:pt>
                <c:pt idx="2890">
                  <c:v>2891</c:v>
                </c:pt>
                <c:pt idx="2891">
                  <c:v>2892</c:v>
                </c:pt>
                <c:pt idx="2892">
                  <c:v>2893</c:v>
                </c:pt>
                <c:pt idx="2893">
                  <c:v>2894</c:v>
                </c:pt>
                <c:pt idx="2894">
                  <c:v>2895</c:v>
                </c:pt>
                <c:pt idx="2895">
                  <c:v>2896</c:v>
                </c:pt>
                <c:pt idx="2896">
                  <c:v>2897</c:v>
                </c:pt>
                <c:pt idx="2897">
                  <c:v>2898</c:v>
                </c:pt>
                <c:pt idx="2898">
                  <c:v>2899</c:v>
                </c:pt>
                <c:pt idx="2899">
                  <c:v>2900</c:v>
                </c:pt>
                <c:pt idx="2900">
                  <c:v>2901</c:v>
                </c:pt>
                <c:pt idx="2901">
                  <c:v>2902</c:v>
                </c:pt>
                <c:pt idx="2902">
                  <c:v>2903</c:v>
                </c:pt>
                <c:pt idx="2903">
                  <c:v>2904</c:v>
                </c:pt>
                <c:pt idx="2904">
                  <c:v>2905</c:v>
                </c:pt>
                <c:pt idx="2905">
                  <c:v>2906</c:v>
                </c:pt>
                <c:pt idx="2906">
                  <c:v>2907</c:v>
                </c:pt>
                <c:pt idx="2907">
                  <c:v>2908</c:v>
                </c:pt>
                <c:pt idx="2908">
                  <c:v>2909</c:v>
                </c:pt>
                <c:pt idx="2909">
                  <c:v>2910</c:v>
                </c:pt>
                <c:pt idx="2910">
                  <c:v>2911</c:v>
                </c:pt>
                <c:pt idx="2911">
                  <c:v>2912</c:v>
                </c:pt>
                <c:pt idx="2912">
                  <c:v>2913</c:v>
                </c:pt>
                <c:pt idx="2913">
                  <c:v>2914</c:v>
                </c:pt>
                <c:pt idx="2914">
                  <c:v>2915</c:v>
                </c:pt>
                <c:pt idx="2915">
                  <c:v>2916</c:v>
                </c:pt>
                <c:pt idx="2916">
                  <c:v>2917</c:v>
                </c:pt>
                <c:pt idx="2917">
                  <c:v>2918</c:v>
                </c:pt>
                <c:pt idx="2918">
                  <c:v>2919</c:v>
                </c:pt>
                <c:pt idx="2919">
                  <c:v>2920</c:v>
                </c:pt>
                <c:pt idx="2920">
                  <c:v>2921</c:v>
                </c:pt>
                <c:pt idx="2921">
                  <c:v>2922</c:v>
                </c:pt>
                <c:pt idx="2922">
                  <c:v>2923</c:v>
                </c:pt>
                <c:pt idx="2923">
                  <c:v>2924</c:v>
                </c:pt>
                <c:pt idx="2924">
                  <c:v>2925</c:v>
                </c:pt>
                <c:pt idx="2925">
                  <c:v>2926</c:v>
                </c:pt>
                <c:pt idx="2926">
                  <c:v>2927</c:v>
                </c:pt>
                <c:pt idx="2927">
                  <c:v>2928</c:v>
                </c:pt>
                <c:pt idx="2928">
                  <c:v>2929</c:v>
                </c:pt>
                <c:pt idx="2929">
                  <c:v>2930</c:v>
                </c:pt>
                <c:pt idx="2930">
                  <c:v>2931</c:v>
                </c:pt>
                <c:pt idx="2931">
                  <c:v>2932</c:v>
                </c:pt>
                <c:pt idx="2932">
                  <c:v>2933</c:v>
                </c:pt>
                <c:pt idx="2933">
                  <c:v>2934</c:v>
                </c:pt>
                <c:pt idx="2934">
                  <c:v>2935</c:v>
                </c:pt>
                <c:pt idx="2935">
                  <c:v>2936</c:v>
                </c:pt>
                <c:pt idx="2936">
                  <c:v>2937</c:v>
                </c:pt>
                <c:pt idx="2937">
                  <c:v>2938</c:v>
                </c:pt>
                <c:pt idx="2938">
                  <c:v>2939</c:v>
                </c:pt>
                <c:pt idx="2939">
                  <c:v>2940</c:v>
                </c:pt>
                <c:pt idx="2940">
                  <c:v>2941</c:v>
                </c:pt>
                <c:pt idx="2941">
                  <c:v>2942</c:v>
                </c:pt>
                <c:pt idx="2942">
                  <c:v>2943</c:v>
                </c:pt>
                <c:pt idx="2943">
                  <c:v>2944</c:v>
                </c:pt>
                <c:pt idx="2944">
                  <c:v>2945</c:v>
                </c:pt>
                <c:pt idx="2945">
                  <c:v>2946</c:v>
                </c:pt>
                <c:pt idx="2946">
                  <c:v>2947</c:v>
                </c:pt>
                <c:pt idx="2947">
                  <c:v>2948</c:v>
                </c:pt>
                <c:pt idx="2948">
                  <c:v>2949</c:v>
                </c:pt>
                <c:pt idx="2949">
                  <c:v>2950</c:v>
                </c:pt>
                <c:pt idx="2950">
                  <c:v>2951</c:v>
                </c:pt>
                <c:pt idx="2951">
                  <c:v>2952</c:v>
                </c:pt>
                <c:pt idx="2952">
                  <c:v>2953</c:v>
                </c:pt>
                <c:pt idx="2953">
                  <c:v>2954</c:v>
                </c:pt>
                <c:pt idx="2954">
                  <c:v>2955</c:v>
                </c:pt>
                <c:pt idx="2955">
                  <c:v>2956</c:v>
                </c:pt>
                <c:pt idx="2956">
                  <c:v>2957</c:v>
                </c:pt>
                <c:pt idx="2957">
                  <c:v>2958</c:v>
                </c:pt>
                <c:pt idx="2958">
                  <c:v>2959</c:v>
                </c:pt>
                <c:pt idx="2959">
                  <c:v>2960</c:v>
                </c:pt>
                <c:pt idx="2960">
                  <c:v>2961</c:v>
                </c:pt>
                <c:pt idx="2961">
                  <c:v>2962</c:v>
                </c:pt>
                <c:pt idx="2962">
                  <c:v>2963</c:v>
                </c:pt>
                <c:pt idx="2963">
                  <c:v>2964</c:v>
                </c:pt>
                <c:pt idx="2964">
                  <c:v>2965</c:v>
                </c:pt>
                <c:pt idx="2965">
                  <c:v>2966</c:v>
                </c:pt>
                <c:pt idx="2966">
                  <c:v>2967</c:v>
                </c:pt>
                <c:pt idx="2967">
                  <c:v>2968</c:v>
                </c:pt>
                <c:pt idx="2968">
                  <c:v>2969</c:v>
                </c:pt>
                <c:pt idx="2969">
                  <c:v>2970</c:v>
                </c:pt>
                <c:pt idx="2970">
                  <c:v>2971</c:v>
                </c:pt>
                <c:pt idx="2971">
                  <c:v>2972</c:v>
                </c:pt>
                <c:pt idx="2972">
                  <c:v>2973</c:v>
                </c:pt>
                <c:pt idx="2973">
                  <c:v>2974</c:v>
                </c:pt>
                <c:pt idx="2974">
                  <c:v>2975</c:v>
                </c:pt>
                <c:pt idx="2975">
                  <c:v>2976</c:v>
                </c:pt>
                <c:pt idx="2976">
                  <c:v>2977</c:v>
                </c:pt>
                <c:pt idx="2977">
                  <c:v>2978</c:v>
                </c:pt>
                <c:pt idx="2978">
                  <c:v>2979</c:v>
                </c:pt>
                <c:pt idx="2979">
                  <c:v>2980</c:v>
                </c:pt>
                <c:pt idx="2980">
                  <c:v>2981</c:v>
                </c:pt>
                <c:pt idx="2981">
                  <c:v>2982</c:v>
                </c:pt>
                <c:pt idx="2982">
                  <c:v>2983</c:v>
                </c:pt>
                <c:pt idx="2983">
                  <c:v>2984</c:v>
                </c:pt>
                <c:pt idx="2984">
                  <c:v>2985</c:v>
                </c:pt>
                <c:pt idx="2985">
                  <c:v>2986</c:v>
                </c:pt>
                <c:pt idx="2986">
                  <c:v>2987</c:v>
                </c:pt>
                <c:pt idx="2987">
                  <c:v>2988</c:v>
                </c:pt>
                <c:pt idx="2988">
                  <c:v>2989</c:v>
                </c:pt>
                <c:pt idx="2989">
                  <c:v>2990</c:v>
                </c:pt>
                <c:pt idx="2990">
                  <c:v>2991</c:v>
                </c:pt>
                <c:pt idx="2991">
                  <c:v>2992</c:v>
                </c:pt>
                <c:pt idx="2992">
                  <c:v>2993</c:v>
                </c:pt>
                <c:pt idx="2993">
                  <c:v>2994</c:v>
                </c:pt>
                <c:pt idx="2994">
                  <c:v>2995</c:v>
                </c:pt>
                <c:pt idx="2995">
                  <c:v>2996</c:v>
                </c:pt>
                <c:pt idx="2996">
                  <c:v>2997</c:v>
                </c:pt>
                <c:pt idx="2997">
                  <c:v>2998</c:v>
                </c:pt>
                <c:pt idx="2998">
                  <c:v>2999</c:v>
                </c:pt>
                <c:pt idx="2999">
                  <c:v>3000</c:v>
                </c:pt>
                <c:pt idx="3000">
                  <c:v>3001</c:v>
                </c:pt>
                <c:pt idx="3001">
                  <c:v>3002</c:v>
                </c:pt>
                <c:pt idx="3002">
                  <c:v>3003</c:v>
                </c:pt>
                <c:pt idx="3003">
                  <c:v>3004</c:v>
                </c:pt>
                <c:pt idx="3004">
                  <c:v>3005</c:v>
                </c:pt>
                <c:pt idx="3005">
                  <c:v>3006</c:v>
                </c:pt>
                <c:pt idx="3006">
                  <c:v>3007</c:v>
                </c:pt>
                <c:pt idx="3007">
                  <c:v>3008</c:v>
                </c:pt>
                <c:pt idx="3008">
                  <c:v>3009</c:v>
                </c:pt>
                <c:pt idx="3009">
                  <c:v>3010</c:v>
                </c:pt>
                <c:pt idx="3010">
                  <c:v>3011</c:v>
                </c:pt>
                <c:pt idx="3011">
                  <c:v>3012</c:v>
                </c:pt>
                <c:pt idx="3012">
                  <c:v>3013</c:v>
                </c:pt>
                <c:pt idx="3013">
                  <c:v>3014</c:v>
                </c:pt>
                <c:pt idx="3014">
                  <c:v>3015</c:v>
                </c:pt>
                <c:pt idx="3015">
                  <c:v>3016</c:v>
                </c:pt>
                <c:pt idx="3016">
                  <c:v>3017</c:v>
                </c:pt>
                <c:pt idx="3017">
                  <c:v>3018</c:v>
                </c:pt>
                <c:pt idx="3018">
                  <c:v>3019</c:v>
                </c:pt>
                <c:pt idx="3019">
                  <c:v>3020</c:v>
                </c:pt>
                <c:pt idx="3020">
                  <c:v>3021</c:v>
                </c:pt>
                <c:pt idx="3021">
                  <c:v>3022</c:v>
                </c:pt>
                <c:pt idx="3022">
                  <c:v>3023</c:v>
                </c:pt>
                <c:pt idx="3023">
                  <c:v>3024</c:v>
                </c:pt>
                <c:pt idx="3024">
                  <c:v>3025</c:v>
                </c:pt>
                <c:pt idx="3025">
                  <c:v>3026</c:v>
                </c:pt>
                <c:pt idx="3026">
                  <c:v>3027</c:v>
                </c:pt>
                <c:pt idx="3027">
                  <c:v>3028</c:v>
                </c:pt>
                <c:pt idx="3028">
                  <c:v>3029</c:v>
                </c:pt>
                <c:pt idx="3029">
                  <c:v>3030</c:v>
                </c:pt>
                <c:pt idx="3030">
                  <c:v>3031</c:v>
                </c:pt>
                <c:pt idx="3031">
                  <c:v>3032</c:v>
                </c:pt>
                <c:pt idx="3032">
                  <c:v>3033</c:v>
                </c:pt>
                <c:pt idx="3033">
                  <c:v>3034</c:v>
                </c:pt>
                <c:pt idx="3034">
                  <c:v>3035</c:v>
                </c:pt>
                <c:pt idx="3035">
                  <c:v>3036</c:v>
                </c:pt>
                <c:pt idx="3036">
                  <c:v>3037</c:v>
                </c:pt>
                <c:pt idx="3037">
                  <c:v>3038</c:v>
                </c:pt>
                <c:pt idx="3038">
                  <c:v>3039</c:v>
                </c:pt>
                <c:pt idx="3039">
                  <c:v>3040</c:v>
                </c:pt>
                <c:pt idx="3040">
                  <c:v>3041</c:v>
                </c:pt>
                <c:pt idx="3041">
                  <c:v>3042</c:v>
                </c:pt>
                <c:pt idx="3042">
                  <c:v>3043</c:v>
                </c:pt>
                <c:pt idx="3043">
                  <c:v>3044</c:v>
                </c:pt>
                <c:pt idx="3044">
                  <c:v>3045</c:v>
                </c:pt>
                <c:pt idx="3045">
                  <c:v>3046</c:v>
                </c:pt>
                <c:pt idx="3046">
                  <c:v>3047</c:v>
                </c:pt>
                <c:pt idx="3047">
                  <c:v>3048</c:v>
                </c:pt>
                <c:pt idx="3048">
                  <c:v>3049</c:v>
                </c:pt>
                <c:pt idx="3049">
                  <c:v>3050</c:v>
                </c:pt>
                <c:pt idx="3050">
                  <c:v>3051</c:v>
                </c:pt>
                <c:pt idx="3051">
                  <c:v>3052</c:v>
                </c:pt>
                <c:pt idx="3052">
                  <c:v>3053</c:v>
                </c:pt>
                <c:pt idx="3053">
                  <c:v>3054</c:v>
                </c:pt>
                <c:pt idx="3054">
                  <c:v>3055</c:v>
                </c:pt>
                <c:pt idx="3055">
                  <c:v>3056</c:v>
                </c:pt>
                <c:pt idx="3056">
                  <c:v>3057</c:v>
                </c:pt>
                <c:pt idx="3057">
                  <c:v>3058</c:v>
                </c:pt>
                <c:pt idx="3058">
                  <c:v>3059</c:v>
                </c:pt>
                <c:pt idx="3059">
                  <c:v>3060</c:v>
                </c:pt>
                <c:pt idx="3060">
                  <c:v>3061</c:v>
                </c:pt>
                <c:pt idx="3061">
                  <c:v>3062</c:v>
                </c:pt>
                <c:pt idx="3062">
                  <c:v>3063</c:v>
                </c:pt>
                <c:pt idx="3063">
                  <c:v>3064</c:v>
                </c:pt>
                <c:pt idx="3064">
                  <c:v>3065</c:v>
                </c:pt>
                <c:pt idx="3065">
                  <c:v>3066</c:v>
                </c:pt>
                <c:pt idx="3066">
                  <c:v>3067</c:v>
                </c:pt>
                <c:pt idx="3067">
                  <c:v>3068</c:v>
                </c:pt>
                <c:pt idx="3068">
                  <c:v>3069</c:v>
                </c:pt>
                <c:pt idx="3069">
                  <c:v>3070</c:v>
                </c:pt>
                <c:pt idx="3070">
                  <c:v>3071</c:v>
                </c:pt>
                <c:pt idx="3071">
                  <c:v>3072</c:v>
                </c:pt>
                <c:pt idx="3072">
                  <c:v>3073</c:v>
                </c:pt>
                <c:pt idx="3073">
                  <c:v>3074</c:v>
                </c:pt>
                <c:pt idx="3074">
                  <c:v>3075</c:v>
                </c:pt>
                <c:pt idx="3075">
                  <c:v>3076</c:v>
                </c:pt>
                <c:pt idx="3076">
                  <c:v>3077</c:v>
                </c:pt>
                <c:pt idx="3077">
                  <c:v>3078</c:v>
                </c:pt>
                <c:pt idx="3078">
                  <c:v>3079</c:v>
                </c:pt>
                <c:pt idx="3079">
                  <c:v>3080</c:v>
                </c:pt>
                <c:pt idx="3080">
                  <c:v>3081</c:v>
                </c:pt>
                <c:pt idx="3081">
                  <c:v>3082</c:v>
                </c:pt>
                <c:pt idx="3082">
                  <c:v>3083</c:v>
                </c:pt>
                <c:pt idx="3083">
                  <c:v>3084</c:v>
                </c:pt>
                <c:pt idx="3084">
                  <c:v>3085</c:v>
                </c:pt>
                <c:pt idx="3085">
                  <c:v>3086</c:v>
                </c:pt>
                <c:pt idx="3086">
                  <c:v>3087</c:v>
                </c:pt>
                <c:pt idx="3087">
                  <c:v>3088</c:v>
                </c:pt>
                <c:pt idx="3088">
                  <c:v>3089</c:v>
                </c:pt>
                <c:pt idx="3089">
                  <c:v>3090</c:v>
                </c:pt>
                <c:pt idx="3090">
                  <c:v>3091</c:v>
                </c:pt>
                <c:pt idx="3091">
                  <c:v>3092</c:v>
                </c:pt>
                <c:pt idx="3092">
                  <c:v>3093</c:v>
                </c:pt>
                <c:pt idx="3093">
                  <c:v>3094</c:v>
                </c:pt>
                <c:pt idx="3094">
                  <c:v>3095</c:v>
                </c:pt>
                <c:pt idx="3095">
                  <c:v>3096</c:v>
                </c:pt>
                <c:pt idx="3096">
                  <c:v>3097</c:v>
                </c:pt>
                <c:pt idx="3097">
                  <c:v>3098</c:v>
                </c:pt>
                <c:pt idx="3098">
                  <c:v>3099</c:v>
                </c:pt>
                <c:pt idx="3099">
                  <c:v>3100</c:v>
                </c:pt>
                <c:pt idx="3100">
                  <c:v>3101</c:v>
                </c:pt>
                <c:pt idx="3101">
                  <c:v>3102</c:v>
                </c:pt>
                <c:pt idx="3102">
                  <c:v>3103</c:v>
                </c:pt>
                <c:pt idx="3103">
                  <c:v>3104</c:v>
                </c:pt>
                <c:pt idx="3104">
                  <c:v>3105</c:v>
                </c:pt>
                <c:pt idx="3105">
                  <c:v>3106</c:v>
                </c:pt>
                <c:pt idx="3106">
                  <c:v>3107</c:v>
                </c:pt>
                <c:pt idx="3107">
                  <c:v>3108</c:v>
                </c:pt>
                <c:pt idx="3108">
                  <c:v>3109</c:v>
                </c:pt>
                <c:pt idx="3109">
                  <c:v>3110</c:v>
                </c:pt>
                <c:pt idx="3110">
                  <c:v>3111</c:v>
                </c:pt>
                <c:pt idx="3111">
                  <c:v>3112</c:v>
                </c:pt>
                <c:pt idx="3112">
                  <c:v>3113</c:v>
                </c:pt>
                <c:pt idx="3113">
                  <c:v>3114</c:v>
                </c:pt>
                <c:pt idx="3114">
                  <c:v>3115</c:v>
                </c:pt>
                <c:pt idx="3115">
                  <c:v>3116</c:v>
                </c:pt>
                <c:pt idx="3116">
                  <c:v>3117</c:v>
                </c:pt>
                <c:pt idx="3117">
                  <c:v>3118</c:v>
                </c:pt>
                <c:pt idx="3118">
                  <c:v>3119</c:v>
                </c:pt>
                <c:pt idx="3119">
                  <c:v>3120</c:v>
                </c:pt>
                <c:pt idx="3120">
                  <c:v>3121</c:v>
                </c:pt>
                <c:pt idx="3121">
                  <c:v>3122</c:v>
                </c:pt>
                <c:pt idx="3122">
                  <c:v>3123</c:v>
                </c:pt>
                <c:pt idx="3123">
                  <c:v>3124</c:v>
                </c:pt>
                <c:pt idx="3124">
                  <c:v>3125</c:v>
                </c:pt>
                <c:pt idx="3125">
                  <c:v>3126</c:v>
                </c:pt>
                <c:pt idx="3126">
                  <c:v>3127</c:v>
                </c:pt>
                <c:pt idx="3127">
                  <c:v>3128</c:v>
                </c:pt>
                <c:pt idx="3128">
                  <c:v>3129</c:v>
                </c:pt>
                <c:pt idx="3129">
                  <c:v>3130</c:v>
                </c:pt>
                <c:pt idx="3130">
                  <c:v>3131</c:v>
                </c:pt>
                <c:pt idx="3131">
                  <c:v>3132</c:v>
                </c:pt>
                <c:pt idx="3132">
                  <c:v>3133</c:v>
                </c:pt>
                <c:pt idx="3133">
                  <c:v>3134</c:v>
                </c:pt>
                <c:pt idx="3134">
                  <c:v>3135</c:v>
                </c:pt>
                <c:pt idx="3135">
                  <c:v>3136</c:v>
                </c:pt>
                <c:pt idx="3136">
                  <c:v>3137</c:v>
                </c:pt>
                <c:pt idx="3137">
                  <c:v>3138</c:v>
                </c:pt>
                <c:pt idx="3138">
                  <c:v>3139</c:v>
                </c:pt>
                <c:pt idx="3139">
                  <c:v>3140</c:v>
                </c:pt>
                <c:pt idx="3140">
                  <c:v>3141</c:v>
                </c:pt>
                <c:pt idx="3141">
                  <c:v>3142</c:v>
                </c:pt>
                <c:pt idx="3142">
                  <c:v>3143</c:v>
                </c:pt>
                <c:pt idx="3143">
                  <c:v>3144</c:v>
                </c:pt>
                <c:pt idx="3144">
                  <c:v>3145</c:v>
                </c:pt>
                <c:pt idx="3145">
                  <c:v>3146</c:v>
                </c:pt>
                <c:pt idx="3146">
                  <c:v>3147</c:v>
                </c:pt>
                <c:pt idx="3147">
                  <c:v>3148</c:v>
                </c:pt>
                <c:pt idx="3148">
                  <c:v>3149</c:v>
                </c:pt>
                <c:pt idx="3149">
                  <c:v>3150</c:v>
                </c:pt>
                <c:pt idx="3150">
                  <c:v>3151</c:v>
                </c:pt>
                <c:pt idx="3151">
                  <c:v>3152</c:v>
                </c:pt>
                <c:pt idx="3152">
                  <c:v>3153</c:v>
                </c:pt>
                <c:pt idx="3153">
                  <c:v>3154</c:v>
                </c:pt>
                <c:pt idx="3154">
                  <c:v>3155</c:v>
                </c:pt>
                <c:pt idx="3155">
                  <c:v>3156</c:v>
                </c:pt>
                <c:pt idx="3156">
                  <c:v>3157</c:v>
                </c:pt>
                <c:pt idx="3157">
                  <c:v>3158</c:v>
                </c:pt>
                <c:pt idx="3158">
                  <c:v>3159</c:v>
                </c:pt>
                <c:pt idx="3159">
                  <c:v>3160</c:v>
                </c:pt>
                <c:pt idx="3160">
                  <c:v>3161</c:v>
                </c:pt>
                <c:pt idx="3161">
                  <c:v>3162</c:v>
                </c:pt>
                <c:pt idx="3162">
                  <c:v>3163</c:v>
                </c:pt>
                <c:pt idx="3163">
                  <c:v>3164</c:v>
                </c:pt>
                <c:pt idx="3164">
                  <c:v>3165</c:v>
                </c:pt>
                <c:pt idx="3165">
                  <c:v>3166</c:v>
                </c:pt>
                <c:pt idx="3166">
                  <c:v>3167</c:v>
                </c:pt>
                <c:pt idx="3167">
                  <c:v>3168</c:v>
                </c:pt>
                <c:pt idx="3168">
                  <c:v>3169</c:v>
                </c:pt>
                <c:pt idx="3169">
                  <c:v>3170</c:v>
                </c:pt>
                <c:pt idx="3170">
                  <c:v>3171</c:v>
                </c:pt>
                <c:pt idx="3171">
                  <c:v>3172</c:v>
                </c:pt>
                <c:pt idx="3172">
                  <c:v>3173</c:v>
                </c:pt>
                <c:pt idx="3173">
                  <c:v>3174</c:v>
                </c:pt>
                <c:pt idx="3174">
                  <c:v>3175</c:v>
                </c:pt>
                <c:pt idx="3175">
                  <c:v>3176</c:v>
                </c:pt>
                <c:pt idx="3176">
                  <c:v>3177</c:v>
                </c:pt>
                <c:pt idx="3177">
                  <c:v>3178</c:v>
                </c:pt>
                <c:pt idx="3178">
                  <c:v>3179</c:v>
                </c:pt>
                <c:pt idx="3179">
                  <c:v>3180</c:v>
                </c:pt>
                <c:pt idx="3180">
                  <c:v>3181</c:v>
                </c:pt>
                <c:pt idx="3181">
                  <c:v>3182</c:v>
                </c:pt>
                <c:pt idx="3182">
                  <c:v>3183</c:v>
                </c:pt>
                <c:pt idx="3183">
                  <c:v>3184</c:v>
                </c:pt>
                <c:pt idx="3184">
                  <c:v>3185</c:v>
                </c:pt>
                <c:pt idx="3185">
                  <c:v>3186</c:v>
                </c:pt>
                <c:pt idx="3186">
                  <c:v>3187</c:v>
                </c:pt>
                <c:pt idx="3187">
                  <c:v>3188</c:v>
                </c:pt>
                <c:pt idx="3188">
                  <c:v>3189</c:v>
                </c:pt>
                <c:pt idx="3189">
                  <c:v>3190</c:v>
                </c:pt>
                <c:pt idx="3190">
                  <c:v>3191</c:v>
                </c:pt>
                <c:pt idx="3191">
                  <c:v>3192</c:v>
                </c:pt>
                <c:pt idx="3192">
                  <c:v>3193</c:v>
                </c:pt>
                <c:pt idx="3193">
                  <c:v>3194</c:v>
                </c:pt>
                <c:pt idx="3194">
                  <c:v>3195</c:v>
                </c:pt>
                <c:pt idx="3195">
                  <c:v>3196</c:v>
                </c:pt>
                <c:pt idx="3196">
                  <c:v>3197</c:v>
                </c:pt>
                <c:pt idx="3197">
                  <c:v>3198</c:v>
                </c:pt>
                <c:pt idx="3198">
                  <c:v>3199</c:v>
                </c:pt>
                <c:pt idx="3199">
                  <c:v>3200</c:v>
                </c:pt>
                <c:pt idx="3200">
                  <c:v>3201</c:v>
                </c:pt>
                <c:pt idx="3201">
                  <c:v>3202</c:v>
                </c:pt>
                <c:pt idx="3202">
                  <c:v>3203</c:v>
                </c:pt>
                <c:pt idx="3203">
                  <c:v>3204</c:v>
                </c:pt>
                <c:pt idx="3204">
                  <c:v>3205</c:v>
                </c:pt>
                <c:pt idx="3205">
                  <c:v>3206</c:v>
                </c:pt>
                <c:pt idx="3206">
                  <c:v>3207</c:v>
                </c:pt>
                <c:pt idx="3207">
                  <c:v>3208</c:v>
                </c:pt>
                <c:pt idx="3208">
                  <c:v>3209</c:v>
                </c:pt>
                <c:pt idx="3209">
                  <c:v>3210</c:v>
                </c:pt>
                <c:pt idx="3210">
                  <c:v>3211</c:v>
                </c:pt>
                <c:pt idx="3211">
                  <c:v>3212</c:v>
                </c:pt>
                <c:pt idx="3212">
                  <c:v>3213</c:v>
                </c:pt>
                <c:pt idx="3213">
                  <c:v>3214</c:v>
                </c:pt>
                <c:pt idx="3214">
                  <c:v>3215</c:v>
                </c:pt>
                <c:pt idx="3215">
                  <c:v>3216</c:v>
                </c:pt>
                <c:pt idx="3216">
                  <c:v>3217</c:v>
                </c:pt>
                <c:pt idx="3217">
                  <c:v>3218</c:v>
                </c:pt>
                <c:pt idx="3218">
                  <c:v>3219</c:v>
                </c:pt>
                <c:pt idx="3219">
                  <c:v>3220</c:v>
                </c:pt>
                <c:pt idx="3220">
                  <c:v>3221</c:v>
                </c:pt>
                <c:pt idx="3221">
                  <c:v>3222</c:v>
                </c:pt>
                <c:pt idx="3222">
                  <c:v>3223</c:v>
                </c:pt>
                <c:pt idx="3223">
                  <c:v>3224</c:v>
                </c:pt>
                <c:pt idx="3224">
                  <c:v>3225</c:v>
                </c:pt>
                <c:pt idx="3225">
                  <c:v>3226</c:v>
                </c:pt>
                <c:pt idx="3226">
                  <c:v>3227</c:v>
                </c:pt>
                <c:pt idx="3227">
                  <c:v>3228</c:v>
                </c:pt>
                <c:pt idx="3228">
                  <c:v>3229</c:v>
                </c:pt>
                <c:pt idx="3229">
                  <c:v>3230</c:v>
                </c:pt>
                <c:pt idx="3230">
                  <c:v>3231</c:v>
                </c:pt>
                <c:pt idx="3231">
                  <c:v>3232</c:v>
                </c:pt>
                <c:pt idx="3232">
                  <c:v>3233</c:v>
                </c:pt>
                <c:pt idx="3233">
                  <c:v>3234</c:v>
                </c:pt>
                <c:pt idx="3234">
                  <c:v>3235</c:v>
                </c:pt>
                <c:pt idx="3235">
                  <c:v>3236</c:v>
                </c:pt>
                <c:pt idx="3236">
                  <c:v>3237</c:v>
                </c:pt>
                <c:pt idx="3237">
                  <c:v>3238</c:v>
                </c:pt>
                <c:pt idx="3238">
                  <c:v>3239</c:v>
                </c:pt>
                <c:pt idx="3239">
                  <c:v>3240</c:v>
                </c:pt>
                <c:pt idx="3240">
                  <c:v>3241</c:v>
                </c:pt>
                <c:pt idx="3241">
                  <c:v>3242</c:v>
                </c:pt>
                <c:pt idx="3242">
                  <c:v>3243</c:v>
                </c:pt>
                <c:pt idx="3243">
                  <c:v>3244</c:v>
                </c:pt>
                <c:pt idx="3244">
                  <c:v>3245</c:v>
                </c:pt>
                <c:pt idx="3245">
                  <c:v>3246</c:v>
                </c:pt>
                <c:pt idx="3246">
                  <c:v>3247</c:v>
                </c:pt>
                <c:pt idx="3247">
                  <c:v>3248</c:v>
                </c:pt>
                <c:pt idx="3248">
                  <c:v>3249</c:v>
                </c:pt>
                <c:pt idx="3249">
                  <c:v>3250</c:v>
                </c:pt>
                <c:pt idx="3250">
                  <c:v>3251</c:v>
                </c:pt>
                <c:pt idx="3251">
                  <c:v>3252</c:v>
                </c:pt>
                <c:pt idx="3252">
                  <c:v>3253</c:v>
                </c:pt>
                <c:pt idx="3253">
                  <c:v>3254</c:v>
                </c:pt>
                <c:pt idx="3254">
                  <c:v>3255</c:v>
                </c:pt>
                <c:pt idx="3255">
                  <c:v>3256</c:v>
                </c:pt>
                <c:pt idx="3256">
                  <c:v>3257</c:v>
                </c:pt>
                <c:pt idx="3257">
                  <c:v>3258</c:v>
                </c:pt>
                <c:pt idx="3258">
                  <c:v>3259</c:v>
                </c:pt>
                <c:pt idx="3259">
                  <c:v>3260</c:v>
                </c:pt>
                <c:pt idx="3260">
                  <c:v>3261</c:v>
                </c:pt>
                <c:pt idx="3261">
                  <c:v>3262</c:v>
                </c:pt>
                <c:pt idx="3262">
                  <c:v>3263</c:v>
                </c:pt>
                <c:pt idx="3263">
                  <c:v>3264</c:v>
                </c:pt>
                <c:pt idx="3264">
                  <c:v>3265</c:v>
                </c:pt>
                <c:pt idx="3265">
                  <c:v>3266</c:v>
                </c:pt>
                <c:pt idx="3266">
                  <c:v>3267</c:v>
                </c:pt>
                <c:pt idx="3267">
                  <c:v>3268</c:v>
                </c:pt>
                <c:pt idx="3268">
                  <c:v>3269</c:v>
                </c:pt>
                <c:pt idx="3269">
                  <c:v>3270</c:v>
                </c:pt>
                <c:pt idx="3270">
                  <c:v>3271</c:v>
                </c:pt>
                <c:pt idx="3271">
                  <c:v>3272</c:v>
                </c:pt>
                <c:pt idx="3272">
                  <c:v>3273</c:v>
                </c:pt>
                <c:pt idx="3273">
                  <c:v>3274</c:v>
                </c:pt>
                <c:pt idx="3274">
                  <c:v>3275</c:v>
                </c:pt>
                <c:pt idx="3275">
                  <c:v>3276</c:v>
                </c:pt>
                <c:pt idx="3276">
                  <c:v>3277</c:v>
                </c:pt>
                <c:pt idx="3277">
                  <c:v>3278</c:v>
                </c:pt>
                <c:pt idx="3278">
                  <c:v>3279</c:v>
                </c:pt>
                <c:pt idx="3279">
                  <c:v>3280</c:v>
                </c:pt>
                <c:pt idx="3280">
                  <c:v>3281</c:v>
                </c:pt>
                <c:pt idx="3281">
                  <c:v>3282</c:v>
                </c:pt>
                <c:pt idx="3282">
                  <c:v>3283</c:v>
                </c:pt>
                <c:pt idx="3283">
                  <c:v>3284</c:v>
                </c:pt>
                <c:pt idx="3284">
                  <c:v>3285</c:v>
                </c:pt>
                <c:pt idx="3285">
                  <c:v>3286</c:v>
                </c:pt>
                <c:pt idx="3286">
                  <c:v>3287</c:v>
                </c:pt>
                <c:pt idx="3287">
                  <c:v>3288</c:v>
                </c:pt>
                <c:pt idx="3288">
                  <c:v>3289</c:v>
                </c:pt>
                <c:pt idx="3289">
                  <c:v>3290</c:v>
                </c:pt>
                <c:pt idx="3290">
                  <c:v>3291</c:v>
                </c:pt>
                <c:pt idx="3291">
                  <c:v>3292</c:v>
                </c:pt>
                <c:pt idx="3292">
                  <c:v>3293</c:v>
                </c:pt>
                <c:pt idx="3293">
                  <c:v>3294</c:v>
                </c:pt>
                <c:pt idx="3294">
                  <c:v>3295</c:v>
                </c:pt>
                <c:pt idx="3295">
                  <c:v>3296</c:v>
                </c:pt>
                <c:pt idx="3296">
                  <c:v>3297</c:v>
                </c:pt>
                <c:pt idx="3297">
                  <c:v>3298</c:v>
                </c:pt>
                <c:pt idx="3298">
                  <c:v>3299</c:v>
                </c:pt>
                <c:pt idx="3299">
                  <c:v>3300</c:v>
                </c:pt>
                <c:pt idx="3300">
                  <c:v>3301</c:v>
                </c:pt>
                <c:pt idx="3301">
                  <c:v>3302</c:v>
                </c:pt>
                <c:pt idx="3302">
                  <c:v>3303</c:v>
                </c:pt>
                <c:pt idx="3303">
                  <c:v>3304</c:v>
                </c:pt>
                <c:pt idx="3304">
                  <c:v>3305</c:v>
                </c:pt>
                <c:pt idx="3305">
                  <c:v>3306</c:v>
                </c:pt>
                <c:pt idx="3306">
                  <c:v>3307</c:v>
                </c:pt>
                <c:pt idx="3307">
                  <c:v>3308</c:v>
                </c:pt>
                <c:pt idx="3308">
                  <c:v>3309</c:v>
                </c:pt>
                <c:pt idx="3309">
                  <c:v>3310</c:v>
                </c:pt>
                <c:pt idx="3310">
                  <c:v>3311</c:v>
                </c:pt>
                <c:pt idx="3311">
                  <c:v>3312</c:v>
                </c:pt>
                <c:pt idx="3312">
                  <c:v>3313</c:v>
                </c:pt>
                <c:pt idx="3313">
                  <c:v>3314</c:v>
                </c:pt>
                <c:pt idx="3314">
                  <c:v>3315</c:v>
                </c:pt>
                <c:pt idx="3315">
                  <c:v>3316</c:v>
                </c:pt>
                <c:pt idx="3316">
                  <c:v>3317</c:v>
                </c:pt>
                <c:pt idx="3317">
                  <c:v>3318</c:v>
                </c:pt>
                <c:pt idx="3318">
                  <c:v>3319</c:v>
                </c:pt>
                <c:pt idx="3319">
                  <c:v>3320</c:v>
                </c:pt>
                <c:pt idx="3320">
                  <c:v>3321</c:v>
                </c:pt>
                <c:pt idx="3321">
                  <c:v>3322</c:v>
                </c:pt>
                <c:pt idx="3322">
                  <c:v>3323</c:v>
                </c:pt>
                <c:pt idx="3323">
                  <c:v>3324</c:v>
                </c:pt>
                <c:pt idx="3324">
                  <c:v>3325</c:v>
                </c:pt>
                <c:pt idx="3325">
                  <c:v>3326</c:v>
                </c:pt>
                <c:pt idx="3326">
                  <c:v>3327</c:v>
                </c:pt>
                <c:pt idx="3327">
                  <c:v>3328</c:v>
                </c:pt>
                <c:pt idx="3328">
                  <c:v>3329</c:v>
                </c:pt>
                <c:pt idx="3329">
                  <c:v>3330</c:v>
                </c:pt>
                <c:pt idx="3330">
                  <c:v>3331</c:v>
                </c:pt>
                <c:pt idx="3331">
                  <c:v>3332</c:v>
                </c:pt>
                <c:pt idx="3332">
                  <c:v>3333</c:v>
                </c:pt>
                <c:pt idx="3333">
                  <c:v>3334</c:v>
                </c:pt>
                <c:pt idx="3334">
                  <c:v>3335</c:v>
                </c:pt>
                <c:pt idx="3335">
                  <c:v>3336</c:v>
                </c:pt>
                <c:pt idx="3336">
                  <c:v>3337</c:v>
                </c:pt>
                <c:pt idx="3337">
                  <c:v>3338</c:v>
                </c:pt>
                <c:pt idx="3338">
                  <c:v>3339</c:v>
                </c:pt>
                <c:pt idx="3339">
                  <c:v>3340</c:v>
                </c:pt>
                <c:pt idx="3340">
                  <c:v>3341</c:v>
                </c:pt>
                <c:pt idx="3341">
                  <c:v>3342</c:v>
                </c:pt>
                <c:pt idx="3342">
                  <c:v>3343</c:v>
                </c:pt>
                <c:pt idx="3343">
                  <c:v>3344</c:v>
                </c:pt>
                <c:pt idx="3344">
                  <c:v>3345</c:v>
                </c:pt>
                <c:pt idx="3345">
                  <c:v>3346</c:v>
                </c:pt>
                <c:pt idx="3346">
                  <c:v>3347</c:v>
                </c:pt>
                <c:pt idx="3347">
                  <c:v>3348</c:v>
                </c:pt>
                <c:pt idx="3348">
                  <c:v>3349</c:v>
                </c:pt>
                <c:pt idx="3349">
                  <c:v>3350</c:v>
                </c:pt>
                <c:pt idx="3350">
                  <c:v>3351</c:v>
                </c:pt>
                <c:pt idx="3351">
                  <c:v>3352</c:v>
                </c:pt>
                <c:pt idx="3352">
                  <c:v>3353</c:v>
                </c:pt>
                <c:pt idx="3353">
                  <c:v>3354</c:v>
                </c:pt>
                <c:pt idx="3354">
                  <c:v>3355</c:v>
                </c:pt>
                <c:pt idx="3355">
                  <c:v>3356</c:v>
                </c:pt>
                <c:pt idx="3356">
                  <c:v>3357</c:v>
                </c:pt>
                <c:pt idx="3357">
                  <c:v>3358</c:v>
                </c:pt>
                <c:pt idx="3358">
                  <c:v>3359</c:v>
                </c:pt>
                <c:pt idx="3359">
                  <c:v>3360</c:v>
                </c:pt>
                <c:pt idx="3360">
                  <c:v>3361</c:v>
                </c:pt>
                <c:pt idx="3361">
                  <c:v>3362</c:v>
                </c:pt>
                <c:pt idx="3362">
                  <c:v>3363</c:v>
                </c:pt>
                <c:pt idx="3363">
                  <c:v>3364</c:v>
                </c:pt>
                <c:pt idx="3364">
                  <c:v>3365</c:v>
                </c:pt>
                <c:pt idx="3365">
                  <c:v>3366</c:v>
                </c:pt>
                <c:pt idx="3366">
                  <c:v>3367</c:v>
                </c:pt>
                <c:pt idx="3367">
                  <c:v>3368</c:v>
                </c:pt>
                <c:pt idx="3368">
                  <c:v>3369</c:v>
                </c:pt>
                <c:pt idx="3369">
                  <c:v>3370</c:v>
                </c:pt>
                <c:pt idx="3370">
                  <c:v>3371</c:v>
                </c:pt>
                <c:pt idx="3371">
                  <c:v>3372</c:v>
                </c:pt>
                <c:pt idx="3372">
                  <c:v>3373</c:v>
                </c:pt>
                <c:pt idx="3373">
                  <c:v>3374</c:v>
                </c:pt>
                <c:pt idx="3374">
                  <c:v>3375</c:v>
                </c:pt>
                <c:pt idx="3375">
                  <c:v>3376</c:v>
                </c:pt>
                <c:pt idx="3376">
                  <c:v>3377</c:v>
                </c:pt>
                <c:pt idx="3377">
                  <c:v>3378</c:v>
                </c:pt>
                <c:pt idx="3378">
                  <c:v>3379</c:v>
                </c:pt>
                <c:pt idx="3379">
                  <c:v>3380</c:v>
                </c:pt>
                <c:pt idx="3380">
                  <c:v>3381</c:v>
                </c:pt>
                <c:pt idx="3381">
                  <c:v>3382</c:v>
                </c:pt>
                <c:pt idx="3382">
                  <c:v>3383</c:v>
                </c:pt>
                <c:pt idx="3383">
                  <c:v>3384</c:v>
                </c:pt>
                <c:pt idx="3384">
                  <c:v>3385</c:v>
                </c:pt>
                <c:pt idx="3385">
                  <c:v>3386</c:v>
                </c:pt>
                <c:pt idx="3386">
                  <c:v>3387</c:v>
                </c:pt>
                <c:pt idx="3387">
                  <c:v>3388</c:v>
                </c:pt>
                <c:pt idx="3388">
                  <c:v>3389</c:v>
                </c:pt>
                <c:pt idx="3389">
                  <c:v>3390</c:v>
                </c:pt>
                <c:pt idx="3390">
                  <c:v>3391</c:v>
                </c:pt>
                <c:pt idx="3391">
                  <c:v>3392</c:v>
                </c:pt>
                <c:pt idx="3392">
                  <c:v>3393</c:v>
                </c:pt>
                <c:pt idx="3393">
                  <c:v>3394</c:v>
                </c:pt>
                <c:pt idx="3394">
                  <c:v>3395</c:v>
                </c:pt>
                <c:pt idx="3395">
                  <c:v>3396</c:v>
                </c:pt>
                <c:pt idx="3396">
                  <c:v>3397</c:v>
                </c:pt>
                <c:pt idx="3397">
                  <c:v>3398</c:v>
                </c:pt>
                <c:pt idx="3398">
                  <c:v>3399</c:v>
                </c:pt>
                <c:pt idx="3399">
                  <c:v>3400</c:v>
                </c:pt>
                <c:pt idx="3400">
                  <c:v>3401</c:v>
                </c:pt>
                <c:pt idx="3401">
                  <c:v>3402</c:v>
                </c:pt>
                <c:pt idx="3402">
                  <c:v>3403</c:v>
                </c:pt>
                <c:pt idx="3403">
                  <c:v>3404</c:v>
                </c:pt>
                <c:pt idx="3404">
                  <c:v>3405</c:v>
                </c:pt>
                <c:pt idx="3405">
                  <c:v>3406</c:v>
                </c:pt>
                <c:pt idx="3406">
                  <c:v>3407</c:v>
                </c:pt>
                <c:pt idx="3407">
                  <c:v>3408</c:v>
                </c:pt>
                <c:pt idx="3408">
                  <c:v>3409</c:v>
                </c:pt>
                <c:pt idx="3409">
                  <c:v>3410</c:v>
                </c:pt>
                <c:pt idx="3410">
                  <c:v>3411</c:v>
                </c:pt>
                <c:pt idx="3411">
                  <c:v>3412</c:v>
                </c:pt>
                <c:pt idx="3412">
                  <c:v>3413</c:v>
                </c:pt>
                <c:pt idx="3413">
                  <c:v>3414</c:v>
                </c:pt>
                <c:pt idx="3414">
                  <c:v>3415</c:v>
                </c:pt>
                <c:pt idx="3415">
                  <c:v>3416</c:v>
                </c:pt>
                <c:pt idx="3416">
                  <c:v>3417</c:v>
                </c:pt>
                <c:pt idx="3417">
                  <c:v>3418</c:v>
                </c:pt>
                <c:pt idx="3418">
                  <c:v>3419</c:v>
                </c:pt>
                <c:pt idx="3419">
                  <c:v>3420</c:v>
                </c:pt>
                <c:pt idx="3420">
                  <c:v>3421</c:v>
                </c:pt>
                <c:pt idx="3421">
                  <c:v>3422</c:v>
                </c:pt>
                <c:pt idx="3422">
                  <c:v>3423</c:v>
                </c:pt>
                <c:pt idx="3423">
                  <c:v>3424</c:v>
                </c:pt>
                <c:pt idx="3424">
                  <c:v>3425</c:v>
                </c:pt>
                <c:pt idx="3425">
                  <c:v>3426</c:v>
                </c:pt>
                <c:pt idx="3426">
                  <c:v>3427</c:v>
                </c:pt>
                <c:pt idx="3427">
                  <c:v>3428</c:v>
                </c:pt>
                <c:pt idx="3428">
                  <c:v>3429</c:v>
                </c:pt>
                <c:pt idx="3429">
                  <c:v>3430</c:v>
                </c:pt>
                <c:pt idx="3430">
                  <c:v>3431</c:v>
                </c:pt>
                <c:pt idx="3431">
                  <c:v>3432</c:v>
                </c:pt>
                <c:pt idx="3432">
                  <c:v>3433</c:v>
                </c:pt>
                <c:pt idx="3433">
                  <c:v>3434</c:v>
                </c:pt>
                <c:pt idx="3434">
                  <c:v>3435</c:v>
                </c:pt>
                <c:pt idx="3435">
                  <c:v>3436</c:v>
                </c:pt>
                <c:pt idx="3436">
                  <c:v>3437</c:v>
                </c:pt>
                <c:pt idx="3437">
                  <c:v>3438</c:v>
                </c:pt>
                <c:pt idx="3438">
                  <c:v>3439</c:v>
                </c:pt>
                <c:pt idx="3439">
                  <c:v>3440</c:v>
                </c:pt>
                <c:pt idx="3440">
                  <c:v>3441</c:v>
                </c:pt>
                <c:pt idx="3441">
                  <c:v>3442</c:v>
                </c:pt>
                <c:pt idx="3442">
                  <c:v>3443</c:v>
                </c:pt>
                <c:pt idx="3443">
                  <c:v>3444</c:v>
                </c:pt>
                <c:pt idx="3444">
                  <c:v>3445</c:v>
                </c:pt>
                <c:pt idx="3445">
                  <c:v>3446</c:v>
                </c:pt>
                <c:pt idx="3446">
                  <c:v>3447</c:v>
                </c:pt>
                <c:pt idx="3447">
                  <c:v>3448</c:v>
                </c:pt>
                <c:pt idx="3448">
                  <c:v>3449</c:v>
                </c:pt>
                <c:pt idx="3449">
                  <c:v>3450</c:v>
                </c:pt>
                <c:pt idx="3450">
                  <c:v>3451</c:v>
                </c:pt>
                <c:pt idx="3451">
                  <c:v>3452</c:v>
                </c:pt>
                <c:pt idx="3452">
                  <c:v>3453</c:v>
                </c:pt>
                <c:pt idx="3453">
                  <c:v>3454</c:v>
                </c:pt>
                <c:pt idx="3454">
                  <c:v>3455</c:v>
                </c:pt>
                <c:pt idx="3455">
                  <c:v>3456</c:v>
                </c:pt>
                <c:pt idx="3456">
                  <c:v>3457</c:v>
                </c:pt>
                <c:pt idx="3457">
                  <c:v>3458</c:v>
                </c:pt>
                <c:pt idx="3458">
                  <c:v>3459</c:v>
                </c:pt>
                <c:pt idx="3459">
                  <c:v>3460</c:v>
                </c:pt>
                <c:pt idx="3460">
                  <c:v>3461</c:v>
                </c:pt>
                <c:pt idx="3461">
                  <c:v>3462</c:v>
                </c:pt>
                <c:pt idx="3462">
                  <c:v>3463</c:v>
                </c:pt>
                <c:pt idx="3463">
                  <c:v>3464</c:v>
                </c:pt>
                <c:pt idx="3464">
                  <c:v>3465</c:v>
                </c:pt>
                <c:pt idx="3465">
                  <c:v>3466</c:v>
                </c:pt>
                <c:pt idx="3466">
                  <c:v>3467</c:v>
                </c:pt>
                <c:pt idx="3467">
                  <c:v>3468</c:v>
                </c:pt>
                <c:pt idx="3468">
                  <c:v>3469</c:v>
                </c:pt>
                <c:pt idx="3469">
                  <c:v>3470</c:v>
                </c:pt>
                <c:pt idx="3470">
                  <c:v>3471</c:v>
                </c:pt>
                <c:pt idx="3471">
                  <c:v>3472</c:v>
                </c:pt>
                <c:pt idx="3472">
                  <c:v>3473</c:v>
                </c:pt>
                <c:pt idx="3473">
                  <c:v>3474</c:v>
                </c:pt>
                <c:pt idx="3474">
                  <c:v>3475</c:v>
                </c:pt>
                <c:pt idx="3475">
                  <c:v>3476</c:v>
                </c:pt>
                <c:pt idx="3476">
                  <c:v>3477</c:v>
                </c:pt>
                <c:pt idx="3477">
                  <c:v>3478</c:v>
                </c:pt>
                <c:pt idx="3478">
                  <c:v>3479</c:v>
                </c:pt>
                <c:pt idx="3479">
                  <c:v>3480</c:v>
                </c:pt>
                <c:pt idx="3480">
                  <c:v>3481</c:v>
                </c:pt>
                <c:pt idx="3481">
                  <c:v>3482</c:v>
                </c:pt>
                <c:pt idx="3482">
                  <c:v>3483</c:v>
                </c:pt>
                <c:pt idx="3483">
                  <c:v>3484</c:v>
                </c:pt>
                <c:pt idx="3484">
                  <c:v>3485</c:v>
                </c:pt>
                <c:pt idx="3485">
                  <c:v>3486</c:v>
                </c:pt>
                <c:pt idx="3486">
                  <c:v>3487</c:v>
                </c:pt>
                <c:pt idx="3487">
                  <c:v>3488</c:v>
                </c:pt>
                <c:pt idx="3488">
                  <c:v>3489</c:v>
                </c:pt>
                <c:pt idx="3489">
                  <c:v>3490</c:v>
                </c:pt>
                <c:pt idx="3490">
                  <c:v>3491</c:v>
                </c:pt>
                <c:pt idx="3491">
                  <c:v>3492</c:v>
                </c:pt>
                <c:pt idx="3492">
                  <c:v>3493</c:v>
                </c:pt>
                <c:pt idx="3493">
                  <c:v>3494</c:v>
                </c:pt>
                <c:pt idx="3494">
                  <c:v>3495</c:v>
                </c:pt>
                <c:pt idx="3495">
                  <c:v>3496</c:v>
                </c:pt>
                <c:pt idx="3496">
                  <c:v>3497</c:v>
                </c:pt>
                <c:pt idx="3497">
                  <c:v>3498</c:v>
                </c:pt>
                <c:pt idx="3498">
                  <c:v>3499</c:v>
                </c:pt>
                <c:pt idx="3499">
                  <c:v>3500</c:v>
                </c:pt>
                <c:pt idx="3500">
                  <c:v>3501</c:v>
                </c:pt>
                <c:pt idx="3501">
                  <c:v>3502</c:v>
                </c:pt>
                <c:pt idx="3502">
                  <c:v>3503</c:v>
                </c:pt>
                <c:pt idx="3503">
                  <c:v>3504</c:v>
                </c:pt>
                <c:pt idx="3504">
                  <c:v>3505</c:v>
                </c:pt>
                <c:pt idx="3505">
                  <c:v>3506</c:v>
                </c:pt>
                <c:pt idx="3506">
                  <c:v>3507</c:v>
                </c:pt>
                <c:pt idx="3507">
                  <c:v>3508</c:v>
                </c:pt>
                <c:pt idx="3508">
                  <c:v>3509</c:v>
                </c:pt>
                <c:pt idx="3509">
                  <c:v>3510</c:v>
                </c:pt>
                <c:pt idx="3510">
                  <c:v>3511</c:v>
                </c:pt>
                <c:pt idx="3511">
                  <c:v>3512</c:v>
                </c:pt>
                <c:pt idx="3512">
                  <c:v>3513</c:v>
                </c:pt>
                <c:pt idx="3513">
                  <c:v>3514</c:v>
                </c:pt>
                <c:pt idx="3514">
                  <c:v>3515</c:v>
                </c:pt>
                <c:pt idx="3515">
                  <c:v>3516</c:v>
                </c:pt>
                <c:pt idx="3516">
                  <c:v>3517</c:v>
                </c:pt>
                <c:pt idx="3517">
                  <c:v>3518</c:v>
                </c:pt>
                <c:pt idx="3518">
                  <c:v>3519</c:v>
                </c:pt>
                <c:pt idx="3519">
                  <c:v>3520</c:v>
                </c:pt>
                <c:pt idx="3520">
                  <c:v>3521</c:v>
                </c:pt>
                <c:pt idx="3521">
                  <c:v>3522</c:v>
                </c:pt>
                <c:pt idx="3522">
                  <c:v>3523</c:v>
                </c:pt>
                <c:pt idx="3523">
                  <c:v>3524</c:v>
                </c:pt>
                <c:pt idx="3524">
                  <c:v>3525</c:v>
                </c:pt>
                <c:pt idx="3525">
                  <c:v>3526</c:v>
                </c:pt>
                <c:pt idx="3526">
                  <c:v>3527</c:v>
                </c:pt>
                <c:pt idx="3527">
                  <c:v>3528</c:v>
                </c:pt>
                <c:pt idx="3528">
                  <c:v>3529</c:v>
                </c:pt>
                <c:pt idx="3529">
                  <c:v>3530</c:v>
                </c:pt>
                <c:pt idx="3530">
                  <c:v>3531</c:v>
                </c:pt>
                <c:pt idx="3531">
                  <c:v>3532</c:v>
                </c:pt>
                <c:pt idx="3532">
                  <c:v>3533</c:v>
                </c:pt>
                <c:pt idx="3533">
                  <c:v>3534</c:v>
                </c:pt>
                <c:pt idx="3534">
                  <c:v>3535</c:v>
                </c:pt>
                <c:pt idx="3535">
                  <c:v>3536</c:v>
                </c:pt>
                <c:pt idx="3536">
                  <c:v>3537</c:v>
                </c:pt>
                <c:pt idx="3537">
                  <c:v>3538</c:v>
                </c:pt>
                <c:pt idx="3538">
                  <c:v>3539</c:v>
                </c:pt>
                <c:pt idx="3539">
                  <c:v>3540</c:v>
                </c:pt>
                <c:pt idx="3540">
                  <c:v>3541</c:v>
                </c:pt>
                <c:pt idx="3541">
                  <c:v>3542</c:v>
                </c:pt>
                <c:pt idx="3542">
                  <c:v>3543</c:v>
                </c:pt>
                <c:pt idx="3543">
                  <c:v>3544</c:v>
                </c:pt>
                <c:pt idx="3544">
                  <c:v>3545</c:v>
                </c:pt>
                <c:pt idx="3545">
                  <c:v>3546</c:v>
                </c:pt>
                <c:pt idx="3546">
                  <c:v>3547</c:v>
                </c:pt>
                <c:pt idx="3547">
                  <c:v>3548</c:v>
                </c:pt>
                <c:pt idx="3548">
                  <c:v>3549</c:v>
                </c:pt>
                <c:pt idx="3549">
                  <c:v>3550</c:v>
                </c:pt>
                <c:pt idx="3550">
                  <c:v>3551</c:v>
                </c:pt>
                <c:pt idx="3551">
                  <c:v>3552</c:v>
                </c:pt>
                <c:pt idx="3552">
                  <c:v>3553</c:v>
                </c:pt>
                <c:pt idx="3553">
                  <c:v>3554</c:v>
                </c:pt>
                <c:pt idx="3554">
                  <c:v>3555</c:v>
                </c:pt>
                <c:pt idx="3555">
                  <c:v>3556</c:v>
                </c:pt>
                <c:pt idx="3556">
                  <c:v>3557</c:v>
                </c:pt>
                <c:pt idx="3557">
                  <c:v>3558</c:v>
                </c:pt>
                <c:pt idx="3558">
                  <c:v>3559</c:v>
                </c:pt>
                <c:pt idx="3559">
                  <c:v>3560</c:v>
                </c:pt>
                <c:pt idx="3560">
                  <c:v>3561</c:v>
                </c:pt>
                <c:pt idx="3561">
                  <c:v>3562</c:v>
                </c:pt>
                <c:pt idx="3562">
                  <c:v>3563</c:v>
                </c:pt>
                <c:pt idx="3563">
                  <c:v>3564</c:v>
                </c:pt>
                <c:pt idx="3564">
                  <c:v>3565</c:v>
                </c:pt>
                <c:pt idx="3565">
                  <c:v>3566</c:v>
                </c:pt>
                <c:pt idx="3566">
                  <c:v>3567</c:v>
                </c:pt>
                <c:pt idx="3567">
                  <c:v>3568</c:v>
                </c:pt>
                <c:pt idx="3568">
                  <c:v>3569</c:v>
                </c:pt>
                <c:pt idx="3569">
                  <c:v>3570</c:v>
                </c:pt>
                <c:pt idx="3570">
                  <c:v>3571</c:v>
                </c:pt>
                <c:pt idx="3571">
                  <c:v>3572</c:v>
                </c:pt>
                <c:pt idx="3572">
                  <c:v>3573</c:v>
                </c:pt>
                <c:pt idx="3573">
                  <c:v>3574</c:v>
                </c:pt>
                <c:pt idx="3574">
                  <c:v>3575</c:v>
                </c:pt>
                <c:pt idx="3575">
                  <c:v>3576</c:v>
                </c:pt>
                <c:pt idx="3576">
                  <c:v>3577</c:v>
                </c:pt>
                <c:pt idx="3577">
                  <c:v>3578</c:v>
                </c:pt>
                <c:pt idx="3578">
                  <c:v>3579</c:v>
                </c:pt>
                <c:pt idx="3579">
                  <c:v>3580</c:v>
                </c:pt>
                <c:pt idx="3580">
                  <c:v>3581</c:v>
                </c:pt>
                <c:pt idx="3581">
                  <c:v>3582</c:v>
                </c:pt>
                <c:pt idx="3582">
                  <c:v>3583</c:v>
                </c:pt>
                <c:pt idx="3583">
                  <c:v>3584</c:v>
                </c:pt>
                <c:pt idx="3584">
                  <c:v>3585</c:v>
                </c:pt>
                <c:pt idx="3585">
                  <c:v>3586</c:v>
                </c:pt>
                <c:pt idx="3586">
                  <c:v>3587</c:v>
                </c:pt>
                <c:pt idx="3587">
                  <c:v>3588</c:v>
                </c:pt>
                <c:pt idx="3588">
                  <c:v>3589</c:v>
                </c:pt>
                <c:pt idx="3589">
                  <c:v>3590</c:v>
                </c:pt>
                <c:pt idx="3590">
                  <c:v>3591</c:v>
                </c:pt>
                <c:pt idx="3591">
                  <c:v>3592</c:v>
                </c:pt>
                <c:pt idx="3592">
                  <c:v>3593</c:v>
                </c:pt>
                <c:pt idx="3593">
                  <c:v>3594</c:v>
                </c:pt>
                <c:pt idx="3594">
                  <c:v>3595</c:v>
                </c:pt>
                <c:pt idx="3595">
                  <c:v>3596</c:v>
                </c:pt>
                <c:pt idx="3596">
                  <c:v>3597</c:v>
                </c:pt>
                <c:pt idx="3597">
                  <c:v>3598</c:v>
                </c:pt>
                <c:pt idx="3598">
                  <c:v>3599</c:v>
                </c:pt>
                <c:pt idx="3599">
                  <c:v>3600</c:v>
                </c:pt>
                <c:pt idx="3600">
                  <c:v>3601</c:v>
                </c:pt>
                <c:pt idx="3601">
                  <c:v>3602</c:v>
                </c:pt>
                <c:pt idx="3602">
                  <c:v>3603</c:v>
                </c:pt>
                <c:pt idx="3603">
                  <c:v>3604</c:v>
                </c:pt>
                <c:pt idx="3604">
                  <c:v>3605</c:v>
                </c:pt>
                <c:pt idx="3605">
                  <c:v>3606</c:v>
                </c:pt>
                <c:pt idx="3606">
                  <c:v>3607</c:v>
                </c:pt>
                <c:pt idx="3607">
                  <c:v>3608</c:v>
                </c:pt>
                <c:pt idx="3608">
                  <c:v>3609</c:v>
                </c:pt>
                <c:pt idx="3609">
                  <c:v>3610</c:v>
                </c:pt>
                <c:pt idx="3610">
                  <c:v>3611</c:v>
                </c:pt>
                <c:pt idx="3611">
                  <c:v>3612</c:v>
                </c:pt>
                <c:pt idx="3612">
                  <c:v>3613</c:v>
                </c:pt>
                <c:pt idx="3613">
                  <c:v>3614</c:v>
                </c:pt>
                <c:pt idx="3614">
                  <c:v>3615</c:v>
                </c:pt>
                <c:pt idx="3615">
                  <c:v>3616</c:v>
                </c:pt>
                <c:pt idx="3616">
                  <c:v>3617</c:v>
                </c:pt>
                <c:pt idx="3617">
                  <c:v>3618</c:v>
                </c:pt>
                <c:pt idx="3618">
                  <c:v>3619</c:v>
                </c:pt>
                <c:pt idx="3619">
                  <c:v>3620</c:v>
                </c:pt>
                <c:pt idx="3620">
                  <c:v>3621</c:v>
                </c:pt>
                <c:pt idx="3621">
                  <c:v>3622</c:v>
                </c:pt>
                <c:pt idx="3622">
                  <c:v>3623</c:v>
                </c:pt>
                <c:pt idx="3623">
                  <c:v>3624</c:v>
                </c:pt>
                <c:pt idx="3624">
                  <c:v>3625</c:v>
                </c:pt>
                <c:pt idx="3625">
                  <c:v>3626</c:v>
                </c:pt>
                <c:pt idx="3626">
                  <c:v>3627</c:v>
                </c:pt>
                <c:pt idx="3627">
                  <c:v>3628</c:v>
                </c:pt>
                <c:pt idx="3628">
                  <c:v>3629</c:v>
                </c:pt>
                <c:pt idx="3629">
                  <c:v>3630</c:v>
                </c:pt>
                <c:pt idx="3630">
                  <c:v>3631</c:v>
                </c:pt>
                <c:pt idx="3631">
                  <c:v>3632</c:v>
                </c:pt>
                <c:pt idx="3632">
                  <c:v>3633</c:v>
                </c:pt>
                <c:pt idx="3633">
                  <c:v>3634</c:v>
                </c:pt>
                <c:pt idx="3634">
                  <c:v>3635</c:v>
                </c:pt>
                <c:pt idx="3635">
                  <c:v>3636</c:v>
                </c:pt>
                <c:pt idx="3636">
                  <c:v>3637</c:v>
                </c:pt>
                <c:pt idx="3637">
                  <c:v>3638</c:v>
                </c:pt>
                <c:pt idx="3638">
                  <c:v>3639</c:v>
                </c:pt>
                <c:pt idx="3639">
                  <c:v>3640</c:v>
                </c:pt>
                <c:pt idx="3640">
                  <c:v>3641</c:v>
                </c:pt>
                <c:pt idx="3641">
                  <c:v>3642</c:v>
                </c:pt>
                <c:pt idx="3642">
                  <c:v>3643</c:v>
                </c:pt>
                <c:pt idx="3643">
                  <c:v>3644</c:v>
                </c:pt>
                <c:pt idx="3644">
                  <c:v>3645</c:v>
                </c:pt>
                <c:pt idx="3645">
                  <c:v>3646</c:v>
                </c:pt>
                <c:pt idx="3646">
                  <c:v>3647</c:v>
                </c:pt>
                <c:pt idx="3647">
                  <c:v>3648</c:v>
                </c:pt>
                <c:pt idx="3648">
                  <c:v>3649</c:v>
                </c:pt>
                <c:pt idx="3649">
                  <c:v>3650</c:v>
                </c:pt>
                <c:pt idx="3650">
                  <c:v>3651</c:v>
                </c:pt>
                <c:pt idx="3651">
                  <c:v>3652</c:v>
                </c:pt>
                <c:pt idx="3652">
                  <c:v>3653</c:v>
                </c:pt>
                <c:pt idx="3653">
                  <c:v>3654</c:v>
                </c:pt>
                <c:pt idx="3654">
                  <c:v>3655</c:v>
                </c:pt>
                <c:pt idx="3655">
                  <c:v>3656</c:v>
                </c:pt>
                <c:pt idx="3656">
                  <c:v>3657</c:v>
                </c:pt>
                <c:pt idx="3657">
                  <c:v>3658</c:v>
                </c:pt>
                <c:pt idx="3658">
                  <c:v>3659</c:v>
                </c:pt>
                <c:pt idx="3659">
                  <c:v>3660</c:v>
                </c:pt>
                <c:pt idx="3660">
                  <c:v>3661</c:v>
                </c:pt>
                <c:pt idx="3661">
                  <c:v>3662</c:v>
                </c:pt>
                <c:pt idx="3662">
                  <c:v>3663</c:v>
                </c:pt>
                <c:pt idx="3663">
                  <c:v>3664</c:v>
                </c:pt>
                <c:pt idx="3664">
                  <c:v>3665</c:v>
                </c:pt>
                <c:pt idx="3665">
                  <c:v>3666</c:v>
                </c:pt>
                <c:pt idx="3666">
                  <c:v>3667</c:v>
                </c:pt>
                <c:pt idx="3667">
                  <c:v>3668</c:v>
                </c:pt>
                <c:pt idx="3668">
                  <c:v>3669</c:v>
                </c:pt>
                <c:pt idx="3669">
                  <c:v>3670</c:v>
                </c:pt>
                <c:pt idx="3670">
                  <c:v>3671</c:v>
                </c:pt>
                <c:pt idx="3671">
                  <c:v>3672</c:v>
                </c:pt>
                <c:pt idx="3672">
                  <c:v>3673</c:v>
                </c:pt>
                <c:pt idx="3673">
                  <c:v>3674</c:v>
                </c:pt>
                <c:pt idx="3674">
                  <c:v>3675</c:v>
                </c:pt>
                <c:pt idx="3675">
                  <c:v>3676</c:v>
                </c:pt>
                <c:pt idx="3676">
                  <c:v>3677</c:v>
                </c:pt>
                <c:pt idx="3677">
                  <c:v>3678</c:v>
                </c:pt>
                <c:pt idx="3678">
                  <c:v>3679</c:v>
                </c:pt>
                <c:pt idx="3679">
                  <c:v>3680</c:v>
                </c:pt>
                <c:pt idx="3680">
                  <c:v>3681</c:v>
                </c:pt>
                <c:pt idx="3681">
                  <c:v>3682</c:v>
                </c:pt>
                <c:pt idx="3682">
                  <c:v>3683</c:v>
                </c:pt>
                <c:pt idx="3683">
                  <c:v>3684</c:v>
                </c:pt>
                <c:pt idx="3684">
                  <c:v>3685</c:v>
                </c:pt>
                <c:pt idx="3685">
                  <c:v>3686</c:v>
                </c:pt>
                <c:pt idx="3686">
                  <c:v>3687</c:v>
                </c:pt>
                <c:pt idx="3687">
                  <c:v>3688</c:v>
                </c:pt>
                <c:pt idx="3688">
                  <c:v>3689</c:v>
                </c:pt>
                <c:pt idx="3689">
                  <c:v>3690</c:v>
                </c:pt>
                <c:pt idx="3690">
                  <c:v>3691</c:v>
                </c:pt>
                <c:pt idx="3691">
                  <c:v>3692</c:v>
                </c:pt>
                <c:pt idx="3692">
                  <c:v>3693</c:v>
                </c:pt>
                <c:pt idx="3693">
                  <c:v>3694</c:v>
                </c:pt>
                <c:pt idx="3694">
                  <c:v>3695</c:v>
                </c:pt>
                <c:pt idx="3695">
                  <c:v>3696</c:v>
                </c:pt>
                <c:pt idx="3696">
                  <c:v>3697</c:v>
                </c:pt>
                <c:pt idx="3697">
                  <c:v>3698</c:v>
                </c:pt>
                <c:pt idx="3698">
                  <c:v>3699</c:v>
                </c:pt>
                <c:pt idx="3699">
                  <c:v>3700</c:v>
                </c:pt>
                <c:pt idx="3700">
                  <c:v>3701</c:v>
                </c:pt>
                <c:pt idx="3701">
                  <c:v>3702</c:v>
                </c:pt>
                <c:pt idx="3702">
                  <c:v>3703</c:v>
                </c:pt>
                <c:pt idx="3703">
                  <c:v>3704</c:v>
                </c:pt>
                <c:pt idx="3704">
                  <c:v>3705</c:v>
                </c:pt>
                <c:pt idx="3705">
                  <c:v>3706</c:v>
                </c:pt>
                <c:pt idx="3706">
                  <c:v>3707</c:v>
                </c:pt>
                <c:pt idx="3707">
                  <c:v>3708</c:v>
                </c:pt>
                <c:pt idx="3708">
                  <c:v>3709</c:v>
                </c:pt>
                <c:pt idx="3709">
                  <c:v>3710</c:v>
                </c:pt>
                <c:pt idx="3710">
                  <c:v>3711</c:v>
                </c:pt>
                <c:pt idx="3711">
                  <c:v>3712</c:v>
                </c:pt>
                <c:pt idx="3712">
                  <c:v>3713</c:v>
                </c:pt>
                <c:pt idx="3713">
                  <c:v>3714</c:v>
                </c:pt>
                <c:pt idx="3714">
                  <c:v>3715</c:v>
                </c:pt>
                <c:pt idx="3715">
                  <c:v>3716</c:v>
                </c:pt>
                <c:pt idx="3716">
                  <c:v>3717</c:v>
                </c:pt>
                <c:pt idx="3717">
                  <c:v>3718</c:v>
                </c:pt>
                <c:pt idx="3718">
                  <c:v>3719</c:v>
                </c:pt>
                <c:pt idx="3719">
                  <c:v>3720</c:v>
                </c:pt>
                <c:pt idx="3720">
                  <c:v>3721</c:v>
                </c:pt>
                <c:pt idx="3721">
                  <c:v>3722</c:v>
                </c:pt>
                <c:pt idx="3722">
                  <c:v>3723</c:v>
                </c:pt>
                <c:pt idx="3723">
                  <c:v>3724</c:v>
                </c:pt>
                <c:pt idx="3724">
                  <c:v>3725</c:v>
                </c:pt>
                <c:pt idx="3725">
                  <c:v>3726</c:v>
                </c:pt>
                <c:pt idx="3726">
                  <c:v>3727</c:v>
                </c:pt>
                <c:pt idx="3727">
                  <c:v>3728</c:v>
                </c:pt>
                <c:pt idx="3728">
                  <c:v>3729</c:v>
                </c:pt>
                <c:pt idx="3729">
                  <c:v>3730</c:v>
                </c:pt>
                <c:pt idx="3730">
                  <c:v>3731</c:v>
                </c:pt>
                <c:pt idx="3731">
                  <c:v>3732</c:v>
                </c:pt>
                <c:pt idx="3732">
                  <c:v>3733</c:v>
                </c:pt>
                <c:pt idx="3733">
                  <c:v>3734</c:v>
                </c:pt>
                <c:pt idx="3734">
                  <c:v>3735</c:v>
                </c:pt>
                <c:pt idx="3735">
                  <c:v>3736</c:v>
                </c:pt>
                <c:pt idx="3736">
                  <c:v>3737</c:v>
                </c:pt>
                <c:pt idx="3737">
                  <c:v>3738</c:v>
                </c:pt>
                <c:pt idx="3738">
                  <c:v>3739</c:v>
                </c:pt>
                <c:pt idx="3739">
                  <c:v>3740</c:v>
                </c:pt>
                <c:pt idx="3740">
                  <c:v>3741</c:v>
                </c:pt>
                <c:pt idx="3741">
                  <c:v>3742</c:v>
                </c:pt>
                <c:pt idx="3742">
                  <c:v>3743</c:v>
                </c:pt>
                <c:pt idx="3743">
                  <c:v>3744</c:v>
                </c:pt>
                <c:pt idx="3744">
                  <c:v>3745</c:v>
                </c:pt>
                <c:pt idx="3745">
                  <c:v>3746</c:v>
                </c:pt>
                <c:pt idx="3746">
                  <c:v>3747</c:v>
                </c:pt>
                <c:pt idx="3747">
                  <c:v>3748</c:v>
                </c:pt>
                <c:pt idx="3748">
                  <c:v>3749</c:v>
                </c:pt>
                <c:pt idx="3749">
                  <c:v>3750</c:v>
                </c:pt>
                <c:pt idx="3750">
                  <c:v>3751</c:v>
                </c:pt>
                <c:pt idx="3751">
                  <c:v>3752</c:v>
                </c:pt>
                <c:pt idx="3752">
                  <c:v>3753</c:v>
                </c:pt>
                <c:pt idx="3753">
                  <c:v>3754</c:v>
                </c:pt>
                <c:pt idx="3754">
                  <c:v>3755</c:v>
                </c:pt>
                <c:pt idx="3755">
                  <c:v>3756</c:v>
                </c:pt>
                <c:pt idx="3756">
                  <c:v>3757</c:v>
                </c:pt>
                <c:pt idx="3757">
                  <c:v>3758</c:v>
                </c:pt>
                <c:pt idx="3758">
                  <c:v>3759</c:v>
                </c:pt>
                <c:pt idx="3759">
                  <c:v>3760</c:v>
                </c:pt>
                <c:pt idx="3760">
                  <c:v>3761</c:v>
                </c:pt>
                <c:pt idx="3761">
                  <c:v>3762</c:v>
                </c:pt>
                <c:pt idx="3762">
                  <c:v>3763</c:v>
                </c:pt>
                <c:pt idx="3763">
                  <c:v>3764</c:v>
                </c:pt>
                <c:pt idx="3764">
                  <c:v>3765</c:v>
                </c:pt>
                <c:pt idx="3765">
                  <c:v>3766</c:v>
                </c:pt>
                <c:pt idx="3766">
                  <c:v>3767</c:v>
                </c:pt>
                <c:pt idx="3767">
                  <c:v>3768</c:v>
                </c:pt>
                <c:pt idx="3768">
                  <c:v>3769</c:v>
                </c:pt>
                <c:pt idx="3769">
                  <c:v>3770</c:v>
                </c:pt>
                <c:pt idx="3770">
                  <c:v>3771</c:v>
                </c:pt>
                <c:pt idx="3771">
                  <c:v>3772</c:v>
                </c:pt>
                <c:pt idx="3772">
                  <c:v>3773</c:v>
                </c:pt>
                <c:pt idx="3773">
                  <c:v>3774</c:v>
                </c:pt>
                <c:pt idx="3774">
                  <c:v>3775</c:v>
                </c:pt>
                <c:pt idx="3775">
                  <c:v>3776</c:v>
                </c:pt>
                <c:pt idx="3776">
                  <c:v>3777</c:v>
                </c:pt>
                <c:pt idx="3777">
                  <c:v>3778</c:v>
                </c:pt>
                <c:pt idx="3778">
                  <c:v>3779</c:v>
                </c:pt>
                <c:pt idx="3779">
                  <c:v>3780</c:v>
                </c:pt>
                <c:pt idx="3780">
                  <c:v>3781</c:v>
                </c:pt>
                <c:pt idx="3781">
                  <c:v>3782</c:v>
                </c:pt>
                <c:pt idx="3782">
                  <c:v>3783</c:v>
                </c:pt>
                <c:pt idx="3783">
                  <c:v>3784</c:v>
                </c:pt>
                <c:pt idx="3784">
                  <c:v>3785</c:v>
                </c:pt>
                <c:pt idx="3785">
                  <c:v>3786</c:v>
                </c:pt>
                <c:pt idx="3786">
                  <c:v>3787</c:v>
                </c:pt>
                <c:pt idx="3787">
                  <c:v>3788</c:v>
                </c:pt>
                <c:pt idx="3788">
                  <c:v>3789</c:v>
                </c:pt>
                <c:pt idx="3789">
                  <c:v>3790</c:v>
                </c:pt>
                <c:pt idx="3790">
                  <c:v>3791</c:v>
                </c:pt>
                <c:pt idx="3791">
                  <c:v>3792</c:v>
                </c:pt>
                <c:pt idx="3792">
                  <c:v>3793</c:v>
                </c:pt>
                <c:pt idx="3793">
                  <c:v>3794</c:v>
                </c:pt>
                <c:pt idx="3794">
                  <c:v>3795</c:v>
                </c:pt>
                <c:pt idx="3795">
                  <c:v>3796</c:v>
                </c:pt>
                <c:pt idx="3796">
                  <c:v>3797</c:v>
                </c:pt>
                <c:pt idx="3797">
                  <c:v>3798</c:v>
                </c:pt>
                <c:pt idx="3798">
                  <c:v>3799</c:v>
                </c:pt>
                <c:pt idx="3799">
                  <c:v>3800</c:v>
                </c:pt>
                <c:pt idx="3800">
                  <c:v>3801</c:v>
                </c:pt>
                <c:pt idx="3801">
                  <c:v>3802</c:v>
                </c:pt>
                <c:pt idx="3802">
                  <c:v>3803</c:v>
                </c:pt>
                <c:pt idx="3803">
                  <c:v>3804</c:v>
                </c:pt>
                <c:pt idx="3804">
                  <c:v>3805</c:v>
                </c:pt>
                <c:pt idx="3805">
                  <c:v>3806</c:v>
                </c:pt>
                <c:pt idx="3806">
                  <c:v>3807</c:v>
                </c:pt>
                <c:pt idx="3807">
                  <c:v>3808</c:v>
                </c:pt>
                <c:pt idx="3808">
                  <c:v>3809</c:v>
                </c:pt>
                <c:pt idx="3809">
                  <c:v>3810</c:v>
                </c:pt>
                <c:pt idx="3810">
                  <c:v>3811</c:v>
                </c:pt>
                <c:pt idx="3811">
                  <c:v>3812</c:v>
                </c:pt>
                <c:pt idx="3812">
                  <c:v>3813</c:v>
                </c:pt>
                <c:pt idx="3813">
                  <c:v>3814</c:v>
                </c:pt>
                <c:pt idx="3814">
                  <c:v>3815</c:v>
                </c:pt>
                <c:pt idx="3815">
                  <c:v>3816</c:v>
                </c:pt>
                <c:pt idx="3816">
                  <c:v>3817</c:v>
                </c:pt>
                <c:pt idx="3817">
                  <c:v>3818</c:v>
                </c:pt>
                <c:pt idx="3818">
                  <c:v>3819</c:v>
                </c:pt>
                <c:pt idx="3819">
                  <c:v>3820</c:v>
                </c:pt>
                <c:pt idx="3820">
                  <c:v>3821</c:v>
                </c:pt>
                <c:pt idx="3821">
                  <c:v>3822</c:v>
                </c:pt>
                <c:pt idx="3822">
                  <c:v>3823</c:v>
                </c:pt>
                <c:pt idx="3823">
                  <c:v>3824</c:v>
                </c:pt>
                <c:pt idx="3824">
                  <c:v>3825</c:v>
                </c:pt>
                <c:pt idx="3825">
                  <c:v>3826</c:v>
                </c:pt>
                <c:pt idx="3826">
                  <c:v>3827</c:v>
                </c:pt>
                <c:pt idx="3827">
                  <c:v>3828</c:v>
                </c:pt>
                <c:pt idx="3828">
                  <c:v>3829</c:v>
                </c:pt>
                <c:pt idx="3829">
                  <c:v>3830</c:v>
                </c:pt>
                <c:pt idx="3830">
                  <c:v>3831</c:v>
                </c:pt>
                <c:pt idx="3831">
                  <c:v>3832</c:v>
                </c:pt>
                <c:pt idx="3832">
                  <c:v>3833</c:v>
                </c:pt>
                <c:pt idx="3833">
                  <c:v>3834</c:v>
                </c:pt>
                <c:pt idx="3834">
                  <c:v>3835</c:v>
                </c:pt>
                <c:pt idx="3835">
                  <c:v>3836</c:v>
                </c:pt>
                <c:pt idx="3836">
                  <c:v>3837</c:v>
                </c:pt>
                <c:pt idx="3837">
                  <c:v>3838</c:v>
                </c:pt>
                <c:pt idx="3838">
                  <c:v>3839</c:v>
                </c:pt>
                <c:pt idx="3839">
                  <c:v>3840</c:v>
                </c:pt>
                <c:pt idx="3840">
                  <c:v>3841</c:v>
                </c:pt>
                <c:pt idx="3841">
                  <c:v>3842</c:v>
                </c:pt>
                <c:pt idx="3842">
                  <c:v>3843</c:v>
                </c:pt>
                <c:pt idx="3843">
                  <c:v>3844</c:v>
                </c:pt>
                <c:pt idx="3844">
                  <c:v>3845</c:v>
                </c:pt>
                <c:pt idx="3845">
                  <c:v>3846</c:v>
                </c:pt>
                <c:pt idx="3846">
                  <c:v>3847</c:v>
                </c:pt>
                <c:pt idx="3847">
                  <c:v>3848</c:v>
                </c:pt>
                <c:pt idx="3848">
                  <c:v>3849</c:v>
                </c:pt>
                <c:pt idx="3849">
                  <c:v>3850</c:v>
                </c:pt>
                <c:pt idx="3850">
                  <c:v>3851</c:v>
                </c:pt>
                <c:pt idx="3851">
                  <c:v>3852</c:v>
                </c:pt>
                <c:pt idx="3852">
                  <c:v>3853</c:v>
                </c:pt>
                <c:pt idx="3853">
                  <c:v>3854</c:v>
                </c:pt>
                <c:pt idx="3854">
                  <c:v>3855</c:v>
                </c:pt>
                <c:pt idx="3855">
                  <c:v>3856</c:v>
                </c:pt>
                <c:pt idx="3856">
                  <c:v>3857</c:v>
                </c:pt>
                <c:pt idx="3857">
                  <c:v>3858</c:v>
                </c:pt>
                <c:pt idx="3858">
                  <c:v>3859</c:v>
                </c:pt>
                <c:pt idx="3859">
                  <c:v>3860</c:v>
                </c:pt>
                <c:pt idx="3860">
                  <c:v>3861</c:v>
                </c:pt>
                <c:pt idx="3861">
                  <c:v>3862</c:v>
                </c:pt>
                <c:pt idx="3862">
                  <c:v>3863</c:v>
                </c:pt>
                <c:pt idx="3863">
                  <c:v>3864</c:v>
                </c:pt>
                <c:pt idx="3864">
                  <c:v>3865</c:v>
                </c:pt>
                <c:pt idx="3865">
                  <c:v>3866</c:v>
                </c:pt>
                <c:pt idx="3866">
                  <c:v>3867</c:v>
                </c:pt>
                <c:pt idx="3867">
                  <c:v>3868</c:v>
                </c:pt>
                <c:pt idx="3868">
                  <c:v>3869</c:v>
                </c:pt>
                <c:pt idx="3869">
                  <c:v>3870</c:v>
                </c:pt>
                <c:pt idx="3870">
                  <c:v>3871</c:v>
                </c:pt>
                <c:pt idx="3871">
                  <c:v>3872</c:v>
                </c:pt>
                <c:pt idx="3872">
                  <c:v>3873</c:v>
                </c:pt>
                <c:pt idx="3873">
                  <c:v>3874</c:v>
                </c:pt>
                <c:pt idx="3874">
                  <c:v>3875</c:v>
                </c:pt>
                <c:pt idx="3875">
                  <c:v>3876</c:v>
                </c:pt>
                <c:pt idx="3876">
                  <c:v>3877</c:v>
                </c:pt>
                <c:pt idx="3877">
                  <c:v>3878</c:v>
                </c:pt>
                <c:pt idx="3878">
                  <c:v>3879</c:v>
                </c:pt>
                <c:pt idx="3879">
                  <c:v>3880</c:v>
                </c:pt>
                <c:pt idx="3880">
                  <c:v>3881</c:v>
                </c:pt>
                <c:pt idx="3881">
                  <c:v>3882</c:v>
                </c:pt>
                <c:pt idx="3882">
                  <c:v>3883</c:v>
                </c:pt>
                <c:pt idx="3883">
                  <c:v>3884</c:v>
                </c:pt>
                <c:pt idx="3884">
                  <c:v>3885</c:v>
                </c:pt>
                <c:pt idx="3885">
                  <c:v>3886</c:v>
                </c:pt>
                <c:pt idx="3886">
                  <c:v>3887</c:v>
                </c:pt>
                <c:pt idx="3887">
                  <c:v>3888</c:v>
                </c:pt>
                <c:pt idx="3888">
                  <c:v>3889</c:v>
                </c:pt>
                <c:pt idx="3889">
                  <c:v>3890</c:v>
                </c:pt>
                <c:pt idx="3890">
                  <c:v>3891</c:v>
                </c:pt>
                <c:pt idx="3891">
                  <c:v>3892</c:v>
                </c:pt>
                <c:pt idx="3892">
                  <c:v>3893</c:v>
                </c:pt>
                <c:pt idx="3893">
                  <c:v>3894</c:v>
                </c:pt>
                <c:pt idx="3894">
                  <c:v>3895</c:v>
                </c:pt>
                <c:pt idx="3895">
                  <c:v>3896</c:v>
                </c:pt>
                <c:pt idx="3896">
                  <c:v>3897</c:v>
                </c:pt>
                <c:pt idx="3897">
                  <c:v>3898</c:v>
                </c:pt>
                <c:pt idx="3898">
                  <c:v>3899</c:v>
                </c:pt>
                <c:pt idx="3899">
                  <c:v>3900</c:v>
                </c:pt>
                <c:pt idx="3900">
                  <c:v>3901</c:v>
                </c:pt>
                <c:pt idx="3901">
                  <c:v>3902</c:v>
                </c:pt>
                <c:pt idx="3902">
                  <c:v>3903</c:v>
                </c:pt>
                <c:pt idx="3903">
                  <c:v>3904</c:v>
                </c:pt>
                <c:pt idx="3904">
                  <c:v>3905</c:v>
                </c:pt>
                <c:pt idx="3905">
                  <c:v>3906</c:v>
                </c:pt>
                <c:pt idx="3906">
                  <c:v>3907</c:v>
                </c:pt>
                <c:pt idx="3907">
                  <c:v>3908</c:v>
                </c:pt>
                <c:pt idx="3908">
                  <c:v>3909</c:v>
                </c:pt>
                <c:pt idx="3909">
                  <c:v>3910</c:v>
                </c:pt>
                <c:pt idx="3910">
                  <c:v>3911</c:v>
                </c:pt>
                <c:pt idx="3911">
                  <c:v>3912</c:v>
                </c:pt>
                <c:pt idx="3912">
                  <c:v>3913</c:v>
                </c:pt>
                <c:pt idx="3913">
                  <c:v>3914</c:v>
                </c:pt>
                <c:pt idx="3914">
                  <c:v>3915</c:v>
                </c:pt>
                <c:pt idx="3915">
                  <c:v>3916</c:v>
                </c:pt>
                <c:pt idx="3916">
                  <c:v>3917</c:v>
                </c:pt>
                <c:pt idx="3917">
                  <c:v>3918</c:v>
                </c:pt>
                <c:pt idx="3918">
                  <c:v>3919</c:v>
                </c:pt>
                <c:pt idx="3919">
                  <c:v>3920</c:v>
                </c:pt>
                <c:pt idx="3920">
                  <c:v>3921</c:v>
                </c:pt>
                <c:pt idx="3921">
                  <c:v>3922</c:v>
                </c:pt>
                <c:pt idx="3922">
                  <c:v>3923</c:v>
                </c:pt>
                <c:pt idx="3923">
                  <c:v>3924</c:v>
                </c:pt>
                <c:pt idx="3924">
                  <c:v>3925</c:v>
                </c:pt>
                <c:pt idx="3925">
                  <c:v>3926</c:v>
                </c:pt>
                <c:pt idx="3926">
                  <c:v>3927</c:v>
                </c:pt>
                <c:pt idx="3927">
                  <c:v>3928</c:v>
                </c:pt>
                <c:pt idx="3928">
                  <c:v>3929</c:v>
                </c:pt>
                <c:pt idx="3929">
                  <c:v>3930</c:v>
                </c:pt>
                <c:pt idx="3930">
                  <c:v>3931</c:v>
                </c:pt>
                <c:pt idx="3931">
                  <c:v>3932</c:v>
                </c:pt>
                <c:pt idx="3932">
                  <c:v>3933</c:v>
                </c:pt>
                <c:pt idx="3933">
                  <c:v>3934</c:v>
                </c:pt>
                <c:pt idx="3934">
                  <c:v>3935</c:v>
                </c:pt>
                <c:pt idx="3935">
                  <c:v>3936</c:v>
                </c:pt>
                <c:pt idx="3936">
                  <c:v>3937</c:v>
                </c:pt>
                <c:pt idx="3937">
                  <c:v>3938</c:v>
                </c:pt>
                <c:pt idx="3938">
                  <c:v>3939</c:v>
                </c:pt>
                <c:pt idx="3939">
                  <c:v>3940</c:v>
                </c:pt>
                <c:pt idx="3940">
                  <c:v>3941</c:v>
                </c:pt>
                <c:pt idx="3941">
                  <c:v>3942</c:v>
                </c:pt>
                <c:pt idx="3942">
                  <c:v>3943</c:v>
                </c:pt>
                <c:pt idx="3943">
                  <c:v>3944</c:v>
                </c:pt>
                <c:pt idx="3944">
                  <c:v>3945</c:v>
                </c:pt>
                <c:pt idx="3945">
                  <c:v>3946</c:v>
                </c:pt>
                <c:pt idx="3946">
                  <c:v>3947</c:v>
                </c:pt>
                <c:pt idx="3947">
                  <c:v>3948</c:v>
                </c:pt>
                <c:pt idx="3948">
                  <c:v>3949</c:v>
                </c:pt>
                <c:pt idx="3949">
                  <c:v>3950</c:v>
                </c:pt>
                <c:pt idx="3950">
                  <c:v>3951</c:v>
                </c:pt>
                <c:pt idx="3951">
                  <c:v>3952</c:v>
                </c:pt>
                <c:pt idx="3952">
                  <c:v>3953</c:v>
                </c:pt>
                <c:pt idx="3953">
                  <c:v>3954</c:v>
                </c:pt>
                <c:pt idx="3954">
                  <c:v>3955</c:v>
                </c:pt>
                <c:pt idx="3955">
                  <c:v>3956</c:v>
                </c:pt>
                <c:pt idx="3956">
                  <c:v>3957</c:v>
                </c:pt>
                <c:pt idx="3957">
                  <c:v>3958</c:v>
                </c:pt>
                <c:pt idx="3958">
                  <c:v>3959</c:v>
                </c:pt>
                <c:pt idx="3959">
                  <c:v>3960</c:v>
                </c:pt>
                <c:pt idx="3960">
                  <c:v>3961</c:v>
                </c:pt>
                <c:pt idx="3961">
                  <c:v>3962</c:v>
                </c:pt>
                <c:pt idx="3962">
                  <c:v>3963</c:v>
                </c:pt>
                <c:pt idx="3963">
                  <c:v>3964</c:v>
                </c:pt>
                <c:pt idx="3964">
                  <c:v>3965</c:v>
                </c:pt>
                <c:pt idx="3965">
                  <c:v>3966</c:v>
                </c:pt>
                <c:pt idx="3966">
                  <c:v>3967</c:v>
                </c:pt>
                <c:pt idx="3967">
                  <c:v>3968</c:v>
                </c:pt>
                <c:pt idx="3968">
                  <c:v>3969</c:v>
                </c:pt>
                <c:pt idx="3969">
                  <c:v>3970</c:v>
                </c:pt>
                <c:pt idx="3970">
                  <c:v>3971</c:v>
                </c:pt>
                <c:pt idx="3971">
                  <c:v>3972</c:v>
                </c:pt>
                <c:pt idx="3972">
                  <c:v>3973</c:v>
                </c:pt>
                <c:pt idx="3973">
                  <c:v>3974</c:v>
                </c:pt>
                <c:pt idx="3974">
                  <c:v>3975</c:v>
                </c:pt>
                <c:pt idx="3975">
                  <c:v>3976</c:v>
                </c:pt>
                <c:pt idx="3976">
                  <c:v>3977</c:v>
                </c:pt>
                <c:pt idx="3977">
                  <c:v>3978</c:v>
                </c:pt>
                <c:pt idx="3978">
                  <c:v>3979</c:v>
                </c:pt>
                <c:pt idx="3979">
                  <c:v>3980</c:v>
                </c:pt>
                <c:pt idx="3980">
                  <c:v>3981</c:v>
                </c:pt>
                <c:pt idx="3981">
                  <c:v>3982</c:v>
                </c:pt>
                <c:pt idx="3982">
                  <c:v>3983</c:v>
                </c:pt>
                <c:pt idx="3983">
                  <c:v>3984</c:v>
                </c:pt>
                <c:pt idx="3984">
                  <c:v>3985</c:v>
                </c:pt>
                <c:pt idx="3985">
                  <c:v>3986</c:v>
                </c:pt>
                <c:pt idx="3986">
                  <c:v>3987</c:v>
                </c:pt>
                <c:pt idx="3987">
                  <c:v>3988</c:v>
                </c:pt>
                <c:pt idx="3988">
                  <c:v>3989</c:v>
                </c:pt>
                <c:pt idx="3989">
                  <c:v>3990</c:v>
                </c:pt>
                <c:pt idx="3990">
                  <c:v>3991</c:v>
                </c:pt>
                <c:pt idx="3991">
                  <c:v>3992</c:v>
                </c:pt>
                <c:pt idx="3992">
                  <c:v>3993</c:v>
                </c:pt>
                <c:pt idx="3993">
                  <c:v>3994</c:v>
                </c:pt>
                <c:pt idx="3994">
                  <c:v>3995</c:v>
                </c:pt>
                <c:pt idx="3995">
                  <c:v>3996</c:v>
                </c:pt>
                <c:pt idx="3996">
                  <c:v>3997</c:v>
                </c:pt>
                <c:pt idx="3997">
                  <c:v>3998</c:v>
                </c:pt>
                <c:pt idx="3998">
                  <c:v>3999</c:v>
                </c:pt>
                <c:pt idx="3999">
                  <c:v>4000</c:v>
                </c:pt>
                <c:pt idx="4000">
                  <c:v>4001</c:v>
                </c:pt>
                <c:pt idx="4001">
                  <c:v>4002</c:v>
                </c:pt>
                <c:pt idx="4002">
                  <c:v>4003</c:v>
                </c:pt>
                <c:pt idx="4003">
                  <c:v>4004</c:v>
                </c:pt>
                <c:pt idx="4004">
                  <c:v>4005</c:v>
                </c:pt>
                <c:pt idx="4005">
                  <c:v>4006</c:v>
                </c:pt>
                <c:pt idx="4006">
                  <c:v>4007</c:v>
                </c:pt>
                <c:pt idx="4007">
                  <c:v>4008</c:v>
                </c:pt>
                <c:pt idx="4008">
                  <c:v>4009</c:v>
                </c:pt>
                <c:pt idx="4009">
                  <c:v>4010</c:v>
                </c:pt>
                <c:pt idx="4010">
                  <c:v>4011</c:v>
                </c:pt>
                <c:pt idx="4011">
                  <c:v>4012</c:v>
                </c:pt>
                <c:pt idx="4012">
                  <c:v>4013</c:v>
                </c:pt>
                <c:pt idx="4013">
                  <c:v>4014</c:v>
                </c:pt>
                <c:pt idx="4014">
                  <c:v>4015</c:v>
                </c:pt>
                <c:pt idx="4015">
                  <c:v>4016</c:v>
                </c:pt>
                <c:pt idx="4016">
                  <c:v>4017</c:v>
                </c:pt>
                <c:pt idx="4017">
                  <c:v>4018</c:v>
                </c:pt>
                <c:pt idx="4018">
                  <c:v>4019</c:v>
                </c:pt>
                <c:pt idx="4019">
                  <c:v>4020</c:v>
                </c:pt>
                <c:pt idx="4020">
                  <c:v>4021</c:v>
                </c:pt>
                <c:pt idx="4021">
                  <c:v>4022</c:v>
                </c:pt>
                <c:pt idx="4022">
                  <c:v>4023</c:v>
                </c:pt>
                <c:pt idx="4023">
                  <c:v>4024</c:v>
                </c:pt>
                <c:pt idx="4024">
                  <c:v>4025</c:v>
                </c:pt>
                <c:pt idx="4025">
                  <c:v>4026</c:v>
                </c:pt>
                <c:pt idx="4026">
                  <c:v>4027</c:v>
                </c:pt>
                <c:pt idx="4027">
                  <c:v>4028</c:v>
                </c:pt>
                <c:pt idx="4028">
                  <c:v>4029</c:v>
                </c:pt>
                <c:pt idx="4029">
                  <c:v>4030</c:v>
                </c:pt>
                <c:pt idx="4030">
                  <c:v>4031</c:v>
                </c:pt>
                <c:pt idx="4031">
                  <c:v>4032</c:v>
                </c:pt>
                <c:pt idx="4032">
                  <c:v>4033</c:v>
                </c:pt>
                <c:pt idx="4033">
                  <c:v>4034</c:v>
                </c:pt>
                <c:pt idx="4034">
                  <c:v>4035</c:v>
                </c:pt>
                <c:pt idx="4035">
                  <c:v>4036</c:v>
                </c:pt>
                <c:pt idx="4036">
                  <c:v>4037</c:v>
                </c:pt>
                <c:pt idx="4037">
                  <c:v>4038</c:v>
                </c:pt>
                <c:pt idx="4038">
                  <c:v>4039</c:v>
                </c:pt>
                <c:pt idx="4039">
                  <c:v>4040</c:v>
                </c:pt>
                <c:pt idx="4040">
                  <c:v>4041</c:v>
                </c:pt>
                <c:pt idx="4041">
                  <c:v>4042</c:v>
                </c:pt>
                <c:pt idx="4042">
                  <c:v>4043</c:v>
                </c:pt>
                <c:pt idx="4043">
                  <c:v>4044</c:v>
                </c:pt>
                <c:pt idx="4044">
                  <c:v>4045</c:v>
                </c:pt>
                <c:pt idx="4045">
                  <c:v>4046</c:v>
                </c:pt>
                <c:pt idx="4046">
                  <c:v>4047</c:v>
                </c:pt>
                <c:pt idx="4047">
                  <c:v>4048</c:v>
                </c:pt>
                <c:pt idx="4048">
                  <c:v>4049</c:v>
                </c:pt>
                <c:pt idx="4049">
                  <c:v>4050</c:v>
                </c:pt>
                <c:pt idx="4050">
                  <c:v>4051</c:v>
                </c:pt>
                <c:pt idx="4051">
                  <c:v>4052</c:v>
                </c:pt>
                <c:pt idx="4052">
                  <c:v>4053</c:v>
                </c:pt>
                <c:pt idx="4053">
                  <c:v>4054</c:v>
                </c:pt>
                <c:pt idx="4054">
                  <c:v>4055</c:v>
                </c:pt>
                <c:pt idx="4055">
                  <c:v>4056</c:v>
                </c:pt>
                <c:pt idx="4056">
                  <c:v>4057</c:v>
                </c:pt>
                <c:pt idx="4057">
                  <c:v>4058</c:v>
                </c:pt>
                <c:pt idx="4058">
                  <c:v>4059</c:v>
                </c:pt>
                <c:pt idx="4059">
                  <c:v>4060</c:v>
                </c:pt>
                <c:pt idx="4060">
                  <c:v>4061</c:v>
                </c:pt>
                <c:pt idx="4061">
                  <c:v>4062</c:v>
                </c:pt>
                <c:pt idx="4062">
                  <c:v>4063</c:v>
                </c:pt>
                <c:pt idx="4063">
                  <c:v>4064</c:v>
                </c:pt>
                <c:pt idx="4064">
                  <c:v>4065</c:v>
                </c:pt>
                <c:pt idx="4065">
                  <c:v>4066</c:v>
                </c:pt>
                <c:pt idx="4066">
                  <c:v>4067</c:v>
                </c:pt>
                <c:pt idx="4067">
                  <c:v>4068</c:v>
                </c:pt>
                <c:pt idx="4068">
                  <c:v>4069</c:v>
                </c:pt>
                <c:pt idx="4069">
                  <c:v>4070</c:v>
                </c:pt>
                <c:pt idx="4070">
                  <c:v>4071</c:v>
                </c:pt>
                <c:pt idx="4071">
                  <c:v>4072</c:v>
                </c:pt>
                <c:pt idx="4072">
                  <c:v>4073</c:v>
                </c:pt>
                <c:pt idx="4073">
                  <c:v>4074</c:v>
                </c:pt>
                <c:pt idx="4074">
                  <c:v>4075</c:v>
                </c:pt>
                <c:pt idx="4075">
                  <c:v>4076</c:v>
                </c:pt>
                <c:pt idx="4076">
                  <c:v>4077</c:v>
                </c:pt>
                <c:pt idx="4077">
                  <c:v>4078</c:v>
                </c:pt>
                <c:pt idx="4078">
                  <c:v>4079</c:v>
                </c:pt>
                <c:pt idx="4079">
                  <c:v>4080</c:v>
                </c:pt>
                <c:pt idx="4080">
                  <c:v>4081</c:v>
                </c:pt>
                <c:pt idx="4081">
                  <c:v>4082</c:v>
                </c:pt>
                <c:pt idx="4082">
                  <c:v>4083</c:v>
                </c:pt>
                <c:pt idx="4083">
                  <c:v>4084</c:v>
                </c:pt>
                <c:pt idx="4084">
                  <c:v>4085</c:v>
                </c:pt>
                <c:pt idx="4085">
                  <c:v>4086</c:v>
                </c:pt>
                <c:pt idx="4086">
                  <c:v>4087</c:v>
                </c:pt>
                <c:pt idx="4087">
                  <c:v>4088</c:v>
                </c:pt>
                <c:pt idx="4088">
                  <c:v>4089</c:v>
                </c:pt>
                <c:pt idx="4089">
                  <c:v>4090</c:v>
                </c:pt>
                <c:pt idx="4090">
                  <c:v>4091</c:v>
                </c:pt>
                <c:pt idx="4091">
                  <c:v>4092</c:v>
                </c:pt>
                <c:pt idx="4092">
                  <c:v>4093</c:v>
                </c:pt>
                <c:pt idx="4093">
                  <c:v>4094</c:v>
                </c:pt>
                <c:pt idx="4094">
                  <c:v>4095</c:v>
                </c:pt>
                <c:pt idx="4095">
                  <c:v>4096</c:v>
                </c:pt>
                <c:pt idx="4096">
                  <c:v>4097</c:v>
                </c:pt>
                <c:pt idx="4097">
                  <c:v>4098</c:v>
                </c:pt>
                <c:pt idx="4098">
                  <c:v>4099</c:v>
                </c:pt>
                <c:pt idx="4099">
                  <c:v>4100</c:v>
                </c:pt>
                <c:pt idx="4100">
                  <c:v>4101</c:v>
                </c:pt>
                <c:pt idx="4101">
                  <c:v>4102</c:v>
                </c:pt>
                <c:pt idx="4102">
                  <c:v>4103</c:v>
                </c:pt>
                <c:pt idx="4103">
                  <c:v>4104</c:v>
                </c:pt>
                <c:pt idx="4104">
                  <c:v>4105</c:v>
                </c:pt>
                <c:pt idx="4105">
                  <c:v>4106</c:v>
                </c:pt>
                <c:pt idx="4106">
                  <c:v>4107</c:v>
                </c:pt>
                <c:pt idx="4107">
                  <c:v>4108</c:v>
                </c:pt>
                <c:pt idx="4108">
                  <c:v>4109</c:v>
                </c:pt>
                <c:pt idx="4109">
                  <c:v>4110</c:v>
                </c:pt>
                <c:pt idx="4110">
                  <c:v>4111</c:v>
                </c:pt>
                <c:pt idx="4111">
                  <c:v>4112</c:v>
                </c:pt>
                <c:pt idx="4112">
                  <c:v>4113</c:v>
                </c:pt>
                <c:pt idx="4113">
                  <c:v>4114</c:v>
                </c:pt>
                <c:pt idx="4114">
                  <c:v>4115</c:v>
                </c:pt>
                <c:pt idx="4115">
                  <c:v>4116</c:v>
                </c:pt>
                <c:pt idx="4116">
                  <c:v>4117</c:v>
                </c:pt>
                <c:pt idx="4117">
                  <c:v>4118</c:v>
                </c:pt>
                <c:pt idx="4118">
                  <c:v>4119</c:v>
                </c:pt>
                <c:pt idx="4119">
                  <c:v>4120</c:v>
                </c:pt>
                <c:pt idx="4120">
                  <c:v>4121</c:v>
                </c:pt>
                <c:pt idx="4121">
                  <c:v>4122</c:v>
                </c:pt>
                <c:pt idx="4122">
                  <c:v>4123</c:v>
                </c:pt>
                <c:pt idx="4123">
                  <c:v>4124</c:v>
                </c:pt>
                <c:pt idx="4124">
                  <c:v>4125</c:v>
                </c:pt>
                <c:pt idx="4125">
                  <c:v>4126</c:v>
                </c:pt>
                <c:pt idx="4126">
                  <c:v>4127</c:v>
                </c:pt>
                <c:pt idx="4127">
                  <c:v>4128</c:v>
                </c:pt>
                <c:pt idx="4128">
                  <c:v>4129</c:v>
                </c:pt>
                <c:pt idx="4129">
                  <c:v>4130</c:v>
                </c:pt>
                <c:pt idx="4130">
                  <c:v>4131</c:v>
                </c:pt>
                <c:pt idx="4131">
                  <c:v>4132</c:v>
                </c:pt>
                <c:pt idx="4132">
                  <c:v>4133</c:v>
                </c:pt>
                <c:pt idx="4133">
                  <c:v>4134</c:v>
                </c:pt>
                <c:pt idx="4134">
                  <c:v>4135</c:v>
                </c:pt>
                <c:pt idx="4135">
                  <c:v>4136</c:v>
                </c:pt>
                <c:pt idx="4136">
                  <c:v>4137</c:v>
                </c:pt>
                <c:pt idx="4137">
                  <c:v>4138</c:v>
                </c:pt>
                <c:pt idx="4138">
                  <c:v>4139</c:v>
                </c:pt>
                <c:pt idx="4139">
                  <c:v>4140</c:v>
                </c:pt>
                <c:pt idx="4140">
                  <c:v>4141</c:v>
                </c:pt>
                <c:pt idx="4141">
                  <c:v>4142</c:v>
                </c:pt>
                <c:pt idx="4142">
                  <c:v>4143</c:v>
                </c:pt>
                <c:pt idx="4143">
                  <c:v>4144</c:v>
                </c:pt>
                <c:pt idx="4144">
                  <c:v>4145</c:v>
                </c:pt>
                <c:pt idx="4145">
                  <c:v>4146</c:v>
                </c:pt>
                <c:pt idx="4146">
                  <c:v>4147</c:v>
                </c:pt>
                <c:pt idx="4147">
                  <c:v>4148</c:v>
                </c:pt>
                <c:pt idx="4148">
                  <c:v>4149</c:v>
                </c:pt>
                <c:pt idx="4149">
                  <c:v>4150</c:v>
                </c:pt>
                <c:pt idx="4150">
                  <c:v>4151</c:v>
                </c:pt>
                <c:pt idx="4151">
                  <c:v>4152</c:v>
                </c:pt>
                <c:pt idx="4152">
                  <c:v>4153</c:v>
                </c:pt>
                <c:pt idx="4153">
                  <c:v>4154</c:v>
                </c:pt>
                <c:pt idx="4154">
                  <c:v>4155</c:v>
                </c:pt>
                <c:pt idx="4155">
                  <c:v>4156</c:v>
                </c:pt>
                <c:pt idx="4156">
                  <c:v>4157</c:v>
                </c:pt>
                <c:pt idx="4157">
                  <c:v>4158</c:v>
                </c:pt>
                <c:pt idx="4158">
                  <c:v>4159</c:v>
                </c:pt>
                <c:pt idx="4159">
                  <c:v>4160</c:v>
                </c:pt>
                <c:pt idx="4160">
                  <c:v>4161</c:v>
                </c:pt>
                <c:pt idx="4161">
                  <c:v>4162</c:v>
                </c:pt>
                <c:pt idx="4162">
                  <c:v>4163</c:v>
                </c:pt>
                <c:pt idx="4163">
                  <c:v>4164</c:v>
                </c:pt>
                <c:pt idx="4164">
                  <c:v>4165</c:v>
                </c:pt>
                <c:pt idx="4165">
                  <c:v>4166</c:v>
                </c:pt>
                <c:pt idx="4166">
                  <c:v>4167</c:v>
                </c:pt>
                <c:pt idx="4167">
                  <c:v>4168</c:v>
                </c:pt>
                <c:pt idx="4168">
                  <c:v>4169</c:v>
                </c:pt>
                <c:pt idx="4169">
                  <c:v>4170</c:v>
                </c:pt>
                <c:pt idx="4170">
                  <c:v>4171</c:v>
                </c:pt>
                <c:pt idx="4171">
                  <c:v>4172</c:v>
                </c:pt>
                <c:pt idx="4172">
                  <c:v>4173</c:v>
                </c:pt>
                <c:pt idx="4173">
                  <c:v>4174</c:v>
                </c:pt>
                <c:pt idx="4174">
                  <c:v>4175</c:v>
                </c:pt>
                <c:pt idx="4175">
                  <c:v>4176</c:v>
                </c:pt>
                <c:pt idx="4176">
                  <c:v>4177</c:v>
                </c:pt>
                <c:pt idx="4177">
                  <c:v>4178</c:v>
                </c:pt>
                <c:pt idx="4178">
                  <c:v>4179</c:v>
                </c:pt>
                <c:pt idx="4179">
                  <c:v>4180</c:v>
                </c:pt>
                <c:pt idx="4180">
                  <c:v>4181</c:v>
                </c:pt>
                <c:pt idx="4181">
                  <c:v>4182</c:v>
                </c:pt>
                <c:pt idx="4182">
                  <c:v>4183</c:v>
                </c:pt>
                <c:pt idx="4183">
                  <c:v>4184</c:v>
                </c:pt>
                <c:pt idx="4184">
                  <c:v>4185</c:v>
                </c:pt>
                <c:pt idx="4185">
                  <c:v>4186</c:v>
                </c:pt>
                <c:pt idx="4186">
                  <c:v>4187</c:v>
                </c:pt>
                <c:pt idx="4187">
                  <c:v>4188</c:v>
                </c:pt>
                <c:pt idx="4188">
                  <c:v>4189</c:v>
                </c:pt>
                <c:pt idx="4189">
                  <c:v>4190</c:v>
                </c:pt>
                <c:pt idx="4190">
                  <c:v>4191</c:v>
                </c:pt>
                <c:pt idx="4191">
                  <c:v>4192</c:v>
                </c:pt>
                <c:pt idx="4192">
                  <c:v>4193</c:v>
                </c:pt>
                <c:pt idx="4193">
                  <c:v>4194</c:v>
                </c:pt>
                <c:pt idx="4194">
                  <c:v>4195</c:v>
                </c:pt>
                <c:pt idx="4195">
                  <c:v>4196</c:v>
                </c:pt>
                <c:pt idx="4196">
                  <c:v>4197</c:v>
                </c:pt>
                <c:pt idx="4197">
                  <c:v>4198</c:v>
                </c:pt>
                <c:pt idx="4198">
                  <c:v>4199</c:v>
                </c:pt>
                <c:pt idx="4199">
                  <c:v>4200</c:v>
                </c:pt>
                <c:pt idx="4200">
                  <c:v>4201</c:v>
                </c:pt>
                <c:pt idx="4201">
                  <c:v>4202</c:v>
                </c:pt>
                <c:pt idx="4202">
                  <c:v>4203</c:v>
                </c:pt>
                <c:pt idx="4203">
                  <c:v>4204</c:v>
                </c:pt>
                <c:pt idx="4204">
                  <c:v>4205</c:v>
                </c:pt>
                <c:pt idx="4205">
                  <c:v>4206</c:v>
                </c:pt>
                <c:pt idx="4206">
                  <c:v>4207</c:v>
                </c:pt>
                <c:pt idx="4207">
                  <c:v>4208</c:v>
                </c:pt>
                <c:pt idx="4208">
                  <c:v>4209</c:v>
                </c:pt>
                <c:pt idx="4209">
                  <c:v>4210</c:v>
                </c:pt>
                <c:pt idx="4210">
                  <c:v>4211</c:v>
                </c:pt>
                <c:pt idx="4211">
                  <c:v>4212</c:v>
                </c:pt>
                <c:pt idx="4212">
                  <c:v>4213</c:v>
                </c:pt>
                <c:pt idx="4213">
                  <c:v>4214</c:v>
                </c:pt>
                <c:pt idx="4214">
                  <c:v>4215</c:v>
                </c:pt>
                <c:pt idx="4215">
                  <c:v>4216</c:v>
                </c:pt>
                <c:pt idx="4216">
                  <c:v>4217</c:v>
                </c:pt>
                <c:pt idx="4217">
                  <c:v>4218</c:v>
                </c:pt>
                <c:pt idx="4218">
                  <c:v>4219</c:v>
                </c:pt>
                <c:pt idx="4219">
                  <c:v>4220</c:v>
                </c:pt>
                <c:pt idx="4220">
                  <c:v>4221</c:v>
                </c:pt>
                <c:pt idx="4221">
                  <c:v>4222</c:v>
                </c:pt>
                <c:pt idx="4222">
                  <c:v>4223</c:v>
                </c:pt>
                <c:pt idx="4223">
                  <c:v>4224</c:v>
                </c:pt>
                <c:pt idx="4224">
                  <c:v>4225</c:v>
                </c:pt>
                <c:pt idx="4225">
                  <c:v>4226</c:v>
                </c:pt>
                <c:pt idx="4226">
                  <c:v>4227</c:v>
                </c:pt>
                <c:pt idx="4227">
                  <c:v>4228</c:v>
                </c:pt>
                <c:pt idx="4228">
                  <c:v>4229</c:v>
                </c:pt>
                <c:pt idx="4229">
                  <c:v>4230</c:v>
                </c:pt>
                <c:pt idx="4230">
                  <c:v>4231</c:v>
                </c:pt>
                <c:pt idx="4231">
                  <c:v>4232</c:v>
                </c:pt>
                <c:pt idx="4232">
                  <c:v>4233</c:v>
                </c:pt>
                <c:pt idx="4233">
                  <c:v>4234</c:v>
                </c:pt>
                <c:pt idx="4234">
                  <c:v>4235</c:v>
                </c:pt>
                <c:pt idx="4235">
                  <c:v>4236</c:v>
                </c:pt>
                <c:pt idx="4236">
                  <c:v>4237</c:v>
                </c:pt>
                <c:pt idx="4237">
                  <c:v>4238</c:v>
                </c:pt>
                <c:pt idx="4238">
                  <c:v>4239</c:v>
                </c:pt>
                <c:pt idx="4239">
                  <c:v>4240</c:v>
                </c:pt>
                <c:pt idx="4240">
                  <c:v>4241</c:v>
                </c:pt>
                <c:pt idx="4241">
                  <c:v>4242</c:v>
                </c:pt>
                <c:pt idx="4242">
                  <c:v>4243</c:v>
                </c:pt>
                <c:pt idx="4243">
                  <c:v>4244</c:v>
                </c:pt>
                <c:pt idx="4244">
                  <c:v>4245</c:v>
                </c:pt>
                <c:pt idx="4245">
                  <c:v>4246</c:v>
                </c:pt>
                <c:pt idx="4246">
                  <c:v>4247</c:v>
                </c:pt>
                <c:pt idx="4247">
                  <c:v>4248</c:v>
                </c:pt>
                <c:pt idx="4248">
                  <c:v>4249</c:v>
                </c:pt>
                <c:pt idx="4249">
                  <c:v>4250</c:v>
                </c:pt>
                <c:pt idx="4250">
                  <c:v>4251</c:v>
                </c:pt>
                <c:pt idx="4251">
                  <c:v>4252</c:v>
                </c:pt>
                <c:pt idx="4252">
                  <c:v>4253</c:v>
                </c:pt>
                <c:pt idx="4253">
                  <c:v>4254</c:v>
                </c:pt>
                <c:pt idx="4254">
                  <c:v>4255</c:v>
                </c:pt>
                <c:pt idx="4255">
                  <c:v>4256</c:v>
                </c:pt>
                <c:pt idx="4256">
                  <c:v>4257</c:v>
                </c:pt>
                <c:pt idx="4257">
                  <c:v>4258</c:v>
                </c:pt>
                <c:pt idx="4258">
                  <c:v>4259</c:v>
                </c:pt>
                <c:pt idx="4259">
                  <c:v>4260</c:v>
                </c:pt>
                <c:pt idx="4260">
                  <c:v>4261</c:v>
                </c:pt>
                <c:pt idx="4261">
                  <c:v>4262</c:v>
                </c:pt>
                <c:pt idx="4262">
                  <c:v>4263</c:v>
                </c:pt>
                <c:pt idx="4263">
                  <c:v>4264</c:v>
                </c:pt>
                <c:pt idx="4264">
                  <c:v>4265</c:v>
                </c:pt>
                <c:pt idx="4265">
                  <c:v>4266</c:v>
                </c:pt>
                <c:pt idx="4266">
                  <c:v>4267</c:v>
                </c:pt>
                <c:pt idx="4267">
                  <c:v>4268</c:v>
                </c:pt>
                <c:pt idx="4268">
                  <c:v>4269</c:v>
                </c:pt>
                <c:pt idx="4269">
                  <c:v>4270</c:v>
                </c:pt>
                <c:pt idx="4270">
                  <c:v>4271</c:v>
                </c:pt>
                <c:pt idx="4271">
                  <c:v>4272</c:v>
                </c:pt>
                <c:pt idx="4272">
                  <c:v>4273</c:v>
                </c:pt>
                <c:pt idx="4273">
                  <c:v>4274</c:v>
                </c:pt>
                <c:pt idx="4274">
                  <c:v>4275</c:v>
                </c:pt>
                <c:pt idx="4275">
                  <c:v>4276</c:v>
                </c:pt>
                <c:pt idx="4276">
                  <c:v>4277</c:v>
                </c:pt>
                <c:pt idx="4277">
                  <c:v>4278</c:v>
                </c:pt>
                <c:pt idx="4278">
                  <c:v>4279</c:v>
                </c:pt>
                <c:pt idx="4279">
                  <c:v>4280</c:v>
                </c:pt>
                <c:pt idx="4280">
                  <c:v>4281</c:v>
                </c:pt>
                <c:pt idx="4281">
                  <c:v>4282</c:v>
                </c:pt>
                <c:pt idx="4282">
                  <c:v>4283</c:v>
                </c:pt>
                <c:pt idx="4283">
                  <c:v>4284</c:v>
                </c:pt>
                <c:pt idx="4284">
                  <c:v>4285</c:v>
                </c:pt>
                <c:pt idx="4285">
                  <c:v>4286</c:v>
                </c:pt>
                <c:pt idx="4286">
                  <c:v>4287</c:v>
                </c:pt>
                <c:pt idx="4287">
                  <c:v>4288</c:v>
                </c:pt>
                <c:pt idx="4288">
                  <c:v>4289</c:v>
                </c:pt>
                <c:pt idx="4289">
                  <c:v>4290</c:v>
                </c:pt>
                <c:pt idx="4290">
                  <c:v>4291</c:v>
                </c:pt>
                <c:pt idx="4291">
                  <c:v>4292</c:v>
                </c:pt>
                <c:pt idx="4292">
                  <c:v>4293</c:v>
                </c:pt>
                <c:pt idx="4293">
                  <c:v>4294</c:v>
                </c:pt>
                <c:pt idx="4294">
                  <c:v>4295</c:v>
                </c:pt>
                <c:pt idx="4295">
                  <c:v>4296</c:v>
                </c:pt>
                <c:pt idx="4296">
                  <c:v>4297</c:v>
                </c:pt>
                <c:pt idx="4297">
                  <c:v>4298</c:v>
                </c:pt>
                <c:pt idx="4298">
                  <c:v>4299</c:v>
                </c:pt>
                <c:pt idx="4299">
                  <c:v>4300</c:v>
                </c:pt>
                <c:pt idx="4300">
                  <c:v>4301</c:v>
                </c:pt>
                <c:pt idx="4301">
                  <c:v>4302</c:v>
                </c:pt>
                <c:pt idx="4302">
                  <c:v>4303</c:v>
                </c:pt>
                <c:pt idx="4303">
                  <c:v>4304</c:v>
                </c:pt>
                <c:pt idx="4304">
                  <c:v>4305</c:v>
                </c:pt>
                <c:pt idx="4305">
                  <c:v>4306</c:v>
                </c:pt>
                <c:pt idx="4306">
                  <c:v>4307</c:v>
                </c:pt>
                <c:pt idx="4307">
                  <c:v>4308</c:v>
                </c:pt>
                <c:pt idx="4308">
                  <c:v>4309</c:v>
                </c:pt>
                <c:pt idx="4309">
                  <c:v>4310</c:v>
                </c:pt>
                <c:pt idx="4310">
                  <c:v>4311</c:v>
                </c:pt>
                <c:pt idx="4311">
                  <c:v>4312</c:v>
                </c:pt>
                <c:pt idx="4312">
                  <c:v>4313</c:v>
                </c:pt>
                <c:pt idx="4313">
                  <c:v>4314</c:v>
                </c:pt>
                <c:pt idx="4314">
                  <c:v>4315</c:v>
                </c:pt>
                <c:pt idx="4315">
                  <c:v>4316</c:v>
                </c:pt>
                <c:pt idx="4316">
                  <c:v>4317</c:v>
                </c:pt>
                <c:pt idx="4317">
                  <c:v>4318</c:v>
                </c:pt>
                <c:pt idx="4318">
                  <c:v>4319</c:v>
                </c:pt>
                <c:pt idx="4319">
                  <c:v>4320</c:v>
                </c:pt>
                <c:pt idx="4320">
                  <c:v>4321</c:v>
                </c:pt>
                <c:pt idx="4321">
                  <c:v>4322</c:v>
                </c:pt>
                <c:pt idx="4322">
                  <c:v>4323</c:v>
                </c:pt>
                <c:pt idx="4323">
                  <c:v>4324</c:v>
                </c:pt>
                <c:pt idx="4324">
                  <c:v>4325</c:v>
                </c:pt>
                <c:pt idx="4325">
                  <c:v>4326</c:v>
                </c:pt>
                <c:pt idx="4326">
                  <c:v>4327</c:v>
                </c:pt>
                <c:pt idx="4327">
                  <c:v>4328</c:v>
                </c:pt>
                <c:pt idx="4328">
                  <c:v>4329</c:v>
                </c:pt>
                <c:pt idx="4329">
                  <c:v>4330</c:v>
                </c:pt>
                <c:pt idx="4330">
                  <c:v>4331</c:v>
                </c:pt>
                <c:pt idx="4331">
                  <c:v>4332</c:v>
                </c:pt>
                <c:pt idx="4332">
                  <c:v>4333</c:v>
                </c:pt>
                <c:pt idx="4333">
                  <c:v>4334</c:v>
                </c:pt>
                <c:pt idx="4334">
                  <c:v>4335</c:v>
                </c:pt>
                <c:pt idx="4335">
                  <c:v>4336</c:v>
                </c:pt>
                <c:pt idx="4336">
                  <c:v>4337</c:v>
                </c:pt>
                <c:pt idx="4337">
                  <c:v>4338</c:v>
                </c:pt>
                <c:pt idx="4338">
                  <c:v>4339</c:v>
                </c:pt>
                <c:pt idx="4339">
                  <c:v>4340</c:v>
                </c:pt>
                <c:pt idx="4340">
                  <c:v>4341</c:v>
                </c:pt>
                <c:pt idx="4341">
                  <c:v>4342</c:v>
                </c:pt>
                <c:pt idx="4342">
                  <c:v>4343</c:v>
                </c:pt>
                <c:pt idx="4343">
                  <c:v>4344</c:v>
                </c:pt>
                <c:pt idx="4344">
                  <c:v>4345</c:v>
                </c:pt>
                <c:pt idx="4345">
                  <c:v>4346</c:v>
                </c:pt>
                <c:pt idx="4346">
                  <c:v>4347</c:v>
                </c:pt>
                <c:pt idx="4347">
                  <c:v>4348</c:v>
                </c:pt>
                <c:pt idx="4348">
                  <c:v>4349</c:v>
                </c:pt>
                <c:pt idx="4349">
                  <c:v>4350</c:v>
                </c:pt>
                <c:pt idx="4350">
                  <c:v>4351</c:v>
                </c:pt>
                <c:pt idx="4351">
                  <c:v>4352</c:v>
                </c:pt>
                <c:pt idx="4352">
                  <c:v>4353</c:v>
                </c:pt>
                <c:pt idx="4353">
                  <c:v>4354</c:v>
                </c:pt>
                <c:pt idx="4354">
                  <c:v>4355</c:v>
                </c:pt>
                <c:pt idx="4355">
                  <c:v>4356</c:v>
                </c:pt>
                <c:pt idx="4356">
                  <c:v>4357</c:v>
                </c:pt>
                <c:pt idx="4357">
                  <c:v>4358</c:v>
                </c:pt>
                <c:pt idx="4358">
                  <c:v>4359</c:v>
                </c:pt>
                <c:pt idx="4359">
                  <c:v>4360</c:v>
                </c:pt>
                <c:pt idx="4360">
                  <c:v>4361</c:v>
                </c:pt>
                <c:pt idx="4361">
                  <c:v>4362</c:v>
                </c:pt>
                <c:pt idx="4362">
                  <c:v>4363</c:v>
                </c:pt>
                <c:pt idx="4363">
                  <c:v>4364</c:v>
                </c:pt>
                <c:pt idx="4364">
                  <c:v>4365</c:v>
                </c:pt>
                <c:pt idx="4365">
                  <c:v>4366</c:v>
                </c:pt>
                <c:pt idx="4366">
                  <c:v>4367</c:v>
                </c:pt>
                <c:pt idx="4367">
                  <c:v>4368</c:v>
                </c:pt>
                <c:pt idx="4368">
                  <c:v>4369</c:v>
                </c:pt>
                <c:pt idx="4369">
                  <c:v>4370</c:v>
                </c:pt>
                <c:pt idx="4370">
                  <c:v>4371</c:v>
                </c:pt>
                <c:pt idx="4371">
                  <c:v>4372</c:v>
                </c:pt>
                <c:pt idx="4372">
                  <c:v>4373</c:v>
                </c:pt>
                <c:pt idx="4373">
                  <c:v>4374</c:v>
                </c:pt>
                <c:pt idx="4374">
                  <c:v>4375</c:v>
                </c:pt>
                <c:pt idx="4375">
                  <c:v>4376</c:v>
                </c:pt>
                <c:pt idx="4376">
                  <c:v>4377</c:v>
                </c:pt>
                <c:pt idx="4377">
                  <c:v>4378</c:v>
                </c:pt>
                <c:pt idx="4378">
                  <c:v>4379</c:v>
                </c:pt>
                <c:pt idx="4379">
                  <c:v>4380</c:v>
                </c:pt>
                <c:pt idx="4380">
                  <c:v>4381</c:v>
                </c:pt>
                <c:pt idx="4381">
                  <c:v>4382</c:v>
                </c:pt>
                <c:pt idx="4382">
                  <c:v>4383</c:v>
                </c:pt>
                <c:pt idx="4383">
                  <c:v>4384</c:v>
                </c:pt>
                <c:pt idx="4384">
                  <c:v>4385</c:v>
                </c:pt>
                <c:pt idx="4385">
                  <c:v>4386</c:v>
                </c:pt>
                <c:pt idx="4386">
                  <c:v>4387</c:v>
                </c:pt>
                <c:pt idx="4387">
                  <c:v>4388</c:v>
                </c:pt>
                <c:pt idx="4388">
                  <c:v>4389</c:v>
                </c:pt>
                <c:pt idx="4389">
                  <c:v>4390</c:v>
                </c:pt>
                <c:pt idx="4390">
                  <c:v>4391</c:v>
                </c:pt>
                <c:pt idx="4391">
                  <c:v>4392</c:v>
                </c:pt>
                <c:pt idx="4392">
                  <c:v>4393</c:v>
                </c:pt>
                <c:pt idx="4393">
                  <c:v>4394</c:v>
                </c:pt>
                <c:pt idx="4394">
                  <c:v>4395</c:v>
                </c:pt>
                <c:pt idx="4395">
                  <c:v>4396</c:v>
                </c:pt>
                <c:pt idx="4396">
                  <c:v>4397</c:v>
                </c:pt>
                <c:pt idx="4397">
                  <c:v>4398</c:v>
                </c:pt>
                <c:pt idx="4398">
                  <c:v>4399</c:v>
                </c:pt>
                <c:pt idx="4399">
                  <c:v>4400</c:v>
                </c:pt>
                <c:pt idx="4400">
                  <c:v>4401</c:v>
                </c:pt>
                <c:pt idx="4401">
                  <c:v>4402</c:v>
                </c:pt>
                <c:pt idx="4402">
                  <c:v>4403</c:v>
                </c:pt>
                <c:pt idx="4403">
                  <c:v>4404</c:v>
                </c:pt>
                <c:pt idx="4404">
                  <c:v>4405</c:v>
                </c:pt>
                <c:pt idx="4405">
                  <c:v>4406</c:v>
                </c:pt>
                <c:pt idx="4406">
                  <c:v>4407</c:v>
                </c:pt>
                <c:pt idx="4407">
                  <c:v>4408</c:v>
                </c:pt>
                <c:pt idx="4408">
                  <c:v>4409</c:v>
                </c:pt>
                <c:pt idx="4409">
                  <c:v>4410</c:v>
                </c:pt>
                <c:pt idx="4410">
                  <c:v>4411</c:v>
                </c:pt>
                <c:pt idx="4411">
                  <c:v>4412</c:v>
                </c:pt>
                <c:pt idx="4412">
                  <c:v>4413</c:v>
                </c:pt>
                <c:pt idx="4413">
                  <c:v>4414</c:v>
                </c:pt>
                <c:pt idx="4414">
                  <c:v>4415</c:v>
                </c:pt>
                <c:pt idx="4415">
                  <c:v>4416</c:v>
                </c:pt>
                <c:pt idx="4416">
                  <c:v>4417</c:v>
                </c:pt>
                <c:pt idx="4417">
                  <c:v>4418</c:v>
                </c:pt>
                <c:pt idx="4418">
                  <c:v>4419</c:v>
                </c:pt>
                <c:pt idx="4419">
                  <c:v>4420</c:v>
                </c:pt>
                <c:pt idx="4420">
                  <c:v>4421</c:v>
                </c:pt>
                <c:pt idx="4421">
                  <c:v>4422</c:v>
                </c:pt>
                <c:pt idx="4422">
                  <c:v>4423</c:v>
                </c:pt>
                <c:pt idx="4423">
                  <c:v>4424</c:v>
                </c:pt>
                <c:pt idx="4424">
                  <c:v>4425</c:v>
                </c:pt>
                <c:pt idx="4425">
                  <c:v>4426</c:v>
                </c:pt>
                <c:pt idx="4426">
                  <c:v>4427</c:v>
                </c:pt>
                <c:pt idx="4427">
                  <c:v>4428</c:v>
                </c:pt>
                <c:pt idx="4428">
                  <c:v>4429</c:v>
                </c:pt>
                <c:pt idx="4429">
                  <c:v>4430</c:v>
                </c:pt>
                <c:pt idx="4430">
                  <c:v>4431</c:v>
                </c:pt>
                <c:pt idx="4431">
                  <c:v>4432</c:v>
                </c:pt>
                <c:pt idx="4432">
                  <c:v>4433</c:v>
                </c:pt>
                <c:pt idx="4433">
                  <c:v>4434</c:v>
                </c:pt>
                <c:pt idx="4434">
                  <c:v>4435</c:v>
                </c:pt>
                <c:pt idx="4435">
                  <c:v>4436</c:v>
                </c:pt>
                <c:pt idx="4436">
                  <c:v>4437</c:v>
                </c:pt>
                <c:pt idx="4437">
                  <c:v>4438</c:v>
                </c:pt>
                <c:pt idx="4438">
                  <c:v>4439</c:v>
                </c:pt>
                <c:pt idx="4439">
                  <c:v>4440</c:v>
                </c:pt>
                <c:pt idx="4440">
                  <c:v>4441</c:v>
                </c:pt>
                <c:pt idx="4441">
                  <c:v>4442</c:v>
                </c:pt>
                <c:pt idx="4442">
                  <c:v>4443</c:v>
                </c:pt>
                <c:pt idx="4443">
                  <c:v>4444</c:v>
                </c:pt>
                <c:pt idx="4444">
                  <c:v>4445</c:v>
                </c:pt>
                <c:pt idx="4445">
                  <c:v>4446</c:v>
                </c:pt>
                <c:pt idx="4446">
                  <c:v>4447</c:v>
                </c:pt>
                <c:pt idx="4447">
                  <c:v>4448</c:v>
                </c:pt>
                <c:pt idx="4448">
                  <c:v>4449</c:v>
                </c:pt>
                <c:pt idx="4449">
                  <c:v>4450</c:v>
                </c:pt>
                <c:pt idx="4450">
                  <c:v>4451</c:v>
                </c:pt>
                <c:pt idx="4451">
                  <c:v>4452</c:v>
                </c:pt>
                <c:pt idx="4452">
                  <c:v>4453</c:v>
                </c:pt>
                <c:pt idx="4453">
                  <c:v>4454</c:v>
                </c:pt>
                <c:pt idx="4454">
                  <c:v>4455</c:v>
                </c:pt>
                <c:pt idx="4455">
                  <c:v>4456</c:v>
                </c:pt>
                <c:pt idx="4456">
                  <c:v>4457</c:v>
                </c:pt>
                <c:pt idx="4457">
                  <c:v>4458</c:v>
                </c:pt>
                <c:pt idx="4458">
                  <c:v>4459</c:v>
                </c:pt>
                <c:pt idx="4459">
                  <c:v>4460</c:v>
                </c:pt>
                <c:pt idx="4460">
                  <c:v>4461</c:v>
                </c:pt>
                <c:pt idx="4461">
                  <c:v>4462</c:v>
                </c:pt>
                <c:pt idx="4462">
                  <c:v>4463</c:v>
                </c:pt>
                <c:pt idx="4463">
                  <c:v>4464</c:v>
                </c:pt>
                <c:pt idx="4464">
                  <c:v>4465</c:v>
                </c:pt>
                <c:pt idx="4465">
                  <c:v>4466</c:v>
                </c:pt>
                <c:pt idx="4466">
                  <c:v>4467</c:v>
                </c:pt>
                <c:pt idx="4467">
                  <c:v>4468</c:v>
                </c:pt>
                <c:pt idx="4468">
                  <c:v>4469</c:v>
                </c:pt>
                <c:pt idx="4469">
                  <c:v>4470</c:v>
                </c:pt>
                <c:pt idx="4470">
                  <c:v>4471</c:v>
                </c:pt>
                <c:pt idx="4471">
                  <c:v>4472</c:v>
                </c:pt>
                <c:pt idx="4472">
                  <c:v>4473</c:v>
                </c:pt>
                <c:pt idx="4473">
                  <c:v>4474</c:v>
                </c:pt>
                <c:pt idx="4474">
                  <c:v>4475</c:v>
                </c:pt>
                <c:pt idx="4475">
                  <c:v>4476</c:v>
                </c:pt>
                <c:pt idx="4476">
                  <c:v>4477</c:v>
                </c:pt>
                <c:pt idx="4477">
                  <c:v>4478</c:v>
                </c:pt>
                <c:pt idx="4478">
                  <c:v>4479</c:v>
                </c:pt>
                <c:pt idx="4479">
                  <c:v>4480</c:v>
                </c:pt>
                <c:pt idx="4480">
                  <c:v>4481</c:v>
                </c:pt>
                <c:pt idx="4481">
                  <c:v>4482</c:v>
                </c:pt>
                <c:pt idx="4482">
                  <c:v>4483</c:v>
                </c:pt>
                <c:pt idx="4483">
                  <c:v>4484</c:v>
                </c:pt>
                <c:pt idx="4484">
                  <c:v>4485</c:v>
                </c:pt>
                <c:pt idx="4485">
                  <c:v>4486</c:v>
                </c:pt>
                <c:pt idx="4486">
                  <c:v>4487</c:v>
                </c:pt>
                <c:pt idx="4487">
                  <c:v>4488</c:v>
                </c:pt>
                <c:pt idx="4488">
                  <c:v>4489</c:v>
                </c:pt>
                <c:pt idx="4489">
                  <c:v>4490</c:v>
                </c:pt>
                <c:pt idx="4490">
                  <c:v>4491</c:v>
                </c:pt>
                <c:pt idx="4491">
                  <c:v>4492</c:v>
                </c:pt>
                <c:pt idx="4492">
                  <c:v>4493</c:v>
                </c:pt>
                <c:pt idx="4493">
                  <c:v>4494</c:v>
                </c:pt>
                <c:pt idx="4494">
                  <c:v>4495</c:v>
                </c:pt>
                <c:pt idx="4495">
                  <c:v>4496</c:v>
                </c:pt>
                <c:pt idx="4496">
                  <c:v>4497</c:v>
                </c:pt>
                <c:pt idx="4497">
                  <c:v>4498</c:v>
                </c:pt>
                <c:pt idx="4498">
                  <c:v>4499</c:v>
                </c:pt>
                <c:pt idx="4499">
                  <c:v>4500</c:v>
                </c:pt>
                <c:pt idx="4500">
                  <c:v>4501</c:v>
                </c:pt>
                <c:pt idx="4501">
                  <c:v>4502</c:v>
                </c:pt>
                <c:pt idx="4502">
                  <c:v>4503</c:v>
                </c:pt>
                <c:pt idx="4503">
                  <c:v>4504</c:v>
                </c:pt>
                <c:pt idx="4504">
                  <c:v>4505</c:v>
                </c:pt>
                <c:pt idx="4505">
                  <c:v>4506</c:v>
                </c:pt>
                <c:pt idx="4506">
                  <c:v>4507</c:v>
                </c:pt>
                <c:pt idx="4507">
                  <c:v>4508</c:v>
                </c:pt>
                <c:pt idx="4508">
                  <c:v>4509</c:v>
                </c:pt>
                <c:pt idx="4509">
                  <c:v>4510</c:v>
                </c:pt>
                <c:pt idx="4510">
                  <c:v>4511</c:v>
                </c:pt>
                <c:pt idx="4511">
                  <c:v>4512</c:v>
                </c:pt>
                <c:pt idx="4512">
                  <c:v>4513</c:v>
                </c:pt>
                <c:pt idx="4513">
                  <c:v>4514</c:v>
                </c:pt>
                <c:pt idx="4514">
                  <c:v>4515</c:v>
                </c:pt>
                <c:pt idx="4515">
                  <c:v>4516</c:v>
                </c:pt>
                <c:pt idx="4516">
                  <c:v>4517</c:v>
                </c:pt>
                <c:pt idx="4517">
                  <c:v>4518</c:v>
                </c:pt>
                <c:pt idx="4518">
                  <c:v>4519</c:v>
                </c:pt>
                <c:pt idx="4519">
                  <c:v>4520</c:v>
                </c:pt>
                <c:pt idx="4520">
                  <c:v>4521</c:v>
                </c:pt>
                <c:pt idx="4521">
                  <c:v>4522</c:v>
                </c:pt>
                <c:pt idx="4522">
                  <c:v>4523</c:v>
                </c:pt>
                <c:pt idx="4523">
                  <c:v>4524</c:v>
                </c:pt>
                <c:pt idx="4524">
                  <c:v>4525</c:v>
                </c:pt>
                <c:pt idx="4525">
                  <c:v>4526</c:v>
                </c:pt>
                <c:pt idx="4526">
                  <c:v>4527</c:v>
                </c:pt>
                <c:pt idx="4527">
                  <c:v>4528</c:v>
                </c:pt>
                <c:pt idx="4528">
                  <c:v>4529</c:v>
                </c:pt>
                <c:pt idx="4529">
                  <c:v>4530</c:v>
                </c:pt>
                <c:pt idx="4530">
                  <c:v>4531</c:v>
                </c:pt>
                <c:pt idx="4531">
                  <c:v>4532</c:v>
                </c:pt>
                <c:pt idx="4532">
                  <c:v>4533</c:v>
                </c:pt>
                <c:pt idx="4533">
                  <c:v>4534</c:v>
                </c:pt>
                <c:pt idx="4534">
                  <c:v>4535</c:v>
                </c:pt>
                <c:pt idx="4535">
                  <c:v>4536</c:v>
                </c:pt>
                <c:pt idx="4536">
                  <c:v>4537</c:v>
                </c:pt>
                <c:pt idx="4537">
                  <c:v>4538</c:v>
                </c:pt>
                <c:pt idx="4538">
                  <c:v>4539</c:v>
                </c:pt>
                <c:pt idx="4539">
                  <c:v>4540</c:v>
                </c:pt>
                <c:pt idx="4540">
                  <c:v>4541</c:v>
                </c:pt>
                <c:pt idx="4541">
                  <c:v>4542</c:v>
                </c:pt>
                <c:pt idx="4542">
                  <c:v>4543</c:v>
                </c:pt>
                <c:pt idx="4543">
                  <c:v>4544</c:v>
                </c:pt>
                <c:pt idx="4544">
                  <c:v>4545</c:v>
                </c:pt>
                <c:pt idx="4545">
                  <c:v>4546</c:v>
                </c:pt>
                <c:pt idx="4546">
                  <c:v>4547</c:v>
                </c:pt>
                <c:pt idx="4547">
                  <c:v>4548</c:v>
                </c:pt>
                <c:pt idx="4548">
                  <c:v>4549</c:v>
                </c:pt>
                <c:pt idx="4549">
                  <c:v>4550</c:v>
                </c:pt>
                <c:pt idx="4550">
                  <c:v>4551</c:v>
                </c:pt>
                <c:pt idx="4551">
                  <c:v>4552</c:v>
                </c:pt>
                <c:pt idx="4552">
                  <c:v>4553</c:v>
                </c:pt>
                <c:pt idx="4553">
                  <c:v>4554</c:v>
                </c:pt>
                <c:pt idx="4554">
                  <c:v>4555</c:v>
                </c:pt>
                <c:pt idx="4555">
                  <c:v>4556</c:v>
                </c:pt>
                <c:pt idx="4556">
                  <c:v>4557</c:v>
                </c:pt>
                <c:pt idx="4557">
                  <c:v>4558</c:v>
                </c:pt>
                <c:pt idx="4558">
                  <c:v>4559</c:v>
                </c:pt>
                <c:pt idx="4559">
                  <c:v>4560</c:v>
                </c:pt>
                <c:pt idx="4560">
                  <c:v>4561</c:v>
                </c:pt>
                <c:pt idx="4561">
                  <c:v>4562</c:v>
                </c:pt>
                <c:pt idx="4562">
                  <c:v>4563</c:v>
                </c:pt>
                <c:pt idx="4563">
                  <c:v>4564</c:v>
                </c:pt>
                <c:pt idx="4564">
                  <c:v>4565</c:v>
                </c:pt>
                <c:pt idx="4565">
                  <c:v>4566</c:v>
                </c:pt>
                <c:pt idx="4566">
                  <c:v>4567</c:v>
                </c:pt>
                <c:pt idx="4567">
                  <c:v>4568</c:v>
                </c:pt>
                <c:pt idx="4568">
                  <c:v>4569</c:v>
                </c:pt>
                <c:pt idx="4569">
                  <c:v>4570</c:v>
                </c:pt>
                <c:pt idx="4570">
                  <c:v>4571</c:v>
                </c:pt>
                <c:pt idx="4571">
                  <c:v>4572</c:v>
                </c:pt>
                <c:pt idx="4572">
                  <c:v>4573</c:v>
                </c:pt>
                <c:pt idx="4573">
                  <c:v>4574</c:v>
                </c:pt>
                <c:pt idx="4574">
                  <c:v>4575</c:v>
                </c:pt>
                <c:pt idx="4575">
                  <c:v>4576</c:v>
                </c:pt>
                <c:pt idx="4576">
                  <c:v>4577</c:v>
                </c:pt>
                <c:pt idx="4577">
                  <c:v>4578</c:v>
                </c:pt>
                <c:pt idx="4578">
                  <c:v>4579</c:v>
                </c:pt>
                <c:pt idx="4579">
                  <c:v>4580</c:v>
                </c:pt>
                <c:pt idx="4580">
                  <c:v>4581</c:v>
                </c:pt>
                <c:pt idx="4581">
                  <c:v>4582</c:v>
                </c:pt>
                <c:pt idx="4582">
                  <c:v>4583</c:v>
                </c:pt>
                <c:pt idx="4583">
                  <c:v>4584</c:v>
                </c:pt>
                <c:pt idx="4584">
                  <c:v>4585</c:v>
                </c:pt>
                <c:pt idx="4585">
                  <c:v>4586</c:v>
                </c:pt>
                <c:pt idx="4586">
                  <c:v>4587</c:v>
                </c:pt>
                <c:pt idx="4587">
                  <c:v>4588</c:v>
                </c:pt>
                <c:pt idx="4588">
                  <c:v>4589</c:v>
                </c:pt>
                <c:pt idx="4589">
                  <c:v>4590</c:v>
                </c:pt>
                <c:pt idx="4590">
                  <c:v>4591</c:v>
                </c:pt>
                <c:pt idx="4591">
                  <c:v>4592</c:v>
                </c:pt>
                <c:pt idx="4592">
                  <c:v>4593</c:v>
                </c:pt>
                <c:pt idx="4593">
                  <c:v>4594</c:v>
                </c:pt>
                <c:pt idx="4594">
                  <c:v>4595</c:v>
                </c:pt>
                <c:pt idx="4595">
                  <c:v>4596</c:v>
                </c:pt>
                <c:pt idx="4596">
                  <c:v>4597</c:v>
                </c:pt>
                <c:pt idx="4597">
                  <c:v>4598</c:v>
                </c:pt>
                <c:pt idx="4598">
                  <c:v>4599</c:v>
                </c:pt>
                <c:pt idx="4599">
                  <c:v>4600</c:v>
                </c:pt>
                <c:pt idx="4600">
                  <c:v>4601</c:v>
                </c:pt>
                <c:pt idx="4601">
                  <c:v>4602</c:v>
                </c:pt>
                <c:pt idx="4602">
                  <c:v>4603</c:v>
                </c:pt>
                <c:pt idx="4603">
                  <c:v>4604</c:v>
                </c:pt>
                <c:pt idx="4604">
                  <c:v>4605</c:v>
                </c:pt>
                <c:pt idx="4605">
                  <c:v>4606</c:v>
                </c:pt>
                <c:pt idx="4606">
                  <c:v>4607</c:v>
                </c:pt>
                <c:pt idx="4607">
                  <c:v>4608</c:v>
                </c:pt>
                <c:pt idx="4608">
                  <c:v>4609</c:v>
                </c:pt>
                <c:pt idx="4609">
                  <c:v>4610</c:v>
                </c:pt>
                <c:pt idx="4610">
                  <c:v>4611</c:v>
                </c:pt>
                <c:pt idx="4611">
                  <c:v>4612</c:v>
                </c:pt>
                <c:pt idx="4612">
                  <c:v>4613</c:v>
                </c:pt>
                <c:pt idx="4613">
                  <c:v>4614</c:v>
                </c:pt>
                <c:pt idx="4614">
                  <c:v>4615</c:v>
                </c:pt>
                <c:pt idx="4615">
                  <c:v>4616</c:v>
                </c:pt>
                <c:pt idx="4616">
                  <c:v>4617</c:v>
                </c:pt>
                <c:pt idx="4617">
                  <c:v>4618</c:v>
                </c:pt>
                <c:pt idx="4618">
                  <c:v>4619</c:v>
                </c:pt>
                <c:pt idx="4619">
                  <c:v>4620</c:v>
                </c:pt>
                <c:pt idx="4620">
                  <c:v>4621</c:v>
                </c:pt>
                <c:pt idx="4621">
                  <c:v>4622</c:v>
                </c:pt>
                <c:pt idx="4622">
                  <c:v>4623</c:v>
                </c:pt>
                <c:pt idx="4623">
                  <c:v>4624</c:v>
                </c:pt>
                <c:pt idx="4624">
                  <c:v>4625</c:v>
                </c:pt>
                <c:pt idx="4625">
                  <c:v>4626</c:v>
                </c:pt>
                <c:pt idx="4626">
                  <c:v>4627</c:v>
                </c:pt>
                <c:pt idx="4627">
                  <c:v>4628</c:v>
                </c:pt>
                <c:pt idx="4628">
                  <c:v>4629</c:v>
                </c:pt>
                <c:pt idx="4629">
                  <c:v>4630</c:v>
                </c:pt>
                <c:pt idx="4630">
                  <c:v>4631</c:v>
                </c:pt>
                <c:pt idx="4631">
                  <c:v>4632</c:v>
                </c:pt>
                <c:pt idx="4632">
                  <c:v>4633</c:v>
                </c:pt>
                <c:pt idx="4633">
                  <c:v>4634</c:v>
                </c:pt>
                <c:pt idx="4634">
                  <c:v>4635</c:v>
                </c:pt>
                <c:pt idx="4635">
                  <c:v>4636</c:v>
                </c:pt>
                <c:pt idx="4636">
                  <c:v>4637</c:v>
                </c:pt>
                <c:pt idx="4637">
                  <c:v>4638</c:v>
                </c:pt>
                <c:pt idx="4638">
                  <c:v>4639</c:v>
                </c:pt>
                <c:pt idx="4639">
                  <c:v>4640</c:v>
                </c:pt>
                <c:pt idx="4640">
                  <c:v>4641</c:v>
                </c:pt>
                <c:pt idx="4641">
                  <c:v>4642</c:v>
                </c:pt>
                <c:pt idx="4642">
                  <c:v>4643</c:v>
                </c:pt>
                <c:pt idx="4643">
                  <c:v>4644</c:v>
                </c:pt>
                <c:pt idx="4644">
                  <c:v>4645</c:v>
                </c:pt>
                <c:pt idx="4645">
                  <c:v>4646</c:v>
                </c:pt>
                <c:pt idx="4646">
                  <c:v>4647</c:v>
                </c:pt>
                <c:pt idx="4647">
                  <c:v>4648</c:v>
                </c:pt>
                <c:pt idx="4648">
                  <c:v>4649</c:v>
                </c:pt>
                <c:pt idx="4649">
                  <c:v>4650</c:v>
                </c:pt>
                <c:pt idx="4650">
                  <c:v>4651</c:v>
                </c:pt>
                <c:pt idx="4651">
                  <c:v>4652</c:v>
                </c:pt>
                <c:pt idx="4652">
                  <c:v>4653</c:v>
                </c:pt>
                <c:pt idx="4653">
                  <c:v>4654</c:v>
                </c:pt>
                <c:pt idx="4654">
                  <c:v>4655</c:v>
                </c:pt>
                <c:pt idx="4655">
                  <c:v>4656</c:v>
                </c:pt>
                <c:pt idx="4656">
                  <c:v>4657</c:v>
                </c:pt>
                <c:pt idx="4657">
                  <c:v>4658</c:v>
                </c:pt>
                <c:pt idx="4658">
                  <c:v>4659</c:v>
                </c:pt>
                <c:pt idx="4659">
                  <c:v>4660</c:v>
                </c:pt>
                <c:pt idx="4660">
                  <c:v>4661</c:v>
                </c:pt>
                <c:pt idx="4661">
                  <c:v>4662</c:v>
                </c:pt>
                <c:pt idx="4662">
                  <c:v>4663</c:v>
                </c:pt>
                <c:pt idx="4663">
                  <c:v>4664</c:v>
                </c:pt>
                <c:pt idx="4664">
                  <c:v>4665</c:v>
                </c:pt>
                <c:pt idx="4665">
                  <c:v>4666</c:v>
                </c:pt>
                <c:pt idx="4666">
                  <c:v>4667</c:v>
                </c:pt>
                <c:pt idx="4667">
                  <c:v>4668</c:v>
                </c:pt>
                <c:pt idx="4668">
                  <c:v>4669</c:v>
                </c:pt>
                <c:pt idx="4669">
                  <c:v>4670</c:v>
                </c:pt>
                <c:pt idx="4670">
                  <c:v>4671</c:v>
                </c:pt>
                <c:pt idx="4671">
                  <c:v>4672</c:v>
                </c:pt>
                <c:pt idx="4672">
                  <c:v>4673</c:v>
                </c:pt>
                <c:pt idx="4673">
                  <c:v>4674</c:v>
                </c:pt>
                <c:pt idx="4674">
                  <c:v>4675</c:v>
                </c:pt>
                <c:pt idx="4675">
                  <c:v>4676</c:v>
                </c:pt>
                <c:pt idx="4676">
                  <c:v>4677</c:v>
                </c:pt>
                <c:pt idx="4677">
                  <c:v>4678</c:v>
                </c:pt>
                <c:pt idx="4678">
                  <c:v>4679</c:v>
                </c:pt>
                <c:pt idx="4679">
                  <c:v>4680</c:v>
                </c:pt>
                <c:pt idx="4680">
                  <c:v>4681</c:v>
                </c:pt>
                <c:pt idx="4681">
                  <c:v>4682</c:v>
                </c:pt>
                <c:pt idx="4682">
                  <c:v>4683</c:v>
                </c:pt>
                <c:pt idx="4683">
                  <c:v>4684</c:v>
                </c:pt>
                <c:pt idx="4684">
                  <c:v>4685</c:v>
                </c:pt>
                <c:pt idx="4685">
                  <c:v>4686</c:v>
                </c:pt>
                <c:pt idx="4686">
                  <c:v>4687</c:v>
                </c:pt>
                <c:pt idx="4687">
                  <c:v>4688</c:v>
                </c:pt>
                <c:pt idx="4688">
                  <c:v>4689</c:v>
                </c:pt>
                <c:pt idx="4689">
                  <c:v>4690</c:v>
                </c:pt>
                <c:pt idx="4690">
                  <c:v>4691</c:v>
                </c:pt>
                <c:pt idx="4691">
                  <c:v>4692</c:v>
                </c:pt>
                <c:pt idx="4692">
                  <c:v>4693</c:v>
                </c:pt>
                <c:pt idx="4693">
                  <c:v>4694</c:v>
                </c:pt>
                <c:pt idx="4694">
                  <c:v>4695</c:v>
                </c:pt>
                <c:pt idx="4695">
                  <c:v>4696</c:v>
                </c:pt>
                <c:pt idx="4696">
                  <c:v>4697</c:v>
                </c:pt>
                <c:pt idx="4697">
                  <c:v>4698</c:v>
                </c:pt>
                <c:pt idx="4698">
                  <c:v>4699</c:v>
                </c:pt>
                <c:pt idx="4699">
                  <c:v>4700</c:v>
                </c:pt>
                <c:pt idx="4700">
                  <c:v>4701</c:v>
                </c:pt>
                <c:pt idx="4701">
                  <c:v>4702</c:v>
                </c:pt>
                <c:pt idx="4702">
                  <c:v>4703</c:v>
                </c:pt>
                <c:pt idx="4703">
                  <c:v>4704</c:v>
                </c:pt>
                <c:pt idx="4704">
                  <c:v>4705</c:v>
                </c:pt>
                <c:pt idx="4705">
                  <c:v>4706</c:v>
                </c:pt>
                <c:pt idx="4706">
                  <c:v>4707</c:v>
                </c:pt>
                <c:pt idx="4707">
                  <c:v>4708</c:v>
                </c:pt>
                <c:pt idx="4708">
                  <c:v>4709</c:v>
                </c:pt>
                <c:pt idx="4709">
                  <c:v>4710</c:v>
                </c:pt>
                <c:pt idx="4710">
                  <c:v>4711</c:v>
                </c:pt>
                <c:pt idx="4711">
                  <c:v>4712</c:v>
                </c:pt>
                <c:pt idx="4712">
                  <c:v>4713</c:v>
                </c:pt>
                <c:pt idx="4713">
                  <c:v>4714</c:v>
                </c:pt>
                <c:pt idx="4714">
                  <c:v>4715</c:v>
                </c:pt>
                <c:pt idx="4715">
                  <c:v>4716</c:v>
                </c:pt>
                <c:pt idx="4716">
                  <c:v>4717</c:v>
                </c:pt>
                <c:pt idx="4717">
                  <c:v>4718</c:v>
                </c:pt>
                <c:pt idx="4718">
                  <c:v>4719</c:v>
                </c:pt>
                <c:pt idx="4719">
                  <c:v>4720</c:v>
                </c:pt>
                <c:pt idx="4720">
                  <c:v>4721</c:v>
                </c:pt>
                <c:pt idx="4721">
                  <c:v>4722</c:v>
                </c:pt>
                <c:pt idx="4722">
                  <c:v>4723</c:v>
                </c:pt>
                <c:pt idx="4723">
                  <c:v>4724</c:v>
                </c:pt>
                <c:pt idx="4724">
                  <c:v>4725</c:v>
                </c:pt>
                <c:pt idx="4725">
                  <c:v>4726</c:v>
                </c:pt>
                <c:pt idx="4726">
                  <c:v>4727</c:v>
                </c:pt>
                <c:pt idx="4727">
                  <c:v>4728</c:v>
                </c:pt>
                <c:pt idx="4728">
                  <c:v>4729</c:v>
                </c:pt>
                <c:pt idx="4729">
                  <c:v>4730</c:v>
                </c:pt>
                <c:pt idx="4730">
                  <c:v>4731</c:v>
                </c:pt>
                <c:pt idx="4731">
                  <c:v>4732</c:v>
                </c:pt>
                <c:pt idx="4732">
                  <c:v>4733</c:v>
                </c:pt>
                <c:pt idx="4733">
                  <c:v>4734</c:v>
                </c:pt>
                <c:pt idx="4734">
                  <c:v>4735</c:v>
                </c:pt>
                <c:pt idx="4735">
                  <c:v>4736</c:v>
                </c:pt>
                <c:pt idx="4736">
                  <c:v>4737</c:v>
                </c:pt>
                <c:pt idx="4737">
                  <c:v>4738</c:v>
                </c:pt>
                <c:pt idx="4738">
                  <c:v>4739</c:v>
                </c:pt>
                <c:pt idx="4739">
                  <c:v>4740</c:v>
                </c:pt>
                <c:pt idx="4740">
                  <c:v>4741</c:v>
                </c:pt>
                <c:pt idx="4741">
                  <c:v>4742</c:v>
                </c:pt>
                <c:pt idx="4742">
                  <c:v>4743</c:v>
                </c:pt>
                <c:pt idx="4743">
                  <c:v>4744</c:v>
                </c:pt>
                <c:pt idx="4744">
                  <c:v>4745</c:v>
                </c:pt>
                <c:pt idx="4745">
                  <c:v>4746</c:v>
                </c:pt>
                <c:pt idx="4746">
                  <c:v>4747</c:v>
                </c:pt>
                <c:pt idx="4747">
                  <c:v>4748</c:v>
                </c:pt>
                <c:pt idx="4748">
                  <c:v>4749</c:v>
                </c:pt>
                <c:pt idx="4749">
                  <c:v>4750</c:v>
                </c:pt>
                <c:pt idx="4750">
                  <c:v>4751</c:v>
                </c:pt>
                <c:pt idx="4751">
                  <c:v>4752</c:v>
                </c:pt>
                <c:pt idx="4752">
                  <c:v>4753</c:v>
                </c:pt>
                <c:pt idx="4753">
                  <c:v>4754</c:v>
                </c:pt>
                <c:pt idx="4754">
                  <c:v>4755</c:v>
                </c:pt>
                <c:pt idx="4755">
                  <c:v>4756</c:v>
                </c:pt>
                <c:pt idx="4756">
                  <c:v>4757</c:v>
                </c:pt>
                <c:pt idx="4757">
                  <c:v>4758</c:v>
                </c:pt>
                <c:pt idx="4758">
                  <c:v>4759</c:v>
                </c:pt>
                <c:pt idx="4759">
                  <c:v>4760</c:v>
                </c:pt>
                <c:pt idx="4760">
                  <c:v>4761</c:v>
                </c:pt>
                <c:pt idx="4761">
                  <c:v>4762</c:v>
                </c:pt>
                <c:pt idx="4762">
                  <c:v>4763</c:v>
                </c:pt>
                <c:pt idx="4763">
                  <c:v>4764</c:v>
                </c:pt>
                <c:pt idx="4764">
                  <c:v>4765</c:v>
                </c:pt>
                <c:pt idx="4765">
                  <c:v>4766</c:v>
                </c:pt>
                <c:pt idx="4766">
                  <c:v>4767</c:v>
                </c:pt>
                <c:pt idx="4767">
                  <c:v>4768</c:v>
                </c:pt>
                <c:pt idx="4768">
                  <c:v>4769</c:v>
                </c:pt>
                <c:pt idx="4769">
                  <c:v>4770</c:v>
                </c:pt>
                <c:pt idx="4770">
                  <c:v>4771</c:v>
                </c:pt>
                <c:pt idx="4771">
                  <c:v>4772</c:v>
                </c:pt>
                <c:pt idx="4772">
                  <c:v>4773</c:v>
                </c:pt>
                <c:pt idx="4773">
                  <c:v>4774</c:v>
                </c:pt>
                <c:pt idx="4774">
                  <c:v>4775</c:v>
                </c:pt>
                <c:pt idx="4775">
                  <c:v>4776</c:v>
                </c:pt>
                <c:pt idx="4776">
                  <c:v>4777</c:v>
                </c:pt>
                <c:pt idx="4777">
                  <c:v>4778</c:v>
                </c:pt>
                <c:pt idx="4778">
                  <c:v>4779</c:v>
                </c:pt>
                <c:pt idx="4779">
                  <c:v>4780</c:v>
                </c:pt>
                <c:pt idx="4780">
                  <c:v>4781</c:v>
                </c:pt>
                <c:pt idx="4781">
                  <c:v>4782</c:v>
                </c:pt>
                <c:pt idx="4782">
                  <c:v>4783</c:v>
                </c:pt>
                <c:pt idx="4783">
                  <c:v>4784</c:v>
                </c:pt>
                <c:pt idx="4784">
                  <c:v>4785</c:v>
                </c:pt>
                <c:pt idx="4785">
                  <c:v>4786</c:v>
                </c:pt>
                <c:pt idx="4786">
                  <c:v>4787</c:v>
                </c:pt>
                <c:pt idx="4787">
                  <c:v>4788</c:v>
                </c:pt>
                <c:pt idx="4788">
                  <c:v>4789</c:v>
                </c:pt>
                <c:pt idx="4789">
                  <c:v>4790</c:v>
                </c:pt>
                <c:pt idx="4790">
                  <c:v>4791</c:v>
                </c:pt>
                <c:pt idx="4791">
                  <c:v>4792</c:v>
                </c:pt>
                <c:pt idx="4792">
                  <c:v>4793</c:v>
                </c:pt>
                <c:pt idx="4793">
                  <c:v>4794</c:v>
                </c:pt>
                <c:pt idx="4794">
                  <c:v>4795</c:v>
                </c:pt>
                <c:pt idx="4795">
                  <c:v>4796</c:v>
                </c:pt>
                <c:pt idx="4796">
                  <c:v>4797</c:v>
                </c:pt>
                <c:pt idx="4797">
                  <c:v>4798</c:v>
                </c:pt>
                <c:pt idx="4798">
                  <c:v>4799</c:v>
                </c:pt>
                <c:pt idx="4799">
                  <c:v>4800</c:v>
                </c:pt>
                <c:pt idx="4800">
                  <c:v>4801</c:v>
                </c:pt>
                <c:pt idx="4801">
                  <c:v>4802</c:v>
                </c:pt>
                <c:pt idx="4802">
                  <c:v>4803</c:v>
                </c:pt>
                <c:pt idx="4803">
                  <c:v>4804</c:v>
                </c:pt>
                <c:pt idx="4804">
                  <c:v>4805</c:v>
                </c:pt>
                <c:pt idx="4805">
                  <c:v>4806</c:v>
                </c:pt>
                <c:pt idx="4806">
                  <c:v>4807</c:v>
                </c:pt>
                <c:pt idx="4807">
                  <c:v>4808</c:v>
                </c:pt>
                <c:pt idx="4808">
                  <c:v>4809</c:v>
                </c:pt>
                <c:pt idx="4809">
                  <c:v>4810</c:v>
                </c:pt>
                <c:pt idx="4810">
                  <c:v>4811</c:v>
                </c:pt>
                <c:pt idx="4811">
                  <c:v>4812</c:v>
                </c:pt>
                <c:pt idx="4812">
                  <c:v>4813</c:v>
                </c:pt>
                <c:pt idx="4813">
                  <c:v>4814</c:v>
                </c:pt>
                <c:pt idx="4814">
                  <c:v>4815</c:v>
                </c:pt>
                <c:pt idx="4815">
                  <c:v>4816</c:v>
                </c:pt>
                <c:pt idx="4816">
                  <c:v>4817</c:v>
                </c:pt>
                <c:pt idx="4817">
                  <c:v>4818</c:v>
                </c:pt>
                <c:pt idx="4818">
                  <c:v>4819</c:v>
                </c:pt>
                <c:pt idx="4819">
                  <c:v>4820</c:v>
                </c:pt>
                <c:pt idx="4820">
                  <c:v>4821</c:v>
                </c:pt>
                <c:pt idx="4821">
                  <c:v>4822</c:v>
                </c:pt>
                <c:pt idx="4822">
                  <c:v>4823</c:v>
                </c:pt>
                <c:pt idx="4823">
                  <c:v>4824</c:v>
                </c:pt>
                <c:pt idx="4824">
                  <c:v>4825</c:v>
                </c:pt>
                <c:pt idx="4825">
                  <c:v>4826</c:v>
                </c:pt>
                <c:pt idx="4826">
                  <c:v>4827</c:v>
                </c:pt>
                <c:pt idx="4827">
                  <c:v>4828</c:v>
                </c:pt>
                <c:pt idx="4828">
                  <c:v>4829</c:v>
                </c:pt>
                <c:pt idx="4829">
                  <c:v>4830</c:v>
                </c:pt>
                <c:pt idx="4830">
                  <c:v>4831</c:v>
                </c:pt>
                <c:pt idx="4831">
                  <c:v>4832</c:v>
                </c:pt>
                <c:pt idx="4832">
                  <c:v>4833</c:v>
                </c:pt>
                <c:pt idx="4833">
                  <c:v>4834</c:v>
                </c:pt>
                <c:pt idx="4834">
                  <c:v>4835</c:v>
                </c:pt>
                <c:pt idx="4835">
                  <c:v>4836</c:v>
                </c:pt>
                <c:pt idx="4836">
                  <c:v>4837</c:v>
                </c:pt>
                <c:pt idx="4837">
                  <c:v>4838</c:v>
                </c:pt>
                <c:pt idx="4838">
                  <c:v>4839</c:v>
                </c:pt>
                <c:pt idx="4839">
                  <c:v>4840</c:v>
                </c:pt>
                <c:pt idx="4840">
                  <c:v>4841</c:v>
                </c:pt>
                <c:pt idx="4841">
                  <c:v>4842</c:v>
                </c:pt>
                <c:pt idx="4842">
                  <c:v>4843</c:v>
                </c:pt>
                <c:pt idx="4843">
                  <c:v>4844</c:v>
                </c:pt>
                <c:pt idx="4844">
                  <c:v>4845</c:v>
                </c:pt>
                <c:pt idx="4845">
                  <c:v>4846</c:v>
                </c:pt>
                <c:pt idx="4846">
                  <c:v>4847</c:v>
                </c:pt>
                <c:pt idx="4847">
                  <c:v>4848</c:v>
                </c:pt>
                <c:pt idx="4848">
                  <c:v>4849</c:v>
                </c:pt>
                <c:pt idx="4849">
                  <c:v>4850</c:v>
                </c:pt>
                <c:pt idx="4850">
                  <c:v>4851</c:v>
                </c:pt>
                <c:pt idx="4851">
                  <c:v>4852</c:v>
                </c:pt>
                <c:pt idx="4852">
                  <c:v>4853</c:v>
                </c:pt>
                <c:pt idx="4853">
                  <c:v>4854</c:v>
                </c:pt>
                <c:pt idx="4854">
                  <c:v>4855</c:v>
                </c:pt>
                <c:pt idx="4855">
                  <c:v>4856</c:v>
                </c:pt>
                <c:pt idx="4856">
                  <c:v>4857</c:v>
                </c:pt>
                <c:pt idx="4857">
                  <c:v>4858</c:v>
                </c:pt>
                <c:pt idx="4858">
                  <c:v>4859</c:v>
                </c:pt>
                <c:pt idx="4859">
                  <c:v>4860</c:v>
                </c:pt>
                <c:pt idx="4860">
                  <c:v>4861</c:v>
                </c:pt>
                <c:pt idx="4861">
                  <c:v>4862</c:v>
                </c:pt>
                <c:pt idx="4862">
                  <c:v>4863</c:v>
                </c:pt>
                <c:pt idx="4863">
                  <c:v>4864</c:v>
                </c:pt>
                <c:pt idx="4864">
                  <c:v>4865</c:v>
                </c:pt>
                <c:pt idx="4865">
                  <c:v>4866</c:v>
                </c:pt>
                <c:pt idx="4866">
                  <c:v>4867</c:v>
                </c:pt>
                <c:pt idx="4867">
                  <c:v>4868</c:v>
                </c:pt>
                <c:pt idx="4868">
                  <c:v>4869</c:v>
                </c:pt>
                <c:pt idx="4869">
                  <c:v>4870</c:v>
                </c:pt>
                <c:pt idx="4870">
                  <c:v>4871</c:v>
                </c:pt>
                <c:pt idx="4871">
                  <c:v>4872</c:v>
                </c:pt>
                <c:pt idx="4872">
                  <c:v>4873</c:v>
                </c:pt>
                <c:pt idx="4873">
                  <c:v>4874</c:v>
                </c:pt>
                <c:pt idx="4874">
                  <c:v>4875</c:v>
                </c:pt>
                <c:pt idx="4875">
                  <c:v>4876</c:v>
                </c:pt>
                <c:pt idx="4876">
                  <c:v>4877</c:v>
                </c:pt>
                <c:pt idx="4877">
                  <c:v>4878</c:v>
                </c:pt>
                <c:pt idx="4878">
                  <c:v>4879</c:v>
                </c:pt>
                <c:pt idx="4879">
                  <c:v>4880</c:v>
                </c:pt>
                <c:pt idx="4880">
                  <c:v>4881</c:v>
                </c:pt>
                <c:pt idx="4881">
                  <c:v>4882</c:v>
                </c:pt>
                <c:pt idx="4882">
                  <c:v>4883</c:v>
                </c:pt>
                <c:pt idx="4883">
                  <c:v>4884</c:v>
                </c:pt>
                <c:pt idx="4884">
                  <c:v>4885</c:v>
                </c:pt>
                <c:pt idx="4885">
                  <c:v>4886</c:v>
                </c:pt>
                <c:pt idx="4886">
                  <c:v>4887</c:v>
                </c:pt>
                <c:pt idx="4887">
                  <c:v>4888</c:v>
                </c:pt>
                <c:pt idx="4888">
                  <c:v>4889</c:v>
                </c:pt>
                <c:pt idx="4889">
                  <c:v>4890</c:v>
                </c:pt>
                <c:pt idx="4890">
                  <c:v>4891</c:v>
                </c:pt>
                <c:pt idx="4891">
                  <c:v>4892</c:v>
                </c:pt>
                <c:pt idx="4892">
                  <c:v>4893</c:v>
                </c:pt>
                <c:pt idx="4893">
                  <c:v>4894</c:v>
                </c:pt>
                <c:pt idx="4894">
                  <c:v>4895</c:v>
                </c:pt>
                <c:pt idx="4895">
                  <c:v>4896</c:v>
                </c:pt>
                <c:pt idx="4896">
                  <c:v>4897</c:v>
                </c:pt>
                <c:pt idx="4897">
                  <c:v>4898</c:v>
                </c:pt>
                <c:pt idx="4898">
                  <c:v>4899</c:v>
                </c:pt>
                <c:pt idx="4899">
                  <c:v>4900</c:v>
                </c:pt>
                <c:pt idx="4900">
                  <c:v>4901</c:v>
                </c:pt>
                <c:pt idx="4901">
                  <c:v>4902</c:v>
                </c:pt>
                <c:pt idx="4902">
                  <c:v>4903</c:v>
                </c:pt>
                <c:pt idx="4903">
                  <c:v>4904</c:v>
                </c:pt>
                <c:pt idx="4904">
                  <c:v>4905</c:v>
                </c:pt>
                <c:pt idx="4905">
                  <c:v>4906</c:v>
                </c:pt>
                <c:pt idx="4906">
                  <c:v>4907</c:v>
                </c:pt>
                <c:pt idx="4907">
                  <c:v>4908</c:v>
                </c:pt>
                <c:pt idx="4908">
                  <c:v>4909</c:v>
                </c:pt>
                <c:pt idx="4909">
                  <c:v>4910</c:v>
                </c:pt>
                <c:pt idx="4910">
                  <c:v>4911</c:v>
                </c:pt>
                <c:pt idx="4911">
                  <c:v>4912</c:v>
                </c:pt>
                <c:pt idx="4912">
                  <c:v>4913</c:v>
                </c:pt>
                <c:pt idx="4913">
                  <c:v>4914</c:v>
                </c:pt>
                <c:pt idx="4914">
                  <c:v>4915</c:v>
                </c:pt>
                <c:pt idx="4915">
                  <c:v>4916</c:v>
                </c:pt>
                <c:pt idx="4916">
                  <c:v>4917</c:v>
                </c:pt>
                <c:pt idx="4917">
                  <c:v>4918</c:v>
                </c:pt>
                <c:pt idx="4918">
                  <c:v>4919</c:v>
                </c:pt>
                <c:pt idx="4919">
                  <c:v>4920</c:v>
                </c:pt>
                <c:pt idx="4920">
                  <c:v>4921</c:v>
                </c:pt>
                <c:pt idx="4921">
                  <c:v>4922</c:v>
                </c:pt>
                <c:pt idx="4922">
                  <c:v>4923</c:v>
                </c:pt>
                <c:pt idx="4923">
                  <c:v>4924</c:v>
                </c:pt>
                <c:pt idx="4924">
                  <c:v>4925</c:v>
                </c:pt>
                <c:pt idx="4925">
                  <c:v>4926</c:v>
                </c:pt>
                <c:pt idx="4926">
                  <c:v>4927</c:v>
                </c:pt>
                <c:pt idx="4927">
                  <c:v>4928</c:v>
                </c:pt>
                <c:pt idx="4928">
                  <c:v>4929</c:v>
                </c:pt>
                <c:pt idx="4929">
                  <c:v>4930</c:v>
                </c:pt>
                <c:pt idx="4930">
                  <c:v>4931</c:v>
                </c:pt>
                <c:pt idx="4931">
                  <c:v>4932</c:v>
                </c:pt>
                <c:pt idx="4932">
                  <c:v>4933</c:v>
                </c:pt>
                <c:pt idx="4933">
                  <c:v>4934</c:v>
                </c:pt>
                <c:pt idx="4934">
                  <c:v>4935</c:v>
                </c:pt>
                <c:pt idx="4935">
                  <c:v>4936</c:v>
                </c:pt>
                <c:pt idx="4936">
                  <c:v>4937</c:v>
                </c:pt>
                <c:pt idx="4937">
                  <c:v>4938</c:v>
                </c:pt>
                <c:pt idx="4938">
                  <c:v>4939</c:v>
                </c:pt>
                <c:pt idx="4939">
                  <c:v>4940</c:v>
                </c:pt>
                <c:pt idx="4940">
                  <c:v>4941</c:v>
                </c:pt>
                <c:pt idx="4941">
                  <c:v>4942</c:v>
                </c:pt>
                <c:pt idx="4942">
                  <c:v>4943</c:v>
                </c:pt>
                <c:pt idx="4943">
                  <c:v>4944</c:v>
                </c:pt>
                <c:pt idx="4944">
                  <c:v>4945</c:v>
                </c:pt>
                <c:pt idx="4945">
                  <c:v>4946</c:v>
                </c:pt>
                <c:pt idx="4946">
                  <c:v>4947</c:v>
                </c:pt>
                <c:pt idx="4947">
                  <c:v>4948</c:v>
                </c:pt>
                <c:pt idx="4948">
                  <c:v>4949</c:v>
                </c:pt>
                <c:pt idx="4949">
                  <c:v>4950</c:v>
                </c:pt>
                <c:pt idx="4950">
                  <c:v>4951</c:v>
                </c:pt>
                <c:pt idx="4951">
                  <c:v>4952</c:v>
                </c:pt>
                <c:pt idx="4952">
                  <c:v>4953</c:v>
                </c:pt>
                <c:pt idx="4953">
                  <c:v>4954</c:v>
                </c:pt>
                <c:pt idx="4954">
                  <c:v>4955</c:v>
                </c:pt>
                <c:pt idx="4955">
                  <c:v>4956</c:v>
                </c:pt>
                <c:pt idx="4956">
                  <c:v>4957</c:v>
                </c:pt>
                <c:pt idx="4957">
                  <c:v>4958</c:v>
                </c:pt>
                <c:pt idx="4958">
                  <c:v>4959</c:v>
                </c:pt>
                <c:pt idx="4959">
                  <c:v>4960</c:v>
                </c:pt>
                <c:pt idx="4960">
                  <c:v>4961</c:v>
                </c:pt>
                <c:pt idx="4961">
                  <c:v>4962</c:v>
                </c:pt>
                <c:pt idx="4962">
                  <c:v>4963</c:v>
                </c:pt>
                <c:pt idx="4963">
                  <c:v>4964</c:v>
                </c:pt>
                <c:pt idx="4964">
                  <c:v>4965</c:v>
                </c:pt>
                <c:pt idx="4965">
                  <c:v>4966</c:v>
                </c:pt>
                <c:pt idx="4966">
                  <c:v>4967</c:v>
                </c:pt>
                <c:pt idx="4967">
                  <c:v>4968</c:v>
                </c:pt>
                <c:pt idx="4968">
                  <c:v>4969</c:v>
                </c:pt>
                <c:pt idx="4969">
                  <c:v>4970</c:v>
                </c:pt>
                <c:pt idx="4970">
                  <c:v>4971</c:v>
                </c:pt>
                <c:pt idx="4971">
                  <c:v>4972</c:v>
                </c:pt>
                <c:pt idx="4972">
                  <c:v>4973</c:v>
                </c:pt>
                <c:pt idx="4973">
                  <c:v>4974</c:v>
                </c:pt>
                <c:pt idx="4974">
                  <c:v>4975</c:v>
                </c:pt>
                <c:pt idx="4975">
                  <c:v>4976</c:v>
                </c:pt>
                <c:pt idx="4976">
                  <c:v>4977</c:v>
                </c:pt>
                <c:pt idx="4977">
                  <c:v>4978</c:v>
                </c:pt>
                <c:pt idx="4978">
                  <c:v>4979</c:v>
                </c:pt>
                <c:pt idx="4979">
                  <c:v>4980</c:v>
                </c:pt>
                <c:pt idx="4980">
                  <c:v>4981</c:v>
                </c:pt>
                <c:pt idx="4981">
                  <c:v>4982</c:v>
                </c:pt>
                <c:pt idx="4982">
                  <c:v>4983</c:v>
                </c:pt>
                <c:pt idx="4983">
                  <c:v>4984</c:v>
                </c:pt>
                <c:pt idx="4984">
                  <c:v>4985</c:v>
                </c:pt>
                <c:pt idx="4985">
                  <c:v>4986</c:v>
                </c:pt>
                <c:pt idx="4986">
                  <c:v>4987</c:v>
                </c:pt>
                <c:pt idx="4987">
                  <c:v>4988</c:v>
                </c:pt>
                <c:pt idx="4988">
                  <c:v>4989</c:v>
                </c:pt>
                <c:pt idx="4989">
                  <c:v>4990</c:v>
                </c:pt>
                <c:pt idx="4990">
                  <c:v>4991</c:v>
                </c:pt>
                <c:pt idx="4991">
                  <c:v>4992</c:v>
                </c:pt>
                <c:pt idx="4992">
                  <c:v>4993</c:v>
                </c:pt>
                <c:pt idx="4993">
                  <c:v>4994</c:v>
                </c:pt>
                <c:pt idx="4994">
                  <c:v>4995</c:v>
                </c:pt>
                <c:pt idx="4995">
                  <c:v>4996</c:v>
                </c:pt>
                <c:pt idx="4996">
                  <c:v>4997</c:v>
                </c:pt>
                <c:pt idx="4997">
                  <c:v>4998</c:v>
                </c:pt>
                <c:pt idx="4998">
                  <c:v>4999</c:v>
                </c:pt>
                <c:pt idx="4999">
                  <c:v>5000</c:v>
                </c:pt>
                <c:pt idx="5000">
                  <c:v>5001</c:v>
                </c:pt>
                <c:pt idx="5001">
                  <c:v>5002</c:v>
                </c:pt>
                <c:pt idx="5002">
                  <c:v>5003</c:v>
                </c:pt>
                <c:pt idx="5003">
                  <c:v>5004</c:v>
                </c:pt>
                <c:pt idx="5004">
                  <c:v>5005</c:v>
                </c:pt>
                <c:pt idx="5005">
                  <c:v>5006</c:v>
                </c:pt>
                <c:pt idx="5006">
                  <c:v>5007</c:v>
                </c:pt>
                <c:pt idx="5007">
                  <c:v>5008</c:v>
                </c:pt>
                <c:pt idx="5008">
                  <c:v>5009</c:v>
                </c:pt>
                <c:pt idx="5009">
                  <c:v>5010</c:v>
                </c:pt>
                <c:pt idx="5010">
                  <c:v>5011</c:v>
                </c:pt>
                <c:pt idx="5011">
                  <c:v>5012</c:v>
                </c:pt>
                <c:pt idx="5012">
                  <c:v>5013</c:v>
                </c:pt>
                <c:pt idx="5013">
                  <c:v>5014</c:v>
                </c:pt>
                <c:pt idx="5014">
                  <c:v>5015</c:v>
                </c:pt>
                <c:pt idx="5015">
                  <c:v>5016</c:v>
                </c:pt>
                <c:pt idx="5016">
                  <c:v>5017</c:v>
                </c:pt>
                <c:pt idx="5017">
                  <c:v>5018</c:v>
                </c:pt>
                <c:pt idx="5018">
                  <c:v>5019</c:v>
                </c:pt>
                <c:pt idx="5019">
                  <c:v>5020</c:v>
                </c:pt>
                <c:pt idx="5020">
                  <c:v>5021</c:v>
                </c:pt>
                <c:pt idx="5021">
                  <c:v>5022</c:v>
                </c:pt>
                <c:pt idx="5022">
                  <c:v>5023</c:v>
                </c:pt>
                <c:pt idx="5023">
                  <c:v>5024</c:v>
                </c:pt>
                <c:pt idx="5024">
                  <c:v>5025</c:v>
                </c:pt>
                <c:pt idx="5025">
                  <c:v>5026</c:v>
                </c:pt>
                <c:pt idx="5026">
                  <c:v>5027</c:v>
                </c:pt>
                <c:pt idx="5027">
                  <c:v>5028</c:v>
                </c:pt>
                <c:pt idx="5028">
                  <c:v>5029</c:v>
                </c:pt>
                <c:pt idx="5029">
                  <c:v>5030</c:v>
                </c:pt>
                <c:pt idx="5030">
                  <c:v>5031</c:v>
                </c:pt>
                <c:pt idx="5031">
                  <c:v>5032</c:v>
                </c:pt>
                <c:pt idx="5032">
                  <c:v>5033</c:v>
                </c:pt>
                <c:pt idx="5033">
                  <c:v>5034</c:v>
                </c:pt>
                <c:pt idx="5034">
                  <c:v>5035</c:v>
                </c:pt>
                <c:pt idx="5035">
                  <c:v>5036</c:v>
                </c:pt>
                <c:pt idx="5036">
                  <c:v>5037</c:v>
                </c:pt>
                <c:pt idx="5037">
                  <c:v>5038</c:v>
                </c:pt>
                <c:pt idx="5038">
                  <c:v>5039</c:v>
                </c:pt>
                <c:pt idx="5039">
                  <c:v>5040</c:v>
                </c:pt>
                <c:pt idx="5040">
                  <c:v>5041</c:v>
                </c:pt>
                <c:pt idx="5041">
                  <c:v>5042</c:v>
                </c:pt>
                <c:pt idx="5042">
                  <c:v>5043</c:v>
                </c:pt>
                <c:pt idx="5043">
                  <c:v>5044</c:v>
                </c:pt>
                <c:pt idx="5044">
                  <c:v>5045</c:v>
                </c:pt>
                <c:pt idx="5045">
                  <c:v>5046</c:v>
                </c:pt>
                <c:pt idx="5046">
                  <c:v>5047</c:v>
                </c:pt>
                <c:pt idx="5047">
                  <c:v>5048</c:v>
                </c:pt>
                <c:pt idx="5048">
                  <c:v>5049</c:v>
                </c:pt>
                <c:pt idx="5049">
                  <c:v>5050</c:v>
                </c:pt>
                <c:pt idx="5050">
                  <c:v>5051</c:v>
                </c:pt>
                <c:pt idx="5051">
                  <c:v>5052</c:v>
                </c:pt>
                <c:pt idx="5052">
                  <c:v>5053</c:v>
                </c:pt>
                <c:pt idx="5053">
                  <c:v>5054</c:v>
                </c:pt>
                <c:pt idx="5054">
                  <c:v>5055</c:v>
                </c:pt>
                <c:pt idx="5055">
                  <c:v>5056</c:v>
                </c:pt>
                <c:pt idx="5056">
                  <c:v>5057</c:v>
                </c:pt>
                <c:pt idx="5057">
                  <c:v>5058</c:v>
                </c:pt>
                <c:pt idx="5058">
                  <c:v>5059</c:v>
                </c:pt>
                <c:pt idx="5059">
                  <c:v>5060</c:v>
                </c:pt>
                <c:pt idx="5060">
                  <c:v>5061</c:v>
                </c:pt>
                <c:pt idx="5061">
                  <c:v>5062</c:v>
                </c:pt>
                <c:pt idx="5062">
                  <c:v>5063</c:v>
                </c:pt>
                <c:pt idx="5063">
                  <c:v>5064</c:v>
                </c:pt>
                <c:pt idx="5064">
                  <c:v>5065</c:v>
                </c:pt>
                <c:pt idx="5065">
                  <c:v>5066</c:v>
                </c:pt>
                <c:pt idx="5066">
                  <c:v>5067</c:v>
                </c:pt>
                <c:pt idx="5067">
                  <c:v>5068</c:v>
                </c:pt>
                <c:pt idx="5068">
                  <c:v>5069</c:v>
                </c:pt>
                <c:pt idx="5069">
                  <c:v>5070</c:v>
                </c:pt>
                <c:pt idx="5070">
                  <c:v>5071</c:v>
                </c:pt>
                <c:pt idx="5071">
                  <c:v>5072</c:v>
                </c:pt>
                <c:pt idx="5072">
                  <c:v>5073</c:v>
                </c:pt>
                <c:pt idx="5073">
                  <c:v>5074</c:v>
                </c:pt>
                <c:pt idx="5074">
                  <c:v>5075</c:v>
                </c:pt>
                <c:pt idx="5075">
                  <c:v>5076</c:v>
                </c:pt>
                <c:pt idx="5076">
                  <c:v>5077</c:v>
                </c:pt>
                <c:pt idx="5077">
                  <c:v>5078</c:v>
                </c:pt>
                <c:pt idx="5078">
                  <c:v>5079</c:v>
                </c:pt>
                <c:pt idx="5079">
                  <c:v>5080</c:v>
                </c:pt>
                <c:pt idx="5080">
                  <c:v>5081</c:v>
                </c:pt>
                <c:pt idx="5081">
                  <c:v>5082</c:v>
                </c:pt>
                <c:pt idx="5082">
                  <c:v>5083</c:v>
                </c:pt>
                <c:pt idx="5083">
                  <c:v>5084</c:v>
                </c:pt>
                <c:pt idx="5084">
                  <c:v>5085</c:v>
                </c:pt>
                <c:pt idx="5085">
                  <c:v>5086</c:v>
                </c:pt>
                <c:pt idx="5086">
                  <c:v>5087</c:v>
                </c:pt>
                <c:pt idx="5087">
                  <c:v>5088</c:v>
                </c:pt>
                <c:pt idx="5088">
                  <c:v>5089</c:v>
                </c:pt>
                <c:pt idx="5089">
                  <c:v>5090</c:v>
                </c:pt>
                <c:pt idx="5090">
                  <c:v>5091</c:v>
                </c:pt>
                <c:pt idx="5091">
                  <c:v>5092</c:v>
                </c:pt>
                <c:pt idx="5092">
                  <c:v>5093</c:v>
                </c:pt>
                <c:pt idx="5093">
                  <c:v>5094</c:v>
                </c:pt>
                <c:pt idx="5094">
                  <c:v>5095</c:v>
                </c:pt>
                <c:pt idx="5095">
                  <c:v>5096</c:v>
                </c:pt>
                <c:pt idx="5096">
                  <c:v>5097</c:v>
                </c:pt>
                <c:pt idx="5097">
                  <c:v>5098</c:v>
                </c:pt>
                <c:pt idx="5098">
                  <c:v>5099</c:v>
                </c:pt>
                <c:pt idx="5099">
                  <c:v>5100</c:v>
                </c:pt>
                <c:pt idx="5100">
                  <c:v>5101</c:v>
                </c:pt>
                <c:pt idx="5101">
                  <c:v>5102</c:v>
                </c:pt>
                <c:pt idx="5102">
                  <c:v>5103</c:v>
                </c:pt>
                <c:pt idx="5103">
                  <c:v>5104</c:v>
                </c:pt>
                <c:pt idx="5104">
                  <c:v>5105</c:v>
                </c:pt>
                <c:pt idx="5105">
                  <c:v>5106</c:v>
                </c:pt>
                <c:pt idx="5106">
                  <c:v>5107</c:v>
                </c:pt>
                <c:pt idx="5107">
                  <c:v>5108</c:v>
                </c:pt>
                <c:pt idx="5108">
                  <c:v>5109</c:v>
                </c:pt>
                <c:pt idx="5109">
                  <c:v>5110</c:v>
                </c:pt>
                <c:pt idx="5110">
                  <c:v>5111</c:v>
                </c:pt>
                <c:pt idx="5111">
                  <c:v>5112</c:v>
                </c:pt>
                <c:pt idx="5112">
                  <c:v>5113</c:v>
                </c:pt>
                <c:pt idx="5113">
                  <c:v>5114</c:v>
                </c:pt>
                <c:pt idx="5114">
                  <c:v>5115</c:v>
                </c:pt>
                <c:pt idx="5115">
                  <c:v>5116</c:v>
                </c:pt>
                <c:pt idx="5116">
                  <c:v>5117</c:v>
                </c:pt>
                <c:pt idx="5117">
                  <c:v>5118</c:v>
                </c:pt>
                <c:pt idx="5118">
                  <c:v>5119</c:v>
                </c:pt>
                <c:pt idx="5119">
                  <c:v>5120</c:v>
                </c:pt>
                <c:pt idx="5120">
                  <c:v>5121</c:v>
                </c:pt>
                <c:pt idx="5121">
                  <c:v>5122</c:v>
                </c:pt>
                <c:pt idx="5122">
                  <c:v>5123</c:v>
                </c:pt>
                <c:pt idx="5123">
                  <c:v>5124</c:v>
                </c:pt>
                <c:pt idx="5124">
                  <c:v>5125</c:v>
                </c:pt>
                <c:pt idx="5125">
                  <c:v>5126</c:v>
                </c:pt>
                <c:pt idx="5126">
                  <c:v>5127</c:v>
                </c:pt>
                <c:pt idx="5127">
                  <c:v>5128</c:v>
                </c:pt>
                <c:pt idx="5128">
                  <c:v>5129</c:v>
                </c:pt>
                <c:pt idx="5129">
                  <c:v>5130</c:v>
                </c:pt>
                <c:pt idx="5130">
                  <c:v>5131</c:v>
                </c:pt>
                <c:pt idx="5131">
                  <c:v>5132</c:v>
                </c:pt>
                <c:pt idx="5132">
                  <c:v>5133</c:v>
                </c:pt>
                <c:pt idx="5133">
                  <c:v>5134</c:v>
                </c:pt>
                <c:pt idx="5134">
                  <c:v>5135</c:v>
                </c:pt>
                <c:pt idx="5135">
                  <c:v>5136</c:v>
                </c:pt>
                <c:pt idx="5136">
                  <c:v>5137</c:v>
                </c:pt>
                <c:pt idx="5137">
                  <c:v>5138</c:v>
                </c:pt>
                <c:pt idx="5138">
                  <c:v>5139</c:v>
                </c:pt>
                <c:pt idx="5139">
                  <c:v>5140</c:v>
                </c:pt>
                <c:pt idx="5140">
                  <c:v>5141</c:v>
                </c:pt>
                <c:pt idx="5141">
                  <c:v>5142</c:v>
                </c:pt>
                <c:pt idx="5142">
                  <c:v>5143</c:v>
                </c:pt>
                <c:pt idx="5143">
                  <c:v>5144</c:v>
                </c:pt>
                <c:pt idx="5144">
                  <c:v>5145</c:v>
                </c:pt>
                <c:pt idx="5145">
                  <c:v>5146</c:v>
                </c:pt>
                <c:pt idx="5146">
                  <c:v>5147</c:v>
                </c:pt>
                <c:pt idx="5147">
                  <c:v>5148</c:v>
                </c:pt>
                <c:pt idx="5148">
                  <c:v>5149</c:v>
                </c:pt>
                <c:pt idx="5149">
                  <c:v>5150</c:v>
                </c:pt>
                <c:pt idx="5150">
                  <c:v>5151</c:v>
                </c:pt>
                <c:pt idx="5151">
                  <c:v>5152</c:v>
                </c:pt>
                <c:pt idx="5152">
                  <c:v>5153</c:v>
                </c:pt>
                <c:pt idx="5153">
                  <c:v>5154</c:v>
                </c:pt>
                <c:pt idx="5154">
                  <c:v>5155</c:v>
                </c:pt>
                <c:pt idx="5155">
                  <c:v>5156</c:v>
                </c:pt>
                <c:pt idx="5156">
                  <c:v>5157</c:v>
                </c:pt>
                <c:pt idx="5157">
                  <c:v>5158</c:v>
                </c:pt>
                <c:pt idx="5158">
                  <c:v>5159</c:v>
                </c:pt>
                <c:pt idx="5159">
                  <c:v>5160</c:v>
                </c:pt>
                <c:pt idx="5160">
                  <c:v>5161</c:v>
                </c:pt>
                <c:pt idx="5161">
                  <c:v>5162</c:v>
                </c:pt>
                <c:pt idx="5162">
                  <c:v>5163</c:v>
                </c:pt>
                <c:pt idx="5163">
                  <c:v>5164</c:v>
                </c:pt>
                <c:pt idx="5164">
                  <c:v>5165</c:v>
                </c:pt>
                <c:pt idx="5165">
                  <c:v>5166</c:v>
                </c:pt>
                <c:pt idx="5166">
                  <c:v>5167</c:v>
                </c:pt>
                <c:pt idx="5167">
                  <c:v>5168</c:v>
                </c:pt>
                <c:pt idx="5168">
                  <c:v>5169</c:v>
                </c:pt>
                <c:pt idx="5169">
                  <c:v>5170</c:v>
                </c:pt>
                <c:pt idx="5170">
                  <c:v>5171</c:v>
                </c:pt>
                <c:pt idx="5171">
                  <c:v>5172</c:v>
                </c:pt>
                <c:pt idx="5172">
                  <c:v>5173</c:v>
                </c:pt>
                <c:pt idx="5173">
                  <c:v>5174</c:v>
                </c:pt>
                <c:pt idx="5174">
                  <c:v>5175</c:v>
                </c:pt>
                <c:pt idx="5175">
                  <c:v>5176</c:v>
                </c:pt>
                <c:pt idx="5176">
                  <c:v>5177</c:v>
                </c:pt>
                <c:pt idx="5177">
                  <c:v>5178</c:v>
                </c:pt>
                <c:pt idx="5178">
                  <c:v>5179</c:v>
                </c:pt>
                <c:pt idx="5179">
                  <c:v>5180</c:v>
                </c:pt>
                <c:pt idx="5180">
                  <c:v>5181</c:v>
                </c:pt>
                <c:pt idx="5181">
                  <c:v>5182</c:v>
                </c:pt>
                <c:pt idx="5182">
                  <c:v>5183</c:v>
                </c:pt>
                <c:pt idx="5183">
                  <c:v>5184</c:v>
                </c:pt>
                <c:pt idx="5184">
                  <c:v>5185</c:v>
                </c:pt>
                <c:pt idx="5185">
                  <c:v>5186</c:v>
                </c:pt>
                <c:pt idx="5186">
                  <c:v>5187</c:v>
                </c:pt>
                <c:pt idx="5187">
                  <c:v>5188</c:v>
                </c:pt>
                <c:pt idx="5188">
                  <c:v>5189</c:v>
                </c:pt>
                <c:pt idx="5189">
                  <c:v>5190</c:v>
                </c:pt>
                <c:pt idx="5190">
                  <c:v>5191</c:v>
                </c:pt>
                <c:pt idx="5191">
                  <c:v>5192</c:v>
                </c:pt>
                <c:pt idx="5192">
                  <c:v>5193</c:v>
                </c:pt>
                <c:pt idx="5193">
                  <c:v>5194</c:v>
                </c:pt>
                <c:pt idx="5194">
                  <c:v>5195</c:v>
                </c:pt>
                <c:pt idx="5195">
                  <c:v>5196</c:v>
                </c:pt>
                <c:pt idx="5196">
                  <c:v>5197</c:v>
                </c:pt>
                <c:pt idx="5197">
                  <c:v>5198</c:v>
                </c:pt>
                <c:pt idx="5198">
                  <c:v>5199</c:v>
                </c:pt>
                <c:pt idx="5199">
                  <c:v>5200</c:v>
                </c:pt>
                <c:pt idx="5200">
                  <c:v>5201</c:v>
                </c:pt>
                <c:pt idx="5201">
                  <c:v>5202</c:v>
                </c:pt>
                <c:pt idx="5202">
                  <c:v>5203</c:v>
                </c:pt>
                <c:pt idx="5203">
                  <c:v>5204</c:v>
                </c:pt>
                <c:pt idx="5204">
                  <c:v>5205</c:v>
                </c:pt>
                <c:pt idx="5205">
                  <c:v>5206</c:v>
                </c:pt>
                <c:pt idx="5206">
                  <c:v>5207</c:v>
                </c:pt>
                <c:pt idx="5207">
                  <c:v>5208</c:v>
                </c:pt>
                <c:pt idx="5208">
                  <c:v>5209</c:v>
                </c:pt>
                <c:pt idx="5209">
                  <c:v>5210</c:v>
                </c:pt>
                <c:pt idx="5210">
                  <c:v>5211</c:v>
                </c:pt>
                <c:pt idx="5211">
                  <c:v>5212</c:v>
                </c:pt>
                <c:pt idx="5212">
                  <c:v>5213</c:v>
                </c:pt>
                <c:pt idx="5213">
                  <c:v>5214</c:v>
                </c:pt>
                <c:pt idx="5214">
                  <c:v>5215</c:v>
                </c:pt>
                <c:pt idx="5215">
                  <c:v>5216</c:v>
                </c:pt>
                <c:pt idx="5216">
                  <c:v>5217</c:v>
                </c:pt>
                <c:pt idx="5217">
                  <c:v>5218</c:v>
                </c:pt>
                <c:pt idx="5218">
                  <c:v>5219</c:v>
                </c:pt>
                <c:pt idx="5219">
                  <c:v>5220</c:v>
                </c:pt>
                <c:pt idx="5220">
                  <c:v>5221</c:v>
                </c:pt>
                <c:pt idx="5221">
                  <c:v>5222</c:v>
                </c:pt>
                <c:pt idx="5222">
                  <c:v>5223</c:v>
                </c:pt>
                <c:pt idx="5223">
                  <c:v>5224</c:v>
                </c:pt>
                <c:pt idx="5224">
                  <c:v>5225</c:v>
                </c:pt>
                <c:pt idx="5225">
                  <c:v>5226</c:v>
                </c:pt>
                <c:pt idx="5226">
                  <c:v>5227</c:v>
                </c:pt>
                <c:pt idx="5227">
                  <c:v>5228</c:v>
                </c:pt>
                <c:pt idx="5228">
                  <c:v>5229</c:v>
                </c:pt>
                <c:pt idx="5229">
                  <c:v>5230</c:v>
                </c:pt>
                <c:pt idx="5230">
                  <c:v>5231</c:v>
                </c:pt>
                <c:pt idx="5231">
                  <c:v>5232</c:v>
                </c:pt>
                <c:pt idx="5232">
                  <c:v>5233</c:v>
                </c:pt>
                <c:pt idx="5233">
                  <c:v>5234</c:v>
                </c:pt>
                <c:pt idx="5234">
                  <c:v>5235</c:v>
                </c:pt>
                <c:pt idx="5235">
                  <c:v>5236</c:v>
                </c:pt>
                <c:pt idx="5236">
                  <c:v>5237</c:v>
                </c:pt>
                <c:pt idx="5237">
                  <c:v>5238</c:v>
                </c:pt>
                <c:pt idx="5238">
                  <c:v>5239</c:v>
                </c:pt>
                <c:pt idx="5239">
                  <c:v>5240</c:v>
                </c:pt>
                <c:pt idx="5240">
                  <c:v>5241</c:v>
                </c:pt>
                <c:pt idx="5241">
                  <c:v>5242</c:v>
                </c:pt>
                <c:pt idx="5242">
                  <c:v>5243</c:v>
                </c:pt>
                <c:pt idx="5243">
                  <c:v>5244</c:v>
                </c:pt>
                <c:pt idx="5244">
                  <c:v>5245</c:v>
                </c:pt>
                <c:pt idx="5245">
                  <c:v>5246</c:v>
                </c:pt>
                <c:pt idx="5246">
                  <c:v>5247</c:v>
                </c:pt>
                <c:pt idx="5247">
                  <c:v>5248</c:v>
                </c:pt>
                <c:pt idx="5248">
                  <c:v>5249</c:v>
                </c:pt>
                <c:pt idx="5249">
                  <c:v>5250</c:v>
                </c:pt>
                <c:pt idx="5250">
                  <c:v>5251</c:v>
                </c:pt>
                <c:pt idx="5251">
                  <c:v>5252</c:v>
                </c:pt>
                <c:pt idx="5252">
                  <c:v>5253</c:v>
                </c:pt>
                <c:pt idx="5253">
                  <c:v>5254</c:v>
                </c:pt>
                <c:pt idx="5254">
                  <c:v>5255</c:v>
                </c:pt>
                <c:pt idx="5255">
                  <c:v>5256</c:v>
                </c:pt>
                <c:pt idx="5256">
                  <c:v>5257</c:v>
                </c:pt>
                <c:pt idx="5257">
                  <c:v>5258</c:v>
                </c:pt>
                <c:pt idx="5258">
                  <c:v>5259</c:v>
                </c:pt>
                <c:pt idx="5259">
                  <c:v>5260</c:v>
                </c:pt>
                <c:pt idx="5260">
                  <c:v>5261</c:v>
                </c:pt>
                <c:pt idx="5261">
                  <c:v>5262</c:v>
                </c:pt>
                <c:pt idx="5262">
                  <c:v>5263</c:v>
                </c:pt>
                <c:pt idx="5263">
                  <c:v>5264</c:v>
                </c:pt>
                <c:pt idx="5264">
                  <c:v>5265</c:v>
                </c:pt>
                <c:pt idx="5265">
                  <c:v>5266</c:v>
                </c:pt>
                <c:pt idx="5266">
                  <c:v>5267</c:v>
                </c:pt>
                <c:pt idx="5267">
                  <c:v>5268</c:v>
                </c:pt>
                <c:pt idx="5268">
                  <c:v>5269</c:v>
                </c:pt>
                <c:pt idx="5269">
                  <c:v>5270</c:v>
                </c:pt>
                <c:pt idx="5270">
                  <c:v>5271</c:v>
                </c:pt>
                <c:pt idx="5271">
                  <c:v>5272</c:v>
                </c:pt>
                <c:pt idx="5272">
                  <c:v>5273</c:v>
                </c:pt>
                <c:pt idx="5273">
                  <c:v>5274</c:v>
                </c:pt>
                <c:pt idx="5274">
                  <c:v>5275</c:v>
                </c:pt>
                <c:pt idx="5275">
                  <c:v>5276</c:v>
                </c:pt>
                <c:pt idx="5276">
                  <c:v>5277</c:v>
                </c:pt>
                <c:pt idx="5277">
                  <c:v>5278</c:v>
                </c:pt>
                <c:pt idx="5278">
                  <c:v>5279</c:v>
                </c:pt>
                <c:pt idx="5279">
                  <c:v>5280</c:v>
                </c:pt>
                <c:pt idx="5280">
                  <c:v>5281</c:v>
                </c:pt>
                <c:pt idx="5281">
                  <c:v>5282</c:v>
                </c:pt>
                <c:pt idx="5282">
                  <c:v>5283</c:v>
                </c:pt>
                <c:pt idx="5283">
                  <c:v>5284</c:v>
                </c:pt>
                <c:pt idx="5284">
                  <c:v>5285</c:v>
                </c:pt>
                <c:pt idx="5285">
                  <c:v>5286</c:v>
                </c:pt>
                <c:pt idx="5286">
                  <c:v>5287</c:v>
                </c:pt>
                <c:pt idx="5287">
                  <c:v>5288</c:v>
                </c:pt>
                <c:pt idx="5288">
                  <c:v>5289</c:v>
                </c:pt>
                <c:pt idx="5289">
                  <c:v>5290</c:v>
                </c:pt>
                <c:pt idx="5290">
                  <c:v>5291</c:v>
                </c:pt>
                <c:pt idx="5291">
                  <c:v>5292</c:v>
                </c:pt>
                <c:pt idx="5292">
                  <c:v>5293</c:v>
                </c:pt>
                <c:pt idx="5293">
                  <c:v>5294</c:v>
                </c:pt>
                <c:pt idx="5294">
                  <c:v>5295</c:v>
                </c:pt>
                <c:pt idx="5295">
                  <c:v>5296</c:v>
                </c:pt>
                <c:pt idx="5296">
                  <c:v>5297</c:v>
                </c:pt>
                <c:pt idx="5297">
                  <c:v>5298</c:v>
                </c:pt>
                <c:pt idx="5298">
                  <c:v>5299</c:v>
                </c:pt>
                <c:pt idx="5299">
                  <c:v>5300</c:v>
                </c:pt>
                <c:pt idx="5300">
                  <c:v>5301</c:v>
                </c:pt>
                <c:pt idx="5301">
                  <c:v>5302</c:v>
                </c:pt>
                <c:pt idx="5302">
                  <c:v>5303</c:v>
                </c:pt>
                <c:pt idx="5303">
                  <c:v>5304</c:v>
                </c:pt>
                <c:pt idx="5304">
                  <c:v>5305</c:v>
                </c:pt>
                <c:pt idx="5305">
                  <c:v>5306</c:v>
                </c:pt>
                <c:pt idx="5306">
                  <c:v>5307</c:v>
                </c:pt>
                <c:pt idx="5307">
                  <c:v>5308</c:v>
                </c:pt>
                <c:pt idx="5308">
                  <c:v>5309</c:v>
                </c:pt>
                <c:pt idx="5309">
                  <c:v>5310</c:v>
                </c:pt>
                <c:pt idx="5310">
                  <c:v>5311</c:v>
                </c:pt>
                <c:pt idx="5311">
                  <c:v>5312</c:v>
                </c:pt>
                <c:pt idx="5312">
                  <c:v>5313</c:v>
                </c:pt>
                <c:pt idx="5313">
                  <c:v>5314</c:v>
                </c:pt>
                <c:pt idx="5314">
                  <c:v>5315</c:v>
                </c:pt>
                <c:pt idx="5315">
                  <c:v>5316</c:v>
                </c:pt>
                <c:pt idx="5316">
                  <c:v>5317</c:v>
                </c:pt>
                <c:pt idx="5317">
                  <c:v>5318</c:v>
                </c:pt>
                <c:pt idx="5318">
                  <c:v>5319</c:v>
                </c:pt>
                <c:pt idx="5319">
                  <c:v>5320</c:v>
                </c:pt>
                <c:pt idx="5320">
                  <c:v>5321</c:v>
                </c:pt>
                <c:pt idx="5321">
                  <c:v>5322</c:v>
                </c:pt>
                <c:pt idx="5322">
                  <c:v>5323</c:v>
                </c:pt>
                <c:pt idx="5323">
                  <c:v>5324</c:v>
                </c:pt>
                <c:pt idx="5324">
                  <c:v>5325</c:v>
                </c:pt>
                <c:pt idx="5325">
                  <c:v>5326</c:v>
                </c:pt>
                <c:pt idx="5326">
                  <c:v>5327</c:v>
                </c:pt>
                <c:pt idx="5327">
                  <c:v>5328</c:v>
                </c:pt>
                <c:pt idx="5328">
                  <c:v>5329</c:v>
                </c:pt>
                <c:pt idx="5329">
                  <c:v>5330</c:v>
                </c:pt>
                <c:pt idx="5330">
                  <c:v>5331</c:v>
                </c:pt>
                <c:pt idx="5331">
                  <c:v>5332</c:v>
                </c:pt>
                <c:pt idx="5332">
                  <c:v>5333</c:v>
                </c:pt>
                <c:pt idx="5333">
                  <c:v>5334</c:v>
                </c:pt>
                <c:pt idx="5334">
                  <c:v>5335</c:v>
                </c:pt>
                <c:pt idx="5335">
                  <c:v>5336</c:v>
                </c:pt>
                <c:pt idx="5336">
                  <c:v>5337</c:v>
                </c:pt>
                <c:pt idx="5337">
                  <c:v>5338</c:v>
                </c:pt>
                <c:pt idx="5338">
                  <c:v>5339</c:v>
                </c:pt>
                <c:pt idx="5339">
                  <c:v>5340</c:v>
                </c:pt>
                <c:pt idx="5340">
                  <c:v>5341</c:v>
                </c:pt>
                <c:pt idx="5341">
                  <c:v>5342</c:v>
                </c:pt>
                <c:pt idx="5342">
                  <c:v>5343</c:v>
                </c:pt>
                <c:pt idx="5343">
                  <c:v>5344</c:v>
                </c:pt>
                <c:pt idx="5344">
                  <c:v>5345</c:v>
                </c:pt>
                <c:pt idx="5345">
                  <c:v>5346</c:v>
                </c:pt>
                <c:pt idx="5346">
                  <c:v>5347</c:v>
                </c:pt>
                <c:pt idx="5347">
                  <c:v>5348</c:v>
                </c:pt>
                <c:pt idx="5348">
                  <c:v>5349</c:v>
                </c:pt>
                <c:pt idx="5349">
                  <c:v>5350</c:v>
                </c:pt>
                <c:pt idx="5350">
                  <c:v>5351</c:v>
                </c:pt>
                <c:pt idx="5351">
                  <c:v>5352</c:v>
                </c:pt>
                <c:pt idx="5352">
                  <c:v>5353</c:v>
                </c:pt>
                <c:pt idx="5353">
                  <c:v>5354</c:v>
                </c:pt>
                <c:pt idx="5354">
                  <c:v>5355</c:v>
                </c:pt>
                <c:pt idx="5355">
                  <c:v>5356</c:v>
                </c:pt>
                <c:pt idx="5356">
                  <c:v>5357</c:v>
                </c:pt>
                <c:pt idx="5357">
                  <c:v>5358</c:v>
                </c:pt>
                <c:pt idx="5358">
                  <c:v>5359</c:v>
                </c:pt>
                <c:pt idx="5359">
                  <c:v>5360</c:v>
                </c:pt>
                <c:pt idx="5360">
                  <c:v>5361</c:v>
                </c:pt>
                <c:pt idx="5361">
                  <c:v>5362</c:v>
                </c:pt>
                <c:pt idx="5362">
                  <c:v>5363</c:v>
                </c:pt>
                <c:pt idx="5363">
                  <c:v>5364</c:v>
                </c:pt>
                <c:pt idx="5364">
                  <c:v>5365</c:v>
                </c:pt>
                <c:pt idx="5365">
                  <c:v>5366</c:v>
                </c:pt>
                <c:pt idx="5366">
                  <c:v>5367</c:v>
                </c:pt>
                <c:pt idx="5367">
                  <c:v>5368</c:v>
                </c:pt>
                <c:pt idx="5368">
                  <c:v>5369</c:v>
                </c:pt>
                <c:pt idx="5369">
                  <c:v>5370</c:v>
                </c:pt>
                <c:pt idx="5370">
                  <c:v>5371</c:v>
                </c:pt>
                <c:pt idx="5371">
                  <c:v>5372</c:v>
                </c:pt>
                <c:pt idx="5372">
                  <c:v>5373</c:v>
                </c:pt>
                <c:pt idx="5373">
                  <c:v>5374</c:v>
                </c:pt>
                <c:pt idx="5374">
                  <c:v>5375</c:v>
                </c:pt>
                <c:pt idx="5375">
                  <c:v>5376</c:v>
                </c:pt>
                <c:pt idx="5376">
                  <c:v>5377</c:v>
                </c:pt>
                <c:pt idx="5377">
                  <c:v>5378</c:v>
                </c:pt>
                <c:pt idx="5378">
                  <c:v>5379</c:v>
                </c:pt>
                <c:pt idx="5379">
                  <c:v>5380</c:v>
                </c:pt>
                <c:pt idx="5380">
                  <c:v>5381</c:v>
                </c:pt>
                <c:pt idx="5381">
                  <c:v>5382</c:v>
                </c:pt>
                <c:pt idx="5382">
                  <c:v>5383</c:v>
                </c:pt>
                <c:pt idx="5383">
                  <c:v>5384</c:v>
                </c:pt>
                <c:pt idx="5384">
                  <c:v>5385</c:v>
                </c:pt>
                <c:pt idx="5385">
                  <c:v>5386</c:v>
                </c:pt>
                <c:pt idx="5386">
                  <c:v>5387</c:v>
                </c:pt>
                <c:pt idx="5387">
                  <c:v>5388</c:v>
                </c:pt>
                <c:pt idx="5388">
                  <c:v>5389</c:v>
                </c:pt>
                <c:pt idx="5389">
                  <c:v>5390</c:v>
                </c:pt>
                <c:pt idx="5390">
                  <c:v>5391</c:v>
                </c:pt>
                <c:pt idx="5391">
                  <c:v>5392</c:v>
                </c:pt>
                <c:pt idx="5392">
                  <c:v>5393</c:v>
                </c:pt>
                <c:pt idx="5393">
                  <c:v>5394</c:v>
                </c:pt>
                <c:pt idx="5394">
                  <c:v>5395</c:v>
                </c:pt>
                <c:pt idx="5395">
                  <c:v>5396</c:v>
                </c:pt>
                <c:pt idx="5396">
                  <c:v>5397</c:v>
                </c:pt>
                <c:pt idx="5397">
                  <c:v>5398</c:v>
                </c:pt>
                <c:pt idx="5398">
                  <c:v>5399</c:v>
                </c:pt>
                <c:pt idx="5399">
                  <c:v>5400</c:v>
                </c:pt>
                <c:pt idx="5400">
                  <c:v>5401</c:v>
                </c:pt>
                <c:pt idx="5401">
                  <c:v>5402</c:v>
                </c:pt>
                <c:pt idx="5402">
                  <c:v>5403</c:v>
                </c:pt>
                <c:pt idx="5403">
                  <c:v>5404</c:v>
                </c:pt>
                <c:pt idx="5404">
                  <c:v>5405</c:v>
                </c:pt>
                <c:pt idx="5405">
                  <c:v>5406</c:v>
                </c:pt>
                <c:pt idx="5406">
                  <c:v>5407</c:v>
                </c:pt>
                <c:pt idx="5407">
                  <c:v>5408</c:v>
                </c:pt>
                <c:pt idx="5408">
                  <c:v>5409</c:v>
                </c:pt>
                <c:pt idx="5409">
                  <c:v>5410</c:v>
                </c:pt>
                <c:pt idx="5410">
                  <c:v>5411</c:v>
                </c:pt>
                <c:pt idx="5411">
                  <c:v>5412</c:v>
                </c:pt>
                <c:pt idx="5412">
                  <c:v>5413</c:v>
                </c:pt>
                <c:pt idx="5413">
                  <c:v>5414</c:v>
                </c:pt>
                <c:pt idx="5414">
                  <c:v>5415</c:v>
                </c:pt>
                <c:pt idx="5415">
                  <c:v>5416</c:v>
                </c:pt>
                <c:pt idx="5416">
                  <c:v>5417</c:v>
                </c:pt>
                <c:pt idx="5417">
                  <c:v>5418</c:v>
                </c:pt>
                <c:pt idx="5418">
                  <c:v>5419</c:v>
                </c:pt>
                <c:pt idx="5419">
                  <c:v>5420</c:v>
                </c:pt>
                <c:pt idx="5420">
                  <c:v>5421</c:v>
                </c:pt>
                <c:pt idx="5421">
                  <c:v>5422</c:v>
                </c:pt>
                <c:pt idx="5422">
                  <c:v>5423</c:v>
                </c:pt>
                <c:pt idx="5423">
                  <c:v>5424</c:v>
                </c:pt>
                <c:pt idx="5424">
                  <c:v>5425</c:v>
                </c:pt>
                <c:pt idx="5425">
                  <c:v>5426</c:v>
                </c:pt>
                <c:pt idx="5426">
                  <c:v>5427</c:v>
                </c:pt>
                <c:pt idx="5427">
                  <c:v>5428</c:v>
                </c:pt>
                <c:pt idx="5428">
                  <c:v>5429</c:v>
                </c:pt>
                <c:pt idx="5429">
                  <c:v>5430</c:v>
                </c:pt>
                <c:pt idx="5430">
                  <c:v>5431</c:v>
                </c:pt>
                <c:pt idx="5431">
                  <c:v>5432</c:v>
                </c:pt>
                <c:pt idx="5432">
                  <c:v>5433</c:v>
                </c:pt>
                <c:pt idx="5433">
                  <c:v>5434</c:v>
                </c:pt>
                <c:pt idx="5434">
                  <c:v>5435</c:v>
                </c:pt>
                <c:pt idx="5435">
                  <c:v>5436</c:v>
                </c:pt>
                <c:pt idx="5436">
                  <c:v>5437</c:v>
                </c:pt>
                <c:pt idx="5437">
                  <c:v>5438</c:v>
                </c:pt>
                <c:pt idx="5438">
                  <c:v>5439</c:v>
                </c:pt>
                <c:pt idx="5439">
                  <c:v>5440</c:v>
                </c:pt>
                <c:pt idx="5440">
                  <c:v>5441</c:v>
                </c:pt>
                <c:pt idx="5441">
                  <c:v>5442</c:v>
                </c:pt>
                <c:pt idx="5442">
                  <c:v>5443</c:v>
                </c:pt>
                <c:pt idx="5443">
                  <c:v>5444</c:v>
                </c:pt>
                <c:pt idx="5444">
                  <c:v>5445</c:v>
                </c:pt>
                <c:pt idx="5445">
                  <c:v>5446</c:v>
                </c:pt>
                <c:pt idx="5446">
                  <c:v>5447</c:v>
                </c:pt>
                <c:pt idx="5447">
                  <c:v>5448</c:v>
                </c:pt>
                <c:pt idx="5448">
                  <c:v>5449</c:v>
                </c:pt>
                <c:pt idx="5449">
                  <c:v>5450</c:v>
                </c:pt>
                <c:pt idx="5450">
                  <c:v>5451</c:v>
                </c:pt>
                <c:pt idx="5451">
                  <c:v>5452</c:v>
                </c:pt>
                <c:pt idx="5452">
                  <c:v>5453</c:v>
                </c:pt>
                <c:pt idx="5453">
                  <c:v>5454</c:v>
                </c:pt>
                <c:pt idx="5454">
                  <c:v>5455</c:v>
                </c:pt>
                <c:pt idx="5455">
                  <c:v>5456</c:v>
                </c:pt>
                <c:pt idx="5456">
                  <c:v>5457</c:v>
                </c:pt>
                <c:pt idx="5457">
                  <c:v>5458</c:v>
                </c:pt>
                <c:pt idx="5458">
                  <c:v>5459</c:v>
                </c:pt>
                <c:pt idx="5459">
                  <c:v>5460</c:v>
                </c:pt>
                <c:pt idx="5460">
                  <c:v>5461</c:v>
                </c:pt>
                <c:pt idx="5461">
                  <c:v>5462</c:v>
                </c:pt>
                <c:pt idx="5462">
                  <c:v>5463</c:v>
                </c:pt>
                <c:pt idx="5463">
                  <c:v>5464</c:v>
                </c:pt>
                <c:pt idx="5464">
                  <c:v>5465</c:v>
                </c:pt>
                <c:pt idx="5465">
                  <c:v>5466</c:v>
                </c:pt>
                <c:pt idx="5466">
                  <c:v>5467</c:v>
                </c:pt>
                <c:pt idx="5467">
                  <c:v>5468</c:v>
                </c:pt>
                <c:pt idx="5468">
                  <c:v>5469</c:v>
                </c:pt>
                <c:pt idx="5469">
                  <c:v>5470</c:v>
                </c:pt>
                <c:pt idx="5470">
                  <c:v>5471</c:v>
                </c:pt>
                <c:pt idx="5471">
                  <c:v>5472</c:v>
                </c:pt>
                <c:pt idx="5472">
                  <c:v>5473</c:v>
                </c:pt>
                <c:pt idx="5473">
                  <c:v>5474</c:v>
                </c:pt>
                <c:pt idx="5474">
                  <c:v>5475</c:v>
                </c:pt>
                <c:pt idx="5475">
                  <c:v>5476</c:v>
                </c:pt>
                <c:pt idx="5476">
                  <c:v>5477</c:v>
                </c:pt>
                <c:pt idx="5477">
                  <c:v>5478</c:v>
                </c:pt>
                <c:pt idx="5478">
                  <c:v>5479</c:v>
                </c:pt>
                <c:pt idx="5479">
                  <c:v>5480</c:v>
                </c:pt>
                <c:pt idx="5480">
                  <c:v>5481</c:v>
                </c:pt>
                <c:pt idx="5481">
                  <c:v>5482</c:v>
                </c:pt>
                <c:pt idx="5482">
                  <c:v>5483</c:v>
                </c:pt>
                <c:pt idx="5483">
                  <c:v>5484</c:v>
                </c:pt>
                <c:pt idx="5484">
                  <c:v>5485</c:v>
                </c:pt>
                <c:pt idx="5485">
                  <c:v>5486</c:v>
                </c:pt>
                <c:pt idx="5486">
                  <c:v>5487</c:v>
                </c:pt>
                <c:pt idx="5487">
                  <c:v>5488</c:v>
                </c:pt>
                <c:pt idx="5488">
                  <c:v>5489</c:v>
                </c:pt>
                <c:pt idx="5489">
                  <c:v>5490</c:v>
                </c:pt>
                <c:pt idx="5490">
                  <c:v>5491</c:v>
                </c:pt>
                <c:pt idx="5491">
                  <c:v>5492</c:v>
                </c:pt>
                <c:pt idx="5492">
                  <c:v>5493</c:v>
                </c:pt>
                <c:pt idx="5493">
                  <c:v>5494</c:v>
                </c:pt>
                <c:pt idx="5494">
                  <c:v>5495</c:v>
                </c:pt>
                <c:pt idx="5495">
                  <c:v>5496</c:v>
                </c:pt>
                <c:pt idx="5496">
                  <c:v>5497</c:v>
                </c:pt>
                <c:pt idx="5497">
                  <c:v>5498</c:v>
                </c:pt>
                <c:pt idx="5498">
                  <c:v>5499</c:v>
                </c:pt>
                <c:pt idx="5499">
                  <c:v>5500</c:v>
                </c:pt>
                <c:pt idx="5500">
                  <c:v>5501</c:v>
                </c:pt>
                <c:pt idx="5501">
                  <c:v>5502</c:v>
                </c:pt>
                <c:pt idx="5502">
                  <c:v>5503</c:v>
                </c:pt>
                <c:pt idx="5503">
                  <c:v>5504</c:v>
                </c:pt>
                <c:pt idx="5504">
                  <c:v>5505</c:v>
                </c:pt>
                <c:pt idx="5505">
                  <c:v>5506</c:v>
                </c:pt>
                <c:pt idx="5506">
                  <c:v>5507</c:v>
                </c:pt>
                <c:pt idx="5507">
                  <c:v>5508</c:v>
                </c:pt>
                <c:pt idx="5508">
                  <c:v>5509</c:v>
                </c:pt>
                <c:pt idx="5509">
                  <c:v>5510</c:v>
                </c:pt>
                <c:pt idx="5510">
                  <c:v>5511</c:v>
                </c:pt>
                <c:pt idx="5511">
                  <c:v>5512</c:v>
                </c:pt>
                <c:pt idx="5512">
                  <c:v>5513</c:v>
                </c:pt>
                <c:pt idx="5513">
                  <c:v>5514</c:v>
                </c:pt>
                <c:pt idx="5514">
                  <c:v>5515</c:v>
                </c:pt>
                <c:pt idx="5515">
                  <c:v>5516</c:v>
                </c:pt>
                <c:pt idx="5516">
                  <c:v>5517</c:v>
                </c:pt>
                <c:pt idx="5517">
                  <c:v>5518</c:v>
                </c:pt>
                <c:pt idx="5518">
                  <c:v>5519</c:v>
                </c:pt>
                <c:pt idx="5519">
                  <c:v>5520</c:v>
                </c:pt>
                <c:pt idx="5520">
                  <c:v>5521</c:v>
                </c:pt>
                <c:pt idx="5521">
                  <c:v>5522</c:v>
                </c:pt>
                <c:pt idx="5522">
                  <c:v>5523</c:v>
                </c:pt>
                <c:pt idx="5523">
                  <c:v>5524</c:v>
                </c:pt>
                <c:pt idx="5524">
                  <c:v>5525</c:v>
                </c:pt>
                <c:pt idx="5525">
                  <c:v>5526</c:v>
                </c:pt>
                <c:pt idx="5526">
                  <c:v>5527</c:v>
                </c:pt>
                <c:pt idx="5527">
                  <c:v>5528</c:v>
                </c:pt>
                <c:pt idx="5528">
                  <c:v>5529</c:v>
                </c:pt>
                <c:pt idx="5529">
                  <c:v>5530</c:v>
                </c:pt>
                <c:pt idx="5530">
                  <c:v>5531</c:v>
                </c:pt>
                <c:pt idx="5531">
                  <c:v>5532</c:v>
                </c:pt>
                <c:pt idx="5532">
                  <c:v>5533</c:v>
                </c:pt>
                <c:pt idx="5533">
                  <c:v>5534</c:v>
                </c:pt>
                <c:pt idx="5534">
                  <c:v>5535</c:v>
                </c:pt>
                <c:pt idx="5535">
                  <c:v>5536</c:v>
                </c:pt>
                <c:pt idx="5536">
                  <c:v>5537</c:v>
                </c:pt>
                <c:pt idx="5537">
                  <c:v>5538</c:v>
                </c:pt>
                <c:pt idx="5538">
                  <c:v>5539</c:v>
                </c:pt>
                <c:pt idx="5539">
                  <c:v>5540</c:v>
                </c:pt>
                <c:pt idx="5540">
                  <c:v>5541</c:v>
                </c:pt>
                <c:pt idx="5541">
                  <c:v>5542</c:v>
                </c:pt>
                <c:pt idx="5542">
                  <c:v>5543</c:v>
                </c:pt>
                <c:pt idx="5543">
                  <c:v>5544</c:v>
                </c:pt>
                <c:pt idx="5544">
                  <c:v>5545</c:v>
                </c:pt>
                <c:pt idx="5545">
                  <c:v>5546</c:v>
                </c:pt>
                <c:pt idx="5546">
                  <c:v>5547</c:v>
                </c:pt>
                <c:pt idx="5547">
                  <c:v>5548</c:v>
                </c:pt>
                <c:pt idx="5548">
                  <c:v>5549</c:v>
                </c:pt>
                <c:pt idx="5549">
                  <c:v>5550</c:v>
                </c:pt>
                <c:pt idx="5550">
                  <c:v>5551</c:v>
                </c:pt>
                <c:pt idx="5551">
                  <c:v>5552</c:v>
                </c:pt>
                <c:pt idx="5552">
                  <c:v>5553</c:v>
                </c:pt>
                <c:pt idx="5553">
                  <c:v>5554</c:v>
                </c:pt>
                <c:pt idx="5554">
                  <c:v>5555</c:v>
                </c:pt>
                <c:pt idx="5555">
                  <c:v>5556</c:v>
                </c:pt>
                <c:pt idx="5556">
                  <c:v>5557</c:v>
                </c:pt>
                <c:pt idx="5557">
                  <c:v>5558</c:v>
                </c:pt>
                <c:pt idx="5558">
                  <c:v>5559</c:v>
                </c:pt>
                <c:pt idx="5559">
                  <c:v>5560</c:v>
                </c:pt>
                <c:pt idx="5560">
                  <c:v>5561</c:v>
                </c:pt>
                <c:pt idx="5561">
                  <c:v>5562</c:v>
                </c:pt>
                <c:pt idx="5562">
                  <c:v>5563</c:v>
                </c:pt>
                <c:pt idx="5563">
                  <c:v>5564</c:v>
                </c:pt>
                <c:pt idx="5564">
                  <c:v>5565</c:v>
                </c:pt>
                <c:pt idx="5565">
                  <c:v>5566</c:v>
                </c:pt>
                <c:pt idx="5566">
                  <c:v>5567</c:v>
                </c:pt>
                <c:pt idx="5567">
                  <c:v>5568</c:v>
                </c:pt>
                <c:pt idx="5568">
                  <c:v>5569</c:v>
                </c:pt>
                <c:pt idx="5569">
                  <c:v>5570</c:v>
                </c:pt>
                <c:pt idx="5570">
                  <c:v>5571</c:v>
                </c:pt>
                <c:pt idx="5571">
                  <c:v>5572</c:v>
                </c:pt>
                <c:pt idx="5572">
                  <c:v>5573</c:v>
                </c:pt>
                <c:pt idx="5573">
                  <c:v>5574</c:v>
                </c:pt>
                <c:pt idx="5574">
                  <c:v>5575</c:v>
                </c:pt>
                <c:pt idx="5575">
                  <c:v>5576</c:v>
                </c:pt>
                <c:pt idx="5576">
                  <c:v>5577</c:v>
                </c:pt>
                <c:pt idx="5577">
                  <c:v>5578</c:v>
                </c:pt>
                <c:pt idx="5578">
                  <c:v>5579</c:v>
                </c:pt>
                <c:pt idx="5579">
                  <c:v>5580</c:v>
                </c:pt>
                <c:pt idx="5580">
                  <c:v>5581</c:v>
                </c:pt>
                <c:pt idx="5581">
                  <c:v>5582</c:v>
                </c:pt>
                <c:pt idx="5582">
                  <c:v>5583</c:v>
                </c:pt>
                <c:pt idx="5583">
                  <c:v>5584</c:v>
                </c:pt>
                <c:pt idx="5584">
                  <c:v>5585</c:v>
                </c:pt>
                <c:pt idx="5585">
                  <c:v>5586</c:v>
                </c:pt>
                <c:pt idx="5586">
                  <c:v>5587</c:v>
                </c:pt>
                <c:pt idx="5587">
                  <c:v>5588</c:v>
                </c:pt>
                <c:pt idx="5588">
                  <c:v>5589</c:v>
                </c:pt>
                <c:pt idx="5589">
                  <c:v>5590</c:v>
                </c:pt>
                <c:pt idx="5590">
                  <c:v>5591</c:v>
                </c:pt>
                <c:pt idx="5591">
                  <c:v>5592</c:v>
                </c:pt>
                <c:pt idx="5592">
                  <c:v>5593</c:v>
                </c:pt>
                <c:pt idx="5593">
                  <c:v>5594</c:v>
                </c:pt>
                <c:pt idx="5594">
                  <c:v>5595</c:v>
                </c:pt>
                <c:pt idx="5595">
                  <c:v>5596</c:v>
                </c:pt>
                <c:pt idx="5596">
                  <c:v>5597</c:v>
                </c:pt>
                <c:pt idx="5597">
                  <c:v>5598</c:v>
                </c:pt>
                <c:pt idx="5598">
                  <c:v>5599</c:v>
                </c:pt>
                <c:pt idx="5599">
                  <c:v>5600</c:v>
                </c:pt>
                <c:pt idx="5600">
                  <c:v>5601</c:v>
                </c:pt>
                <c:pt idx="5601">
                  <c:v>5602</c:v>
                </c:pt>
                <c:pt idx="5602">
                  <c:v>5603</c:v>
                </c:pt>
                <c:pt idx="5603">
                  <c:v>5604</c:v>
                </c:pt>
                <c:pt idx="5604">
                  <c:v>5605</c:v>
                </c:pt>
                <c:pt idx="5605">
                  <c:v>5606</c:v>
                </c:pt>
                <c:pt idx="5606">
                  <c:v>5607</c:v>
                </c:pt>
                <c:pt idx="5607">
                  <c:v>5608</c:v>
                </c:pt>
                <c:pt idx="5608">
                  <c:v>5609</c:v>
                </c:pt>
                <c:pt idx="5609">
                  <c:v>5610</c:v>
                </c:pt>
                <c:pt idx="5610">
                  <c:v>5611</c:v>
                </c:pt>
                <c:pt idx="5611">
                  <c:v>5612</c:v>
                </c:pt>
                <c:pt idx="5612">
                  <c:v>5613</c:v>
                </c:pt>
                <c:pt idx="5613">
                  <c:v>5614</c:v>
                </c:pt>
                <c:pt idx="5614">
                  <c:v>5615</c:v>
                </c:pt>
                <c:pt idx="5615">
                  <c:v>5616</c:v>
                </c:pt>
                <c:pt idx="5616">
                  <c:v>5617</c:v>
                </c:pt>
                <c:pt idx="5617">
                  <c:v>5618</c:v>
                </c:pt>
                <c:pt idx="5618">
                  <c:v>5619</c:v>
                </c:pt>
                <c:pt idx="5619">
                  <c:v>5620</c:v>
                </c:pt>
                <c:pt idx="5620">
                  <c:v>5621</c:v>
                </c:pt>
                <c:pt idx="5621">
                  <c:v>5622</c:v>
                </c:pt>
                <c:pt idx="5622">
                  <c:v>5623</c:v>
                </c:pt>
                <c:pt idx="5623">
                  <c:v>5624</c:v>
                </c:pt>
                <c:pt idx="5624">
                  <c:v>5625</c:v>
                </c:pt>
                <c:pt idx="5625">
                  <c:v>5626</c:v>
                </c:pt>
                <c:pt idx="5626">
                  <c:v>5627</c:v>
                </c:pt>
                <c:pt idx="5627">
                  <c:v>5628</c:v>
                </c:pt>
                <c:pt idx="5628">
                  <c:v>5629</c:v>
                </c:pt>
                <c:pt idx="5629">
                  <c:v>5630</c:v>
                </c:pt>
                <c:pt idx="5630">
                  <c:v>5631</c:v>
                </c:pt>
                <c:pt idx="5631">
                  <c:v>5632</c:v>
                </c:pt>
                <c:pt idx="5632">
                  <c:v>5633</c:v>
                </c:pt>
                <c:pt idx="5633">
                  <c:v>5634</c:v>
                </c:pt>
                <c:pt idx="5634">
                  <c:v>5635</c:v>
                </c:pt>
                <c:pt idx="5635">
                  <c:v>5636</c:v>
                </c:pt>
                <c:pt idx="5636">
                  <c:v>5637</c:v>
                </c:pt>
                <c:pt idx="5637">
                  <c:v>5638</c:v>
                </c:pt>
                <c:pt idx="5638">
                  <c:v>5639</c:v>
                </c:pt>
                <c:pt idx="5639">
                  <c:v>5640</c:v>
                </c:pt>
                <c:pt idx="5640">
                  <c:v>5641</c:v>
                </c:pt>
                <c:pt idx="5641">
                  <c:v>5642</c:v>
                </c:pt>
                <c:pt idx="5642">
                  <c:v>5643</c:v>
                </c:pt>
                <c:pt idx="5643">
                  <c:v>5644</c:v>
                </c:pt>
                <c:pt idx="5644">
                  <c:v>5645</c:v>
                </c:pt>
                <c:pt idx="5645">
                  <c:v>5646</c:v>
                </c:pt>
                <c:pt idx="5646">
                  <c:v>5647</c:v>
                </c:pt>
                <c:pt idx="5647">
                  <c:v>5648</c:v>
                </c:pt>
                <c:pt idx="5648">
                  <c:v>5649</c:v>
                </c:pt>
                <c:pt idx="5649">
                  <c:v>5650</c:v>
                </c:pt>
                <c:pt idx="5650">
                  <c:v>5651</c:v>
                </c:pt>
                <c:pt idx="5651">
                  <c:v>5652</c:v>
                </c:pt>
                <c:pt idx="5652">
                  <c:v>5653</c:v>
                </c:pt>
                <c:pt idx="5653">
                  <c:v>5654</c:v>
                </c:pt>
                <c:pt idx="5654">
                  <c:v>5655</c:v>
                </c:pt>
                <c:pt idx="5655">
                  <c:v>5656</c:v>
                </c:pt>
                <c:pt idx="5656">
                  <c:v>5657</c:v>
                </c:pt>
                <c:pt idx="5657">
                  <c:v>5658</c:v>
                </c:pt>
                <c:pt idx="5658">
                  <c:v>5659</c:v>
                </c:pt>
                <c:pt idx="5659">
                  <c:v>5660</c:v>
                </c:pt>
                <c:pt idx="5660">
                  <c:v>5661</c:v>
                </c:pt>
                <c:pt idx="5661">
                  <c:v>5662</c:v>
                </c:pt>
                <c:pt idx="5662">
                  <c:v>5663</c:v>
                </c:pt>
                <c:pt idx="5663">
                  <c:v>5664</c:v>
                </c:pt>
                <c:pt idx="5664">
                  <c:v>5665</c:v>
                </c:pt>
                <c:pt idx="5665">
                  <c:v>5666</c:v>
                </c:pt>
                <c:pt idx="5666">
                  <c:v>5667</c:v>
                </c:pt>
                <c:pt idx="5667">
                  <c:v>5668</c:v>
                </c:pt>
                <c:pt idx="5668">
                  <c:v>5669</c:v>
                </c:pt>
                <c:pt idx="5669">
                  <c:v>5670</c:v>
                </c:pt>
                <c:pt idx="5670">
                  <c:v>5671</c:v>
                </c:pt>
                <c:pt idx="5671">
                  <c:v>5672</c:v>
                </c:pt>
                <c:pt idx="5672">
                  <c:v>5673</c:v>
                </c:pt>
                <c:pt idx="5673">
                  <c:v>5674</c:v>
                </c:pt>
                <c:pt idx="5674">
                  <c:v>5675</c:v>
                </c:pt>
                <c:pt idx="5675">
                  <c:v>5676</c:v>
                </c:pt>
                <c:pt idx="5676">
                  <c:v>5677</c:v>
                </c:pt>
                <c:pt idx="5677">
                  <c:v>5678</c:v>
                </c:pt>
                <c:pt idx="5678">
                  <c:v>5679</c:v>
                </c:pt>
                <c:pt idx="5679">
                  <c:v>5680</c:v>
                </c:pt>
                <c:pt idx="5680">
                  <c:v>5681</c:v>
                </c:pt>
                <c:pt idx="5681">
                  <c:v>5682</c:v>
                </c:pt>
                <c:pt idx="5682">
                  <c:v>5683</c:v>
                </c:pt>
                <c:pt idx="5683">
                  <c:v>5684</c:v>
                </c:pt>
                <c:pt idx="5684">
                  <c:v>5685</c:v>
                </c:pt>
                <c:pt idx="5685">
                  <c:v>5686</c:v>
                </c:pt>
                <c:pt idx="5686">
                  <c:v>5687</c:v>
                </c:pt>
                <c:pt idx="5687">
                  <c:v>5688</c:v>
                </c:pt>
                <c:pt idx="5688">
                  <c:v>5689</c:v>
                </c:pt>
                <c:pt idx="5689">
                  <c:v>5690</c:v>
                </c:pt>
                <c:pt idx="5690">
                  <c:v>5691</c:v>
                </c:pt>
                <c:pt idx="5691">
                  <c:v>5692</c:v>
                </c:pt>
                <c:pt idx="5692">
                  <c:v>5693</c:v>
                </c:pt>
                <c:pt idx="5693">
                  <c:v>5694</c:v>
                </c:pt>
                <c:pt idx="5694">
                  <c:v>5695</c:v>
                </c:pt>
                <c:pt idx="5695">
                  <c:v>5696</c:v>
                </c:pt>
                <c:pt idx="5696">
                  <c:v>5697</c:v>
                </c:pt>
                <c:pt idx="5697">
                  <c:v>5698</c:v>
                </c:pt>
                <c:pt idx="5698">
                  <c:v>5699</c:v>
                </c:pt>
                <c:pt idx="5699">
                  <c:v>5700</c:v>
                </c:pt>
                <c:pt idx="5700">
                  <c:v>5701</c:v>
                </c:pt>
                <c:pt idx="5701">
                  <c:v>5702</c:v>
                </c:pt>
                <c:pt idx="5702">
                  <c:v>5703</c:v>
                </c:pt>
                <c:pt idx="5703">
                  <c:v>5704</c:v>
                </c:pt>
                <c:pt idx="5704">
                  <c:v>5705</c:v>
                </c:pt>
                <c:pt idx="5705">
                  <c:v>5706</c:v>
                </c:pt>
                <c:pt idx="5706">
                  <c:v>5707</c:v>
                </c:pt>
                <c:pt idx="5707">
                  <c:v>5708</c:v>
                </c:pt>
                <c:pt idx="5708">
                  <c:v>5709</c:v>
                </c:pt>
                <c:pt idx="5709">
                  <c:v>5710</c:v>
                </c:pt>
                <c:pt idx="5710">
                  <c:v>5711</c:v>
                </c:pt>
                <c:pt idx="5711">
                  <c:v>5712</c:v>
                </c:pt>
                <c:pt idx="5712">
                  <c:v>5713</c:v>
                </c:pt>
                <c:pt idx="5713">
                  <c:v>5714</c:v>
                </c:pt>
                <c:pt idx="5714">
                  <c:v>5715</c:v>
                </c:pt>
                <c:pt idx="5715">
                  <c:v>5716</c:v>
                </c:pt>
                <c:pt idx="5716">
                  <c:v>5717</c:v>
                </c:pt>
                <c:pt idx="5717">
                  <c:v>5718</c:v>
                </c:pt>
                <c:pt idx="5718">
                  <c:v>5719</c:v>
                </c:pt>
                <c:pt idx="5719">
                  <c:v>5720</c:v>
                </c:pt>
                <c:pt idx="5720">
                  <c:v>5721</c:v>
                </c:pt>
                <c:pt idx="5721">
                  <c:v>5722</c:v>
                </c:pt>
                <c:pt idx="5722">
                  <c:v>5723</c:v>
                </c:pt>
                <c:pt idx="5723">
                  <c:v>5724</c:v>
                </c:pt>
                <c:pt idx="5724">
                  <c:v>5725</c:v>
                </c:pt>
                <c:pt idx="5725">
                  <c:v>5726</c:v>
                </c:pt>
                <c:pt idx="5726">
                  <c:v>5727</c:v>
                </c:pt>
                <c:pt idx="5727">
                  <c:v>5728</c:v>
                </c:pt>
                <c:pt idx="5728">
                  <c:v>5729</c:v>
                </c:pt>
                <c:pt idx="5729">
                  <c:v>5730</c:v>
                </c:pt>
                <c:pt idx="5730">
                  <c:v>5731</c:v>
                </c:pt>
                <c:pt idx="5731">
                  <c:v>5732</c:v>
                </c:pt>
                <c:pt idx="5732">
                  <c:v>5733</c:v>
                </c:pt>
                <c:pt idx="5733">
                  <c:v>5734</c:v>
                </c:pt>
                <c:pt idx="5734">
                  <c:v>5735</c:v>
                </c:pt>
                <c:pt idx="5735">
                  <c:v>5736</c:v>
                </c:pt>
                <c:pt idx="5736">
                  <c:v>5737</c:v>
                </c:pt>
                <c:pt idx="5737">
                  <c:v>5738</c:v>
                </c:pt>
                <c:pt idx="5738">
                  <c:v>5739</c:v>
                </c:pt>
                <c:pt idx="5739">
                  <c:v>5740</c:v>
                </c:pt>
                <c:pt idx="5740">
                  <c:v>5741</c:v>
                </c:pt>
                <c:pt idx="5741">
                  <c:v>5742</c:v>
                </c:pt>
                <c:pt idx="5742">
                  <c:v>5743</c:v>
                </c:pt>
                <c:pt idx="5743">
                  <c:v>5744</c:v>
                </c:pt>
                <c:pt idx="5744">
                  <c:v>5745</c:v>
                </c:pt>
                <c:pt idx="5745">
                  <c:v>5746</c:v>
                </c:pt>
                <c:pt idx="5746">
                  <c:v>5747</c:v>
                </c:pt>
                <c:pt idx="5747">
                  <c:v>5748</c:v>
                </c:pt>
                <c:pt idx="5748">
                  <c:v>5749</c:v>
                </c:pt>
                <c:pt idx="5749">
                  <c:v>5750</c:v>
                </c:pt>
                <c:pt idx="5750">
                  <c:v>5751</c:v>
                </c:pt>
                <c:pt idx="5751">
                  <c:v>5752</c:v>
                </c:pt>
                <c:pt idx="5752">
                  <c:v>5753</c:v>
                </c:pt>
                <c:pt idx="5753">
                  <c:v>5754</c:v>
                </c:pt>
                <c:pt idx="5754">
                  <c:v>5755</c:v>
                </c:pt>
                <c:pt idx="5755">
                  <c:v>5756</c:v>
                </c:pt>
                <c:pt idx="5756">
                  <c:v>5757</c:v>
                </c:pt>
                <c:pt idx="5757">
                  <c:v>5758</c:v>
                </c:pt>
                <c:pt idx="5758">
                  <c:v>5759</c:v>
                </c:pt>
                <c:pt idx="5759">
                  <c:v>5760</c:v>
                </c:pt>
                <c:pt idx="5760">
                  <c:v>5761</c:v>
                </c:pt>
                <c:pt idx="5761">
                  <c:v>5762</c:v>
                </c:pt>
                <c:pt idx="5762">
                  <c:v>5763</c:v>
                </c:pt>
                <c:pt idx="5763">
                  <c:v>5764</c:v>
                </c:pt>
                <c:pt idx="5764">
                  <c:v>5765</c:v>
                </c:pt>
                <c:pt idx="5765">
                  <c:v>5766</c:v>
                </c:pt>
                <c:pt idx="5766">
                  <c:v>5767</c:v>
                </c:pt>
                <c:pt idx="5767">
                  <c:v>5768</c:v>
                </c:pt>
                <c:pt idx="5768">
                  <c:v>5769</c:v>
                </c:pt>
                <c:pt idx="5769">
                  <c:v>5770</c:v>
                </c:pt>
                <c:pt idx="5770">
                  <c:v>5771</c:v>
                </c:pt>
                <c:pt idx="5771">
                  <c:v>5772</c:v>
                </c:pt>
                <c:pt idx="5772">
                  <c:v>5773</c:v>
                </c:pt>
                <c:pt idx="5773">
                  <c:v>5774</c:v>
                </c:pt>
                <c:pt idx="5774">
                  <c:v>5775</c:v>
                </c:pt>
                <c:pt idx="5775">
                  <c:v>5776</c:v>
                </c:pt>
                <c:pt idx="5776">
                  <c:v>5777</c:v>
                </c:pt>
                <c:pt idx="5777">
                  <c:v>5778</c:v>
                </c:pt>
                <c:pt idx="5778">
                  <c:v>5779</c:v>
                </c:pt>
                <c:pt idx="5779">
                  <c:v>5780</c:v>
                </c:pt>
                <c:pt idx="5780">
                  <c:v>5781</c:v>
                </c:pt>
                <c:pt idx="5781">
                  <c:v>5782</c:v>
                </c:pt>
                <c:pt idx="5782">
                  <c:v>5783</c:v>
                </c:pt>
                <c:pt idx="5783">
                  <c:v>5784</c:v>
                </c:pt>
                <c:pt idx="5784">
                  <c:v>5785</c:v>
                </c:pt>
                <c:pt idx="5785">
                  <c:v>5786</c:v>
                </c:pt>
                <c:pt idx="5786">
                  <c:v>5787</c:v>
                </c:pt>
                <c:pt idx="5787">
                  <c:v>5788</c:v>
                </c:pt>
                <c:pt idx="5788">
                  <c:v>5789</c:v>
                </c:pt>
                <c:pt idx="5789">
                  <c:v>5790</c:v>
                </c:pt>
                <c:pt idx="5790">
                  <c:v>5791</c:v>
                </c:pt>
                <c:pt idx="5791">
                  <c:v>5792</c:v>
                </c:pt>
                <c:pt idx="5792">
                  <c:v>5793</c:v>
                </c:pt>
                <c:pt idx="5793">
                  <c:v>5794</c:v>
                </c:pt>
                <c:pt idx="5794">
                  <c:v>5795</c:v>
                </c:pt>
                <c:pt idx="5795">
                  <c:v>5796</c:v>
                </c:pt>
                <c:pt idx="5796">
                  <c:v>5797</c:v>
                </c:pt>
                <c:pt idx="5797">
                  <c:v>5798</c:v>
                </c:pt>
                <c:pt idx="5798">
                  <c:v>5799</c:v>
                </c:pt>
                <c:pt idx="5799">
                  <c:v>5800</c:v>
                </c:pt>
                <c:pt idx="5800">
                  <c:v>5801</c:v>
                </c:pt>
                <c:pt idx="5801">
                  <c:v>5802</c:v>
                </c:pt>
                <c:pt idx="5802">
                  <c:v>5803</c:v>
                </c:pt>
                <c:pt idx="5803">
                  <c:v>5804</c:v>
                </c:pt>
                <c:pt idx="5804">
                  <c:v>5805</c:v>
                </c:pt>
                <c:pt idx="5805">
                  <c:v>5806</c:v>
                </c:pt>
                <c:pt idx="5806">
                  <c:v>5807</c:v>
                </c:pt>
                <c:pt idx="5807">
                  <c:v>5808</c:v>
                </c:pt>
                <c:pt idx="5808">
                  <c:v>5809</c:v>
                </c:pt>
                <c:pt idx="5809">
                  <c:v>5810</c:v>
                </c:pt>
                <c:pt idx="5810">
                  <c:v>5811</c:v>
                </c:pt>
                <c:pt idx="5811">
                  <c:v>5812</c:v>
                </c:pt>
                <c:pt idx="5812">
                  <c:v>5813</c:v>
                </c:pt>
                <c:pt idx="5813">
                  <c:v>5814</c:v>
                </c:pt>
                <c:pt idx="5814">
                  <c:v>5815</c:v>
                </c:pt>
                <c:pt idx="5815">
                  <c:v>5816</c:v>
                </c:pt>
                <c:pt idx="5816">
                  <c:v>5817</c:v>
                </c:pt>
                <c:pt idx="5817">
                  <c:v>5818</c:v>
                </c:pt>
                <c:pt idx="5818">
                  <c:v>5819</c:v>
                </c:pt>
                <c:pt idx="5819">
                  <c:v>5820</c:v>
                </c:pt>
                <c:pt idx="5820">
                  <c:v>5821</c:v>
                </c:pt>
                <c:pt idx="5821">
                  <c:v>5822</c:v>
                </c:pt>
                <c:pt idx="5822">
                  <c:v>5823</c:v>
                </c:pt>
                <c:pt idx="5823">
                  <c:v>5824</c:v>
                </c:pt>
                <c:pt idx="5824">
                  <c:v>5825</c:v>
                </c:pt>
                <c:pt idx="5825">
                  <c:v>5826</c:v>
                </c:pt>
                <c:pt idx="5826">
                  <c:v>5827</c:v>
                </c:pt>
                <c:pt idx="5827">
                  <c:v>5828</c:v>
                </c:pt>
                <c:pt idx="5828">
                  <c:v>5829</c:v>
                </c:pt>
                <c:pt idx="5829">
                  <c:v>5830</c:v>
                </c:pt>
                <c:pt idx="5830">
                  <c:v>5831</c:v>
                </c:pt>
                <c:pt idx="5831">
                  <c:v>5832</c:v>
                </c:pt>
                <c:pt idx="5832">
                  <c:v>5833</c:v>
                </c:pt>
                <c:pt idx="5833">
                  <c:v>5834</c:v>
                </c:pt>
                <c:pt idx="5834">
                  <c:v>5835</c:v>
                </c:pt>
                <c:pt idx="5835">
                  <c:v>5836</c:v>
                </c:pt>
                <c:pt idx="5836">
                  <c:v>5837</c:v>
                </c:pt>
                <c:pt idx="5837">
                  <c:v>5838</c:v>
                </c:pt>
                <c:pt idx="5838">
                  <c:v>5839</c:v>
                </c:pt>
                <c:pt idx="5839">
                  <c:v>5840</c:v>
                </c:pt>
                <c:pt idx="5840">
                  <c:v>5841</c:v>
                </c:pt>
                <c:pt idx="5841">
                  <c:v>5842</c:v>
                </c:pt>
                <c:pt idx="5842">
                  <c:v>5843</c:v>
                </c:pt>
                <c:pt idx="5843">
                  <c:v>5844</c:v>
                </c:pt>
                <c:pt idx="5844">
                  <c:v>5845</c:v>
                </c:pt>
                <c:pt idx="5845">
                  <c:v>5846</c:v>
                </c:pt>
                <c:pt idx="5846">
                  <c:v>5847</c:v>
                </c:pt>
                <c:pt idx="5847">
                  <c:v>5848</c:v>
                </c:pt>
                <c:pt idx="5848">
                  <c:v>5849</c:v>
                </c:pt>
                <c:pt idx="5849">
                  <c:v>5850</c:v>
                </c:pt>
                <c:pt idx="5850">
                  <c:v>5851</c:v>
                </c:pt>
                <c:pt idx="5851">
                  <c:v>5852</c:v>
                </c:pt>
                <c:pt idx="5852">
                  <c:v>5853</c:v>
                </c:pt>
                <c:pt idx="5853">
                  <c:v>5854</c:v>
                </c:pt>
                <c:pt idx="5854">
                  <c:v>5855</c:v>
                </c:pt>
                <c:pt idx="5855">
                  <c:v>5856</c:v>
                </c:pt>
                <c:pt idx="5856">
                  <c:v>5857</c:v>
                </c:pt>
                <c:pt idx="5857">
                  <c:v>5858</c:v>
                </c:pt>
                <c:pt idx="5858">
                  <c:v>5859</c:v>
                </c:pt>
                <c:pt idx="5859">
                  <c:v>5860</c:v>
                </c:pt>
                <c:pt idx="5860">
                  <c:v>5861</c:v>
                </c:pt>
                <c:pt idx="5861">
                  <c:v>5862</c:v>
                </c:pt>
                <c:pt idx="5862">
                  <c:v>5863</c:v>
                </c:pt>
                <c:pt idx="5863">
                  <c:v>5864</c:v>
                </c:pt>
                <c:pt idx="5864">
                  <c:v>5865</c:v>
                </c:pt>
                <c:pt idx="5865">
                  <c:v>5866</c:v>
                </c:pt>
                <c:pt idx="5866">
                  <c:v>5867</c:v>
                </c:pt>
                <c:pt idx="5867">
                  <c:v>5868</c:v>
                </c:pt>
                <c:pt idx="5868">
                  <c:v>5869</c:v>
                </c:pt>
                <c:pt idx="5869">
                  <c:v>5870</c:v>
                </c:pt>
                <c:pt idx="5870">
                  <c:v>5871</c:v>
                </c:pt>
                <c:pt idx="5871">
                  <c:v>5872</c:v>
                </c:pt>
                <c:pt idx="5872">
                  <c:v>5873</c:v>
                </c:pt>
                <c:pt idx="5873">
                  <c:v>5874</c:v>
                </c:pt>
                <c:pt idx="5874">
                  <c:v>5875</c:v>
                </c:pt>
                <c:pt idx="5875">
                  <c:v>5876</c:v>
                </c:pt>
                <c:pt idx="5876">
                  <c:v>5877</c:v>
                </c:pt>
                <c:pt idx="5877">
                  <c:v>5878</c:v>
                </c:pt>
                <c:pt idx="5878">
                  <c:v>5879</c:v>
                </c:pt>
                <c:pt idx="5879">
                  <c:v>5880</c:v>
                </c:pt>
                <c:pt idx="5880">
                  <c:v>5881</c:v>
                </c:pt>
                <c:pt idx="5881">
                  <c:v>5882</c:v>
                </c:pt>
                <c:pt idx="5882">
                  <c:v>5883</c:v>
                </c:pt>
                <c:pt idx="5883">
                  <c:v>5884</c:v>
                </c:pt>
                <c:pt idx="5884">
                  <c:v>5885</c:v>
                </c:pt>
                <c:pt idx="5885">
                  <c:v>5886</c:v>
                </c:pt>
                <c:pt idx="5886">
                  <c:v>5887</c:v>
                </c:pt>
                <c:pt idx="5887">
                  <c:v>5888</c:v>
                </c:pt>
                <c:pt idx="5888">
                  <c:v>5889</c:v>
                </c:pt>
                <c:pt idx="5889">
                  <c:v>5890</c:v>
                </c:pt>
                <c:pt idx="5890">
                  <c:v>5891</c:v>
                </c:pt>
                <c:pt idx="5891">
                  <c:v>5892</c:v>
                </c:pt>
                <c:pt idx="5892">
                  <c:v>5893</c:v>
                </c:pt>
                <c:pt idx="5893">
                  <c:v>5894</c:v>
                </c:pt>
                <c:pt idx="5894">
                  <c:v>5895</c:v>
                </c:pt>
                <c:pt idx="5895">
                  <c:v>5896</c:v>
                </c:pt>
                <c:pt idx="5896">
                  <c:v>5897</c:v>
                </c:pt>
                <c:pt idx="5897">
                  <c:v>5898</c:v>
                </c:pt>
                <c:pt idx="5898">
                  <c:v>5899</c:v>
                </c:pt>
                <c:pt idx="5899">
                  <c:v>5900</c:v>
                </c:pt>
                <c:pt idx="5900">
                  <c:v>5901</c:v>
                </c:pt>
                <c:pt idx="5901">
                  <c:v>5902</c:v>
                </c:pt>
                <c:pt idx="5902">
                  <c:v>5903</c:v>
                </c:pt>
                <c:pt idx="5903">
                  <c:v>5904</c:v>
                </c:pt>
                <c:pt idx="5904">
                  <c:v>5905</c:v>
                </c:pt>
                <c:pt idx="5905">
                  <c:v>5906</c:v>
                </c:pt>
                <c:pt idx="5906">
                  <c:v>5907</c:v>
                </c:pt>
                <c:pt idx="5907">
                  <c:v>5908</c:v>
                </c:pt>
                <c:pt idx="5908">
                  <c:v>5909</c:v>
                </c:pt>
                <c:pt idx="5909">
                  <c:v>5910</c:v>
                </c:pt>
                <c:pt idx="5910">
                  <c:v>5911</c:v>
                </c:pt>
                <c:pt idx="5911">
                  <c:v>5912</c:v>
                </c:pt>
                <c:pt idx="5912">
                  <c:v>5913</c:v>
                </c:pt>
                <c:pt idx="5913">
                  <c:v>5914</c:v>
                </c:pt>
                <c:pt idx="5914">
                  <c:v>5915</c:v>
                </c:pt>
                <c:pt idx="5915">
                  <c:v>5916</c:v>
                </c:pt>
                <c:pt idx="5916">
                  <c:v>5917</c:v>
                </c:pt>
                <c:pt idx="5917">
                  <c:v>5918</c:v>
                </c:pt>
                <c:pt idx="5918">
                  <c:v>5919</c:v>
                </c:pt>
                <c:pt idx="5919">
                  <c:v>5920</c:v>
                </c:pt>
                <c:pt idx="5920">
                  <c:v>5921</c:v>
                </c:pt>
                <c:pt idx="5921">
                  <c:v>5922</c:v>
                </c:pt>
                <c:pt idx="5922">
                  <c:v>5923</c:v>
                </c:pt>
                <c:pt idx="5923">
                  <c:v>5924</c:v>
                </c:pt>
                <c:pt idx="5924">
                  <c:v>5925</c:v>
                </c:pt>
                <c:pt idx="5925">
                  <c:v>5926</c:v>
                </c:pt>
                <c:pt idx="5926">
                  <c:v>5927</c:v>
                </c:pt>
                <c:pt idx="5927">
                  <c:v>5928</c:v>
                </c:pt>
                <c:pt idx="5928">
                  <c:v>5929</c:v>
                </c:pt>
                <c:pt idx="5929">
                  <c:v>5930</c:v>
                </c:pt>
                <c:pt idx="5930">
                  <c:v>5931</c:v>
                </c:pt>
                <c:pt idx="5931">
                  <c:v>5932</c:v>
                </c:pt>
                <c:pt idx="5932">
                  <c:v>5933</c:v>
                </c:pt>
                <c:pt idx="5933">
                  <c:v>5934</c:v>
                </c:pt>
                <c:pt idx="5934">
                  <c:v>5935</c:v>
                </c:pt>
                <c:pt idx="5935">
                  <c:v>5936</c:v>
                </c:pt>
                <c:pt idx="5936">
                  <c:v>5937</c:v>
                </c:pt>
                <c:pt idx="5937">
                  <c:v>5938</c:v>
                </c:pt>
                <c:pt idx="5938">
                  <c:v>5939</c:v>
                </c:pt>
                <c:pt idx="5939">
                  <c:v>5940</c:v>
                </c:pt>
                <c:pt idx="5940">
                  <c:v>5941</c:v>
                </c:pt>
                <c:pt idx="5941">
                  <c:v>5942</c:v>
                </c:pt>
                <c:pt idx="5942">
                  <c:v>5943</c:v>
                </c:pt>
                <c:pt idx="5943">
                  <c:v>5944</c:v>
                </c:pt>
                <c:pt idx="5944">
                  <c:v>5945</c:v>
                </c:pt>
                <c:pt idx="5945">
                  <c:v>5946</c:v>
                </c:pt>
                <c:pt idx="5946">
                  <c:v>5947</c:v>
                </c:pt>
                <c:pt idx="5947">
                  <c:v>5948</c:v>
                </c:pt>
                <c:pt idx="5948">
                  <c:v>5949</c:v>
                </c:pt>
                <c:pt idx="5949">
                  <c:v>5950</c:v>
                </c:pt>
                <c:pt idx="5950">
                  <c:v>5951</c:v>
                </c:pt>
                <c:pt idx="5951">
                  <c:v>5952</c:v>
                </c:pt>
                <c:pt idx="5952">
                  <c:v>5953</c:v>
                </c:pt>
                <c:pt idx="5953">
                  <c:v>5954</c:v>
                </c:pt>
                <c:pt idx="5954">
                  <c:v>5955</c:v>
                </c:pt>
                <c:pt idx="5955">
                  <c:v>5956</c:v>
                </c:pt>
                <c:pt idx="5956">
                  <c:v>5957</c:v>
                </c:pt>
                <c:pt idx="5957">
                  <c:v>5958</c:v>
                </c:pt>
                <c:pt idx="5958">
                  <c:v>5959</c:v>
                </c:pt>
                <c:pt idx="5959">
                  <c:v>5960</c:v>
                </c:pt>
                <c:pt idx="5960">
                  <c:v>5961</c:v>
                </c:pt>
                <c:pt idx="5961">
                  <c:v>5962</c:v>
                </c:pt>
                <c:pt idx="5962">
                  <c:v>5963</c:v>
                </c:pt>
                <c:pt idx="5963">
                  <c:v>5964</c:v>
                </c:pt>
                <c:pt idx="5964">
                  <c:v>5965</c:v>
                </c:pt>
                <c:pt idx="5965">
                  <c:v>5966</c:v>
                </c:pt>
                <c:pt idx="5966">
                  <c:v>5967</c:v>
                </c:pt>
                <c:pt idx="5967">
                  <c:v>5968</c:v>
                </c:pt>
                <c:pt idx="5968">
                  <c:v>5969</c:v>
                </c:pt>
                <c:pt idx="5969">
                  <c:v>5970</c:v>
                </c:pt>
                <c:pt idx="5970">
                  <c:v>5971</c:v>
                </c:pt>
                <c:pt idx="5971">
                  <c:v>5972</c:v>
                </c:pt>
                <c:pt idx="5972">
                  <c:v>5973</c:v>
                </c:pt>
                <c:pt idx="5973">
                  <c:v>5974</c:v>
                </c:pt>
                <c:pt idx="5974">
                  <c:v>5975</c:v>
                </c:pt>
                <c:pt idx="5975">
                  <c:v>5976</c:v>
                </c:pt>
                <c:pt idx="5976">
                  <c:v>5977</c:v>
                </c:pt>
                <c:pt idx="5977">
                  <c:v>5978</c:v>
                </c:pt>
                <c:pt idx="5978">
                  <c:v>5979</c:v>
                </c:pt>
                <c:pt idx="5979">
                  <c:v>5980</c:v>
                </c:pt>
                <c:pt idx="5980">
                  <c:v>5981</c:v>
                </c:pt>
                <c:pt idx="5981">
                  <c:v>5982</c:v>
                </c:pt>
                <c:pt idx="5982">
                  <c:v>5983</c:v>
                </c:pt>
                <c:pt idx="5983">
                  <c:v>5984</c:v>
                </c:pt>
                <c:pt idx="5984">
                  <c:v>5985</c:v>
                </c:pt>
                <c:pt idx="5985">
                  <c:v>5986</c:v>
                </c:pt>
                <c:pt idx="5986">
                  <c:v>5987</c:v>
                </c:pt>
                <c:pt idx="5987">
                  <c:v>5988</c:v>
                </c:pt>
                <c:pt idx="5988">
                  <c:v>5989</c:v>
                </c:pt>
                <c:pt idx="5989">
                  <c:v>5990</c:v>
                </c:pt>
                <c:pt idx="5990">
                  <c:v>5991</c:v>
                </c:pt>
                <c:pt idx="5991">
                  <c:v>5992</c:v>
                </c:pt>
                <c:pt idx="5992">
                  <c:v>5993</c:v>
                </c:pt>
                <c:pt idx="5993">
                  <c:v>5994</c:v>
                </c:pt>
                <c:pt idx="5994">
                  <c:v>5995</c:v>
                </c:pt>
                <c:pt idx="5995">
                  <c:v>5996</c:v>
                </c:pt>
                <c:pt idx="5996">
                  <c:v>5997</c:v>
                </c:pt>
                <c:pt idx="5997">
                  <c:v>5998</c:v>
                </c:pt>
                <c:pt idx="5998">
                  <c:v>5999</c:v>
                </c:pt>
                <c:pt idx="5999">
                  <c:v>6000</c:v>
                </c:pt>
                <c:pt idx="6000">
                  <c:v>6001</c:v>
                </c:pt>
                <c:pt idx="6001">
                  <c:v>6002</c:v>
                </c:pt>
                <c:pt idx="6002">
                  <c:v>6003</c:v>
                </c:pt>
                <c:pt idx="6003">
                  <c:v>6004</c:v>
                </c:pt>
                <c:pt idx="6004">
                  <c:v>6005</c:v>
                </c:pt>
                <c:pt idx="6005">
                  <c:v>6006</c:v>
                </c:pt>
                <c:pt idx="6006">
                  <c:v>6007</c:v>
                </c:pt>
                <c:pt idx="6007">
                  <c:v>6008</c:v>
                </c:pt>
                <c:pt idx="6008">
                  <c:v>6009</c:v>
                </c:pt>
                <c:pt idx="6009">
                  <c:v>6010</c:v>
                </c:pt>
                <c:pt idx="6010">
                  <c:v>6011</c:v>
                </c:pt>
                <c:pt idx="6011">
                  <c:v>6012</c:v>
                </c:pt>
                <c:pt idx="6012">
                  <c:v>6013</c:v>
                </c:pt>
                <c:pt idx="6013">
                  <c:v>6014</c:v>
                </c:pt>
                <c:pt idx="6014">
                  <c:v>6015</c:v>
                </c:pt>
                <c:pt idx="6015">
                  <c:v>6016</c:v>
                </c:pt>
                <c:pt idx="6016">
                  <c:v>6017</c:v>
                </c:pt>
                <c:pt idx="6017">
                  <c:v>6018</c:v>
                </c:pt>
                <c:pt idx="6018">
                  <c:v>6019</c:v>
                </c:pt>
                <c:pt idx="6019">
                  <c:v>6020</c:v>
                </c:pt>
                <c:pt idx="6020">
                  <c:v>6021</c:v>
                </c:pt>
                <c:pt idx="6021">
                  <c:v>6022</c:v>
                </c:pt>
                <c:pt idx="6022">
                  <c:v>6023</c:v>
                </c:pt>
                <c:pt idx="6023">
                  <c:v>6024</c:v>
                </c:pt>
                <c:pt idx="6024">
                  <c:v>6025</c:v>
                </c:pt>
                <c:pt idx="6025">
                  <c:v>6026</c:v>
                </c:pt>
                <c:pt idx="6026">
                  <c:v>6027</c:v>
                </c:pt>
                <c:pt idx="6027">
                  <c:v>6028</c:v>
                </c:pt>
                <c:pt idx="6028">
                  <c:v>6029</c:v>
                </c:pt>
                <c:pt idx="6029">
                  <c:v>6030</c:v>
                </c:pt>
                <c:pt idx="6030">
                  <c:v>6031</c:v>
                </c:pt>
                <c:pt idx="6031">
                  <c:v>6032</c:v>
                </c:pt>
                <c:pt idx="6032">
                  <c:v>6033</c:v>
                </c:pt>
                <c:pt idx="6033">
                  <c:v>6034</c:v>
                </c:pt>
                <c:pt idx="6034">
                  <c:v>6035</c:v>
                </c:pt>
                <c:pt idx="6035">
                  <c:v>6036</c:v>
                </c:pt>
                <c:pt idx="6036">
                  <c:v>6037</c:v>
                </c:pt>
                <c:pt idx="6037">
                  <c:v>6038</c:v>
                </c:pt>
                <c:pt idx="6038">
                  <c:v>6039</c:v>
                </c:pt>
                <c:pt idx="6039">
                  <c:v>6040</c:v>
                </c:pt>
                <c:pt idx="6040">
                  <c:v>6041</c:v>
                </c:pt>
                <c:pt idx="6041">
                  <c:v>6042</c:v>
                </c:pt>
                <c:pt idx="6042">
                  <c:v>6043</c:v>
                </c:pt>
                <c:pt idx="6043">
                  <c:v>6044</c:v>
                </c:pt>
                <c:pt idx="6044">
                  <c:v>6045</c:v>
                </c:pt>
                <c:pt idx="6045">
                  <c:v>6046</c:v>
                </c:pt>
                <c:pt idx="6046">
                  <c:v>6047</c:v>
                </c:pt>
                <c:pt idx="6047">
                  <c:v>6048</c:v>
                </c:pt>
                <c:pt idx="6048">
                  <c:v>6049</c:v>
                </c:pt>
                <c:pt idx="6049">
                  <c:v>6050</c:v>
                </c:pt>
                <c:pt idx="6050">
                  <c:v>6051</c:v>
                </c:pt>
                <c:pt idx="6051">
                  <c:v>6052</c:v>
                </c:pt>
                <c:pt idx="6052">
                  <c:v>6053</c:v>
                </c:pt>
                <c:pt idx="6053">
                  <c:v>6054</c:v>
                </c:pt>
                <c:pt idx="6054">
                  <c:v>6055</c:v>
                </c:pt>
                <c:pt idx="6055">
                  <c:v>6056</c:v>
                </c:pt>
                <c:pt idx="6056">
                  <c:v>6057</c:v>
                </c:pt>
                <c:pt idx="6057">
                  <c:v>6058</c:v>
                </c:pt>
                <c:pt idx="6058">
                  <c:v>6059</c:v>
                </c:pt>
                <c:pt idx="6059">
                  <c:v>6060</c:v>
                </c:pt>
                <c:pt idx="6060">
                  <c:v>6061</c:v>
                </c:pt>
                <c:pt idx="6061">
                  <c:v>6062</c:v>
                </c:pt>
                <c:pt idx="6062">
                  <c:v>6063</c:v>
                </c:pt>
                <c:pt idx="6063">
                  <c:v>6064</c:v>
                </c:pt>
                <c:pt idx="6064">
                  <c:v>6065</c:v>
                </c:pt>
                <c:pt idx="6065">
                  <c:v>6066</c:v>
                </c:pt>
                <c:pt idx="6066">
                  <c:v>6067</c:v>
                </c:pt>
                <c:pt idx="6067">
                  <c:v>6068</c:v>
                </c:pt>
                <c:pt idx="6068">
                  <c:v>6069</c:v>
                </c:pt>
                <c:pt idx="6069">
                  <c:v>6070</c:v>
                </c:pt>
                <c:pt idx="6070">
                  <c:v>6071</c:v>
                </c:pt>
                <c:pt idx="6071">
                  <c:v>6072</c:v>
                </c:pt>
                <c:pt idx="6072">
                  <c:v>6073</c:v>
                </c:pt>
                <c:pt idx="6073">
                  <c:v>6074</c:v>
                </c:pt>
                <c:pt idx="6074">
                  <c:v>6075</c:v>
                </c:pt>
                <c:pt idx="6075">
                  <c:v>6076</c:v>
                </c:pt>
                <c:pt idx="6076">
                  <c:v>6077</c:v>
                </c:pt>
                <c:pt idx="6077">
                  <c:v>6078</c:v>
                </c:pt>
                <c:pt idx="6078">
                  <c:v>6079</c:v>
                </c:pt>
                <c:pt idx="6079">
                  <c:v>6080</c:v>
                </c:pt>
                <c:pt idx="6080">
                  <c:v>6081</c:v>
                </c:pt>
                <c:pt idx="6081">
                  <c:v>6082</c:v>
                </c:pt>
                <c:pt idx="6082">
                  <c:v>6083</c:v>
                </c:pt>
                <c:pt idx="6083">
                  <c:v>6084</c:v>
                </c:pt>
                <c:pt idx="6084">
                  <c:v>6085</c:v>
                </c:pt>
                <c:pt idx="6085">
                  <c:v>6086</c:v>
                </c:pt>
                <c:pt idx="6086">
                  <c:v>6087</c:v>
                </c:pt>
                <c:pt idx="6087">
                  <c:v>6088</c:v>
                </c:pt>
                <c:pt idx="6088">
                  <c:v>6089</c:v>
                </c:pt>
                <c:pt idx="6089">
                  <c:v>6090</c:v>
                </c:pt>
                <c:pt idx="6090">
                  <c:v>6091</c:v>
                </c:pt>
                <c:pt idx="6091">
                  <c:v>6092</c:v>
                </c:pt>
                <c:pt idx="6092">
                  <c:v>6093</c:v>
                </c:pt>
                <c:pt idx="6093">
                  <c:v>6094</c:v>
                </c:pt>
                <c:pt idx="6094">
                  <c:v>6095</c:v>
                </c:pt>
                <c:pt idx="6095">
                  <c:v>6096</c:v>
                </c:pt>
                <c:pt idx="6096">
                  <c:v>6097</c:v>
                </c:pt>
                <c:pt idx="6097">
                  <c:v>6098</c:v>
                </c:pt>
                <c:pt idx="6098">
                  <c:v>6099</c:v>
                </c:pt>
                <c:pt idx="6099">
                  <c:v>6100</c:v>
                </c:pt>
                <c:pt idx="6100">
                  <c:v>6101</c:v>
                </c:pt>
                <c:pt idx="6101">
                  <c:v>6102</c:v>
                </c:pt>
                <c:pt idx="6102">
                  <c:v>6103</c:v>
                </c:pt>
                <c:pt idx="6103">
                  <c:v>6104</c:v>
                </c:pt>
                <c:pt idx="6104">
                  <c:v>6105</c:v>
                </c:pt>
                <c:pt idx="6105">
                  <c:v>6106</c:v>
                </c:pt>
                <c:pt idx="6106">
                  <c:v>6107</c:v>
                </c:pt>
                <c:pt idx="6107">
                  <c:v>6108</c:v>
                </c:pt>
                <c:pt idx="6108">
                  <c:v>6109</c:v>
                </c:pt>
                <c:pt idx="6109">
                  <c:v>6110</c:v>
                </c:pt>
                <c:pt idx="6110">
                  <c:v>6111</c:v>
                </c:pt>
                <c:pt idx="6111">
                  <c:v>6112</c:v>
                </c:pt>
                <c:pt idx="6112">
                  <c:v>6113</c:v>
                </c:pt>
                <c:pt idx="6113">
                  <c:v>6114</c:v>
                </c:pt>
                <c:pt idx="6114">
                  <c:v>6115</c:v>
                </c:pt>
                <c:pt idx="6115">
                  <c:v>6116</c:v>
                </c:pt>
                <c:pt idx="6116">
                  <c:v>6117</c:v>
                </c:pt>
                <c:pt idx="6117">
                  <c:v>6118</c:v>
                </c:pt>
                <c:pt idx="6118">
                  <c:v>6119</c:v>
                </c:pt>
                <c:pt idx="6119">
                  <c:v>6120</c:v>
                </c:pt>
                <c:pt idx="6120">
                  <c:v>6121</c:v>
                </c:pt>
                <c:pt idx="6121">
                  <c:v>6122</c:v>
                </c:pt>
                <c:pt idx="6122">
                  <c:v>6123</c:v>
                </c:pt>
                <c:pt idx="6123">
                  <c:v>6124</c:v>
                </c:pt>
                <c:pt idx="6124">
                  <c:v>6125</c:v>
                </c:pt>
                <c:pt idx="6125">
                  <c:v>6126</c:v>
                </c:pt>
                <c:pt idx="6126">
                  <c:v>6127</c:v>
                </c:pt>
                <c:pt idx="6127">
                  <c:v>6128</c:v>
                </c:pt>
                <c:pt idx="6128">
                  <c:v>6129</c:v>
                </c:pt>
                <c:pt idx="6129">
                  <c:v>6130</c:v>
                </c:pt>
                <c:pt idx="6130">
                  <c:v>6131</c:v>
                </c:pt>
                <c:pt idx="6131">
                  <c:v>6132</c:v>
                </c:pt>
                <c:pt idx="6132">
                  <c:v>6133</c:v>
                </c:pt>
                <c:pt idx="6133">
                  <c:v>6134</c:v>
                </c:pt>
                <c:pt idx="6134">
                  <c:v>6135</c:v>
                </c:pt>
                <c:pt idx="6135">
                  <c:v>6136</c:v>
                </c:pt>
                <c:pt idx="6136">
                  <c:v>6137</c:v>
                </c:pt>
                <c:pt idx="6137">
                  <c:v>6138</c:v>
                </c:pt>
                <c:pt idx="6138">
                  <c:v>6139</c:v>
                </c:pt>
                <c:pt idx="6139">
                  <c:v>6140</c:v>
                </c:pt>
                <c:pt idx="6140">
                  <c:v>6141</c:v>
                </c:pt>
                <c:pt idx="6141">
                  <c:v>6142</c:v>
                </c:pt>
                <c:pt idx="6142">
                  <c:v>6143</c:v>
                </c:pt>
                <c:pt idx="6143">
                  <c:v>6144</c:v>
                </c:pt>
                <c:pt idx="6144">
                  <c:v>6145</c:v>
                </c:pt>
                <c:pt idx="6145">
                  <c:v>6146</c:v>
                </c:pt>
                <c:pt idx="6146">
                  <c:v>6147</c:v>
                </c:pt>
                <c:pt idx="6147">
                  <c:v>6148</c:v>
                </c:pt>
                <c:pt idx="6148">
                  <c:v>6149</c:v>
                </c:pt>
                <c:pt idx="6149">
                  <c:v>6150</c:v>
                </c:pt>
                <c:pt idx="6150">
                  <c:v>6151</c:v>
                </c:pt>
                <c:pt idx="6151">
                  <c:v>6152</c:v>
                </c:pt>
                <c:pt idx="6152">
                  <c:v>6153</c:v>
                </c:pt>
                <c:pt idx="6153">
                  <c:v>6154</c:v>
                </c:pt>
                <c:pt idx="6154">
                  <c:v>6155</c:v>
                </c:pt>
                <c:pt idx="6155">
                  <c:v>6156</c:v>
                </c:pt>
                <c:pt idx="6156">
                  <c:v>6157</c:v>
                </c:pt>
                <c:pt idx="6157">
                  <c:v>6158</c:v>
                </c:pt>
                <c:pt idx="6158">
                  <c:v>6159</c:v>
                </c:pt>
                <c:pt idx="6159">
                  <c:v>6160</c:v>
                </c:pt>
                <c:pt idx="6160">
                  <c:v>6161</c:v>
                </c:pt>
                <c:pt idx="6161">
                  <c:v>6162</c:v>
                </c:pt>
                <c:pt idx="6162">
                  <c:v>6163</c:v>
                </c:pt>
                <c:pt idx="6163">
                  <c:v>6164</c:v>
                </c:pt>
                <c:pt idx="6164">
                  <c:v>6165</c:v>
                </c:pt>
                <c:pt idx="6165">
                  <c:v>6166</c:v>
                </c:pt>
                <c:pt idx="6166">
                  <c:v>6167</c:v>
                </c:pt>
                <c:pt idx="6167">
                  <c:v>6168</c:v>
                </c:pt>
                <c:pt idx="6168">
                  <c:v>6169</c:v>
                </c:pt>
                <c:pt idx="6169">
                  <c:v>6170</c:v>
                </c:pt>
                <c:pt idx="6170">
                  <c:v>6171</c:v>
                </c:pt>
                <c:pt idx="6171">
                  <c:v>6172</c:v>
                </c:pt>
                <c:pt idx="6172">
                  <c:v>6173</c:v>
                </c:pt>
                <c:pt idx="6173">
                  <c:v>6174</c:v>
                </c:pt>
                <c:pt idx="6174">
                  <c:v>6175</c:v>
                </c:pt>
                <c:pt idx="6175">
                  <c:v>6176</c:v>
                </c:pt>
                <c:pt idx="6176">
                  <c:v>6177</c:v>
                </c:pt>
                <c:pt idx="6177">
                  <c:v>6178</c:v>
                </c:pt>
                <c:pt idx="6178">
                  <c:v>6179</c:v>
                </c:pt>
                <c:pt idx="6179">
                  <c:v>6180</c:v>
                </c:pt>
                <c:pt idx="6180">
                  <c:v>6181</c:v>
                </c:pt>
                <c:pt idx="6181">
                  <c:v>6182</c:v>
                </c:pt>
                <c:pt idx="6182">
                  <c:v>6183</c:v>
                </c:pt>
                <c:pt idx="6183">
                  <c:v>6184</c:v>
                </c:pt>
                <c:pt idx="6184">
                  <c:v>6185</c:v>
                </c:pt>
                <c:pt idx="6185">
                  <c:v>6186</c:v>
                </c:pt>
                <c:pt idx="6186">
                  <c:v>6187</c:v>
                </c:pt>
                <c:pt idx="6187">
                  <c:v>6188</c:v>
                </c:pt>
                <c:pt idx="6188">
                  <c:v>6189</c:v>
                </c:pt>
                <c:pt idx="6189">
                  <c:v>6190</c:v>
                </c:pt>
                <c:pt idx="6190">
                  <c:v>6191</c:v>
                </c:pt>
                <c:pt idx="6191">
                  <c:v>6192</c:v>
                </c:pt>
                <c:pt idx="6192">
                  <c:v>6193</c:v>
                </c:pt>
                <c:pt idx="6193">
                  <c:v>6194</c:v>
                </c:pt>
                <c:pt idx="6194">
                  <c:v>6195</c:v>
                </c:pt>
                <c:pt idx="6195">
                  <c:v>6196</c:v>
                </c:pt>
                <c:pt idx="6196">
                  <c:v>6197</c:v>
                </c:pt>
                <c:pt idx="6197">
                  <c:v>6198</c:v>
                </c:pt>
                <c:pt idx="6198">
                  <c:v>6199</c:v>
                </c:pt>
                <c:pt idx="6199">
                  <c:v>6200</c:v>
                </c:pt>
                <c:pt idx="6200">
                  <c:v>6201</c:v>
                </c:pt>
                <c:pt idx="6201">
                  <c:v>6202</c:v>
                </c:pt>
                <c:pt idx="6202">
                  <c:v>6203</c:v>
                </c:pt>
                <c:pt idx="6203">
                  <c:v>6204</c:v>
                </c:pt>
                <c:pt idx="6204">
                  <c:v>6205</c:v>
                </c:pt>
                <c:pt idx="6205">
                  <c:v>6206</c:v>
                </c:pt>
                <c:pt idx="6206">
                  <c:v>6207</c:v>
                </c:pt>
                <c:pt idx="6207">
                  <c:v>6208</c:v>
                </c:pt>
                <c:pt idx="6208">
                  <c:v>6209</c:v>
                </c:pt>
                <c:pt idx="6209">
                  <c:v>6210</c:v>
                </c:pt>
                <c:pt idx="6210">
                  <c:v>6211</c:v>
                </c:pt>
                <c:pt idx="6211">
                  <c:v>6212</c:v>
                </c:pt>
                <c:pt idx="6212">
                  <c:v>6213</c:v>
                </c:pt>
                <c:pt idx="6213">
                  <c:v>6214</c:v>
                </c:pt>
                <c:pt idx="6214">
                  <c:v>6215</c:v>
                </c:pt>
                <c:pt idx="6215">
                  <c:v>6216</c:v>
                </c:pt>
                <c:pt idx="6216">
                  <c:v>6217</c:v>
                </c:pt>
                <c:pt idx="6217">
                  <c:v>6218</c:v>
                </c:pt>
                <c:pt idx="6218">
                  <c:v>6219</c:v>
                </c:pt>
                <c:pt idx="6219">
                  <c:v>6220</c:v>
                </c:pt>
                <c:pt idx="6220">
                  <c:v>6221</c:v>
                </c:pt>
                <c:pt idx="6221">
                  <c:v>6222</c:v>
                </c:pt>
                <c:pt idx="6222">
                  <c:v>6223</c:v>
                </c:pt>
                <c:pt idx="6223">
                  <c:v>6224</c:v>
                </c:pt>
                <c:pt idx="6224">
                  <c:v>6225</c:v>
                </c:pt>
                <c:pt idx="6225">
                  <c:v>6226</c:v>
                </c:pt>
                <c:pt idx="6226">
                  <c:v>6227</c:v>
                </c:pt>
                <c:pt idx="6227">
                  <c:v>6228</c:v>
                </c:pt>
                <c:pt idx="6228">
                  <c:v>6229</c:v>
                </c:pt>
                <c:pt idx="6229">
                  <c:v>6230</c:v>
                </c:pt>
                <c:pt idx="6230">
                  <c:v>6231</c:v>
                </c:pt>
                <c:pt idx="6231">
                  <c:v>6232</c:v>
                </c:pt>
                <c:pt idx="6232">
                  <c:v>6233</c:v>
                </c:pt>
                <c:pt idx="6233">
                  <c:v>6234</c:v>
                </c:pt>
                <c:pt idx="6234">
                  <c:v>6235</c:v>
                </c:pt>
                <c:pt idx="6235">
                  <c:v>6236</c:v>
                </c:pt>
                <c:pt idx="6236">
                  <c:v>6237</c:v>
                </c:pt>
                <c:pt idx="6237">
                  <c:v>6238</c:v>
                </c:pt>
                <c:pt idx="6238">
                  <c:v>6239</c:v>
                </c:pt>
                <c:pt idx="6239">
                  <c:v>6240</c:v>
                </c:pt>
                <c:pt idx="6240">
                  <c:v>6241</c:v>
                </c:pt>
                <c:pt idx="6241">
                  <c:v>6242</c:v>
                </c:pt>
                <c:pt idx="6242">
                  <c:v>6243</c:v>
                </c:pt>
                <c:pt idx="6243">
                  <c:v>6244</c:v>
                </c:pt>
                <c:pt idx="6244">
                  <c:v>6245</c:v>
                </c:pt>
                <c:pt idx="6245">
                  <c:v>6246</c:v>
                </c:pt>
                <c:pt idx="6246">
                  <c:v>6247</c:v>
                </c:pt>
                <c:pt idx="6247">
                  <c:v>6248</c:v>
                </c:pt>
                <c:pt idx="6248">
                  <c:v>6249</c:v>
                </c:pt>
                <c:pt idx="6249">
                  <c:v>6250</c:v>
                </c:pt>
                <c:pt idx="6250">
                  <c:v>6251</c:v>
                </c:pt>
                <c:pt idx="6251">
                  <c:v>6252</c:v>
                </c:pt>
                <c:pt idx="6252">
                  <c:v>6253</c:v>
                </c:pt>
                <c:pt idx="6253">
                  <c:v>6254</c:v>
                </c:pt>
                <c:pt idx="6254">
                  <c:v>6255</c:v>
                </c:pt>
                <c:pt idx="6255">
                  <c:v>6256</c:v>
                </c:pt>
                <c:pt idx="6256">
                  <c:v>6257</c:v>
                </c:pt>
                <c:pt idx="6257">
                  <c:v>6258</c:v>
                </c:pt>
                <c:pt idx="6258">
                  <c:v>6259</c:v>
                </c:pt>
                <c:pt idx="6259">
                  <c:v>6260</c:v>
                </c:pt>
                <c:pt idx="6260">
                  <c:v>6261</c:v>
                </c:pt>
                <c:pt idx="6261">
                  <c:v>6262</c:v>
                </c:pt>
                <c:pt idx="6262">
                  <c:v>6263</c:v>
                </c:pt>
                <c:pt idx="6263">
                  <c:v>6264</c:v>
                </c:pt>
                <c:pt idx="6264">
                  <c:v>6265</c:v>
                </c:pt>
                <c:pt idx="6265">
                  <c:v>6266</c:v>
                </c:pt>
                <c:pt idx="6266">
                  <c:v>6267</c:v>
                </c:pt>
                <c:pt idx="6267">
                  <c:v>6268</c:v>
                </c:pt>
                <c:pt idx="6268">
                  <c:v>6269</c:v>
                </c:pt>
                <c:pt idx="6269">
                  <c:v>6270</c:v>
                </c:pt>
                <c:pt idx="6270">
                  <c:v>6271</c:v>
                </c:pt>
                <c:pt idx="6271">
                  <c:v>6272</c:v>
                </c:pt>
                <c:pt idx="6272">
                  <c:v>6273</c:v>
                </c:pt>
                <c:pt idx="6273">
                  <c:v>6274</c:v>
                </c:pt>
                <c:pt idx="6274">
                  <c:v>6275</c:v>
                </c:pt>
                <c:pt idx="6275">
                  <c:v>6276</c:v>
                </c:pt>
                <c:pt idx="6276">
                  <c:v>6277</c:v>
                </c:pt>
                <c:pt idx="6277">
                  <c:v>6278</c:v>
                </c:pt>
                <c:pt idx="6278">
                  <c:v>6279</c:v>
                </c:pt>
                <c:pt idx="6279">
                  <c:v>6280</c:v>
                </c:pt>
                <c:pt idx="6280">
                  <c:v>6281</c:v>
                </c:pt>
                <c:pt idx="6281">
                  <c:v>6282</c:v>
                </c:pt>
                <c:pt idx="6282">
                  <c:v>6283</c:v>
                </c:pt>
                <c:pt idx="6283">
                  <c:v>6284</c:v>
                </c:pt>
                <c:pt idx="6284">
                  <c:v>6285</c:v>
                </c:pt>
                <c:pt idx="6285">
                  <c:v>6286</c:v>
                </c:pt>
                <c:pt idx="6286">
                  <c:v>6287</c:v>
                </c:pt>
                <c:pt idx="6287">
                  <c:v>6288</c:v>
                </c:pt>
                <c:pt idx="6288">
                  <c:v>6289</c:v>
                </c:pt>
                <c:pt idx="6289">
                  <c:v>6290</c:v>
                </c:pt>
                <c:pt idx="6290">
                  <c:v>6291</c:v>
                </c:pt>
                <c:pt idx="6291">
                  <c:v>6292</c:v>
                </c:pt>
                <c:pt idx="6292">
                  <c:v>6293</c:v>
                </c:pt>
                <c:pt idx="6293">
                  <c:v>6294</c:v>
                </c:pt>
                <c:pt idx="6294">
                  <c:v>6295</c:v>
                </c:pt>
                <c:pt idx="6295">
                  <c:v>6296</c:v>
                </c:pt>
                <c:pt idx="6296">
                  <c:v>6297</c:v>
                </c:pt>
                <c:pt idx="6297">
                  <c:v>6298</c:v>
                </c:pt>
                <c:pt idx="6298">
                  <c:v>6299</c:v>
                </c:pt>
                <c:pt idx="6299">
                  <c:v>6300</c:v>
                </c:pt>
                <c:pt idx="6300">
                  <c:v>6301</c:v>
                </c:pt>
                <c:pt idx="6301">
                  <c:v>6302</c:v>
                </c:pt>
                <c:pt idx="6302">
                  <c:v>6303</c:v>
                </c:pt>
                <c:pt idx="6303">
                  <c:v>6304</c:v>
                </c:pt>
                <c:pt idx="6304">
                  <c:v>6305</c:v>
                </c:pt>
                <c:pt idx="6305">
                  <c:v>6306</c:v>
                </c:pt>
                <c:pt idx="6306">
                  <c:v>6307</c:v>
                </c:pt>
                <c:pt idx="6307">
                  <c:v>6308</c:v>
                </c:pt>
                <c:pt idx="6308">
                  <c:v>6309</c:v>
                </c:pt>
                <c:pt idx="6309">
                  <c:v>6310</c:v>
                </c:pt>
                <c:pt idx="6310">
                  <c:v>6311</c:v>
                </c:pt>
                <c:pt idx="6311">
                  <c:v>6312</c:v>
                </c:pt>
                <c:pt idx="6312">
                  <c:v>6313</c:v>
                </c:pt>
                <c:pt idx="6313">
                  <c:v>6314</c:v>
                </c:pt>
                <c:pt idx="6314">
                  <c:v>6315</c:v>
                </c:pt>
                <c:pt idx="6315">
                  <c:v>6316</c:v>
                </c:pt>
                <c:pt idx="6316">
                  <c:v>6317</c:v>
                </c:pt>
                <c:pt idx="6317">
                  <c:v>6318</c:v>
                </c:pt>
                <c:pt idx="6318">
                  <c:v>6319</c:v>
                </c:pt>
                <c:pt idx="6319">
                  <c:v>6320</c:v>
                </c:pt>
                <c:pt idx="6320">
                  <c:v>6321</c:v>
                </c:pt>
                <c:pt idx="6321">
                  <c:v>6322</c:v>
                </c:pt>
                <c:pt idx="6322">
                  <c:v>6323</c:v>
                </c:pt>
                <c:pt idx="6323">
                  <c:v>6324</c:v>
                </c:pt>
                <c:pt idx="6324">
                  <c:v>6325</c:v>
                </c:pt>
                <c:pt idx="6325">
                  <c:v>6326</c:v>
                </c:pt>
                <c:pt idx="6326">
                  <c:v>6327</c:v>
                </c:pt>
                <c:pt idx="6327">
                  <c:v>6328</c:v>
                </c:pt>
                <c:pt idx="6328">
                  <c:v>6329</c:v>
                </c:pt>
                <c:pt idx="6329">
                  <c:v>6330</c:v>
                </c:pt>
                <c:pt idx="6330">
                  <c:v>6331</c:v>
                </c:pt>
                <c:pt idx="6331">
                  <c:v>6332</c:v>
                </c:pt>
                <c:pt idx="6332">
                  <c:v>6333</c:v>
                </c:pt>
                <c:pt idx="6333">
                  <c:v>6334</c:v>
                </c:pt>
                <c:pt idx="6334">
                  <c:v>6335</c:v>
                </c:pt>
                <c:pt idx="6335">
                  <c:v>6336</c:v>
                </c:pt>
                <c:pt idx="6336">
                  <c:v>6337</c:v>
                </c:pt>
                <c:pt idx="6337">
                  <c:v>6338</c:v>
                </c:pt>
                <c:pt idx="6338">
                  <c:v>6339</c:v>
                </c:pt>
                <c:pt idx="6339">
                  <c:v>6340</c:v>
                </c:pt>
                <c:pt idx="6340">
                  <c:v>6341</c:v>
                </c:pt>
                <c:pt idx="6341">
                  <c:v>6342</c:v>
                </c:pt>
                <c:pt idx="6342">
                  <c:v>6343</c:v>
                </c:pt>
                <c:pt idx="6343">
                  <c:v>6344</c:v>
                </c:pt>
                <c:pt idx="6344">
                  <c:v>6345</c:v>
                </c:pt>
                <c:pt idx="6345">
                  <c:v>6346</c:v>
                </c:pt>
                <c:pt idx="6346">
                  <c:v>6347</c:v>
                </c:pt>
                <c:pt idx="6347">
                  <c:v>6348</c:v>
                </c:pt>
                <c:pt idx="6348">
                  <c:v>6349</c:v>
                </c:pt>
                <c:pt idx="6349">
                  <c:v>6350</c:v>
                </c:pt>
                <c:pt idx="6350">
                  <c:v>6351</c:v>
                </c:pt>
                <c:pt idx="6351">
                  <c:v>6352</c:v>
                </c:pt>
                <c:pt idx="6352">
                  <c:v>6353</c:v>
                </c:pt>
                <c:pt idx="6353">
                  <c:v>6354</c:v>
                </c:pt>
                <c:pt idx="6354">
                  <c:v>6355</c:v>
                </c:pt>
                <c:pt idx="6355">
                  <c:v>6356</c:v>
                </c:pt>
                <c:pt idx="6356">
                  <c:v>6357</c:v>
                </c:pt>
                <c:pt idx="6357">
                  <c:v>6358</c:v>
                </c:pt>
                <c:pt idx="6358">
                  <c:v>6359</c:v>
                </c:pt>
                <c:pt idx="6359">
                  <c:v>6360</c:v>
                </c:pt>
                <c:pt idx="6360">
                  <c:v>6361</c:v>
                </c:pt>
                <c:pt idx="6361">
                  <c:v>6362</c:v>
                </c:pt>
                <c:pt idx="6362">
                  <c:v>6363</c:v>
                </c:pt>
                <c:pt idx="6363">
                  <c:v>6364</c:v>
                </c:pt>
                <c:pt idx="6364">
                  <c:v>6365</c:v>
                </c:pt>
                <c:pt idx="6365">
                  <c:v>6366</c:v>
                </c:pt>
                <c:pt idx="6366">
                  <c:v>6367</c:v>
                </c:pt>
                <c:pt idx="6367">
                  <c:v>6368</c:v>
                </c:pt>
                <c:pt idx="6368">
                  <c:v>6369</c:v>
                </c:pt>
                <c:pt idx="6369">
                  <c:v>6370</c:v>
                </c:pt>
                <c:pt idx="6370">
                  <c:v>6371</c:v>
                </c:pt>
                <c:pt idx="6371">
                  <c:v>6372</c:v>
                </c:pt>
                <c:pt idx="6372">
                  <c:v>6373</c:v>
                </c:pt>
                <c:pt idx="6373">
                  <c:v>6374</c:v>
                </c:pt>
                <c:pt idx="6374">
                  <c:v>6375</c:v>
                </c:pt>
                <c:pt idx="6375">
                  <c:v>6376</c:v>
                </c:pt>
                <c:pt idx="6376">
                  <c:v>6377</c:v>
                </c:pt>
                <c:pt idx="6377">
                  <c:v>6378</c:v>
                </c:pt>
                <c:pt idx="6378">
                  <c:v>6379</c:v>
                </c:pt>
                <c:pt idx="6379">
                  <c:v>6380</c:v>
                </c:pt>
                <c:pt idx="6380">
                  <c:v>6381</c:v>
                </c:pt>
                <c:pt idx="6381">
                  <c:v>6382</c:v>
                </c:pt>
                <c:pt idx="6382">
                  <c:v>6383</c:v>
                </c:pt>
                <c:pt idx="6383">
                  <c:v>6384</c:v>
                </c:pt>
                <c:pt idx="6384">
                  <c:v>6385</c:v>
                </c:pt>
                <c:pt idx="6385">
                  <c:v>6386</c:v>
                </c:pt>
                <c:pt idx="6386">
                  <c:v>6387</c:v>
                </c:pt>
                <c:pt idx="6387">
                  <c:v>6388</c:v>
                </c:pt>
                <c:pt idx="6388">
                  <c:v>6389</c:v>
                </c:pt>
                <c:pt idx="6389">
                  <c:v>6390</c:v>
                </c:pt>
                <c:pt idx="6390">
                  <c:v>6391</c:v>
                </c:pt>
                <c:pt idx="6391">
                  <c:v>6392</c:v>
                </c:pt>
                <c:pt idx="6392">
                  <c:v>6393</c:v>
                </c:pt>
                <c:pt idx="6393">
                  <c:v>6394</c:v>
                </c:pt>
                <c:pt idx="6394">
                  <c:v>6395</c:v>
                </c:pt>
                <c:pt idx="6395">
                  <c:v>6396</c:v>
                </c:pt>
                <c:pt idx="6396">
                  <c:v>6397</c:v>
                </c:pt>
                <c:pt idx="6397">
                  <c:v>6398</c:v>
                </c:pt>
                <c:pt idx="6398">
                  <c:v>6399</c:v>
                </c:pt>
                <c:pt idx="6399">
                  <c:v>6400</c:v>
                </c:pt>
                <c:pt idx="6400">
                  <c:v>6401</c:v>
                </c:pt>
                <c:pt idx="6401">
                  <c:v>6402</c:v>
                </c:pt>
                <c:pt idx="6402">
                  <c:v>6403</c:v>
                </c:pt>
                <c:pt idx="6403">
                  <c:v>6404</c:v>
                </c:pt>
                <c:pt idx="6404">
                  <c:v>6405</c:v>
                </c:pt>
                <c:pt idx="6405">
                  <c:v>6406</c:v>
                </c:pt>
                <c:pt idx="6406">
                  <c:v>6407</c:v>
                </c:pt>
                <c:pt idx="6407">
                  <c:v>6408</c:v>
                </c:pt>
                <c:pt idx="6408">
                  <c:v>6409</c:v>
                </c:pt>
                <c:pt idx="6409">
                  <c:v>6410</c:v>
                </c:pt>
                <c:pt idx="6410">
                  <c:v>6411</c:v>
                </c:pt>
                <c:pt idx="6411">
                  <c:v>6412</c:v>
                </c:pt>
                <c:pt idx="6412">
                  <c:v>6413</c:v>
                </c:pt>
                <c:pt idx="6413">
                  <c:v>6414</c:v>
                </c:pt>
                <c:pt idx="6414">
                  <c:v>6415</c:v>
                </c:pt>
                <c:pt idx="6415">
                  <c:v>6416</c:v>
                </c:pt>
                <c:pt idx="6416">
                  <c:v>6417</c:v>
                </c:pt>
                <c:pt idx="6417">
                  <c:v>6418</c:v>
                </c:pt>
                <c:pt idx="6418">
                  <c:v>6419</c:v>
                </c:pt>
                <c:pt idx="6419">
                  <c:v>6420</c:v>
                </c:pt>
                <c:pt idx="6420">
                  <c:v>6421</c:v>
                </c:pt>
                <c:pt idx="6421">
                  <c:v>6422</c:v>
                </c:pt>
                <c:pt idx="6422">
                  <c:v>6423</c:v>
                </c:pt>
                <c:pt idx="6423">
                  <c:v>6424</c:v>
                </c:pt>
                <c:pt idx="6424">
                  <c:v>6425</c:v>
                </c:pt>
                <c:pt idx="6425">
                  <c:v>6426</c:v>
                </c:pt>
                <c:pt idx="6426">
                  <c:v>6427</c:v>
                </c:pt>
                <c:pt idx="6427">
                  <c:v>6428</c:v>
                </c:pt>
                <c:pt idx="6428">
                  <c:v>6429</c:v>
                </c:pt>
                <c:pt idx="6429">
                  <c:v>6430</c:v>
                </c:pt>
                <c:pt idx="6430">
                  <c:v>6431</c:v>
                </c:pt>
                <c:pt idx="6431">
                  <c:v>6432</c:v>
                </c:pt>
                <c:pt idx="6432">
                  <c:v>6433</c:v>
                </c:pt>
                <c:pt idx="6433">
                  <c:v>6434</c:v>
                </c:pt>
                <c:pt idx="6434">
                  <c:v>6435</c:v>
                </c:pt>
                <c:pt idx="6435">
                  <c:v>6436</c:v>
                </c:pt>
                <c:pt idx="6436">
                  <c:v>6437</c:v>
                </c:pt>
                <c:pt idx="6437">
                  <c:v>6438</c:v>
                </c:pt>
                <c:pt idx="6438">
                  <c:v>6439</c:v>
                </c:pt>
                <c:pt idx="6439">
                  <c:v>6440</c:v>
                </c:pt>
                <c:pt idx="6440">
                  <c:v>6441</c:v>
                </c:pt>
                <c:pt idx="6441">
                  <c:v>6442</c:v>
                </c:pt>
                <c:pt idx="6442">
                  <c:v>6443</c:v>
                </c:pt>
                <c:pt idx="6443">
                  <c:v>6444</c:v>
                </c:pt>
                <c:pt idx="6444">
                  <c:v>6445</c:v>
                </c:pt>
                <c:pt idx="6445">
                  <c:v>6446</c:v>
                </c:pt>
                <c:pt idx="6446">
                  <c:v>6447</c:v>
                </c:pt>
                <c:pt idx="6447">
                  <c:v>6448</c:v>
                </c:pt>
                <c:pt idx="6448">
                  <c:v>6449</c:v>
                </c:pt>
                <c:pt idx="6449">
                  <c:v>6450</c:v>
                </c:pt>
                <c:pt idx="6450">
                  <c:v>6451</c:v>
                </c:pt>
                <c:pt idx="6451">
                  <c:v>6452</c:v>
                </c:pt>
                <c:pt idx="6452">
                  <c:v>6453</c:v>
                </c:pt>
                <c:pt idx="6453">
                  <c:v>6454</c:v>
                </c:pt>
                <c:pt idx="6454">
                  <c:v>6455</c:v>
                </c:pt>
                <c:pt idx="6455">
                  <c:v>6456</c:v>
                </c:pt>
                <c:pt idx="6456">
                  <c:v>6457</c:v>
                </c:pt>
                <c:pt idx="6457">
                  <c:v>6458</c:v>
                </c:pt>
                <c:pt idx="6458">
                  <c:v>6459</c:v>
                </c:pt>
                <c:pt idx="6459">
                  <c:v>6460</c:v>
                </c:pt>
                <c:pt idx="6460">
                  <c:v>6461</c:v>
                </c:pt>
                <c:pt idx="6461">
                  <c:v>6462</c:v>
                </c:pt>
                <c:pt idx="6462">
                  <c:v>6463</c:v>
                </c:pt>
                <c:pt idx="6463">
                  <c:v>6464</c:v>
                </c:pt>
                <c:pt idx="6464">
                  <c:v>6465</c:v>
                </c:pt>
                <c:pt idx="6465">
                  <c:v>6466</c:v>
                </c:pt>
                <c:pt idx="6466">
                  <c:v>6467</c:v>
                </c:pt>
                <c:pt idx="6467">
                  <c:v>6468</c:v>
                </c:pt>
                <c:pt idx="6468">
                  <c:v>6469</c:v>
                </c:pt>
                <c:pt idx="6469">
                  <c:v>6470</c:v>
                </c:pt>
                <c:pt idx="6470">
                  <c:v>6471</c:v>
                </c:pt>
                <c:pt idx="6471">
                  <c:v>6472</c:v>
                </c:pt>
                <c:pt idx="6472">
                  <c:v>6473</c:v>
                </c:pt>
                <c:pt idx="6473">
                  <c:v>6474</c:v>
                </c:pt>
                <c:pt idx="6474">
                  <c:v>6475</c:v>
                </c:pt>
                <c:pt idx="6475">
                  <c:v>6476</c:v>
                </c:pt>
                <c:pt idx="6476">
                  <c:v>6477</c:v>
                </c:pt>
                <c:pt idx="6477">
                  <c:v>6478</c:v>
                </c:pt>
                <c:pt idx="6478">
                  <c:v>6479</c:v>
                </c:pt>
                <c:pt idx="6479">
                  <c:v>6480</c:v>
                </c:pt>
                <c:pt idx="6480">
                  <c:v>6481</c:v>
                </c:pt>
                <c:pt idx="6481">
                  <c:v>6482</c:v>
                </c:pt>
                <c:pt idx="6482">
                  <c:v>6483</c:v>
                </c:pt>
                <c:pt idx="6483">
                  <c:v>6484</c:v>
                </c:pt>
                <c:pt idx="6484">
                  <c:v>6485</c:v>
                </c:pt>
                <c:pt idx="6485">
                  <c:v>6486</c:v>
                </c:pt>
                <c:pt idx="6486">
                  <c:v>6487</c:v>
                </c:pt>
                <c:pt idx="6487">
                  <c:v>6488</c:v>
                </c:pt>
                <c:pt idx="6488">
                  <c:v>6489</c:v>
                </c:pt>
                <c:pt idx="6489">
                  <c:v>6490</c:v>
                </c:pt>
                <c:pt idx="6490">
                  <c:v>6491</c:v>
                </c:pt>
                <c:pt idx="6491">
                  <c:v>6492</c:v>
                </c:pt>
                <c:pt idx="6492">
                  <c:v>6493</c:v>
                </c:pt>
                <c:pt idx="6493">
                  <c:v>6494</c:v>
                </c:pt>
                <c:pt idx="6494">
                  <c:v>6495</c:v>
                </c:pt>
                <c:pt idx="6495">
                  <c:v>6496</c:v>
                </c:pt>
                <c:pt idx="6496">
                  <c:v>6497</c:v>
                </c:pt>
                <c:pt idx="6497">
                  <c:v>6498</c:v>
                </c:pt>
                <c:pt idx="6498">
                  <c:v>6499</c:v>
                </c:pt>
                <c:pt idx="6499">
                  <c:v>6500</c:v>
                </c:pt>
                <c:pt idx="6500">
                  <c:v>6501</c:v>
                </c:pt>
                <c:pt idx="6501">
                  <c:v>6502</c:v>
                </c:pt>
                <c:pt idx="6502">
                  <c:v>6503</c:v>
                </c:pt>
                <c:pt idx="6503">
                  <c:v>6504</c:v>
                </c:pt>
                <c:pt idx="6504">
                  <c:v>6505</c:v>
                </c:pt>
                <c:pt idx="6505">
                  <c:v>6506</c:v>
                </c:pt>
                <c:pt idx="6506">
                  <c:v>6507</c:v>
                </c:pt>
                <c:pt idx="6507">
                  <c:v>6508</c:v>
                </c:pt>
                <c:pt idx="6508">
                  <c:v>6509</c:v>
                </c:pt>
                <c:pt idx="6509">
                  <c:v>6510</c:v>
                </c:pt>
                <c:pt idx="6510">
                  <c:v>6511</c:v>
                </c:pt>
                <c:pt idx="6511">
                  <c:v>6512</c:v>
                </c:pt>
                <c:pt idx="6512">
                  <c:v>6513</c:v>
                </c:pt>
                <c:pt idx="6513">
                  <c:v>6514</c:v>
                </c:pt>
                <c:pt idx="6514">
                  <c:v>6515</c:v>
                </c:pt>
                <c:pt idx="6515">
                  <c:v>6516</c:v>
                </c:pt>
                <c:pt idx="6516">
                  <c:v>6517</c:v>
                </c:pt>
                <c:pt idx="6517">
                  <c:v>6518</c:v>
                </c:pt>
                <c:pt idx="6518">
                  <c:v>6519</c:v>
                </c:pt>
                <c:pt idx="6519">
                  <c:v>6520</c:v>
                </c:pt>
                <c:pt idx="6520">
                  <c:v>6521</c:v>
                </c:pt>
                <c:pt idx="6521">
                  <c:v>6522</c:v>
                </c:pt>
                <c:pt idx="6522">
                  <c:v>6523</c:v>
                </c:pt>
                <c:pt idx="6523">
                  <c:v>6524</c:v>
                </c:pt>
                <c:pt idx="6524">
                  <c:v>6525</c:v>
                </c:pt>
                <c:pt idx="6525">
                  <c:v>6526</c:v>
                </c:pt>
                <c:pt idx="6526">
                  <c:v>6527</c:v>
                </c:pt>
                <c:pt idx="6527">
                  <c:v>6528</c:v>
                </c:pt>
                <c:pt idx="6528">
                  <c:v>6529</c:v>
                </c:pt>
                <c:pt idx="6529">
                  <c:v>6530</c:v>
                </c:pt>
                <c:pt idx="6530">
                  <c:v>6531</c:v>
                </c:pt>
                <c:pt idx="6531">
                  <c:v>6532</c:v>
                </c:pt>
                <c:pt idx="6532">
                  <c:v>6533</c:v>
                </c:pt>
                <c:pt idx="6533">
                  <c:v>6534</c:v>
                </c:pt>
                <c:pt idx="6534">
                  <c:v>6535</c:v>
                </c:pt>
                <c:pt idx="6535">
                  <c:v>6536</c:v>
                </c:pt>
                <c:pt idx="6536">
                  <c:v>6537</c:v>
                </c:pt>
                <c:pt idx="6537">
                  <c:v>6538</c:v>
                </c:pt>
                <c:pt idx="6538">
                  <c:v>6539</c:v>
                </c:pt>
                <c:pt idx="6539">
                  <c:v>6540</c:v>
                </c:pt>
                <c:pt idx="6540">
                  <c:v>6541</c:v>
                </c:pt>
                <c:pt idx="6541">
                  <c:v>6542</c:v>
                </c:pt>
                <c:pt idx="6542">
                  <c:v>6543</c:v>
                </c:pt>
                <c:pt idx="6543">
                  <c:v>6544</c:v>
                </c:pt>
                <c:pt idx="6544">
                  <c:v>6545</c:v>
                </c:pt>
                <c:pt idx="6545">
                  <c:v>6546</c:v>
                </c:pt>
                <c:pt idx="6546">
                  <c:v>6547</c:v>
                </c:pt>
                <c:pt idx="6547">
                  <c:v>6548</c:v>
                </c:pt>
                <c:pt idx="6548">
                  <c:v>6549</c:v>
                </c:pt>
                <c:pt idx="6549">
                  <c:v>6550</c:v>
                </c:pt>
                <c:pt idx="6550">
                  <c:v>6551</c:v>
                </c:pt>
                <c:pt idx="6551">
                  <c:v>6552</c:v>
                </c:pt>
                <c:pt idx="6552">
                  <c:v>6553</c:v>
                </c:pt>
                <c:pt idx="6553">
                  <c:v>6554</c:v>
                </c:pt>
                <c:pt idx="6554">
                  <c:v>6555</c:v>
                </c:pt>
                <c:pt idx="6555">
                  <c:v>6556</c:v>
                </c:pt>
                <c:pt idx="6556">
                  <c:v>6557</c:v>
                </c:pt>
                <c:pt idx="6557">
                  <c:v>6558</c:v>
                </c:pt>
                <c:pt idx="6558">
                  <c:v>6559</c:v>
                </c:pt>
                <c:pt idx="6559">
                  <c:v>6560</c:v>
                </c:pt>
                <c:pt idx="6560">
                  <c:v>6561</c:v>
                </c:pt>
                <c:pt idx="6561">
                  <c:v>6562</c:v>
                </c:pt>
                <c:pt idx="6562">
                  <c:v>6563</c:v>
                </c:pt>
                <c:pt idx="6563">
                  <c:v>6564</c:v>
                </c:pt>
                <c:pt idx="6564">
                  <c:v>6565</c:v>
                </c:pt>
                <c:pt idx="6565">
                  <c:v>6566</c:v>
                </c:pt>
                <c:pt idx="6566">
                  <c:v>6567</c:v>
                </c:pt>
                <c:pt idx="6567">
                  <c:v>6568</c:v>
                </c:pt>
                <c:pt idx="6568">
                  <c:v>6569</c:v>
                </c:pt>
                <c:pt idx="6569">
                  <c:v>6570</c:v>
                </c:pt>
                <c:pt idx="6570">
                  <c:v>6571</c:v>
                </c:pt>
                <c:pt idx="6571">
                  <c:v>6572</c:v>
                </c:pt>
                <c:pt idx="6572">
                  <c:v>6573</c:v>
                </c:pt>
                <c:pt idx="6573">
                  <c:v>6574</c:v>
                </c:pt>
                <c:pt idx="6574">
                  <c:v>6575</c:v>
                </c:pt>
                <c:pt idx="6575">
                  <c:v>6576</c:v>
                </c:pt>
                <c:pt idx="6576">
                  <c:v>6577</c:v>
                </c:pt>
                <c:pt idx="6577">
                  <c:v>6578</c:v>
                </c:pt>
                <c:pt idx="6578">
                  <c:v>6579</c:v>
                </c:pt>
                <c:pt idx="6579">
                  <c:v>6580</c:v>
                </c:pt>
                <c:pt idx="6580">
                  <c:v>6581</c:v>
                </c:pt>
                <c:pt idx="6581">
                  <c:v>6582</c:v>
                </c:pt>
                <c:pt idx="6582">
                  <c:v>6583</c:v>
                </c:pt>
                <c:pt idx="6583">
                  <c:v>6584</c:v>
                </c:pt>
                <c:pt idx="6584">
                  <c:v>6585</c:v>
                </c:pt>
                <c:pt idx="6585">
                  <c:v>6586</c:v>
                </c:pt>
                <c:pt idx="6586">
                  <c:v>6587</c:v>
                </c:pt>
                <c:pt idx="6587">
                  <c:v>6588</c:v>
                </c:pt>
                <c:pt idx="6588">
                  <c:v>6589</c:v>
                </c:pt>
                <c:pt idx="6589">
                  <c:v>6590</c:v>
                </c:pt>
                <c:pt idx="6590">
                  <c:v>6591</c:v>
                </c:pt>
                <c:pt idx="6591">
                  <c:v>6592</c:v>
                </c:pt>
                <c:pt idx="6592">
                  <c:v>6593</c:v>
                </c:pt>
                <c:pt idx="6593">
                  <c:v>6594</c:v>
                </c:pt>
                <c:pt idx="6594">
                  <c:v>6595</c:v>
                </c:pt>
                <c:pt idx="6595">
                  <c:v>6596</c:v>
                </c:pt>
                <c:pt idx="6596">
                  <c:v>6597</c:v>
                </c:pt>
                <c:pt idx="6597">
                  <c:v>6598</c:v>
                </c:pt>
                <c:pt idx="6598">
                  <c:v>6599</c:v>
                </c:pt>
                <c:pt idx="6599">
                  <c:v>6600</c:v>
                </c:pt>
                <c:pt idx="6600">
                  <c:v>6601</c:v>
                </c:pt>
                <c:pt idx="6601">
                  <c:v>6602</c:v>
                </c:pt>
                <c:pt idx="6602">
                  <c:v>6603</c:v>
                </c:pt>
                <c:pt idx="6603">
                  <c:v>6604</c:v>
                </c:pt>
                <c:pt idx="6604">
                  <c:v>6605</c:v>
                </c:pt>
                <c:pt idx="6605">
                  <c:v>6606</c:v>
                </c:pt>
                <c:pt idx="6606">
                  <c:v>6607</c:v>
                </c:pt>
                <c:pt idx="6607">
                  <c:v>6608</c:v>
                </c:pt>
                <c:pt idx="6608">
                  <c:v>6609</c:v>
                </c:pt>
                <c:pt idx="6609">
                  <c:v>6610</c:v>
                </c:pt>
                <c:pt idx="6610">
                  <c:v>6611</c:v>
                </c:pt>
                <c:pt idx="6611">
                  <c:v>6612</c:v>
                </c:pt>
                <c:pt idx="6612">
                  <c:v>6613</c:v>
                </c:pt>
                <c:pt idx="6613">
                  <c:v>6614</c:v>
                </c:pt>
                <c:pt idx="6614">
                  <c:v>6615</c:v>
                </c:pt>
                <c:pt idx="6615">
                  <c:v>6616</c:v>
                </c:pt>
                <c:pt idx="6616">
                  <c:v>6617</c:v>
                </c:pt>
                <c:pt idx="6617">
                  <c:v>6618</c:v>
                </c:pt>
                <c:pt idx="6618">
                  <c:v>6619</c:v>
                </c:pt>
                <c:pt idx="6619">
                  <c:v>6620</c:v>
                </c:pt>
                <c:pt idx="6620">
                  <c:v>6621</c:v>
                </c:pt>
                <c:pt idx="6621">
                  <c:v>6622</c:v>
                </c:pt>
                <c:pt idx="6622">
                  <c:v>6623</c:v>
                </c:pt>
                <c:pt idx="6623">
                  <c:v>6624</c:v>
                </c:pt>
                <c:pt idx="6624">
                  <c:v>6625</c:v>
                </c:pt>
                <c:pt idx="6625">
                  <c:v>6626</c:v>
                </c:pt>
                <c:pt idx="6626">
                  <c:v>6627</c:v>
                </c:pt>
                <c:pt idx="6627">
                  <c:v>6628</c:v>
                </c:pt>
                <c:pt idx="6628">
                  <c:v>6629</c:v>
                </c:pt>
                <c:pt idx="6629">
                  <c:v>6630</c:v>
                </c:pt>
                <c:pt idx="6630">
                  <c:v>6631</c:v>
                </c:pt>
                <c:pt idx="6631">
                  <c:v>6632</c:v>
                </c:pt>
                <c:pt idx="6632">
                  <c:v>6633</c:v>
                </c:pt>
                <c:pt idx="6633">
                  <c:v>6634</c:v>
                </c:pt>
                <c:pt idx="6634">
                  <c:v>6635</c:v>
                </c:pt>
                <c:pt idx="6635">
                  <c:v>6636</c:v>
                </c:pt>
                <c:pt idx="6636">
                  <c:v>6637</c:v>
                </c:pt>
                <c:pt idx="6637">
                  <c:v>6638</c:v>
                </c:pt>
                <c:pt idx="6638">
                  <c:v>6639</c:v>
                </c:pt>
                <c:pt idx="6639">
                  <c:v>6640</c:v>
                </c:pt>
                <c:pt idx="6640">
                  <c:v>6641</c:v>
                </c:pt>
                <c:pt idx="6641">
                  <c:v>6642</c:v>
                </c:pt>
                <c:pt idx="6642">
                  <c:v>6643</c:v>
                </c:pt>
                <c:pt idx="6643">
                  <c:v>6644</c:v>
                </c:pt>
                <c:pt idx="6644">
                  <c:v>6645</c:v>
                </c:pt>
                <c:pt idx="6645">
                  <c:v>6646</c:v>
                </c:pt>
                <c:pt idx="6646">
                  <c:v>6647</c:v>
                </c:pt>
                <c:pt idx="6647">
                  <c:v>6648</c:v>
                </c:pt>
                <c:pt idx="6648">
                  <c:v>6649</c:v>
                </c:pt>
                <c:pt idx="6649">
                  <c:v>6650</c:v>
                </c:pt>
                <c:pt idx="6650">
                  <c:v>6651</c:v>
                </c:pt>
                <c:pt idx="6651">
                  <c:v>6652</c:v>
                </c:pt>
                <c:pt idx="6652">
                  <c:v>6653</c:v>
                </c:pt>
                <c:pt idx="6653">
                  <c:v>6654</c:v>
                </c:pt>
                <c:pt idx="6654">
                  <c:v>6655</c:v>
                </c:pt>
                <c:pt idx="6655">
                  <c:v>6656</c:v>
                </c:pt>
                <c:pt idx="6656">
                  <c:v>6657</c:v>
                </c:pt>
                <c:pt idx="6657">
                  <c:v>6658</c:v>
                </c:pt>
                <c:pt idx="6658">
                  <c:v>6659</c:v>
                </c:pt>
                <c:pt idx="6659">
                  <c:v>6660</c:v>
                </c:pt>
                <c:pt idx="6660">
                  <c:v>6661</c:v>
                </c:pt>
                <c:pt idx="6661">
                  <c:v>6662</c:v>
                </c:pt>
                <c:pt idx="6662">
                  <c:v>6663</c:v>
                </c:pt>
                <c:pt idx="6663">
                  <c:v>6664</c:v>
                </c:pt>
                <c:pt idx="6664">
                  <c:v>6665</c:v>
                </c:pt>
                <c:pt idx="6665">
                  <c:v>6666</c:v>
                </c:pt>
                <c:pt idx="6666">
                  <c:v>6667</c:v>
                </c:pt>
                <c:pt idx="6667">
                  <c:v>6668</c:v>
                </c:pt>
                <c:pt idx="6668">
                  <c:v>6669</c:v>
                </c:pt>
                <c:pt idx="6669">
                  <c:v>6670</c:v>
                </c:pt>
                <c:pt idx="6670">
                  <c:v>6671</c:v>
                </c:pt>
                <c:pt idx="6671">
                  <c:v>6672</c:v>
                </c:pt>
                <c:pt idx="6672">
                  <c:v>6673</c:v>
                </c:pt>
                <c:pt idx="6673">
                  <c:v>6674</c:v>
                </c:pt>
                <c:pt idx="6674">
                  <c:v>6675</c:v>
                </c:pt>
                <c:pt idx="6675">
                  <c:v>6676</c:v>
                </c:pt>
                <c:pt idx="6676">
                  <c:v>6677</c:v>
                </c:pt>
                <c:pt idx="6677">
                  <c:v>6678</c:v>
                </c:pt>
                <c:pt idx="6678">
                  <c:v>6679</c:v>
                </c:pt>
                <c:pt idx="6679">
                  <c:v>6680</c:v>
                </c:pt>
                <c:pt idx="6680">
                  <c:v>6681</c:v>
                </c:pt>
                <c:pt idx="6681">
                  <c:v>6682</c:v>
                </c:pt>
                <c:pt idx="6682">
                  <c:v>6683</c:v>
                </c:pt>
                <c:pt idx="6683">
                  <c:v>6684</c:v>
                </c:pt>
                <c:pt idx="6684">
                  <c:v>6685</c:v>
                </c:pt>
                <c:pt idx="6685">
                  <c:v>6686</c:v>
                </c:pt>
                <c:pt idx="6686">
                  <c:v>6687</c:v>
                </c:pt>
                <c:pt idx="6687">
                  <c:v>6688</c:v>
                </c:pt>
                <c:pt idx="6688">
                  <c:v>6689</c:v>
                </c:pt>
                <c:pt idx="6689">
                  <c:v>6690</c:v>
                </c:pt>
                <c:pt idx="6690">
                  <c:v>6691</c:v>
                </c:pt>
                <c:pt idx="6691">
                  <c:v>6692</c:v>
                </c:pt>
                <c:pt idx="6692">
                  <c:v>6693</c:v>
                </c:pt>
                <c:pt idx="6693">
                  <c:v>6694</c:v>
                </c:pt>
                <c:pt idx="6694">
                  <c:v>6695</c:v>
                </c:pt>
                <c:pt idx="6695">
                  <c:v>6696</c:v>
                </c:pt>
                <c:pt idx="6696">
                  <c:v>6697</c:v>
                </c:pt>
                <c:pt idx="6697">
                  <c:v>6698</c:v>
                </c:pt>
                <c:pt idx="6698">
                  <c:v>6699</c:v>
                </c:pt>
                <c:pt idx="6699">
                  <c:v>6700</c:v>
                </c:pt>
                <c:pt idx="6700">
                  <c:v>6701</c:v>
                </c:pt>
                <c:pt idx="6701">
                  <c:v>6702</c:v>
                </c:pt>
                <c:pt idx="6702">
                  <c:v>6703</c:v>
                </c:pt>
                <c:pt idx="6703">
                  <c:v>6704</c:v>
                </c:pt>
                <c:pt idx="6704">
                  <c:v>6705</c:v>
                </c:pt>
                <c:pt idx="6705">
                  <c:v>6706</c:v>
                </c:pt>
                <c:pt idx="6706">
                  <c:v>6707</c:v>
                </c:pt>
                <c:pt idx="6707">
                  <c:v>6708</c:v>
                </c:pt>
                <c:pt idx="6708">
                  <c:v>6709</c:v>
                </c:pt>
                <c:pt idx="6709">
                  <c:v>6710</c:v>
                </c:pt>
                <c:pt idx="6710">
                  <c:v>6711</c:v>
                </c:pt>
                <c:pt idx="6711">
                  <c:v>6712</c:v>
                </c:pt>
                <c:pt idx="6712">
                  <c:v>6713</c:v>
                </c:pt>
                <c:pt idx="6713">
                  <c:v>6714</c:v>
                </c:pt>
                <c:pt idx="6714">
                  <c:v>6715</c:v>
                </c:pt>
                <c:pt idx="6715">
                  <c:v>6716</c:v>
                </c:pt>
                <c:pt idx="6716">
                  <c:v>6717</c:v>
                </c:pt>
                <c:pt idx="6717">
                  <c:v>6718</c:v>
                </c:pt>
                <c:pt idx="6718">
                  <c:v>6719</c:v>
                </c:pt>
                <c:pt idx="6719">
                  <c:v>6720</c:v>
                </c:pt>
                <c:pt idx="6720">
                  <c:v>6721</c:v>
                </c:pt>
                <c:pt idx="6721">
                  <c:v>6722</c:v>
                </c:pt>
                <c:pt idx="6722">
                  <c:v>6723</c:v>
                </c:pt>
                <c:pt idx="6723">
                  <c:v>6724</c:v>
                </c:pt>
                <c:pt idx="6724">
                  <c:v>6725</c:v>
                </c:pt>
                <c:pt idx="6725">
                  <c:v>6726</c:v>
                </c:pt>
                <c:pt idx="6726">
                  <c:v>6727</c:v>
                </c:pt>
                <c:pt idx="6727">
                  <c:v>6728</c:v>
                </c:pt>
                <c:pt idx="6728">
                  <c:v>6729</c:v>
                </c:pt>
                <c:pt idx="6729">
                  <c:v>6730</c:v>
                </c:pt>
                <c:pt idx="6730">
                  <c:v>6731</c:v>
                </c:pt>
                <c:pt idx="6731">
                  <c:v>6732</c:v>
                </c:pt>
                <c:pt idx="6732">
                  <c:v>6733</c:v>
                </c:pt>
                <c:pt idx="6733">
                  <c:v>6734</c:v>
                </c:pt>
                <c:pt idx="6734">
                  <c:v>6735</c:v>
                </c:pt>
                <c:pt idx="6735">
                  <c:v>6736</c:v>
                </c:pt>
                <c:pt idx="6736">
                  <c:v>6737</c:v>
                </c:pt>
                <c:pt idx="6737">
                  <c:v>6738</c:v>
                </c:pt>
                <c:pt idx="6738">
                  <c:v>6739</c:v>
                </c:pt>
                <c:pt idx="6739">
                  <c:v>6740</c:v>
                </c:pt>
                <c:pt idx="6740">
                  <c:v>6741</c:v>
                </c:pt>
                <c:pt idx="6741">
                  <c:v>6742</c:v>
                </c:pt>
                <c:pt idx="6742">
                  <c:v>6743</c:v>
                </c:pt>
                <c:pt idx="6743">
                  <c:v>6744</c:v>
                </c:pt>
                <c:pt idx="6744">
                  <c:v>6745</c:v>
                </c:pt>
                <c:pt idx="6745">
                  <c:v>6746</c:v>
                </c:pt>
                <c:pt idx="6746">
                  <c:v>6747</c:v>
                </c:pt>
                <c:pt idx="6747">
                  <c:v>6748</c:v>
                </c:pt>
                <c:pt idx="6748">
                  <c:v>6749</c:v>
                </c:pt>
                <c:pt idx="6749">
                  <c:v>6750</c:v>
                </c:pt>
                <c:pt idx="6750">
                  <c:v>6751</c:v>
                </c:pt>
                <c:pt idx="6751">
                  <c:v>6752</c:v>
                </c:pt>
                <c:pt idx="6752">
                  <c:v>6753</c:v>
                </c:pt>
                <c:pt idx="6753">
                  <c:v>6754</c:v>
                </c:pt>
                <c:pt idx="6754">
                  <c:v>6755</c:v>
                </c:pt>
                <c:pt idx="6755">
                  <c:v>6756</c:v>
                </c:pt>
                <c:pt idx="6756">
                  <c:v>6757</c:v>
                </c:pt>
                <c:pt idx="6757">
                  <c:v>6758</c:v>
                </c:pt>
                <c:pt idx="6758">
                  <c:v>6759</c:v>
                </c:pt>
                <c:pt idx="6759">
                  <c:v>6760</c:v>
                </c:pt>
                <c:pt idx="6760">
                  <c:v>6761</c:v>
                </c:pt>
                <c:pt idx="6761">
                  <c:v>6762</c:v>
                </c:pt>
                <c:pt idx="6762">
                  <c:v>6763</c:v>
                </c:pt>
                <c:pt idx="6763">
                  <c:v>6764</c:v>
                </c:pt>
                <c:pt idx="6764">
                  <c:v>6765</c:v>
                </c:pt>
                <c:pt idx="6765">
                  <c:v>6766</c:v>
                </c:pt>
                <c:pt idx="6766">
                  <c:v>6767</c:v>
                </c:pt>
                <c:pt idx="6767">
                  <c:v>6768</c:v>
                </c:pt>
                <c:pt idx="6768">
                  <c:v>6769</c:v>
                </c:pt>
                <c:pt idx="6769">
                  <c:v>6770</c:v>
                </c:pt>
                <c:pt idx="6770">
                  <c:v>6771</c:v>
                </c:pt>
                <c:pt idx="6771">
                  <c:v>6772</c:v>
                </c:pt>
                <c:pt idx="6772">
                  <c:v>6773</c:v>
                </c:pt>
                <c:pt idx="6773">
                  <c:v>6774</c:v>
                </c:pt>
                <c:pt idx="6774">
                  <c:v>6775</c:v>
                </c:pt>
                <c:pt idx="6775">
                  <c:v>6776</c:v>
                </c:pt>
                <c:pt idx="6776">
                  <c:v>6777</c:v>
                </c:pt>
                <c:pt idx="6777">
                  <c:v>6778</c:v>
                </c:pt>
                <c:pt idx="6778">
                  <c:v>6779</c:v>
                </c:pt>
                <c:pt idx="6779">
                  <c:v>6780</c:v>
                </c:pt>
                <c:pt idx="6780">
                  <c:v>6781</c:v>
                </c:pt>
                <c:pt idx="6781">
                  <c:v>6782</c:v>
                </c:pt>
                <c:pt idx="6782">
                  <c:v>6783</c:v>
                </c:pt>
                <c:pt idx="6783">
                  <c:v>6784</c:v>
                </c:pt>
                <c:pt idx="6784">
                  <c:v>6785</c:v>
                </c:pt>
                <c:pt idx="6785">
                  <c:v>6786</c:v>
                </c:pt>
                <c:pt idx="6786">
                  <c:v>6787</c:v>
                </c:pt>
                <c:pt idx="6787">
                  <c:v>6788</c:v>
                </c:pt>
                <c:pt idx="6788">
                  <c:v>6789</c:v>
                </c:pt>
                <c:pt idx="6789">
                  <c:v>6790</c:v>
                </c:pt>
                <c:pt idx="6790">
                  <c:v>6791</c:v>
                </c:pt>
                <c:pt idx="6791">
                  <c:v>6792</c:v>
                </c:pt>
                <c:pt idx="6792">
                  <c:v>6793</c:v>
                </c:pt>
                <c:pt idx="6793">
                  <c:v>6794</c:v>
                </c:pt>
                <c:pt idx="6794">
                  <c:v>6795</c:v>
                </c:pt>
                <c:pt idx="6795">
                  <c:v>6796</c:v>
                </c:pt>
                <c:pt idx="6796">
                  <c:v>6797</c:v>
                </c:pt>
                <c:pt idx="6797">
                  <c:v>6798</c:v>
                </c:pt>
                <c:pt idx="6798">
                  <c:v>6799</c:v>
                </c:pt>
                <c:pt idx="6799">
                  <c:v>6800</c:v>
                </c:pt>
                <c:pt idx="6800">
                  <c:v>6801</c:v>
                </c:pt>
                <c:pt idx="6801">
                  <c:v>6802</c:v>
                </c:pt>
                <c:pt idx="6802">
                  <c:v>6803</c:v>
                </c:pt>
                <c:pt idx="6803">
                  <c:v>6804</c:v>
                </c:pt>
                <c:pt idx="6804">
                  <c:v>6805</c:v>
                </c:pt>
                <c:pt idx="6805">
                  <c:v>6806</c:v>
                </c:pt>
                <c:pt idx="6806">
                  <c:v>6807</c:v>
                </c:pt>
                <c:pt idx="6807">
                  <c:v>6808</c:v>
                </c:pt>
                <c:pt idx="6808">
                  <c:v>6809</c:v>
                </c:pt>
                <c:pt idx="6809">
                  <c:v>6810</c:v>
                </c:pt>
                <c:pt idx="6810">
                  <c:v>6811</c:v>
                </c:pt>
                <c:pt idx="6811">
                  <c:v>6812</c:v>
                </c:pt>
                <c:pt idx="6812">
                  <c:v>6813</c:v>
                </c:pt>
                <c:pt idx="6813">
                  <c:v>6814</c:v>
                </c:pt>
                <c:pt idx="6814">
                  <c:v>6815</c:v>
                </c:pt>
                <c:pt idx="6815">
                  <c:v>6816</c:v>
                </c:pt>
                <c:pt idx="6816">
                  <c:v>6817</c:v>
                </c:pt>
                <c:pt idx="6817">
                  <c:v>6818</c:v>
                </c:pt>
                <c:pt idx="6818">
                  <c:v>6819</c:v>
                </c:pt>
                <c:pt idx="6819">
                  <c:v>6820</c:v>
                </c:pt>
                <c:pt idx="6820">
                  <c:v>6821</c:v>
                </c:pt>
                <c:pt idx="6821">
                  <c:v>6822</c:v>
                </c:pt>
                <c:pt idx="6822">
                  <c:v>6823</c:v>
                </c:pt>
                <c:pt idx="6823">
                  <c:v>6824</c:v>
                </c:pt>
                <c:pt idx="6824">
                  <c:v>6825</c:v>
                </c:pt>
                <c:pt idx="6825">
                  <c:v>6826</c:v>
                </c:pt>
                <c:pt idx="6826">
                  <c:v>6827</c:v>
                </c:pt>
                <c:pt idx="6827">
                  <c:v>6828</c:v>
                </c:pt>
                <c:pt idx="6828">
                  <c:v>6829</c:v>
                </c:pt>
                <c:pt idx="6829">
                  <c:v>6830</c:v>
                </c:pt>
                <c:pt idx="6830">
                  <c:v>6831</c:v>
                </c:pt>
                <c:pt idx="6831">
                  <c:v>6832</c:v>
                </c:pt>
                <c:pt idx="6832">
                  <c:v>6833</c:v>
                </c:pt>
                <c:pt idx="6833">
                  <c:v>6834</c:v>
                </c:pt>
                <c:pt idx="6834">
                  <c:v>6835</c:v>
                </c:pt>
                <c:pt idx="6835">
                  <c:v>6836</c:v>
                </c:pt>
                <c:pt idx="6836">
                  <c:v>6837</c:v>
                </c:pt>
                <c:pt idx="6837">
                  <c:v>6838</c:v>
                </c:pt>
                <c:pt idx="6838">
                  <c:v>6839</c:v>
                </c:pt>
                <c:pt idx="6839">
                  <c:v>6840</c:v>
                </c:pt>
                <c:pt idx="6840">
                  <c:v>6841</c:v>
                </c:pt>
                <c:pt idx="6841">
                  <c:v>6842</c:v>
                </c:pt>
                <c:pt idx="6842">
                  <c:v>6843</c:v>
                </c:pt>
                <c:pt idx="6843">
                  <c:v>6844</c:v>
                </c:pt>
                <c:pt idx="6844">
                  <c:v>6845</c:v>
                </c:pt>
                <c:pt idx="6845">
                  <c:v>6846</c:v>
                </c:pt>
                <c:pt idx="6846">
                  <c:v>6847</c:v>
                </c:pt>
                <c:pt idx="6847">
                  <c:v>6848</c:v>
                </c:pt>
                <c:pt idx="6848">
                  <c:v>6849</c:v>
                </c:pt>
                <c:pt idx="6849">
                  <c:v>6850</c:v>
                </c:pt>
                <c:pt idx="6850">
                  <c:v>6851</c:v>
                </c:pt>
                <c:pt idx="6851">
                  <c:v>6852</c:v>
                </c:pt>
                <c:pt idx="6852">
                  <c:v>6853</c:v>
                </c:pt>
                <c:pt idx="6853">
                  <c:v>6854</c:v>
                </c:pt>
                <c:pt idx="6854">
                  <c:v>6855</c:v>
                </c:pt>
                <c:pt idx="6855">
                  <c:v>6856</c:v>
                </c:pt>
                <c:pt idx="6856">
                  <c:v>6857</c:v>
                </c:pt>
                <c:pt idx="6857">
                  <c:v>6858</c:v>
                </c:pt>
                <c:pt idx="6858">
                  <c:v>6859</c:v>
                </c:pt>
                <c:pt idx="6859">
                  <c:v>6860</c:v>
                </c:pt>
                <c:pt idx="6860">
                  <c:v>6861</c:v>
                </c:pt>
                <c:pt idx="6861">
                  <c:v>6862</c:v>
                </c:pt>
                <c:pt idx="6862">
                  <c:v>6863</c:v>
                </c:pt>
                <c:pt idx="6863">
                  <c:v>6864</c:v>
                </c:pt>
                <c:pt idx="6864">
                  <c:v>6865</c:v>
                </c:pt>
                <c:pt idx="6865">
                  <c:v>6866</c:v>
                </c:pt>
                <c:pt idx="6866">
                  <c:v>6867</c:v>
                </c:pt>
                <c:pt idx="6867">
                  <c:v>6868</c:v>
                </c:pt>
                <c:pt idx="6868">
                  <c:v>6869</c:v>
                </c:pt>
                <c:pt idx="6869">
                  <c:v>6870</c:v>
                </c:pt>
                <c:pt idx="6870">
                  <c:v>6871</c:v>
                </c:pt>
                <c:pt idx="6871">
                  <c:v>6872</c:v>
                </c:pt>
                <c:pt idx="6872">
                  <c:v>6873</c:v>
                </c:pt>
                <c:pt idx="6873">
                  <c:v>6874</c:v>
                </c:pt>
                <c:pt idx="6874">
                  <c:v>6875</c:v>
                </c:pt>
                <c:pt idx="6875">
                  <c:v>6876</c:v>
                </c:pt>
                <c:pt idx="6876">
                  <c:v>6877</c:v>
                </c:pt>
                <c:pt idx="6877">
                  <c:v>6878</c:v>
                </c:pt>
                <c:pt idx="6878">
                  <c:v>6879</c:v>
                </c:pt>
                <c:pt idx="6879">
                  <c:v>6880</c:v>
                </c:pt>
                <c:pt idx="6880">
                  <c:v>6881</c:v>
                </c:pt>
                <c:pt idx="6881">
                  <c:v>6882</c:v>
                </c:pt>
                <c:pt idx="6882">
                  <c:v>6883</c:v>
                </c:pt>
                <c:pt idx="6883">
                  <c:v>6884</c:v>
                </c:pt>
                <c:pt idx="6884">
                  <c:v>6885</c:v>
                </c:pt>
                <c:pt idx="6885">
                  <c:v>6886</c:v>
                </c:pt>
                <c:pt idx="6886">
                  <c:v>6887</c:v>
                </c:pt>
                <c:pt idx="6887">
                  <c:v>6888</c:v>
                </c:pt>
                <c:pt idx="6888">
                  <c:v>6889</c:v>
                </c:pt>
                <c:pt idx="6889">
                  <c:v>6890</c:v>
                </c:pt>
                <c:pt idx="6890">
                  <c:v>6891</c:v>
                </c:pt>
                <c:pt idx="6891">
                  <c:v>6892</c:v>
                </c:pt>
                <c:pt idx="6892">
                  <c:v>6893</c:v>
                </c:pt>
                <c:pt idx="6893">
                  <c:v>6894</c:v>
                </c:pt>
                <c:pt idx="6894">
                  <c:v>6895</c:v>
                </c:pt>
                <c:pt idx="6895">
                  <c:v>6896</c:v>
                </c:pt>
                <c:pt idx="6896">
                  <c:v>6897</c:v>
                </c:pt>
                <c:pt idx="6897">
                  <c:v>6898</c:v>
                </c:pt>
                <c:pt idx="6898">
                  <c:v>6899</c:v>
                </c:pt>
                <c:pt idx="6899">
                  <c:v>6900</c:v>
                </c:pt>
                <c:pt idx="6900">
                  <c:v>6901</c:v>
                </c:pt>
                <c:pt idx="6901">
                  <c:v>6902</c:v>
                </c:pt>
                <c:pt idx="6902">
                  <c:v>6903</c:v>
                </c:pt>
                <c:pt idx="6903">
                  <c:v>6904</c:v>
                </c:pt>
                <c:pt idx="6904">
                  <c:v>6905</c:v>
                </c:pt>
                <c:pt idx="6905">
                  <c:v>6906</c:v>
                </c:pt>
                <c:pt idx="6906">
                  <c:v>6907</c:v>
                </c:pt>
                <c:pt idx="6907">
                  <c:v>6908</c:v>
                </c:pt>
                <c:pt idx="6908">
                  <c:v>6909</c:v>
                </c:pt>
                <c:pt idx="6909">
                  <c:v>6910</c:v>
                </c:pt>
                <c:pt idx="6910">
                  <c:v>6911</c:v>
                </c:pt>
                <c:pt idx="6911">
                  <c:v>6912</c:v>
                </c:pt>
                <c:pt idx="6912">
                  <c:v>6913</c:v>
                </c:pt>
                <c:pt idx="6913">
                  <c:v>6914</c:v>
                </c:pt>
                <c:pt idx="6914">
                  <c:v>6915</c:v>
                </c:pt>
                <c:pt idx="6915">
                  <c:v>6916</c:v>
                </c:pt>
                <c:pt idx="6916">
                  <c:v>6917</c:v>
                </c:pt>
                <c:pt idx="6917">
                  <c:v>6918</c:v>
                </c:pt>
                <c:pt idx="6918">
                  <c:v>6919</c:v>
                </c:pt>
                <c:pt idx="6919">
                  <c:v>6920</c:v>
                </c:pt>
                <c:pt idx="6920">
                  <c:v>6921</c:v>
                </c:pt>
                <c:pt idx="6921">
                  <c:v>6922</c:v>
                </c:pt>
                <c:pt idx="6922">
                  <c:v>6923</c:v>
                </c:pt>
                <c:pt idx="6923">
                  <c:v>6924</c:v>
                </c:pt>
                <c:pt idx="6924">
                  <c:v>6925</c:v>
                </c:pt>
                <c:pt idx="6925">
                  <c:v>6926</c:v>
                </c:pt>
                <c:pt idx="6926">
                  <c:v>6927</c:v>
                </c:pt>
                <c:pt idx="6927">
                  <c:v>6928</c:v>
                </c:pt>
                <c:pt idx="6928">
                  <c:v>6929</c:v>
                </c:pt>
                <c:pt idx="6929">
                  <c:v>6930</c:v>
                </c:pt>
                <c:pt idx="6930">
                  <c:v>6931</c:v>
                </c:pt>
                <c:pt idx="6931">
                  <c:v>6932</c:v>
                </c:pt>
                <c:pt idx="6932">
                  <c:v>6933</c:v>
                </c:pt>
                <c:pt idx="6933">
                  <c:v>6934</c:v>
                </c:pt>
                <c:pt idx="6934">
                  <c:v>6935</c:v>
                </c:pt>
                <c:pt idx="6935">
                  <c:v>6936</c:v>
                </c:pt>
                <c:pt idx="6936">
                  <c:v>6937</c:v>
                </c:pt>
                <c:pt idx="6937">
                  <c:v>6938</c:v>
                </c:pt>
                <c:pt idx="6938">
                  <c:v>6939</c:v>
                </c:pt>
                <c:pt idx="6939">
                  <c:v>6940</c:v>
                </c:pt>
                <c:pt idx="6940">
                  <c:v>6941</c:v>
                </c:pt>
                <c:pt idx="6941">
                  <c:v>6942</c:v>
                </c:pt>
                <c:pt idx="6942">
                  <c:v>6943</c:v>
                </c:pt>
                <c:pt idx="6943">
                  <c:v>6944</c:v>
                </c:pt>
                <c:pt idx="6944">
                  <c:v>6945</c:v>
                </c:pt>
                <c:pt idx="6945">
                  <c:v>6946</c:v>
                </c:pt>
                <c:pt idx="6946">
                  <c:v>6947</c:v>
                </c:pt>
                <c:pt idx="6947">
                  <c:v>6948</c:v>
                </c:pt>
                <c:pt idx="6948">
                  <c:v>6949</c:v>
                </c:pt>
                <c:pt idx="6949">
                  <c:v>6950</c:v>
                </c:pt>
                <c:pt idx="6950">
                  <c:v>6951</c:v>
                </c:pt>
                <c:pt idx="6951">
                  <c:v>6952</c:v>
                </c:pt>
                <c:pt idx="6952">
                  <c:v>6953</c:v>
                </c:pt>
                <c:pt idx="6953">
                  <c:v>6954</c:v>
                </c:pt>
                <c:pt idx="6954">
                  <c:v>6955</c:v>
                </c:pt>
                <c:pt idx="6955">
                  <c:v>6956</c:v>
                </c:pt>
                <c:pt idx="6956">
                  <c:v>6957</c:v>
                </c:pt>
                <c:pt idx="6957">
                  <c:v>6958</c:v>
                </c:pt>
                <c:pt idx="6958">
                  <c:v>6959</c:v>
                </c:pt>
                <c:pt idx="6959">
                  <c:v>6960</c:v>
                </c:pt>
                <c:pt idx="6960">
                  <c:v>6961</c:v>
                </c:pt>
                <c:pt idx="6961">
                  <c:v>6962</c:v>
                </c:pt>
                <c:pt idx="6962">
                  <c:v>6963</c:v>
                </c:pt>
                <c:pt idx="6963">
                  <c:v>6964</c:v>
                </c:pt>
                <c:pt idx="6964">
                  <c:v>6965</c:v>
                </c:pt>
                <c:pt idx="6965">
                  <c:v>6966</c:v>
                </c:pt>
                <c:pt idx="6966">
                  <c:v>6967</c:v>
                </c:pt>
                <c:pt idx="6967">
                  <c:v>6968</c:v>
                </c:pt>
                <c:pt idx="6968">
                  <c:v>6969</c:v>
                </c:pt>
                <c:pt idx="6969">
                  <c:v>6970</c:v>
                </c:pt>
                <c:pt idx="6970">
                  <c:v>6971</c:v>
                </c:pt>
                <c:pt idx="6971">
                  <c:v>6972</c:v>
                </c:pt>
                <c:pt idx="6972">
                  <c:v>6973</c:v>
                </c:pt>
                <c:pt idx="6973">
                  <c:v>6974</c:v>
                </c:pt>
                <c:pt idx="6974">
                  <c:v>6975</c:v>
                </c:pt>
                <c:pt idx="6975">
                  <c:v>6976</c:v>
                </c:pt>
                <c:pt idx="6976">
                  <c:v>6977</c:v>
                </c:pt>
                <c:pt idx="6977">
                  <c:v>6978</c:v>
                </c:pt>
                <c:pt idx="6978">
                  <c:v>6979</c:v>
                </c:pt>
                <c:pt idx="6979">
                  <c:v>6980</c:v>
                </c:pt>
                <c:pt idx="6980">
                  <c:v>6981</c:v>
                </c:pt>
                <c:pt idx="6981">
                  <c:v>6982</c:v>
                </c:pt>
                <c:pt idx="6982">
                  <c:v>6983</c:v>
                </c:pt>
                <c:pt idx="6983">
                  <c:v>6984</c:v>
                </c:pt>
                <c:pt idx="6984">
                  <c:v>6985</c:v>
                </c:pt>
                <c:pt idx="6985">
                  <c:v>6986</c:v>
                </c:pt>
                <c:pt idx="6986">
                  <c:v>6987</c:v>
                </c:pt>
                <c:pt idx="6987">
                  <c:v>6988</c:v>
                </c:pt>
                <c:pt idx="6988">
                  <c:v>6989</c:v>
                </c:pt>
                <c:pt idx="6989">
                  <c:v>6990</c:v>
                </c:pt>
                <c:pt idx="6990">
                  <c:v>6991</c:v>
                </c:pt>
                <c:pt idx="6991">
                  <c:v>6992</c:v>
                </c:pt>
                <c:pt idx="6992">
                  <c:v>6993</c:v>
                </c:pt>
                <c:pt idx="6993">
                  <c:v>6994</c:v>
                </c:pt>
                <c:pt idx="6994">
                  <c:v>6995</c:v>
                </c:pt>
                <c:pt idx="6995">
                  <c:v>6996</c:v>
                </c:pt>
                <c:pt idx="6996">
                  <c:v>6997</c:v>
                </c:pt>
                <c:pt idx="6997">
                  <c:v>6998</c:v>
                </c:pt>
                <c:pt idx="6998">
                  <c:v>6999</c:v>
                </c:pt>
                <c:pt idx="6999">
                  <c:v>7000</c:v>
                </c:pt>
                <c:pt idx="7000">
                  <c:v>7001</c:v>
                </c:pt>
                <c:pt idx="7001">
                  <c:v>7002</c:v>
                </c:pt>
                <c:pt idx="7002">
                  <c:v>7003</c:v>
                </c:pt>
                <c:pt idx="7003">
                  <c:v>7004</c:v>
                </c:pt>
                <c:pt idx="7004">
                  <c:v>7005</c:v>
                </c:pt>
                <c:pt idx="7005">
                  <c:v>7006</c:v>
                </c:pt>
                <c:pt idx="7006">
                  <c:v>7007</c:v>
                </c:pt>
                <c:pt idx="7007">
                  <c:v>7008</c:v>
                </c:pt>
                <c:pt idx="7008">
                  <c:v>7009</c:v>
                </c:pt>
                <c:pt idx="7009">
                  <c:v>7010</c:v>
                </c:pt>
                <c:pt idx="7010">
                  <c:v>7011</c:v>
                </c:pt>
                <c:pt idx="7011">
                  <c:v>7012</c:v>
                </c:pt>
                <c:pt idx="7012">
                  <c:v>7013</c:v>
                </c:pt>
                <c:pt idx="7013">
                  <c:v>7014</c:v>
                </c:pt>
                <c:pt idx="7014">
                  <c:v>7015</c:v>
                </c:pt>
                <c:pt idx="7015">
                  <c:v>7016</c:v>
                </c:pt>
                <c:pt idx="7016">
                  <c:v>7017</c:v>
                </c:pt>
                <c:pt idx="7017">
                  <c:v>7018</c:v>
                </c:pt>
                <c:pt idx="7018">
                  <c:v>7019</c:v>
                </c:pt>
                <c:pt idx="7019">
                  <c:v>7020</c:v>
                </c:pt>
                <c:pt idx="7020">
                  <c:v>7021</c:v>
                </c:pt>
                <c:pt idx="7021">
                  <c:v>7022</c:v>
                </c:pt>
                <c:pt idx="7022">
                  <c:v>7023</c:v>
                </c:pt>
                <c:pt idx="7023">
                  <c:v>7024</c:v>
                </c:pt>
                <c:pt idx="7024">
                  <c:v>7025</c:v>
                </c:pt>
                <c:pt idx="7025">
                  <c:v>7026</c:v>
                </c:pt>
                <c:pt idx="7026">
                  <c:v>7027</c:v>
                </c:pt>
                <c:pt idx="7027">
                  <c:v>7028</c:v>
                </c:pt>
                <c:pt idx="7028">
                  <c:v>7029</c:v>
                </c:pt>
                <c:pt idx="7029">
                  <c:v>7030</c:v>
                </c:pt>
                <c:pt idx="7030">
                  <c:v>7031</c:v>
                </c:pt>
                <c:pt idx="7031">
                  <c:v>7032</c:v>
                </c:pt>
                <c:pt idx="7032">
                  <c:v>7033</c:v>
                </c:pt>
                <c:pt idx="7033">
                  <c:v>7034</c:v>
                </c:pt>
                <c:pt idx="7034">
                  <c:v>7035</c:v>
                </c:pt>
                <c:pt idx="7035">
                  <c:v>7036</c:v>
                </c:pt>
                <c:pt idx="7036">
                  <c:v>7037</c:v>
                </c:pt>
                <c:pt idx="7037">
                  <c:v>7038</c:v>
                </c:pt>
                <c:pt idx="7038">
                  <c:v>7039</c:v>
                </c:pt>
                <c:pt idx="7039">
                  <c:v>7040</c:v>
                </c:pt>
                <c:pt idx="7040">
                  <c:v>7041</c:v>
                </c:pt>
                <c:pt idx="7041">
                  <c:v>7042</c:v>
                </c:pt>
                <c:pt idx="7042">
                  <c:v>7043</c:v>
                </c:pt>
                <c:pt idx="7043">
                  <c:v>7044</c:v>
                </c:pt>
                <c:pt idx="7044">
                  <c:v>7045</c:v>
                </c:pt>
                <c:pt idx="7045">
                  <c:v>7046</c:v>
                </c:pt>
                <c:pt idx="7046">
                  <c:v>7047</c:v>
                </c:pt>
                <c:pt idx="7047">
                  <c:v>7048</c:v>
                </c:pt>
                <c:pt idx="7048">
                  <c:v>7049</c:v>
                </c:pt>
                <c:pt idx="7049">
                  <c:v>7050</c:v>
                </c:pt>
                <c:pt idx="7050">
                  <c:v>7051</c:v>
                </c:pt>
                <c:pt idx="7051">
                  <c:v>7052</c:v>
                </c:pt>
                <c:pt idx="7052">
                  <c:v>7053</c:v>
                </c:pt>
                <c:pt idx="7053">
                  <c:v>7054</c:v>
                </c:pt>
                <c:pt idx="7054">
                  <c:v>7055</c:v>
                </c:pt>
                <c:pt idx="7055">
                  <c:v>7056</c:v>
                </c:pt>
                <c:pt idx="7056">
                  <c:v>7057</c:v>
                </c:pt>
                <c:pt idx="7057">
                  <c:v>7058</c:v>
                </c:pt>
                <c:pt idx="7058">
                  <c:v>7059</c:v>
                </c:pt>
                <c:pt idx="7059">
                  <c:v>7060</c:v>
                </c:pt>
                <c:pt idx="7060">
                  <c:v>7061</c:v>
                </c:pt>
                <c:pt idx="7061">
                  <c:v>7062</c:v>
                </c:pt>
                <c:pt idx="7062">
                  <c:v>7063</c:v>
                </c:pt>
                <c:pt idx="7063">
                  <c:v>7064</c:v>
                </c:pt>
                <c:pt idx="7064">
                  <c:v>7065</c:v>
                </c:pt>
                <c:pt idx="7065">
                  <c:v>7066</c:v>
                </c:pt>
                <c:pt idx="7066">
                  <c:v>7067</c:v>
                </c:pt>
                <c:pt idx="7067">
                  <c:v>7068</c:v>
                </c:pt>
                <c:pt idx="7068">
                  <c:v>7069</c:v>
                </c:pt>
                <c:pt idx="7069">
                  <c:v>7070</c:v>
                </c:pt>
                <c:pt idx="7070">
                  <c:v>7071</c:v>
                </c:pt>
                <c:pt idx="7071">
                  <c:v>7072</c:v>
                </c:pt>
                <c:pt idx="7072">
                  <c:v>7073</c:v>
                </c:pt>
                <c:pt idx="7073">
                  <c:v>7074</c:v>
                </c:pt>
                <c:pt idx="7074">
                  <c:v>7075</c:v>
                </c:pt>
                <c:pt idx="7075">
                  <c:v>7076</c:v>
                </c:pt>
                <c:pt idx="7076">
                  <c:v>7077</c:v>
                </c:pt>
                <c:pt idx="7077">
                  <c:v>7078</c:v>
                </c:pt>
                <c:pt idx="7078">
                  <c:v>7079</c:v>
                </c:pt>
                <c:pt idx="7079">
                  <c:v>7080</c:v>
                </c:pt>
                <c:pt idx="7080">
                  <c:v>7081</c:v>
                </c:pt>
                <c:pt idx="7081">
                  <c:v>7082</c:v>
                </c:pt>
                <c:pt idx="7082">
                  <c:v>7083</c:v>
                </c:pt>
                <c:pt idx="7083">
                  <c:v>7084</c:v>
                </c:pt>
                <c:pt idx="7084">
                  <c:v>7085</c:v>
                </c:pt>
                <c:pt idx="7085">
                  <c:v>7086</c:v>
                </c:pt>
                <c:pt idx="7086">
                  <c:v>7087</c:v>
                </c:pt>
                <c:pt idx="7087">
                  <c:v>7088</c:v>
                </c:pt>
                <c:pt idx="7088">
                  <c:v>7089</c:v>
                </c:pt>
                <c:pt idx="7089">
                  <c:v>7090</c:v>
                </c:pt>
                <c:pt idx="7090">
                  <c:v>7091</c:v>
                </c:pt>
                <c:pt idx="7091">
                  <c:v>7092</c:v>
                </c:pt>
                <c:pt idx="7092">
                  <c:v>7093</c:v>
                </c:pt>
                <c:pt idx="7093">
                  <c:v>7094</c:v>
                </c:pt>
                <c:pt idx="7094">
                  <c:v>7095</c:v>
                </c:pt>
                <c:pt idx="7095">
                  <c:v>7096</c:v>
                </c:pt>
                <c:pt idx="7096">
                  <c:v>7097</c:v>
                </c:pt>
                <c:pt idx="7097">
                  <c:v>7098</c:v>
                </c:pt>
                <c:pt idx="7098">
                  <c:v>7099</c:v>
                </c:pt>
                <c:pt idx="7099">
                  <c:v>7100</c:v>
                </c:pt>
                <c:pt idx="7100">
                  <c:v>7101</c:v>
                </c:pt>
                <c:pt idx="7101">
                  <c:v>7102</c:v>
                </c:pt>
                <c:pt idx="7102">
                  <c:v>7103</c:v>
                </c:pt>
                <c:pt idx="7103">
                  <c:v>7104</c:v>
                </c:pt>
                <c:pt idx="7104">
                  <c:v>7105</c:v>
                </c:pt>
                <c:pt idx="7105">
                  <c:v>7106</c:v>
                </c:pt>
                <c:pt idx="7106">
                  <c:v>7107</c:v>
                </c:pt>
                <c:pt idx="7107">
                  <c:v>7108</c:v>
                </c:pt>
                <c:pt idx="7108">
                  <c:v>7109</c:v>
                </c:pt>
                <c:pt idx="7109">
                  <c:v>7110</c:v>
                </c:pt>
                <c:pt idx="7110">
                  <c:v>7111</c:v>
                </c:pt>
                <c:pt idx="7111">
                  <c:v>7112</c:v>
                </c:pt>
                <c:pt idx="7112">
                  <c:v>7113</c:v>
                </c:pt>
                <c:pt idx="7113">
                  <c:v>7114</c:v>
                </c:pt>
                <c:pt idx="7114">
                  <c:v>7115</c:v>
                </c:pt>
                <c:pt idx="7115">
                  <c:v>7116</c:v>
                </c:pt>
                <c:pt idx="7116">
                  <c:v>7117</c:v>
                </c:pt>
                <c:pt idx="7117">
                  <c:v>7118</c:v>
                </c:pt>
                <c:pt idx="7118">
                  <c:v>7119</c:v>
                </c:pt>
                <c:pt idx="7119">
                  <c:v>7120</c:v>
                </c:pt>
                <c:pt idx="7120">
                  <c:v>7121</c:v>
                </c:pt>
                <c:pt idx="7121">
                  <c:v>7122</c:v>
                </c:pt>
                <c:pt idx="7122">
                  <c:v>7123</c:v>
                </c:pt>
                <c:pt idx="7123">
                  <c:v>7124</c:v>
                </c:pt>
                <c:pt idx="7124">
                  <c:v>7125</c:v>
                </c:pt>
                <c:pt idx="7125">
                  <c:v>7126</c:v>
                </c:pt>
                <c:pt idx="7126">
                  <c:v>7127</c:v>
                </c:pt>
                <c:pt idx="7127">
                  <c:v>7128</c:v>
                </c:pt>
                <c:pt idx="7128">
                  <c:v>7129</c:v>
                </c:pt>
                <c:pt idx="7129">
                  <c:v>7130</c:v>
                </c:pt>
                <c:pt idx="7130">
                  <c:v>7131</c:v>
                </c:pt>
                <c:pt idx="7131">
                  <c:v>7132</c:v>
                </c:pt>
                <c:pt idx="7132">
                  <c:v>7133</c:v>
                </c:pt>
                <c:pt idx="7133">
                  <c:v>7134</c:v>
                </c:pt>
                <c:pt idx="7134">
                  <c:v>7135</c:v>
                </c:pt>
                <c:pt idx="7135">
                  <c:v>7136</c:v>
                </c:pt>
                <c:pt idx="7136">
                  <c:v>7137</c:v>
                </c:pt>
                <c:pt idx="7137">
                  <c:v>7138</c:v>
                </c:pt>
                <c:pt idx="7138">
                  <c:v>7139</c:v>
                </c:pt>
                <c:pt idx="7139">
                  <c:v>7140</c:v>
                </c:pt>
                <c:pt idx="7140">
                  <c:v>7141</c:v>
                </c:pt>
                <c:pt idx="7141">
                  <c:v>7142</c:v>
                </c:pt>
                <c:pt idx="7142">
                  <c:v>7143</c:v>
                </c:pt>
                <c:pt idx="7143">
                  <c:v>7144</c:v>
                </c:pt>
                <c:pt idx="7144">
                  <c:v>7145</c:v>
                </c:pt>
                <c:pt idx="7145">
                  <c:v>7146</c:v>
                </c:pt>
                <c:pt idx="7146">
                  <c:v>7147</c:v>
                </c:pt>
                <c:pt idx="7147">
                  <c:v>7148</c:v>
                </c:pt>
                <c:pt idx="7148">
                  <c:v>7149</c:v>
                </c:pt>
                <c:pt idx="7149">
                  <c:v>7150</c:v>
                </c:pt>
                <c:pt idx="7150">
                  <c:v>7151</c:v>
                </c:pt>
                <c:pt idx="7151">
                  <c:v>7152</c:v>
                </c:pt>
                <c:pt idx="7152">
                  <c:v>7153</c:v>
                </c:pt>
                <c:pt idx="7153">
                  <c:v>7154</c:v>
                </c:pt>
                <c:pt idx="7154">
                  <c:v>7155</c:v>
                </c:pt>
                <c:pt idx="7155">
                  <c:v>7156</c:v>
                </c:pt>
                <c:pt idx="7156">
                  <c:v>7157</c:v>
                </c:pt>
                <c:pt idx="7157">
                  <c:v>7158</c:v>
                </c:pt>
                <c:pt idx="7158">
                  <c:v>7159</c:v>
                </c:pt>
                <c:pt idx="7159">
                  <c:v>7160</c:v>
                </c:pt>
                <c:pt idx="7160">
                  <c:v>7161</c:v>
                </c:pt>
                <c:pt idx="7161">
                  <c:v>7162</c:v>
                </c:pt>
                <c:pt idx="7162">
                  <c:v>7163</c:v>
                </c:pt>
                <c:pt idx="7163">
                  <c:v>7164</c:v>
                </c:pt>
                <c:pt idx="7164">
                  <c:v>7165</c:v>
                </c:pt>
                <c:pt idx="7165">
                  <c:v>7166</c:v>
                </c:pt>
                <c:pt idx="7166">
                  <c:v>7167</c:v>
                </c:pt>
                <c:pt idx="7167">
                  <c:v>7168</c:v>
                </c:pt>
                <c:pt idx="7168">
                  <c:v>7169</c:v>
                </c:pt>
                <c:pt idx="7169">
                  <c:v>7170</c:v>
                </c:pt>
                <c:pt idx="7170">
                  <c:v>7171</c:v>
                </c:pt>
                <c:pt idx="7171">
                  <c:v>7172</c:v>
                </c:pt>
                <c:pt idx="7172">
                  <c:v>7173</c:v>
                </c:pt>
                <c:pt idx="7173">
                  <c:v>7174</c:v>
                </c:pt>
                <c:pt idx="7174">
                  <c:v>7175</c:v>
                </c:pt>
                <c:pt idx="7175">
                  <c:v>7176</c:v>
                </c:pt>
                <c:pt idx="7176">
                  <c:v>7177</c:v>
                </c:pt>
                <c:pt idx="7177">
                  <c:v>7178</c:v>
                </c:pt>
                <c:pt idx="7178">
                  <c:v>7179</c:v>
                </c:pt>
                <c:pt idx="7179">
                  <c:v>7180</c:v>
                </c:pt>
                <c:pt idx="7180">
                  <c:v>7181</c:v>
                </c:pt>
                <c:pt idx="7181">
                  <c:v>7182</c:v>
                </c:pt>
                <c:pt idx="7182">
                  <c:v>7183</c:v>
                </c:pt>
                <c:pt idx="7183">
                  <c:v>7184</c:v>
                </c:pt>
                <c:pt idx="7184">
                  <c:v>7185</c:v>
                </c:pt>
                <c:pt idx="7185">
                  <c:v>7186</c:v>
                </c:pt>
                <c:pt idx="7186">
                  <c:v>7187</c:v>
                </c:pt>
                <c:pt idx="7187">
                  <c:v>7188</c:v>
                </c:pt>
                <c:pt idx="7188">
                  <c:v>7189</c:v>
                </c:pt>
                <c:pt idx="7189">
                  <c:v>7190</c:v>
                </c:pt>
                <c:pt idx="7190">
                  <c:v>7191</c:v>
                </c:pt>
                <c:pt idx="7191">
                  <c:v>7192</c:v>
                </c:pt>
                <c:pt idx="7192">
                  <c:v>7193</c:v>
                </c:pt>
                <c:pt idx="7193">
                  <c:v>7194</c:v>
                </c:pt>
                <c:pt idx="7194">
                  <c:v>7195</c:v>
                </c:pt>
                <c:pt idx="7195">
                  <c:v>7196</c:v>
                </c:pt>
                <c:pt idx="7196">
                  <c:v>7197</c:v>
                </c:pt>
                <c:pt idx="7197">
                  <c:v>7198</c:v>
                </c:pt>
                <c:pt idx="7198">
                  <c:v>7199</c:v>
                </c:pt>
                <c:pt idx="7199">
                  <c:v>7200</c:v>
                </c:pt>
                <c:pt idx="7200">
                  <c:v>7201</c:v>
                </c:pt>
                <c:pt idx="7201">
                  <c:v>7202</c:v>
                </c:pt>
                <c:pt idx="7202">
                  <c:v>7203</c:v>
                </c:pt>
                <c:pt idx="7203">
                  <c:v>7204</c:v>
                </c:pt>
                <c:pt idx="7204">
                  <c:v>7205</c:v>
                </c:pt>
                <c:pt idx="7205">
                  <c:v>7206</c:v>
                </c:pt>
                <c:pt idx="7206">
                  <c:v>7207</c:v>
                </c:pt>
                <c:pt idx="7207">
                  <c:v>7208</c:v>
                </c:pt>
                <c:pt idx="7208">
                  <c:v>7209</c:v>
                </c:pt>
                <c:pt idx="7209">
                  <c:v>7210</c:v>
                </c:pt>
                <c:pt idx="7210">
                  <c:v>7211</c:v>
                </c:pt>
                <c:pt idx="7211">
                  <c:v>7212</c:v>
                </c:pt>
                <c:pt idx="7212">
                  <c:v>7213</c:v>
                </c:pt>
                <c:pt idx="7213">
                  <c:v>7214</c:v>
                </c:pt>
                <c:pt idx="7214">
                  <c:v>7215</c:v>
                </c:pt>
                <c:pt idx="7215">
                  <c:v>7216</c:v>
                </c:pt>
                <c:pt idx="7216">
                  <c:v>7217</c:v>
                </c:pt>
                <c:pt idx="7217">
                  <c:v>7218</c:v>
                </c:pt>
                <c:pt idx="7218">
                  <c:v>7219</c:v>
                </c:pt>
                <c:pt idx="7219">
                  <c:v>7220</c:v>
                </c:pt>
                <c:pt idx="7220">
                  <c:v>7221</c:v>
                </c:pt>
                <c:pt idx="7221">
                  <c:v>7222</c:v>
                </c:pt>
                <c:pt idx="7222">
                  <c:v>7223</c:v>
                </c:pt>
                <c:pt idx="7223">
                  <c:v>7224</c:v>
                </c:pt>
                <c:pt idx="7224">
                  <c:v>7225</c:v>
                </c:pt>
                <c:pt idx="7225">
                  <c:v>7226</c:v>
                </c:pt>
                <c:pt idx="7226">
                  <c:v>7227</c:v>
                </c:pt>
                <c:pt idx="7227">
                  <c:v>7228</c:v>
                </c:pt>
                <c:pt idx="7228">
                  <c:v>7229</c:v>
                </c:pt>
                <c:pt idx="7229">
                  <c:v>7230</c:v>
                </c:pt>
                <c:pt idx="7230">
                  <c:v>7231</c:v>
                </c:pt>
                <c:pt idx="7231">
                  <c:v>7232</c:v>
                </c:pt>
                <c:pt idx="7232">
                  <c:v>7233</c:v>
                </c:pt>
                <c:pt idx="7233">
                  <c:v>7234</c:v>
                </c:pt>
                <c:pt idx="7234">
                  <c:v>7235</c:v>
                </c:pt>
                <c:pt idx="7235">
                  <c:v>7236</c:v>
                </c:pt>
                <c:pt idx="7236">
                  <c:v>7237</c:v>
                </c:pt>
                <c:pt idx="7237">
                  <c:v>7238</c:v>
                </c:pt>
                <c:pt idx="7238">
                  <c:v>7239</c:v>
                </c:pt>
                <c:pt idx="7239">
                  <c:v>7240</c:v>
                </c:pt>
                <c:pt idx="7240">
                  <c:v>7241</c:v>
                </c:pt>
                <c:pt idx="7241">
                  <c:v>7242</c:v>
                </c:pt>
                <c:pt idx="7242">
                  <c:v>7243</c:v>
                </c:pt>
                <c:pt idx="7243">
                  <c:v>7244</c:v>
                </c:pt>
                <c:pt idx="7244">
                  <c:v>7245</c:v>
                </c:pt>
                <c:pt idx="7245">
                  <c:v>7246</c:v>
                </c:pt>
                <c:pt idx="7246">
                  <c:v>7247</c:v>
                </c:pt>
                <c:pt idx="7247">
                  <c:v>7248</c:v>
                </c:pt>
                <c:pt idx="7248">
                  <c:v>7249</c:v>
                </c:pt>
                <c:pt idx="7249">
                  <c:v>7250</c:v>
                </c:pt>
                <c:pt idx="7250">
                  <c:v>7251</c:v>
                </c:pt>
                <c:pt idx="7251">
                  <c:v>7252</c:v>
                </c:pt>
                <c:pt idx="7252">
                  <c:v>7253</c:v>
                </c:pt>
                <c:pt idx="7253">
                  <c:v>7254</c:v>
                </c:pt>
                <c:pt idx="7254">
                  <c:v>7255</c:v>
                </c:pt>
                <c:pt idx="7255">
                  <c:v>7256</c:v>
                </c:pt>
                <c:pt idx="7256">
                  <c:v>7257</c:v>
                </c:pt>
                <c:pt idx="7257">
                  <c:v>7258</c:v>
                </c:pt>
                <c:pt idx="7258">
                  <c:v>7259</c:v>
                </c:pt>
                <c:pt idx="7259">
                  <c:v>7260</c:v>
                </c:pt>
                <c:pt idx="7260">
                  <c:v>7261</c:v>
                </c:pt>
                <c:pt idx="7261">
                  <c:v>7262</c:v>
                </c:pt>
                <c:pt idx="7262">
                  <c:v>7263</c:v>
                </c:pt>
                <c:pt idx="7263">
                  <c:v>7264</c:v>
                </c:pt>
                <c:pt idx="7264">
                  <c:v>7265</c:v>
                </c:pt>
                <c:pt idx="7265">
                  <c:v>7266</c:v>
                </c:pt>
                <c:pt idx="7266">
                  <c:v>7267</c:v>
                </c:pt>
                <c:pt idx="7267">
                  <c:v>7268</c:v>
                </c:pt>
                <c:pt idx="7268">
                  <c:v>7269</c:v>
                </c:pt>
                <c:pt idx="7269">
                  <c:v>7270</c:v>
                </c:pt>
                <c:pt idx="7270">
                  <c:v>7271</c:v>
                </c:pt>
                <c:pt idx="7271">
                  <c:v>7272</c:v>
                </c:pt>
                <c:pt idx="7272">
                  <c:v>7273</c:v>
                </c:pt>
                <c:pt idx="7273">
                  <c:v>7274</c:v>
                </c:pt>
                <c:pt idx="7274">
                  <c:v>7275</c:v>
                </c:pt>
                <c:pt idx="7275">
                  <c:v>7276</c:v>
                </c:pt>
                <c:pt idx="7276">
                  <c:v>7277</c:v>
                </c:pt>
                <c:pt idx="7277">
                  <c:v>7278</c:v>
                </c:pt>
                <c:pt idx="7278">
                  <c:v>7279</c:v>
                </c:pt>
                <c:pt idx="7279">
                  <c:v>7280</c:v>
                </c:pt>
                <c:pt idx="7280">
                  <c:v>7281</c:v>
                </c:pt>
                <c:pt idx="7281">
                  <c:v>7282</c:v>
                </c:pt>
                <c:pt idx="7282">
                  <c:v>7283</c:v>
                </c:pt>
                <c:pt idx="7283">
                  <c:v>7284</c:v>
                </c:pt>
                <c:pt idx="7284">
                  <c:v>7285</c:v>
                </c:pt>
                <c:pt idx="7285">
                  <c:v>7286</c:v>
                </c:pt>
                <c:pt idx="7286">
                  <c:v>7287</c:v>
                </c:pt>
                <c:pt idx="7287">
                  <c:v>7288</c:v>
                </c:pt>
                <c:pt idx="7288">
                  <c:v>7289</c:v>
                </c:pt>
                <c:pt idx="7289">
                  <c:v>7290</c:v>
                </c:pt>
                <c:pt idx="7290">
                  <c:v>7291</c:v>
                </c:pt>
                <c:pt idx="7291">
                  <c:v>7292</c:v>
                </c:pt>
                <c:pt idx="7292">
                  <c:v>7293</c:v>
                </c:pt>
                <c:pt idx="7293">
                  <c:v>7294</c:v>
                </c:pt>
                <c:pt idx="7294">
                  <c:v>7295</c:v>
                </c:pt>
                <c:pt idx="7295">
                  <c:v>7296</c:v>
                </c:pt>
                <c:pt idx="7296">
                  <c:v>7297</c:v>
                </c:pt>
                <c:pt idx="7297">
                  <c:v>7298</c:v>
                </c:pt>
                <c:pt idx="7298">
                  <c:v>7299</c:v>
                </c:pt>
                <c:pt idx="7299">
                  <c:v>7300</c:v>
                </c:pt>
                <c:pt idx="7300">
                  <c:v>7301</c:v>
                </c:pt>
                <c:pt idx="7301">
                  <c:v>7302</c:v>
                </c:pt>
                <c:pt idx="7302">
                  <c:v>7303</c:v>
                </c:pt>
                <c:pt idx="7303">
                  <c:v>7304</c:v>
                </c:pt>
                <c:pt idx="7304">
                  <c:v>7305</c:v>
                </c:pt>
                <c:pt idx="7305">
                  <c:v>7306</c:v>
                </c:pt>
                <c:pt idx="7306">
                  <c:v>7307</c:v>
                </c:pt>
                <c:pt idx="7307">
                  <c:v>7308</c:v>
                </c:pt>
                <c:pt idx="7308">
                  <c:v>7309</c:v>
                </c:pt>
                <c:pt idx="7309">
                  <c:v>7310</c:v>
                </c:pt>
                <c:pt idx="7310">
                  <c:v>7311</c:v>
                </c:pt>
                <c:pt idx="7311">
                  <c:v>7312</c:v>
                </c:pt>
                <c:pt idx="7312">
                  <c:v>7313</c:v>
                </c:pt>
                <c:pt idx="7313">
                  <c:v>7314</c:v>
                </c:pt>
                <c:pt idx="7314">
                  <c:v>7315</c:v>
                </c:pt>
                <c:pt idx="7315">
                  <c:v>7316</c:v>
                </c:pt>
                <c:pt idx="7316">
                  <c:v>7317</c:v>
                </c:pt>
                <c:pt idx="7317">
                  <c:v>7318</c:v>
                </c:pt>
                <c:pt idx="7318">
                  <c:v>7319</c:v>
                </c:pt>
                <c:pt idx="7319">
                  <c:v>7320</c:v>
                </c:pt>
                <c:pt idx="7320">
                  <c:v>7321</c:v>
                </c:pt>
                <c:pt idx="7321">
                  <c:v>7322</c:v>
                </c:pt>
                <c:pt idx="7322">
                  <c:v>7323</c:v>
                </c:pt>
                <c:pt idx="7323">
                  <c:v>7324</c:v>
                </c:pt>
                <c:pt idx="7324">
                  <c:v>7325</c:v>
                </c:pt>
                <c:pt idx="7325">
                  <c:v>7326</c:v>
                </c:pt>
                <c:pt idx="7326">
                  <c:v>7327</c:v>
                </c:pt>
                <c:pt idx="7327">
                  <c:v>7328</c:v>
                </c:pt>
                <c:pt idx="7328">
                  <c:v>7329</c:v>
                </c:pt>
                <c:pt idx="7329">
                  <c:v>7330</c:v>
                </c:pt>
                <c:pt idx="7330">
                  <c:v>7331</c:v>
                </c:pt>
                <c:pt idx="7331">
                  <c:v>7332</c:v>
                </c:pt>
                <c:pt idx="7332">
                  <c:v>7333</c:v>
                </c:pt>
                <c:pt idx="7333">
                  <c:v>7334</c:v>
                </c:pt>
                <c:pt idx="7334">
                  <c:v>7335</c:v>
                </c:pt>
                <c:pt idx="7335">
                  <c:v>7336</c:v>
                </c:pt>
                <c:pt idx="7336">
                  <c:v>7337</c:v>
                </c:pt>
                <c:pt idx="7337">
                  <c:v>7338</c:v>
                </c:pt>
                <c:pt idx="7338">
                  <c:v>7339</c:v>
                </c:pt>
                <c:pt idx="7339">
                  <c:v>7340</c:v>
                </c:pt>
                <c:pt idx="7340">
                  <c:v>7341</c:v>
                </c:pt>
                <c:pt idx="7341">
                  <c:v>7342</c:v>
                </c:pt>
                <c:pt idx="7342">
                  <c:v>7343</c:v>
                </c:pt>
                <c:pt idx="7343">
                  <c:v>7344</c:v>
                </c:pt>
                <c:pt idx="7344">
                  <c:v>7345</c:v>
                </c:pt>
                <c:pt idx="7345">
                  <c:v>7346</c:v>
                </c:pt>
                <c:pt idx="7346">
                  <c:v>7347</c:v>
                </c:pt>
                <c:pt idx="7347">
                  <c:v>7348</c:v>
                </c:pt>
                <c:pt idx="7348">
                  <c:v>7349</c:v>
                </c:pt>
                <c:pt idx="7349">
                  <c:v>7350</c:v>
                </c:pt>
                <c:pt idx="7350">
                  <c:v>7351</c:v>
                </c:pt>
                <c:pt idx="7351">
                  <c:v>7352</c:v>
                </c:pt>
                <c:pt idx="7352">
                  <c:v>7353</c:v>
                </c:pt>
                <c:pt idx="7353">
                  <c:v>7354</c:v>
                </c:pt>
                <c:pt idx="7354">
                  <c:v>7355</c:v>
                </c:pt>
                <c:pt idx="7355">
                  <c:v>7356</c:v>
                </c:pt>
                <c:pt idx="7356">
                  <c:v>7357</c:v>
                </c:pt>
                <c:pt idx="7357">
                  <c:v>7358</c:v>
                </c:pt>
                <c:pt idx="7358">
                  <c:v>7359</c:v>
                </c:pt>
                <c:pt idx="7359">
                  <c:v>7360</c:v>
                </c:pt>
                <c:pt idx="7360">
                  <c:v>7361</c:v>
                </c:pt>
                <c:pt idx="7361">
                  <c:v>7362</c:v>
                </c:pt>
                <c:pt idx="7362">
                  <c:v>7363</c:v>
                </c:pt>
                <c:pt idx="7363">
                  <c:v>7364</c:v>
                </c:pt>
                <c:pt idx="7364">
                  <c:v>7365</c:v>
                </c:pt>
                <c:pt idx="7365">
                  <c:v>7366</c:v>
                </c:pt>
                <c:pt idx="7366">
                  <c:v>7367</c:v>
                </c:pt>
                <c:pt idx="7367">
                  <c:v>7368</c:v>
                </c:pt>
                <c:pt idx="7368">
                  <c:v>7369</c:v>
                </c:pt>
                <c:pt idx="7369">
                  <c:v>7370</c:v>
                </c:pt>
                <c:pt idx="7370">
                  <c:v>7371</c:v>
                </c:pt>
                <c:pt idx="7371">
                  <c:v>7372</c:v>
                </c:pt>
                <c:pt idx="7372">
                  <c:v>7373</c:v>
                </c:pt>
                <c:pt idx="7373">
                  <c:v>7374</c:v>
                </c:pt>
                <c:pt idx="7374">
                  <c:v>7375</c:v>
                </c:pt>
                <c:pt idx="7375">
                  <c:v>7376</c:v>
                </c:pt>
                <c:pt idx="7376">
                  <c:v>7377</c:v>
                </c:pt>
                <c:pt idx="7377">
                  <c:v>7378</c:v>
                </c:pt>
                <c:pt idx="7378">
                  <c:v>7379</c:v>
                </c:pt>
                <c:pt idx="7379">
                  <c:v>7380</c:v>
                </c:pt>
                <c:pt idx="7380">
                  <c:v>7381</c:v>
                </c:pt>
                <c:pt idx="7381">
                  <c:v>7382</c:v>
                </c:pt>
                <c:pt idx="7382">
                  <c:v>7383</c:v>
                </c:pt>
                <c:pt idx="7383">
                  <c:v>7384</c:v>
                </c:pt>
                <c:pt idx="7384">
                  <c:v>7385</c:v>
                </c:pt>
                <c:pt idx="7385">
                  <c:v>7386</c:v>
                </c:pt>
                <c:pt idx="7386">
                  <c:v>7387</c:v>
                </c:pt>
                <c:pt idx="7387">
                  <c:v>7388</c:v>
                </c:pt>
                <c:pt idx="7388">
                  <c:v>7389</c:v>
                </c:pt>
                <c:pt idx="7389">
                  <c:v>7390</c:v>
                </c:pt>
                <c:pt idx="7390">
                  <c:v>7391</c:v>
                </c:pt>
                <c:pt idx="7391">
                  <c:v>7392</c:v>
                </c:pt>
                <c:pt idx="7392">
                  <c:v>7393</c:v>
                </c:pt>
                <c:pt idx="7393">
                  <c:v>7394</c:v>
                </c:pt>
                <c:pt idx="7394">
                  <c:v>7395</c:v>
                </c:pt>
                <c:pt idx="7395">
                  <c:v>7396</c:v>
                </c:pt>
                <c:pt idx="7396">
                  <c:v>7397</c:v>
                </c:pt>
                <c:pt idx="7397">
                  <c:v>7398</c:v>
                </c:pt>
                <c:pt idx="7398">
                  <c:v>7399</c:v>
                </c:pt>
                <c:pt idx="7399">
                  <c:v>7400</c:v>
                </c:pt>
                <c:pt idx="7400">
                  <c:v>7401</c:v>
                </c:pt>
                <c:pt idx="7401">
                  <c:v>7402</c:v>
                </c:pt>
                <c:pt idx="7402">
                  <c:v>7403</c:v>
                </c:pt>
                <c:pt idx="7403">
                  <c:v>7404</c:v>
                </c:pt>
                <c:pt idx="7404">
                  <c:v>7405</c:v>
                </c:pt>
                <c:pt idx="7405">
                  <c:v>7406</c:v>
                </c:pt>
                <c:pt idx="7406">
                  <c:v>7407</c:v>
                </c:pt>
                <c:pt idx="7407">
                  <c:v>7408</c:v>
                </c:pt>
                <c:pt idx="7408">
                  <c:v>7409</c:v>
                </c:pt>
                <c:pt idx="7409">
                  <c:v>7410</c:v>
                </c:pt>
                <c:pt idx="7410">
                  <c:v>7411</c:v>
                </c:pt>
                <c:pt idx="7411">
                  <c:v>7412</c:v>
                </c:pt>
                <c:pt idx="7412">
                  <c:v>7413</c:v>
                </c:pt>
                <c:pt idx="7413">
                  <c:v>7414</c:v>
                </c:pt>
                <c:pt idx="7414">
                  <c:v>7415</c:v>
                </c:pt>
                <c:pt idx="7415">
                  <c:v>7416</c:v>
                </c:pt>
                <c:pt idx="7416">
                  <c:v>7417</c:v>
                </c:pt>
                <c:pt idx="7417">
                  <c:v>7418</c:v>
                </c:pt>
                <c:pt idx="7418">
                  <c:v>7419</c:v>
                </c:pt>
                <c:pt idx="7419">
                  <c:v>7420</c:v>
                </c:pt>
                <c:pt idx="7420">
                  <c:v>7421</c:v>
                </c:pt>
                <c:pt idx="7421">
                  <c:v>7422</c:v>
                </c:pt>
                <c:pt idx="7422">
                  <c:v>7423</c:v>
                </c:pt>
                <c:pt idx="7423">
                  <c:v>7424</c:v>
                </c:pt>
                <c:pt idx="7424">
                  <c:v>7425</c:v>
                </c:pt>
                <c:pt idx="7425">
                  <c:v>7426</c:v>
                </c:pt>
                <c:pt idx="7426">
                  <c:v>7427</c:v>
                </c:pt>
                <c:pt idx="7427">
                  <c:v>7428</c:v>
                </c:pt>
                <c:pt idx="7428">
                  <c:v>7429</c:v>
                </c:pt>
                <c:pt idx="7429">
                  <c:v>7430</c:v>
                </c:pt>
                <c:pt idx="7430">
                  <c:v>7431</c:v>
                </c:pt>
                <c:pt idx="7431">
                  <c:v>7432</c:v>
                </c:pt>
                <c:pt idx="7432">
                  <c:v>7433</c:v>
                </c:pt>
                <c:pt idx="7433">
                  <c:v>7434</c:v>
                </c:pt>
                <c:pt idx="7434">
                  <c:v>7435</c:v>
                </c:pt>
                <c:pt idx="7435">
                  <c:v>7436</c:v>
                </c:pt>
                <c:pt idx="7436">
                  <c:v>7437</c:v>
                </c:pt>
                <c:pt idx="7437">
                  <c:v>7438</c:v>
                </c:pt>
                <c:pt idx="7438">
                  <c:v>7439</c:v>
                </c:pt>
                <c:pt idx="7439">
                  <c:v>7440</c:v>
                </c:pt>
                <c:pt idx="7440">
                  <c:v>7441</c:v>
                </c:pt>
                <c:pt idx="7441">
                  <c:v>7442</c:v>
                </c:pt>
                <c:pt idx="7442">
                  <c:v>7443</c:v>
                </c:pt>
                <c:pt idx="7443">
                  <c:v>7444</c:v>
                </c:pt>
                <c:pt idx="7444">
                  <c:v>7445</c:v>
                </c:pt>
                <c:pt idx="7445">
                  <c:v>7446</c:v>
                </c:pt>
                <c:pt idx="7446">
                  <c:v>7447</c:v>
                </c:pt>
                <c:pt idx="7447">
                  <c:v>7448</c:v>
                </c:pt>
                <c:pt idx="7448">
                  <c:v>7449</c:v>
                </c:pt>
                <c:pt idx="7449">
                  <c:v>7450</c:v>
                </c:pt>
                <c:pt idx="7450">
                  <c:v>7451</c:v>
                </c:pt>
                <c:pt idx="7451">
                  <c:v>7452</c:v>
                </c:pt>
                <c:pt idx="7452">
                  <c:v>7453</c:v>
                </c:pt>
                <c:pt idx="7453">
                  <c:v>7454</c:v>
                </c:pt>
                <c:pt idx="7454">
                  <c:v>7455</c:v>
                </c:pt>
                <c:pt idx="7455">
                  <c:v>7456</c:v>
                </c:pt>
                <c:pt idx="7456">
                  <c:v>7457</c:v>
                </c:pt>
                <c:pt idx="7457">
                  <c:v>7458</c:v>
                </c:pt>
                <c:pt idx="7458">
                  <c:v>7459</c:v>
                </c:pt>
                <c:pt idx="7459">
                  <c:v>7460</c:v>
                </c:pt>
                <c:pt idx="7460">
                  <c:v>7461</c:v>
                </c:pt>
                <c:pt idx="7461">
                  <c:v>7462</c:v>
                </c:pt>
                <c:pt idx="7462">
                  <c:v>7463</c:v>
                </c:pt>
                <c:pt idx="7463">
                  <c:v>7464</c:v>
                </c:pt>
                <c:pt idx="7464">
                  <c:v>7465</c:v>
                </c:pt>
                <c:pt idx="7465">
                  <c:v>7466</c:v>
                </c:pt>
                <c:pt idx="7466">
                  <c:v>7467</c:v>
                </c:pt>
                <c:pt idx="7467">
                  <c:v>7468</c:v>
                </c:pt>
                <c:pt idx="7468">
                  <c:v>7469</c:v>
                </c:pt>
                <c:pt idx="7469">
                  <c:v>7470</c:v>
                </c:pt>
                <c:pt idx="7470">
                  <c:v>7471</c:v>
                </c:pt>
                <c:pt idx="7471">
                  <c:v>7472</c:v>
                </c:pt>
                <c:pt idx="7472">
                  <c:v>7473</c:v>
                </c:pt>
                <c:pt idx="7473">
                  <c:v>7474</c:v>
                </c:pt>
                <c:pt idx="7474">
                  <c:v>7475</c:v>
                </c:pt>
                <c:pt idx="7475">
                  <c:v>7476</c:v>
                </c:pt>
                <c:pt idx="7476">
                  <c:v>7477</c:v>
                </c:pt>
                <c:pt idx="7477">
                  <c:v>7478</c:v>
                </c:pt>
                <c:pt idx="7478">
                  <c:v>7479</c:v>
                </c:pt>
                <c:pt idx="7479">
                  <c:v>7480</c:v>
                </c:pt>
                <c:pt idx="7480">
                  <c:v>7481</c:v>
                </c:pt>
                <c:pt idx="7481">
                  <c:v>7482</c:v>
                </c:pt>
                <c:pt idx="7482">
                  <c:v>7483</c:v>
                </c:pt>
                <c:pt idx="7483">
                  <c:v>7484</c:v>
                </c:pt>
                <c:pt idx="7484">
                  <c:v>7485</c:v>
                </c:pt>
                <c:pt idx="7485">
                  <c:v>7486</c:v>
                </c:pt>
                <c:pt idx="7486">
                  <c:v>7487</c:v>
                </c:pt>
                <c:pt idx="7487">
                  <c:v>7488</c:v>
                </c:pt>
                <c:pt idx="7488">
                  <c:v>7489</c:v>
                </c:pt>
                <c:pt idx="7489">
                  <c:v>7490</c:v>
                </c:pt>
                <c:pt idx="7490">
                  <c:v>7491</c:v>
                </c:pt>
                <c:pt idx="7491">
                  <c:v>7492</c:v>
                </c:pt>
                <c:pt idx="7492">
                  <c:v>7493</c:v>
                </c:pt>
                <c:pt idx="7493">
                  <c:v>7494</c:v>
                </c:pt>
                <c:pt idx="7494">
                  <c:v>7495</c:v>
                </c:pt>
                <c:pt idx="7495">
                  <c:v>7496</c:v>
                </c:pt>
                <c:pt idx="7496">
                  <c:v>7497</c:v>
                </c:pt>
                <c:pt idx="7497">
                  <c:v>7498</c:v>
                </c:pt>
                <c:pt idx="7498">
                  <c:v>7499</c:v>
                </c:pt>
                <c:pt idx="7499">
                  <c:v>7500</c:v>
                </c:pt>
                <c:pt idx="7500">
                  <c:v>7501</c:v>
                </c:pt>
                <c:pt idx="7501">
                  <c:v>7502</c:v>
                </c:pt>
                <c:pt idx="7502">
                  <c:v>7503</c:v>
                </c:pt>
                <c:pt idx="7503">
                  <c:v>7504</c:v>
                </c:pt>
                <c:pt idx="7504">
                  <c:v>7505</c:v>
                </c:pt>
                <c:pt idx="7505">
                  <c:v>7506</c:v>
                </c:pt>
                <c:pt idx="7506">
                  <c:v>7507</c:v>
                </c:pt>
                <c:pt idx="7507">
                  <c:v>7508</c:v>
                </c:pt>
                <c:pt idx="7508">
                  <c:v>7509</c:v>
                </c:pt>
                <c:pt idx="7509">
                  <c:v>7510</c:v>
                </c:pt>
                <c:pt idx="7510">
                  <c:v>7511</c:v>
                </c:pt>
                <c:pt idx="7511">
                  <c:v>7512</c:v>
                </c:pt>
                <c:pt idx="7512">
                  <c:v>7513</c:v>
                </c:pt>
                <c:pt idx="7513">
                  <c:v>7514</c:v>
                </c:pt>
                <c:pt idx="7514">
                  <c:v>7515</c:v>
                </c:pt>
                <c:pt idx="7515">
                  <c:v>7516</c:v>
                </c:pt>
                <c:pt idx="7516">
                  <c:v>7517</c:v>
                </c:pt>
                <c:pt idx="7517">
                  <c:v>7518</c:v>
                </c:pt>
                <c:pt idx="7518">
                  <c:v>7519</c:v>
                </c:pt>
                <c:pt idx="7519">
                  <c:v>7520</c:v>
                </c:pt>
                <c:pt idx="7520">
                  <c:v>7521</c:v>
                </c:pt>
                <c:pt idx="7521">
                  <c:v>7522</c:v>
                </c:pt>
                <c:pt idx="7522">
                  <c:v>7523</c:v>
                </c:pt>
                <c:pt idx="7523">
                  <c:v>7524</c:v>
                </c:pt>
                <c:pt idx="7524">
                  <c:v>7525</c:v>
                </c:pt>
                <c:pt idx="7525">
                  <c:v>7526</c:v>
                </c:pt>
                <c:pt idx="7526">
                  <c:v>7527</c:v>
                </c:pt>
                <c:pt idx="7527">
                  <c:v>7528</c:v>
                </c:pt>
                <c:pt idx="7528">
                  <c:v>7529</c:v>
                </c:pt>
                <c:pt idx="7529">
                  <c:v>7530</c:v>
                </c:pt>
                <c:pt idx="7530">
                  <c:v>7531</c:v>
                </c:pt>
                <c:pt idx="7531">
                  <c:v>7532</c:v>
                </c:pt>
                <c:pt idx="7532">
                  <c:v>7533</c:v>
                </c:pt>
                <c:pt idx="7533">
                  <c:v>7534</c:v>
                </c:pt>
                <c:pt idx="7534">
                  <c:v>7535</c:v>
                </c:pt>
                <c:pt idx="7535">
                  <c:v>7536</c:v>
                </c:pt>
                <c:pt idx="7536">
                  <c:v>7537</c:v>
                </c:pt>
                <c:pt idx="7537">
                  <c:v>7538</c:v>
                </c:pt>
                <c:pt idx="7538">
                  <c:v>7539</c:v>
                </c:pt>
                <c:pt idx="7539">
                  <c:v>7540</c:v>
                </c:pt>
                <c:pt idx="7540">
                  <c:v>7541</c:v>
                </c:pt>
                <c:pt idx="7541">
                  <c:v>7542</c:v>
                </c:pt>
                <c:pt idx="7542">
                  <c:v>7543</c:v>
                </c:pt>
                <c:pt idx="7543">
                  <c:v>7544</c:v>
                </c:pt>
                <c:pt idx="7544">
                  <c:v>7545</c:v>
                </c:pt>
                <c:pt idx="7545">
                  <c:v>7546</c:v>
                </c:pt>
                <c:pt idx="7546">
                  <c:v>7547</c:v>
                </c:pt>
                <c:pt idx="7547">
                  <c:v>7548</c:v>
                </c:pt>
                <c:pt idx="7548">
                  <c:v>7549</c:v>
                </c:pt>
                <c:pt idx="7549">
                  <c:v>7550</c:v>
                </c:pt>
                <c:pt idx="7550">
                  <c:v>7551</c:v>
                </c:pt>
                <c:pt idx="7551">
                  <c:v>7552</c:v>
                </c:pt>
                <c:pt idx="7552">
                  <c:v>7553</c:v>
                </c:pt>
                <c:pt idx="7553">
                  <c:v>7554</c:v>
                </c:pt>
                <c:pt idx="7554">
                  <c:v>7555</c:v>
                </c:pt>
                <c:pt idx="7555">
                  <c:v>7556</c:v>
                </c:pt>
                <c:pt idx="7556">
                  <c:v>7557</c:v>
                </c:pt>
                <c:pt idx="7557">
                  <c:v>7558</c:v>
                </c:pt>
                <c:pt idx="7558">
                  <c:v>7559</c:v>
                </c:pt>
                <c:pt idx="7559">
                  <c:v>7560</c:v>
                </c:pt>
                <c:pt idx="7560">
                  <c:v>7561</c:v>
                </c:pt>
                <c:pt idx="7561">
                  <c:v>7562</c:v>
                </c:pt>
                <c:pt idx="7562">
                  <c:v>7563</c:v>
                </c:pt>
                <c:pt idx="7563">
                  <c:v>7564</c:v>
                </c:pt>
                <c:pt idx="7564">
                  <c:v>7565</c:v>
                </c:pt>
                <c:pt idx="7565">
                  <c:v>7566</c:v>
                </c:pt>
                <c:pt idx="7566">
                  <c:v>7567</c:v>
                </c:pt>
                <c:pt idx="7567">
                  <c:v>7568</c:v>
                </c:pt>
                <c:pt idx="7568">
                  <c:v>7569</c:v>
                </c:pt>
                <c:pt idx="7569">
                  <c:v>7570</c:v>
                </c:pt>
                <c:pt idx="7570">
                  <c:v>7571</c:v>
                </c:pt>
                <c:pt idx="7571">
                  <c:v>7572</c:v>
                </c:pt>
                <c:pt idx="7572">
                  <c:v>7573</c:v>
                </c:pt>
                <c:pt idx="7573">
                  <c:v>7574</c:v>
                </c:pt>
                <c:pt idx="7574">
                  <c:v>7575</c:v>
                </c:pt>
                <c:pt idx="7575">
                  <c:v>7576</c:v>
                </c:pt>
                <c:pt idx="7576">
                  <c:v>7577</c:v>
                </c:pt>
                <c:pt idx="7577">
                  <c:v>7578</c:v>
                </c:pt>
                <c:pt idx="7578">
                  <c:v>7579</c:v>
                </c:pt>
                <c:pt idx="7579">
                  <c:v>7580</c:v>
                </c:pt>
                <c:pt idx="7580">
                  <c:v>7581</c:v>
                </c:pt>
                <c:pt idx="7581">
                  <c:v>7582</c:v>
                </c:pt>
                <c:pt idx="7582">
                  <c:v>7583</c:v>
                </c:pt>
                <c:pt idx="7583">
                  <c:v>7584</c:v>
                </c:pt>
                <c:pt idx="7584">
                  <c:v>7585</c:v>
                </c:pt>
                <c:pt idx="7585">
                  <c:v>7586</c:v>
                </c:pt>
                <c:pt idx="7586">
                  <c:v>7587</c:v>
                </c:pt>
                <c:pt idx="7587">
                  <c:v>7588</c:v>
                </c:pt>
                <c:pt idx="7588">
                  <c:v>7589</c:v>
                </c:pt>
                <c:pt idx="7589">
                  <c:v>7590</c:v>
                </c:pt>
                <c:pt idx="7590">
                  <c:v>7591</c:v>
                </c:pt>
                <c:pt idx="7591">
                  <c:v>7592</c:v>
                </c:pt>
                <c:pt idx="7592">
                  <c:v>7593</c:v>
                </c:pt>
                <c:pt idx="7593">
                  <c:v>7594</c:v>
                </c:pt>
                <c:pt idx="7594">
                  <c:v>7595</c:v>
                </c:pt>
                <c:pt idx="7595">
                  <c:v>7596</c:v>
                </c:pt>
                <c:pt idx="7596">
                  <c:v>7597</c:v>
                </c:pt>
                <c:pt idx="7597">
                  <c:v>7598</c:v>
                </c:pt>
                <c:pt idx="7598">
                  <c:v>7599</c:v>
                </c:pt>
                <c:pt idx="7599">
                  <c:v>7600</c:v>
                </c:pt>
                <c:pt idx="7600">
                  <c:v>7601</c:v>
                </c:pt>
                <c:pt idx="7601">
                  <c:v>7602</c:v>
                </c:pt>
                <c:pt idx="7602">
                  <c:v>7603</c:v>
                </c:pt>
                <c:pt idx="7603">
                  <c:v>7604</c:v>
                </c:pt>
                <c:pt idx="7604">
                  <c:v>7605</c:v>
                </c:pt>
                <c:pt idx="7605">
                  <c:v>7606</c:v>
                </c:pt>
                <c:pt idx="7606">
                  <c:v>7607</c:v>
                </c:pt>
                <c:pt idx="7607">
                  <c:v>7608</c:v>
                </c:pt>
                <c:pt idx="7608">
                  <c:v>7609</c:v>
                </c:pt>
                <c:pt idx="7609">
                  <c:v>7610</c:v>
                </c:pt>
                <c:pt idx="7610">
                  <c:v>7611</c:v>
                </c:pt>
                <c:pt idx="7611">
                  <c:v>7612</c:v>
                </c:pt>
                <c:pt idx="7612">
                  <c:v>7613</c:v>
                </c:pt>
                <c:pt idx="7613">
                  <c:v>7614</c:v>
                </c:pt>
                <c:pt idx="7614">
                  <c:v>7615</c:v>
                </c:pt>
                <c:pt idx="7615">
                  <c:v>7616</c:v>
                </c:pt>
                <c:pt idx="7616">
                  <c:v>7617</c:v>
                </c:pt>
                <c:pt idx="7617">
                  <c:v>7618</c:v>
                </c:pt>
                <c:pt idx="7618">
                  <c:v>7619</c:v>
                </c:pt>
                <c:pt idx="7619">
                  <c:v>7620</c:v>
                </c:pt>
                <c:pt idx="7620">
                  <c:v>7621</c:v>
                </c:pt>
                <c:pt idx="7621">
                  <c:v>7622</c:v>
                </c:pt>
                <c:pt idx="7622">
                  <c:v>7623</c:v>
                </c:pt>
                <c:pt idx="7623">
                  <c:v>7624</c:v>
                </c:pt>
                <c:pt idx="7624">
                  <c:v>7625</c:v>
                </c:pt>
                <c:pt idx="7625">
                  <c:v>7626</c:v>
                </c:pt>
                <c:pt idx="7626">
                  <c:v>7627</c:v>
                </c:pt>
                <c:pt idx="7627">
                  <c:v>7628</c:v>
                </c:pt>
                <c:pt idx="7628">
                  <c:v>7629</c:v>
                </c:pt>
                <c:pt idx="7629">
                  <c:v>7630</c:v>
                </c:pt>
                <c:pt idx="7630">
                  <c:v>7631</c:v>
                </c:pt>
                <c:pt idx="7631">
                  <c:v>7632</c:v>
                </c:pt>
                <c:pt idx="7632">
                  <c:v>7633</c:v>
                </c:pt>
                <c:pt idx="7633">
                  <c:v>7634</c:v>
                </c:pt>
                <c:pt idx="7634">
                  <c:v>7635</c:v>
                </c:pt>
                <c:pt idx="7635">
                  <c:v>7636</c:v>
                </c:pt>
                <c:pt idx="7636">
                  <c:v>7637</c:v>
                </c:pt>
                <c:pt idx="7637">
                  <c:v>7638</c:v>
                </c:pt>
                <c:pt idx="7638">
                  <c:v>7639</c:v>
                </c:pt>
                <c:pt idx="7639">
                  <c:v>7640</c:v>
                </c:pt>
                <c:pt idx="7640">
                  <c:v>7641</c:v>
                </c:pt>
                <c:pt idx="7641">
                  <c:v>7642</c:v>
                </c:pt>
                <c:pt idx="7642">
                  <c:v>7643</c:v>
                </c:pt>
                <c:pt idx="7643">
                  <c:v>7644</c:v>
                </c:pt>
                <c:pt idx="7644">
                  <c:v>7645</c:v>
                </c:pt>
                <c:pt idx="7645">
                  <c:v>7646</c:v>
                </c:pt>
                <c:pt idx="7646">
                  <c:v>7647</c:v>
                </c:pt>
                <c:pt idx="7647">
                  <c:v>7648</c:v>
                </c:pt>
                <c:pt idx="7648">
                  <c:v>7649</c:v>
                </c:pt>
                <c:pt idx="7649">
                  <c:v>7650</c:v>
                </c:pt>
                <c:pt idx="7650">
                  <c:v>7651</c:v>
                </c:pt>
                <c:pt idx="7651">
                  <c:v>7652</c:v>
                </c:pt>
                <c:pt idx="7652">
                  <c:v>7653</c:v>
                </c:pt>
                <c:pt idx="7653">
                  <c:v>7654</c:v>
                </c:pt>
                <c:pt idx="7654">
                  <c:v>7655</c:v>
                </c:pt>
                <c:pt idx="7655">
                  <c:v>7656</c:v>
                </c:pt>
                <c:pt idx="7656">
                  <c:v>7657</c:v>
                </c:pt>
                <c:pt idx="7657">
                  <c:v>7658</c:v>
                </c:pt>
                <c:pt idx="7658">
                  <c:v>7659</c:v>
                </c:pt>
                <c:pt idx="7659">
                  <c:v>7660</c:v>
                </c:pt>
                <c:pt idx="7660">
                  <c:v>7661</c:v>
                </c:pt>
                <c:pt idx="7661">
                  <c:v>7662</c:v>
                </c:pt>
                <c:pt idx="7662">
                  <c:v>7663</c:v>
                </c:pt>
                <c:pt idx="7663">
                  <c:v>7664</c:v>
                </c:pt>
                <c:pt idx="7664">
                  <c:v>7665</c:v>
                </c:pt>
                <c:pt idx="7665">
                  <c:v>7666</c:v>
                </c:pt>
                <c:pt idx="7666">
                  <c:v>7667</c:v>
                </c:pt>
                <c:pt idx="7667">
                  <c:v>7668</c:v>
                </c:pt>
                <c:pt idx="7668">
                  <c:v>7669</c:v>
                </c:pt>
                <c:pt idx="7669">
                  <c:v>7670</c:v>
                </c:pt>
                <c:pt idx="7670">
                  <c:v>7671</c:v>
                </c:pt>
                <c:pt idx="7671">
                  <c:v>7672</c:v>
                </c:pt>
                <c:pt idx="7672">
                  <c:v>7673</c:v>
                </c:pt>
                <c:pt idx="7673">
                  <c:v>7674</c:v>
                </c:pt>
                <c:pt idx="7674">
                  <c:v>7675</c:v>
                </c:pt>
                <c:pt idx="7675">
                  <c:v>7676</c:v>
                </c:pt>
                <c:pt idx="7676">
                  <c:v>7677</c:v>
                </c:pt>
                <c:pt idx="7677">
                  <c:v>7678</c:v>
                </c:pt>
                <c:pt idx="7678">
                  <c:v>7679</c:v>
                </c:pt>
                <c:pt idx="7679">
                  <c:v>7680</c:v>
                </c:pt>
                <c:pt idx="7680">
                  <c:v>7681</c:v>
                </c:pt>
                <c:pt idx="7681">
                  <c:v>7682</c:v>
                </c:pt>
                <c:pt idx="7682">
                  <c:v>7683</c:v>
                </c:pt>
                <c:pt idx="7683">
                  <c:v>7684</c:v>
                </c:pt>
                <c:pt idx="7684">
                  <c:v>7685</c:v>
                </c:pt>
                <c:pt idx="7685">
                  <c:v>7686</c:v>
                </c:pt>
                <c:pt idx="7686">
                  <c:v>7687</c:v>
                </c:pt>
              </c:numCache>
            </c:numRef>
          </c:xVal>
          <c:yVal>
            <c:numRef>
              <c:f>0</c:f>
              <c:numCache>
                <c:formatCode>General</c:formatCode>
                <c:ptCount val="7687"/>
                <c:pt idx="0">
                  <c:v>1.57</c:v>
                </c:pt>
                <c:pt idx="1">
                  <c:v>0.818</c:v>
                </c:pt>
                <c:pt idx="2">
                  <c:v>0.775333333333334</c:v>
                </c:pt>
                <c:pt idx="3">
                  <c:v>0.815</c:v>
                </c:pt>
                <c:pt idx="4">
                  <c:v>0.825</c:v>
                </c:pt>
                <c:pt idx="5">
                  <c:v>0.789333333333333</c:v>
                </c:pt>
                <c:pt idx="6">
                  <c:v>0.796333333333333</c:v>
                </c:pt>
                <c:pt idx="7">
                  <c:v>0.790333333333333</c:v>
                </c:pt>
                <c:pt idx="8">
                  <c:v>0.791666666666667</c:v>
                </c:pt>
                <c:pt idx="9">
                  <c:v>0.792333333333333</c:v>
                </c:pt>
                <c:pt idx="10">
                  <c:v>0.784333333333334</c:v>
                </c:pt>
                <c:pt idx="11">
                  <c:v>0.798333333333333</c:v>
                </c:pt>
                <c:pt idx="12">
                  <c:v>0.801333333333333</c:v>
                </c:pt>
                <c:pt idx="13">
                  <c:v>0.821666666666667</c:v>
                </c:pt>
                <c:pt idx="14">
                  <c:v>0.844333333333334</c:v>
                </c:pt>
                <c:pt idx="15">
                  <c:v>0.838333333333334</c:v>
                </c:pt>
                <c:pt idx="16">
                  <c:v>0.871333333333334</c:v>
                </c:pt>
                <c:pt idx="17">
                  <c:v>0.853333333333334</c:v>
                </c:pt>
                <c:pt idx="18">
                  <c:v>0.856666666666667</c:v>
                </c:pt>
                <c:pt idx="19">
                  <c:v>0.859333333333334</c:v>
                </c:pt>
                <c:pt idx="20">
                  <c:v>0.857</c:v>
                </c:pt>
                <c:pt idx="21">
                  <c:v>0.854666666666667</c:v>
                </c:pt>
                <c:pt idx="22">
                  <c:v>0.889</c:v>
                </c:pt>
                <c:pt idx="23">
                  <c:v>0.854</c:v>
                </c:pt>
                <c:pt idx="24">
                  <c:v>0.837333333333334</c:v>
                </c:pt>
                <c:pt idx="25">
                  <c:v>0.848</c:v>
                </c:pt>
                <c:pt idx="26">
                  <c:v>0.852333333333334</c:v>
                </c:pt>
                <c:pt idx="27">
                  <c:v>0.896333333333333</c:v>
                </c:pt>
                <c:pt idx="28">
                  <c:v>0.930333333333333</c:v>
                </c:pt>
                <c:pt idx="29">
                  <c:v>0.972</c:v>
                </c:pt>
                <c:pt idx="30">
                  <c:v>0.938333333333333</c:v>
                </c:pt>
                <c:pt idx="31">
                  <c:v>0.906333333333333</c:v>
                </c:pt>
                <c:pt idx="32">
                  <c:v>0.979666666666667</c:v>
                </c:pt>
                <c:pt idx="33">
                  <c:v>1.08066666666667</c:v>
                </c:pt>
                <c:pt idx="34">
                  <c:v>1.078</c:v>
                </c:pt>
                <c:pt idx="35">
                  <c:v>1.05066666666667</c:v>
                </c:pt>
                <c:pt idx="36">
                  <c:v>1.06133333333333</c:v>
                </c:pt>
                <c:pt idx="37">
                  <c:v>1.04766666666667</c:v>
                </c:pt>
                <c:pt idx="38">
                  <c:v>1.073</c:v>
                </c:pt>
                <c:pt idx="39">
                  <c:v>1.05433333333333</c:v>
                </c:pt>
                <c:pt idx="40">
                  <c:v>1.05466666666667</c:v>
                </c:pt>
                <c:pt idx="41">
                  <c:v>1.07433333333333</c:v>
                </c:pt>
                <c:pt idx="42">
                  <c:v>1.084</c:v>
                </c:pt>
                <c:pt idx="43">
                  <c:v>1.08066666666667</c:v>
                </c:pt>
                <c:pt idx="44">
                  <c:v>1.09466666666667</c:v>
                </c:pt>
                <c:pt idx="45">
                  <c:v>1.09</c:v>
                </c:pt>
                <c:pt idx="46">
                  <c:v>1.279</c:v>
                </c:pt>
                <c:pt idx="47">
                  <c:v>1.36733333333333</c:v>
                </c:pt>
                <c:pt idx="48">
                  <c:v>1.348</c:v>
                </c:pt>
                <c:pt idx="49">
                  <c:v>1.34533333333333</c:v>
                </c:pt>
                <c:pt idx="50">
                  <c:v>1.313</c:v>
                </c:pt>
                <c:pt idx="51">
                  <c:v>1.24733333333333</c:v>
                </c:pt>
                <c:pt idx="52">
                  <c:v>1.206</c:v>
                </c:pt>
                <c:pt idx="53">
                  <c:v>1.20266666666667</c:v>
                </c:pt>
                <c:pt idx="54">
                  <c:v>1.16966666666667</c:v>
                </c:pt>
                <c:pt idx="55">
                  <c:v>1.189</c:v>
                </c:pt>
                <c:pt idx="56">
                  <c:v>1.19333333333333</c:v>
                </c:pt>
                <c:pt idx="57">
                  <c:v>1.18666666666667</c:v>
                </c:pt>
                <c:pt idx="58">
                  <c:v>1.15366666666667</c:v>
                </c:pt>
                <c:pt idx="59">
                  <c:v>1.196</c:v>
                </c:pt>
                <c:pt idx="60">
                  <c:v>0.985</c:v>
                </c:pt>
                <c:pt idx="61">
                  <c:v>0.890666666666666</c:v>
                </c:pt>
                <c:pt idx="62">
                  <c:v>0.981333333333333</c:v>
                </c:pt>
                <c:pt idx="63">
                  <c:v>0.989666666666667</c:v>
                </c:pt>
                <c:pt idx="64">
                  <c:v>0.987</c:v>
                </c:pt>
                <c:pt idx="65">
                  <c:v>0.996333333333333</c:v>
                </c:pt>
                <c:pt idx="66">
                  <c:v>1.03033333333333</c:v>
                </c:pt>
                <c:pt idx="67">
                  <c:v>1.04466666666667</c:v>
                </c:pt>
                <c:pt idx="68">
                  <c:v>1.06866666666667</c:v>
                </c:pt>
                <c:pt idx="69">
                  <c:v>1.07366666666667</c:v>
                </c:pt>
                <c:pt idx="70">
                  <c:v>1.03866666666667</c:v>
                </c:pt>
                <c:pt idx="71">
                  <c:v>1.05466666666667</c:v>
                </c:pt>
                <c:pt idx="72">
                  <c:v>1.12333333333333</c:v>
                </c:pt>
                <c:pt idx="73">
                  <c:v>1.11333333333333</c:v>
                </c:pt>
                <c:pt idx="74">
                  <c:v>1.15066666666667</c:v>
                </c:pt>
                <c:pt idx="75">
                  <c:v>1.138</c:v>
                </c:pt>
                <c:pt idx="76">
                  <c:v>1.14666666666667</c:v>
                </c:pt>
                <c:pt idx="77">
                  <c:v>1.17166666666667</c:v>
                </c:pt>
                <c:pt idx="78">
                  <c:v>1.15666666666667</c:v>
                </c:pt>
                <c:pt idx="79">
                  <c:v>1.15633333333333</c:v>
                </c:pt>
                <c:pt idx="80">
                  <c:v>1.17666666666667</c:v>
                </c:pt>
                <c:pt idx="81">
                  <c:v>1.16866666666667</c:v>
                </c:pt>
                <c:pt idx="82">
                  <c:v>1.14866666666667</c:v>
                </c:pt>
                <c:pt idx="83">
                  <c:v>1.17066666666667</c:v>
                </c:pt>
                <c:pt idx="84">
                  <c:v>1.171</c:v>
                </c:pt>
                <c:pt idx="85">
                  <c:v>1.17</c:v>
                </c:pt>
                <c:pt idx="86">
                  <c:v>1.11033333333333</c:v>
                </c:pt>
                <c:pt idx="87">
                  <c:v>1.111</c:v>
                </c:pt>
                <c:pt idx="88">
                  <c:v>1.10833333333333</c:v>
                </c:pt>
                <c:pt idx="89">
                  <c:v>1.11066666666667</c:v>
                </c:pt>
                <c:pt idx="90">
                  <c:v>1.12766666666667</c:v>
                </c:pt>
                <c:pt idx="91">
                  <c:v>1.14133333333333</c:v>
                </c:pt>
                <c:pt idx="92">
                  <c:v>1.14666666666667</c:v>
                </c:pt>
                <c:pt idx="93">
                  <c:v>1.12966666666667</c:v>
                </c:pt>
                <c:pt idx="94">
                  <c:v>1.139</c:v>
                </c:pt>
                <c:pt idx="95">
                  <c:v>1.12633333333333</c:v>
                </c:pt>
                <c:pt idx="96">
                  <c:v>1.129</c:v>
                </c:pt>
                <c:pt idx="97">
                  <c:v>1.146</c:v>
                </c:pt>
                <c:pt idx="98">
                  <c:v>1.15033333333333</c:v>
                </c:pt>
                <c:pt idx="99">
                  <c:v>1.178</c:v>
                </c:pt>
                <c:pt idx="100">
                  <c:v>1.17533333333333</c:v>
                </c:pt>
                <c:pt idx="101">
                  <c:v>1.13633333333333</c:v>
                </c:pt>
                <c:pt idx="102">
                  <c:v>1.06933333333333</c:v>
                </c:pt>
                <c:pt idx="103">
                  <c:v>1.04533333333333</c:v>
                </c:pt>
                <c:pt idx="104">
                  <c:v>1.04533333333333</c:v>
                </c:pt>
                <c:pt idx="105">
                  <c:v>1.02566666666667</c:v>
                </c:pt>
                <c:pt idx="106">
                  <c:v>1.029</c:v>
                </c:pt>
                <c:pt idx="107">
                  <c:v>0.940333333333333</c:v>
                </c:pt>
                <c:pt idx="108">
                  <c:v>0.912</c:v>
                </c:pt>
                <c:pt idx="109">
                  <c:v>0.927333333333333</c:v>
                </c:pt>
                <c:pt idx="110">
                  <c:v>0.918333333333333</c:v>
                </c:pt>
                <c:pt idx="111">
                  <c:v>0.977666666666667</c:v>
                </c:pt>
                <c:pt idx="112">
                  <c:v>0.988</c:v>
                </c:pt>
                <c:pt idx="113">
                  <c:v>0.992333333333333</c:v>
                </c:pt>
                <c:pt idx="114">
                  <c:v>1.01166666666667</c:v>
                </c:pt>
                <c:pt idx="115">
                  <c:v>0.984</c:v>
                </c:pt>
                <c:pt idx="116">
                  <c:v>0.999333333333333</c:v>
                </c:pt>
                <c:pt idx="117">
                  <c:v>0.961</c:v>
                </c:pt>
                <c:pt idx="118">
                  <c:v>0.904666666666667</c:v>
                </c:pt>
                <c:pt idx="119">
                  <c:v>0.877333333333334</c:v>
                </c:pt>
                <c:pt idx="120">
                  <c:v>0.899333333333333</c:v>
                </c:pt>
                <c:pt idx="121">
                  <c:v>0.907</c:v>
                </c:pt>
                <c:pt idx="122">
                  <c:v>0.964</c:v>
                </c:pt>
                <c:pt idx="123">
                  <c:v>0.975</c:v>
                </c:pt>
                <c:pt idx="124">
                  <c:v>0.967666666666667</c:v>
                </c:pt>
                <c:pt idx="125">
                  <c:v>0.958</c:v>
                </c:pt>
                <c:pt idx="126">
                  <c:v>0.930333333333333</c:v>
                </c:pt>
                <c:pt idx="127">
                  <c:v>0.928</c:v>
                </c:pt>
                <c:pt idx="128">
                  <c:v>0.939666666666666</c:v>
                </c:pt>
                <c:pt idx="129">
                  <c:v>0.947666666666667</c:v>
                </c:pt>
                <c:pt idx="130">
                  <c:v>0.94</c:v>
                </c:pt>
                <c:pt idx="131">
                  <c:v>0.94</c:v>
                </c:pt>
                <c:pt idx="132">
                  <c:v>0.93</c:v>
                </c:pt>
                <c:pt idx="133">
                  <c:v>0.925</c:v>
                </c:pt>
                <c:pt idx="134">
                  <c:v>0.940666666666666</c:v>
                </c:pt>
                <c:pt idx="135">
                  <c:v>0.885</c:v>
                </c:pt>
                <c:pt idx="136">
                  <c:v>0.859666666666667</c:v>
                </c:pt>
                <c:pt idx="137">
                  <c:v>0.948666666666666</c:v>
                </c:pt>
                <c:pt idx="138">
                  <c:v>0.99</c:v>
                </c:pt>
                <c:pt idx="139">
                  <c:v>1.01</c:v>
                </c:pt>
                <c:pt idx="140">
                  <c:v>0.965666666666667</c:v>
                </c:pt>
                <c:pt idx="141">
                  <c:v>0.934</c:v>
                </c:pt>
                <c:pt idx="142">
                  <c:v>0.876</c:v>
                </c:pt>
                <c:pt idx="143">
                  <c:v>0.806</c:v>
                </c:pt>
                <c:pt idx="144">
                  <c:v>0.752333333333334</c:v>
                </c:pt>
                <c:pt idx="145">
                  <c:v>0.715</c:v>
                </c:pt>
                <c:pt idx="146">
                  <c:v>0.698</c:v>
                </c:pt>
                <c:pt idx="147">
                  <c:v>0.726</c:v>
                </c:pt>
                <c:pt idx="148">
                  <c:v>0.679</c:v>
                </c:pt>
                <c:pt idx="149">
                  <c:v>0.681666666666666</c:v>
                </c:pt>
                <c:pt idx="150">
                  <c:v>0.806</c:v>
                </c:pt>
                <c:pt idx="151">
                  <c:v>0.94</c:v>
                </c:pt>
                <c:pt idx="152">
                  <c:v>0.969666666666667</c:v>
                </c:pt>
                <c:pt idx="153">
                  <c:v>0.980333333333333</c:v>
                </c:pt>
                <c:pt idx="154">
                  <c:v>0.965333333333334</c:v>
                </c:pt>
                <c:pt idx="155">
                  <c:v>0.965333333333334</c:v>
                </c:pt>
                <c:pt idx="156">
                  <c:v>0.937</c:v>
                </c:pt>
                <c:pt idx="157">
                  <c:v>0.917</c:v>
                </c:pt>
                <c:pt idx="158">
                  <c:v>0.972</c:v>
                </c:pt>
                <c:pt idx="159">
                  <c:v>0.989666666666667</c:v>
                </c:pt>
                <c:pt idx="160">
                  <c:v>0.998333333333333</c:v>
                </c:pt>
                <c:pt idx="161">
                  <c:v>1.016</c:v>
                </c:pt>
                <c:pt idx="162">
                  <c:v>0.997333333333333</c:v>
                </c:pt>
                <c:pt idx="163">
                  <c:v>1.05933333333333</c:v>
                </c:pt>
                <c:pt idx="164">
                  <c:v>1.05833333333333</c:v>
                </c:pt>
                <c:pt idx="165">
                  <c:v>1.06166666666667</c:v>
                </c:pt>
                <c:pt idx="166">
                  <c:v>0.999333333333333</c:v>
                </c:pt>
                <c:pt idx="167">
                  <c:v>0.912333333333333</c:v>
                </c:pt>
                <c:pt idx="168">
                  <c:v>0.846333333333334</c:v>
                </c:pt>
                <c:pt idx="169">
                  <c:v>0.842</c:v>
                </c:pt>
                <c:pt idx="170">
                  <c:v>0.806666666666667</c:v>
                </c:pt>
                <c:pt idx="171">
                  <c:v>0.761</c:v>
                </c:pt>
                <c:pt idx="172">
                  <c:v>0.734</c:v>
                </c:pt>
                <c:pt idx="173">
                  <c:v>0.743333333333333</c:v>
                </c:pt>
                <c:pt idx="174">
                  <c:v>0.762333333333334</c:v>
                </c:pt>
                <c:pt idx="175">
                  <c:v>0.797</c:v>
                </c:pt>
                <c:pt idx="176">
                  <c:v>0.916</c:v>
                </c:pt>
                <c:pt idx="177">
                  <c:v>0.941333333333333</c:v>
                </c:pt>
                <c:pt idx="178">
                  <c:v>0.906333333333333</c:v>
                </c:pt>
                <c:pt idx="179">
                  <c:v>0.861</c:v>
                </c:pt>
                <c:pt idx="180">
                  <c:v>0.856333333333334</c:v>
                </c:pt>
                <c:pt idx="181">
                  <c:v>0.841333333333334</c:v>
                </c:pt>
                <c:pt idx="182">
                  <c:v>0.883333333333333</c:v>
                </c:pt>
                <c:pt idx="183">
                  <c:v>0.918333333333333</c:v>
                </c:pt>
                <c:pt idx="184">
                  <c:v>0.983666666666667</c:v>
                </c:pt>
                <c:pt idx="185">
                  <c:v>1.05066666666667</c:v>
                </c:pt>
                <c:pt idx="186">
                  <c:v>1.03266666666667</c:v>
                </c:pt>
                <c:pt idx="187">
                  <c:v>1.03666666666667</c:v>
                </c:pt>
                <c:pt idx="188">
                  <c:v>0.978</c:v>
                </c:pt>
                <c:pt idx="189">
                  <c:v>0.964333333333334</c:v>
                </c:pt>
                <c:pt idx="190">
                  <c:v>0.958333333333333</c:v>
                </c:pt>
                <c:pt idx="191">
                  <c:v>0.95</c:v>
                </c:pt>
                <c:pt idx="192">
                  <c:v>0.957333333333333</c:v>
                </c:pt>
                <c:pt idx="193">
                  <c:v>0.946333333333334</c:v>
                </c:pt>
                <c:pt idx="194">
                  <c:v>0.942333333333333</c:v>
                </c:pt>
                <c:pt idx="195">
                  <c:v>0.929</c:v>
                </c:pt>
                <c:pt idx="196">
                  <c:v>0.99</c:v>
                </c:pt>
                <c:pt idx="197">
                  <c:v>0.944666666666666</c:v>
                </c:pt>
                <c:pt idx="198">
                  <c:v>0.934333333333333</c:v>
                </c:pt>
                <c:pt idx="199">
                  <c:v>0.953666666666666</c:v>
                </c:pt>
                <c:pt idx="200">
                  <c:v>0.961</c:v>
                </c:pt>
                <c:pt idx="201">
                  <c:v>0.955</c:v>
                </c:pt>
                <c:pt idx="202">
                  <c:v>0.962</c:v>
                </c:pt>
                <c:pt idx="203">
                  <c:v>0.965</c:v>
                </c:pt>
                <c:pt idx="204">
                  <c:v>0.958</c:v>
                </c:pt>
                <c:pt idx="205">
                  <c:v>0.937333333333333</c:v>
                </c:pt>
                <c:pt idx="206">
                  <c:v>0.949</c:v>
                </c:pt>
                <c:pt idx="207">
                  <c:v>0.948</c:v>
                </c:pt>
                <c:pt idx="208">
                  <c:v>0.954</c:v>
                </c:pt>
                <c:pt idx="209">
                  <c:v>1.085</c:v>
                </c:pt>
                <c:pt idx="210">
                  <c:v>1.164</c:v>
                </c:pt>
                <c:pt idx="211">
                  <c:v>1.13333333333333</c:v>
                </c:pt>
                <c:pt idx="212">
                  <c:v>1.10666666666667</c:v>
                </c:pt>
                <c:pt idx="213">
                  <c:v>1.17833333333333</c:v>
                </c:pt>
                <c:pt idx="214">
                  <c:v>1.20933333333333</c:v>
                </c:pt>
                <c:pt idx="215">
                  <c:v>1.25033333333333</c:v>
                </c:pt>
                <c:pt idx="216">
                  <c:v>1.224</c:v>
                </c:pt>
                <c:pt idx="217">
                  <c:v>1.245</c:v>
                </c:pt>
                <c:pt idx="218">
                  <c:v>1.31633333333333</c:v>
                </c:pt>
                <c:pt idx="219">
                  <c:v>1.32633333333333</c:v>
                </c:pt>
                <c:pt idx="220">
                  <c:v>1.254</c:v>
                </c:pt>
                <c:pt idx="221">
                  <c:v>1.25333333333333</c:v>
                </c:pt>
                <c:pt idx="222">
                  <c:v>1.30833333333333</c:v>
                </c:pt>
                <c:pt idx="223">
                  <c:v>1.26966666666667</c:v>
                </c:pt>
                <c:pt idx="224">
                  <c:v>1.23733333333333</c:v>
                </c:pt>
                <c:pt idx="225">
                  <c:v>1.256</c:v>
                </c:pt>
                <c:pt idx="226">
                  <c:v>1.22133333333333</c:v>
                </c:pt>
                <c:pt idx="227">
                  <c:v>1.21933333333333</c:v>
                </c:pt>
                <c:pt idx="228">
                  <c:v>1.22066666666667</c:v>
                </c:pt>
                <c:pt idx="229">
                  <c:v>1.20833333333333</c:v>
                </c:pt>
                <c:pt idx="230">
                  <c:v>1.202</c:v>
                </c:pt>
                <c:pt idx="231">
                  <c:v>1.22633333333333</c:v>
                </c:pt>
                <c:pt idx="232">
                  <c:v>1.21033333333333</c:v>
                </c:pt>
                <c:pt idx="233">
                  <c:v>1.175</c:v>
                </c:pt>
                <c:pt idx="234">
                  <c:v>1.20033333333333</c:v>
                </c:pt>
                <c:pt idx="235">
                  <c:v>1.226</c:v>
                </c:pt>
                <c:pt idx="236">
                  <c:v>1.203</c:v>
                </c:pt>
                <c:pt idx="237">
                  <c:v>1.18333333333333</c:v>
                </c:pt>
                <c:pt idx="238">
                  <c:v>1.17933333333333</c:v>
                </c:pt>
                <c:pt idx="239">
                  <c:v>1.183</c:v>
                </c:pt>
                <c:pt idx="240">
                  <c:v>1.16266666666667</c:v>
                </c:pt>
                <c:pt idx="241">
                  <c:v>1.19366666666667</c:v>
                </c:pt>
                <c:pt idx="242">
                  <c:v>1.156</c:v>
                </c:pt>
                <c:pt idx="243">
                  <c:v>1.12766666666667</c:v>
                </c:pt>
                <c:pt idx="244">
                  <c:v>1.166</c:v>
                </c:pt>
                <c:pt idx="245">
                  <c:v>1.08466666666667</c:v>
                </c:pt>
                <c:pt idx="246">
                  <c:v>1.10933333333333</c:v>
                </c:pt>
                <c:pt idx="247">
                  <c:v>1.127</c:v>
                </c:pt>
                <c:pt idx="248">
                  <c:v>0.981666666666666</c:v>
                </c:pt>
                <c:pt idx="249">
                  <c:v>0.956333333333334</c:v>
                </c:pt>
                <c:pt idx="250">
                  <c:v>0.995333333333333</c:v>
                </c:pt>
                <c:pt idx="251">
                  <c:v>1.00266666666667</c:v>
                </c:pt>
                <c:pt idx="252">
                  <c:v>0.940666666666666</c:v>
                </c:pt>
                <c:pt idx="253">
                  <c:v>0.961333333333334</c:v>
                </c:pt>
                <c:pt idx="254">
                  <c:v>0.945666666666666</c:v>
                </c:pt>
                <c:pt idx="255">
                  <c:v>0.943</c:v>
                </c:pt>
                <c:pt idx="256">
                  <c:v>0.933333333333333</c:v>
                </c:pt>
                <c:pt idx="257">
                  <c:v>0.985333333333333</c:v>
                </c:pt>
                <c:pt idx="258">
                  <c:v>0.998</c:v>
                </c:pt>
                <c:pt idx="259">
                  <c:v>0.947333333333334</c:v>
                </c:pt>
                <c:pt idx="260">
                  <c:v>0.950666666666667</c:v>
                </c:pt>
                <c:pt idx="261">
                  <c:v>0.968666666666667</c:v>
                </c:pt>
                <c:pt idx="262">
                  <c:v>0.935666666666666</c:v>
                </c:pt>
                <c:pt idx="263">
                  <c:v>0.971666666666667</c:v>
                </c:pt>
                <c:pt idx="264">
                  <c:v>0.936666666666666</c:v>
                </c:pt>
                <c:pt idx="265">
                  <c:v>0.955</c:v>
                </c:pt>
                <c:pt idx="266">
                  <c:v>0.930333333333333</c:v>
                </c:pt>
                <c:pt idx="267">
                  <c:v>0.916</c:v>
                </c:pt>
                <c:pt idx="268">
                  <c:v>0.912666666666667</c:v>
                </c:pt>
                <c:pt idx="269">
                  <c:v>0.892333333333333</c:v>
                </c:pt>
                <c:pt idx="270">
                  <c:v>0.906666666666666</c:v>
                </c:pt>
                <c:pt idx="271">
                  <c:v>0.959666666666667</c:v>
                </c:pt>
                <c:pt idx="272">
                  <c:v>0.93</c:v>
                </c:pt>
                <c:pt idx="273">
                  <c:v>1.007</c:v>
                </c:pt>
                <c:pt idx="274">
                  <c:v>0.985</c:v>
                </c:pt>
                <c:pt idx="275">
                  <c:v>0.968</c:v>
                </c:pt>
                <c:pt idx="276">
                  <c:v>0.937</c:v>
                </c:pt>
                <c:pt idx="277">
                  <c:v>0.906</c:v>
                </c:pt>
                <c:pt idx="278">
                  <c:v>0.920333333333333</c:v>
                </c:pt>
                <c:pt idx="279">
                  <c:v>0.932333333333333</c:v>
                </c:pt>
                <c:pt idx="280">
                  <c:v>0.935333333333333</c:v>
                </c:pt>
                <c:pt idx="281">
                  <c:v>0.762333333333334</c:v>
                </c:pt>
                <c:pt idx="282">
                  <c:v>0.728</c:v>
                </c:pt>
                <c:pt idx="283">
                  <c:v>0.747</c:v>
                </c:pt>
                <c:pt idx="284">
                  <c:v>0.723333333333334</c:v>
                </c:pt>
                <c:pt idx="285">
                  <c:v>0.737666666666667</c:v>
                </c:pt>
                <c:pt idx="286">
                  <c:v>0.726333333333333</c:v>
                </c:pt>
                <c:pt idx="287">
                  <c:v>0.706</c:v>
                </c:pt>
                <c:pt idx="288">
                  <c:v>0.733333333333334</c:v>
                </c:pt>
                <c:pt idx="289">
                  <c:v>0.749</c:v>
                </c:pt>
                <c:pt idx="290">
                  <c:v>0.750333333333334</c:v>
                </c:pt>
                <c:pt idx="291">
                  <c:v>0.735333333333334</c:v>
                </c:pt>
                <c:pt idx="292">
                  <c:v>0.823</c:v>
                </c:pt>
                <c:pt idx="293">
                  <c:v>0.998333333333334</c:v>
                </c:pt>
                <c:pt idx="294">
                  <c:v>0.995333333333333</c:v>
                </c:pt>
                <c:pt idx="295">
                  <c:v>0.952333333333333</c:v>
                </c:pt>
                <c:pt idx="296">
                  <c:v>0.959</c:v>
                </c:pt>
                <c:pt idx="297">
                  <c:v>0.996</c:v>
                </c:pt>
                <c:pt idx="298">
                  <c:v>0.948</c:v>
                </c:pt>
                <c:pt idx="299">
                  <c:v>0.954</c:v>
                </c:pt>
                <c:pt idx="300">
                  <c:v>0.973</c:v>
                </c:pt>
                <c:pt idx="301">
                  <c:v>0.949333333333333</c:v>
                </c:pt>
                <c:pt idx="302">
                  <c:v>0.952333333333334</c:v>
                </c:pt>
                <c:pt idx="303">
                  <c:v>0.949</c:v>
                </c:pt>
                <c:pt idx="304">
                  <c:v>0.950333333333334</c:v>
                </c:pt>
                <c:pt idx="305">
                  <c:v>0.916666666666666</c:v>
                </c:pt>
                <c:pt idx="306">
                  <c:v>0.865666666666667</c:v>
                </c:pt>
                <c:pt idx="307">
                  <c:v>0.831666666666667</c:v>
                </c:pt>
                <c:pt idx="308">
                  <c:v>0.856333333333334</c:v>
                </c:pt>
                <c:pt idx="309">
                  <c:v>0.854</c:v>
                </c:pt>
                <c:pt idx="310">
                  <c:v>0.944</c:v>
                </c:pt>
                <c:pt idx="311">
                  <c:v>0.981333333333333</c:v>
                </c:pt>
                <c:pt idx="312">
                  <c:v>0.976666666666667</c:v>
                </c:pt>
                <c:pt idx="313">
                  <c:v>0.868</c:v>
                </c:pt>
                <c:pt idx="314">
                  <c:v>0.88</c:v>
                </c:pt>
                <c:pt idx="315">
                  <c:v>0.867333333333333</c:v>
                </c:pt>
                <c:pt idx="316">
                  <c:v>0.896</c:v>
                </c:pt>
                <c:pt idx="317">
                  <c:v>0.859333333333334</c:v>
                </c:pt>
                <c:pt idx="318">
                  <c:v>0.873333333333333</c:v>
                </c:pt>
                <c:pt idx="319">
                  <c:v>0.807333333333333</c:v>
                </c:pt>
                <c:pt idx="320">
                  <c:v>0.807</c:v>
                </c:pt>
                <c:pt idx="321">
                  <c:v>0.803666666666667</c:v>
                </c:pt>
                <c:pt idx="322">
                  <c:v>0.797333333333333</c:v>
                </c:pt>
                <c:pt idx="323">
                  <c:v>0.844</c:v>
                </c:pt>
                <c:pt idx="324">
                  <c:v>0.857666666666667</c:v>
                </c:pt>
                <c:pt idx="325">
                  <c:v>0.867</c:v>
                </c:pt>
                <c:pt idx="326">
                  <c:v>0.901</c:v>
                </c:pt>
                <c:pt idx="327">
                  <c:v>0.968</c:v>
                </c:pt>
                <c:pt idx="328">
                  <c:v>0.988</c:v>
                </c:pt>
                <c:pt idx="329">
                  <c:v>0.986666666666666</c:v>
                </c:pt>
                <c:pt idx="330">
                  <c:v>0.977333333333334</c:v>
                </c:pt>
                <c:pt idx="331">
                  <c:v>0.954666666666667</c:v>
                </c:pt>
                <c:pt idx="332">
                  <c:v>0.873333333333333</c:v>
                </c:pt>
                <c:pt idx="333">
                  <c:v>0.851333333333333</c:v>
                </c:pt>
                <c:pt idx="334">
                  <c:v>0.822333333333333</c:v>
                </c:pt>
                <c:pt idx="335">
                  <c:v>0.826666666666667</c:v>
                </c:pt>
                <c:pt idx="336">
                  <c:v>0.827333333333333</c:v>
                </c:pt>
                <c:pt idx="337">
                  <c:v>0.849333333333334</c:v>
                </c:pt>
                <c:pt idx="338">
                  <c:v>0.849666666666666</c:v>
                </c:pt>
                <c:pt idx="339">
                  <c:v>0.835333333333333</c:v>
                </c:pt>
                <c:pt idx="340">
                  <c:v>0.814666666666667</c:v>
                </c:pt>
                <c:pt idx="341">
                  <c:v>0.835666666666667</c:v>
                </c:pt>
                <c:pt idx="342">
                  <c:v>0.845333333333334</c:v>
                </c:pt>
                <c:pt idx="343">
                  <c:v>0.847</c:v>
                </c:pt>
                <c:pt idx="344">
                  <c:v>0.958666666666667</c:v>
                </c:pt>
                <c:pt idx="345">
                  <c:v>1.06566666666667</c:v>
                </c:pt>
                <c:pt idx="346">
                  <c:v>1.01966666666667</c:v>
                </c:pt>
                <c:pt idx="347">
                  <c:v>1.03233333333333</c:v>
                </c:pt>
                <c:pt idx="348">
                  <c:v>1.02166666666667</c:v>
                </c:pt>
                <c:pt idx="349">
                  <c:v>1.05333333333333</c:v>
                </c:pt>
                <c:pt idx="350">
                  <c:v>1.00666666666667</c:v>
                </c:pt>
                <c:pt idx="351">
                  <c:v>0.961</c:v>
                </c:pt>
                <c:pt idx="352">
                  <c:v>0.941</c:v>
                </c:pt>
                <c:pt idx="353">
                  <c:v>0.931666666666666</c:v>
                </c:pt>
                <c:pt idx="354">
                  <c:v>0.894666666666666</c:v>
                </c:pt>
                <c:pt idx="355">
                  <c:v>0.921666666666666</c:v>
                </c:pt>
                <c:pt idx="356">
                  <c:v>0.926</c:v>
                </c:pt>
                <c:pt idx="357">
                  <c:v>0.905</c:v>
                </c:pt>
                <c:pt idx="358">
                  <c:v>0.913666666666667</c:v>
                </c:pt>
                <c:pt idx="359">
                  <c:v>0.907666666666666</c:v>
                </c:pt>
                <c:pt idx="360">
                  <c:v>0.906</c:v>
                </c:pt>
                <c:pt idx="361">
                  <c:v>0.888666666666667</c:v>
                </c:pt>
                <c:pt idx="362">
                  <c:v>0.916</c:v>
                </c:pt>
                <c:pt idx="363">
                  <c:v>0.899666666666666</c:v>
                </c:pt>
                <c:pt idx="364">
                  <c:v>0.908</c:v>
                </c:pt>
                <c:pt idx="365">
                  <c:v>0.881666666666666</c:v>
                </c:pt>
                <c:pt idx="366">
                  <c:v>0.944666666666666</c:v>
                </c:pt>
                <c:pt idx="367">
                  <c:v>0.896666666666667</c:v>
                </c:pt>
                <c:pt idx="368">
                  <c:v>0.964666666666667</c:v>
                </c:pt>
                <c:pt idx="369">
                  <c:v>0.978666666666667</c:v>
                </c:pt>
                <c:pt idx="370">
                  <c:v>0.920333333333333</c:v>
                </c:pt>
                <c:pt idx="371">
                  <c:v>0.919</c:v>
                </c:pt>
                <c:pt idx="372">
                  <c:v>0.905666666666667</c:v>
                </c:pt>
                <c:pt idx="373">
                  <c:v>0.917666666666666</c:v>
                </c:pt>
                <c:pt idx="374">
                  <c:v>0.95</c:v>
                </c:pt>
                <c:pt idx="375">
                  <c:v>0.970333333333333</c:v>
                </c:pt>
                <c:pt idx="376">
                  <c:v>1.015</c:v>
                </c:pt>
                <c:pt idx="377">
                  <c:v>1.00666666666667</c:v>
                </c:pt>
                <c:pt idx="378">
                  <c:v>1.025</c:v>
                </c:pt>
                <c:pt idx="379">
                  <c:v>1.00366666666667</c:v>
                </c:pt>
                <c:pt idx="380">
                  <c:v>0.992</c:v>
                </c:pt>
                <c:pt idx="381">
                  <c:v>1.00366666666667</c:v>
                </c:pt>
                <c:pt idx="382">
                  <c:v>1.00833333333333</c:v>
                </c:pt>
                <c:pt idx="383">
                  <c:v>0.913333333333333</c:v>
                </c:pt>
                <c:pt idx="384">
                  <c:v>0.817</c:v>
                </c:pt>
                <c:pt idx="385">
                  <c:v>0.86</c:v>
                </c:pt>
                <c:pt idx="386">
                  <c:v>0.857</c:v>
                </c:pt>
                <c:pt idx="387">
                  <c:v>0.841666666666667</c:v>
                </c:pt>
                <c:pt idx="388">
                  <c:v>0.831666666666667</c:v>
                </c:pt>
                <c:pt idx="389">
                  <c:v>0.814666666666667</c:v>
                </c:pt>
                <c:pt idx="390">
                  <c:v>0.84</c:v>
                </c:pt>
                <c:pt idx="391">
                  <c:v>0.844</c:v>
                </c:pt>
                <c:pt idx="392">
                  <c:v>0.869333333333333</c:v>
                </c:pt>
                <c:pt idx="393">
                  <c:v>0.898</c:v>
                </c:pt>
                <c:pt idx="394">
                  <c:v>0.880666666666667</c:v>
                </c:pt>
                <c:pt idx="395">
                  <c:v>0.858</c:v>
                </c:pt>
                <c:pt idx="396">
                  <c:v>0.883666666666667</c:v>
                </c:pt>
                <c:pt idx="397">
                  <c:v>0.887333333333333</c:v>
                </c:pt>
                <c:pt idx="398">
                  <c:v>0.888</c:v>
                </c:pt>
                <c:pt idx="399">
                  <c:v>0.853666666666667</c:v>
                </c:pt>
                <c:pt idx="400">
                  <c:v>0.852666666666667</c:v>
                </c:pt>
                <c:pt idx="401">
                  <c:v>0.838666666666667</c:v>
                </c:pt>
                <c:pt idx="402">
                  <c:v>0.835</c:v>
                </c:pt>
                <c:pt idx="403">
                  <c:v>0.857</c:v>
                </c:pt>
                <c:pt idx="404">
                  <c:v>0.836</c:v>
                </c:pt>
                <c:pt idx="405">
                  <c:v>0.828</c:v>
                </c:pt>
                <c:pt idx="406">
                  <c:v>0.833</c:v>
                </c:pt>
                <c:pt idx="407">
                  <c:v>0.816333333333333</c:v>
                </c:pt>
                <c:pt idx="408">
                  <c:v>0.826333333333334</c:v>
                </c:pt>
                <c:pt idx="409">
                  <c:v>0.824666666666667</c:v>
                </c:pt>
                <c:pt idx="410">
                  <c:v>0.832333333333333</c:v>
                </c:pt>
                <c:pt idx="411">
                  <c:v>0.819</c:v>
                </c:pt>
                <c:pt idx="412">
                  <c:v>0.84</c:v>
                </c:pt>
                <c:pt idx="413">
                  <c:v>0.863333333333333</c:v>
                </c:pt>
                <c:pt idx="414">
                  <c:v>0.844</c:v>
                </c:pt>
                <c:pt idx="415">
                  <c:v>0.868666666666667</c:v>
                </c:pt>
                <c:pt idx="416">
                  <c:v>0.836333333333334</c:v>
                </c:pt>
                <c:pt idx="417">
                  <c:v>0.874666666666667</c:v>
                </c:pt>
                <c:pt idx="418">
                  <c:v>0.879</c:v>
                </c:pt>
                <c:pt idx="419">
                  <c:v>0.872</c:v>
                </c:pt>
                <c:pt idx="420">
                  <c:v>0.840333333333334</c:v>
                </c:pt>
                <c:pt idx="421">
                  <c:v>0.830666666666667</c:v>
                </c:pt>
                <c:pt idx="422">
                  <c:v>0.798333333333333</c:v>
                </c:pt>
                <c:pt idx="423">
                  <c:v>0.780666666666667</c:v>
                </c:pt>
                <c:pt idx="424">
                  <c:v>0.787</c:v>
                </c:pt>
                <c:pt idx="425">
                  <c:v>0.768</c:v>
                </c:pt>
                <c:pt idx="426">
                  <c:v>0.799333333333333</c:v>
                </c:pt>
                <c:pt idx="427">
                  <c:v>0.798333333333333</c:v>
                </c:pt>
                <c:pt idx="428">
                  <c:v>0.795666666666667</c:v>
                </c:pt>
                <c:pt idx="429">
                  <c:v>0.827</c:v>
                </c:pt>
                <c:pt idx="430">
                  <c:v>0.768666666666667</c:v>
                </c:pt>
                <c:pt idx="431">
                  <c:v>0.822</c:v>
                </c:pt>
                <c:pt idx="432">
                  <c:v>0.781333333333333</c:v>
                </c:pt>
                <c:pt idx="433">
                  <c:v>0.777</c:v>
                </c:pt>
                <c:pt idx="434">
                  <c:v>0.773666666666667</c:v>
                </c:pt>
                <c:pt idx="435">
                  <c:v>0.818</c:v>
                </c:pt>
                <c:pt idx="436">
                  <c:v>0.815</c:v>
                </c:pt>
                <c:pt idx="437">
                  <c:v>0.803666666666667</c:v>
                </c:pt>
                <c:pt idx="438">
                  <c:v>0.809666666666667</c:v>
                </c:pt>
                <c:pt idx="439">
                  <c:v>0.789333333333333</c:v>
                </c:pt>
                <c:pt idx="440">
                  <c:v>0.812</c:v>
                </c:pt>
                <c:pt idx="441">
                  <c:v>0.781333333333333</c:v>
                </c:pt>
                <c:pt idx="442">
                  <c:v>0.816666666666667</c:v>
                </c:pt>
                <c:pt idx="443">
                  <c:v>0.715</c:v>
                </c:pt>
                <c:pt idx="444">
                  <c:v>0.710666666666667</c:v>
                </c:pt>
                <c:pt idx="445">
                  <c:v>0.693333333333333</c:v>
                </c:pt>
                <c:pt idx="446">
                  <c:v>0.694333333333333</c:v>
                </c:pt>
                <c:pt idx="447">
                  <c:v>0.654666666666667</c:v>
                </c:pt>
                <c:pt idx="448">
                  <c:v>0.64</c:v>
                </c:pt>
                <c:pt idx="449">
                  <c:v>0.622666666666667</c:v>
                </c:pt>
                <c:pt idx="450">
                  <c:v>0.636</c:v>
                </c:pt>
                <c:pt idx="451">
                  <c:v>0.621666666666667</c:v>
                </c:pt>
                <c:pt idx="452">
                  <c:v>0.619333333333334</c:v>
                </c:pt>
                <c:pt idx="453">
                  <c:v>0.634333333333333</c:v>
                </c:pt>
                <c:pt idx="454">
                  <c:v>0.651333333333334</c:v>
                </c:pt>
                <c:pt idx="455">
                  <c:v>0.639666666666667</c:v>
                </c:pt>
                <c:pt idx="456">
                  <c:v>0.653</c:v>
                </c:pt>
                <c:pt idx="457">
                  <c:v>0.651</c:v>
                </c:pt>
                <c:pt idx="458">
                  <c:v>0.668333333333334</c:v>
                </c:pt>
                <c:pt idx="459">
                  <c:v>0.643333333333334</c:v>
                </c:pt>
                <c:pt idx="460">
                  <c:v>0.649666666666667</c:v>
                </c:pt>
                <c:pt idx="461">
                  <c:v>0.619</c:v>
                </c:pt>
                <c:pt idx="462">
                  <c:v>0.605666666666667</c:v>
                </c:pt>
                <c:pt idx="463">
                  <c:v>0.615666666666667</c:v>
                </c:pt>
                <c:pt idx="464">
                  <c:v>0.596</c:v>
                </c:pt>
                <c:pt idx="465">
                  <c:v>0.572333333333333</c:v>
                </c:pt>
                <c:pt idx="466">
                  <c:v>0.539666666666667</c:v>
                </c:pt>
                <c:pt idx="467">
                  <c:v>0.539</c:v>
                </c:pt>
                <c:pt idx="468">
                  <c:v>0.553333333333333</c:v>
                </c:pt>
                <c:pt idx="469">
                  <c:v>0.580333333333333</c:v>
                </c:pt>
                <c:pt idx="470">
                  <c:v>0.574333333333333</c:v>
                </c:pt>
                <c:pt idx="471">
                  <c:v>0.575</c:v>
                </c:pt>
                <c:pt idx="472">
                  <c:v>0.624666666666667</c:v>
                </c:pt>
                <c:pt idx="473">
                  <c:v>0.609333333333334</c:v>
                </c:pt>
                <c:pt idx="474">
                  <c:v>0.551</c:v>
                </c:pt>
                <c:pt idx="475">
                  <c:v>0.499</c:v>
                </c:pt>
                <c:pt idx="476">
                  <c:v>0.496</c:v>
                </c:pt>
                <c:pt idx="477">
                  <c:v>0.521666666666667</c:v>
                </c:pt>
                <c:pt idx="478">
                  <c:v>0.511</c:v>
                </c:pt>
                <c:pt idx="479">
                  <c:v>0.568</c:v>
                </c:pt>
                <c:pt idx="480">
                  <c:v>0.506333333333333</c:v>
                </c:pt>
                <c:pt idx="481">
                  <c:v>0.528666666666666</c:v>
                </c:pt>
                <c:pt idx="482">
                  <c:v>0.521666666666667</c:v>
                </c:pt>
                <c:pt idx="483">
                  <c:v>0.533</c:v>
                </c:pt>
                <c:pt idx="484">
                  <c:v>0.530333333333333</c:v>
                </c:pt>
                <c:pt idx="485">
                  <c:v>0.521</c:v>
                </c:pt>
                <c:pt idx="486">
                  <c:v>0.515333333333333</c:v>
                </c:pt>
                <c:pt idx="487">
                  <c:v>0.523</c:v>
                </c:pt>
                <c:pt idx="488">
                  <c:v>0.543666666666667</c:v>
                </c:pt>
                <c:pt idx="489">
                  <c:v>0.515333333333333</c:v>
                </c:pt>
                <c:pt idx="490">
                  <c:v>0.522</c:v>
                </c:pt>
                <c:pt idx="491">
                  <c:v>0.513333333333333</c:v>
                </c:pt>
                <c:pt idx="492">
                  <c:v>0.522666666666667</c:v>
                </c:pt>
                <c:pt idx="493">
                  <c:v>0.527666666666666</c:v>
                </c:pt>
                <c:pt idx="494">
                  <c:v>0.527333333333333</c:v>
                </c:pt>
                <c:pt idx="495">
                  <c:v>0.539333333333333</c:v>
                </c:pt>
                <c:pt idx="496">
                  <c:v>0.535333333333333</c:v>
                </c:pt>
                <c:pt idx="497">
                  <c:v>0.541333333333333</c:v>
                </c:pt>
                <c:pt idx="498">
                  <c:v>0.546666666666667</c:v>
                </c:pt>
                <c:pt idx="499">
                  <c:v>0.546</c:v>
                </c:pt>
                <c:pt idx="500">
                  <c:v>0.537666666666667</c:v>
                </c:pt>
                <c:pt idx="501">
                  <c:v>0.539</c:v>
                </c:pt>
                <c:pt idx="502">
                  <c:v>0.535</c:v>
                </c:pt>
                <c:pt idx="503">
                  <c:v>0.543666666666667</c:v>
                </c:pt>
                <c:pt idx="504">
                  <c:v>0.546333333333333</c:v>
                </c:pt>
                <c:pt idx="505">
                  <c:v>0.538</c:v>
                </c:pt>
                <c:pt idx="506">
                  <c:v>0.527</c:v>
                </c:pt>
                <c:pt idx="507">
                  <c:v>0.526</c:v>
                </c:pt>
                <c:pt idx="508">
                  <c:v>0.529</c:v>
                </c:pt>
                <c:pt idx="509">
                  <c:v>0.532</c:v>
                </c:pt>
                <c:pt idx="510">
                  <c:v>0.527666666666666</c:v>
                </c:pt>
                <c:pt idx="511">
                  <c:v>0.530666666666667</c:v>
                </c:pt>
                <c:pt idx="512">
                  <c:v>0.523666666666666</c:v>
                </c:pt>
                <c:pt idx="513">
                  <c:v>0.517666666666667</c:v>
                </c:pt>
                <c:pt idx="514">
                  <c:v>0.51</c:v>
                </c:pt>
                <c:pt idx="515">
                  <c:v>0.523</c:v>
                </c:pt>
                <c:pt idx="516">
                  <c:v>0.543666666666667</c:v>
                </c:pt>
                <c:pt idx="517">
                  <c:v>0.527666666666666</c:v>
                </c:pt>
                <c:pt idx="518">
                  <c:v>0.522</c:v>
                </c:pt>
                <c:pt idx="519">
                  <c:v>0.528</c:v>
                </c:pt>
                <c:pt idx="520">
                  <c:v>0.522333333333333</c:v>
                </c:pt>
                <c:pt idx="521">
                  <c:v>0.511666666666666</c:v>
                </c:pt>
                <c:pt idx="522">
                  <c:v>0.525333333333333</c:v>
                </c:pt>
                <c:pt idx="523">
                  <c:v>0.534666666666667</c:v>
                </c:pt>
                <c:pt idx="524">
                  <c:v>0.542</c:v>
                </c:pt>
                <c:pt idx="525">
                  <c:v>0.534333333333333</c:v>
                </c:pt>
                <c:pt idx="526">
                  <c:v>0.551</c:v>
                </c:pt>
                <c:pt idx="527">
                  <c:v>0.581666666666666</c:v>
                </c:pt>
                <c:pt idx="528">
                  <c:v>0.558666666666667</c:v>
                </c:pt>
                <c:pt idx="529">
                  <c:v>0.562666666666667</c:v>
                </c:pt>
                <c:pt idx="530">
                  <c:v>0.556333333333333</c:v>
                </c:pt>
                <c:pt idx="531">
                  <c:v>0.548333333333333</c:v>
                </c:pt>
                <c:pt idx="532">
                  <c:v>0.552333333333333</c:v>
                </c:pt>
                <c:pt idx="533">
                  <c:v>0.554666666666667</c:v>
                </c:pt>
                <c:pt idx="534">
                  <c:v>0.568666666666667</c:v>
                </c:pt>
                <c:pt idx="535">
                  <c:v>0.563333333333333</c:v>
                </c:pt>
                <c:pt idx="536">
                  <c:v>0.548666666666666</c:v>
                </c:pt>
                <c:pt idx="537">
                  <c:v>0.557</c:v>
                </c:pt>
                <c:pt idx="538">
                  <c:v>0.543666666666667</c:v>
                </c:pt>
                <c:pt idx="539">
                  <c:v>0.567</c:v>
                </c:pt>
                <c:pt idx="540">
                  <c:v>0.569</c:v>
                </c:pt>
                <c:pt idx="541">
                  <c:v>0.57</c:v>
                </c:pt>
                <c:pt idx="542">
                  <c:v>0.583333333333333</c:v>
                </c:pt>
                <c:pt idx="543">
                  <c:v>0.592333333333333</c:v>
                </c:pt>
                <c:pt idx="544">
                  <c:v>0.578333333333334</c:v>
                </c:pt>
                <c:pt idx="545">
                  <c:v>0.592666666666667</c:v>
                </c:pt>
                <c:pt idx="546">
                  <c:v>0.598</c:v>
                </c:pt>
                <c:pt idx="547">
                  <c:v>0.592333333333333</c:v>
                </c:pt>
                <c:pt idx="548">
                  <c:v>0.580666666666666</c:v>
                </c:pt>
                <c:pt idx="549">
                  <c:v>0.587666666666667</c:v>
                </c:pt>
                <c:pt idx="550">
                  <c:v>0.580666666666667</c:v>
                </c:pt>
                <c:pt idx="551">
                  <c:v>0.602333333333333</c:v>
                </c:pt>
                <c:pt idx="552">
                  <c:v>0.591666666666667</c:v>
                </c:pt>
                <c:pt idx="553">
                  <c:v>0.586</c:v>
                </c:pt>
                <c:pt idx="554">
                  <c:v>0.580333333333333</c:v>
                </c:pt>
                <c:pt idx="555">
                  <c:v>0.604333333333334</c:v>
                </c:pt>
                <c:pt idx="556">
                  <c:v>0.588333333333333</c:v>
                </c:pt>
                <c:pt idx="557">
                  <c:v>0.586666666666667</c:v>
                </c:pt>
                <c:pt idx="558">
                  <c:v>0.586666666666667</c:v>
                </c:pt>
                <c:pt idx="559">
                  <c:v>0.594333333333333</c:v>
                </c:pt>
                <c:pt idx="560">
                  <c:v>0.589666666666667</c:v>
                </c:pt>
                <c:pt idx="561">
                  <c:v>0.594666666666667</c:v>
                </c:pt>
                <c:pt idx="562">
                  <c:v>0.6</c:v>
                </c:pt>
                <c:pt idx="563">
                  <c:v>0.604666666666667</c:v>
                </c:pt>
                <c:pt idx="564">
                  <c:v>0.588</c:v>
                </c:pt>
                <c:pt idx="565">
                  <c:v>0.594333333333333</c:v>
                </c:pt>
                <c:pt idx="566">
                  <c:v>0.632666666666667</c:v>
                </c:pt>
                <c:pt idx="567">
                  <c:v>0.652666666666667</c:v>
                </c:pt>
                <c:pt idx="568">
                  <c:v>0.615666666666667</c:v>
                </c:pt>
                <c:pt idx="569">
                  <c:v>0.603666666666667</c:v>
                </c:pt>
                <c:pt idx="570">
                  <c:v>0.603666666666667</c:v>
                </c:pt>
                <c:pt idx="571">
                  <c:v>0.593666666666667</c:v>
                </c:pt>
                <c:pt idx="572">
                  <c:v>0.593</c:v>
                </c:pt>
                <c:pt idx="573">
                  <c:v>0.591</c:v>
                </c:pt>
                <c:pt idx="574">
                  <c:v>0.594</c:v>
                </c:pt>
                <c:pt idx="575">
                  <c:v>0.592</c:v>
                </c:pt>
                <c:pt idx="576">
                  <c:v>0.574</c:v>
                </c:pt>
                <c:pt idx="577">
                  <c:v>0.594</c:v>
                </c:pt>
                <c:pt idx="578">
                  <c:v>0.678666666666667</c:v>
                </c:pt>
                <c:pt idx="579">
                  <c:v>0.661333333333334</c:v>
                </c:pt>
                <c:pt idx="580">
                  <c:v>0.648</c:v>
                </c:pt>
                <c:pt idx="581">
                  <c:v>0.634</c:v>
                </c:pt>
                <c:pt idx="582">
                  <c:v>0.671</c:v>
                </c:pt>
                <c:pt idx="583">
                  <c:v>0.642</c:v>
                </c:pt>
                <c:pt idx="584">
                  <c:v>0.643333333333334</c:v>
                </c:pt>
                <c:pt idx="585">
                  <c:v>0.654</c:v>
                </c:pt>
                <c:pt idx="586">
                  <c:v>0.625333333333334</c:v>
                </c:pt>
                <c:pt idx="587">
                  <c:v>0.608333333333334</c:v>
                </c:pt>
                <c:pt idx="588">
                  <c:v>0.603</c:v>
                </c:pt>
                <c:pt idx="589">
                  <c:v>0.607333333333334</c:v>
                </c:pt>
                <c:pt idx="590">
                  <c:v>0.606666666666667</c:v>
                </c:pt>
                <c:pt idx="591">
                  <c:v>0.640333333333334</c:v>
                </c:pt>
                <c:pt idx="592">
                  <c:v>0.636333333333334</c:v>
                </c:pt>
                <c:pt idx="593">
                  <c:v>0.629666666666667</c:v>
                </c:pt>
                <c:pt idx="594">
                  <c:v>0.616</c:v>
                </c:pt>
                <c:pt idx="595">
                  <c:v>0.607</c:v>
                </c:pt>
                <c:pt idx="596">
                  <c:v>0.588</c:v>
                </c:pt>
                <c:pt idx="597">
                  <c:v>0.588666666666667</c:v>
                </c:pt>
                <c:pt idx="598">
                  <c:v>0.588</c:v>
                </c:pt>
                <c:pt idx="599">
                  <c:v>0.591333333333333</c:v>
                </c:pt>
                <c:pt idx="600">
                  <c:v>0.588</c:v>
                </c:pt>
                <c:pt idx="601">
                  <c:v>0.596</c:v>
                </c:pt>
                <c:pt idx="602">
                  <c:v>0.595333333333333</c:v>
                </c:pt>
                <c:pt idx="603">
                  <c:v>0.591666666666667</c:v>
                </c:pt>
                <c:pt idx="604">
                  <c:v>0.587666666666667</c:v>
                </c:pt>
                <c:pt idx="605">
                  <c:v>0.585</c:v>
                </c:pt>
                <c:pt idx="606">
                  <c:v>0.584</c:v>
                </c:pt>
                <c:pt idx="607">
                  <c:v>0.592666666666667</c:v>
                </c:pt>
                <c:pt idx="608">
                  <c:v>0.600666666666667</c:v>
                </c:pt>
                <c:pt idx="609">
                  <c:v>0.618666666666667</c:v>
                </c:pt>
                <c:pt idx="610">
                  <c:v>0.593</c:v>
                </c:pt>
                <c:pt idx="611">
                  <c:v>0.581333333333333</c:v>
                </c:pt>
                <c:pt idx="612">
                  <c:v>0.581333333333333</c:v>
                </c:pt>
                <c:pt idx="613">
                  <c:v>0.587333333333333</c:v>
                </c:pt>
                <c:pt idx="614">
                  <c:v>0.595</c:v>
                </c:pt>
                <c:pt idx="615">
                  <c:v>0.582666666666667</c:v>
                </c:pt>
                <c:pt idx="616">
                  <c:v>0.582666666666667</c:v>
                </c:pt>
                <c:pt idx="617">
                  <c:v>0.574333333333334</c:v>
                </c:pt>
                <c:pt idx="618">
                  <c:v>0.579666666666667</c:v>
                </c:pt>
                <c:pt idx="619">
                  <c:v>0.572666666666667</c:v>
                </c:pt>
                <c:pt idx="620">
                  <c:v>0.576333333333334</c:v>
                </c:pt>
                <c:pt idx="621">
                  <c:v>0.561666666666667</c:v>
                </c:pt>
                <c:pt idx="622">
                  <c:v>0.578666666666667</c:v>
                </c:pt>
                <c:pt idx="623">
                  <c:v>0.562</c:v>
                </c:pt>
                <c:pt idx="624">
                  <c:v>0.546333333333333</c:v>
                </c:pt>
                <c:pt idx="625">
                  <c:v>0.535</c:v>
                </c:pt>
                <c:pt idx="626">
                  <c:v>0.536</c:v>
                </c:pt>
                <c:pt idx="627">
                  <c:v>0.535666666666667</c:v>
                </c:pt>
                <c:pt idx="628">
                  <c:v>0.539</c:v>
                </c:pt>
                <c:pt idx="629">
                  <c:v>0.534</c:v>
                </c:pt>
                <c:pt idx="630">
                  <c:v>0.544333333333333</c:v>
                </c:pt>
                <c:pt idx="631">
                  <c:v>0.563</c:v>
                </c:pt>
                <c:pt idx="632">
                  <c:v>0.570666666666667</c:v>
                </c:pt>
                <c:pt idx="633">
                  <c:v>0.559</c:v>
                </c:pt>
                <c:pt idx="634">
                  <c:v>0.564</c:v>
                </c:pt>
                <c:pt idx="635">
                  <c:v>0.570666666666667</c:v>
                </c:pt>
                <c:pt idx="636">
                  <c:v>0.569</c:v>
                </c:pt>
                <c:pt idx="637">
                  <c:v>0.549666666666667</c:v>
                </c:pt>
                <c:pt idx="638">
                  <c:v>0.566333333333333</c:v>
                </c:pt>
                <c:pt idx="639">
                  <c:v>0.534333333333333</c:v>
                </c:pt>
                <c:pt idx="640">
                  <c:v>0.542666666666667</c:v>
                </c:pt>
                <c:pt idx="641">
                  <c:v>0.534</c:v>
                </c:pt>
                <c:pt idx="642">
                  <c:v>0.547</c:v>
                </c:pt>
                <c:pt idx="643">
                  <c:v>0.549666666666667</c:v>
                </c:pt>
                <c:pt idx="644">
                  <c:v>0.567</c:v>
                </c:pt>
                <c:pt idx="645">
                  <c:v>0.557666666666667</c:v>
                </c:pt>
                <c:pt idx="646">
                  <c:v>0.546</c:v>
                </c:pt>
                <c:pt idx="647">
                  <c:v>0.570666666666667</c:v>
                </c:pt>
                <c:pt idx="648">
                  <c:v>0.563666666666667</c:v>
                </c:pt>
                <c:pt idx="649">
                  <c:v>0.536</c:v>
                </c:pt>
                <c:pt idx="650">
                  <c:v>0.557</c:v>
                </c:pt>
                <c:pt idx="651">
                  <c:v>0.566666666666667</c:v>
                </c:pt>
                <c:pt idx="652">
                  <c:v>0.557333333333333</c:v>
                </c:pt>
                <c:pt idx="653">
                  <c:v>0.574</c:v>
                </c:pt>
                <c:pt idx="654">
                  <c:v>0.596666666666667</c:v>
                </c:pt>
                <c:pt idx="655">
                  <c:v>0.589</c:v>
                </c:pt>
                <c:pt idx="656">
                  <c:v>0.582666666666667</c:v>
                </c:pt>
                <c:pt idx="657">
                  <c:v>0.556333333333333</c:v>
                </c:pt>
                <c:pt idx="658">
                  <c:v>0.573333333333333</c:v>
                </c:pt>
                <c:pt idx="659">
                  <c:v>0.598666666666667</c:v>
                </c:pt>
                <c:pt idx="660">
                  <c:v>0.571666666666667</c:v>
                </c:pt>
                <c:pt idx="661">
                  <c:v>0.588</c:v>
                </c:pt>
                <c:pt idx="662">
                  <c:v>0.587333333333333</c:v>
                </c:pt>
                <c:pt idx="663">
                  <c:v>0.586333333333333</c:v>
                </c:pt>
                <c:pt idx="664">
                  <c:v>0.577666666666667</c:v>
                </c:pt>
                <c:pt idx="665">
                  <c:v>0.587</c:v>
                </c:pt>
                <c:pt idx="666">
                  <c:v>0.572333333333334</c:v>
                </c:pt>
                <c:pt idx="667">
                  <c:v>0.574666666666667</c:v>
                </c:pt>
                <c:pt idx="668">
                  <c:v>0.589</c:v>
                </c:pt>
                <c:pt idx="669">
                  <c:v>0.568333333333334</c:v>
                </c:pt>
                <c:pt idx="670">
                  <c:v>0.563333333333333</c:v>
                </c:pt>
                <c:pt idx="671">
                  <c:v>0.567666666666667</c:v>
                </c:pt>
                <c:pt idx="672">
                  <c:v>0.568333333333334</c:v>
                </c:pt>
                <c:pt idx="673">
                  <c:v>0.541</c:v>
                </c:pt>
                <c:pt idx="674">
                  <c:v>0.536666666666666</c:v>
                </c:pt>
                <c:pt idx="675">
                  <c:v>0.532333333333333</c:v>
                </c:pt>
                <c:pt idx="676">
                  <c:v>0.525</c:v>
                </c:pt>
                <c:pt idx="677">
                  <c:v>0.548666666666666</c:v>
                </c:pt>
                <c:pt idx="678">
                  <c:v>0.562333333333333</c:v>
                </c:pt>
                <c:pt idx="679">
                  <c:v>0.525</c:v>
                </c:pt>
                <c:pt idx="680">
                  <c:v>0.556333333333333</c:v>
                </c:pt>
                <c:pt idx="681">
                  <c:v>0.521666666666667</c:v>
                </c:pt>
                <c:pt idx="682">
                  <c:v>0.568</c:v>
                </c:pt>
                <c:pt idx="683">
                  <c:v>0.538</c:v>
                </c:pt>
                <c:pt idx="684">
                  <c:v>0.541</c:v>
                </c:pt>
                <c:pt idx="685">
                  <c:v>0.522</c:v>
                </c:pt>
                <c:pt idx="686">
                  <c:v>0.506333333333333</c:v>
                </c:pt>
                <c:pt idx="687">
                  <c:v>0.515666666666666</c:v>
                </c:pt>
                <c:pt idx="688">
                  <c:v>0.503</c:v>
                </c:pt>
                <c:pt idx="689">
                  <c:v>0.502666666666667</c:v>
                </c:pt>
                <c:pt idx="690">
                  <c:v>0.502333333333333</c:v>
                </c:pt>
                <c:pt idx="691">
                  <c:v>0.508</c:v>
                </c:pt>
                <c:pt idx="692">
                  <c:v>0.511333333333333</c:v>
                </c:pt>
                <c:pt idx="693">
                  <c:v>0.499666666666667</c:v>
                </c:pt>
                <c:pt idx="694">
                  <c:v>0.490333333333333</c:v>
                </c:pt>
                <c:pt idx="695">
                  <c:v>0.476666666666667</c:v>
                </c:pt>
                <c:pt idx="696">
                  <c:v>0.499333333333333</c:v>
                </c:pt>
                <c:pt idx="697">
                  <c:v>0.495</c:v>
                </c:pt>
                <c:pt idx="698">
                  <c:v>0.486333333333333</c:v>
                </c:pt>
                <c:pt idx="699">
                  <c:v>0.497</c:v>
                </c:pt>
                <c:pt idx="700">
                  <c:v>0.489</c:v>
                </c:pt>
                <c:pt idx="701">
                  <c:v>0.494</c:v>
                </c:pt>
                <c:pt idx="702">
                  <c:v>0.497</c:v>
                </c:pt>
                <c:pt idx="703">
                  <c:v>0.499666666666667</c:v>
                </c:pt>
                <c:pt idx="704">
                  <c:v>0.523333333333333</c:v>
                </c:pt>
                <c:pt idx="705">
                  <c:v>0.565333333333333</c:v>
                </c:pt>
                <c:pt idx="706">
                  <c:v>0.585666666666667</c:v>
                </c:pt>
                <c:pt idx="707">
                  <c:v>0.603333333333334</c:v>
                </c:pt>
                <c:pt idx="708">
                  <c:v>0.625</c:v>
                </c:pt>
                <c:pt idx="709">
                  <c:v>0.624666666666667</c:v>
                </c:pt>
                <c:pt idx="710">
                  <c:v>0.59</c:v>
                </c:pt>
                <c:pt idx="711">
                  <c:v>0.597</c:v>
                </c:pt>
                <c:pt idx="712">
                  <c:v>0.627</c:v>
                </c:pt>
                <c:pt idx="713">
                  <c:v>0.588666666666667</c:v>
                </c:pt>
                <c:pt idx="714">
                  <c:v>0.590333333333333</c:v>
                </c:pt>
                <c:pt idx="715">
                  <c:v>0.588666666666667</c:v>
                </c:pt>
                <c:pt idx="716">
                  <c:v>0.597</c:v>
                </c:pt>
                <c:pt idx="717">
                  <c:v>0.572666666666667</c:v>
                </c:pt>
                <c:pt idx="718">
                  <c:v>0.584666666666667</c:v>
                </c:pt>
                <c:pt idx="719">
                  <c:v>0.571333333333334</c:v>
                </c:pt>
                <c:pt idx="720">
                  <c:v>0.570333333333333</c:v>
                </c:pt>
                <c:pt idx="721">
                  <c:v>0.606666666666667</c:v>
                </c:pt>
                <c:pt idx="722">
                  <c:v>0.551333333333333</c:v>
                </c:pt>
                <c:pt idx="723">
                  <c:v>0.529666666666667</c:v>
                </c:pt>
                <c:pt idx="724">
                  <c:v>0.542666666666667</c:v>
                </c:pt>
                <c:pt idx="725">
                  <c:v>0.537333333333333</c:v>
                </c:pt>
                <c:pt idx="726">
                  <c:v>0.556</c:v>
                </c:pt>
                <c:pt idx="727">
                  <c:v>0.528</c:v>
                </c:pt>
                <c:pt idx="728">
                  <c:v>0.548666666666666</c:v>
                </c:pt>
                <c:pt idx="729">
                  <c:v>0.551666666666667</c:v>
                </c:pt>
                <c:pt idx="730">
                  <c:v>0.539666666666667</c:v>
                </c:pt>
                <c:pt idx="731">
                  <c:v>0.533333333333333</c:v>
                </c:pt>
                <c:pt idx="732">
                  <c:v>0.523</c:v>
                </c:pt>
                <c:pt idx="733">
                  <c:v>0.574666666666667</c:v>
                </c:pt>
                <c:pt idx="734">
                  <c:v>0.566666666666667</c:v>
                </c:pt>
                <c:pt idx="735">
                  <c:v>0.566333333333333</c:v>
                </c:pt>
                <c:pt idx="736">
                  <c:v>0.628</c:v>
                </c:pt>
                <c:pt idx="737">
                  <c:v>0.632333333333334</c:v>
                </c:pt>
                <c:pt idx="738">
                  <c:v>0.616</c:v>
                </c:pt>
                <c:pt idx="739">
                  <c:v>0.604666666666667</c:v>
                </c:pt>
                <c:pt idx="740">
                  <c:v>0.563</c:v>
                </c:pt>
                <c:pt idx="741">
                  <c:v>0.570333333333333</c:v>
                </c:pt>
                <c:pt idx="742">
                  <c:v>0.581666666666666</c:v>
                </c:pt>
                <c:pt idx="743">
                  <c:v>0.572666666666667</c:v>
                </c:pt>
                <c:pt idx="744">
                  <c:v>0.586333333333333</c:v>
                </c:pt>
                <c:pt idx="745">
                  <c:v>0.586</c:v>
                </c:pt>
                <c:pt idx="746">
                  <c:v>0.551</c:v>
                </c:pt>
                <c:pt idx="747">
                  <c:v>0.569333333333333</c:v>
                </c:pt>
                <c:pt idx="748">
                  <c:v>0.559666666666667</c:v>
                </c:pt>
                <c:pt idx="749">
                  <c:v>0.580666666666667</c:v>
                </c:pt>
                <c:pt idx="750">
                  <c:v>0.582333333333333</c:v>
                </c:pt>
                <c:pt idx="751">
                  <c:v>0.558666666666667</c:v>
                </c:pt>
                <c:pt idx="752">
                  <c:v>0.623333333333334</c:v>
                </c:pt>
                <c:pt idx="753">
                  <c:v>0.547333333333333</c:v>
                </c:pt>
                <c:pt idx="754">
                  <c:v>0.554</c:v>
                </c:pt>
                <c:pt idx="755">
                  <c:v>0.524</c:v>
                </c:pt>
                <c:pt idx="756">
                  <c:v>0.517</c:v>
                </c:pt>
                <c:pt idx="757">
                  <c:v>0.540666666666666</c:v>
                </c:pt>
                <c:pt idx="758">
                  <c:v>0.534</c:v>
                </c:pt>
                <c:pt idx="759">
                  <c:v>0.539</c:v>
                </c:pt>
                <c:pt idx="760">
                  <c:v>0.563333333333333</c:v>
                </c:pt>
                <c:pt idx="761">
                  <c:v>0.516</c:v>
                </c:pt>
                <c:pt idx="762">
                  <c:v>0.528666666666666</c:v>
                </c:pt>
                <c:pt idx="763">
                  <c:v>0.505666666666667</c:v>
                </c:pt>
                <c:pt idx="764">
                  <c:v>0.535</c:v>
                </c:pt>
                <c:pt idx="765">
                  <c:v>0.532333333333333</c:v>
                </c:pt>
                <c:pt idx="766">
                  <c:v>0.528</c:v>
                </c:pt>
                <c:pt idx="767">
                  <c:v>0.496</c:v>
                </c:pt>
                <c:pt idx="768">
                  <c:v>0.527666666666666</c:v>
                </c:pt>
                <c:pt idx="769">
                  <c:v>0.503333333333334</c:v>
                </c:pt>
                <c:pt idx="770">
                  <c:v>0.489</c:v>
                </c:pt>
                <c:pt idx="771">
                  <c:v>0.507666666666666</c:v>
                </c:pt>
                <c:pt idx="772">
                  <c:v>0.484333333333333</c:v>
                </c:pt>
                <c:pt idx="773">
                  <c:v>0.485333333333333</c:v>
                </c:pt>
                <c:pt idx="774">
                  <c:v>0.494</c:v>
                </c:pt>
                <c:pt idx="775">
                  <c:v>0.485333333333333</c:v>
                </c:pt>
                <c:pt idx="776">
                  <c:v>0.515333333333333</c:v>
                </c:pt>
                <c:pt idx="777">
                  <c:v>0.495333333333333</c:v>
                </c:pt>
                <c:pt idx="778">
                  <c:v>0.481666666666667</c:v>
                </c:pt>
                <c:pt idx="779">
                  <c:v>0.525333333333333</c:v>
                </c:pt>
                <c:pt idx="780">
                  <c:v>0.542333333333333</c:v>
                </c:pt>
                <c:pt idx="781">
                  <c:v>0.518</c:v>
                </c:pt>
                <c:pt idx="782">
                  <c:v>0.522333333333333</c:v>
                </c:pt>
                <c:pt idx="783">
                  <c:v>0.527</c:v>
                </c:pt>
                <c:pt idx="784">
                  <c:v>0.523333333333333</c:v>
                </c:pt>
                <c:pt idx="785">
                  <c:v>0.526666666666667</c:v>
                </c:pt>
                <c:pt idx="786">
                  <c:v>0.524</c:v>
                </c:pt>
                <c:pt idx="787">
                  <c:v>0.529333333333333</c:v>
                </c:pt>
                <c:pt idx="788">
                  <c:v>0.520666666666666</c:v>
                </c:pt>
                <c:pt idx="789">
                  <c:v>0.540666666666666</c:v>
                </c:pt>
                <c:pt idx="790">
                  <c:v>0.537333333333333</c:v>
                </c:pt>
                <c:pt idx="791">
                  <c:v>0.53</c:v>
                </c:pt>
                <c:pt idx="792">
                  <c:v>0.538666666666667</c:v>
                </c:pt>
                <c:pt idx="793">
                  <c:v>0.553</c:v>
                </c:pt>
                <c:pt idx="794">
                  <c:v>0.54</c:v>
                </c:pt>
                <c:pt idx="795">
                  <c:v>0.537333333333333</c:v>
                </c:pt>
                <c:pt idx="796">
                  <c:v>0.6</c:v>
                </c:pt>
                <c:pt idx="797">
                  <c:v>0.555</c:v>
                </c:pt>
                <c:pt idx="798">
                  <c:v>0.546</c:v>
                </c:pt>
                <c:pt idx="799">
                  <c:v>0.548</c:v>
                </c:pt>
                <c:pt idx="800">
                  <c:v>0.558666666666667</c:v>
                </c:pt>
                <c:pt idx="801">
                  <c:v>0.560333333333333</c:v>
                </c:pt>
                <c:pt idx="802">
                  <c:v>0.599666666666667</c:v>
                </c:pt>
                <c:pt idx="803">
                  <c:v>0.552333333333333</c:v>
                </c:pt>
                <c:pt idx="804">
                  <c:v>0.565333333333333</c:v>
                </c:pt>
                <c:pt idx="805">
                  <c:v>0.548666666666666</c:v>
                </c:pt>
                <c:pt idx="806">
                  <c:v>0.578666666666667</c:v>
                </c:pt>
                <c:pt idx="807">
                  <c:v>0.570333333333334</c:v>
                </c:pt>
                <c:pt idx="808">
                  <c:v>0.599333333333333</c:v>
                </c:pt>
                <c:pt idx="809">
                  <c:v>0.604666666666667</c:v>
                </c:pt>
                <c:pt idx="810">
                  <c:v>0.591</c:v>
                </c:pt>
                <c:pt idx="811">
                  <c:v>0.594666666666667</c:v>
                </c:pt>
                <c:pt idx="812">
                  <c:v>0.606</c:v>
                </c:pt>
                <c:pt idx="813">
                  <c:v>0.602333333333333</c:v>
                </c:pt>
                <c:pt idx="814">
                  <c:v>0.583</c:v>
                </c:pt>
                <c:pt idx="815">
                  <c:v>0.59</c:v>
                </c:pt>
                <c:pt idx="816">
                  <c:v>0.623666666666667</c:v>
                </c:pt>
                <c:pt idx="817">
                  <c:v>0.638</c:v>
                </c:pt>
                <c:pt idx="818">
                  <c:v>0.582333333333333</c:v>
                </c:pt>
                <c:pt idx="819">
                  <c:v>0.545666666666667</c:v>
                </c:pt>
                <c:pt idx="820">
                  <c:v>0.565333333333333</c:v>
                </c:pt>
                <c:pt idx="821">
                  <c:v>0.547666666666667</c:v>
                </c:pt>
                <c:pt idx="822">
                  <c:v>0.544333333333334</c:v>
                </c:pt>
                <c:pt idx="823">
                  <c:v>0.563666666666667</c:v>
                </c:pt>
                <c:pt idx="824">
                  <c:v>0.549666666666667</c:v>
                </c:pt>
                <c:pt idx="825">
                  <c:v>0.564666666666667</c:v>
                </c:pt>
                <c:pt idx="826">
                  <c:v>0.580666666666666</c:v>
                </c:pt>
                <c:pt idx="827">
                  <c:v>0.577666666666667</c:v>
                </c:pt>
                <c:pt idx="828">
                  <c:v>0.575333333333333</c:v>
                </c:pt>
                <c:pt idx="829">
                  <c:v>0.572333333333334</c:v>
                </c:pt>
                <c:pt idx="830">
                  <c:v>0.569333333333333</c:v>
                </c:pt>
                <c:pt idx="831">
                  <c:v>0.576333333333334</c:v>
                </c:pt>
                <c:pt idx="832">
                  <c:v>0.590666666666667</c:v>
                </c:pt>
                <c:pt idx="833">
                  <c:v>0.575666666666667</c:v>
                </c:pt>
                <c:pt idx="834">
                  <c:v>0.802333333333333</c:v>
                </c:pt>
                <c:pt idx="835">
                  <c:v>0.814</c:v>
                </c:pt>
                <c:pt idx="836">
                  <c:v>0.756</c:v>
                </c:pt>
                <c:pt idx="837">
                  <c:v>0.584333333333333</c:v>
                </c:pt>
                <c:pt idx="838">
                  <c:v>0.586</c:v>
                </c:pt>
                <c:pt idx="839">
                  <c:v>0.586</c:v>
                </c:pt>
                <c:pt idx="840">
                  <c:v>0.6</c:v>
                </c:pt>
                <c:pt idx="841">
                  <c:v>0.583333333333333</c:v>
                </c:pt>
                <c:pt idx="842">
                  <c:v>0.587</c:v>
                </c:pt>
                <c:pt idx="843">
                  <c:v>0.612666666666667</c:v>
                </c:pt>
                <c:pt idx="844">
                  <c:v>0.592333333333333</c:v>
                </c:pt>
                <c:pt idx="845">
                  <c:v>0.594666666666667</c:v>
                </c:pt>
                <c:pt idx="846">
                  <c:v>0.585666666666667</c:v>
                </c:pt>
                <c:pt idx="847">
                  <c:v>0.575666666666667</c:v>
                </c:pt>
                <c:pt idx="848">
                  <c:v>0.587666666666667</c:v>
                </c:pt>
                <c:pt idx="849">
                  <c:v>0.570666666666667</c:v>
                </c:pt>
                <c:pt idx="850">
                  <c:v>0.571666666666667</c:v>
                </c:pt>
                <c:pt idx="851">
                  <c:v>0.583666666666667</c:v>
                </c:pt>
                <c:pt idx="852">
                  <c:v>0.586333333333333</c:v>
                </c:pt>
                <c:pt idx="853">
                  <c:v>0.568</c:v>
                </c:pt>
                <c:pt idx="854">
                  <c:v>0.577333333333333</c:v>
                </c:pt>
                <c:pt idx="855">
                  <c:v>0.575</c:v>
                </c:pt>
                <c:pt idx="856">
                  <c:v>0.583666666666667</c:v>
                </c:pt>
                <c:pt idx="857">
                  <c:v>0.533333333333333</c:v>
                </c:pt>
                <c:pt idx="858">
                  <c:v>0.541666666666667</c:v>
                </c:pt>
                <c:pt idx="859">
                  <c:v>0.525666666666667</c:v>
                </c:pt>
                <c:pt idx="860">
                  <c:v>0.527666666666666</c:v>
                </c:pt>
                <c:pt idx="861">
                  <c:v>0.525</c:v>
                </c:pt>
                <c:pt idx="862">
                  <c:v>0.541666666666667</c:v>
                </c:pt>
                <c:pt idx="863">
                  <c:v>0.528333333333333</c:v>
                </c:pt>
                <c:pt idx="864">
                  <c:v>0.521333333333333</c:v>
                </c:pt>
                <c:pt idx="865">
                  <c:v>0.527666666666666</c:v>
                </c:pt>
                <c:pt idx="866">
                  <c:v>0.548333333333333</c:v>
                </c:pt>
                <c:pt idx="867">
                  <c:v>0.538333333333333</c:v>
                </c:pt>
                <c:pt idx="868">
                  <c:v>0.538</c:v>
                </c:pt>
                <c:pt idx="869">
                  <c:v>0.545666666666667</c:v>
                </c:pt>
                <c:pt idx="870">
                  <c:v>0.521333333333333</c:v>
                </c:pt>
                <c:pt idx="871">
                  <c:v>0.53</c:v>
                </c:pt>
                <c:pt idx="872">
                  <c:v>0.526</c:v>
                </c:pt>
                <c:pt idx="873">
                  <c:v>0.529666666666667</c:v>
                </c:pt>
                <c:pt idx="874">
                  <c:v>0.53</c:v>
                </c:pt>
                <c:pt idx="875">
                  <c:v>0.533666666666667</c:v>
                </c:pt>
                <c:pt idx="876">
                  <c:v>0.554666666666667</c:v>
                </c:pt>
                <c:pt idx="877">
                  <c:v>0.558333333333333</c:v>
                </c:pt>
                <c:pt idx="878">
                  <c:v>0.532</c:v>
                </c:pt>
                <c:pt idx="879">
                  <c:v>0.526666666666667</c:v>
                </c:pt>
                <c:pt idx="880">
                  <c:v>0.533</c:v>
                </c:pt>
                <c:pt idx="881">
                  <c:v>0.535333333333333</c:v>
                </c:pt>
                <c:pt idx="882">
                  <c:v>0.530666666666667</c:v>
                </c:pt>
                <c:pt idx="883">
                  <c:v>0.539</c:v>
                </c:pt>
                <c:pt idx="884">
                  <c:v>0.524</c:v>
                </c:pt>
                <c:pt idx="885">
                  <c:v>0.536</c:v>
                </c:pt>
                <c:pt idx="886">
                  <c:v>0.532</c:v>
                </c:pt>
                <c:pt idx="887">
                  <c:v>0.529666666666667</c:v>
                </c:pt>
                <c:pt idx="888">
                  <c:v>0.521</c:v>
                </c:pt>
                <c:pt idx="889">
                  <c:v>0.517333333333333</c:v>
                </c:pt>
                <c:pt idx="890">
                  <c:v>0.526333333333333</c:v>
                </c:pt>
                <c:pt idx="891">
                  <c:v>0.522666666666667</c:v>
                </c:pt>
                <c:pt idx="892">
                  <c:v>0.523666666666666</c:v>
                </c:pt>
                <c:pt idx="893">
                  <c:v>0.519</c:v>
                </c:pt>
                <c:pt idx="894">
                  <c:v>0.522666666666667</c:v>
                </c:pt>
                <c:pt idx="895">
                  <c:v>0.531666666666666</c:v>
                </c:pt>
                <c:pt idx="896">
                  <c:v>0.518333333333333</c:v>
                </c:pt>
                <c:pt idx="897">
                  <c:v>0.562666666666667</c:v>
                </c:pt>
                <c:pt idx="898">
                  <c:v>0.547</c:v>
                </c:pt>
                <c:pt idx="899">
                  <c:v>0.544333333333333</c:v>
                </c:pt>
                <c:pt idx="900">
                  <c:v>0.543333333333333</c:v>
                </c:pt>
                <c:pt idx="901">
                  <c:v>0.55</c:v>
                </c:pt>
                <c:pt idx="902">
                  <c:v>0.546666666666667</c:v>
                </c:pt>
                <c:pt idx="903">
                  <c:v>0.539</c:v>
                </c:pt>
                <c:pt idx="904">
                  <c:v>0.563666666666667</c:v>
                </c:pt>
                <c:pt idx="905">
                  <c:v>0.563333333333333</c:v>
                </c:pt>
                <c:pt idx="906">
                  <c:v>0.556666666666666</c:v>
                </c:pt>
                <c:pt idx="907">
                  <c:v>0.556666666666666</c:v>
                </c:pt>
                <c:pt idx="908">
                  <c:v>0.565</c:v>
                </c:pt>
                <c:pt idx="909">
                  <c:v>0.583333333333333</c:v>
                </c:pt>
                <c:pt idx="910">
                  <c:v>0.577333333333334</c:v>
                </c:pt>
                <c:pt idx="911">
                  <c:v>0.581</c:v>
                </c:pt>
                <c:pt idx="912">
                  <c:v>0.563666666666667</c:v>
                </c:pt>
                <c:pt idx="913">
                  <c:v>0.569</c:v>
                </c:pt>
                <c:pt idx="914">
                  <c:v>0.588</c:v>
                </c:pt>
                <c:pt idx="915">
                  <c:v>0.564666666666667</c:v>
                </c:pt>
                <c:pt idx="916">
                  <c:v>0.575333333333334</c:v>
                </c:pt>
                <c:pt idx="917">
                  <c:v>0.577333333333334</c:v>
                </c:pt>
                <c:pt idx="918">
                  <c:v>0.567</c:v>
                </c:pt>
                <c:pt idx="919">
                  <c:v>0.577333333333334</c:v>
                </c:pt>
                <c:pt idx="920">
                  <c:v>0.586333333333333</c:v>
                </c:pt>
                <c:pt idx="921">
                  <c:v>0.601333333333333</c:v>
                </c:pt>
                <c:pt idx="922">
                  <c:v>0.591333333333333</c:v>
                </c:pt>
                <c:pt idx="923">
                  <c:v>0.584</c:v>
                </c:pt>
                <c:pt idx="924">
                  <c:v>0.580666666666667</c:v>
                </c:pt>
                <c:pt idx="925">
                  <c:v>0.597</c:v>
                </c:pt>
                <c:pt idx="926">
                  <c:v>0.580666666666666</c:v>
                </c:pt>
                <c:pt idx="927">
                  <c:v>0.602666666666667</c:v>
                </c:pt>
                <c:pt idx="928">
                  <c:v>0.593</c:v>
                </c:pt>
                <c:pt idx="929">
                  <c:v>0.601333333333334</c:v>
                </c:pt>
                <c:pt idx="930">
                  <c:v>0.595</c:v>
                </c:pt>
                <c:pt idx="931">
                  <c:v>0.632</c:v>
                </c:pt>
                <c:pt idx="932">
                  <c:v>0.629333333333334</c:v>
                </c:pt>
                <c:pt idx="933">
                  <c:v>0.633</c:v>
                </c:pt>
                <c:pt idx="934">
                  <c:v>0.606</c:v>
                </c:pt>
                <c:pt idx="935">
                  <c:v>0.63</c:v>
                </c:pt>
                <c:pt idx="936">
                  <c:v>0.613</c:v>
                </c:pt>
                <c:pt idx="937">
                  <c:v>0.648666666666667</c:v>
                </c:pt>
                <c:pt idx="938">
                  <c:v>0.635333333333334</c:v>
                </c:pt>
                <c:pt idx="939">
                  <c:v>0.64</c:v>
                </c:pt>
                <c:pt idx="940">
                  <c:v>0.619333333333334</c:v>
                </c:pt>
                <c:pt idx="941">
                  <c:v>0.63</c:v>
                </c:pt>
                <c:pt idx="942">
                  <c:v>0.620333333333334</c:v>
                </c:pt>
                <c:pt idx="943">
                  <c:v>0.626666666666667</c:v>
                </c:pt>
                <c:pt idx="944">
                  <c:v>0.622333333333333</c:v>
                </c:pt>
                <c:pt idx="945">
                  <c:v>0.645</c:v>
                </c:pt>
                <c:pt idx="946">
                  <c:v>0.630666666666667</c:v>
                </c:pt>
                <c:pt idx="947">
                  <c:v>0.626333333333333</c:v>
                </c:pt>
                <c:pt idx="948">
                  <c:v>0.639333333333334</c:v>
                </c:pt>
                <c:pt idx="949">
                  <c:v>0.647666666666667</c:v>
                </c:pt>
                <c:pt idx="950">
                  <c:v>0.611</c:v>
                </c:pt>
                <c:pt idx="951">
                  <c:v>0.697666666666667</c:v>
                </c:pt>
                <c:pt idx="952">
                  <c:v>0.63</c:v>
                </c:pt>
                <c:pt idx="953">
                  <c:v>0.641333333333334</c:v>
                </c:pt>
                <c:pt idx="954">
                  <c:v>0.644</c:v>
                </c:pt>
                <c:pt idx="955">
                  <c:v>0.641666666666667</c:v>
                </c:pt>
                <c:pt idx="956">
                  <c:v>0.638</c:v>
                </c:pt>
                <c:pt idx="957">
                  <c:v>0.647666666666667</c:v>
                </c:pt>
                <c:pt idx="958">
                  <c:v>0.623333333333334</c:v>
                </c:pt>
                <c:pt idx="959">
                  <c:v>0.602333333333333</c:v>
                </c:pt>
                <c:pt idx="960">
                  <c:v>0.603333333333334</c:v>
                </c:pt>
                <c:pt idx="961">
                  <c:v>0.539666666666667</c:v>
                </c:pt>
                <c:pt idx="962">
                  <c:v>0.538666666666667</c:v>
                </c:pt>
                <c:pt idx="963">
                  <c:v>0.497666666666667</c:v>
                </c:pt>
                <c:pt idx="964">
                  <c:v>0.505666666666667</c:v>
                </c:pt>
                <c:pt idx="965">
                  <c:v>0.508666666666666</c:v>
                </c:pt>
                <c:pt idx="966">
                  <c:v>0.520666666666666</c:v>
                </c:pt>
                <c:pt idx="967">
                  <c:v>0.525</c:v>
                </c:pt>
                <c:pt idx="968">
                  <c:v>0.527666666666666</c:v>
                </c:pt>
                <c:pt idx="969">
                  <c:v>0.530333333333333</c:v>
                </c:pt>
                <c:pt idx="970">
                  <c:v>0.531</c:v>
                </c:pt>
                <c:pt idx="971">
                  <c:v>0.529666666666667</c:v>
                </c:pt>
                <c:pt idx="972">
                  <c:v>0.536</c:v>
                </c:pt>
                <c:pt idx="973">
                  <c:v>0.531666666666666</c:v>
                </c:pt>
                <c:pt idx="974">
                  <c:v>0.523</c:v>
                </c:pt>
                <c:pt idx="975">
                  <c:v>0.52</c:v>
                </c:pt>
                <c:pt idx="976">
                  <c:v>0.516333333333333</c:v>
                </c:pt>
                <c:pt idx="977">
                  <c:v>0.517333333333333</c:v>
                </c:pt>
                <c:pt idx="978">
                  <c:v>0.504333333333333</c:v>
                </c:pt>
                <c:pt idx="979">
                  <c:v>0.523333333333333</c:v>
                </c:pt>
                <c:pt idx="980">
                  <c:v>0.508333333333333</c:v>
                </c:pt>
                <c:pt idx="981">
                  <c:v>0.517</c:v>
                </c:pt>
                <c:pt idx="982">
                  <c:v>0.512333333333334</c:v>
                </c:pt>
                <c:pt idx="983">
                  <c:v>0.516333333333333</c:v>
                </c:pt>
                <c:pt idx="984">
                  <c:v>0.506</c:v>
                </c:pt>
                <c:pt idx="985">
                  <c:v>0.525666666666667</c:v>
                </c:pt>
                <c:pt idx="986">
                  <c:v>0.501</c:v>
                </c:pt>
                <c:pt idx="987">
                  <c:v>0.558</c:v>
                </c:pt>
                <c:pt idx="988">
                  <c:v>0.505333333333333</c:v>
                </c:pt>
                <c:pt idx="989">
                  <c:v>0.515666666666666</c:v>
                </c:pt>
                <c:pt idx="990">
                  <c:v>0.507333333333333</c:v>
                </c:pt>
                <c:pt idx="991">
                  <c:v>0.503</c:v>
                </c:pt>
                <c:pt idx="992">
                  <c:v>0.488333333333333</c:v>
                </c:pt>
                <c:pt idx="993">
                  <c:v>0.480333333333333</c:v>
                </c:pt>
                <c:pt idx="994">
                  <c:v>0.499666666666667</c:v>
                </c:pt>
                <c:pt idx="995">
                  <c:v>0.478</c:v>
                </c:pt>
                <c:pt idx="996">
                  <c:v>0.495</c:v>
                </c:pt>
                <c:pt idx="997">
                  <c:v>0.511333333333333</c:v>
                </c:pt>
                <c:pt idx="998">
                  <c:v>0.527</c:v>
                </c:pt>
                <c:pt idx="999">
                  <c:v>0.529</c:v>
                </c:pt>
                <c:pt idx="1000">
                  <c:v>0.516</c:v>
                </c:pt>
                <c:pt idx="1001">
                  <c:v>0.507333333333333</c:v>
                </c:pt>
                <c:pt idx="1002">
                  <c:v>0.548333333333333</c:v>
                </c:pt>
                <c:pt idx="1003">
                  <c:v>0.574333333333333</c:v>
                </c:pt>
                <c:pt idx="1004">
                  <c:v>0.499</c:v>
                </c:pt>
                <c:pt idx="1005">
                  <c:v>0.528666666666666</c:v>
                </c:pt>
                <c:pt idx="1006">
                  <c:v>0.508666666666666</c:v>
                </c:pt>
                <c:pt idx="1007">
                  <c:v>0.501666666666667</c:v>
                </c:pt>
                <c:pt idx="1008">
                  <c:v>0.49</c:v>
                </c:pt>
                <c:pt idx="1009">
                  <c:v>0.494</c:v>
                </c:pt>
                <c:pt idx="1010">
                  <c:v>0.497333333333333</c:v>
                </c:pt>
                <c:pt idx="1011">
                  <c:v>0.506666666666666</c:v>
                </c:pt>
                <c:pt idx="1012">
                  <c:v>0.502</c:v>
                </c:pt>
                <c:pt idx="1013">
                  <c:v>0.515</c:v>
                </c:pt>
                <c:pt idx="1014">
                  <c:v>0.492333333333333</c:v>
                </c:pt>
                <c:pt idx="1015">
                  <c:v>0.507666666666666</c:v>
                </c:pt>
                <c:pt idx="1016">
                  <c:v>0.513</c:v>
                </c:pt>
                <c:pt idx="1017">
                  <c:v>0.503333333333333</c:v>
                </c:pt>
                <c:pt idx="1018">
                  <c:v>0.502666666666667</c:v>
                </c:pt>
                <c:pt idx="1019">
                  <c:v>0.491666666666667</c:v>
                </c:pt>
                <c:pt idx="1020">
                  <c:v>0.506666666666666</c:v>
                </c:pt>
                <c:pt idx="1021">
                  <c:v>0.497333333333333</c:v>
                </c:pt>
                <c:pt idx="1022">
                  <c:v>0.496</c:v>
                </c:pt>
                <c:pt idx="1023">
                  <c:v>0.501666666666667</c:v>
                </c:pt>
                <c:pt idx="1024">
                  <c:v>0.522666666666667</c:v>
                </c:pt>
                <c:pt idx="1025">
                  <c:v>0.511333333333334</c:v>
                </c:pt>
                <c:pt idx="1026">
                  <c:v>0.501333333333333</c:v>
                </c:pt>
                <c:pt idx="1027">
                  <c:v>0.520333333333333</c:v>
                </c:pt>
                <c:pt idx="1028">
                  <c:v>0.524666666666666</c:v>
                </c:pt>
                <c:pt idx="1029">
                  <c:v>0.547333333333333</c:v>
                </c:pt>
                <c:pt idx="1030">
                  <c:v>0.514333333333333</c:v>
                </c:pt>
                <c:pt idx="1031">
                  <c:v>0.507666666666666</c:v>
                </c:pt>
                <c:pt idx="1032">
                  <c:v>0.504666666666666</c:v>
                </c:pt>
                <c:pt idx="1033">
                  <c:v>0.518</c:v>
                </c:pt>
                <c:pt idx="1034">
                  <c:v>0.502666666666666</c:v>
                </c:pt>
                <c:pt idx="1035">
                  <c:v>0.507333333333333</c:v>
                </c:pt>
                <c:pt idx="1036">
                  <c:v>0.495666666666667</c:v>
                </c:pt>
                <c:pt idx="1037">
                  <c:v>0.504333333333333</c:v>
                </c:pt>
                <c:pt idx="1038">
                  <c:v>0.495666666666667</c:v>
                </c:pt>
                <c:pt idx="1039">
                  <c:v>0.502666666666666</c:v>
                </c:pt>
                <c:pt idx="1040">
                  <c:v>0.489666666666667</c:v>
                </c:pt>
                <c:pt idx="1041">
                  <c:v>0.511666666666666</c:v>
                </c:pt>
                <c:pt idx="1042">
                  <c:v>0.486333333333333</c:v>
                </c:pt>
                <c:pt idx="1043">
                  <c:v>0.491</c:v>
                </c:pt>
                <c:pt idx="1044">
                  <c:v>0.490333333333333</c:v>
                </c:pt>
                <c:pt idx="1045">
                  <c:v>0.502333333333333</c:v>
                </c:pt>
                <c:pt idx="1046">
                  <c:v>0.499</c:v>
                </c:pt>
                <c:pt idx="1047">
                  <c:v>0.487666666666667</c:v>
                </c:pt>
                <c:pt idx="1048">
                  <c:v>0.497333333333333</c:v>
                </c:pt>
                <c:pt idx="1049">
                  <c:v>0.477333333333333</c:v>
                </c:pt>
                <c:pt idx="1050">
                  <c:v>0.492</c:v>
                </c:pt>
                <c:pt idx="1051">
                  <c:v>0.484666666666667</c:v>
                </c:pt>
                <c:pt idx="1052">
                  <c:v>0.511</c:v>
                </c:pt>
                <c:pt idx="1053">
                  <c:v>0.502666666666666</c:v>
                </c:pt>
                <c:pt idx="1054">
                  <c:v>0.499</c:v>
                </c:pt>
                <c:pt idx="1055">
                  <c:v>0.527333333333333</c:v>
                </c:pt>
                <c:pt idx="1056">
                  <c:v>0.484333333333333</c:v>
                </c:pt>
                <c:pt idx="1057">
                  <c:v>0.484</c:v>
                </c:pt>
                <c:pt idx="1058">
                  <c:v>0.483</c:v>
                </c:pt>
                <c:pt idx="1059">
                  <c:v>0.477666666666667</c:v>
                </c:pt>
                <c:pt idx="1060">
                  <c:v>0.471666666666667</c:v>
                </c:pt>
                <c:pt idx="1061">
                  <c:v>0.468666666666667</c:v>
                </c:pt>
                <c:pt idx="1062">
                  <c:v>0.473333333333333</c:v>
                </c:pt>
                <c:pt idx="1063">
                  <c:v>0.472333333333333</c:v>
                </c:pt>
                <c:pt idx="1064">
                  <c:v>0.469333333333333</c:v>
                </c:pt>
                <c:pt idx="1065">
                  <c:v>0.459666666666667</c:v>
                </c:pt>
                <c:pt idx="1066">
                  <c:v>0.538666666666667</c:v>
                </c:pt>
                <c:pt idx="1067">
                  <c:v>0.458333333333333</c:v>
                </c:pt>
                <c:pt idx="1068">
                  <c:v>0.462666666666667</c:v>
                </c:pt>
                <c:pt idx="1069">
                  <c:v>0.464666666666667</c:v>
                </c:pt>
                <c:pt idx="1070">
                  <c:v>0.468666666666667</c:v>
                </c:pt>
                <c:pt idx="1071">
                  <c:v>0.449666666666667</c:v>
                </c:pt>
                <c:pt idx="1072">
                  <c:v>0.45</c:v>
                </c:pt>
                <c:pt idx="1073">
                  <c:v>0.440666666666667</c:v>
                </c:pt>
                <c:pt idx="1074">
                  <c:v>0.451333333333333</c:v>
                </c:pt>
                <c:pt idx="1075">
                  <c:v>0.482333333333333</c:v>
                </c:pt>
                <c:pt idx="1076">
                  <c:v>0.464333333333333</c:v>
                </c:pt>
                <c:pt idx="1077">
                  <c:v>0.480666666666667</c:v>
                </c:pt>
                <c:pt idx="1078">
                  <c:v>0.472666666666667</c:v>
                </c:pt>
                <c:pt idx="1079">
                  <c:v>0.465666666666667</c:v>
                </c:pt>
                <c:pt idx="1080">
                  <c:v>0.466666666666667</c:v>
                </c:pt>
                <c:pt idx="1081">
                  <c:v>0.455</c:v>
                </c:pt>
                <c:pt idx="1082">
                  <c:v>0.491</c:v>
                </c:pt>
                <c:pt idx="1083">
                  <c:v>0.512333333333333</c:v>
                </c:pt>
                <c:pt idx="1084">
                  <c:v>0.484</c:v>
                </c:pt>
                <c:pt idx="1085">
                  <c:v>0.490666666666667</c:v>
                </c:pt>
                <c:pt idx="1086">
                  <c:v>0.49</c:v>
                </c:pt>
                <c:pt idx="1087">
                  <c:v>0.488333333333333</c:v>
                </c:pt>
                <c:pt idx="1088">
                  <c:v>0.486666666666667</c:v>
                </c:pt>
                <c:pt idx="1089">
                  <c:v>0.492666666666667</c:v>
                </c:pt>
                <c:pt idx="1090">
                  <c:v>0.454333333333333</c:v>
                </c:pt>
                <c:pt idx="1091">
                  <c:v>0.488</c:v>
                </c:pt>
                <c:pt idx="1092">
                  <c:v>0.453666666666667</c:v>
                </c:pt>
                <c:pt idx="1093">
                  <c:v>0.477</c:v>
                </c:pt>
                <c:pt idx="1094">
                  <c:v>0.470666666666667</c:v>
                </c:pt>
                <c:pt idx="1095">
                  <c:v>0.495</c:v>
                </c:pt>
                <c:pt idx="1096">
                  <c:v>0.503666666666666</c:v>
                </c:pt>
                <c:pt idx="1097">
                  <c:v>0.491</c:v>
                </c:pt>
                <c:pt idx="1098">
                  <c:v>0.503333333333334</c:v>
                </c:pt>
                <c:pt idx="1099">
                  <c:v>0.498</c:v>
                </c:pt>
                <c:pt idx="1100">
                  <c:v>0.493</c:v>
                </c:pt>
                <c:pt idx="1101">
                  <c:v>0.498333333333333</c:v>
                </c:pt>
                <c:pt idx="1102">
                  <c:v>0.481666666666667</c:v>
                </c:pt>
                <c:pt idx="1103">
                  <c:v>0.509</c:v>
                </c:pt>
                <c:pt idx="1104">
                  <c:v>0.506333333333333</c:v>
                </c:pt>
                <c:pt idx="1105">
                  <c:v>0.510333333333333</c:v>
                </c:pt>
                <c:pt idx="1106">
                  <c:v>0.503333333333334</c:v>
                </c:pt>
                <c:pt idx="1107">
                  <c:v>0.504666666666666</c:v>
                </c:pt>
                <c:pt idx="1108">
                  <c:v>0.519</c:v>
                </c:pt>
                <c:pt idx="1109">
                  <c:v>0.514333333333333</c:v>
                </c:pt>
                <c:pt idx="1110">
                  <c:v>0.52</c:v>
                </c:pt>
                <c:pt idx="1111">
                  <c:v>0.511666666666666</c:v>
                </c:pt>
                <c:pt idx="1112">
                  <c:v>0.490666666666667</c:v>
                </c:pt>
                <c:pt idx="1113">
                  <c:v>0.506333333333333</c:v>
                </c:pt>
                <c:pt idx="1114">
                  <c:v>0.503333333333334</c:v>
                </c:pt>
                <c:pt idx="1115">
                  <c:v>0.518</c:v>
                </c:pt>
                <c:pt idx="1116">
                  <c:v>0.508</c:v>
                </c:pt>
                <c:pt idx="1117">
                  <c:v>0.518333333333333</c:v>
                </c:pt>
                <c:pt idx="1118">
                  <c:v>0.515</c:v>
                </c:pt>
                <c:pt idx="1119">
                  <c:v>0.519</c:v>
                </c:pt>
                <c:pt idx="1120">
                  <c:v>0.545333333333333</c:v>
                </c:pt>
                <c:pt idx="1121">
                  <c:v>0.538666666666667</c:v>
                </c:pt>
                <c:pt idx="1122">
                  <c:v>0.502666666666666</c:v>
                </c:pt>
                <c:pt idx="1123">
                  <c:v>0.506</c:v>
                </c:pt>
                <c:pt idx="1124">
                  <c:v>0.5</c:v>
                </c:pt>
                <c:pt idx="1125">
                  <c:v>0.506666666666666</c:v>
                </c:pt>
                <c:pt idx="1126">
                  <c:v>0.535</c:v>
                </c:pt>
                <c:pt idx="1127">
                  <c:v>0.556333333333333</c:v>
                </c:pt>
                <c:pt idx="1128">
                  <c:v>0.543333333333333</c:v>
                </c:pt>
                <c:pt idx="1129">
                  <c:v>0.538333333333333</c:v>
                </c:pt>
                <c:pt idx="1130">
                  <c:v>0.525333333333333</c:v>
                </c:pt>
                <c:pt idx="1131">
                  <c:v>0.514333333333333</c:v>
                </c:pt>
                <c:pt idx="1132">
                  <c:v>0.512</c:v>
                </c:pt>
                <c:pt idx="1133">
                  <c:v>0.49</c:v>
                </c:pt>
                <c:pt idx="1134">
                  <c:v>0.482666666666667</c:v>
                </c:pt>
                <c:pt idx="1135">
                  <c:v>0.503333333333334</c:v>
                </c:pt>
                <c:pt idx="1136">
                  <c:v>0.478666666666667</c:v>
                </c:pt>
                <c:pt idx="1137">
                  <c:v>0.481666666666667</c:v>
                </c:pt>
                <c:pt idx="1138">
                  <c:v>0.483333333333333</c:v>
                </c:pt>
                <c:pt idx="1139">
                  <c:v>0.505666666666667</c:v>
                </c:pt>
                <c:pt idx="1140">
                  <c:v>0.504333333333333</c:v>
                </c:pt>
                <c:pt idx="1141">
                  <c:v>0.498666666666667</c:v>
                </c:pt>
                <c:pt idx="1142">
                  <c:v>0.499</c:v>
                </c:pt>
                <c:pt idx="1143">
                  <c:v>0.504333333333333</c:v>
                </c:pt>
                <c:pt idx="1144">
                  <c:v>0.501666666666667</c:v>
                </c:pt>
                <c:pt idx="1145">
                  <c:v>0.504666666666666</c:v>
                </c:pt>
                <c:pt idx="1146">
                  <c:v>0.507666666666666</c:v>
                </c:pt>
                <c:pt idx="1147">
                  <c:v>0.501666666666667</c:v>
                </c:pt>
                <c:pt idx="1148">
                  <c:v>0.512666666666666</c:v>
                </c:pt>
                <c:pt idx="1149">
                  <c:v>0.562</c:v>
                </c:pt>
                <c:pt idx="1150">
                  <c:v>0.519333333333333</c:v>
                </c:pt>
                <c:pt idx="1151">
                  <c:v>0.499</c:v>
                </c:pt>
                <c:pt idx="1152">
                  <c:v>0.509666666666667</c:v>
                </c:pt>
                <c:pt idx="1153">
                  <c:v>0.521333333333333</c:v>
                </c:pt>
                <c:pt idx="1154">
                  <c:v>0.503333333333334</c:v>
                </c:pt>
                <c:pt idx="1155">
                  <c:v>0.508666666666666</c:v>
                </c:pt>
                <c:pt idx="1156">
                  <c:v>0.515666666666666</c:v>
                </c:pt>
                <c:pt idx="1157">
                  <c:v>0.511666666666666</c:v>
                </c:pt>
                <c:pt idx="1158">
                  <c:v>0.499</c:v>
                </c:pt>
                <c:pt idx="1159">
                  <c:v>0.501</c:v>
                </c:pt>
                <c:pt idx="1160">
                  <c:v>0.529</c:v>
                </c:pt>
                <c:pt idx="1161">
                  <c:v>0.493666666666667</c:v>
                </c:pt>
                <c:pt idx="1162">
                  <c:v>0.506333333333333</c:v>
                </c:pt>
                <c:pt idx="1163">
                  <c:v>0.505333333333333</c:v>
                </c:pt>
                <c:pt idx="1164">
                  <c:v>0.499666666666667</c:v>
                </c:pt>
                <c:pt idx="1165">
                  <c:v>0.506666666666666</c:v>
                </c:pt>
                <c:pt idx="1166">
                  <c:v>0.503666666666666</c:v>
                </c:pt>
                <c:pt idx="1167">
                  <c:v>0.506</c:v>
                </c:pt>
                <c:pt idx="1168">
                  <c:v>0.512333333333333</c:v>
                </c:pt>
                <c:pt idx="1169">
                  <c:v>0.511666666666666</c:v>
                </c:pt>
                <c:pt idx="1170">
                  <c:v>0.530666666666667</c:v>
                </c:pt>
                <c:pt idx="1171">
                  <c:v>0.51</c:v>
                </c:pt>
                <c:pt idx="1172">
                  <c:v>0.509</c:v>
                </c:pt>
                <c:pt idx="1173">
                  <c:v>0.5</c:v>
                </c:pt>
                <c:pt idx="1174">
                  <c:v>0.496</c:v>
                </c:pt>
                <c:pt idx="1175">
                  <c:v>0.508</c:v>
                </c:pt>
                <c:pt idx="1176">
                  <c:v>0.511666666666666</c:v>
                </c:pt>
                <c:pt idx="1177">
                  <c:v>0.504333333333333</c:v>
                </c:pt>
                <c:pt idx="1178">
                  <c:v>0.524</c:v>
                </c:pt>
                <c:pt idx="1179">
                  <c:v>0.508</c:v>
                </c:pt>
                <c:pt idx="1180">
                  <c:v>0.517666666666667</c:v>
                </c:pt>
                <c:pt idx="1181">
                  <c:v>0.499</c:v>
                </c:pt>
                <c:pt idx="1182">
                  <c:v>0.479</c:v>
                </c:pt>
                <c:pt idx="1183">
                  <c:v>0.496666666666667</c:v>
                </c:pt>
                <c:pt idx="1184">
                  <c:v>0.516</c:v>
                </c:pt>
                <c:pt idx="1185">
                  <c:v>0.494666666666667</c:v>
                </c:pt>
                <c:pt idx="1186">
                  <c:v>0.529</c:v>
                </c:pt>
                <c:pt idx="1187">
                  <c:v>0.513333333333333</c:v>
                </c:pt>
                <c:pt idx="1188">
                  <c:v>0.549666666666667</c:v>
                </c:pt>
                <c:pt idx="1189">
                  <c:v>0.552333333333333</c:v>
                </c:pt>
                <c:pt idx="1190">
                  <c:v>0.527</c:v>
                </c:pt>
                <c:pt idx="1191">
                  <c:v>0.544666666666666</c:v>
                </c:pt>
                <c:pt idx="1192">
                  <c:v>0.534</c:v>
                </c:pt>
                <c:pt idx="1193">
                  <c:v>0.542666666666667</c:v>
                </c:pt>
                <c:pt idx="1194">
                  <c:v>0.541333333333333</c:v>
                </c:pt>
                <c:pt idx="1195">
                  <c:v>0.523666666666666</c:v>
                </c:pt>
                <c:pt idx="1196">
                  <c:v>0.536666666666666</c:v>
                </c:pt>
                <c:pt idx="1197">
                  <c:v>0.532666666666666</c:v>
                </c:pt>
                <c:pt idx="1198">
                  <c:v>0.539333333333333</c:v>
                </c:pt>
                <c:pt idx="1199">
                  <c:v>0.539</c:v>
                </c:pt>
                <c:pt idx="1200">
                  <c:v>0.553</c:v>
                </c:pt>
                <c:pt idx="1201">
                  <c:v>0.552666666666666</c:v>
                </c:pt>
                <c:pt idx="1202">
                  <c:v>0.598</c:v>
                </c:pt>
                <c:pt idx="1203">
                  <c:v>0.570666666666667</c:v>
                </c:pt>
                <c:pt idx="1204">
                  <c:v>0.534</c:v>
                </c:pt>
                <c:pt idx="1205">
                  <c:v>0.523666666666666</c:v>
                </c:pt>
                <c:pt idx="1206">
                  <c:v>0.512</c:v>
                </c:pt>
                <c:pt idx="1207">
                  <c:v>0.536</c:v>
                </c:pt>
                <c:pt idx="1208">
                  <c:v>0.578333333333334</c:v>
                </c:pt>
                <c:pt idx="1209">
                  <c:v>0.545</c:v>
                </c:pt>
                <c:pt idx="1210">
                  <c:v>0.526</c:v>
                </c:pt>
                <c:pt idx="1211">
                  <c:v>0.536</c:v>
                </c:pt>
                <c:pt idx="1212">
                  <c:v>0.524</c:v>
                </c:pt>
                <c:pt idx="1213">
                  <c:v>0.533333333333333</c:v>
                </c:pt>
                <c:pt idx="1214">
                  <c:v>0.547333333333333</c:v>
                </c:pt>
                <c:pt idx="1215">
                  <c:v>0.538</c:v>
                </c:pt>
                <c:pt idx="1216">
                  <c:v>0.551666666666667</c:v>
                </c:pt>
                <c:pt idx="1217">
                  <c:v>0.559</c:v>
                </c:pt>
                <c:pt idx="1218">
                  <c:v>0.548333333333333</c:v>
                </c:pt>
                <c:pt idx="1219">
                  <c:v>0.521</c:v>
                </c:pt>
                <c:pt idx="1220">
                  <c:v>0.545</c:v>
                </c:pt>
                <c:pt idx="1221">
                  <c:v>0.527666666666666</c:v>
                </c:pt>
                <c:pt idx="1222">
                  <c:v>0.533</c:v>
                </c:pt>
                <c:pt idx="1223">
                  <c:v>0.540666666666666</c:v>
                </c:pt>
                <c:pt idx="1224">
                  <c:v>0.528</c:v>
                </c:pt>
                <c:pt idx="1225">
                  <c:v>0.535333333333333</c:v>
                </c:pt>
                <c:pt idx="1226">
                  <c:v>0.529</c:v>
                </c:pt>
                <c:pt idx="1227">
                  <c:v>0.527333333333333</c:v>
                </c:pt>
                <c:pt idx="1228">
                  <c:v>0.548333333333333</c:v>
                </c:pt>
                <c:pt idx="1229">
                  <c:v>0.53</c:v>
                </c:pt>
                <c:pt idx="1230">
                  <c:v>0.534666666666667</c:v>
                </c:pt>
                <c:pt idx="1231">
                  <c:v>0.526</c:v>
                </c:pt>
                <c:pt idx="1232">
                  <c:v>0.538</c:v>
                </c:pt>
                <c:pt idx="1233">
                  <c:v>0.549333333333333</c:v>
                </c:pt>
                <c:pt idx="1234">
                  <c:v>0.550666666666667</c:v>
                </c:pt>
                <c:pt idx="1235">
                  <c:v>0.520666666666666</c:v>
                </c:pt>
                <c:pt idx="1236">
                  <c:v>0.502666666666666</c:v>
                </c:pt>
                <c:pt idx="1237">
                  <c:v>0.521</c:v>
                </c:pt>
                <c:pt idx="1238">
                  <c:v>0.501</c:v>
                </c:pt>
                <c:pt idx="1239">
                  <c:v>0.525</c:v>
                </c:pt>
                <c:pt idx="1240">
                  <c:v>0.538666666666667</c:v>
                </c:pt>
                <c:pt idx="1241">
                  <c:v>0.509</c:v>
                </c:pt>
                <c:pt idx="1242">
                  <c:v>0.508</c:v>
                </c:pt>
                <c:pt idx="1243">
                  <c:v>0.520333333333333</c:v>
                </c:pt>
                <c:pt idx="1244">
                  <c:v>0.499</c:v>
                </c:pt>
                <c:pt idx="1245">
                  <c:v>0.497</c:v>
                </c:pt>
                <c:pt idx="1246">
                  <c:v>0.503</c:v>
                </c:pt>
                <c:pt idx="1247">
                  <c:v>0.483333333333333</c:v>
                </c:pt>
                <c:pt idx="1248">
                  <c:v>0.505333333333333</c:v>
                </c:pt>
                <c:pt idx="1249">
                  <c:v>0.493666666666667</c:v>
                </c:pt>
                <c:pt idx="1250">
                  <c:v>0.490666666666667</c:v>
                </c:pt>
                <c:pt idx="1251">
                  <c:v>0.480666666666667</c:v>
                </c:pt>
                <c:pt idx="1252">
                  <c:v>0.514</c:v>
                </c:pt>
                <c:pt idx="1253">
                  <c:v>0.495666666666667</c:v>
                </c:pt>
                <c:pt idx="1254">
                  <c:v>0.513333333333333</c:v>
                </c:pt>
                <c:pt idx="1255">
                  <c:v>0.508666666666666</c:v>
                </c:pt>
                <c:pt idx="1256">
                  <c:v>0.514666666666667</c:v>
                </c:pt>
                <c:pt idx="1257">
                  <c:v>0.501</c:v>
                </c:pt>
                <c:pt idx="1258">
                  <c:v>0.506333333333333</c:v>
                </c:pt>
                <c:pt idx="1259">
                  <c:v>0.495</c:v>
                </c:pt>
                <c:pt idx="1260">
                  <c:v>0.477333333333333</c:v>
                </c:pt>
                <c:pt idx="1261">
                  <c:v>0.484333333333333</c:v>
                </c:pt>
                <c:pt idx="1262">
                  <c:v>0.493</c:v>
                </c:pt>
                <c:pt idx="1263">
                  <c:v>0.484666666666667</c:v>
                </c:pt>
                <c:pt idx="1264">
                  <c:v>0.489333333333333</c:v>
                </c:pt>
                <c:pt idx="1265">
                  <c:v>0.490666666666667</c:v>
                </c:pt>
                <c:pt idx="1266">
                  <c:v>0.482</c:v>
                </c:pt>
                <c:pt idx="1267">
                  <c:v>0.506666666666666</c:v>
                </c:pt>
                <c:pt idx="1268">
                  <c:v>0.482</c:v>
                </c:pt>
                <c:pt idx="1269">
                  <c:v>0.489333333333333</c:v>
                </c:pt>
                <c:pt idx="1270">
                  <c:v>0.529666666666667</c:v>
                </c:pt>
                <c:pt idx="1271">
                  <c:v>0.534333333333333</c:v>
                </c:pt>
                <c:pt idx="1272">
                  <c:v>0.486666666666667</c:v>
                </c:pt>
                <c:pt idx="1273">
                  <c:v>0.49</c:v>
                </c:pt>
                <c:pt idx="1274">
                  <c:v>0.503333333333334</c:v>
                </c:pt>
                <c:pt idx="1275">
                  <c:v>0.503333333333334</c:v>
                </c:pt>
                <c:pt idx="1276">
                  <c:v>0.491</c:v>
                </c:pt>
                <c:pt idx="1277">
                  <c:v>0.495666666666667</c:v>
                </c:pt>
                <c:pt idx="1278">
                  <c:v>0.500333333333333</c:v>
                </c:pt>
                <c:pt idx="1279">
                  <c:v>0.485666666666667</c:v>
                </c:pt>
                <c:pt idx="1280">
                  <c:v>0.509666666666667</c:v>
                </c:pt>
                <c:pt idx="1281">
                  <c:v>0.521</c:v>
                </c:pt>
                <c:pt idx="1282">
                  <c:v>0.495333333333333</c:v>
                </c:pt>
                <c:pt idx="1283">
                  <c:v>0.513</c:v>
                </c:pt>
                <c:pt idx="1284">
                  <c:v>0.501</c:v>
                </c:pt>
                <c:pt idx="1285">
                  <c:v>0.511333333333333</c:v>
                </c:pt>
                <c:pt idx="1286">
                  <c:v>0.51</c:v>
                </c:pt>
                <c:pt idx="1287">
                  <c:v>0.488333333333333</c:v>
                </c:pt>
                <c:pt idx="1288">
                  <c:v>0.501</c:v>
                </c:pt>
                <c:pt idx="1289">
                  <c:v>0.491</c:v>
                </c:pt>
                <c:pt idx="1290">
                  <c:v>0.493666666666667</c:v>
                </c:pt>
                <c:pt idx="1291">
                  <c:v>0.496666666666667</c:v>
                </c:pt>
                <c:pt idx="1292">
                  <c:v>0.501</c:v>
                </c:pt>
                <c:pt idx="1293">
                  <c:v>0.509</c:v>
                </c:pt>
                <c:pt idx="1294">
                  <c:v>0.517666666666667</c:v>
                </c:pt>
                <c:pt idx="1295">
                  <c:v>0.525</c:v>
                </c:pt>
                <c:pt idx="1296">
                  <c:v>0.52</c:v>
                </c:pt>
                <c:pt idx="1297">
                  <c:v>0.519</c:v>
                </c:pt>
                <c:pt idx="1298">
                  <c:v>0.521333333333333</c:v>
                </c:pt>
                <c:pt idx="1299">
                  <c:v>0.508666666666666</c:v>
                </c:pt>
                <c:pt idx="1300">
                  <c:v>0.520666666666666</c:v>
                </c:pt>
                <c:pt idx="1301">
                  <c:v>0.513333333333333</c:v>
                </c:pt>
                <c:pt idx="1302">
                  <c:v>0.502</c:v>
                </c:pt>
                <c:pt idx="1303">
                  <c:v>0.552333333333333</c:v>
                </c:pt>
                <c:pt idx="1304">
                  <c:v>0.532666666666666</c:v>
                </c:pt>
                <c:pt idx="1305">
                  <c:v>0.498</c:v>
                </c:pt>
                <c:pt idx="1306">
                  <c:v>0.494333333333333</c:v>
                </c:pt>
                <c:pt idx="1307">
                  <c:v>0.487333333333333</c:v>
                </c:pt>
                <c:pt idx="1308">
                  <c:v>0.476666666666667</c:v>
                </c:pt>
                <c:pt idx="1309">
                  <c:v>0.490333333333333</c:v>
                </c:pt>
                <c:pt idx="1310">
                  <c:v>0.476666666666667</c:v>
                </c:pt>
                <c:pt idx="1311">
                  <c:v>0.494666666666667</c:v>
                </c:pt>
                <c:pt idx="1312">
                  <c:v>0.516666666666666</c:v>
                </c:pt>
                <c:pt idx="1313">
                  <c:v>0.499333333333333</c:v>
                </c:pt>
                <c:pt idx="1314">
                  <c:v>0.508</c:v>
                </c:pt>
                <c:pt idx="1315">
                  <c:v>0.488333333333333</c:v>
                </c:pt>
                <c:pt idx="1316">
                  <c:v>0.501</c:v>
                </c:pt>
                <c:pt idx="1317">
                  <c:v>0.499333333333333</c:v>
                </c:pt>
                <c:pt idx="1318">
                  <c:v>0.490333333333333</c:v>
                </c:pt>
                <c:pt idx="1319">
                  <c:v>0.507333333333333</c:v>
                </c:pt>
                <c:pt idx="1320">
                  <c:v>0.511666666666666</c:v>
                </c:pt>
                <c:pt idx="1321">
                  <c:v>0.514666666666667</c:v>
                </c:pt>
                <c:pt idx="1322">
                  <c:v>0.515</c:v>
                </c:pt>
                <c:pt idx="1323">
                  <c:v>0.483</c:v>
                </c:pt>
                <c:pt idx="1324">
                  <c:v>0.493</c:v>
                </c:pt>
                <c:pt idx="1325">
                  <c:v>0.504</c:v>
                </c:pt>
                <c:pt idx="1326">
                  <c:v>0.489666666666667</c:v>
                </c:pt>
                <c:pt idx="1327">
                  <c:v>0.489</c:v>
                </c:pt>
                <c:pt idx="1328">
                  <c:v>0.490333333333333</c:v>
                </c:pt>
                <c:pt idx="1329">
                  <c:v>0.500333333333334</c:v>
                </c:pt>
                <c:pt idx="1330">
                  <c:v>0.526333333333333</c:v>
                </c:pt>
                <c:pt idx="1331">
                  <c:v>0.495666666666667</c:v>
                </c:pt>
                <c:pt idx="1332">
                  <c:v>0.497</c:v>
                </c:pt>
                <c:pt idx="1333">
                  <c:v>0.516</c:v>
                </c:pt>
                <c:pt idx="1334">
                  <c:v>0.514</c:v>
                </c:pt>
                <c:pt idx="1335">
                  <c:v>0.516666666666666</c:v>
                </c:pt>
                <c:pt idx="1336">
                  <c:v>0.513</c:v>
                </c:pt>
                <c:pt idx="1337">
                  <c:v>0.498</c:v>
                </c:pt>
                <c:pt idx="1338">
                  <c:v>0.511666666666666</c:v>
                </c:pt>
                <c:pt idx="1339">
                  <c:v>0.514</c:v>
                </c:pt>
                <c:pt idx="1340">
                  <c:v>0.520666666666666</c:v>
                </c:pt>
                <c:pt idx="1341">
                  <c:v>0.512</c:v>
                </c:pt>
                <c:pt idx="1342">
                  <c:v>0.509</c:v>
                </c:pt>
                <c:pt idx="1343">
                  <c:v>0.501</c:v>
                </c:pt>
                <c:pt idx="1344">
                  <c:v>0.508</c:v>
                </c:pt>
                <c:pt idx="1345">
                  <c:v>0.481333333333333</c:v>
                </c:pt>
                <c:pt idx="1346">
                  <c:v>0.482666666666667</c:v>
                </c:pt>
                <c:pt idx="1347">
                  <c:v>0.480333333333333</c:v>
                </c:pt>
                <c:pt idx="1348">
                  <c:v>0.480666666666667</c:v>
                </c:pt>
                <c:pt idx="1349">
                  <c:v>0.480666666666667</c:v>
                </c:pt>
                <c:pt idx="1350">
                  <c:v>0.470666666666667</c:v>
                </c:pt>
                <c:pt idx="1351">
                  <c:v>0.468333333333333</c:v>
                </c:pt>
                <c:pt idx="1352">
                  <c:v>0.466666666666667</c:v>
                </c:pt>
                <c:pt idx="1353">
                  <c:v>0.467666666666667</c:v>
                </c:pt>
                <c:pt idx="1354">
                  <c:v>0.466333333333333</c:v>
                </c:pt>
                <c:pt idx="1355">
                  <c:v>0.470333333333333</c:v>
                </c:pt>
                <c:pt idx="1356">
                  <c:v>0.456</c:v>
                </c:pt>
                <c:pt idx="1357">
                  <c:v>0.465</c:v>
                </c:pt>
                <c:pt idx="1358">
                  <c:v>0.473333333333333</c:v>
                </c:pt>
                <c:pt idx="1359">
                  <c:v>0.477333333333333</c:v>
                </c:pt>
                <c:pt idx="1360">
                  <c:v>0.473666666666667</c:v>
                </c:pt>
                <c:pt idx="1361">
                  <c:v>0.465</c:v>
                </c:pt>
                <c:pt idx="1362">
                  <c:v>0.462666666666667</c:v>
                </c:pt>
                <c:pt idx="1363">
                  <c:v>0.471333333333333</c:v>
                </c:pt>
                <c:pt idx="1364">
                  <c:v>0.460666666666667</c:v>
                </c:pt>
                <c:pt idx="1365">
                  <c:v>0.469</c:v>
                </c:pt>
                <c:pt idx="1366">
                  <c:v>0.473333333333333</c:v>
                </c:pt>
                <c:pt idx="1367">
                  <c:v>0.47</c:v>
                </c:pt>
                <c:pt idx="1368">
                  <c:v>0.465</c:v>
                </c:pt>
                <c:pt idx="1369">
                  <c:v>0.485</c:v>
                </c:pt>
                <c:pt idx="1370">
                  <c:v>0.483333333333333</c:v>
                </c:pt>
                <c:pt idx="1371">
                  <c:v>0.48</c:v>
                </c:pt>
                <c:pt idx="1372">
                  <c:v>0.473333333333333</c:v>
                </c:pt>
                <c:pt idx="1373">
                  <c:v>0.460333333333333</c:v>
                </c:pt>
                <c:pt idx="1374">
                  <c:v>0.531</c:v>
                </c:pt>
                <c:pt idx="1375">
                  <c:v>0.525333333333333</c:v>
                </c:pt>
                <c:pt idx="1376">
                  <c:v>0.514333333333333</c:v>
                </c:pt>
                <c:pt idx="1377">
                  <c:v>0.511</c:v>
                </c:pt>
                <c:pt idx="1378">
                  <c:v>0.515666666666666</c:v>
                </c:pt>
                <c:pt idx="1379">
                  <c:v>0.541666666666667</c:v>
                </c:pt>
                <c:pt idx="1380">
                  <c:v>0.536</c:v>
                </c:pt>
                <c:pt idx="1381">
                  <c:v>0.547666666666667</c:v>
                </c:pt>
                <c:pt idx="1382">
                  <c:v>0.541</c:v>
                </c:pt>
                <c:pt idx="1383">
                  <c:v>0.549666666666667</c:v>
                </c:pt>
                <c:pt idx="1384">
                  <c:v>0.554333333333333</c:v>
                </c:pt>
                <c:pt idx="1385">
                  <c:v>0.612</c:v>
                </c:pt>
                <c:pt idx="1386">
                  <c:v>0.584666666666667</c:v>
                </c:pt>
                <c:pt idx="1387">
                  <c:v>0.529666666666667</c:v>
                </c:pt>
                <c:pt idx="1388">
                  <c:v>0.544333333333333</c:v>
                </c:pt>
                <c:pt idx="1389">
                  <c:v>0.542333333333333</c:v>
                </c:pt>
                <c:pt idx="1390">
                  <c:v>0.564</c:v>
                </c:pt>
                <c:pt idx="1391">
                  <c:v>0.542</c:v>
                </c:pt>
                <c:pt idx="1392">
                  <c:v>0.530666666666667</c:v>
                </c:pt>
                <c:pt idx="1393">
                  <c:v>0.537</c:v>
                </c:pt>
                <c:pt idx="1394">
                  <c:v>0.524333333333333</c:v>
                </c:pt>
                <c:pt idx="1395">
                  <c:v>0.543666666666667</c:v>
                </c:pt>
                <c:pt idx="1396">
                  <c:v>0.556</c:v>
                </c:pt>
                <c:pt idx="1397">
                  <c:v>0.561333333333333</c:v>
                </c:pt>
                <c:pt idx="1398">
                  <c:v>0.567666666666667</c:v>
                </c:pt>
                <c:pt idx="1399">
                  <c:v>0.557666666666667</c:v>
                </c:pt>
                <c:pt idx="1400">
                  <c:v>0.512</c:v>
                </c:pt>
                <c:pt idx="1401">
                  <c:v>0.505666666666667</c:v>
                </c:pt>
                <c:pt idx="1402">
                  <c:v>0.506</c:v>
                </c:pt>
                <c:pt idx="1403">
                  <c:v>0.509666666666667</c:v>
                </c:pt>
                <c:pt idx="1404">
                  <c:v>0.493333333333333</c:v>
                </c:pt>
                <c:pt idx="1405">
                  <c:v>0.530666666666667</c:v>
                </c:pt>
                <c:pt idx="1406">
                  <c:v>0.509333333333333</c:v>
                </c:pt>
                <c:pt idx="1407">
                  <c:v>0.515666666666666</c:v>
                </c:pt>
                <c:pt idx="1408">
                  <c:v>0.502666666666666</c:v>
                </c:pt>
                <c:pt idx="1409">
                  <c:v>0.509333333333333</c:v>
                </c:pt>
                <c:pt idx="1410">
                  <c:v>0.515666666666666</c:v>
                </c:pt>
                <c:pt idx="1411">
                  <c:v>0.505666666666667</c:v>
                </c:pt>
                <c:pt idx="1412">
                  <c:v>0.508</c:v>
                </c:pt>
                <c:pt idx="1413">
                  <c:v>0.528333333333333</c:v>
                </c:pt>
                <c:pt idx="1414">
                  <c:v>0.514333333333333</c:v>
                </c:pt>
                <c:pt idx="1415">
                  <c:v>0.527666666666666</c:v>
                </c:pt>
                <c:pt idx="1416">
                  <c:v>0.511666666666666</c:v>
                </c:pt>
                <c:pt idx="1417">
                  <c:v>0.52</c:v>
                </c:pt>
                <c:pt idx="1418">
                  <c:v>0.508666666666666</c:v>
                </c:pt>
                <c:pt idx="1419">
                  <c:v>0.529333333333333</c:v>
                </c:pt>
                <c:pt idx="1420">
                  <c:v>0.534666666666667</c:v>
                </c:pt>
                <c:pt idx="1421">
                  <c:v>0.523333333333333</c:v>
                </c:pt>
                <c:pt idx="1422">
                  <c:v>0.532333333333333</c:v>
                </c:pt>
                <c:pt idx="1423">
                  <c:v>0.519</c:v>
                </c:pt>
                <c:pt idx="1424">
                  <c:v>0.545333333333333</c:v>
                </c:pt>
                <c:pt idx="1425">
                  <c:v>0.514333333333333</c:v>
                </c:pt>
                <c:pt idx="1426">
                  <c:v>0.547</c:v>
                </c:pt>
                <c:pt idx="1427">
                  <c:v>0.526333333333333</c:v>
                </c:pt>
                <c:pt idx="1428">
                  <c:v>0.542333333333333</c:v>
                </c:pt>
                <c:pt idx="1429">
                  <c:v>0.527</c:v>
                </c:pt>
                <c:pt idx="1430">
                  <c:v>0.523333333333333</c:v>
                </c:pt>
                <c:pt idx="1431">
                  <c:v>0.526666666666667</c:v>
                </c:pt>
                <c:pt idx="1432">
                  <c:v>0.518333333333333</c:v>
                </c:pt>
                <c:pt idx="1433">
                  <c:v>0.517666666666667</c:v>
                </c:pt>
                <c:pt idx="1434">
                  <c:v>0.517666666666667</c:v>
                </c:pt>
                <c:pt idx="1435">
                  <c:v>0.537</c:v>
                </c:pt>
                <c:pt idx="1436">
                  <c:v>0.512</c:v>
                </c:pt>
                <c:pt idx="1437">
                  <c:v>0.521666666666667</c:v>
                </c:pt>
                <c:pt idx="1438">
                  <c:v>0.514333333333333</c:v>
                </c:pt>
                <c:pt idx="1439">
                  <c:v>0.506666666666666</c:v>
                </c:pt>
                <c:pt idx="1440">
                  <c:v>0.508666666666666</c:v>
                </c:pt>
                <c:pt idx="1441">
                  <c:v>0.507666666666666</c:v>
                </c:pt>
                <c:pt idx="1442">
                  <c:v>0.516</c:v>
                </c:pt>
                <c:pt idx="1443">
                  <c:v>0.504</c:v>
                </c:pt>
                <c:pt idx="1444">
                  <c:v>0.523</c:v>
                </c:pt>
                <c:pt idx="1445">
                  <c:v>0.499666666666667</c:v>
                </c:pt>
                <c:pt idx="1446">
                  <c:v>0.500666666666667</c:v>
                </c:pt>
                <c:pt idx="1447">
                  <c:v>0.493333333333333</c:v>
                </c:pt>
                <c:pt idx="1448">
                  <c:v>0.509666666666667</c:v>
                </c:pt>
                <c:pt idx="1449">
                  <c:v>0.494666666666667</c:v>
                </c:pt>
                <c:pt idx="1450">
                  <c:v>0.512666666666666</c:v>
                </c:pt>
                <c:pt idx="1451">
                  <c:v>0.502</c:v>
                </c:pt>
                <c:pt idx="1452">
                  <c:v>0.501333333333333</c:v>
                </c:pt>
                <c:pt idx="1453">
                  <c:v>0.520333333333333</c:v>
                </c:pt>
                <c:pt idx="1454">
                  <c:v>0.511666666666666</c:v>
                </c:pt>
                <c:pt idx="1455">
                  <c:v>0.508333333333333</c:v>
                </c:pt>
                <c:pt idx="1456">
                  <c:v>0.504666666666666</c:v>
                </c:pt>
                <c:pt idx="1457">
                  <c:v>0.510333333333333</c:v>
                </c:pt>
                <c:pt idx="1458">
                  <c:v>0.512</c:v>
                </c:pt>
                <c:pt idx="1459">
                  <c:v>0.515</c:v>
                </c:pt>
                <c:pt idx="1460">
                  <c:v>0.505666666666667</c:v>
                </c:pt>
                <c:pt idx="1461">
                  <c:v>0.516</c:v>
                </c:pt>
                <c:pt idx="1462">
                  <c:v>0.512666666666666</c:v>
                </c:pt>
                <c:pt idx="1463">
                  <c:v>0.523333333333333</c:v>
                </c:pt>
                <c:pt idx="1464">
                  <c:v>0.515666666666666</c:v>
                </c:pt>
                <c:pt idx="1465">
                  <c:v>0.530666666666667</c:v>
                </c:pt>
                <c:pt idx="1466">
                  <c:v>0.514333333333333</c:v>
                </c:pt>
                <c:pt idx="1467">
                  <c:v>0.508666666666666</c:v>
                </c:pt>
                <c:pt idx="1468">
                  <c:v>0.506</c:v>
                </c:pt>
                <c:pt idx="1469">
                  <c:v>0.502333333333334</c:v>
                </c:pt>
                <c:pt idx="1470">
                  <c:v>0.497666666666667</c:v>
                </c:pt>
                <c:pt idx="1471">
                  <c:v>0.469333333333333</c:v>
                </c:pt>
                <c:pt idx="1472">
                  <c:v>0.498</c:v>
                </c:pt>
                <c:pt idx="1473">
                  <c:v>0.525666666666667</c:v>
                </c:pt>
                <c:pt idx="1474">
                  <c:v>0.514</c:v>
                </c:pt>
                <c:pt idx="1475">
                  <c:v>0.522666666666667</c:v>
                </c:pt>
                <c:pt idx="1476">
                  <c:v>0.499666666666667</c:v>
                </c:pt>
                <c:pt idx="1477">
                  <c:v>0.523333333333333</c:v>
                </c:pt>
                <c:pt idx="1478">
                  <c:v>0.503333333333334</c:v>
                </c:pt>
                <c:pt idx="1479">
                  <c:v>0.507</c:v>
                </c:pt>
                <c:pt idx="1480">
                  <c:v>0.546333333333333</c:v>
                </c:pt>
                <c:pt idx="1481">
                  <c:v>0.513666666666667</c:v>
                </c:pt>
                <c:pt idx="1482">
                  <c:v>0.504</c:v>
                </c:pt>
                <c:pt idx="1483">
                  <c:v>0.503</c:v>
                </c:pt>
                <c:pt idx="1484">
                  <c:v>0.506666666666666</c:v>
                </c:pt>
                <c:pt idx="1485">
                  <c:v>0.526666666666667</c:v>
                </c:pt>
                <c:pt idx="1486">
                  <c:v>0.535</c:v>
                </c:pt>
                <c:pt idx="1487">
                  <c:v>0.512666666666666</c:v>
                </c:pt>
                <c:pt idx="1488">
                  <c:v>0.510333333333333</c:v>
                </c:pt>
                <c:pt idx="1489">
                  <c:v>0.517666666666667</c:v>
                </c:pt>
                <c:pt idx="1490">
                  <c:v>0.518666666666667</c:v>
                </c:pt>
                <c:pt idx="1491">
                  <c:v>0.531</c:v>
                </c:pt>
                <c:pt idx="1492">
                  <c:v>0.494333333333333</c:v>
                </c:pt>
                <c:pt idx="1493">
                  <c:v>0.512666666666666</c:v>
                </c:pt>
                <c:pt idx="1494">
                  <c:v>0.501333333333333</c:v>
                </c:pt>
                <c:pt idx="1495">
                  <c:v>0.514666666666667</c:v>
                </c:pt>
                <c:pt idx="1496">
                  <c:v>0.503333333333333</c:v>
                </c:pt>
                <c:pt idx="1497">
                  <c:v>0.509333333333333</c:v>
                </c:pt>
                <c:pt idx="1498">
                  <c:v>0.517333333333333</c:v>
                </c:pt>
                <c:pt idx="1499">
                  <c:v>0.511666666666666</c:v>
                </c:pt>
                <c:pt idx="1500">
                  <c:v>0.492666666666667</c:v>
                </c:pt>
                <c:pt idx="1501">
                  <c:v>0.498</c:v>
                </c:pt>
                <c:pt idx="1502">
                  <c:v>0.506333333333333</c:v>
                </c:pt>
                <c:pt idx="1503">
                  <c:v>0.495</c:v>
                </c:pt>
                <c:pt idx="1504">
                  <c:v>0.501333333333333</c:v>
                </c:pt>
                <c:pt idx="1505">
                  <c:v>0.506666666666666</c:v>
                </c:pt>
                <c:pt idx="1506">
                  <c:v>0.504333333333333</c:v>
                </c:pt>
                <c:pt idx="1507">
                  <c:v>0.510666666666667</c:v>
                </c:pt>
                <c:pt idx="1508">
                  <c:v>0.508666666666666</c:v>
                </c:pt>
                <c:pt idx="1509">
                  <c:v>0.513666666666667</c:v>
                </c:pt>
                <c:pt idx="1510">
                  <c:v>0.517666666666667</c:v>
                </c:pt>
                <c:pt idx="1511">
                  <c:v>0.504</c:v>
                </c:pt>
                <c:pt idx="1512">
                  <c:v>0.508666666666666</c:v>
                </c:pt>
                <c:pt idx="1513">
                  <c:v>0.516</c:v>
                </c:pt>
                <c:pt idx="1514">
                  <c:v>0.504</c:v>
                </c:pt>
                <c:pt idx="1515">
                  <c:v>0.504333333333333</c:v>
                </c:pt>
                <c:pt idx="1516">
                  <c:v>0.51</c:v>
                </c:pt>
                <c:pt idx="1517">
                  <c:v>0.515333333333333</c:v>
                </c:pt>
                <c:pt idx="1518">
                  <c:v>0.506666666666666</c:v>
                </c:pt>
                <c:pt idx="1519">
                  <c:v>0.512666666666666</c:v>
                </c:pt>
                <c:pt idx="1520">
                  <c:v>0.569666666666667</c:v>
                </c:pt>
                <c:pt idx="1521">
                  <c:v>0.503333333333333</c:v>
                </c:pt>
                <c:pt idx="1522">
                  <c:v>0.512333333333334</c:v>
                </c:pt>
                <c:pt idx="1523">
                  <c:v>0.499666666666667</c:v>
                </c:pt>
                <c:pt idx="1524">
                  <c:v>0.509</c:v>
                </c:pt>
                <c:pt idx="1525">
                  <c:v>0.527333333333333</c:v>
                </c:pt>
                <c:pt idx="1526">
                  <c:v>0.534333333333333</c:v>
                </c:pt>
                <c:pt idx="1527">
                  <c:v>0.527666666666666</c:v>
                </c:pt>
                <c:pt idx="1528">
                  <c:v>0.538</c:v>
                </c:pt>
                <c:pt idx="1529">
                  <c:v>0.529333333333333</c:v>
                </c:pt>
                <c:pt idx="1530">
                  <c:v>0.545</c:v>
                </c:pt>
                <c:pt idx="1531">
                  <c:v>0.527666666666666</c:v>
                </c:pt>
                <c:pt idx="1532">
                  <c:v>0.523333333333333</c:v>
                </c:pt>
                <c:pt idx="1533">
                  <c:v>0.533333333333333</c:v>
                </c:pt>
                <c:pt idx="1534">
                  <c:v>0.521333333333333</c:v>
                </c:pt>
                <c:pt idx="1535">
                  <c:v>0.52</c:v>
                </c:pt>
                <c:pt idx="1536">
                  <c:v>0.538</c:v>
                </c:pt>
                <c:pt idx="1537">
                  <c:v>0.519666666666666</c:v>
                </c:pt>
                <c:pt idx="1538">
                  <c:v>0.520666666666666</c:v>
                </c:pt>
                <c:pt idx="1539">
                  <c:v>0.529</c:v>
                </c:pt>
                <c:pt idx="1540">
                  <c:v>0.516666666666666</c:v>
                </c:pt>
                <c:pt idx="1541">
                  <c:v>0.507</c:v>
                </c:pt>
                <c:pt idx="1542">
                  <c:v>0.495333333333333</c:v>
                </c:pt>
                <c:pt idx="1543">
                  <c:v>0.499</c:v>
                </c:pt>
                <c:pt idx="1544">
                  <c:v>0.488666666666667</c:v>
                </c:pt>
                <c:pt idx="1545">
                  <c:v>0.493</c:v>
                </c:pt>
                <c:pt idx="1546">
                  <c:v>0.496</c:v>
                </c:pt>
                <c:pt idx="1547">
                  <c:v>0.488</c:v>
                </c:pt>
                <c:pt idx="1548">
                  <c:v>0.496666666666667</c:v>
                </c:pt>
                <c:pt idx="1549">
                  <c:v>0.501</c:v>
                </c:pt>
                <c:pt idx="1550">
                  <c:v>0.490666666666667</c:v>
                </c:pt>
                <c:pt idx="1551">
                  <c:v>0.486333333333333</c:v>
                </c:pt>
                <c:pt idx="1552">
                  <c:v>0.482</c:v>
                </c:pt>
                <c:pt idx="1553">
                  <c:v>0.485666666666667</c:v>
                </c:pt>
                <c:pt idx="1554">
                  <c:v>0.495333333333333</c:v>
                </c:pt>
                <c:pt idx="1555">
                  <c:v>0.491333333333333</c:v>
                </c:pt>
                <c:pt idx="1556">
                  <c:v>0.485</c:v>
                </c:pt>
                <c:pt idx="1557">
                  <c:v>0.484</c:v>
                </c:pt>
                <c:pt idx="1558">
                  <c:v>0.482666666666667</c:v>
                </c:pt>
                <c:pt idx="1559">
                  <c:v>0.463333333333333</c:v>
                </c:pt>
                <c:pt idx="1560">
                  <c:v>0.471333333333333</c:v>
                </c:pt>
                <c:pt idx="1561">
                  <c:v>0.49</c:v>
                </c:pt>
                <c:pt idx="1562">
                  <c:v>0.484</c:v>
                </c:pt>
                <c:pt idx="1563">
                  <c:v>0.483666666666667</c:v>
                </c:pt>
                <c:pt idx="1564">
                  <c:v>0.495333333333333</c:v>
                </c:pt>
                <c:pt idx="1565">
                  <c:v>0.494333333333333</c:v>
                </c:pt>
                <c:pt idx="1566">
                  <c:v>0.488666666666667</c:v>
                </c:pt>
                <c:pt idx="1567">
                  <c:v>0.497333333333333</c:v>
                </c:pt>
                <c:pt idx="1568">
                  <c:v>0.498333333333333</c:v>
                </c:pt>
                <c:pt idx="1569">
                  <c:v>0.487666666666667</c:v>
                </c:pt>
                <c:pt idx="1570">
                  <c:v>0.475666666666667</c:v>
                </c:pt>
                <c:pt idx="1571">
                  <c:v>0.471</c:v>
                </c:pt>
                <c:pt idx="1572">
                  <c:v>0.503666666666666</c:v>
                </c:pt>
                <c:pt idx="1573">
                  <c:v>0.484666666666667</c:v>
                </c:pt>
                <c:pt idx="1574">
                  <c:v>0.472666666666667</c:v>
                </c:pt>
                <c:pt idx="1575">
                  <c:v>0.479666666666667</c:v>
                </c:pt>
                <c:pt idx="1576">
                  <c:v>0.496666666666667</c:v>
                </c:pt>
                <c:pt idx="1577">
                  <c:v>0.479</c:v>
                </c:pt>
                <c:pt idx="1578">
                  <c:v>0.490666666666667</c:v>
                </c:pt>
                <c:pt idx="1579">
                  <c:v>0.492666666666667</c:v>
                </c:pt>
                <c:pt idx="1580">
                  <c:v>0.478</c:v>
                </c:pt>
                <c:pt idx="1581">
                  <c:v>0.485333333333333</c:v>
                </c:pt>
                <c:pt idx="1582">
                  <c:v>0.491333333333333</c:v>
                </c:pt>
                <c:pt idx="1583">
                  <c:v>0.483</c:v>
                </c:pt>
                <c:pt idx="1584">
                  <c:v>0.470666666666667</c:v>
                </c:pt>
                <c:pt idx="1585">
                  <c:v>0.480666666666667</c:v>
                </c:pt>
                <c:pt idx="1586">
                  <c:v>0.500666666666667</c:v>
                </c:pt>
                <c:pt idx="1587">
                  <c:v>0.483666666666667</c:v>
                </c:pt>
                <c:pt idx="1588">
                  <c:v>0.496666666666667</c:v>
                </c:pt>
                <c:pt idx="1589">
                  <c:v>0.482333333333333</c:v>
                </c:pt>
                <c:pt idx="1590">
                  <c:v>0.526333333333333</c:v>
                </c:pt>
                <c:pt idx="1591">
                  <c:v>0.490666666666667</c:v>
                </c:pt>
                <c:pt idx="1592">
                  <c:v>0.5</c:v>
                </c:pt>
                <c:pt idx="1593">
                  <c:v>0.495</c:v>
                </c:pt>
                <c:pt idx="1594">
                  <c:v>0.504333333333333</c:v>
                </c:pt>
                <c:pt idx="1595">
                  <c:v>0.511666666666666</c:v>
                </c:pt>
                <c:pt idx="1596">
                  <c:v>0.498666666666667</c:v>
                </c:pt>
                <c:pt idx="1597">
                  <c:v>0.478333333333333</c:v>
                </c:pt>
                <c:pt idx="1598">
                  <c:v>0.481</c:v>
                </c:pt>
                <c:pt idx="1599">
                  <c:v>0.491666666666667</c:v>
                </c:pt>
                <c:pt idx="1600">
                  <c:v>0.489333333333333</c:v>
                </c:pt>
                <c:pt idx="1601">
                  <c:v>0.520333333333333</c:v>
                </c:pt>
                <c:pt idx="1602">
                  <c:v>0.49</c:v>
                </c:pt>
                <c:pt idx="1603">
                  <c:v>0.478666666666667</c:v>
                </c:pt>
                <c:pt idx="1604">
                  <c:v>0.470333333333333</c:v>
                </c:pt>
                <c:pt idx="1605">
                  <c:v>0.506666666666666</c:v>
                </c:pt>
                <c:pt idx="1606">
                  <c:v>0.484</c:v>
                </c:pt>
                <c:pt idx="1607">
                  <c:v>0.471333333333333</c:v>
                </c:pt>
                <c:pt idx="1608">
                  <c:v>0.464666666666667</c:v>
                </c:pt>
                <c:pt idx="1609">
                  <c:v>0.462333333333333</c:v>
                </c:pt>
                <c:pt idx="1610">
                  <c:v>0.472</c:v>
                </c:pt>
                <c:pt idx="1611">
                  <c:v>0.465666666666667</c:v>
                </c:pt>
                <c:pt idx="1612">
                  <c:v>0.474</c:v>
                </c:pt>
                <c:pt idx="1613">
                  <c:v>0.47</c:v>
                </c:pt>
                <c:pt idx="1614">
                  <c:v>0.47</c:v>
                </c:pt>
                <c:pt idx="1615">
                  <c:v>0.489</c:v>
                </c:pt>
                <c:pt idx="1616">
                  <c:v>0.486333333333333</c:v>
                </c:pt>
                <c:pt idx="1617">
                  <c:v>0.525333333333333</c:v>
                </c:pt>
                <c:pt idx="1618">
                  <c:v>0.546333333333333</c:v>
                </c:pt>
                <c:pt idx="1619">
                  <c:v>0.566333333333333</c:v>
                </c:pt>
                <c:pt idx="1620">
                  <c:v>0.532666666666666</c:v>
                </c:pt>
                <c:pt idx="1621">
                  <c:v>0.539666666666667</c:v>
                </c:pt>
                <c:pt idx="1622">
                  <c:v>0.522333333333333</c:v>
                </c:pt>
                <c:pt idx="1623">
                  <c:v>0.537666666666667</c:v>
                </c:pt>
                <c:pt idx="1624">
                  <c:v>0.549333333333333</c:v>
                </c:pt>
                <c:pt idx="1625">
                  <c:v>0.518666666666667</c:v>
                </c:pt>
                <c:pt idx="1626">
                  <c:v>0.515666666666666</c:v>
                </c:pt>
                <c:pt idx="1627">
                  <c:v>0.506666666666666</c:v>
                </c:pt>
                <c:pt idx="1628">
                  <c:v>0.567666666666667</c:v>
                </c:pt>
                <c:pt idx="1629">
                  <c:v>0.579666666666667</c:v>
                </c:pt>
                <c:pt idx="1630">
                  <c:v>0.566333333333333</c:v>
                </c:pt>
                <c:pt idx="1631">
                  <c:v>0.596333333333333</c:v>
                </c:pt>
                <c:pt idx="1632">
                  <c:v>0.6</c:v>
                </c:pt>
                <c:pt idx="1633">
                  <c:v>0.604666666666667</c:v>
                </c:pt>
                <c:pt idx="1634">
                  <c:v>0.572333333333333</c:v>
                </c:pt>
                <c:pt idx="1635">
                  <c:v>0.558666666666667</c:v>
                </c:pt>
                <c:pt idx="1636">
                  <c:v>0.555666666666667</c:v>
                </c:pt>
                <c:pt idx="1637">
                  <c:v>0.552</c:v>
                </c:pt>
                <c:pt idx="1638">
                  <c:v>0.553666666666667</c:v>
                </c:pt>
                <c:pt idx="1639">
                  <c:v>0.544</c:v>
                </c:pt>
                <c:pt idx="1640">
                  <c:v>0.549</c:v>
                </c:pt>
                <c:pt idx="1641">
                  <c:v>0.549666666666667</c:v>
                </c:pt>
                <c:pt idx="1642">
                  <c:v>0.583333333333333</c:v>
                </c:pt>
                <c:pt idx="1643">
                  <c:v>0.577</c:v>
                </c:pt>
                <c:pt idx="1644">
                  <c:v>0.551333333333333</c:v>
                </c:pt>
                <c:pt idx="1645">
                  <c:v>0.570333333333334</c:v>
                </c:pt>
                <c:pt idx="1646">
                  <c:v>0.564666666666667</c:v>
                </c:pt>
                <c:pt idx="1647">
                  <c:v>0.569666666666667</c:v>
                </c:pt>
                <c:pt idx="1648">
                  <c:v>0.576666666666667</c:v>
                </c:pt>
                <c:pt idx="1649">
                  <c:v>0.583333333333333</c:v>
                </c:pt>
                <c:pt idx="1650">
                  <c:v>0.569666666666667</c:v>
                </c:pt>
                <c:pt idx="1651">
                  <c:v>0.575666666666667</c:v>
                </c:pt>
                <c:pt idx="1652">
                  <c:v>0.551</c:v>
                </c:pt>
                <c:pt idx="1653">
                  <c:v>0.569666666666667</c:v>
                </c:pt>
                <c:pt idx="1654">
                  <c:v>0.579666666666667</c:v>
                </c:pt>
                <c:pt idx="1655">
                  <c:v>0.579333333333334</c:v>
                </c:pt>
                <c:pt idx="1656">
                  <c:v>0.572333333333334</c:v>
                </c:pt>
                <c:pt idx="1657">
                  <c:v>0.604666666666667</c:v>
                </c:pt>
                <c:pt idx="1658">
                  <c:v>0.586333333333333</c:v>
                </c:pt>
                <c:pt idx="1659">
                  <c:v>0.594666666666667</c:v>
                </c:pt>
                <c:pt idx="1660">
                  <c:v>0.597</c:v>
                </c:pt>
                <c:pt idx="1661">
                  <c:v>0.609333333333333</c:v>
                </c:pt>
                <c:pt idx="1662">
                  <c:v>0.595</c:v>
                </c:pt>
                <c:pt idx="1663">
                  <c:v>0.591</c:v>
                </c:pt>
                <c:pt idx="1664">
                  <c:v>0.605333333333333</c:v>
                </c:pt>
                <c:pt idx="1665">
                  <c:v>0.601</c:v>
                </c:pt>
                <c:pt idx="1666">
                  <c:v>0.596</c:v>
                </c:pt>
                <c:pt idx="1667">
                  <c:v>0.586666666666667</c:v>
                </c:pt>
                <c:pt idx="1668">
                  <c:v>0.611333333333334</c:v>
                </c:pt>
                <c:pt idx="1669">
                  <c:v>0.681333333333333</c:v>
                </c:pt>
                <c:pt idx="1670">
                  <c:v>0.745333333333333</c:v>
                </c:pt>
                <c:pt idx="1671">
                  <c:v>0.740666666666667</c:v>
                </c:pt>
                <c:pt idx="1672">
                  <c:v>0.724333333333334</c:v>
                </c:pt>
                <c:pt idx="1673">
                  <c:v>0.720333333333334</c:v>
                </c:pt>
                <c:pt idx="1674">
                  <c:v>0.723333333333334</c:v>
                </c:pt>
                <c:pt idx="1675">
                  <c:v>0.690666666666667</c:v>
                </c:pt>
                <c:pt idx="1676">
                  <c:v>0.707</c:v>
                </c:pt>
                <c:pt idx="1677">
                  <c:v>0.697333333333334</c:v>
                </c:pt>
                <c:pt idx="1678">
                  <c:v>0.707666666666667</c:v>
                </c:pt>
                <c:pt idx="1679">
                  <c:v>0.714333333333334</c:v>
                </c:pt>
                <c:pt idx="1680">
                  <c:v>0.715666666666667</c:v>
                </c:pt>
                <c:pt idx="1681">
                  <c:v>0.702666666666667</c:v>
                </c:pt>
                <c:pt idx="1682">
                  <c:v>0.705</c:v>
                </c:pt>
                <c:pt idx="1683">
                  <c:v>0.685</c:v>
                </c:pt>
                <c:pt idx="1684">
                  <c:v>0.724666666666667</c:v>
                </c:pt>
                <c:pt idx="1685">
                  <c:v>0.698333333333333</c:v>
                </c:pt>
                <c:pt idx="1686">
                  <c:v>0.707666666666667</c:v>
                </c:pt>
                <c:pt idx="1687">
                  <c:v>0.700666666666667</c:v>
                </c:pt>
                <c:pt idx="1688">
                  <c:v>0.691666666666667</c:v>
                </c:pt>
                <c:pt idx="1689">
                  <c:v>0.679</c:v>
                </c:pt>
                <c:pt idx="1690">
                  <c:v>0.671666666666667</c:v>
                </c:pt>
                <c:pt idx="1691">
                  <c:v>0.685333333333333</c:v>
                </c:pt>
                <c:pt idx="1692">
                  <c:v>0.685</c:v>
                </c:pt>
                <c:pt idx="1693">
                  <c:v>0.67</c:v>
                </c:pt>
                <c:pt idx="1694">
                  <c:v>0.661333333333333</c:v>
                </c:pt>
                <c:pt idx="1695">
                  <c:v>0.642666666666667</c:v>
                </c:pt>
                <c:pt idx="1696">
                  <c:v>0.661</c:v>
                </c:pt>
                <c:pt idx="1697">
                  <c:v>0.661</c:v>
                </c:pt>
                <c:pt idx="1698">
                  <c:v>0.705666666666667</c:v>
                </c:pt>
                <c:pt idx="1699">
                  <c:v>0.671666666666667</c:v>
                </c:pt>
                <c:pt idx="1700">
                  <c:v>0.671</c:v>
                </c:pt>
                <c:pt idx="1701">
                  <c:v>0.668</c:v>
                </c:pt>
                <c:pt idx="1702">
                  <c:v>0.659666666666667</c:v>
                </c:pt>
                <c:pt idx="1703">
                  <c:v>0.682333333333334</c:v>
                </c:pt>
                <c:pt idx="1704">
                  <c:v>0.673333333333334</c:v>
                </c:pt>
                <c:pt idx="1705">
                  <c:v>0.667666666666667</c:v>
                </c:pt>
                <c:pt idx="1706">
                  <c:v>0.680666666666667</c:v>
                </c:pt>
                <c:pt idx="1707">
                  <c:v>0.685333333333333</c:v>
                </c:pt>
                <c:pt idx="1708">
                  <c:v>0.688666666666667</c:v>
                </c:pt>
                <c:pt idx="1709">
                  <c:v>0.682666666666667</c:v>
                </c:pt>
                <c:pt idx="1710">
                  <c:v>0.663</c:v>
                </c:pt>
                <c:pt idx="1711">
                  <c:v>0.768666666666667</c:v>
                </c:pt>
                <c:pt idx="1712">
                  <c:v>0.783</c:v>
                </c:pt>
                <c:pt idx="1713">
                  <c:v>0.711</c:v>
                </c:pt>
                <c:pt idx="1714">
                  <c:v>0.684</c:v>
                </c:pt>
                <c:pt idx="1715">
                  <c:v>0.674</c:v>
                </c:pt>
                <c:pt idx="1716">
                  <c:v>0.663</c:v>
                </c:pt>
                <c:pt idx="1717">
                  <c:v>0.661333333333333</c:v>
                </c:pt>
                <c:pt idx="1718">
                  <c:v>0.667333333333333</c:v>
                </c:pt>
                <c:pt idx="1719">
                  <c:v>0.674</c:v>
                </c:pt>
                <c:pt idx="1720">
                  <c:v>0.654666666666667</c:v>
                </c:pt>
                <c:pt idx="1721">
                  <c:v>0.661</c:v>
                </c:pt>
                <c:pt idx="1722">
                  <c:v>0.669333333333334</c:v>
                </c:pt>
                <c:pt idx="1723">
                  <c:v>0.666666666666667</c:v>
                </c:pt>
                <c:pt idx="1724">
                  <c:v>0.636</c:v>
                </c:pt>
                <c:pt idx="1725">
                  <c:v>0.644</c:v>
                </c:pt>
                <c:pt idx="1726">
                  <c:v>0.63</c:v>
                </c:pt>
                <c:pt idx="1727">
                  <c:v>0.629666666666667</c:v>
                </c:pt>
                <c:pt idx="1728">
                  <c:v>0.654</c:v>
                </c:pt>
                <c:pt idx="1729">
                  <c:v>0.659666666666667</c:v>
                </c:pt>
                <c:pt idx="1730">
                  <c:v>0.668</c:v>
                </c:pt>
                <c:pt idx="1731">
                  <c:v>0.696666666666667</c:v>
                </c:pt>
                <c:pt idx="1732">
                  <c:v>0.662333333333334</c:v>
                </c:pt>
                <c:pt idx="1733">
                  <c:v>0.67</c:v>
                </c:pt>
                <c:pt idx="1734">
                  <c:v>0.678</c:v>
                </c:pt>
                <c:pt idx="1735">
                  <c:v>0.713333333333334</c:v>
                </c:pt>
                <c:pt idx="1736">
                  <c:v>0.672333333333334</c:v>
                </c:pt>
                <c:pt idx="1737">
                  <c:v>0.679</c:v>
                </c:pt>
                <c:pt idx="1738">
                  <c:v>0.698333333333334</c:v>
                </c:pt>
                <c:pt idx="1739">
                  <c:v>0.645333333333334</c:v>
                </c:pt>
                <c:pt idx="1740">
                  <c:v>0.632</c:v>
                </c:pt>
                <c:pt idx="1741">
                  <c:v>0.625666666666667</c:v>
                </c:pt>
                <c:pt idx="1742">
                  <c:v>0.614666666666667</c:v>
                </c:pt>
                <c:pt idx="1743">
                  <c:v>0.643333333333334</c:v>
                </c:pt>
                <c:pt idx="1744">
                  <c:v>0.656</c:v>
                </c:pt>
                <c:pt idx="1745">
                  <c:v>0.636666666666667</c:v>
                </c:pt>
                <c:pt idx="1746">
                  <c:v>0.650666666666667</c:v>
                </c:pt>
                <c:pt idx="1747">
                  <c:v>0.646</c:v>
                </c:pt>
                <c:pt idx="1748">
                  <c:v>0.642666666666667</c:v>
                </c:pt>
                <c:pt idx="1749">
                  <c:v>0.641</c:v>
                </c:pt>
                <c:pt idx="1750">
                  <c:v>0.645333333333334</c:v>
                </c:pt>
                <c:pt idx="1751">
                  <c:v>0.628333333333334</c:v>
                </c:pt>
                <c:pt idx="1752">
                  <c:v>0.623666666666667</c:v>
                </c:pt>
                <c:pt idx="1753">
                  <c:v>0.643666666666667</c:v>
                </c:pt>
                <c:pt idx="1754">
                  <c:v>0.649333333333334</c:v>
                </c:pt>
                <c:pt idx="1755">
                  <c:v>0.615666666666667</c:v>
                </c:pt>
                <c:pt idx="1756">
                  <c:v>0.614</c:v>
                </c:pt>
                <c:pt idx="1757">
                  <c:v>0.597666666666667</c:v>
                </c:pt>
                <c:pt idx="1758">
                  <c:v>0.589333333333333</c:v>
                </c:pt>
                <c:pt idx="1759">
                  <c:v>0.603333333333334</c:v>
                </c:pt>
                <c:pt idx="1760">
                  <c:v>0.597333333333333</c:v>
                </c:pt>
                <c:pt idx="1761">
                  <c:v>0.597333333333333</c:v>
                </c:pt>
                <c:pt idx="1762">
                  <c:v>0.602666666666667</c:v>
                </c:pt>
                <c:pt idx="1763">
                  <c:v>0.608333333333334</c:v>
                </c:pt>
                <c:pt idx="1764">
                  <c:v>0.604333333333334</c:v>
                </c:pt>
                <c:pt idx="1765">
                  <c:v>0.599666666666667</c:v>
                </c:pt>
                <c:pt idx="1766">
                  <c:v>0.603333333333334</c:v>
                </c:pt>
                <c:pt idx="1767">
                  <c:v>0.612666666666667</c:v>
                </c:pt>
                <c:pt idx="1768">
                  <c:v>0.612</c:v>
                </c:pt>
                <c:pt idx="1769">
                  <c:v>0.584666666666667</c:v>
                </c:pt>
                <c:pt idx="1770">
                  <c:v>0.581</c:v>
                </c:pt>
                <c:pt idx="1771">
                  <c:v>0.59</c:v>
                </c:pt>
                <c:pt idx="1772">
                  <c:v>0.598</c:v>
                </c:pt>
                <c:pt idx="1773">
                  <c:v>0.551</c:v>
                </c:pt>
                <c:pt idx="1774">
                  <c:v>0.552</c:v>
                </c:pt>
                <c:pt idx="1775">
                  <c:v>0.544333333333333</c:v>
                </c:pt>
                <c:pt idx="1776">
                  <c:v>0.536666666666666</c:v>
                </c:pt>
                <c:pt idx="1777">
                  <c:v>0.56</c:v>
                </c:pt>
                <c:pt idx="1778">
                  <c:v>0.526</c:v>
                </c:pt>
                <c:pt idx="1779">
                  <c:v>0.537</c:v>
                </c:pt>
                <c:pt idx="1780">
                  <c:v>0.537333333333333</c:v>
                </c:pt>
                <c:pt idx="1781">
                  <c:v>0.541666666666667</c:v>
                </c:pt>
                <c:pt idx="1782">
                  <c:v>0.564</c:v>
                </c:pt>
                <c:pt idx="1783">
                  <c:v>0.594</c:v>
                </c:pt>
                <c:pt idx="1784">
                  <c:v>0.571333333333334</c:v>
                </c:pt>
                <c:pt idx="1785">
                  <c:v>0.556333333333333</c:v>
                </c:pt>
                <c:pt idx="1786">
                  <c:v>0.552666666666666</c:v>
                </c:pt>
                <c:pt idx="1787">
                  <c:v>0.540333333333333</c:v>
                </c:pt>
                <c:pt idx="1788">
                  <c:v>0.562333333333333</c:v>
                </c:pt>
                <c:pt idx="1789">
                  <c:v>0.545333333333333</c:v>
                </c:pt>
                <c:pt idx="1790">
                  <c:v>0.540333333333333</c:v>
                </c:pt>
                <c:pt idx="1791">
                  <c:v>0.549666666666667</c:v>
                </c:pt>
                <c:pt idx="1792">
                  <c:v>0.554666666666667</c:v>
                </c:pt>
                <c:pt idx="1793">
                  <c:v>0.535333333333333</c:v>
                </c:pt>
                <c:pt idx="1794">
                  <c:v>0.548666666666666</c:v>
                </c:pt>
                <c:pt idx="1795">
                  <c:v>0.566666666666667</c:v>
                </c:pt>
                <c:pt idx="1796">
                  <c:v>0.562333333333334</c:v>
                </c:pt>
                <c:pt idx="1797">
                  <c:v>0.542</c:v>
                </c:pt>
                <c:pt idx="1798">
                  <c:v>0.553</c:v>
                </c:pt>
                <c:pt idx="1799">
                  <c:v>0.542</c:v>
                </c:pt>
                <c:pt idx="1800">
                  <c:v>0.541</c:v>
                </c:pt>
                <c:pt idx="1801">
                  <c:v>0.554333333333333</c:v>
                </c:pt>
                <c:pt idx="1802">
                  <c:v>0.559333333333333</c:v>
                </c:pt>
                <c:pt idx="1803">
                  <c:v>0.593</c:v>
                </c:pt>
                <c:pt idx="1804">
                  <c:v>0.570333333333333</c:v>
                </c:pt>
                <c:pt idx="1805">
                  <c:v>0.558</c:v>
                </c:pt>
                <c:pt idx="1806">
                  <c:v>0.589333333333333</c:v>
                </c:pt>
                <c:pt idx="1807">
                  <c:v>0.584333333333333</c:v>
                </c:pt>
                <c:pt idx="1808">
                  <c:v>0.571666666666667</c:v>
                </c:pt>
                <c:pt idx="1809">
                  <c:v>0.572666666666667</c:v>
                </c:pt>
                <c:pt idx="1810">
                  <c:v>0.578</c:v>
                </c:pt>
                <c:pt idx="1811">
                  <c:v>0.591666666666667</c:v>
                </c:pt>
                <c:pt idx="1812">
                  <c:v>0.577</c:v>
                </c:pt>
                <c:pt idx="1813">
                  <c:v>0.566333333333333</c:v>
                </c:pt>
                <c:pt idx="1814">
                  <c:v>0.580666666666667</c:v>
                </c:pt>
                <c:pt idx="1815">
                  <c:v>0.589</c:v>
                </c:pt>
                <c:pt idx="1816">
                  <c:v>0.566666666666667</c:v>
                </c:pt>
                <c:pt idx="1817">
                  <c:v>0.567</c:v>
                </c:pt>
                <c:pt idx="1818">
                  <c:v>0.583</c:v>
                </c:pt>
                <c:pt idx="1819">
                  <c:v>0.608666666666667</c:v>
                </c:pt>
                <c:pt idx="1820">
                  <c:v>0.579666666666667</c:v>
                </c:pt>
                <c:pt idx="1821">
                  <c:v>0.577</c:v>
                </c:pt>
                <c:pt idx="1822">
                  <c:v>0.53</c:v>
                </c:pt>
                <c:pt idx="1823">
                  <c:v>0.482</c:v>
                </c:pt>
                <c:pt idx="1824">
                  <c:v>0.469</c:v>
                </c:pt>
                <c:pt idx="1825">
                  <c:v>0.48</c:v>
                </c:pt>
                <c:pt idx="1826">
                  <c:v>0.471666666666667</c:v>
                </c:pt>
                <c:pt idx="1827">
                  <c:v>0.453666666666667</c:v>
                </c:pt>
                <c:pt idx="1828">
                  <c:v>0.447333333333333</c:v>
                </c:pt>
                <c:pt idx="1829">
                  <c:v>0.421333333333333</c:v>
                </c:pt>
                <c:pt idx="1830">
                  <c:v>0.413333333333333</c:v>
                </c:pt>
                <c:pt idx="1831">
                  <c:v>0.368</c:v>
                </c:pt>
                <c:pt idx="1832">
                  <c:v>0.358666666666667</c:v>
                </c:pt>
                <c:pt idx="1833">
                  <c:v>0.324</c:v>
                </c:pt>
                <c:pt idx="1834">
                  <c:v>0.311666666666667</c:v>
                </c:pt>
                <c:pt idx="1835">
                  <c:v>0.319</c:v>
                </c:pt>
                <c:pt idx="1836">
                  <c:v>0.340333333333333</c:v>
                </c:pt>
                <c:pt idx="1837">
                  <c:v>0.411333333333333</c:v>
                </c:pt>
                <c:pt idx="1838">
                  <c:v>0.418333333333333</c:v>
                </c:pt>
                <c:pt idx="1839">
                  <c:v>0.403666666666667</c:v>
                </c:pt>
                <c:pt idx="1840">
                  <c:v>0.418</c:v>
                </c:pt>
                <c:pt idx="1841">
                  <c:v>0.440333333333333</c:v>
                </c:pt>
                <c:pt idx="1842">
                  <c:v>0.471</c:v>
                </c:pt>
                <c:pt idx="1843">
                  <c:v>0.481</c:v>
                </c:pt>
                <c:pt idx="1844">
                  <c:v>0.51</c:v>
                </c:pt>
                <c:pt idx="1845">
                  <c:v>0.522666666666667</c:v>
                </c:pt>
                <c:pt idx="1846">
                  <c:v>0.540666666666666</c:v>
                </c:pt>
                <c:pt idx="1847">
                  <c:v>0.596</c:v>
                </c:pt>
                <c:pt idx="1848">
                  <c:v>0.643333333333334</c:v>
                </c:pt>
                <c:pt idx="1849">
                  <c:v>0.650666666666667</c:v>
                </c:pt>
                <c:pt idx="1850">
                  <c:v>0.668333333333334</c:v>
                </c:pt>
                <c:pt idx="1851">
                  <c:v>0.692</c:v>
                </c:pt>
                <c:pt idx="1852">
                  <c:v>0.664666666666667</c:v>
                </c:pt>
                <c:pt idx="1853">
                  <c:v>0.675666666666667</c:v>
                </c:pt>
                <c:pt idx="1854">
                  <c:v>0.657</c:v>
                </c:pt>
                <c:pt idx="1855">
                  <c:v>0.649666666666667</c:v>
                </c:pt>
                <c:pt idx="1856">
                  <c:v>0.657</c:v>
                </c:pt>
                <c:pt idx="1857">
                  <c:v>0.656333333333334</c:v>
                </c:pt>
                <c:pt idx="1858">
                  <c:v>0.679333333333334</c:v>
                </c:pt>
                <c:pt idx="1859">
                  <c:v>0.676666666666667</c:v>
                </c:pt>
                <c:pt idx="1860">
                  <c:v>0.659</c:v>
                </c:pt>
                <c:pt idx="1861">
                  <c:v>0.713</c:v>
                </c:pt>
                <c:pt idx="1862">
                  <c:v>0.729666666666667</c:v>
                </c:pt>
                <c:pt idx="1863">
                  <c:v>0.719</c:v>
                </c:pt>
                <c:pt idx="1864">
                  <c:v>0.731333333333333</c:v>
                </c:pt>
                <c:pt idx="1865">
                  <c:v>0.722333333333333</c:v>
                </c:pt>
                <c:pt idx="1866">
                  <c:v>0.710333333333334</c:v>
                </c:pt>
                <c:pt idx="1867">
                  <c:v>0.693333333333334</c:v>
                </c:pt>
                <c:pt idx="1868">
                  <c:v>0.673333333333334</c:v>
                </c:pt>
                <c:pt idx="1869">
                  <c:v>0.683333333333333</c:v>
                </c:pt>
                <c:pt idx="1870">
                  <c:v>0.685666666666667</c:v>
                </c:pt>
                <c:pt idx="1871">
                  <c:v>0.696333333333333</c:v>
                </c:pt>
                <c:pt idx="1872">
                  <c:v>0.831</c:v>
                </c:pt>
                <c:pt idx="1873">
                  <c:v>0.824</c:v>
                </c:pt>
                <c:pt idx="1874">
                  <c:v>0.816666666666667</c:v>
                </c:pt>
                <c:pt idx="1875">
                  <c:v>0.780333333333333</c:v>
                </c:pt>
                <c:pt idx="1876">
                  <c:v>0.775666666666667</c:v>
                </c:pt>
                <c:pt idx="1877">
                  <c:v>0.780666666666667</c:v>
                </c:pt>
                <c:pt idx="1878">
                  <c:v>0.791666666666667</c:v>
                </c:pt>
                <c:pt idx="1879">
                  <c:v>0.799</c:v>
                </c:pt>
                <c:pt idx="1880">
                  <c:v>0.802666666666667</c:v>
                </c:pt>
                <c:pt idx="1881">
                  <c:v>0.819666666666667</c:v>
                </c:pt>
                <c:pt idx="1882">
                  <c:v>0.807333333333334</c:v>
                </c:pt>
                <c:pt idx="1883">
                  <c:v>0.823666666666667</c:v>
                </c:pt>
                <c:pt idx="1884">
                  <c:v>0.827</c:v>
                </c:pt>
                <c:pt idx="1885">
                  <c:v>0.802</c:v>
                </c:pt>
                <c:pt idx="1886">
                  <c:v>0.757</c:v>
                </c:pt>
                <c:pt idx="1887">
                  <c:v>0.736333333333334</c:v>
                </c:pt>
                <c:pt idx="1888">
                  <c:v>0.793666666666667</c:v>
                </c:pt>
                <c:pt idx="1889">
                  <c:v>0.787333333333333</c:v>
                </c:pt>
                <c:pt idx="1890">
                  <c:v>0.747666666666667</c:v>
                </c:pt>
                <c:pt idx="1891">
                  <c:v>0.737666666666667</c:v>
                </c:pt>
                <c:pt idx="1892">
                  <c:v>0.766333333333334</c:v>
                </c:pt>
                <c:pt idx="1893">
                  <c:v>0.797666666666667</c:v>
                </c:pt>
                <c:pt idx="1894">
                  <c:v>0.791666666666667</c:v>
                </c:pt>
                <c:pt idx="1895">
                  <c:v>0.759</c:v>
                </c:pt>
                <c:pt idx="1896">
                  <c:v>0.796666666666667</c:v>
                </c:pt>
                <c:pt idx="1897">
                  <c:v>0.811666666666667</c:v>
                </c:pt>
                <c:pt idx="1898">
                  <c:v>0.836333333333334</c:v>
                </c:pt>
                <c:pt idx="1899">
                  <c:v>0.841</c:v>
                </c:pt>
                <c:pt idx="1900">
                  <c:v>0.807666666666667</c:v>
                </c:pt>
                <c:pt idx="1901">
                  <c:v>0.783</c:v>
                </c:pt>
                <c:pt idx="1902">
                  <c:v>0.8</c:v>
                </c:pt>
                <c:pt idx="1903">
                  <c:v>0.793666666666667</c:v>
                </c:pt>
                <c:pt idx="1904">
                  <c:v>0.811666666666667</c:v>
                </c:pt>
                <c:pt idx="1905">
                  <c:v>0.802666666666667</c:v>
                </c:pt>
                <c:pt idx="1906">
                  <c:v>0.798</c:v>
                </c:pt>
                <c:pt idx="1907">
                  <c:v>0.800666666666667</c:v>
                </c:pt>
                <c:pt idx="1908">
                  <c:v>0.778</c:v>
                </c:pt>
                <c:pt idx="1909">
                  <c:v>0.771333333333334</c:v>
                </c:pt>
                <c:pt idx="1910">
                  <c:v>0.781666666666667</c:v>
                </c:pt>
                <c:pt idx="1911">
                  <c:v>0.777333333333334</c:v>
                </c:pt>
                <c:pt idx="1912">
                  <c:v>0.844333333333334</c:v>
                </c:pt>
                <c:pt idx="1913">
                  <c:v>0.790333333333333</c:v>
                </c:pt>
                <c:pt idx="1914">
                  <c:v>0.774333333333333</c:v>
                </c:pt>
                <c:pt idx="1915">
                  <c:v>0.816666666666667</c:v>
                </c:pt>
                <c:pt idx="1916">
                  <c:v>0.792666666666667</c:v>
                </c:pt>
                <c:pt idx="1917">
                  <c:v>0.794</c:v>
                </c:pt>
                <c:pt idx="1918">
                  <c:v>0.796333333333333</c:v>
                </c:pt>
                <c:pt idx="1919">
                  <c:v>0.774</c:v>
                </c:pt>
                <c:pt idx="1920">
                  <c:v>0.775</c:v>
                </c:pt>
                <c:pt idx="1921">
                  <c:v>0.788333333333333</c:v>
                </c:pt>
                <c:pt idx="1922">
                  <c:v>0.821</c:v>
                </c:pt>
                <c:pt idx="1923">
                  <c:v>0.846</c:v>
                </c:pt>
                <c:pt idx="1924">
                  <c:v>0.819666666666667</c:v>
                </c:pt>
                <c:pt idx="1925">
                  <c:v>0.803</c:v>
                </c:pt>
                <c:pt idx="1926">
                  <c:v>0.806666666666667</c:v>
                </c:pt>
                <c:pt idx="1927">
                  <c:v>0.815333333333333</c:v>
                </c:pt>
                <c:pt idx="1928">
                  <c:v>0.826</c:v>
                </c:pt>
                <c:pt idx="1929">
                  <c:v>0.810333333333333</c:v>
                </c:pt>
                <c:pt idx="1930">
                  <c:v>0.812333333333333</c:v>
                </c:pt>
                <c:pt idx="1931">
                  <c:v>0.786333333333333</c:v>
                </c:pt>
                <c:pt idx="1932">
                  <c:v>0.775666666666667</c:v>
                </c:pt>
                <c:pt idx="1933">
                  <c:v>0.797333333333333</c:v>
                </c:pt>
                <c:pt idx="1934">
                  <c:v>0.778666666666667</c:v>
                </c:pt>
                <c:pt idx="1935">
                  <c:v>0.781</c:v>
                </c:pt>
                <c:pt idx="1936">
                  <c:v>0.75</c:v>
                </c:pt>
                <c:pt idx="1937">
                  <c:v>0.777333333333334</c:v>
                </c:pt>
                <c:pt idx="1938">
                  <c:v>0.777333333333334</c:v>
                </c:pt>
                <c:pt idx="1939">
                  <c:v>0.765666666666667</c:v>
                </c:pt>
                <c:pt idx="1940">
                  <c:v>0.842666666666667</c:v>
                </c:pt>
                <c:pt idx="1941">
                  <c:v>0.770333333333334</c:v>
                </c:pt>
                <c:pt idx="1942">
                  <c:v>0.778333333333334</c:v>
                </c:pt>
                <c:pt idx="1943">
                  <c:v>0.777666666666667</c:v>
                </c:pt>
                <c:pt idx="1944">
                  <c:v>0.804</c:v>
                </c:pt>
                <c:pt idx="1945">
                  <c:v>0.808</c:v>
                </c:pt>
                <c:pt idx="1946">
                  <c:v>0.802</c:v>
                </c:pt>
                <c:pt idx="1947">
                  <c:v>0.837666666666667</c:v>
                </c:pt>
                <c:pt idx="1948">
                  <c:v>0.830666666666667</c:v>
                </c:pt>
                <c:pt idx="1949">
                  <c:v>0.83</c:v>
                </c:pt>
                <c:pt idx="1950">
                  <c:v>0.871</c:v>
                </c:pt>
                <c:pt idx="1951">
                  <c:v>0.825333333333333</c:v>
                </c:pt>
                <c:pt idx="1952">
                  <c:v>0.793333333333333</c:v>
                </c:pt>
                <c:pt idx="1953">
                  <c:v>0.797666666666667</c:v>
                </c:pt>
                <c:pt idx="1954">
                  <c:v>0.798</c:v>
                </c:pt>
                <c:pt idx="1955">
                  <c:v>0.791</c:v>
                </c:pt>
                <c:pt idx="1956">
                  <c:v>0.781666666666667</c:v>
                </c:pt>
                <c:pt idx="1957">
                  <c:v>0.772</c:v>
                </c:pt>
                <c:pt idx="1958">
                  <c:v>0.754</c:v>
                </c:pt>
                <c:pt idx="1959">
                  <c:v>0.746</c:v>
                </c:pt>
                <c:pt idx="1960">
                  <c:v>0.754</c:v>
                </c:pt>
                <c:pt idx="1961">
                  <c:v>0.738333333333334</c:v>
                </c:pt>
                <c:pt idx="1962">
                  <c:v>0.745</c:v>
                </c:pt>
                <c:pt idx="1963">
                  <c:v>0.757666666666667</c:v>
                </c:pt>
                <c:pt idx="1964">
                  <c:v>0.764333333333334</c:v>
                </c:pt>
                <c:pt idx="1965">
                  <c:v>0.746333333333334</c:v>
                </c:pt>
                <c:pt idx="1966">
                  <c:v>0.763</c:v>
                </c:pt>
                <c:pt idx="1967">
                  <c:v>0.761666666666667</c:v>
                </c:pt>
                <c:pt idx="1968">
                  <c:v>0.821666666666667</c:v>
                </c:pt>
                <c:pt idx="1969">
                  <c:v>0.756</c:v>
                </c:pt>
                <c:pt idx="1970">
                  <c:v>0.75</c:v>
                </c:pt>
                <c:pt idx="1971">
                  <c:v>0.734666666666667</c:v>
                </c:pt>
                <c:pt idx="1972">
                  <c:v>0.725666666666667</c:v>
                </c:pt>
                <c:pt idx="1973">
                  <c:v>0.730666666666667</c:v>
                </c:pt>
                <c:pt idx="1974">
                  <c:v>0.715666666666667</c:v>
                </c:pt>
                <c:pt idx="1975">
                  <c:v>0.711333333333334</c:v>
                </c:pt>
                <c:pt idx="1976">
                  <c:v>0.709</c:v>
                </c:pt>
                <c:pt idx="1977">
                  <c:v>0.72</c:v>
                </c:pt>
                <c:pt idx="1978">
                  <c:v>0.739</c:v>
                </c:pt>
                <c:pt idx="1979">
                  <c:v>0.729</c:v>
                </c:pt>
                <c:pt idx="1980">
                  <c:v>0.802666666666667</c:v>
                </c:pt>
                <c:pt idx="1981">
                  <c:v>0.846333333333334</c:v>
                </c:pt>
                <c:pt idx="1982">
                  <c:v>0.809</c:v>
                </c:pt>
                <c:pt idx="1983">
                  <c:v>0.824333333333333</c:v>
                </c:pt>
                <c:pt idx="1984">
                  <c:v>0.8</c:v>
                </c:pt>
                <c:pt idx="1985">
                  <c:v>0.78</c:v>
                </c:pt>
                <c:pt idx="1986">
                  <c:v>0.772666666666667</c:v>
                </c:pt>
                <c:pt idx="1987">
                  <c:v>0.814666666666667</c:v>
                </c:pt>
                <c:pt idx="1988">
                  <c:v>0.819333333333333</c:v>
                </c:pt>
                <c:pt idx="1989">
                  <c:v>0.787666666666667</c:v>
                </c:pt>
                <c:pt idx="1990">
                  <c:v>0.79</c:v>
                </c:pt>
                <c:pt idx="1991">
                  <c:v>0.772666666666667</c:v>
                </c:pt>
                <c:pt idx="1992">
                  <c:v>0.763666666666667</c:v>
                </c:pt>
                <c:pt idx="1993">
                  <c:v>0.745666666666667</c:v>
                </c:pt>
                <c:pt idx="1994">
                  <c:v>0.720666666666667</c:v>
                </c:pt>
                <c:pt idx="1995">
                  <c:v>0.738666666666667</c:v>
                </c:pt>
                <c:pt idx="1996">
                  <c:v>0.714666666666667</c:v>
                </c:pt>
                <c:pt idx="1997">
                  <c:v>0.731666666666667</c:v>
                </c:pt>
                <c:pt idx="1998">
                  <c:v>0.722666666666667</c:v>
                </c:pt>
                <c:pt idx="1999">
                  <c:v>0.726666666666667</c:v>
                </c:pt>
                <c:pt idx="2000">
                  <c:v>0.728333333333334</c:v>
                </c:pt>
                <c:pt idx="2001">
                  <c:v>0.722</c:v>
                </c:pt>
                <c:pt idx="2002">
                  <c:v>0.715</c:v>
                </c:pt>
                <c:pt idx="2003">
                  <c:v>0.724333333333334</c:v>
                </c:pt>
                <c:pt idx="2004">
                  <c:v>0.882666666666667</c:v>
                </c:pt>
                <c:pt idx="2005">
                  <c:v>0.725333333333334</c:v>
                </c:pt>
                <c:pt idx="2006">
                  <c:v>0.748333333333334</c:v>
                </c:pt>
                <c:pt idx="2007">
                  <c:v>0.732333333333334</c:v>
                </c:pt>
                <c:pt idx="2008">
                  <c:v>0.793333333333333</c:v>
                </c:pt>
                <c:pt idx="2009">
                  <c:v>0.738666666666667</c:v>
                </c:pt>
                <c:pt idx="2010">
                  <c:v>0.783333333333333</c:v>
                </c:pt>
                <c:pt idx="2011">
                  <c:v>0.737666666666667</c:v>
                </c:pt>
                <c:pt idx="2012">
                  <c:v>0.738666666666667</c:v>
                </c:pt>
                <c:pt idx="2013">
                  <c:v>0.751666666666667</c:v>
                </c:pt>
                <c:pt idx="2014">
                  <c:v>0.751</c:v>
                </c:pt>
                <c:pt idx="2015">
                  <c:v>0.725666666666667</c:v>
                </c:pt>
                <c:pt idx="2016">
                  <c:v>0.743</c:v>
                </c:pt>
                <c:pt idx="2017">
                  <c:v>0.737666666666667</c:v>
                </c:pt>
                <c:pt idx="2018">
                  <c:v>0.731666666666667</c:v>
                </c:pt>
                <c:pt idx="2019">
                  <c:v>0.738</c:v>
                </c:pt>
                <c:pt idx="2020">
                  <c:v>0.736</c:v>
                </c:pt>
                <c:pt idx="2021">
                  <c:v>0.723</c:v>
                </c:pt>
                <c:pt idx="2022">
                  <c:v>0.718333333333334</c:v>
                </c:pt>
                <c:pt idx="2023">
                  <c:v>0.711333333333334</c:v>
                </c:pt>
                <c:pt idx="2024">
                  <c:v>0.729</c:v>
                </c:pt>
                <c:pt idx="2025">
                  <c:v>0.727666666666667</c:v>
                </c:pt>
                <c:pt idx="2026">
                  <c:v>0.749666666666667</c:v>
                </c:pt>
                <c:pt idx="2027">
                  <c:v>0.791333333333333</c:v>
                </c:pt>
                <c:pt idx="2028">
                  <c:v>0.729333333333334</c:v>
                </c:pt>
                <c:pt idx="2029">
                  <c:v>0.726666666666667</c:v>
                </c:pt>
                <c:pt idx="2030">
                  <c:v>0.733666666666667</c:v>
                </c:pt>
                <c:pt idx="2031">
                  <c:v>0.738333333333334</c:v>
                </c:pt>
                <c:pt idx="2032">
                  <c:v>0.713</c:v>
                </c:pt>
                <c:pt idx="2033">
                  <c:v>0.811666666666667</c:v>
                </c:pt>
                <c:pt idx="2034">
                  <c:v>0.742666666666667</c:v>
                </c:pt>
                <c:pt idx="2035">
                  <c:v>0.702666666666667</c:v>
                </c:pt>
                <c:pt idx="2036">
                  <c:v>0.711333333333334</c:v>
                </c:pt>
                <c:pt idx="2037">
                  <c:v>0.700333333333333</c:v>
                </c:pt>
                <c:pt idx="2038">
                  <c:v>0.703</c:v>
                </c:pt>
                <c:pt idx="2039">
                  <c:v>0.712666666666667</c:v>
                </c:pt>
                <c:pt idx="2040">
                  <c:v>0.726666666666667</c:v>
                </c:pt>
                <c:pt idx="2041">
                  <c:v>0.721333333333334</c:v>
                </c:pt>
                <c:pt idx="2042">
                  <c:v>0.705666666666667</c:v>
                </c:pt>
                <c:pt idx="2043">
                  <c:v>0.702666666666667</c:v>
                </c:pt>
                <c:pt idx="2044">
                  <c:v>0.716666666666667</c:v>
                </c:pt>
                <c:pt idx="2045">
                  <c:v>0.730333333333333</c:v>
                </c:pt>
                <c:pt idx="2046">
                  <c:v>0.703333333333333</c:v>
                </c:pt>
                <c:pt idx="2047">
                  <c:v>0.715666666666667</c:v>
                </c:pt>
                <c:pt idx="2048">
                  <c:v>0.717666666666667</c:v>
                </c:pt>
                <c:pt idx="2049">
                  <c:v>0.715</c:v>
                </c:pt>
                <c:pt idx="2050">
                  <c:v>0.742666666666667</c:v>
                </c:pt>
                <c:pt idx="2051">
                  <c:v>1.01</c:v>
                </c:pt>
                <c:pt idx="2052">
                  <c:v>0.765666666666667</c:v>
                </c:pt>
                <c:pt idx="2053">
                  <c:v>0.764</c:v>
                </c:pt>
                <c:pt idx="2054">
                  <c:v>0.765666666666667</c:v>
                </c:pt>
                <c:pt idx="2055">
                  <c:v>0.753666666666667</c:v>
                </c:pt>
                <c:pt idx="2056">
                  <c:v>0.748</c:v>
                </c:pt>
                <c:pt idx="2057">
                  <c:v>0.763</c:v>
                </c:pt>
                <c:pt idx="2058">
                  <c:v>0.722333333333334</c:v>
                </c:pt>
                <c:pt idx="2059">
                  <c:v>0.719</c:v>
                </c:pt>
                <c:pt idx="2060">
                  <c:v>0.731333333333333</c:v>
                </c:pt>
                <c:pt idx="2061">
                  <c:v>0.730333333333333</c:v>
                </c:pt>
                <c:pt idx="2062">
                  <c:v>0.703666666666667</c:v>
                </c:pt>
                <c:pt idx="2063">
                  <c:v>0.704</c:v>
                </c:pt>
                <c:pt idx="2064">
                  <c:v>0.708666666666667</c:v>
                </c:pt>
                <c:pt idx="2065">
                  <c:v>0.728333333333334</c:v>
                </c:pt>
                <c:pt idx="2066">
                  <c:v>0.724</c:v>
                </c:pt>
                <c:pt idx="2067">
                  <c:v>0.706333333333334</c:v>
                </c:pt>
                <c:pt idx="2068">
                  <c:v>0.716666666666667</c:v>
                </c:pt>
                <c:pt idx="2069">
                  <c:v>0.747</c:v>
                </c:pt>
                <c:pt idx="2070">
                  <c:v>0.709</c:v>
                </c:pt>
                <c:pt idx="2071">
                  <c:v>0.691666666666667</c:v>
                </c:pt>
                <c:pt idx="2072">
                  <c:v>0.702</c:v>
                </c:pt>
                <c:pt idx="2073">
                  <c:v>0.698333333333334</c:v>
                </c:pt>
                <c:pt idx="2074">
                  <c:v>0.685666666666667</c:v>
                </c:pt>
                <c:pt idx="2075">
                  <c:v>0.693</c:v>
                </c:pt>
                <c:pt idx="2076">
                  <c:v>0.715666666666667</c:v>
                </c:pt>
                <c:pt idx="2077">
                  <c:v>0.704333333333334</c:v>
                </c:pt>
                <c:pt idx="2078">
                  <c:v>0.717666666666667</c:v>
                </c:pt>
                <c:pt idx="2079">
                  <c:v>0.704</c:v>
                </c:pt>
                <c:pt idx="2080">
                  <c:v>0.707</c:v>
                </c:pt>
                <c:pt idx="2081">
                  <c:v>0.706</c:v>
                </c:pt>
                <c:pt idx="2082">
                  <c:v>0.717333333333334</c:v>
                </c:pt>
                <c:pt idx="2083">
                  <c:v>0.714333333333334</c:v>
                </c:pt>
                <c:pt idx="2084">
                  <c:v>0.717666666666667</c:v>
                </c:pt>
                <c:pt idx="2085">
                  <c:v>0.732666666666667</c:v>
                </c:pt>
                <c:pt idx="2086">
                  <c:v>0.798</c:v>
                </c:pt>
                <c:pt idx="2087">
                  <c:v>0.735666666666667</c:v>
                </c:pt>
                <c:pt idx="2088">
                  <c:v>0.717</c:v>
                </c:pt>
                <c:pt idx="2089">
                  <c:v>0.722</c:v>
                </c:pt>
                <c:pt idx="2090">
                  <c:v>0.728333333333334</c:v>
                </c:pt>
                <c:pt idx="2091">
                  <c:v>0.702</c:v>
                </c:pt>
                <c:pt idx="2092">
                  <c:v>0.713</c:v>
                </c:pt>
                <c:pt idx="2093">
                  <c:v>0.704333333333334</c:v>
                </c:pt>
                <c:pt idx="2094">
                  <c:v>0.720333333333334</c:v>
                </c:pt>
                <c:pt idx="2095">
                  <c:v>0.724666666666667</c:v>
                </c:pt>
                <c:pt idx="2096">
                  <c:v>0.724333333333334</c:v>
                </c:pt>
                <c:pt idx="2097">
                  <c:v>0.697</c:v>
                </c:pt>
                <c:pt idx="2098">
                  <c:v>0.710333333333334</c:v>
                </c:pt>
                <c:pt idx="2099">
                  <c:v>0.714</c:v>
                </c:pt>
                <c:pt idx="2100">
                  <c:v>0.715666666666667</c:v>
                </c:pt>
                <c:pt idx="2101">
                  <c:v>0.740333333333334</c:v>
                </c:pt>
                <c:pt idx="2102">
                  <c:v>0.722666666666667</c:v>
                </c:pt>
                <c:pt idx="2103">
                  <c:v>0.719333333333334</c:v>
                </c:pt>
                <c:pt idx="2104">
                  <c:v>0.715333333333334</c:v>
                </c:pt>
                <c:pt idx="2105">
                  <c:v>0.714333333333334</c:v>
                </c:pt>
                <c:pt idx="2106">
                  <c:v>0.710333333333334</c:v>
                </c:pt>
                <c:pt idx="2107">
                  <c:v>0.724</c:v>
                </c:pt>
                <c:pt idx="2108">
                  <c:v>0.762666666666667</c:v>
                </c:pt>
                <c:pt idx="2109">
                  <c:v>0.735666666666667</c:v>
                </c:pt>
                <c:pt idx="2110">
                  <c:v>0.677666666666667</c:v>
                </c:pt>
                <c:pt idx="2111">
                  <c:v>0.682333333333333</c:v>
                </c:pt>
                <c:pt idx="2112">
                  <c:v>0.665666666666667</c:v>
                </c:pt>
                <c:pt idx="2113">
                  <c:v>0.639666666666667</c:v>
                </c:pt>
                <c:pt idx="2114">
                  <c:v>0.655666666666667</c:v>
                </c:pt>
                <c:pt idx="2115">
                  <c:v>0.650666666666667</c:v>
                </c:pt>
                <c:pt idx="2116">
                  <c:v>0.642333333333334</c:v>
                </c:pt>
                <c:pt idx="2117">
                  <c:v>0.644666666666667</c:v>
                </c:pt>
                <c:pt idx="2118">
                  <c:v>0.656333333333334</c:v>
                </c:pt>
                <c:pt idx="2119">
                  <c:v>0.649</c:v>
                </c:pt>
                <c:pt idx="2120">
                  <c:v>0.662333333333334</c:v>
                </c:pt>
                <c:pt idx="2121">
                  <c:v>0.658</c:v>
                </c:pt>
                <c:pt idx="2122">
                  <c:v>0.672666666666667</c:v>
                </c:pt>
                <c:pt idx="2123">
                  <c:v>0.66</c:v>
                </c:pt>
                <c:pt idx="2124">
                  <c:v>0.638666666666667</c:v>
                </c:pt>
                <c:pt idx="2125">
                  <c:v>0.597</c:v>
                </c:pt>
                <c:pt idx="2126">
                  <c:v>0.586666666666667</c:v>
                </c:pt>
                <c:pt idx="2127">
                  <c:v>0.588666666666667</c:v>
                </c:pt>
                <c:pt idx="2128">
                  <c:v>0.582666666666667</c:v>
                </c:pt>
                <c:pt idx="2129">
                  <c:v>0.585666666666667</c:v>
                </c:pt>
                <c:pt idx="2130">
                  <c:v>0.596</c:v>
                </c:pt>
                <c:pt idx="2131">
                  <c:v>0.582666666666667</c:v>
                </c:pt>
                <c:pt idx="2132">
                  <c:v>0.592333333333333</c:v>
                </c:pt>
                <c:pt idx="2133">
                  <c:v>0.598333333333333</c:v>
                </c:pt>
                <c:pt idx="2134">
                  <c:v>0.594</c:v>
                </c:pt>
                <c:pt idx="2135">
                  <c:v>0.582</c:v>
                </c:pt>
                <c:pt idx="2136">
                  <c:v>0.585333333333333</c:v>
                </c:pt>
                <c:pt idx="2137">
                  <c:v>0.617</c:v>
                </c:pt>
                <c:pt idx="2138">
                  <c:v>0.601</c:v>
                </c:pt>
                <c:pt idx="2139">
                  <c:v>0.606</c:v>
                </c:pt>
                <c:pt idx="2140">
                  <c:v>0.6</c:v>
                </c:pt>
                <c:pt idx="2141">
                  <c:v>0.605666666666667</c:v>
                </c:pt>
                <c:pt idx="2142">
                  <c:v>0.606</c:v>
                </c:pt>
                <c:pt idx="2143">
                  <c:v>0.584333333333333</c:v>
                </c:pt>
                <c:pt idx="2144">
                  <c:v>0.581333333333333</c:v>
                </c:pt>
                <c:pt idx="2145">
                  <c:v>0.571666666666667</c:v>
                </c:pt>
                <c:pt idx="2146">
                  <c:v>0.598333333333333</c:v>
                </c:pt>
                <c:pt idx="2147">
                  <c:v>0.573666666666667</c:v>
                </c:pt>
                <c:pt idx="2148">
                  <c:v>0.569</c:v>
                </c:pt>
                <c:pt idx="2149">
                  <c:v>0.555666666666667</c:v>
                </c:pt>
                <c:pt idx="2150">
                  <c:v>0.570333333333334</c:v>
                </c:pt>
                <c:pt idx="2151">
                  <c:v>0.581</c:v>
                </c:pt>
                <c:pt idx="2152">
                  <c:v>0.567333333333334</c:v>
                </c:pt>
                <c:pt idx="2153">
                  <c:v>0.568333333333334</c:v>
                </c:pt>
                <c:pt idx="2154">
                  <c:v>0.6</c:v>
                </c:pt>
                <c:pt idx="2155">
                  <c:v>0.590333333333333</c:v>
                </c:pt>
                <c:pt idx="2156">
                  <c:v>0.636666666666667</c:v>
                </c:pt>
                <c:pt idx="2157">
                  <c:v>0.649</c:v>
                </c:pt>
                <c:pt idx="2158">
                  <c:v>0.655666666666667</c:v>
                </c:pt>
                <c:pt idx="2159">
                  <c:v>0.688333333333333</c:v>
                </c:pt>
                <c:pt idx="2160">
                  <c:v>0.695666666666667</c:v>
                </c:pt>
                <c:pt idx="2161">
                  <c:v>0.689</c:v>
                </c:pt>
                <c:pt idx="2162">
                  <c:v>0.699333333333334</c:v>
                </c:pt>
                <c:pt idx="2163">
                  <c:v>0.684333333333333</c:v>
                </c:pt>
                <c:pt idx="2164">
                  <c:v>0.710333333333334</c:v>
                </c:pt>
                <c:pt idx="2165">
                  <c:v>0.727333333333333</c:v>
                </c:pt>
                <c:pt idx="2166">
                  <c:v>0.725333333333334</c:v>
                </c:pt>
                <c:pt idx="2167">
                  <c:v>0.721666666666667</c:v>
                </c:pt>
                <c:pt idx="2168">
                  <c:v>0.707666666666667</c:v>
                </c:pt>
                <c:pt idx="2169">
                  <c:v>0.695666666666667</c:v>
                </c:pt>
                <c:pt idx="2170">
                  <c:v>0.715333333333334</c:v>
                </c:pt>
                <c:pt idx="2171">
                  <c:v>0.714666666666667</c:v>
                </c:pt>
                <c:pt idx="2172">
                  <c:v>0.764333333333334</c:v>
                </c:pt>
                <c:pt idx="2173">
                  <c:v>0.745</c:v>
                </c:pt>
                <c:pt idx="2174">
                  <c:v>0.749666666666667</c:v>
                </c:pt>
                <c:pt idx="2175">
                  <c:v>0.737</c:v>
                </c:pt>
                <c:pt idx="2176">
                  <c:v>0.738</c:v>
                </c:pt>
                <c:pt idx="2177">
                  <c:v>0.757</c:v>
                </c:pt>
                <c:pt idx="2178">
                  <c:v>0.746666666666667</c:v>
                </c:pt>
                <c:pt idx="2179">
                  <c:v>0.776</c:v>
                </c:pt>
                <c:pt idx="2180">
                  <c:v>0.781666666666667</c:v>
                </c:pt>
                <c:pt idx="2181">
                  <c:v>0.779333333333334</c:v>
                </c:pt>
                <c:pt idx="2182">
                  <c:v>0.813666666666667</c:v>
                </c:pt>
                <c:pt idx="2183">
                  <c:v>0.788666666666667</c:v>
                </c:pt>
                <c:pt idx="2184">
                  <c:v>0.813666666666667</c:v>
                </c:pt>
                <c:pt idx="2185">
                  <c:v>0.825333333333333</c:v>
                </c:pt>
                <c:pt idx="2186">
                  <c:v>0.845</c:v>
                </c:pt>
                <c:pt idx="2187">
                  <c:v>0.818666666666667</c:v>
                </c:pt>
                <c:pt idx="2188">
                  <c:v>0.842</c:v>
                </c:pt>
                <c:pt idx="2189">
                  <c:v>0.847333333333334</c:v>
                </c:pt>
                <c:pt idx="2190">
                  <c:v>0.835666666666667</c:v>
                </c:pt>
                <c:pt idx="2191">
                  <c:v>0.822666666666667</c:v>
                </c:pt>
                <c:pt idx="2192">
                  <c:v>0.794666666666667</c:v>
                </c:pt>
                <c:pt idx="2193">
                  <c:v>0.745333333333334</c:v>
                </c:pt>
                <c:pt idx="2194">
                  <c:v>0.721</c:v>
                </c:pt>
                <c:pt idx="2195">
                  <c:v>0.763666666666667</c:v>
                </c:pt>
                <c:pt idx="2196">
                  <c:v>0.752333333333334</c:v>
                </c:pt>
                <c:pt idx="2197">
                  <c:v>0.740666666666667</c:v>
                </c:pt>
                <c:pt idx="2198">
                  <c:v>0.804333333333333</c:v>
                </c:pt>
                <c:pt idx="2199">
                  <c:v>0.748666666666667</c:v>
                </c:pt>
                <c:pt idx="2200">
                  <c:v>0.741</c:v>
                </c:pt>
                <c:pt idx="2201">
                  <c:v>0.755</c:v>
                </c:pt>
                <c:pt idx="2202">
                  <c:v>0.779333333333334</c:v>
                </c:pt>
                <c:pt idx="2203">
                  <c:v>0.884</c:v>
                </c:pt>
                <c:pt idx="2204">
                  <c:v>0.753</c:v>
                </c:pt>
                <c:pt idx="2205">
                  <c:v>0.731</c:v>
                </c:pt>
                <c:pt idx="2206">
                  <c:v>0.757</c:v>
                </c:pt>
                <c:pt idx="2207">
                  <c:v>0.754333333333334</c:v>
                </c:pt>
                <c:pt idx="2208">
                  <c:v>0.724333333333334</c:v>
                </c:pt>
                <c:pt idx="2209">
                  <c:v>0.716666666666667</c:v>
                </c:pt>
                <c:pt idx="2210">
                  <c:v>0.725</c:v>
                </c:pt>
                <c:pt idx="2211">
                  <c:v>0.716</c:v>
                </c:pt>
                <c:pt idx="2212">
                  <c:v>0.706</c:v>
                </c:pt>
                <c:pt idx="2213">
                  <c:v>0.709666666666667</c:v>
                </c:pt>
                <c:pt idx="2214">
                  <c:v>0.693666666666667</c:v>
                </c:pt>
                <c:pt idx="2215">
                  <c:v>0.713</c:v>
                </c:pt>
                <c:pt idx="2216">
                  <c:v>0.729</c:v>
                </c:pt>
                <c:pt idx="2217">
                  <c:v>0.723</c:v>
                </c:pt>
                <c:pt idx="2218">
                  <c:v>0.690666666666667</c:v>
                </c:pt>
                <c:pt idx="2219">
                  <c:v>0.715</c:v>
                </c:pt>
                <c:pt idx="2220">
                  <c:v>0.700666666666667</c:v>
                </c:pt>
                <c:pt idx="2221">
                  <c:v>0.728</c:v>
                </c:pt>
                <c:pt idx="2222">
                  <c:v>0.703666666666667</c:v>
                </c:pt>
                <c:pt idx="2223">
                  <c:v>0.671333333333334</c:v>
                </c:pt>
                <c:pt idx="2224">
                  <c:v>0.668</c:v>
                </c:pt>
                <c:pt idx="2225">
                  <c:v>0.683</c:v>
                </c:pt>
                <c:pt idx="2226">
                  <c:v>0.674666666666667</c:v>
                </c:pt>
                <c:pt idx="2227">
                  <c:v>0.692333333333334</c:v>
                </c:pt>
                <c:pt idx="2228">
                  <c:v>0.695</c:v>
                </c:pt>
                <c:pt idx="2229">
                  <c:v>0.726</c:v>
                </c:pt>
                <c:pt idx="2230">
                  <c:v>0.708</c:v>
                </c:pt>
                <c:pt idx="2231">
                  <c:v>0.686</c:v>
                </c:pt>
                <c:pt idx="2232">
                  <c:v>0.727333333333333</c:v>
                </c:pt>
                <c:pt idx="2233">
                  <c:v>0.724666666666667</c:v>
                </c:pt>
                <c:pt idx="2234">
                  <c:v>0.709666666666667</c:v>
                </c:pt>
                <c:pt idx="2235">
                  <c:v>0.705666666666667</c:v>
                </c:pt>
                <c:pt idx="2236">
                  <c:v>0.719333333333334</c:v>
                </c:pt>
                <c:pt idx="2237">
                  <c:v>0.683</c:v>
                </c:pt>
                <c:pt idx="2238">
                  <c:v>0.705</c:v>
                </c:pt>
                <c:pt idx="2239">
                  <c:v>0.693333333333333</c:v>
                </c:pt>
                <c:pt idx="2240">
                  <c:v>0.690666666666667</c:v>
                </c:pt>
                <c:pt idx="2241">
                  <c:v>0.672666666666667</c:v>
                </c:pt>
                <c:pt idx="2242">
                  <c:v>0.663666666666667</c:v>
                </c:pt>
                <c:pt idx="2243">
                  <c:v>0.671</c:v>
                </c:pt>
                <c:pt idx="2244">
                  <c:v>0.676</c:v>
                </c:pt>
                <c:pt idx="2245">
                  <c:v>0.667666666666667</c:v>
                </c:pt>
                <c:pt idx="2246">
                  <c:v>0.649666666666667</c:v>
                </c:pt>
                <c:pt idx="2247">
                  <c:v>0.658666666666667</c:v>
                </c:pt>
                <c:pt idx="2248">
                  <c:v>0.652666666666667</c:v>
                </c:pt>
                <c:pt idx="2249">
                  <c:v>0.659</c:v>
                </c:pt>
                <c:pt idx="2250">
                  <c:v>0.687666666666667</c:v>
                </c:pt>
                <c:pt idx="2251">
                  <c:v>0.669666666666667</c:v>
                </c:pt>
                <c:pt idx="2252">
                  <c:v>0.668666666666667</c:v>
                </c:pt>
                <c:pt idx="2253">
                  <c:v>0.666</c:v>
                </c:pt>
                <c:pt idx="2254">
                  <c:v>0.679</c:v>
                </c:pt>
                <c:pt idx="2255">
                  <c:v>0.677666666666667</c:v>
                </c:pt>
                <c:pt idx="2256">
                  <c:v>0.648666666666667</c:v>
                </c:pt>
                <c:pt idx="2257">
                  <c:v>0.685333333333333</c:v>
                </c:pt>
                <c:pt idx="2258">
                  <c:v>0.679</c:v>
                </c:pt>
                <c:pt idx="2259">
                  <c:v>0.659333333333334</c:v>
                </c:pt>
                <c:pt idx="2260">
                  <c:v>0.667333333333334</c:v>
                </c:pt>
                <c:pt idx="2261">
                  <c:v>0.684666666666667</c:v>
                </c:pt>
                <c:pt idx="2262">
                  <c:v>0.687666666666667</c:v>
                </c:pt>
                <c:pt idx="2263">
                  <c:v>0.684666666666667</c:v>
                </c:pt>
                <c:pt idx="2264">
                  <c:v>0.686</c:v>
                </c:pt>
                <c:pt idx="2265">
                  <c:v>0.676333333333334</c:v>
                </c:pt>
                <c:pt idx="2266">
                  <c:v>0.700666666666667</c:v>
                </c:pt>
                <c:pt idx="2267">
                  <c:v>0.668</c:v>
                </c:pt>
                <c:pt idx="2268">
                  <c:v>0.678666666666667</c:v>
                </c:pt>
                <c:pt idx="2269">
                  <c:v>0.691333333333334</c:v>
                </c:pt>
                <c:pt idx="2270">
                  <c:v>0.677666666666667</c:v>
                </c:pt>
                <c:pt idx="2271">
                  <c:v>0.712666666666667</c:v>
                </c:pt>
                <c:pt idx="2272">
                  <c:v>0.687</c:v>
                </c:pt>
                <c:pt idx="2273">
                  <c:v>0.683333333333334</c:v>
                </c:pt>
                <c:pt idx="2274">
                  <c:v>0.702</c:v>
                </c:pt>
                <c:pt idx="2275">
                  <c:v>0.695666666666667</c:v>
                </c:pt>
                <c:pt idx="2276">
                  <c:v>0.674333333333334</c:v>
                </c:pt>
                <c:pt idx="2277">
                  <c:v>0.724333333333334</c:v>
                </c:pt>
                <c:pt idx="2278">
                  <c:v>0.678000000000001</c:v>
                </c:pt>
                <c:pt idx="2279">
                  <c:v>0.670666666666667</c:v>
                </c:pt>
                <c:pt idx="2280">
                  <c:v>0.686</c:v>
                </c:pt>
                <c:pt idx="2281">
                  <c:v>0.721</c:v>
                </c:pt>
                <c:pt idx="2282">
                  <c:v>0.739666666666667</c:v>
                </c:pt>
                <c:pt idx="2283">
                  <c:v>0.728666666666667</c:v>
                </c:pt>
                <c:pt idx="2284">
                  <c:v>0.703666666666667</c:v>
                </c:pt>
                <c:pt idx="2285">
                  <c:v>0.679333333333334</c:v>
                </c:pt>
                <c:pt idx="2286">
                  <c:v>0.684333333333333</c:v>
                </c:pt>
                <c:pt idx="2287">
                  <c:v>0.697333333333334</c:v>
                </c:pt>
                <c:pt idx="2288">
                  <c:v>0.720333333333334</c:v>
                </c:pt>
                <c:pt idx="2289">
                  <c:v>0.724333333333334</c:v>
                </c:pt>
                <c:pt idx="2290">
                  <c:v>0.717333333333334</c:v>
                </c:pt>
                <c:pt idx="2291">
                  <c:v>0.758666666666667</c:v>
                </c:pt>
                <c:pt idx="2292">
                  <c:v>0.714333333333334</c:v>
                </c:pt>
                <c:pt idx="2293">
                  <c:v>0.741333333333334</c:v>
                </c:pt>
                <c:pt idx="2294">
                  <c:v>0.730333333333333</c:v>
                </c:pt>
                <c:pt idx="2295">
                  <c:v>0.726666666666667</c:v>
                </c:pt>
                <c:pt idx="2296">
                  <c:v>0.709666666666667</c:v>
                </c:pt>
                <c:pt idx="2297">
                  <c:v>0.749</c:v>
                </c:pt>
                <c:pt idx="2298">
                  <c:v>0.729333333333334</c:v>
                </c:pt>
                <c:pt idx="2299">
                  <c:v>0.726666666666667</c:v>
                </c:pt>
                <c:pt idx="2300">
                  <c:v>0.730333333333333</c:v>
                </c:pt>
                <c:pt idx="2301">
                  <c:v>0.722666666666667</c:v>
                </c:pt>
                <c:pt idx="2302">
                  <c:v>0.736</c:v>
                </c:pt>
                <c:pt idx="2303">
                  <c:v>0.741</c:v>
                </c:pt>
                <c:pt idx="2304">
                  <c:v>0.729666666666667</c:v>
                </c:pt>
                <c:pt idx="2305">
                  <c:v>0.723333333333334</c:v>
                </c:pt>
                <c:pt idx="2306">
                  <c:v>0.736333333333334</c:v>
                </c:pt>
                <c:pt idx="2307">
                  <c:v>0.746</c:v>
                </c:pt>
                <c:pt idx="2308">
                  <c:v>0.730666666666667</c:v>
                </c:pt>
                <c:pt idx="2309">
                  <c:v>0.735</c:v>
                </c:pt>
                <c:pt idx="2310">
                  <c:v>0.705666666666667</c:v>
                </c:pt>
                <c:pt idx="2311">
                  <c:v>0.712666666666667</c:v>
                </c:pt>
                <c:pt idx="2312">
                  <c:v>0.744</c:v>
                </c:pt>
                <c:pt idx="2313">
                  <c:v>0.709333333333333</c:v>
                </c:pt>
                <c:pt idx="2314">
                  <c:v>0.708333333333334</c:v>
                </c:pt>
                <c:pt idx="2315">
                  <c:v>0.714</c:v>
                </c:pt>
                <c:pt idx="2316">
                  <c:v>0.702666666666667</c:v>
                </c:pt>
                <c:pt idx="2317">
                  <c:v>0.703</c:v>
                </c:pt>
                <c:pt idx="2318">
                  <c:v>0.736</c:v>
                </c:pt>
                <c:pt idx="2319">
                  <c:v>0.736333333333334</c:v>
                </c:pt>
                <c:pt idx="2320">
                  <c:v>0.717666666666667</c:v>
                </c:pt>
                <c:pt idx="2321">
                  <c:v>0.703</c:v>
                </c:pt>
                <c:pt idx="2322">
                  <c:v>0.706333333333334</c:v>
                </c:pt>
                <c:pt idx="2323">
                  <c:v>0.720333333333334</c:v>
                </c:pt>
                <c:pt idx="2324">
                  <c:v>0.71</c:v>
                </c:pt>
                <c:pt idx="2325">
                  <c:v>0.756</c:v>
                </c:pt>
                <c:pt idx="2326">
                  <c:v>0.718333333333334</c:v>
                </c:pt>
                <c:pt idx="2327">
                  <c:v>0.696666666666667</c:v>
                </c:pt>
                <c:pt idx="2328">
                  <c:v>0.727666666666667</c:v>
                </c:pt>
                <c:pt idx="2329">
                  <c:v>0.710333333333334</c:v>
                </c:pt>
                <c:pt idx="2330">
                  <c:v>0.706333333333334</c:v>
                </c:pt>
                <c:pt idx="2331">
                  <c:v>0.720666666666667</c:v>
                </c:pt>
                <c:pt idx="2332">
                  <c:v>0.702333333333334</c:v>
                </c:pt>
                <c:pt idx="2333">
                  <c:v>0.728333333333334</c:v>
                </c:pt>
                <c:pt idx="2334">
                  <c:v>0.710666666666667</c:v>
                </c:pt>
                <c:pt idx="2335">
                  <c:v>0.698</c:v>
                </c:pt>
                <c:pt idx="2336">
                  <c:v>0.700333333333333</c:v>
                </c:pt>
                <c:pt idx="2337">
                  <c:v>0.720333333333334</c:v>
                </c:pt>
                <c:pt idx="2338">
                  <c:v>0.703333333333333</c:v>
                </c:pt>
                <c:pt idx="2339">
                  <c:v>0.740333333333334</c:v>
                </c:pt>
                <c:pt idx="2340">
                  <c:v>0.728666666666667</c:v>
                </c:pt>
                <c:pt idx="2341">
                  <c:v>0.746</c:v>
                </c:pt>
                <c:pt idx="2342">
                  <c:v>0.734333333333334</c:v>
                </c:pt>
                <c:pt idx="2343">
                  <c:v>0.753</c:v>
                </c:pt>
                <c:pt idx="2344">
                  <c:v>0.724666666666667</c:v>
                </c:pt>
                <c:pt idx="2345">
                  <c:v>0.728666666666667</c:v>
                </c:pt>
                <c:pt idx="2346">
                  <c:v>0.734666666666667</c:v>
                </c:pt>
                <c:pt idx="2347">
                  <c:v>0.724333333333334</c:v>
                </c:pt>
                <c:pt idx="2348">
                  <c:v>0.713333333333334</c:v>
                </c:pt>
                <c:pt idx="2349">
                  <c:v>0.732666666666667</c:v>
                </c:pt>
                <c:pt idx="2350">
                  <c:v>0.733666666666667</c:v>
                </c:pt>
                <c:pt idx="2351">
                  <c:v>0.717</c:v>
                </c:pt>
                <c:pt idx="2352">
                  <c:v>0.719333333333334</c:v>
                </c:pt>
                <c:pt idx="2353">
                  <c:v>0.711</c:v>
                </c:pt>
                <c:pt idx="2354">
                  <c:v>0.727333333333333</c:v>
                </c:pt>
                <c:pt idx="2355">
                  <c:v>0.715666666666667</c:v>
                </c:pt>
                <c:pt idx="2356">
                  <c:v>0.719333333333334</c:v>
                </c:pt>
                <c:pt idx="2357">
                  <c:v>0.708333333333334</c:v>
                </c:pt>
                <c:pt idx="2358">
                  <c:v>0.709333333333333</c:v>
                </c:pt>
                <c:pt idx="2359">
                  <c:v>0.708333333333334</c:v>
                </c:pt>
                <c:pt idx="2360">
                  <c:v>0.717666666666667</c:v>
                </c:pt>
                <c:pt idx="2361">
                  <c:v>0.715</c:v>
                </c:pt>
                <c:pt idx="2362">
                  <c:v>0.711333333333334</c:v>
                </c:pt>
                <c:pt idx="2363">
                  <c:v>0.720333333333334</c:v>
                </c:pt>
                <c:pt idx="2364">
                  <c:v>0.714666666666667</c:v>
                </c:pt>
                <c:pt idx="2365">
                  <c:v>0.711333333333334</c:v>
                </c:pt>
                <c:pt idx="2366">
                  <c:v>0.719333333333334</c:v>
                </c:pt>
                <c:pt idx="2367">
                  <c:v>0.712666666666667</c:v>
                </c:pt>
                <c:pt idx="2368">
                  <c:v>0.735666666666667</c:v>
                </c:pt>
                <c:pt idx="2369">
                  <c:v>0.705</c:v>
                </c:pt>
                <c:pt idx="2370">
                  <c:v>0.723666666666667</c:v>
                </c:pt>
                <c:pt idx="2371">
                  <c:v>0.711333333333334</c:v>
                </c:pt>
                <c:pt idx="2372">
                  <c:v>0.734</c:v>
                </c:pt>
                <c:pt idx="2373">
                  <c:v>0.755</c:v>
                </c:pt>
                <c:pt idx="2374">
                  <c:v>0.729666666666667</c:v>
                </c:pt>
                <c:pt idx="2375">
                  <c:v>0.728333333333334</c:v>
                </c:pt>
                <c:pt idx="2376">
                  <c:v>0.721666666666667</c:v>
                </c:pt>
                <c:pt idx="2377">
                  <c:v>0.724</c:v>
                </c:pt>
                <c:pt idx="2378">
                  <c:v>0.735</c:v>
                </c:pt>
                <c:pt idx="2379">
                  <c:v>0.716666666666667</c:v>
                </c:pt>
                <c:pt idx="2380">
                  <c:v>0.756666666666667</c:v>
                </c:pt>
                <c:pt idx="2381">
                  <c:v>0.749333333333334</c:v>
                </c:pt>
                <c:pt idx="2382">
                  <c:v>0.732666666666667</c:v>
                </c:pt>
                <c:pt idx="2383">
                  <c:v>0.743333333333333</c:v>
                </c:pt>
                <c:pt idx="2384">
                  <c:v>0.751</c:v>
                </c:pt>
                <c:pt idx="2385">
                  <c:v>0.726</c:v>
                </c:pt>
                <c:pt idx="2386">
                  <c:v>0.728</c:v>
                </c:pt>
                <c:pt idx="2387">
                  <c:v>0.730333333333334</c:v>
                </c:pt>
                <c:pt idx="2388">
                  <c:v>0.717</c:v>
                </c:pt>
                <c:pt idx="2389">
                  <c:v>0.691333333333334</c:v>
                </c:pt>
                <c:pt idx="2390">
                  <c:v>0.763666666666667</c:v>
                </c:pt>
                <c:pt idx="2391">
                  <c:v>0.804666666666667</c:v>
                </c:pt>
                <c:pt idx="2392">
                  <c:v>0.801</c:v>
                </c:pt>
                <c:pt idx="2393">
                  <c:v>0.822666666666667</c:v>
                </c:pt>
                <c:pt idx="2394">
                  <c:v>0.785</c:v>
                </c:pt>
                <c:pt idx="2395">
                  <c:v>0.801666666666667</c:v>
                </c:pt>
                <c:pt idx="2396">
                  <c:v>0.807666666666667</c:v>
                </c:pt>
                <c:pt idx="2397">
                  <c:v>0.786</c:v>
                </c:pt>
                <c:pt idx="2398">
                  <c:v>0.788333333333333</c:v>
                </c:pt>
                <c:pt idx="2399">
                  <c:v>0.8</c:v>
                </c:pt>
                <c:pt idx="2400">
                  <c:v>0.811333333333333</c:v>
                </c:pt>
                <c:pt idx="2401">
                  <c:v>0.811333333333333</c:v>
                </c:pt>
                <c:pt idx="2402">
                  <c:v>0.819333333333333</c:v>
                </c:pt>
                <c:pt idx="2403">
                  <c:v>0.805333333333333</c:v>
                </c:pt>
                <c:pt idx="2404">
                  <c:v>0.791333333333333</c:v>
                </c:pt>
                <c:pt idx="2405">
                  <c:v>0.763333333333333</c:v>
                </c:pt>
                <c:pt idx="2406">
                  <c:v>0.789666666666667</c:v>
                </c:pt>
                <c:pt idx="2407">
                  <c:v>0.794666666666667</c:v>
                </c:pt>
                <c:pt idx="2408">
                  <c:v>0.777666666666667</c:v>
                </c:pt>
                <c:pt idx="2409">
                  <c:v>0.764333333333334</c:v>
                </c:pt>
                <c:pt idx="2410">
                  <c:v>0.754333333333334</c:v>
                </c:pt>
                <c:pt idx="2411">
                  <c:v>0.775333333333334</c:v>
                </c:pt>
                <c:pt idx="2412">
                  <c:v>0.768666666666667</c:v>
                </c:pt>
                <c:pt idx="2413">
                  <c:v/>
                </c:pt>
                <c:pt idx="2414">
                  <c:v/>
                </c:pt>
                <c:pt idx="2415">
                  <c:v/>
                </c:pt>
                <c:pt idx="2416">
                  <c:v/>
                </c:pt>
                <c:pt idx="2417">
                  <c:v/>
                </c:pt>
                <c:pt idx="2418">
                  <c:v/>
                </c:pt>
                <c:pt idx="2419">
                  <c:v/>
                </c:pt>
                <c:pt idx="2420">
                  <c:v/>
                </c:pt>
                <c:pt idx="2421">
                  <c:v/>
                </c:pt>
                <c:pt idx="2422">
                  <c:v/>
                </c:pt>
                <c:pt idx="2423">
                  <c:v/>
                </c:pt>
                <c:pt idx="2424">
                  <c:v/>
                </c:pt>
                <c:pt idx="2425">
                  <c:v/>
                </c:pt>
                <c:pt idx="2426">
                  <c:v/>
                </c:pt>
                <c:pt idx="2427">
                  <c:v/>
                </c:pt>
                <c:pt idx="2428">
                  <c:v/>
                </c:pt>
                <c:pt idx="2429">
                  <c:v/>
                </c:pt>
                <c:pt idx="2430">
                  <c:v/>
                </c:pt>
                <c:pt idx="2431">
                  <c:v/>
                </c:pt>
                <c:pt idx="2432">
                  <c:v/>
                </c:pt>
                <c:pt idx="2433">
                  <c:v/>
                </c:pt>
                <c:pt idx="2434">
                  <c:v/>
                </c:pt>
                <c:pt idx="2435">
                  <c:v/>
                </c:pt>
                <c:pt idx="2436">
                  <c:v/>
                </c:pt>
                <c:pt idx="2437">
                  <c:v/>
                </c:pt>
                <c:pt idx="2438">
                  <c:v/>
                </c:pt>
                <c:pt idx="2439">
                  <c:v/>
                </c:pt>
                <c:pt idx="2440">
                  <c:v/>
                </c:pt>
                <c:pt idx="2441">
                  <c:v/>
                </c:pt>
                <c:pt idx="2442">
                  <c:v/>
                </c:pt>
                <c:pt idx="2443">
                  <c:v/>
                </c:pt>
                <c:pt idx="2444">
                  <c:v/>
                </c:pt>
                <c:pt idx="2445">
                  <c:v/>
                </c:pt>
                <c:pt idx="2446">
                  <c:v/>
                </c:pt>
                <c:pt idx="2447">
                  <c:v/>
                </c:pt>
                <c:pt idx="2448">
                  <c:v/>
                </c:pt>
                <c:pt idx="2449">
                  <c:v/>
                </c:pt>
                <c:pt idx="2450">
                  <c:v/>
                </c:pt>
                <c:pt idx="2451">
                  <c:v/>
                </c:pt>
                <c:pt idx="2452">
                  <c:v/>
                </c:pt>
                <c:pt idx="2453">
                  <c:v/>
                </c:pt>
                <c:pt idx="2454">
                  <c:v/>
                </c:pt>
                <c:pt idx="2455">
                  <c:v/>
                </c:pt>
                <c:pt idx="2456">
                  <c:v/>
                </c:pt>
                <c:pt idx="2457">
                  <c:v/>
                </c:pt>
                <c:pt idx="2458">
                  <c:v/>
                </c:pt>
                <c:pt idx="2459">
                  <c:v/>
                </c:pt>
                <c:pt idx="2460">
                  <c:v/>
                </c:pt>
                <c:pt idx="2461">
                  <c:v/>
                </c:pt>
                <c:pt idx="2462">
                  <c:v/>
                </c:pt>
                <c:pt idx="2463">
                  <c:v/>
                </c:pt>
                <c:pt idx="2464">
                  <c:v/>
                </c:pt>
                <c:pt idx="2465">
                  <c:v/>
                </c:pt>
                <c:pt idx="2466">
                  <c:v/>
                </c:pt>
                <c:pt idx="2467">
                  <c:v/>
                </c:pt>
                <c:pt idx="2468">
                  <c:v/>
                </c:pt>
                <c:pt idx="2469">
                  <c:v/>
                </c:pt>
                <c:pt idx="2470">
                  <c:v/>
                </c:pt>
                <c:pt idx="2471">
                  <c:v/>
                </c:pt>
                <c:pt idx="2472">
                  <c:v/>
                </c:pt>
                <c:pt idx="2473">
                  <c:v/>
                </c:pt>
                <c:pt idx="2474">
                  <c:v/>
                </c:pt>
                <c:pt idx="2475">
                  <c:v/>
                </c:pt>
                <c:pt idx="2476">
                  <c:v/>
                </c:pt>
                <c:pt idx="2477">
                  <c:v/>
                </c:pt>
                <c:pt idx="2478">
                  <c:v/>
                </c:pt>
                <c:pt idx="2479">
                  <c:v/>
                </c:pt>
                <c:pt idx="2480">
                  <c:v/>
                </c:pt>
                <c:pt idx="2481">
                  <c:v/>
                </c:pt>
                <c:pt idx="2482">
                  <c:v/>
                </c:pt>
                <c:pt idx="2483">
                  <c:v/>
                </c:pt>
                <c:pt idx="2484">
                  <c:v/>
                </c:pt>
                <c:pt idx="2485">
                  <c:v/>
                </c:pt>
                <c:pt idx="2486">
                  <c:v/>
                </c:pt>
                <c:pt idx="2487">
                  <c:v/>
                </c:pt>
                <c:pt idx="2488">
                  <c:v/>
                </c:pt>
                <c:pt idx="2489">
                  <c:v/>
                </c:pt>
                <c:pt idx="2490">
                  <c:v/>
                </c:pt>
                <c:pt idx="2491">
                  <c:v/>
                </c:pt>
                <c:pt idx="2492">
                  <c:v/>
                </c:pt>
                <c:pt idx="2493">
                  <c:v/>
                </c:pt>
                <c:pt idx="2494">
                  <c:v/>
                </c:pt>
                <c:pt idx="2495">
                  <c:v/>
                </c:pt>
                <c:pt idx="2496">
                  <c:v/>
                </c:pt>
                <c:pt idx="2497">
                  <c:v/>
                </c:pt>
                <c:pt idx="2498">
                  <c:v/>
                </c:pt>
                <c:pt idx="2499">
                  <c:v/>
                </c:pt>
                <c:pt idx="2500">
                  <c:v/>
                </c:pt>
                <c:pt idx="2501">
                  <c:v/>
                </c:pt>
                <c:pt idx="2502">
                  <c:v/>
                </c:pt>
                <c:pt idx="2503">
                  <c:v/>
                </c:pt>
                <c:pt idx="2504">
                  <c:v/>
                </c:pt>
                <c:pt idx="2505">
                  <c:v/>
                </c:pt>
                <c:pt idx="2506">
                  <c:v/>
                </c:pt>
                <c:pt idx="2507">
                  <c:v/>
                </c:pt>
                <c:pt idx="2508">
                  <c:v/>
                </c:pt>
                <c:pt idx="2509">
                  <c:v/>
                </c:pt>
                <c:pt idx="2510">
                  <c:v/>
                </c:pt>
                <c:pt idx="2511">
                  <c:v/>
                </c:pt>
                <c:pt idx="2512">
                  <c:v/>
                </c:pt>
                <c:pt idx="2513">
                  <c:v/>
                </c:pt>
                <c:pt idx="2514">
                  <c:v/>
                </c:pt>
                <c:pt idx="2515">
                  <c:v/>
                </c:pt>
                <c:pt idx="2516">
                  <c:v/>
                </c:pt>
                <c:pt idx="2517">
                  <c:v/>
                </c:pt>
                <c:pt idx="2518">
                  <c:v/>
                </c:pt>
                <c:pt idx="2519">
                  <c:v/>
                </c:pt>
                <c:pt idx="2520">
                  <c:v/>
                </c:pt>
                <c:pt idx="2521">
                  <c:v/>
                </c:pt>
                <c:pt idx="2522">
                  <c:v/>
                </c:pt>
                <c:pt idx="2523">
                  <c:v/>
                </c:pt>
                <c:pt idx="2524">
                  <c:v/>
                </c:pt>
                <c:pt idx="2525">
                  <c:v/>
                </c:pt>
                <c:pt idx="2526">
                  <c:v/>
                </c:pt>
                <c:pt idx="2527">
                  <c:v/>
                </c:pt>
                <c:pt idx="2528">
                  <c:v/>
                </c:pt>
                <c:pt idx="2529">
                  <c:v/>
                </c:pt>
                <c:pt idx="2530">
                  <c:v/>
                </c:pt>
                <c:pt idx="2531">
                  <c:v/>
                </c:pt>
                <c:pt idx="2532">
                  <c:v/>
                </c:pt>
                <c:pt idx="2533">
                  <c:v/>
                </c:pt>
                <c:pt idx="2534">
                  <c:v/>
                </c:pt>
                <c:pt idx="2535">
                  <c:v/>
                </c:pt>
                <c:pt idx="2536">
                  <c:v/>
                </c:pt>
                <c:pt idx="2537">
                  <c:v/>
                </c:pt>
                <c:pt idx="2538">
                  <c:v/>
                </c:pt>
                <c:pt idx="2539">
                  <c:v/>
                </c:pt>
                <c:pt idx="2540">
                  <c:v/>
                </c:pt>
                <c:pt idx="2541">
                  <c:v/>
                </c:pt>
                <c:pt idx="2542">
                  <c:v/>
                </c:pt>
                <c:pt idx="2543">
                  <c:v/>
                </c:pt>
                <c:pt idx="2544">
                  <c:v/>
                </c:pt>
                <c:pt idx="2545">
                  <c:v/>
                </c:pt>
                <c:pt idx="2546">
                  <c:v/>
                </c:pt>
                <c:pt idx="2547">
                  <c:v/>
                </c:pt>
                <c:pt idx="2548">
                  <c:v/>
                </c:pt>
                <c:pt idx="2549">
                  <c:v/>
                </c:pt>
                <c:pt idx="2550">
                  <c:v/>
                </c:pt>
                <c:pt idx="2551">
                  <c:v/>
                </c:pt>
                <c:pt idx="2552">
                  <c:v/>
                </c:pt>
                <c:pt idx="2553">
                  <c:v/>
                </c:pt>
                <c:pt idx="2554">
                  <c:v/>
                </c:pt>
                <c:pt idx="2555">
                  <c:v/>
                </c:pt>
                <c:pt idx="2556">
                  <c:v/>
                </c:pt>
                <c:pt idx="2557">
                  <c:v/>
                </c:pt>
                <c:pt idx="2558">
                  <c:v/>
                </c:pt>
                <c:pt idx="2559">
                  <c:v/>
                </c:pt>
                <c:pt idx="2560">
                  <c:v/>
                </c:pt>
                <c:pt idx="2561">
                  <c:v/>
                </c:pt>
                <c:pt idx="2562">
                  <c:v/>
                </c:pt>
                <c:pt idx="2563">
                  <c:v/>
                </c:pt>
                <c:pt idx="2564">
                  <c:v/>
                </c:pt>
                <c:pt idx="2565">
                  <c:v/>
                </c:pt>
                <c:pt idx="2566">
                  <c:v/>
                </c:pt>
                <c:pt idx="2567">
                  <c:v/>
                </c:pt>
                <c:pt idx="2568">
                  <c:v/>
                </c:pt>
                <c:pt idx="2569">
                  <c:v/>
                </c:pt>
                <c:pt idx="2570">
                  <c:v/>
                </c:pt>
                <c:pt idx="2571">
                  <c:v/>
                </c:pt>
                <c:pt idx="2572">
                  <c:v/>
                </c:pt>
                <c:pt idx="2573">
                  <c:v/>
                </c:pt>
                <c:pt idx="2574">
                  <c:v/>
                </c:pt>
                <c:pt idx="2575">
                  <c:v/>
                </c:pt>
                <c:pt idx="2576">
                  <c:v/>
                </c:pt>
                <c:pt idx="2577">
                  <c:v/>
                </c:pt>
                <c:pt idx="2578">
                  <c:v/>
                </c:pt>
                <c:pt idx="2579">
                  <c:v/>
                </c:pt>
                <c:pt idx="2580">
                  <c:v/>
                </c:pt>
                <c:pt idx="2581">
                  <c:v/>
                </c:pt>
                <c:pt idx="2582">
                  <c:v/>
                </c:pt>
                <c:pt idx="2583">
                  <c:v/>
                </c:pt>
                <c:pt idx="2584">
                  <c:v/>
                </c:pt>
                <c:pt idx="2585">
                  <c:v/>
                </c:pt>
                <c:pt idx="2586">
                  <c:v/>
                </c:pt>
                <c:pt idx="2587">
                  <c:v/>
                </c:pt>
                <c:pt idx="2588">
                  <c:v/>
                </c:pt>
                <c:pt idx="2589">
                  <c:v/>
                </c:pt>
                <c:pt idx="2590">
                  <c:v/>
                </c:pt>
                <c:pt idx="2591">
                  <c:v/>
                </c:pt>
                <c:pt idx="2592">
                  <c:v/>
                </c:pt>
                <c:pt idx="2593">
                  <c:v/>
                </c:pt>
                <c:pt idx="2594">
                  <c:v/>
                </c:pt>
                <c:pt idx="2595">
                  <c:v/>
                </c:pt>
                <c:pt idx="2596">
                  <c:v/>
                </c:pt>
                <c:pt idx="2597">
                  <c:v/>
                </c:pt>
                <c:pt idx="2598">
                  <c:v/>
                </c:pt>
                <c:pt idx="2599">
                  <c:v/>
                </c:pt>
                <c:pt idx="2600">
                  <c:v/>
                </c:pt>
                <c:pt idx="2601">
                  <c:v/>
                </c:pt>
                <c:pt idx="2602">
                  <c:v/>
                </c:pt>
                <c:pt idx="2603">
                  <c:v/>
                </c:pt>
                <c:pt idx="2604">
                  <c:v/>
                </c:pt>
                <c:pt idx="2605">
                  <c:v/>
                </c:pt>
                <c:pt idx="2606">
                  <c:v/>
                </c:pt>
                <c:pt idx="2607">
                  <c:v/>
                </c:pt>
                <c:pt idx="2608">
                  <c:v/>
                </c:pt>
                <c:pt idx="2609">
                  <c:v/>
                </c:pt>
                <c:pt idx="2610">
                  <c:v/>
                </c:pt>
                <c:pt idx="2611">
                  <c:v/>
                </c:pt>
                <c:pt idx="2612">
                  <c:v/>
                </c:pt>
                <c:pt idx="2613">
                  <c:v/>
                </c:pt>
                <c:pt idx="2614">
                  <c:v/>
                </c:pt>
                <c:pt idx="2615">
                  <c:v/>
                </c:pt>
                <c:pt idx="2616">
                  <c:v/>
                </c:pt>
                <c:pt idx="2617">
                  <c:v/>
                </c:pt>
                <c:pt idx="2618">
                  <c:v/>
                </c:pt>
                <c:pt idx="2619">
                  <c:v/>
                </c:pt>
                <c:pt idx="2620">
                  <c:v/>
                </c:pt>
                <c:pt idx="2621">
                  <c:v/>
                </c:pt>
                <c:pt idx="2622">
                  <c:v/>
                </c:pt>
                <c:pt idx="2623">
                  <c:v/>
                </c:pt>
                <c:pt idx="2624">
                  <c:v/>
                </c:pt>
                <c:pt idx="2625">
                  <c:v/>
                </c:pt>
                <c:pt idx="2626">
                  <c:v/>
                </c:pt>
                <c:pt idx="2627">
                  <c:v/>
                </c:pt>
                <c:pt idx="2628">
                  <c:v/>
                </c:pt>
                <c:pt idx="2629">
                  <c:v/>
                </c:pt>
                <c:pt idx="2630">
                  <c:v/>
                </c:pt>
                <c:pt idx="2631">
                  <c:v/>
                </c:pt>
                <c:pt idx="2632">
                  <c:v/>
                </c:pt>
                <c:pt idx="2633">
                  <c:v/>
                </c:pt>
                <c:pt idx="2634">
                  <c:v/>
                </c:pt>
                <c:pt idx="2635">
                  <c:v/>
                </c:pt>
                <c:pt idx="2636">
                  <c:v/>
                </c:pt>
                <c:pt idx="2637">
                  <c:v/>
                </c:pt>
                <c:pt idx="2638">
                  <c:v/>
                </c:pt>
                <c:pt idx="2639">
                  <c:v/>
                </c:pt>
                <c:pt idx="2640">
                  <c:v/>
                </c:pt>
                <c:pt idx="2641">
                  <c:v/>
                </c:pt>
                <c:pt idx="2642">
                  <c:v/>
                </c:pt>
                <c:pt idx="2643">
                  <c:v/>
                </c:pt>
                <c:pt idx="2644">
                  <c:v/>
                </c:pt>
                <c:pt idx="2645">
                  <c:v/>
                </c:pt>
                <c:pt idx="2646">
                  <c:v/>
                </c:pt>
                <c:pt idx="2647">
                  <c:v/>
                </c:pt>
                <c:pt idx="2648">
                  <c:v/>
                </c:pt>
                <c:pt idx="2649">
                  <c:v/>
                </c:pt>
                <c:pt idx="2650">
                  <c:v/>
                </c:pt>
                <c:pt idx="2651">
                  <c:v/>
                </c:pt>
                <c:pt idx="2652">
                  <c:v/>
                </c:pt>
                <c:pt idx="2653">
                  <c:v/>
                </c:pt>
                <c:pt idx="2654">
                  <c:v/>
                </c:pt>
                <c:pt idx="2655">
                  <c:v/>
                </c:pt>
                <c:pt idx="2656">
                  <c:v/>
                </c:pt>
                <c:pt idx="2657">
                  <c:v/>
                </c:pt>
                <c:pt idx="2658">
                  <c:v/>
                </c:pt>
                <c:pt idx="2659">
                  <c:v/>
                </c:pt>
                <c:pt idx="2660">
                  <c:v/>
                </c:pt>
                <c:pt idx="2661">
                  <c:v/>
                </c:pt>
                <c:pt idx="2662">
                  <c:v/>
                </c:pt>
                <c:pt idx="2663">
                  <c:v/>
                </c:pt>
                <c:pt idx="2664">
                  <c:v/>
                </c:pt>
                <c:pt idx="2665">
                  <c:v/>
                </c:pt>
                <c:pt idx="2666">
                  <c:v/>
                </c:pt>
                <c:pt idx="2667">
                  <c:v/>
                </c:pt>
                <c:pt idx="2668">
                  <c:v/>
                </c:pt>
                <c:pt idx="2669">
                  <c:v/>
                </c:pt>
                <c:pt idx="2670">
                  <c:v/>
                </c:pt>
                <c:pt idx="2671">
                  <c:v/>
                </c:pt>
                <c:pt idx="2672">
                  <c:v/>
                </c:pt>
                <c:pt idx="2673">
                  <c:v/>
                </c:pt>
                <c:pt idx="2674">
                  <c:v/>
                </c:pt>
                <c:pt idx="2675">
                  <c:v/>
                </c:pt>
                <c:pt idx="2676">
                  <c:v/>
                </c:pt>
                <c:pt idx="2677">
                  <c:v/>
                </c:pt>
                <c:pt idx="2678">
                  <c:v/>
                </c:pt>
                <c:pt idx="2679">
                  <c:v/>
                </c:pt>
                <c:pt idx="2680">
                  <c:v/>
                </c:pt>
                <c:pt idx="2681">
                  <c:v/>
                </c:pt>
                <c:pt idx="2682">
                  <c:v/>
                </c:pt>
                <c:pt idx="2683">
                  <c:v/>
                </c:pt>
                <c:pt idx="2684">
                  <c:v/>
                </c:pt>
                <c:pt idx="2685">
                  <c:v/>
                </c:pt>
                <c:pt idx="2686">
                  <c:v/>
                </c:pt>
                <c:pt idx="2687">
                  <c:v/>
                </c:pt>
                <c:pt idx="2688">
                  <c:v/>
                </c:pt>
                <c:pt idx="2689">
                  <c:v/>
                </c:pt>
                <c:pt idx="2690">
                  <c:v/>
                </c:pt>
                <c:pt idx="2691">
                  <c:v/>
                </c:pt>
                <c:pt idx="2692">
                  <c:v/>
                </c:pt>
                <c:pt idx="2693">
                  <c:v/>
                </c:pt>
                <c:pt idx="2694">
                  <c:v/>
                </c:pt>
                <c:pt idx="2695">
                  <c:v/>
                </c:pt>
                <c:pt idx="2696">
                  <c:v/>
                </c:pt>
                <c:pt idx="2697">
                  <c:v/>
                </c:pt>
                <c:pt idx="2698">
                  <c:v/>
                </c:pt>
                <c:pt idx="2699">
                  <c:v/>
                </c:pt>
                <c:pt idx="2700">
                  <c:v/>
                </c:pt>
                <c:pt idx="2701">
                  <c:v/>
                </c:pt>
                <c:pt idx="2702">
                  <c:v/>
                </c:pt>
                <c:pt idx="2703">
                  <c:v/>
                </c:pt>
                <c:pt idx="2704">
                  <c:v/>
                </c:pt>
                <c:pt idx="2705">
                  <c:v/>
                </c:pt>
                <c:pt idx="2706">
                  <c:v/>
                </c:pt>
                <c:pt idx="2707">
                  <c:v/>
                </c:pt>
                <c:pt idx="2708">
                  <c:v/>
                </c:pt>
                <c:pt idx="2709">
                  <c:v/>
                </c:pt>
                <c:pt idx="2710">
                  <c:v/>
                </c:pt>
                <c:pt idx="2711">
                  <c:v/>
                </c:pt>
                <c:pt idx="2712">
                  <c:v/>
                </c:pt>
                <c:pt idx="2713">
                  <c:v/>
                </c:pt>
                <c:pt idx="2714">
                  <c:v/>
                </c:pt>
                <c:pt idx="2715">
                  <c:v/>
                </c:pt>
                <c:pt idx="2716">
                  <c:v/>
                </c:pt>
                <c:pt idx="2717">
                  <c:v/>
                </c:pt>
                <c:pt idx="2718">
                  <c:v/>
                </c:pt>
                <c:pt idx="2719">
                  <c:v/>
                </c:pt>
                <c:pt idx="2720">
                  <c:v/>
                </c:pt>
                <c:pt idx="2721">
                  <c:v/>
                </c:pt>
                <c:pt idx="2722">
                  <c:v/>
                </c:pt>
                <c:pt idx="2723">
                  <c:v/>
                </c:pt>
                <c:pt idx="2724">
                  <c:v/>
                </c:pt>
                <c:pt idx="2725">
                  <c:v/>
                </c:pt>
                <c:pt idx="2726">
                  <c:v/>
                </c:pt>
                <c:pt idx="2727">
                  <c:v/>
                </c:pt>
                <c:pt idx="2728">
                  <c:v/>
                </c:pt>
                <c:pt idx="2729">
                  <c:v/>
                </c:pt>
                <c:pt idx="2730">
                  <c:v/>
                </c:pt>
                <c:pt idx="2731">
                  <c:v/>
                </c:pt>
                <c:pt idx="2732">
                  <c:v/>
                </c:pt>
                <c:pt idx="2733">
                  <c:v/>
                </c:pt>
                <c:pt idx="2734">
                  <c:v/>
                </c:pt>
                <c:pt idx="2735">
                  <c:v/>
                </c:pt>
                <c:pt idx="2736">
                  <c:v/>
                </c:pt>
                <c:pt idx="2737">
                  <c:v/>
                </c:pt>
                <c:pt idx="2738">
                  <c:v/>
                </c:pt>
                <c:pt idx="2739">
                  <c:v/>
                </c:pt>
                <c:pt idx="2740">
                  <c:v/>
                </c:pt>
                <c:pt idx="2741">
                  <c:v/>
                </c:pt>
                <c:pt idx="2742">
                  <c:v/>
                </c:pt>
                <c:pt idx="2743">
                  <c:v/>
                </c:pt>
                <c:pt idx="2744">
                  <c:v/>
                </c:pt>
                <c:pt idx="2745">
                  <c:v/>
                </c:pt>
                <c:pt idx="2746">
                  <c:v/>
                </c:pt>
                <c:pt idx="2747">
                  <c:v/>
                </c:pt>
                <c:pt idx="2748">
                  <c:v/>
                </c:pt>
                <c:pt idx="2749">
                  <c:v/>
                </c:pt>
                <c:pt idx="2750">
                  <c:v/>
                </c:pt>
                <c:pt idx="2751">
                  <c:v/>
                </c:pt>
                <c:pt idx="2752">
                  <c:v/>
                </c:pt>
                <c:pt idx="2753">
                  <c:v/>
                </c:pt>
                <c:pt idx="2754">
                  <c:v/>
                </c:pt>
                <c:pt idx="2755">
                  <c:v/>
                </c:pt>
                <c:pt idx="2756">
                  <c:v/>
                </c:pt>
                <c:pt idx="2757">
                  <c:v/>
                </c:pt>
                <c:pt idx="2758">
                  <c:v/>
                </c:pt>
                <c:pt idx="2759">
                  <c:v/>
                </c:pt>
                <c:pt idx="2760">
                  <c:v/>
                </c:pt>
                <c:pt idx="2761">
                  <c:v/>
                </c:pt>
                <c:pt idx="2762">
                  <c:v/>
                </c:pt>
                <c:pt idx="2763">
                  <c:v/>
                </c:pt>
                <c:pt idx="2764">
                  <c:v/>
                </c:pt>
                <c:pt idx="2765">
                  <c:v/>
                </c:pt>
                <c:pt idx="2766">
                  <c:v/>
                </c:pt>
                <c:pt idx="2767">
                  <c:v/>
                </c:pt>
                <c:pt idx="2768">
                  <c:v/>
                </c:pt>
                <c:pt idx="2769">
                  <c:v/>
                </c:pt>
                <c:pt idx="2770">
                  <c:v/>
                </c:pt>
                <c:pt idx="2771">
                  <c:v/>
                </c:pt>
                <c:pt idx="2772">
                  <c:v/>
                </c:pt>
                <c:pt idx="2773">
                  <c:v/>
                </c:pt>
                <c:pt idx="2774">
                  <c:v/>
                </c:pt>
                <c:pt idx="2775">
                  <c:v/>
                </c:pt>
                <c:pt idx="2776">
                  <c:v/>
                </c:pt>
                <c:pt idx="2777">
                  <c:v/>
                </c:pt>
                <c:pt idx="2778">
                  <c:v/>
                </c:pt>
                <c:pt idx="2779">
                  <c:v/>
                </c:pt>
                <c:pt idx="2780">
                  <c:v/>
                </c:pt>
                <c:pt idx="2781">
                  <c:v/>
                </c:pt>
                <c:pt idx="2782">
                  <c:v/>
                </c:pt>
                <c:pt idx="2783">
                  <c:v/>
                </c:pt>
                <c:pt idx="2784">
                  <c:v/>
                </c:pt>
                <c:pt idx="2785">
                  <c:v/>
                </c:pt>
                <c:pt idx="2786">
                  <c:v/>
                </c:pt>
                <c:pt idx="2787">
                  <c:v/>
                </c:pt>
                <c:pt idx="2788">
                  <c:v/>
                </c:pt>
                <c:pt idx="2789">
                  <c:v/>
                </c:pt>
                <c:pt idx="2790">
                  <c:v/>
                </c:pt>
                <c:pt idx="2791">
                  <c:v/>
                </c:pt>
                <c:pt idx="2792">
                  <c:v/>
                </c:pt>
                <c:pt idx="2793">
                  <c:v/>
                </c:pt>
                <c:pt idx="2794">
                  <c:v/>
                </c:pt>
                <c:pt idx="2795">
                  <c:v/>
                </c:pt>
                <c:pt idx="2796">
                  <c:v/>
                </c:pt>
                <c:pt idx="2797">
                  <c:v/>
                </c:pt>
                <c:pt idx="2798">
                  <c:v/>
                </c:pt>
                <c:pt idx="2799">
                  <c:v/>
                </c:pt>
                <c:pt idx="2800">
                  <c:v/>
                </c:pt>
                <c:pt idx="2801">
                  <c:v/>
                </c:pt>
                <c:pt idx="2802">
                  <c:v/>
                </c:pt>
                <c:pt idx="2803">
                  <c:v/>
                </c:pt>
                <c:pt idx="2804">
                  <c:v/>
                </c:pt>
                <c:pt idx="2805">
                  <c:v/>
                </c:pt>
                <c:pt idx="2806">
                  <c:v/>
                </c:pt>
                <c:pt idx="2807">
                  <c:v/>
                </c:pt>
                <c:pt idx="2808">
                  <c:v/>
                </c:pt>
                <c:pt idx="2809">
                  <c:v/>
                </c:pt>
                <c:pt idx="2810">
                  <c:v/>
                </c:pt>
                <c:pt idx="2811">
                  <c:v/>
                </c:pt>
                <c:pt idx="2812">
                  <c:v/>
                </c:pt>
                <c:pt idx="2813">
                  <c:v/>
                </c:pt>
                <c:pt idx="2814">
                  <c:v/>
                </c:pt>
                <c:pt idx="2815">
                  <c:v/>
                </c:pt>
                <c:pt idx="2816">
                  <c:v/>
                </c:pt>
                <c:pt idx="2817">
                  <c:v/>
                </c:pt>
                <c:pt idx="2818">
                  <c:v/>
                </c:pt>
                <c:pt idx="2819">
                  <c:v/>
                </c:pt>
                <c:pt idx="2820">
                  <c:v/>
                </c:pt>
                <c:pt idx="2821">
                  <c:v/>
                </c:pt>
                <c:pt idx="2822">
                  <c:v/>
                </c:pt>
                <c:pt idx="2823">
                  <c:v/>
                </c:pt>
                <c:pt idx="2824">
                  <c:v/>
                </c:pt>
                <c:pt idx="2825">
                  <c:v/>
                </c:pt>
                <c:pt idx="2826">
                  <c:v/>
                </c:pt>
                <c:pt idx="2827">
                  <c:v/>
                </c:pt>
                <c:pt idx="2828">
                  <c:v/>
                </c:pt>
                <c:pt idx="2829">
                  <c:v/>
                </c:pt>
                <c:pt idx="2830">
                  <c:v/>
                </c:pt>
                <c:pt idx="2831">
                  <c:v/>
                </c:pt>
                <c:pt idx="2832">
                  <c:v/>
                </c:pt>
                <c:pt idx="2833">
                  <c:v/>
                </c:pt>
                <c:pt idx="2834">
                  <c:v/>
                </c:pt>
                <c:pt idx="2835">
                  <c:v/>
                </c:pt>
                <c:pt idx="2836">
                  <c:v/>
                </c:pt>
                <c:pt idx="2837">
                  <c:v/>
                </c:pt>
                <c:pt idx="2838">
                  <c:v/>
                </c:pt>
                <c:pt idx="2839">
                  <c:v/>
                </c:pt>
                <c:pt idx="2840">
                  <c:v/>
                </c:pt>
                <c:pt idx="2841">
                  <c:v/>
                </c:pt>
                <c:pt idx="2842">
                  <c:v/>
                </c:pt>
                <c:pt idx="2843">
                  <c:v/>
                </c:pt>
                <c:pt idx="2844">
                  <c:v/>
                </c:pt>
                <c:pt idx="2845">
                  <c:v/>
                </c:pt>
                <c:pt idx="2846">
                  <c:v/>
                </c:pt>
                <c:pt idx="2847">
                  <c:v/>
                </c:pt>
                <c:pt idx="2848">
                  <c:v/>
                </c:pt>
                <c:pt idx="2849">
                  <c:v/>
                </c:pt>
                <c:pt idx="2850">
                  <c:v/>
                </c:pt>
                <c:pt idx="2851">
                  <c:v/>
                </c:pt>
                <c:pt idx="2852">
                  <c:v/>
                </c:pt>
                <c:pt idx="2853">
                  <c:v/>
                </c:pt>
                <c:pt idx="2854">
                  <c:v/>
                </c:pt>
                <c:pt idx="2855">
                  <c:v/>
                </c:pt>
                <c:pt idx="2856">
                  <c:v/>
                </c:pt>
                <c:pt idx="2857">
                  <c:v/>
                </c:pt>
                <c:pt idx="2858">
                  <c:v/>
                </c:pt>
                <c:pt idx="2859">
                  <c:v/>
                </c:pt>
                <c:pt idx="2860">
                  <c:v/>
                </c:pt>
                <c:pt idx="2861">
                  <c:v/>
                </c:pt>
                <c:pt idx="2862">
                  <c:v/>
                </c:pt>
                <c:pt idx="2863">
                  <c:v/>
                </c:pt>
                <c:pt idx="2864">
                  <c:v/>
                </c:pt>
                <c:pt idx="2865">
                  <c:v/>
                </c:pt>
                <c:pt idx="2866">
                  <c:v/>
                </c:pt>
                <c:pt idx="2867">
                  <c:v/>
                </c:pt>
                <c:pt idx="2868">
                  <c:v/>
                </c:pt>
                <c:pt idx="2869">
                  <c:v/>
                </c:pt>
                <c:pt idx="2870">
                  <c:v/>
                </c:pt>
                <c:pt idx="2871">
                  <c:v/>
                </c:pt>
                <c:pt idx="2872">
                  <c:v/>
                </c:pt>
                <c:pt idx="2873">
                  <c:v/>
                </c:pt>
                <c:pt idx="2874">
                  <c:v/>
                </c:pt>
                <c:pt idx="2875">
                  <c:v/>
                </c:pt>
                <c:pt idx="2876">
                  <c:v/>
                </c:pt>
                <c:pt idx="2877">
                  <c:v/>
                </c:pt>
                <c:pt idx="2878">
                  <c:v/>
                </c:pt>
                <c:pt idx="2879">
                  <c:v/>
                </c:pt>
                <c:pt idx="2880">
                  <c:v/>
                </c:pt>
                <c:pt idx="2881">
                  <c:v/>
                </c:pt>
                <c:pt idx="2882">
                  <c:v/>
                </c:pt>
                <c:pt idx="2883">
                  <c:v/>
                </c:pt>
                <c:pt idx="2884">
                  <c:v/>
                </c:pt>
                <c:pt idx="2885">
                  <c:v/>
                </c:pt>
                <c:pt idx="2886">
                  <c:v/>
                </c:pt>
                <c:pt idx="2887">
                  <c:v/>
                </c:pt>
                <c:pt idx="2888">
                  <c:v/>
                </c:pt>
                <c:pt idx="2889">
                  <c:v/>
                </c:pt>
                <c:pt idx="2890">
                  <c:v/>
                </c:pt>
                <c:pt idx="2891">
                  <c:v/>
                </c:pt>
                <c:pt idx="2892">
                  <c:v/>
                </c:pt>
                <c:pt idx="2893">
                  <c:v/>
                </c:pt>
                <c:pt idx="2894">
                  <c:v/>
                </c:pt>
                <c:pt idx="2895">
                  <c:v/>
                </c:pt>
                <c:pt idx="2896">
                  <c:v/>
                </c:pt>
                <c:pt idx="2897">
                  <c:v/>
                </c:pt>
                <c:pt idx="2898">
                  <c:v/>
                </c:pt>
                <c:pt idx="2899">
                  <c:v/>
                </c:pt>
                <c:pt idx="2900">
                  <c:v/>
                </c:pt>
                <c:pt idx="2901">
                  <c:v/>
                </c:pt>
                <c:pt idx="2902">
                  <c:v/>
                </c:pt>
                <c:pt idx="2903">
                  <c:v/>
                </c:pt>
                <c:pt idx="2904">
                  <c:v/>
                </c:pt>
                <c:pt idx="2905">
                  <c:v/>
                </c:pt>
                <c:pt idx="2906">
                  <c:v/>
                </c:pt>
                <c:pt idx="2907">
                  <c:v/>
                </c:pt>
                <c:pt idx="2908">
                  <c:v/>
                </c:pt>
                <c:pt idx="2909">
                  <c:v/>
                </c:pt>
                <c:pt idx="2910">
                  <c:v/>
                </c:pt>
                <c:pt idx="2911">
                  <c:v/>
                </c:pt>
                <c:pt idx="2912">
                  <c:v/>
                </c:pt>
                <c:pt idx="2913">
                  <c:v/>
                </c:pt>
                <c:pt idx="2914">
                  <c:v/>
                </c:pt>
                <c:pt idx="2915">
                  <c:v/>
                </c:pt>
                <c:pt idx="2916">
                  <c:v/>
                </c:pt>
                <c:pt idx="2917">
                  <c:v/>
                </c:pt>
                <c:pt idx="2918">
                  <c:v/>
                </c:pt>
                <c:pt idx="2919">
                  <c:v/>
                </c:pt>
                <c:pt idx="2920">
                  <c:v/>
                </c:pt>
                <c:pt idx="2921">
                  <c:v/>
                </c:pt>
                <c:pt idx="2922">
                  <c:v/>
                </c:pt>
                <c:pt idx="2923">
                  <c:v/>
                </c:pt>
                <c:pt idx="2924">
                  <c:v/>
                </c:pt>
                <c:pt idx="2925">
                  <c:v/>
                </c:pt>
                <c:pt idx="2926">
                  <c:v/>
                </c:pt>
                <c:pt idx="2927">
                  <c:v/>
                </c:pt>
                <c:pt idx="2928">
                  <c:v/>
                </c:pt>
                <c:pt idx="2929">
                  <c:v/>
                </c:pt>
                <c:pt idx="2930">
                  <c:v/>
                </c:pt>
                <c:pt idx="2931">
                  <c:v/>
                </c:pt>
                <c:pt idx="2932">
                  <c:v/>
                </c:pt>
                <c:pt idx="2933">
                  <c:v/>
                </c:pt>
                <c:pt idx="2934">
                  <c:v/>
                </c:pt>
                <c:pt idx="2935">
                  <c:v/>
                </c:pt>
                <c:pt idx="2936">
                  <c:v/>
                </c:pt>
                <c:pt idx="2937">
                  <c:v/>
                </c:pt>
                <c:pt idx="2938">
                  <c:v/>
                </c:pt>
                <c:pt idx="2939">
                  <c:v/>
                </c:pt>
                <c:pt idx="2940">
                  <c:v/>
                </c:pt>
                <c:pt idx="2941">
                  <c:v/>
                </c:pt>
                <c:pt idx="2942">
                  <c:v/>
                </c:pt>
                <c:pt idx="2943">
                  <c:v/>
                </c:pt>
                <c:pt idx="2944">
                  <c:v/>
                </c:pt>
                <c:pt idx="2945">
                  <c:v/>
                </c:pt>
                <c:pt idx="2946">
                  <c:v/>
                </c:pt>
                <c:pt idx="2947">
                  <c:v/>
                </c:pt>
                <c:pt idx="2948">
                  <c:v/>
                </c:pt>
                <c:pt idx="2949">
                  <c:v/>
                </c:pt>
                <c:pt idx="2950">
                  <c:v/>
                </c:pt>
                <c:pt idx="2951">
                  <c:v/>
                </c:pt>
                <c:pt idx="2952">
                  <c:v/>
                </c:pt>
                <c:pt idx="2953">
                  <c:v/>
                </c:pt>
                <c:pt idx="2954">
                  <c:v/>
                </c:pt>
                <c:pt idx="2955">
                  <c:v/>
                </c:pt>
                <c:pt idx="2956">
                  <c:v/>
                </c:pt>
                <c:pt idx="2957">
                  <c:v/>
                </c:pt>
                <c:pt idx="2958">
                  <c:v/>
                </c:pt>
                <c:pt idx="2959">
                  <c:v/>
                </c:pt>
                <c:pt idx="2960">
                  <c:v/>
                </c:pt>
                <c:pt idx="2961">
                  <c:v/>
                </c:pt>
                <c:pt idx="2962">
                  <c:v/>
                </c:pt>
                <c:pt idx="2963">
                  <c:v/>
                </c:pt>
                <c:pt idx="2964">
                  <c:v/>
                </c:pt>
                <c:pt idx="2965">
                  <c:v/>
                </c:pt>
                <c:pt idx="2966">
                  <c:v/>
                </c:pt>
                <c:pt idx="2967">
                  <c:v/>
                </c:pt>
                <c:pt idx="2968">
                  <c:v/>
                </c:pt>
                <c:pt idx="2969">
                  <c:v/>
                </c:pt>
                <c:pt idx="2970">
                  <c:v/>
                </c:pt>
                <c:pt idx="2971">
                  <c:v/>
                </c:pt>
                <c:pt idx="2972">
                  <c:v/>
                </c:pt>
                <c:pt idx="2973">
                  <c:v/>
                </c:pt>
                <c:pt idx="2974">
                  <c:v/>
                </c:pt>
                <c:pt idx="2975">
                  <c:v/>
                </c:pt>
                <c:pt idx="2976">
                  <c:v/>
                </c:pt>
                <c:pt idx="2977">
                  <c:v/>
                </c:pt>
                <c:pt idx="2978">
                  <c:v/>
                </c:pt>
                <c:pt idx="2979">
                  <c:v/>
                </c:pt>
                <c:pt idx="2980">
                  <c:v/>
                </c:pt>
                <c:pt idx="2981">
                  <c:v/>
                </c:pt>
                <c:pt idx="2982">
                  <c:v/>
                </c:pt>
                <c:pt idx="2983">
                  <c:v/>
                </c:pt>
                <c:pt idx="2984">
                  <c:v/>
                </c:pt>
                <c:pt idx="2985">
                  <c:v/>
                </c:pt>
                <c:pt idx="2986">
                  <c:v/>
                </c:pt>
                <c:pt idx="2987">
                  <c:v/>
                </c:pt>
                <c:pt idx="2988">
                  <c:v/>
                </c:pt>
                <c:pt idx="2989">
                  <c:v/>
                </c:pt>
                <c:pt idx="2990">
                  <c:v/>
                </c:pt>
                <c:pt idx="2991">
                  <c:v/>
                </c:pt>
                <c:pt idx="2992">
                  <c:v/>
                </c:pt>
                <c:pt idx="2993">
                  <c:v/>
                </c:pt>
                <c:pt idx="2994">
                  <c:v/>
                </c:pt>
                <c:pt idx="2995">
                  <c:v/>
                </c:pt>
                <c:pt idx="2996">
                  <c:v/>
                </c:pt>
                <c:pt idx="2997">
                  <c:v/>
                </c:pt>
                <c:pt idx="2998">
                  <c:v/>
                </c:pt>
                <c:pt idx="2999">
                  <c:v/>
                </c:pt>
                <c:pt idx="3000">
                  <c:v/>
                </c:pt>
                <c:pt idx="3001">
                  <c:v/>
                </c:pt>
                <c:pt idx="3002">
                  <c:v/>
                </c:pt>
                <c:pt idx="3003">
                  <c:v/>
                </c:pt>
                <c:pt idx="3004">
                  <c:v/>
                </c:pt>
                <c:pt idx="3005">
                  <c:v/>
                </c:pt>
                <c:pt idx="3006">
                  <c:v/>
                </c:pt>
                <c:pt idx="3007">
                  <c:v/>
                </c:pt>
                <c:pt idx="3008">
                  <c:v/>
                </c:pt>
                <c:pt idx="3009">
                  <c:v/>
                </c:pt>
                <c:pt idx="3010">
                  <c:v/>
                </c:pt>
                <c:pt idx="3011">
                  <c:v/>
                </c:pt>
                <c:pt idx="3012">
                  <c:v/>
                </c:pt>
                <c:pt idx="3013">
                  <c:v/>
                </c:pt>
                <c:pt idx="3014">
                  <c:v/>
                </c:pt>
                <c:pt idx="3015">
                  <c:v/>
                </c:pt>
                <c:pt idx="3016">
                  <c:v/>
                </c:pt>
                <c:pt idx="3017">
                  <c:v/>
                </c:pt>
                <c:pt idx="3018">
                  <c:v/>
                </c:pt>
                <c:pt idx="3019">
                  <c:v/>
                </c:pt>
                <c:pt idx="3020">
                  <c:v/>
                </c:pt>
                <c:pt idx="3021">
                  <c:v/>
                </c:pt>
                <c:pt idx="3022">
                  <c:v/>
                </c:pt>
                <c:pt idx="3023">
                  <c:v/>
                </c:pt>
                <c:pt idx="3024">
                  <c:v/>
                </c:pt>
                <c:pt idx="3025">
                  <c:v/>
                </c:pt>
                <c:pt idx="3026">
                  <c:v/>
                </c:pt>
                <c:pt idx="3027">
                  <c:v/>
                </c:pt>
                <c:pt idx="3028">
                  <c:v/>
                </c:pt>
                <c:pt idx="3029">
                  <c:v/>
                </c:pt>
                <c:pt idx="3030">
                  <c:v/>
                </c:pt>
                <c:pt idx="3031">
                  <c:v/>
                </c:pt>
                <c:pt idx="3032">
                  <c:v/>
                </c:pt>
                <c:pt idx="3033">
                  <c:v/>
                </c:pt>
                <c:pt idx="3034">
                  <c:v/>
                </c:pt>
                <c:pt idx="3035">
                  <c:v/>
                </c:pt>
                <c:pt idx="3036">
                  <c:v/>
                </c:pt>
                <c:pt idx="3037">
                  <c:v/>
                </c:pt>
                <c:pt idx="3038">
                  <c:v/>
                </c:pt>
                <c:pt idx="3039">
                  <c:v/>
                </c:pt>
                <c:pt idx="3040">
                  <c:v/>
                </c:pt>
                <c:pt idx="3041">
                  <c:v/>
                </c:pt>
                <c:pt idx="3042">
                  <c:v/>
                </c:pt>
                <c:pt idx="3043">
                  <c:v/>
                </c:pt>
                <c:pt idx="3044">
                  <c:v/>
                </c:pt>
                <c:pt idx="3045">
                  <c:v/>
                </c:pt>
                <c:pt idx="3046">
                  <c:v/>
                </c:pt>
                <c:pt idx="3047">
                  <c:v/>
                </c:pt>
                <c:pt idx="3048">
                  <c:v/>
                </c:pt>
                <c:pt idx="3049">
                  <c:v/>
                </c:pt>
                <c:pt idx="3050">
                  <c:v/>
                </c:pt>
                <c:pt idx="3051">
                  <c:v/>
                </c:pt>
                <c:pt idx="3052">
                  <c:v/>
                </c:pt>
                <c:pt idx="3053">
                  <c:v/>
                </c:pt>
                <c:pt idx="3054">
                  <c:v/>
                </c:pt>
                <c:pt idx="3055">
                  <c:v/>
                </c:pt>
                <c:pt idx="3056">
                  <c:v/>
                </c:pt>
                <c:pt idx="3057">
                  <c:v/>
                </c:pt>
                <c:pt idx="3058">
                  <c:v/>
                </c:pt>
                <c:pt idx="3059">
                  <c:v/>
                </c:pt>
                <c:pt idx="3060">
                  <c:v/>
                </c:pt>
                <c:pt idx="3061">
                  <c:v/>
                </c:pt>
                <c:pt idx="3062">
                  <c:v/>
                </c:pt>
                <c:pt idx="3063">
                  <c:v/>
                </c:pt>
                <c:pt idx="3064">
                  <c:v/>
                </c:pt>
                <c:pt idx="3065">
                  <c:v/>
                </c:pt>
                <c:pt idx="3066">
                  <c:v/>
                </c:pt>
                <c:pt idx="3067">
                  <c:v/>
                </c:pt>
                <c:pt idx="3068">
                  <c:v/>
                </c:pt>
                <c:pt idx="3069">
                  <c:v/>
                </c:pt>
                <c:pt idx="3070">
                  <c:v/>
                </c:pt>
                <c:pt idx="3071">
                  <c:v/>
                </c:pt>
                <c:pt idx="3072">
                  <c:v/>
                </c:pt>
                <c:pt idx="3073">
                  <c:v/>
                </c:pt>
                <c:pt idx="3074">
                  <c:v/>
                </c:pt>
                <c:pt idx="3075">
                  <c:v/>
                </c:pt>
                <c:pt idx="3076">
                  <c:v/>
                </c:pt>
                <c:pt idx="3077">
                  <c:v/>
                </c:pt>
                <c:pt idx="3078">
                  <c:v/>
                </c:pt>
                <c:pt idx="3079">
                  <c:v/>
                </c:pt>
                <c:pt idx="3080">
                  <c:v/>
                </c:pt>
                <c:pt idx="3081">
                  <c:v/>
                </c:pt>
                <c:pt idx="3082">
                  <c:v/>
                </c:pt>
                <c:pt idx="3083">
                  <c:v/>
                </c:pt>
                <c:pt idx="3084">
                  <c:v/>
                </c:pt>
                <c:pt idx="3085">
                  <c:v/>
                </c:pt>
                <c:pt idx="3086">
                  <c:v/>
                </c:pt>
                <c:pt idx="3087">
                  <c:v/>
                </c:pt>
                <c:pt idx="3088">
                  <c:v/>
                </c:pt>
                <c:pt idx="3089">
                  <c:v/>
                </c:pt>
                <c:pt idx="3090">
                  <c:v/>
                </c:pt>
                <c:pt idx="3091">
                  <c:v/>
                </c:pt>
                <c:pt idx="3092">
                  <c:v/>
                </c:pt>
                <c:pt idx="3093">
                  <c:v/>
                </c:pt>
                <c:pt idx="3094">
                  <c:v/>
                </c:pt>
                <c:pt idx="3095">
                  <c:v/>
                </c:pt>
                <c:pt idx="3096">
                  <c:v/>
                </c:pt>
                <c:pt idx="3097">
                  <c:v/>
                </c:pt>
                <c:pt idx="3098">
                  <c:v/>
                </c:pt>
                <c:pt idx="3099">
                  <c:v/>
                </c:pt>
                <c:pt idx="3100">
                  <c:v/>
                </c:pt>
                <c:pt idx="3101">
                  <c:v/>
                </c:pt>
                <c:pt idx="3102">
                  <c:v/>
                </c:pt>
                <c:pt idx="3103">
                  <c:v/>
                </c:pt>
                <c:pt idx="3104">
                  <c:v/>
                </c:pt>
                <c:pt idx="3105">
                  <c:v/>
                </c:pt>
                <c:pt idx="3106">
                  <c:v/>
                </c:pt>
                <c:pt idx="3107">
                  <c:v/>
                </c:pt>
                <c:pt idx="3108">
                  <c:v/>
                </c:pt>
                <c:pt idx="3109">
                  <c:v/>
                </c:pt>
                <c:pt idx="3110">
                  <c:v/>
                </c:pt>
                <c:pt idx="3111">
                  <c:v/>
                </c:pt>
                <c:pt idx="3112">
                  <c:v/>
                </c:pt>
                <c:pt idx="3113">
                  <c:v/>
                </c:pt>
                <c:pt idx="3114">
                  <c:v/>
                </c:pt>
                <c:pt idx="3115">
                  <c:v/>
                </c:pt>
                <c:pt idx="3116">
                  <c:v/>
                </c:pt>
                <c:pt idx="3117">
                  <c:v/>
                </c:pt>
                <c:pt idx="3118">
                  <c:v/>
                </c:pt>
                <c:pt idx="3119">
                  <c:v/>
                </c:pt>
                <c:pt idx="3120">
                  <c:v/>
                </c:pt>
                <c:pt idx="3121">
                  <c:v/>
                </c:pt>
                <c:pt idx="3122">
                  <c:v/>
                </c:pt>
                <c:pt idx="3123">
                  <c:v/>
                </c:pt>
                <c:pt idx="3124">
                  <c:v/>
                </c:pt>
                <c:pt idx="3125">
                  <c:v/>
                </c:pt>
                <c:pt idx="3126">
                  <c:v/>
                </c:pt>
                <c:pt idx="3127">
                  <c:v/>
                </c:pt>
                <c:pt idx="3128">
                  <c:v/>
                </c:pt>
                <c:pt idx="3129">
                  <c:v/>
                </c:pt>
                <c:pt idx="3130">
                  <c:v/>
                </c:pt>
                <c:pt idx="3131">
                  <c:v/>
                </c:pt>
                <c:pt idx="3132">
                  <c:v/>
                </c:pt>
                <c:pt idx="3133">
                  <c:v/>
                </c:pt>
                <c:pt idx="3134">
                  <c:v/>
                </c:pt>
                <c:pt idx="3135">
                  <c:v/>
                </c:pt>
                <c:pt idx="3136">
                  <c:v/>
                </c:pt>
                <c:pt idx="3137">
                  <c:v/>
                </c:pt>
                <c:pt idx="3138">
                  <c:v/>
                </c:pt>
                <c:pt idx="3139">
                  <c:v/>
                </c:pt>
                <c:pt idx="3140">
                  <c:v/>
                </c:pt>
                <c:pt idx="3141">
                  <c:v/>
                </c:pt>
                <c:pt idx="3142">
                  <c:v/>
                </c:pt>
                <c:pt idx="3143">
                  <c:v/>
                </c:pt>
                <c:pt idx="3144">
                  <c:v/>
                </c:pt>
                <c:pt idx="3145">
                  <c:v/>
                </c:pt>
                <c:pt idx="3146">
                  <c:v/>
                </c:pt>
                <c:pt idx="3147">
                  <c:v/>
                </c:pt>
                <c:pt idx="3148">
                  <c:v/>
                </c:pt>
                <c:pt idx="3149">
                  <c:v/>
                </c:pt>
                <c:pt idx="3150">
                  <c:v/>
                </c:pt>
                <c:pt idx="3151">
                  <c:v/>
                </c:pt>
                <c:pt idx="3152">
                  <c:v/>
                </c:pt>
                <c:pt idx="3153">
                  <c:v/>
                </c:pt>
                <c:pt idx="3154">
                  <c:v/>
                </c:pt>
                <c:pt idx="3155">
                  <c:v/>
                </c:pt>
                <c:pt idx="3156">
                  <c:v/>
                </c:pt>
                <c:pt idx="3157">
                  <c:v/>
                </c:pt>
                <c:pt idx="3158">
                  <c:v/>
                </c:pt>
                <c:pt idx="3159">
                  <c:v/>
                </c:pt>
                <c:pt idx="3160">
                  <c:v/>
                </c:pt>
                <c:pt idx="3161">
                  <c:v/>
                </c:pt>
                <c:pt idx="3162">
                  <c:v/>
                </c:pt>
                <c:pt idx="3163">
                  <c:v/>
                </c:pt>
                <c:pt idx="3164">
                  <c:v/>
                </c:pt>
                <c:pt idx="3165">
                  <c:v/>
                </c:pt>
                <c:pt idx="3166">
                  <c:v/>
                </c:pt>
                <c:pt idx="3167">
                  <c:v/>
                </c:pt>
                <c:pt idx="3168">
                  <c:v/>
                </c:pt>
                <c:pt idx="3169">
                  <c:v/>
                </c:pt>
                <c:pt idx="3170">
                  <c:v/>
                </c:pt>
                <c:pt idx="3171">
                  <c:v/>
                </c:pt>
                <c:pt idx="3172">
                  <c:v/>
                </c:pt>
                <c:pt idx="3173">
                  <c:v/>
                </c:pt>
                <c:pt idx="3174">
                  <c:v/>
                </c:pt>
                <c:pt idx="3175">
                  <c:v/>
                </c:pt>
                <c:pt idx="3176">
                  <c:v/>
                </c:pt>
                <c:pt idx="3177">
                  <c:v/>
                </c:pt>
                <c:pt idx="3178">
                  <c:v/>
                </c:pt>
                <c:pt idx="3179">
                  <c:v/>
                </c:pt>
                <c:pt idx="3180">
                  <c:v/>
                </c:pt>
                <c:pt idx="3181">
                  <c:v/>
                </c:pt>
                <c:pt idx="3182">
                  <c:v/>
                </c:pt>
                <c:pt idx="3183">
                  <c:v/>
                </c:pt>
                <c:pt idx="3184">
                  <c:v/>
                </c:pt>
                <c:pt idx="3185">
                  <c:v/>
                </c:pt>
                <c:pt idx="3186">
                  <c:v/>
                </c:pt>
                <c:pt idx="3187">
                  <c:v/>
                </c:pt>
                <c:pt idx="3188">
                  <c:v/>
                </c:pt>
                <c:pt idx="3189">
                  <c:v/>
                </c:pt>
                <c:pt idx="3190">
                  <c:v/>
                </c:pt>
                <c:pt idx="3191">
                  <c:v/>
                </c:pt>
                <c:pt idx="3192">
                  <c:v/>
                </c:pt>
                <c:pt idx="3193">
                  <c:v/>
                </c:pt>
                <c:pt idx="3194">
                  <c:v/>
                </c:pt>
                <c:pt idx="3195">
                  <c:v/>
                </c:pt>
                <c:pt idx="3196">
                  <c:v/>
                </c:pt>
                <c:pt idx="3197">
                  <c:v/>
                </c:pt>
                <c:pt idx="3198">
                  <c:v/>
                </c:pt>
                <c:pt idx="3199">
                  <c:v/>
                </c:pt>
                <c:pt idx="3200">
                  <c:v/>
                </c:pt>
                <c:pt idx="3201">
                  <c:v/>
                </c:pt>
                <c:pt idx="3202">
                  <c:v/>
                </c:pt>
                <c:pt idx="3203">
                  <c:v/>
                </c:pt>
                <c:pt idx="3204">
                  <c:v/>
                </c:pt>
                <c:pt idx="3205">
                  <c:v/>
                </c:pt>
                <c:pt idx="3206">
                  <c:v/>
                </c:pt>
                <c:pt idx="3207">
                  <c:v/>
                </c:pt>
                <c:pt idx="3208">
                  <c:v/>
                </c:pt>
                <c:pt idx="3209">
                  <c:v/>
                </c:pt>
                <c:pt idx="3210">
                  <c:v/>
                </c:pt>
                <c:pt idx="3211">
                  <c:v/>
                </c:pt>
                <c:pt idx="3212">
                  <c:v/>
                </c:pt>
                <c:pt idx="3213">
                  <c:v/>
                </c:pt>
                <c:pt idx="3214">
                  <c:v/>
                </c:pt>
                <c:pt idx="3215">
                  <c:v/>
                </c:pt>
                <c:pt idx="3216">
                  <c:v/>
                </c:pt>
                <c:pt idx="3217">
                  <c:v/>
                </c:pt>
                <c:pt idx="3218">
                  <c:v/>
                </c:pt>
                <c:pt idx="3219">
                  <c:v/>
                </c:pt>
                <c:pt idx="3220">
                  <c:v/>
                </c:pt>
                <c:pt idx="3221">
                  <c:v/>
                </c:pt>
                <c:pt idx="3222">
                  <c:v/>
                </c:pt>
                <c:pt idx="3223">
                  <c:v/>
                </c:pt>
                <c:pt idx="3224">
                  <c:v/>
                </c:pt>
                <c:pt idx="3225">
                  <c:v/>
                </c:pt>
                <c:pt idx="3226">
                  <c:v/>
                </c:pt>
                <c:pt idx="3227">
                  <c:v/>
                </c:pt>
                <c:pt idx="3228">
                  <c:v/>
                </c:pt>
                <c:pt idx="3229">
                  <c:v/>
                </c:pt>
                <c:pt idx="3230">
                  <c:v/>
                </c:pt>
                <c:pt idx="3231">
                  <c:v/>
                </c:pt>
                <c:pt idx="3232">
                  <c:v/>
                </c:pt>
                <c:pt idx="3233">
                  <c:v/>
                </c:pt>
                <c:pt idx="3234">
                  <c:v/>
                </c:pt>
                <c:pt idx="3235">
                  <c:v/>
                </c:pt>
                <c:pt idx="3236">
                  <c:v/>
                </c:pt>
                <c:pt idx="3237">
                  <c:v/>
                </c:pt>
                <c:pt idx="3238">
                  <c:v/>
                </c:pt>
                <c:pt idx="3239">
                  <c:v/>
                </c:pt>
                <c:pt idx="3240">
                  <c:v/>
                </c:pt>
                <c:pt idx="3241">
                  <c:v/>
                </c:pt>
                <c:pt idx="3242">
                  <c:v/>
                </c:pt>
                <c:pt idx="3243">
                  <c:v/>
                </c:pt>
                <c:pt idx="3244">
                  <c:v/>
                </c:pt>
                <c:pt idx="3245">
                  <c:v/>
                </c:pt>
                <c:pt idx="3246">
                  <c:v/>
                </c:pt>
                <c:pt idx="3247">
                  <c:v/>
                </c:pt>
                <c:pt idx="3248">
                  <c:v/>
                </c:pt>
                <c:pt idx="3249">
                  <c:v/>
                </c:pt>
                <c:pt idx="3250">
                  <c:v/>
                </c:pt>
                <c:pt idx="3251">
                  <c:v/>
                </c:pt>
                <c:pt idx="3252">
                  <c:v/>
                </c:pt>
                <c:pt idx="3253">
                  <c:v/>
                </c:pt>
                <c:pt idx="3254">
                  <c:v/>
                </c:pt>
                <c:pt idx="3255">
                  <c:v/>
                </c:pt>
                <c:pt idx="3256">
                  <c:v/>
                </c:pt>
                <c:pt idx="3257">
                  <c:v/>
                </c:pt>
                <c:pt idx="3258">
                  <c:v/>
                </c:pt>
                <c:pt idx="3259">
                  <c:v/>
                </c:pt>
                <c:pt idx="3260">
                  <c:v/>
                </c:pt>
                <c:pt idx="3261">
                  <c:v/>
                </c:pt>
                <c:pt idx="3262">
                  <c:v/>
                </c:pt>
                <c:pt idx="3263">
                  <c:v/>
                </c:pt>
                <c:pt idx="3264">
                  <c:v/>
                </c:pt>
                <c:pt idx="3265">
                  <c:v/>
                </c:pt>
                <c:pt idx="3266">
                  <c:v/>
                </c:pt>
                <c:pt idx="3267">
                  <c:v/>
                </c:pt>
                <c:pt idx="3268">
                  <c:v/>
                </c:pt>
                <c:pt idx="3269">
                  <c:v/>
                </c:pt>
                <c:pt idx="3270">
                  <c:v/>
                </c:pt>
                <c:pt idx="3271">
                  <c:v/>
                </c:pt>
                <c:pt idx="3272">
                  <c:v/>
                </c:pt>
                <c:pt idx="3273">
                  <c:v/>
                </c:pt>
                <c:pt idx="3274">
                  <c:v/>
                </c:pt>
                <c:pt idx="3275">
                  <c:v/>
                </c:pt>
                <c:pt idx="3276">
                  <c:v/>
                </c:pt>
                <c:pt idx="3277">
                  <c:v/>
                </c:pt>
                <c:pt idx="3278">
                  <c:v/>
                </c:pt>
                <c:pt idx="3279">
                  <c:v/>
                </c:pt>
                <c:pt idx="3280">
                  <c:v/>
                </c:pt>
                <c:pt idx="3281">
                  <c:v/>
                </c:pt>
                <c:pt idx="3282">
                  <c:v/>
                </c:pt>
                <c:pt idx="3283">
                  <c:v/>
                </c:pt>
                <c:pt idx="3284">
                  <c:v/>
                </c:pt>
                <c:pt idx="3285">
                  <c:v/>
                </c:pt>
                <c:pt idx="3286">
                  <c:v/>
                </c:pt>
                <c:pt idx="3287">
                  <c:v/>
                </c:pt>
                <c:pt idx="3288">
                  <c:v/>
                </c:pt>
                <c:pt idx="3289">
                  <c:v/>
                </c:pt>
                <c:pt idx="3290">
                  <c:v/>
                </c:pt>
                <c:pt idx="3291">
                  <c:v/>
                </c:pt>
                <c:pt idx="3292">
                  <c:v/>
                </c:pt>
                <c:pt idx="3293">
                  <c:v/>
                </c:pt>
                <c:pt idx="3294">
                  <c:v/>
                </c:pt>
                <c:pt idx="3295">
                  <c:v/>
                </c:pt>
                <c:pt idx="3296">
                  <c:v/>
                </c:pt>
                <c:pt idx="3297">
                  <c:v/>
                </c:pt>
                <c:pt idx="3298">
                  <c:v/>
                </c:pt>
                <c:pt idx="3299">
                  <c:v/>
                </c:pt>
                <c:pt idx="3300">
                  <c:v/>
                </c:pt>
                <c:pt idx="3301">
                  <c:v/>
                </c:pt>
                <c:pt idx="3302">
                  <c:v/>
                </c:pt>
                <c:pt idx="3303">
                  <c:v/>
                </c:pt>
                <c:pt idx="3304">
                  <c:v/>
                </c:pt>
                <c:pt idx="3305">
                  <c:v/>
                </c:pt>
                <c:pt idx="3306">
                  <c:v/>
                </c:pt>
                <c:pt idx="3307">
                  <c:v/>
                </c:pt>
                <c:pt idx="3308">
                  <c:v/>
                </c:pt>
                <c:pt idx="3309">
                  <c:v/>
                </c:pt>
                <c:pt idx="3310">
                  <c:v/>
                </c:pt>
                <c:pt idx="3311">
                  <c:v/>
                </c:pt>
                <c:pt idx="3312">
                  <c:v/>
                </c:pt>
                <c:pt idx="3313">
                  <c:v/>
                </c:pt>
                <c:pt idx="3314">
                  <c:v/>
                </c:pt>
                <c:pt idx="3315">
                  <c:v/>
                </c:pt>
                <c:pt idx="3316">
                  <c:v/>
                </c:pt>
                <c:pt idx="3317">
                  <c:v/>
                </c:pt>
                <c:pt idx="3318">
                  <c:v/>
                </c:pt>
                <c:pt idx="3319">
                  <c:v/>
                </c:pt>
                <c:pt idx="3320">
                  <c:v/>
                </c:pt>
                <c:pt idx="3321">
                  <c:v/>
                </c:pt>
                <c:pt idx="3322">
                  <c:v/>
                </c:pt>
                <c:pt idx="3323">
                  <c:v/>
                </c:pt>
                <c:pt idx="3324">
                  <c:v/>
                </c:pt>
                <c:pt idx="3325">
                  <c:v/>
                </c:pt>
                <c:pt idx="3326">
                  <c:v/>
                </c:pt>
                <c:pt idx="3327">
                  <c:v/>
                </c:pt>
                <c:pt idx="3328">
                  <c:v/>
                </c:pt>
                <c:pt idx="3329">
                  <c:v/>
                </c:pt>
                <c:pt idx="3330">
                  <c:v/>
                </c:pt>
                <c:pt idx="3331">
                  <c:v/>
                </c:pt>
                <c:pt idx="3332">
                  <c:v/>
                </c:pt>
                <c:pt idx="3333">
                  <c:v/>
                </c:pt>
                <c:pt idx="3334">
                  <c:v/>
                </c:pt>
                <c:pt idx="3335">
                  <c:v/>
                </c:pt>
                <c:pt idx="3336">
                  <c:v/>
                </c:pt>
                <c:pt idx="3337">
                  <c:v/>
                </c:pt>
                <c:pt idx="3338">
                  <c:v/>
                </c:pt>
                <c:pt idx="3339">
                  <c:v/>
                </c:pt>
                <c:pt idx="3340">
                  <c:v/>
                </c:pt>
                <c:pt idx="3341">
                  <c:v/>
                </c:pt>
                <c:pt idx="3342">
                  <c:v/>
                </c:pt>
                <c:pt idx="3343">
                  <c:v/>
                </c:pt>
                <c:pt idx="3344">
                  <c:v/>
                </c:pt>
                <c:pt idx="3345">
                  <c:v/>
                </c:pt>
                <c:pt idx="3346">
                  <c:v/>
                </c:pt>
                <c:pt idx="3347">
                  <c:v/>
                </c:pt>
                <c:pt idx="3348">
                  <c:v/>
                </c:pt>
                <c:pt idx="3349">
                  <c:v/>
                </c:pt>
                <c:pt idx="3350">
                  <c:v/>
                </c:pt>
                <c:pt idx="3351">
                  <c:v/>
                </c:pt>
                <c:pt idx="3352">
                  <c:v/>
                </c:pt>
                <c:pt idx="3353">
                  <c:v/>
                </c:pt>
                <c:pt idx="3354">
                  <c:v/>
                </c:pt>
                <c:pt idx="3355">
                  <c:v/>
                </c:pt>
                <c:pt idx="3356">
                  <c:v/>
                </c:pt>
                <c:pt idx="3357">
                  <c:v/>
                </c:pt>
                <c:pt idx="3358">
                  <c:v/>
                </c:pt>
                <c:pt idx="3359">
                  <c:v/>
                </c:pt>
                <c:pt idx="3360">
                  <c:v/>
                </c:pt>
                <c:pt idx="3361">
                  <c:v/>
                </c:pt>
                <c:pt idx="3362">
                  <c:v/>
                </c:pt>
                <c:pt idx="3363">
                  <c:v/>
                </c:pt>
                <c:pt idx="3364">
                  <c:v/>
                </c:pt>
                <c:pt idx="3365">
                  <c:v/>
                </c:pt>
                <c:pt idx="3366">
                  <c:v/>
                </c:pt>
                <c:pt idx="3367">
                  <c:v/>
                </c:pt>
                <c:pt idx="3368">
                  <c:v/>
                </c:pt>
                <c:pt idx="3369">
                  <c:v/>
                </c:pt>
                <c:pt idx="3370">
                  <c:v/>
                </c:pt>
                <c:pt idx="3371">
                  <c:v/>
                </c:pt>
                <c:pt idx="3372">
                  <c:v/>
                </c:pt>
                <c:pt idx="3373">
                  <c:v/>
                </c:pt>
                <c:pt idx="3374">
                  <c:v/>
                </c:pt>
                <c:pt idx="3375">
                  <c:v/>
                </c:pt>
                <c:pt idx="3376">
                  <c:v/>
                </c:pt>
                <c:pt idx="3377">
                  <c:v/>
                </c:pt>
                <c:pt idx="3378">
                  <c:v/>
                </c:pt>
                <c:pt idx="3379">
                  <c:v/>
                </c:pt>
                <c:pt idx="3380">
                  <c:v/>
                </c:pt>
                <c:pt idx="3381">
                  <c:v/>
                </c:pt>
                <c:pt idx="3382">
                  <c:v/>
                </c:pt>
                <c:pt idx="3383">
                  <c:v/>
                </c:pt>
                <c:pt idx="3384">
                  <c:v/>
                </c:pt>
                <c:pt idx="3385">
                  <c:v/>
                </c:pt>
                <c:pt idx="3386">
                  <c:v/>
                </c:pt>
                <c:pt idx="3387">
                  <c:v/>
                </c:pt>
                <c:pt idx="3388">
                  <c:v/>
                </c:pt>
                <c:pt idx="3389">
                  <c:v/>
                </c:pt>
                <c:pt idx="3390">
                  <c:v/>
                </c:pt>
                <c:pt idx="3391">
                  <c:v/>
                </c:pt>
                <c:pt idx="3392">
                  <c:v/>
                </c:pt>
                <c:pt idx="3393">
                  <c:v/>
                </c:pt>
                <c:pt idx="3394">
                  <c:v/>
                </c:pt>
                <c:pt idx="3395">
                  <c:v/>
                </c:pt>
                <c:pt idx="3396">
                  <c:v/>
                </c:pt>
                <c:pt idx="3397">
                  <c:v/>
                </c:pt>
                <c:pt idx="3398">
                  <c:v/>
                </c:pt>
                <c:pt idx="3399">
                  <c:v/>
                </c:pt>
                <c:pt idx="3400">
                  <c:v/>
                </c:pt>
                <c:pt idx="3401">
                  <c:v/>
                </c:pt>
                <c:pt idx="3402">
                  <c:v/>
                </c:pt>
                <c:pt idx="3403">
                  <c:v/>
                </c:pt>
                <c:pt idx="3404">
                  <c:v/>
                </c:pt>
                <c:pt idx="3405">
                  <c:v/>
                </c:pt>
                <c:pt idx="3406">
                  <c:v/>
                </c:pt>
                <c:pt idx="3407">
                  <c:v/>
                </c:pt>
                <c:pt idx="3408">
                  <c:v/>
                </c:pt>
                <c:pt idx="3409">
                  <c:v/>
                </c:pt>
                <c:pt idx="3410">
                  <c:v/>
                </c:pt>
                <c:pt idx="3411">
                  <c:v/>
                </c:pt>
                <c:pt idx="3412">
                  <c:v/>
                </c:pt>
                <c:pt idx="3413">
                  <c:v/>
                </c:pt>
                <c:pt idx="3414">
                  <c:v/>
                </c:pt>
                <c:pt idx="3415">
                  <c:v/>
                </c:pt>
                <c:pt idx="3416">
                  <c:v/>
                </c:pt>
                <c:pt idx="3417">
                  <c:v/>
                </c:pt>
                <c:pt idx="3418">
                  <c:v/>
                </c:pt>
                <c:pt idx="3419">
                  <c:v/>
                </c:pt>
                <c:pt idx="3420">
                  <c:v/>
                </c:pt>
                <c:pt idx="3421">
                  <c:v/>
                </c:pt>
                <c:pt idx="3422">
                  <c:v/>
                </c:pt>
                <c:pt idx="3423">
                  <c:v/>
                </c:pt>
                <c:pt idx="3424">
                  <c:v/>
                </c:pt>
                <c:pt idx="3425">
                  <c:v/>
                </c:pt>
                <c:pt idx="3426">
                  <c:v/>
                </c:pt>
                <c:pt idx="3427">
                  <c:v/>
                </c:pt>
                <c:pt idx="3428">
                  <c:v/>
                </c:pt>
                <c:pt idx="3429">
                  <c:v/>
                </c:pt>
                <c:pt idx="3430">
                  <c:v/>
                </c:pt>
                <c:pt idx="3431">
                  <c:v/>
                </c:pt>
                <c:pt idx="3432">
                  <c:v/>
                </c:pt>
                <c:pt idx="3433">
                  <c:v/>
                </c:pt>
                <c:pt idx="3434">
                  <c:v/>
                </c:pt>
                <c:pt idx="3435">
                  <c:v/>
                </c:pt>
                <c:pt idx="3436">
                  <c:v/>
                </c:pt>
                <c:pt idx="3437">
                  <c:v/>
                </c:pt>
                <c:pt idx="3438">
                  <c:v/>
                </c:pt>
                <c:pt idx="3439">
                  <c:v/>
                </c:pt>
                <c:pt idx="3440">
                  <c:v/>
                </c:pt>
                <c:pt idx="3441">
                  <c:v/>
                </c:pt>
                <c:pt idx="3442">
                  <c:v/>
                </c:pt>
                <c:pt idx="3443">
                  <c:v/>
                </c:pt>
                <c:pt idx="3444">
                  <c:v/>
                </c:pt>
                <c:pt idx="3445">
                  <c:v/>
                </c:pt>
                <c:pt idx="3446">
                  <c:v/>
                </c:pt>
                <c:pt idx="3447">
                  <c:v/>
                </c:pt>
                <c:pt idx="3448">
                  <c:v/>
                </c:pt>
                <c:pt idx="3449">
                  <c:v/>
                </c:pt>
                <c:pt idx="3450">
                  <c:v/>
                </c:pt>
                <c:pt idx="3451">
                  <c:v/>
                </c:pt>
                <c:pt idx="3452">
                  <c:v/>
                </c:pt>
                <c:pt idx="3453">
                  <c:v/>
                </c:pt>
                <c:pt idx="3454">
                  <c:v/>
                </c:pt>
                <c:pt idx="3455">
                  <c:v/>
                </c:pt>
                <c:pt idx="3456">
                  <c:v/>
                </c:pt>
                <c:pt idx="3457">
                  <c:v/>
                </c:pt>
                <c:pt idx="3458">
                  <c:v/>
                </c:pt>
                <c:pt idx="3459">
                  <c:v/>
                </c:pt>
                <c:pt idx="3460">
                  <c:v/>
                </c:pt>
                <c:pt idx="3461">
                  <c:v/>
                </c:pt>
                <c:pt idx="3462">
                  <c:v/>
                </c:pt>
                <c:pt idx="3463">
                  <c:v/>
                </c:pt>
                <c:pt idx="3464">
                  <c:v/>
                </c:pt>
                <c:pt idx="3465">
                  <c:v/>
                </c:pt>
                <c:pt idx="3466">
                  <c:v/>
                </c:pt>
                <c:pt idx="3467">
                  <c:v/>
                </c:pt>
                <c:pt idx="3468">
                  <c:v/>
                </c:pt>
                <c:pt idx="3469">
                  <c:v/>
                </c:pt>
                <c:pt idx="3470">
                  <c:v/>
                </c:pt>
                <c:pt idx="3471">
                  <c:v/>
                </c:pt>
                <c:pt idx="3472">
                  <c:v/>
                </c:pt>
                <c:pt idx="3473">
                  <c:v/>
                </c:pt>
                <c:pt idx="3474">
                  <c:v/>
                </c:pt>
                <c:pt idx="3475">
                  <c:v/>
                </c:pt>
                <c:pt idx="3476">
                  <c:v/>
                </c:pt>
                <c:pt idx="3477">
                  <c:v/>
                </c:pt>
                <c:pt idx="3478">
                  <c:v/>
                </c:pt>
                <c:pt idx="3479">
                  <c:v/>
                </c:pt>
                <c:pt idx="3480">
                  <c:v/>
                </c:pt>
                <c:pt idx="3481">
                  <c:v/>
                </c:pt>
                <c:pt idx="3482">
                  <c:v/>
                </c:pt>
                <c:pt idx="3483">
                  <c:v/>
                </c:pt>
                <c:pt idx="3484">
                  <c:v/>
                </c:pt>
                <c:pt idx="3485">
                  <c:v/>
                </c:pt>
                <c:pt idx="3486">
                  <c:v/>
                </c:pt>
                <c:pt idx="3487">
                  <c:v/>
                </c:pt>
                <c:pt idx="3488">
                  <c:v/>
                </c:pt>
                <c:pt idx="3489">
                  <c:v/>
                </c:pt>
                <c:pt idx="3490">
                  <c:v/>
                </c:pt>
                <c:pt idx="3491">
                  <c:v/>
                </c:pt>
                <c:pt idx="3492">
                  <c:v/>
                </c:pt>
                <c:pt idx="3493">
                  <c:v/>
                </c:pt>
                <c:pt idx="3494">
                  <c:v/>
                </c:pt>
                <c:pt idx="3495">
                  <c:v/>
                </c:pt>
                <c:pt idx="3496">
                  <c:v/>
                </c:pt>
                <c:pt idx="3497">
                  <c:v/>
                </c:pt>
                <c:pt idx="3498">
                  <c:v/>
                </c:pt>
                <c:pt idx="3499">
                  <c:v/>
                </c:pt>
                <c:pt idx="3500">
                  <c:v/>
                </c:pt>
                <c:pt idx="3501">
                  <c:v/>
                </c:pt>
                <c:pt idx="3502">
                  <c:v/>
                </c:pt>
                <c:pt idx="3503">
                  <c:v/>
                </c:pt>
                <c:pt idx="3504">
                  <c:v/>
                </c:pt>
                <c:pt idx="3505">
                  <c:v/>
                </c:pt>
                <c:pt idx="3506">
                  <c:v/>
                </c:pt>
                <c:pt idx="3507">
                  <c:v/>
                </c:pt>
                <c:pt idx="3508">
                  <c:v/>
                </c:pt>
                <c:pt idx="3509">
                  <c:v/>
                </c:pt>
                <c:pt idx="3510">
                  <c:v/>
                </c:pt>
                <c:pt idx="3511">
                  <c:v/>
                </c:pt>
                <c:pt idx="3512">
                  <c:v/>
                </c:pt>
                <c:pt idx="3513">
                  <c:v/>
                </c:pt>
                <c:pt idx="3514">
                  <c:v/>
                </c:pt>
                <c:pt idx="3515">
                  <c:v/>
                </c:pt>
                <c:pt idx="3516">
                  <c:v/>
                </c:pt>
                <c:pt idx="3517">
                  <c:v/>
                </c:pt>
                <c:pt idx="3518">
                  <c:v/>
                </c:pt>
                <c:pt idx="3519">
                  <c:v/>
                </c:pt>
                <c:pt idx="3520">
                  <c:v/>
                </c:pt>
                <c:pt idx="3521">
                  <c:v/>
                </c:pt>
                <c:pt idx="3522">
                  <c:v/>
                </c:pt>
                <c:pt idx="3523">
                  <c:v/>
                </c:pt>
                <c:pt idx="3524">
                  <c:v/>
                </c:pt>
                <c:pt idx="3525">
                  <c:v/>
                </c:pt>
                <c:pt idx="3526">
                  <c:v/>
                </c:pt>
                <c:pt idx="3527">
                  <c:v/>
                </c:pt>
                <c:pt idx="3528">
                  <c:v/>
                </c:pt>
                <c:pt idx="3529">
                  <c:v/>
                </c:pt>
                <c:pt idx="3530">
                  <c:v/>
                </c:pt>
                <c:pt idx="3531">
                  <c:v/>
                </c:pt>
                <c:pt idx="3532">
                  <c:v/>
                </c:pt>
                <c:pt idx="3533">
                  <c:v/>
                </c:pt>
                <c:pt idx="3534">
                  <c:v/>
                </c:pt>
                <c:pt idx="3535">
                  <c:v/>
                </c:pt>
                <c:pt idx="3536">
                  <c:v/>
                </c:pt>
                <c:pt idx="3537">
                  <c:v/>
                </c:pt>
                <c:pt idx="3538">
                  <c:v/>
                </c:pt>
                <c:pt idx="3539">
                  <c:v/>
                </c:pt>
                <c:pt idx="3540">
                  <c:v/>
                </c:pt>
                <c:pt idx="3541">
                  <c:v/>
                </c:pt>
                <c:pt idx="3542">
                  <c:v/>
                </c:pt>
                <c:pt idx="3543">
                  <c:v/>
                </c:pt>
                <c:pt idx="3544">
                  <c:v/>
                </c:pt>
                <c:pt idx="3545">
                  <c:v/>
                </c:pt>
                <c:pt idx="3546">
                  <c:v/>
                </c:pt>
                <c:pt idx="3547">
                  <c:v/>
                </c:pt>
                <c:pt idx="3548">
                  <c:v/>
                </c:pt>
                <c:pt idx="3549">
                  <c:v/>
                </c:pt>
                <c:pt idx="3550">
                  <c:v/>
                </c:pt>
                <c:pt idx="3551">
                  <c:v/>
                </c:pt>
                <c:pt idx="3552">
                  <c:v/>
                </c:pt>
                <c:pt idx="3553">
                  <c:v/>
                </c:pt>
                <c:pt idx="3554">
                  <c:v/>
                </c:pt>
                <c:pt idx="3555">
                  <c:v/>
                </c:pt>
                <c:pt idx="3556">
                  <c:v/>
                </c:pt>
                <c:pt idx="3557">
                  <c:v/>
                </c:pt>
                <c:pt idx="3558">
                  <c:v/>
                </c:pt>
                <c:pt idx="3559">
                  <c:v/>
                </c:pt>
                <c:pt idx="3560">
                  <c:v/>
                </c:pt>
                <c:pt idx="3561">
                  <c:v/>
                </c:pt>
                <c:pt idx="3562">
                  <c:v/>
                </c:pt>
                <c:pt idx="3563">
                  <c:v/>
                </c:pt>
                <c:pt idx="3564">
                  <c:v/>
                </c:pt>
                <c:pt idx="3565">
                  <c:v/>
                </c:pt>
                <c:pt idx="3566">
                  <c:v/>
                </c:pt>
                <c:pt idx="3567">
                  <c:v/>
                </c:pt>
                <c:pt idx="3568">
                  <c:v/>
                </c:pt>
                <c:pt idx="3569">
                  <c:v/>
                </c:pt>
                <c:pt idx="3570">
                  <c:v/>
                </c:pt>
                <c:pt idx="3571">
                  <c:v/>
                </c:pt>
                <c:pt idx="3572">
                  <c:v/>
                </c:pt>
                <c:pt idx="3573">
                  <c:v/>
                </c:pt>
                <c:pt idx="3574">
                  <c:v/>
                </c:pt>
                <c:pt idx="3575">
                  <c:v/>
                </c:pt>
                <c:pt idx="3576">
                  <c:v/>
                </c:pt>
                <c:pt idx="3577">
                  <c:v/>
                </c:pt>
                <c:pt idx="3578">
                  <c:v/>
                </c:pt>
                <c:pt idx="3579">
                  <c:v/>
                </c:pt>
                <c:pt idx="3580">
                  <c:v/>
                </c:pt>
                <c:pt idx="3581">
                  <c:v/>
                </c:pt>
                <c:pt idx="3582">
                  <c:v/>
                </c:pt>
                <c:pt idx="3583">
                  <c:v/>
                </c:pt>
                <c:pt idx="3584">
                  <c:v/>
                </c:pt>
                <c:pt idx="3585">
                  <c:v/>
                </c:pt>
                <c:pt idx="3586">
                  <c:v/>
                </c:pt>
                <c:pt idx="3587">
                  <c:v/>
                </c:pt>
                <c:pt idx="3588">
                  <c:v/>
                </c:pt>
                <c:pt idx="3589">
                  <c:v/>
                </c:pt>
                <c:pt idx="3590">
                  <c:v/>
                </c:pt>
                <c:pt idx="3591">
                  <c:v/>
                </c:pt>
                <c:pt idx="3592">
                  <c:v/>
                </c:pt>
                <c:pt idx="3593">
                  <c:v/>
                </c:pt>
                <c:pt idx="3594">
                  <c:v/>
                </c:pt>
                <c:pt idx="3595">
                  <c:v/>
                </c:pt>
                <c:pt idx="3596">
                  <c:v/>
                </c:pt>
                <c:pt idx="3597">
                  <c:v/>
                </c:pt>
                <c:pt idx="3598">
                  <c:v/>
                </c:pt>
                <c:pt idx="3599">
                  <c:v/>
                </c:pt>
                <c:pt idx="3600">
                  <c:v/>
                </c:pt>
                <c:pt idx="3601">
                  <c:v/>
                </c:pt>
                <c:pt idx="3602">
                  <c:v/>
                </c:pt>
                <c:pt idx="3603">
                  <c:v/>
                </c:pt>
                <c:pt idx="3604">
                  <c:v/>
                </c:pt>
                <c:pt idx="3605">
                  <c:v/>
                </c:pt>
                <c:pt idx="3606">
                  <c:v/>
                </c:pt>
                <c:pt idx="3607">
                  <c:v/>
                </c:pt>
                <c:pt idx="3608">
                  <c:v/>
                </c:pt>
                <c:pt idx="3609">
                  <c:v/>
                </c:pt>
                <c:pt idx="3610">
                  <c:v/>
                </c:pt>
                <c:pt idx="3611">
                  <c:v/>
                </c:pt>
                <c:pt idx="3612">
                  <c:v/>
                </c:pt>
                <c:pt idx="3613">
                  <c:v/>
                </c:pt>
                <c:pt idx="3614">
                  <c:v/>
                </c:pt>
                <c:pt idx="3615">
                  <c:v/>
                </c:pt>
                <c:pt idx="3616">
                  <c:v/>
                </c:pt>
                <c:pt idx="3617">
                  <c:v/>
                </c:pt>
                <c:pt idx="3618">
                  <c:v/>
                </c:pt>
                <c:pt idx="3619">
                  <c:v/>
                </c:pt>
                <c:pt idx="3620">
                  <c:v/>
                </c:pt>
                <c:pt idx="3621">
                  <c:v/>
                </c:pt>
                <c:pt idx="3622">
                  <c:v/>
                </c:pt>
                <c:pt idx="3623">
                  <c:v/>
                </c:pt>
                <c:pt idx="3624">
                  <c:v/>
                </c:pt>
                <c:pt idx="3625">
                  <c:v/>
                </c:pt>
                <c:pt idx="3626">
                  <c:v/>
                </c:pt>
                <c:pt idx="3627">
                  <c:v/>
                </c:pt>
                <c:pt idx="3628">
                  <c:v/>
                </c:pt>
                <c:pt idx="3629">
                  <c:v/>
                </c:pt>
                <c:pt idx="3630">
                  <c:v/>
                </c:pt>
                <c:pt idx="3631">
                  <c:v/>
                </c:pt>
                <c:pt idx="3632">
                  <c:v/>
                </c:pt>
                <c:pt idx="3633">
                  <c:v/>
                </c:pt>
                <c:pt idx="3634">
                  <c:v/>
                </c:pt>
                <c:pt idx="3635">
                  <c:v/>
                </c:pt>
                <c:pt idx="3636">
                  <c:v/>
                </c:pt>
                <c:pt idx="3637">
                  <c:v/>
                </c:pt>
                <c:pt idx="3638">
                  <c:v/>
                </c:pt>
                <c:pt idx="3639">
                  <c:v/>
                </c:pt>
                <c:pt idx="3640">
                  <c:v/>
                </c:pt>
                <c:pt idx="3641">
                  <c:v/>
                </c:pt>
                <c:pt idx="3642">
                  <c:v/>
                </c:pt>
                <c:pt idx="3643">
                  <c:v/>
                </c:pt>
                <c:pt idx="3644">
                  <c:v/>
                </c:pt>
                <c:pt idx="3645">
                  <c:v/>
                </c:pt>
                <c:pt idx="3646">
                  <c:v/>
                </c:pt>
                <c:pt idx="3647">
                  <c:v/>
                </c:pt>
                <c:pt idx="3648">
                  <c:v/>
                </c:pt>
                <c:pt idx="3649">
                  <c:v/>
                </c:pt>
                <c:pt idx="3650">
                  <c:v/>
                </c:pt>
                <c:pt idx="3651">
                  <c:v/>
                </c:pt>
                <c:pt idx="3652">
                  <c:v/>
                </c:pt>
                <c:pt idx="3653">
                  <c:v/>
                </c:pt>
                <c:pt idx="3654">
                  <c:v/>
                </c:pt>
                <c:pt idx="3655">
                  <c:v/>
                </c:pt>
                <c:pt idx="3656">
                  <c:v/>
                </c:pt>
                <c:pt idx="3657">
                  <c:v/>
                </c:pt>
                <c:pt idx="3658">
                  <c:v/>
                </c:pt>
                <c:pt idx="3659">
                  <c:v/>
                </c:pt>
                <c:pt idx="3660">
                  <c:v/>
                </c:pt>
                <c:pt idx="3661">
                  <c:v/>
                </c:pt>
                <c:pt idx="3662">
                  <c:v/>
                </c:pt>
                <c:pt idx="3663">
                  <c:v/>
                </c:pt>
                <c:pt idx="3664">
                  <c:v/>
                </c:pt>
                <c:pt idx="3665">
                  <c:v/>
                </c:pt>
                <c:pt idx="3666">
                  <c:v/>
                </c:pt>
                <c:pt idx="3667">
                  <c:v/>
                </c:pt>
                <c:pt idx="3668">
                  <c:v/>
                </c:pt>
                <c:pt idx="3669">
                  <c:v/>
                </c:pt>
                <c:pt idx="3670">
                  <c:v/>
                </c:pt>
                <c:pt idx="3671">
                  <c:v/>
                </c:pt>
                <c:pt idx="3672">
                  <c:v/>
                </c:pt>
                <c:pt idx="3673">
                  <c:v/>
                </c:pt>
                <c:pt idx="3674">
                  <c:v/>
                </c:pt>
                <c:pt idx="3675">
                  <c:v/>
                </c:pt>
                <c:pt idx="3676">
                  <c:v/>
                </c:pt>
                <c:pt idx="3677">
                  <c:v/>
                </c:pt>
                <c:pt idx="3678">
                  <c:v/>
                </c:pt>
                <c:pt idx="3679">
                  <c:v/>
                </c:pt>
                <c:pt idx="3680">
                  <c:v/>
                </c:pt>
                <c:pt idx="3681">
                  <c:v/>
                </c:pt>
                <c:pt idx="3682">
                  <c:v/>
                </c:pt>
                <c:pt idx="3683">
                  <c:v/>
                </c:pt>
                <c:pt idx="3684">
                  <c:v/>
                </c:pt>
                <c:pt idx="3685">
                  <c:v/>
                </c:pt>
                <c:pt idx="3686">
                  <c:v/>
                </c:pt>
                <c:pt idx="3687">
                  <c:v/>
                </c:pt>
                <c:pt idx="3688">
                  <c:v/>
                </c:pt>
                <c:pt idx="3689">
                  <c:v/>
                </c:pt>
                <c:pt idx="3690">
                  <c:v/>
                </c:pt>
                <c:pt idx="3691">
                  <c:v/>
                </c:pt>
                <c:pt idx="3692">
                  <c:v/>
                </c:pt>
                <c:pt idx="3693">
                  <c:v/>
                </c:pt>
                <c:pt idx="3694">
                  <c:v/>
                </c:pt>
                <c:pt idx="3695">
                  <c:v/>
                </c:pt>
                <c:pt idx="3696">
                  <c:v/>
                </c:pt>
                <c:pt idx="3697">
                  <c:v/>
                </c:pt>
                <c:pt idx="3698">
                  <c:v/>
                </c:pt>
                <c:pt idx="3699">
                  <c:v/>
                </c:pt>
                <c:pt idx="3700">
                  <c:v/>
                </c:pt>
                <c:pt idx="3701">
                  <c:v/>
                </c:pt>
                <c:pt idx="3702">
                  <c:v/>
                </c:pt>
                <c:pt idx="3703">
                  <c:v/>
                </c:pt>
                <c:pt idx="3704">
                  <c:v/>
                </c:pt>
                <c:pt idx="3705">
                  <c:v/>
                </c:pt>
                <c:pt idx="3706">
                  <c:v/>
                </c:pt>
                <c:pt idx="3707">
                  <c:v/>
                </c:pt>
                <c:pt idx="3708">
                  <c:v/>
                </c:pt>
                <c:pt idx="3709">
                  <c:v/>
                </c:pt>
                <c:pt idx="3710">
                  <c:v/>
                </c:pt>
                <c:pt idx="3711">
                  <c:v/>
                </c:pt>
                <c:pt idx="3712">
                  <c:v/>
                </c:pt>
                <c:pt idx="3713">
                  <c:v/>
                </c:pt>
                <c:pt idx="3714">
                  <c:v/>
                </c:pt>
                <c:pt idx="3715">
                  <c:v/>
                </c:pt>
                <c:pt idx="3716">
                  <c:v/>
                </c:pt>
                <c:pt idx="3717">
                  <c:v/>
                </c:pt>
                <c:pt idx="3718">
                  <c:v/>
                </c:pt>
                <c:pt idx="3719">
                  <c:v/>
                </c:pt>
                <c:pt idx="3720">
                  <c:v/>
                </c:pt>
                <c:pt idx="3721">
                  <c:v/>
                </c:pt>
                <c:pt idx="3722">
                  <c:v/>
                </c:pt>
                <c:pt idx="3723">
                  <c:v/>
                </c:pt>
                <c:pt idx="3724">
                  <c:v/>
                </c:pt>
                <c:pt idx="3725">
                  <c:v/>
                </c:pt>
                <c:pt idx="3726">
                  <c:v/>
                </c:pt>
                <c:pt idx="3727">
                  <c:v/>
                </c:pt>
                <c:pt idx="3728">
                  <c:v/>
                </c:pt>
                <c:pt idx="3729">
                  <c:v/>
                </c:pt>
                <c:pt idx="3730">
                  <c:v/>
                </c:pt>
                <c:pt idx="3731">
                  <c:v/>
                </c:pt>
                <c:pt idx="3732">
                  <c:v/>
                </c:pt>
                <c:pt idx="3733">
                  <c:v/>
                </c:pt>
                <c:pt idx="3734">
                  <c:v/>
                </c:pt>
                <c:pt idx="3735">
                  <c:v/>
                </c:pt>
                <c:pt idx="3736">
                  <c:v/>
                </c:pt>
                <c:pt idx="3737">
                  <c:v/>
                </c:pt>
                <c:pt idx="3738">
                  <c:v/>
                </c:pt>
                <c:pt idx="3739">
                  <c:v/>
                </c:pt>
                <c:pt idx="3740">
                  <c:v/>
                </c:pt>
                <c:pt idx="3741">
                  <c:v/>
                </c:pt>
                <c:pt idx="3742">
                  <c:v/>
                </c:pt>
                <c:pt idx="3743">
                  <c:v/>
                </c:pt>
                <c:pt idx="3744">
                  <c:v/>
                </c:pt>
                <c:pt idx="3745">
                  <c:v/>
                </c:pt>
                <c:pt idx="3746">
                  <c:v/>
                </c:pt>
                <c:pt idx="3747">
                  <c:v/>
                </c:pt>
                <c:pt idx="3748">
                  <c:v/>
                </c:pt>
                <c:pt idx="3749">
                  <c:v/>
                </c:pt>
                <c:pt idx="3750">
                  <c:v/>
                </c:pt>
                <c:pt idx="3751">
                  <c:v/>
                </c:pt>
                <c:pt idx="3752">
                  <c:v/>
                </c:pt>
                <c:pt idx="3753">
                  <c:v/>
                </c:pt>
                <c:pt idx="3754">
                  <c:v/>
                </c:pt>
                <c:pt idx="3755">
                  <c:v/>
                </c:pt>
                <c:pt idx="3756">
                  <c:v/>
                </c:pt>
                <c:pt idx="3757">
                  <c:v/>
                </c:pt>
                <c:pt idx="3758">
                  <c:v/>
                </c:pt>
                <c:pt idx="3759">
                  <c:v/>
                </c:pt>
                <c:pt idx="3760">
                  <c:v/>
                </c:pt>
                <c:pt idx="3761">
                  <c:v/>
                </c:pt>
                <c:pt idx="3762">
                  <c:v/>
                </c:pt>
                <c:pt idx="3763">
                  <c:v/>
                </c:pt>
                <c:pt idx="3764">
                  <c:v/>
                </c:pt>
                <c:pt idx="3765">
                  <c:v/>
                </c:pt>
                <c:pt idx="3766">
                  <c:v/>
                </c:pt>
                <c:pt idx="3767">
                  <c:v/>
                </c:pt>
                <c:pt idx="3768">
                  <c:v/>
                </c:pt>
                <c:pt idx="3769">
                  <c:v/>
                </c:pt>
                <c:pt idx="3770">
                  <c:v/>
                </c:pt>
                <c:pt idx="3771">
                  <c:v/>
                </c:pt>
                <c:pt idx="3772">
                  <c:v/>
                </c:pt>
                <c:pt idx="3773">
                  <c:v/>
                </c:pt>
                <c:pt idx="3774">
                  <c:v/>
                </c:pt>
                <c:pt idx="3775">
                  <c:v/>
                </c:pt>
                <c:pt idx="3776">
                  <c:v/>
                </c:pt>
                <c:pt idx="3777">
                  <c:v/>
                </c:pt>
                <c:pt idx="3778">
                  <c:v/>
                </c:pt>
                <c:pt idx="3779">
                  <c:v/>
                </c:pt>
                <c:pt idx="3780">
                  <c:v/>
                </c:pt>
                <c:pt idx="3781">
                  <c:v/>
                </c:pt>
                <c:pt idx="3782">
                  <c:v/>
                </c:pt>
                <c:pt idx="3783">
                  <c:v/>
                </c:pt>
                <c:pt idx="3784">
                  <c:v/>
                </c:pt>
                <c:pt idx="3785">
                  <c:v/>
                </c:pt>
                <c:pt idx="3786">
                  <c:v/>
                </c:pt>
                <c:pt idx="3787">
                  <c:v/>
                </c:pt>
                <c:pt idx="3788">
                  <c:v/>
                </c:pt>
                <c:pt idx="3789">
                  <c:v/>
                </c:pt>
                <c:pt idx="3790">
                  <c:v/>
                </c:pt>
                <c:pt idx="3791">
                  <c:v/>
                </c:pt>
                <c:pt idx="3792">
                  <c:v/>
                </c:pt>
                <c:pt idx="3793">
                  <c:v/>
                </c:pt>
                <c:pt idx="3794">
                  <c:v/>
                </c:pt>
                <c:pt idx="3795">
                  <c:v/>
                </c:pt>
                <c:pt idx="3796">
                  <c:v/>
                </c:pt>
                <c:pt idx="3797">
                  <c:v/>
                </c:pt>
                <c:pt idx="3798">
                  <c:v/>
                </c:pt>
                <c:pt idx="3799">
                  <c:v/>
                </c:pt>
                <c:pt idx="3800">
                  <c:v/>
                </c:pt>
                <c:pt idx="3801">
                  <c:v/>
                </c:pt>
                <c:pt idx="3802">
                  <c:v/>
                </c:pt>
                <c:pt idx="3803">
                  <c:v/>
                </c:pt>
                <c:pt idx="3804">
                  <c:v/>
                </c:pt>
                <c:pt idx="3805">
                  <c:v/>
                </c:pt>
                <c:pt idx="3806">
                  <c:v/>
                </c:pt>
                <c:pt idx="3807">
                  <c:v/>
                </c:pt>
                <c:pt idx="3808">
                  <c:v/>
                </c:pt>
                <c:pt idx="3809">
                  <c:v/>
                </c:pt>
                <c:pt idx="3810">
                  <c:v/>
                </c:pt>
                <c:pt idx="3811">
                  <c:v/>
                </c:pt>
                <c:pt idx="3812">
                  <c:v/>
                </c:pt>
                <c:pt idx="3813">
                  <c:v/>
                </c:pt>
                <c:pt idx="3814">
                  <c:v/>
                </c:pt>
                <c:pt idx="3815">
                  <c:v/>
                </c:pt>
                <c:pt idx="3816">
                  <c:v/>
                </c:pt>
                <c:pt idx="3817">
                  <c:v/>
                </c:pt>
                <c:pt idx="3818">
                  <c:v/>
                </c:pt>
                <c:pt idx="3819">
                  <c:v/>
                </c:pt>
                <c:pt idx="3820">
                  <c:v/>
                </c:pt>
                <c:pt idx="3821">
                  <c:v/>
                </c:pt>
                <c:pt idx="3822">
                  <c:v/>
                </c:pt>
                <c:pt idx="3823">
                  <c:v/>
                </c:pt>
                <c:pt idx="3824">
                  <c:v/>
                </c:pt>
                <c:pt idx="3825">
                  <c:v/>
                </c:pt>
                <c:pt idx="3826">
                  <c:v/>
                </c:pt>
                <c:pt idx="3827">
                  <c:v/>
                </c:pt>
                <c:pt idx="3828">
                  <c:v/>
                </c:pt>
                <c:pt idx="3829">
                  <c:v/>
                </c:pt>
                <c:pt idx="3830">
                  <c:v/>
                </c:pt>
                <c:pt idx="3831">
                  <c:v/>
                </c:pt>
                <c:pt idx="3832">
                  <c:v/>
                </c:pt>
                <c:pt idx="3833">
                  <c:v/>
                </c:pt>
                <c:pt idx="3834">
                  <c:v/>
                </c:pt>
                <c:pt idx="3835">
                  <c:v/>
                </c:pt>
                <c:pt idx="3836">
                  <c:v/>
                </c:pt>
                <c:pt idx="3837">
                  <c:v/>
                </c:pt>
                <c:pt idx="3838">
                  <c:v/>
                </c:pt>
                <c:pt idx="3839">
                  <c:v/>
                </c:pt>
                <c:pt idx="3840">
                  <c:v/>
                </c:pt>
                <c:pt idx="3841">
                  <c:v/>
                </c:pt>
                <c:pt idx="3842">
                  <c:v/>
                </c:pt>
                <c:pt idx="3843">
                  <c:v/>
                </c:pt>
                <c:pt idx="3844">
                  <c:v/>
                </c:pt>
                <c:pt idx="3845">
                  <c:v/>
                </c:pt>
                <c:pt idx="3846">
                  <c:v/>
                </c:pt>
                <c:pt idx="3847">
                  <c:v/>
                </c:pt>
                <c:pt idx="3848">
                  <c:v/>
                </c:pt>
                <c:pt idx="3849">
                  <c:v/>
                </c:pt>
                <c:pt idx="3850">
                  <c:v/>
                </c:pt>
                <c:pt idx="3851">
                  <c:v/>
                </c:pt>
                <c:pt idx="3852">
                  <c:v/>
                </c:pt>
                <c:pt idx="3853">
                  <c:v/>
                </c:pt>
                <c:pt idx="3854">
                  <c:v/>
                </c:pt>
                <c:pt idx="3855">
                  <c:v/>
                </c:pt>
                <c:pt idx="3856">
                  <c:v/>
                </c:pt>
                <c:pt idx="3857">
                  <c:v/>
                </c:pt>
                <c:pt idx="3858">
                  <c:v/>
                </c:pt>
                <c:pt idx="3859">
                  <c:v/>
                </c:pt>
                <c:pt idx="3860">
                  <c:v/>
                </c:pt>
                <c:pt idx="3861">
                  <c:v/>
                </c:pt>
                <c:pt idx="3862">
                  <c:v/>
                </c:pt>
                <c:pt idx="3863">
                  <c:v/>
                </c:pt>
                <c:pt idx="3864">
                  <c:v/>
                </c:pt>
                <c:pt idx="3865">
                  <c:v/>
                </c:pt>
                <c:pt idx="3866">
                  <c:v/>
                </c:pt>
                <c:pt idx="3867">
                  <c:v/>
                </c:pt>
                <c:pt idx="3868">
                  <c:v/>
                </c:pt>
                <c:pt idx="3869">
                  <c:v/>
                </c:pt>
                <c:pt idx="3870">
                  <c:v/>
                </c:pt>
                <c:pt idx="3871">
                  <c:v/>
                </c:pt>
                <c:pt idx="3872">
                  <c:v/>
                </c:pt>
                <c:pt idx="3873">
                  <c:v/>
                </c:pt>
                <c:pt idx="3874">
                  <c:v/>
                </c:pt>
                <c:pt idx="3875">
                  <c:v/>
                </c:pt>
                <c:pt idx="3876">
                  <c:v/>
                </c:pt>
                <c:pt idx="3877">
                  <c:v/>
                </c:pt>
                <c:pt idx="3878">
                  <c:v/>
                </c:pt>
                <c:pt idx="3879">
                  <c:v/>
                </c:pt>
                <c:pt idx="3880">
                  <c:v/>
                </c:pt>
                <c:pt idx="3881">
                  <c:v/>
                </c:pt>
                <c:pt idx="3882">
                  <c:v/>
                </c:pt>
                <c:pt idx="3883">
                  <c:v/>
                </c:pt>
                <c:pt idx="3884">
                  <c:v/>
                </c:pt>
                <c:pt idx="3885">
                  <c:v/>
                </c:pt>
                <c:pt idx="3886">
                  <c:v/>
                </c:pt>
                <c:pt idx="3887">
                  <c:v/>
                </c:pt>
                <c:pt idx="3888">
                  <c:v/>
                </c:pt>
                <c:pt idx="3889">
                  <c:v/>
                </c:pt>
                <c:pt idx="3890">
                  <c:v/>
                </c:pt>
                <c:pt idx="3891">
                  <c:v/>
                </c:pt>
                <c:pt idx="3892">
                  <c:v/>
                </c:pt>
                <c:pt idx="3893">
                  <c:v/>
                </c:pt>
                <c:pt idx="3894">
                  <c:v/>
                </c:pt>
                <c:pt idx="3895">
                  <c:v/>
                </c:pt>
                <c:pt idx="3896">
                  <c:v/>
                </c:pt>
                <c:pt idx="3897">
                  <c:v/>
                </c:pt>
                <c:pt idx="3898">
                  <c:v/>
                </c:pt>
                <c:pt idx="3899">
                  <c:v/>
                </c:pt>
                <c:pt idx="3900">
                  <c:v/>
                </c:pt>
                <c:pt idx="3901">
                  <c:v/>
                </c:pt>
                <c:pt idx="3902">
                  <c:v/>
                </c:pt>
                <c:pt idx="3903">
                  <c:v/>
                </c:pt>
                <c:pt idx="3904">
                  <c:v/>
                </c:pt>
                <c:pt idx="3905">
                  <c:v/>
                </c:pt>
                <c:pt idx="3906">
                  <c:v/>
                </c:pt>
                <c:pt idx="3907">
                  <c:v/>
                </c:pt>
                <c:pt idx="3908">
                  <c:v/>
                </c:pt>
                <c:pt idx="3909">
                  <c:v/>
                </c:pt>
                <c:pt idx="3910">
                  <c:v/>
                </c:pt>
                <c:pt idx="3911">
                  <c:v/>
                </c:pt>
                <c:pt idx="3912">
                  <c:v/>
                </c:pt>
                <c:pt idx="3913">
                  <c:v/>
                </c:pt>
                <c:pt idx="3914">
                  <c:v/>
                </c:pt>
                <c:pt idx="3915">
                  <c:v/>
                </c:pt>
                <c:pt idx="3916">
                  <c:v/>
                </c:pt>
                <c:pt idx="3917">
                  <c:v/>
                </c:pt>
                <c:pt idx="3918">
                  <c:v/>
                </c:pt>
                <c:pt idx="3919">
                  <c:v/>
                </c:pt>
                <c:pt idx="3920">
                  <c:v/>
                </c:pt>
                <c:pt idx="3921">
                  <c:v/>
                </c:pt>
                <c:pt idx="3922">
                  <c:v/>
                </c:pt>
                <c:pt idx="3923">
                  <c:v/>
                </c:pt>
                <c:pt idx="3924">
                  <c:v/>
                </c:pt>
                <c:pt idx="3925">
                  <c:v/>
                </c:pt>
                <c:pt idx="3926">
                  <c:v/>
                </c:pt>
                <c:pt idx="3927">
                  <c:v/>
                </c:pt>
                <c:pt idx="3928">
                  <c:v/>
                </c:pt>
                <c:pt idx="3929">
                  <c:v/>
                </c:pt>
                <c:pt idx="3930">
                  <c:v/>
                </c:pt>
                <c:pt idx="3931">
                  <c:v/>
                </c:pt>
                <c:pt idx="3932">
                  <c:v/>
                </c:pt>
                <c:pt idx="3933">
                  <c:v/>
                </c:pt>
                <c:pt idx="3934">
                  <c:v/>
                </c:pt>
                <c:pt idx="3935">
                  <c:v/>
                </c:pt>
                <c:pt idx="3936">
                  <c:v/>
                </c:pt>
                <c:pt idx="3937">
                  <c:v/>
                </c:pt>
                <c:pt idx="3938">
                  <c:v/>
                </c:pt>
                <c:pt idx="3939">
                  <c:v/>
                </c:pt>
                <c:pt idx="3940">
                  <c:v/>
                </c:pt>
                <c:pt idx="3941">
                  <c:v/>
                </c:pt>
                <c:pt idx="3942">
                  <c:v/>
                </c:pt>
                <c:pt idx="3943">
                  <c:v/>
                </c:pt>
                <c:pt idx="3944">
                  <c:v/>
                </c:pt>
                <c:pt idx="3945">
                  <c:v/>
                </c:pt>
                <c:pt idx="3946">
                  <c:v/>
                </c:pt>
                <c:pt idx="3947">
                  <c:v/>
                </c:pt>
                <c:pt idx="3948">
                  <c:v/>
                </c:pt>
                <c:pt idx="3949">
                  <c:v/>
                </c:pt>
                <c:pt idx="3950">
                  <c:v/>
                </c:pt>
                <c:pt idx="3951">
                  <c:v/>
                </c:pt>
                <c:pt idx="3952">
                  <c:v/>
                </c:pt>
                <c:pt idx="3953">
                  <c:v/>
                </c:pt>
                <c:pt idx="3954">
                  <c:v/>
                </c:pt>
                <c:pt idx="3955">
                  <c:v/>
                </c:pt>
                <c:pt idx="3956">
                  <c:v/>
                </c:pt>
                <c:pt idx="3957">
                  <c:v/>
                </c:pt>
                <c:pt idx="3958">
                  <c:v/>
                </c:pt>
                <c:pt idx="3959">
                  <c:v/>
                </c:pt>
                <c:pt idx="3960">
                  <c:v/>
                </c:pt>
                <c:pt idx="3961">
                  <c:v/>
                </c:pt>
                <c:pt idx="3962">
                  <c:v/>
                </c:pt>
                <c:pt idx="3963">
                  <c:v/>
                </c:pt>
                <c:pt idx="3964">
                  <c:v/>
                </c:pt>
                <c:pt idx="3965">
                  <c:v/>
                </c:pt>
                <c:pt idx="3966">
                  <c:v/>
                </c:pt>
                <c:pt idx="3967">
                  <c:v/>
                </c:pt>
                <c:pt idx="3968">
                  <c:v/>
                </c:pt>
                <c:pt idx="3969">
                  <c:v/>
                </c:pt>
                <c:pt idx="3970">
                  <c:v/>
                </c:pt>
                <c:pt idx="3971">
                  <c:v/>
                </c:pt>
                <c:pt idx="3972">
                  <c:v/>
                </c:pt>
                <c:pt idx="3973">
                  <c:v/>
                </c:pt>
                <c:pt idx="3974">
                  <c:v/>
                </c:pt>
                <c:pt idx="3975">
                  <c:v/>
                </c:pt>
                <c:pt idx="3976">
                  <c:v/>
                </c:pt>
                <c:pt idx="3977">
                  <c:v/>
                </c:pt>
                <c:pt idx="3978">
                  <c:v/>
                </c:pt>
                <c:pt idx="3979">
                  <c:v/>
                </c:pt>
                <c:pt idx="3980">
                  <c:v/>
                </c:pt>
                <c:pt idx="3981">
                  <c:v/>
                </c:pt>
                <c:pt idx="3982">
                  <c:v/>
                </c:pt>
                <c:pt idx="3983">
                  <c:v/>
                </c:pt>
                <c:pt idx="3984">
                  <c:v/>
                </c:pt>
                <c:pt idx="3985">
                  <c:v/>
                </c:pt>
                <c:pt idx="3986">
                  <c:v/>
                </c:pt>
                <c:pt idx="3987">
                  <c:v/>
                </c:pt>
                <c:pt idx="3988">
                  <c:v/>
                </c:pt>
                <c:pt idx="3989">
                  <c:v/>
                </c:pt>
                <c:pt idx="3990">
                  <c:v/>
                </c:pt>
                <c:pt idx="3991">
                  <c:v/>
                </c:pt>
                <c:pt idx="3992">
                  <c:v/>
                </c:pt>
                <c:pt idx="3993">
                  <c:v/>
                </c:pt>
                <c:pt idx="3994">
                  <c:v/>
                </c:pt>
                <c:pt idx="3995">
                  <c:v/>
                </c:pt>
                <c:pt idx="3996">
                  <c:v/>
                </c:pt>
                <c:pt idx="3997">
                  <c:v/>
                </c:pt>
                <c:pt idx="3998">
                  <c:v/>
                </c:pt>
                <c:pt idx="3999">
                  <c:v/>
                </c:pt>
                <c:pt idx="4000">
                  <c:v/>
                </c:pt>
                <c:pt idx="4001">
                  <c:v/>
                </c:pt>
                <c:pt idx="4002">
                  <c:v/>
                </c:pt>
                <c:pt idx="4003">
                  <c:v/>
                </c:pt>
                <c:pt idx="4004">
                  <c:v/>
                </c:pt>
                <c:pt idx="4005">
                  <c:v/>
                </c:pt>
                <c:pt idx="4006">
                  <c:v/>
                </c:pt>
                <c:pt idx="4007">
                  <c:v/>
                </c:pt>
                <c:pt idx="4008">
                  <c:v/>
                </c:pt>
                <c:pt idx="4009">
                  <c:v/>
                </c:pt>
                <c:pt idx="4010">
                  <c:v/>
                </c:pt>
                <c:pt idx="4011">
                  <c:v/>
                </c:pt>
                <c:pt idx="4012">
                  <c:v/>
                </c:pt>
                <c:pt idx="4013">
                  <c:v/>
                </c:pt>
                <c:pt idx="4014">
                  <c:v/>
                </c:pt>
                <c:pt idx="4015">
                  <c:v/>
                </c:pt>
                <c:pt idx="4016">
                  <c:v/>
                </c:pt>
                <c:pt idx="4017">
                  <c:v/>
                </c:pt>
                <c:pt idx="4018">
                  <c:v/>
                </c:pt>
                <c:pt idx="4019">
                  <c:v/>
                </c:pt>
                <c:pt idx="4020">
                  <c:v/>
                </c:pt>
                <c:pt idx="4021">
                  <c:v/>
                </c:pt>
                <c:pt idx="4022">
                  <c:v/>
                </c:pt>
                <c:pt idx="4023">
                  <c:v/>
                </c:pt>
                <c:pt idx="4024">
                  <c:v/>
                </c:pt>
                <c:pt idx="4025">
                  <c:v/>
                </c:pt>
                <c:pt idx="4026">
                  <c:v/>
                </c:pt>
                <c:pt idx="4027">
                  <c:v/>
                </c:pt>
                <c:pt idx="4028">
                  <c:v/>
                </c:pt>
                <c:pt idx="4029">
                  <c:v/>
                </c:pt>
                <c:pt idx="4030">
                  <c:v/>
                </c:pt>
                <c:pt idx="4031">
                  <c:v/>
                </c:pt>
                <c:pt idx="4032">
                  <c:v/>
                </c:pt>
                <c:pt idx="4033">
                  <c:v/>
                </c:pt>
                <c:pt idx="4034">
                  <c:v/>
                </c:pt>
                <c:pt idx="4035">
                  <c:v/>
                </c:pt>
                <c:pt idx="4036">
                  <c:v/>
                </c:pt>
                <c:pt idx="4037">
                  <c:v/>
                </c:pt>
                <c:pt idx="4038">
                  <c:v/>
                </c:pt>
                <c:pt idx="4039">
                  <c:v/>
                </c:pt>
                <c:pt idx="4040">
                  <c:v/>
                </c:pt>
                <c:pt idx="4041">
                  <c:v/>
                </c:pt>
                <c:pt idx="4042">
                  <c:v/>
                </c:pt>
                <c:pt idx="4043">
                  <c:v/>
                </c:pt>
                <c:pt idx="4044">
                  <c:v/>
                </c:pt>
                <c:pt idx="4045">
                  <c:v/>
                </c:pt>
                <c:pt idx="4046">
                  <c:v/>
                </c:pt>
                <c:pt idx="4047">
                  <c:v/>
                </c:pt>
                <c:pt idx="4048">
                  <c:v/>
                </c:pt>
                <c:pt idx="4049">
                  <c:v/>
                </c:pt>
                <c:pt idx="4050">
                  <c:v/>
                </c:pt>
                <c:pt idx="4051">
                  <c:v/>
                </c:pt>
                <c:pt idx="4052">
                  <c:v/>
                </c:pt>
                <c:pt idx="4053">
                  <c:v/>
                </c:pt>
                <c:pt idx="4054">
                  <c:v/>
                </c:pt>
                <c:pt idx="4055">
                  <c:v/>
                </c:pt>
                <c:pt idx="4056">
                  <c:v/>
                </c:pt>
                <c:pt idx="4057">
                  <c:v/>
                </c:pt>
                <c:pt idx="4058">
                  <c:v/>
                </c:pt>
                <c:pt idx="4059">
                  <c:v/>
                </c:pt>
                <c:pt idx="4060">
                  <c:v/>
                </c:pt>
                <c:pt idx="4061">
                  <c:v/>
                </c:pt>
                <c:pt idx="4062">
                  <c:v/>
                </c:pt>
                <c:pt idx="4063">
                  <c:v/>
                </c:pt>
                <c:pt idx="4064">
                  <c:v/>
                </c:pt>
                <c:pt idx="4065">
                  <c:v/>
                </c:pt>
                <c:pt idx="4066">
                  <c:v/>
                </c:pt>
                <c:pt idx="4067">
                  <c:v/>
                </c:pt>
                <c:pt idx="4068">
                  <c:v/>
                </c:pt>
                <c:pt idx="4069">
                  <c:v/>
                </c:pt>
                <c:pt idx="4070">
                  <c:v/>
                </c:pt>
                <c:pt idx="4071">
                  <c:v/>
                </c:pt>
                <c:pt idx="4072">
                  <c:v/>
                </c:pt>
                <c:pt idx="4073">
                  <c:v/>
                </c:pt>
                <c:pt idx="4074">
                  <c:v/>
                </c:pt>
                <c:pt idx="4075">
                  <c:v/>
                </c:pt>
                <c:pt idx="4076">
                  <c:v/>
                </c:pt>
                <c:pt idx="4077">
                  <c:v/>
                </c:pt>
                <c:pt idx="4078">
                  <c:v/>
                </c:pt>
                <c:pt idx="4079">
                  <c:v/>
                </c:pt>
                <c:pt idx="4080">
                  <c:v/>
                </c:pt>
                <c:pt idx="4081">
                  <c:v/>
                </c:pt>
                <c:pt idx="4082">
                  <c:v/>
                </c:pt>
                <c:pt idx="4083">
                  <c:v/>
                </c:pt>
                <c:pt idx="4084">
                  <c:v/>
                </c:pt>
                <c:pt idx="4085">
                  <c:v/>
                </c:pt>
                <c:pt idx="4086">
                  <c:v/>
                </c:pt>
                <c:pt idx="4087">
                  <c:v/>
                </c:pt>
                <c:pt idx="4088">
                  <c:v/>
                </c:pt>
                <c:pt idx="4089">
                  <c:v/>
                </c:pt>
                <c:pt idx="4090">
                  <c:v/>
                </c:pt>
                <c:pt idx="4091">
                  <c:v/>
                </c:pt>
                <c:pt idx="4092">
                  <c:v/>
                </c:pt>
                <c:pt idx="4093">
                  <c:v/>
                </c:pt>
                <c:pt idx="4094">
                  <c:v/>
                </c:pt>
                <c:pt idx="4095">
                  <c:v/>
                </c:pt>
                <c:pt idx="4096">
                  <c:v/>
                </c:pt>
                <c:pt idx="4097">
                  <c:v/>
                </c:pt>
                <c:pt idx="4098">
                  <c:v/>
                </c:pt>
                <c:pt idx="4099">
                  <c:v/>
                </c:pt>
                <c:pt idx="4100">
                  <c:v/>
                </c:pt>
                <c:pt idx="4101">
                  <c:v/>
                </c:pt>
                <c:pt idx="4102">
                  <c:v/>
                </c:pt>
                <c:pt idx="4103">
                  <c:v/>
                </c:pt>
                <c:pt idx="4104">
                  <c:v/>
                </c:pt>
                <c:pt idx="4105">
                  <c:v/>
                </c:pt>
                <c:pt idx="4106">
                  <c:v/>
                </c:pt>
                <c:pt idx="4107">
                  <c:v/>
                </c:pt>
                <c:pt idx="4108">
                  <c:v/>
                </c:pt>
                <c:pt idx="4109">
                  <c:v/>
                </c:pt>
                <c:pt idx="4110">
                  <c:v/>
                </c:pt>
                <c:pt idx="4111">
                  <c:v/>
                </c:pt>
                <c:pt idx="4112">
                  <c:v/>
                </c:pt>
                <c:pt idx="4113">
                  <c:v/>
                </c:pt>
                <c:pt idx="4114">
                  <c:v/>
                </c:pt>
                <c:pt idx="4115">
                  <c:v/>
                </c:pt>
                <c:pt idx="4116">
                  <c:v/>
                </c:pt>
                <c:pt idx="4117">
                  <c:v/>
                </c:pt>
                <c:pt idx="4118">
                  <c:v/>
                </c:pt>
                <c:pt idx="4119">
                  <c:v/>
                </c:pt>
                <c:pt idx="4120">
                  <c:v/>
                </c:pt>
                <c:pt idx="4121">
                  <c:v/>
                </c:pt>
                <c:pt idx="4122">
                  <c:v/>
                </c:pt>
                <c:pt idx="4123">
                  <c:v/>
                </c:pt>
                <c:pt idx="4124">
                  <c:v/>
                </c:pt>
                <c:pt idx="4125">
                  <c:v/>
                </c:pt>
                <c:pt idx="4126">
                  <c:v/>
                </c:pt>
                <c:pt idx="4127">
                  <c:v/>
                </c:pt>
                <c:pt idx="4128">
                  <c:v/>
                </c:pt>
                <c:pt idx="4129">
                  <c:v/>
                </c:pt>
                <c:pt idx="4130">
                  <c:v/>
                </c:pt>
                <c:pt idx="4131">
                  <c:v/>
                </c:pt>
                <c:pt idx="4132">
                  <c:v/>
                </c:pt>
                <c:pt idx="4133">
                  <c:v/>
                </c:pt>
                <c:pt idx="4134">
                  <c:v/>
                </c:pt>
                <c:pt idx="4135">
                  <c:v/>
                </c:pt>
                <c:pt idx="4136">
                  <c:v/>
                </c:pt>
                <c:pt idx="4137">
                  <c:v/>
                </c:pt>
                <c:pt idx="4138">
                  <c:v/>
                </c:pt>
                <c:pt idx="4139">
                  <c:v/>
                </c:pt>
                <c:pt idx="4140">
                  <c:v/>
                </c:pt>
                <c:pt idx="4141">
                  <c:v/>
                </c:pt>
                <c:pt idx="4142">
                  <c:v/>
                </c:pt>
                <c:pt idx="4143">
                  <c:v/>
                </c:pt>
                <c:pt idx="4144">
                  <c:v/>
                </c:pt>
                <c:pt idx="4145">
                  <c:v/>
                </c:pt>
                <c:pt idx="4146">
                  <c:v/>
                </c:pt>
                <c:pt idx="4147">
                  <c:v/>
                </c:pt>
                <c:pt idx="4148">
                  <c:v/>
                </c:pt>
                <c:pt idx="4149">
                  <c:v/>
                </c:pt>
                <c:pt idx="4150">
                  <c:v/>
                </c:pt>
                <c:pt idx="4151">
                  <c:v/>
                </c:pt>
                <c:pt idx="4152">
                  <c:v/>
                </c:pt>
                <c:pt idx="4153">
                  <c:v/>
                </c:pt>
                <c:pt idx="4154">
                  <c:v/>
                </c:pt>
                <c:pt idx="4155">
                  <c:v/>
                </c:pt>
                <c:pt idx="4156">
                  <c:v/>
                </c:pt>
                <c:pt idx="4157">
                  <c:v/>
                </c:pt>
                <c:pt idx="4158">
                  <c:v/>
                </c:pt>
                <c:pt idx="4159">
                  <c:v/>
                </c:pt>
                <c:pt idx="4160">
                  <c:v/>
                </c:pt>
                <c:pt idx="4161">
                  <c:v/>
                </c:pt>
                <c:pt idx="4162">
                  <c:v/>
                </c:pt>
                <c:pt idx="4163">
                  <c:v/>
                </c:pt>
                <c:pt idx="4164">
                  <c:v/>
                </c:pt>
                <c:pt idx="4165">
                  <c:v/>
                </c:pt>
                <c:pt idx="4166">
                  <c:v/>
                </c:pt>
                <c:pt idx="4167">
                  <c:v/>
                </c:pt>
                <c:pt idx="4168">
                  <c:v/>
                </c:pt>
                <c:pt idx="4169">
                  <c:v/>
                </c:pt>
                <c:pt idx="4170">
                  <c:v/>
                </c:pt>
                <c:pt idx="4171">
                  <c:v/>
                </c:pt>
                <c:pt idx="4172">
                  <c:v/>
                </c:pt>
                <c:pt idx="4173">
                  <c:v/>
                </c:pt>
                <c:pt idx="4174">
                  <c:v/>
                </c:pt>
                <c:pt idx="4175">
                  <c:v/>
                </c:pt>
                <c:pt idx="4176">
                  <c:v/>
                </c:pt>
                <c:pt idx="4177">
                  <c:v/>
                </c:pt>
                <c:pt idx="4178">
                  <c:v/>
                </c:pt>
                <c:pt idx="4179">
                  <c:v/>
                </c:pt>
                <c:pt idx="4180">
                  <c:v/>
                </c:pt>
                <c:pt idx="4181">
                  <c:v/>
                </c:pt>
                <c:pt idx="4182">
                  <c:v/>
                </c:pt>
                <c:pt idx="4183">
                  <c:v/>
                </c:pt>
                <c:pt idx="4184">
                  <c:v/>
                </c:pt>
                <c:pt idx="4185">
                  <c:v/>
                </c:pt>
                <c:pt idx="4186">
                  <c:v/>
                </c:pt>
                <c:pt idx="4187">
                  <c:v/>
                </c:pt>
                <c:pt idx="4188">
                  <c:v/>
                </c:pt>
                <c:pt idx="4189">
                  <c:v/>
                </c:pt>
                <c:pt idx="4190">
                  <c:v/>
                </c:pt>
                <c:pt idx="4191">
                  <c:v/>
                </c:pt>
                <c:pt idx="4192">
                  <c:v/>
                </c:pt>
                <c:pt idx="4193">
                  <c:v/>
                </c:pt>
                <c:pt idx="4194">
                  <c:v/>
                </c:pt>
                <c:pt idx="4195">
                  <c:v/>
                </c:pt>
                <c:pt idx="4196">
                  <c:v/>
                </c:pt>
                <c:pt idx="4197">
                  <c:v/>
                </c:pt>
                <c:pt idx="4198">
                  <c:v/>
                </c:pt>
                <c:pt idx="4199">
                  <c:v/>
                </c:pt>
                <c:pt idx="4200">
                  <c:v/>
                </c:pt>
                <c:pt idx="4201">
                  <c:v/>
                </c:pt>
                <c:pt idx="4202">
                  <c:v/>
                </c:pt>
                <c:pt idx="4203">
                  <c:v/>
                </c:pt>
                <c:pt idx="4204">
                  <c:v/>
                </c:pt>
                <c:pt idx="4205">
                  <c:v/>
                </c:pt>
                <c:pt idx="4206">
                  <c:v/>
                </c:pt>
                <c:pt idx="4207">
                  <c:v/>
                </c:pt>
                <c:pt idx="4208">
                  <c:v/>
                </c:pt>
                <c:pt idx="4209">
                  <c:v/>
                </c:pt>
                <c:pt idx="4210">
                  <c:v/>
                </c:pt>
                <c:pt idx="4211">
                  <c:v/>
                </c:pt>
                <c:pt idx="4212">
                  <c:v/>
                </c:pt>
                <c:pt idx="4213">
                  <c:v/>
                </c:pt>
                <c:pt idx="4214">
                  <c:v/>
                </c:pt>
                <c:pt idx="4215">
                  <c:v/>
                </c:pt>
                <c:pt idx="4216">
                  <c:v/>
                </c:pt>
                <c:pt idx="4217">
                  <c:v/>
                </c:pt>
                <c:pt idx="4218">
                  <c:v/>
                </c:pt>
                <c:pt idx="4219">
                  <c:v/>
                </c:pt>
                <c:pt idx="4220">
                  <c:v/>
                </c:pt>
                <c:pt idx="4221">
                  <c:v/>
                </c:pt>
                <c:pt idx="4222">
                  <c:v/>
                </c:pt>
                <c:pt idx="4223">
                  <c:v/>
                </c:pt>
                <c:pt idx="4224">
                  <c:v/>
                </c:pt>
                <c:pt idx="4225">
                  <c:v/>
                </c:pt>
                <c:pt idx="4226">
                  <c:v/>
                </c:pt>
                <c:pt idx="4227">
                  <c:v/>
                </c:pt>
                <c:pt idx="4228">
                  <c:v/>
                </c:pt>
                <c:pt idx="4229">
                  <c:v/>
                </c:pt>
                <c:pt idx="4230">
                  <c:v/>
                </c:pt>
                <c:pt idx="4231">
                  <c:v/>
                </c:pt>
                <c:pt idx="4232">
                  <c:v/>
                </c:pt>
                <c:pt idx="4233">
                  <c:v/>
                </c:pt>
                <c:pt idx="4234">
                  <c:v/>
                </c:pt>
                <c:pt idx="4235">
                  <c:v/>
                </c:pt>
                <c:pt idx="4236">
                  <c:v/>
                </c:pt>
                <c:pt idx="4237">
                  <c:v/>
                </c:pt>
                <c:pt idx="4238">
                  <c:v/>
                </c:pt>
                <c:pt idx="4239">
                  <c:v/>
                </c:pt>
                <c:pt idx="4240">
                  <c:v/>
                </c:pt>
                <c:pt idx="4241">
                  <c:v/>
                </c:pt>
                <c:pt idx="4242">
                  <c:v/>
                </c:pt>
                <c:pt idx="4243">
                  <c:v/>
                </c:pt>
                <c:pt idx="4244">
                  <c:v/>
                </c:pt>
                <c:pt idx="4245">
                  <c:v/>
                </c:pt>
                <c:pt idx="4246">
                  <c:v/>
                </c:pt>
                <c:pt idx="4247">
                  <c:v/>
                </c:pt>
                <c:pt idx="4248">
                  <c:v/>
                </c:pt>
                <c:pt idx="4249">
                  <c:v/>
                </c:pt>
                <c:pt idx="4250">
                  <c:v/>
                </c:pt>
                <c:pt idx="4251">
                  <c:v/>
                </c:pt>
                <c:pt idx="4252">
                  <c:v/>
                </c:pt>
                <c:pt idx="4253">
                  <c:v/>
                </c:pt>
                <c:pt idx="4254">
                  <c:v/>
                </c:pt>
                <c:pt idx="4255">
                  <c:v/>
                </c:pt>
                <c:pt idx="4256">
                  <c:v/>
                </c:pt>
                <c:pt idx="4257">
                  <c:v/>
                </c:pt>
                <c:pt idx="4258">
                  <c:v/>
                </c:pt>
                <c:pt idx="4259">
                  <c:v/>
                </c:pt>
                <c:pt idx="4260">
                  <c:v/>
                </c:pt>
                <c:pt idx="4261">
                  <c:v/>
                </c:pt>
                <c:pt idx="4262">
                  <c:v/>
                </c:pt>
                <c:pt idx="4263">
                  <c:v/>
                </c:pt>
                <c:pt idx="4264">
                  <c:v/>
                </c:pt>
                <c:pt idx="4265">
                  <c:v/>
                </c:pt>
                <c:pt idx="4266">
                  <c:v/>
                </c:pt>
                <c:pt idx="4267">
                  <c:v/>
                </c:pt>
                <c:pt idx="4268">
                  <c:v/>
                </c:pt>
                <c:pt idx="4269">
                  <c:v/>
                </c:pt>
                <c:pt idx="4270">
                  <c:v/>
                </c:pt>
                <c:pt idx="4271">
                  <c:v/>
                </c:pt>
                <c:pt idx="4272">
                  <c:v/>
                </c:pt>
                <c:pt idx="4273">
                  <c:v/>
                </c:pt>
                <c:pt idx="4274">
                  <c:v/>
                </c:pt>
                <c:pt idx="4275">
                  <c:v/>
                </c:pt>
                <c:pt idx="4276">
                  <c:v/>
                </c:pt>
                <c:pt idx="4277">
                  <c:v/>
                </c:pt>
                <c:pt idx="4278">
                  <c:v/>
                </c:pt>
                <c:pt idx="4279">
                  <c:v/>
                </c:pt>
                <c:pt idx="4280">
                  <c:v/>
                </c:pt>
                <c:pt idx="4281">
                  <c:v/>
                </c:pt>
                <c:pt idx="4282">
                  <c:v/>
                </c:pt>
                <c:pt idx="4283">
                  <c:v/>
                </c:pt>
                <c:pt idx="4284">
                  <c:v/>
                </c:pt>
                <c:pt idx="4285">
                  <c:v/>
                </c:pt>
                <c:pt idx="4286">
                  <c:v/>
                </c:pt>
                <c:pt idx="4287">
                  <c:v/>
                </c:pt>
                <c:pt idx="4288">
                  <c:v/>
                </c:pt>
                <c:pt idx="4289">
                  <c:v/>
                </c:pt>
                <c:pt idx="4290">
                  <c:v/>
                </c:pt>
                <c:pt idx="4291">
                  <c:v/>
                </c:pt>
                <c:pt idx="4292">
                  <c:v/>
                </c:pt>
                <c:pt idx="4293">
                  <c:v/>
                </c:pt>
                <c:pt idx="4294">
                  <c:v/>
                </c:pt>
                <c:pt idx="4295">
                  <c:v/>
                </c:pt>
                <c:pt idx="4296">
                  <c:v/>
                </c:pt>
                <c:pt idx="4297">
                  <c:v/>
                </c:pt>
                <c:pt idx="4298">
                  <c:v/>
                </c:pt>
                <c:pt idx="4299">
                  <c:v/>
                </c:pt>
                <c:pt idx="4300">
                  <c:v/>
                </c:pt>
                <c:pt idx="4301">
                  <c:v/>
                </c:pt>
                <c:pt idx="4302">
                  <c:v/>
                </c:pt>
                <c:pt idx="4303">
                  <c:v/>
                </c:pt>
                <c:pt idx="4304">
                  <c:v/>
                </c:pt>
                <c:pt idx="4305">
                  <c:v/>
                </c:pt>
                <c:pt idx="4306">
                  <c:v/>
                </c:pt>
                <c:pt idx="4307">
                  <c:v/>
                </c:pt>
                <c:pt idx="4308">
                  <c:v/>
                </c:pt>
                <c:pt idx="4309">
                  <c:v/>
                </c:pt>
                <c:pt idx="4310">
                  <c:v/>
                </c:pt>
                <c:pt idx="4311">
                  <c:v/>
                </c:pt>
                <c:pt idx="4312">
                  <c:v/>
                </c:pt>
                <c:pt idx="4313">
                  <c:v/>
                </c:pt>
                <c:pt idx="4314">
                  <c:v/>
                </c:pt>
                <c:pt idx="4315">
                  <c:v/>
                </c:pt>
                <c:pt idx="4316">
                  <c:v/>
                </c:pt>
                <c:pt idx="4317">
                  <c:v/>
                </c:pt>
                <c:pt idx="4318">
                  <c:v/>
                </c:pt>
                <c:pt idx="4319">
                  <c:v/>
                </c:pt>
                <c:pt idx="4320">
                  <c:v/>
                </c:pt>
                <c:pt idx="4321">
                  <c:v/>
                </c:pt>
                <c:pt idx="4322">
                  <c:v/>
                </c:pt>
                <c:pt idx="4323">
                  <c:v/>
                </c:pt>
                <c:pt idx="4324">
                  <c:v/>
                </c:pt>
                <c:pt idx="4325">
                  <c:v/>
                </c:pt>
                <c:pt idx="4326">
                  <c:v/>
                </c:pt>
                <c:pt idx="4327">
                  <c:v/>
                </c:pt>
                <c:pt idx="4328">
                  <c:v/>
                </c:pt>
                <c:pt idx="4329">
                  <c:v/>
                </c:pt>
                <c:pt idx="4330">
                  <c:v/>
                </c:pt>
                <c:pt idx="4331">
                  <c:v/>
                </c:pt>
                <c:pt idx="4332">
                  <c:v/>
                </c:pt>
                <c:pt idx="4333">
                  <c:v/>
                </c:pt>
                <c:pt idx="4334">
                  <c:v/>
                </c:pt>
                <c:pt idx="4335">
                  <c:v/>
                </c:pt>
                <c:pt idx="4336">
                  <c:v/>
                </c:pt>
                <c:pt idx="4337">
                  <c:v/>
                </c:pt>
                <c:pt idx="4338">
                  <c:v/>
                </c:pt>
                <c:pt idx="4339">
                  <c:v/>
                </c:pt>
                <c:pt idx="4340">
                  <c:v/>
                </c:pt>
                <c:pt idx="4341">
                  <c:v/>
                </c:pt>
                <c:pt idx="4342">
                  <c:v/>
                </c:pt>
                <c:pt idx="4343">
                  <c:v/>
                </c:pt>
                <c:pt idx="4344">
                  <c:v/>
                </c:pt>
                <c:pt idx="4345">
                  <c:v/>
                </c:pt>
                <c:pt idx="4346">
                  <c:v/>
                </c:pt>
                <c:pt idx="4347">
                  <c:v/>
                </c:pt>
                <c:pt idx="4348">
                  <c:v/>
                </c:pt>
                <c:pt idx="4349">
                  <c:v/>
                </c:pt>
                <c:pt idx="4350">
                  <c:v/>
                </c:pt>
                <c:pt idx="4351">
                  <c:v/>
                </c:pt>
                <c:pt idx="4352">
                  <c:v/>
                </c:pt>
                <c:pt idx="4353">
                  <c:v/>
                </c:pt>
                <c:pt idx="4354">
                  <c:v/>
                </c:pt>
                <c:pt idx="4355">
                  <c:v/>
                </c:pt>
                <c:pt idx="4356">
                  <c:v/>
                </c:pt>
                <c:pt idx="4357">
                  <c:v/>
                </c:pt>
                <c:pt idx="4358">
                  <c:v/>
                </c:pt>
                <c:pt idx="4359">
                  <c:v/>
                </c:pt>
                <c:pt idx="4360">
                  <c:v/>
                </c:pt>
                <c:pt idx="4361">
                  <c:v/>
                </c:pt>
                <c:pt idx="4362">
                  <c:v/>
                </c:pt>
                <c:pt idx="4363">
                  <c:v/>
                </c:pt>
                <c:pt idx="4364">
                  <c:v/>
                </c:pt>
                <c:pt idx="4365">
                  <c:v/>
                </c:pt>
                <c:pt idx="4366">
                  <c:v/>
                </c:pt>
                <c:pt idx="4367">
                  <c:v/>
                </c:pt>
                <c:pt idx="4368">
                  <c:v/>
                </c:pt>
                <c:pt idx="4369">
                  <c:v/>
                </c:pt>
                <c:pt idx="4370">
                  <c:v/>
                </c:pt>
                <c:pt idx="4371">
                  <c:v/>
                </c:pt>
                <c:pt idx="4372">
                  <c:v/>
                </c:pt>
                <c:pt idx="4373">
                  <c:v/>
                </c:pt>
                <c:pt idx="4374">
                  <c:v/>
                </c:pt>
                <c:pt idx="4375">
                  <c:v/>
                </c:pt>
                <c:pt idx="4376">
                  <c:v/>
                </c:pt>
                <c:pt idx="4377">
                  <c:v/>
                </c:pt>
                <c:pt idx="4378">
                  <c:v/>
                </c:pt>
                <c:pt idx="4379">
                  <c:v/>
                </c:pt>
                <c:pt idx="4380">
                  <c:v/>
                </c:pt>
                <c:pt idx="4381">
                  <c:v/>
                </c:pt>
                <c:pt idx="4382">
                  <c:v/>
                </c:pt>
                <c:pt idx="4383">
                  <c:v/>
                </c:pt>
                <c:pt idx="4384">
                  <c:v/>
                </c:pt>
                <c:pt idx="4385">
                  <c:v/>
                </c:pt>
                <c:pt idx="4386">
                  <c:v/>
                </c:pt>
                <c:pt idx="4387">
                  <c:v/>
                </c:pt>
                <c:pt idx="4388">
                  <c:v/>
                </c:pt>
                <c:pt idx="4389">
                  <c:v/>
                </c:pt>
                <c:pt idx="4390">
                  <c:v/>
                </c:pt>
                <c:pt idx="4391">
                  <c:v/>
                </c:pt>
                <c:pt idx="4392">
                  <c:v/>
                </c:pt>
                <c:pt idx="4393">
                  <c:v/>
                </c:pt>
                <c:pt idx="4394">
                  <c:v/>
                </c:pt>
                <c:pt idx="4395">
                  <c:v/>
                </c:pt>
                <c:pt idx="4396">
                  <c:v/>
                </c:pt>
                <c:pt idx="4397">
                  <c:v/>
                </c:pt>
                <c:pt idx="4398">
                  <c:v/>
                </c:pt>
                <c:pt idx="4399">
                  <c:v/>
                </c:pt>
                <c:pt idx="4400">
                  <c:v/>
                </c:pt>
                <c:pt idx="4401">
                  <c:v/>
                </c:pt>
                <c:pt idx="4402">
                  <c:v/>
                </c:pt>
                <c:pt idx="4403">
                  <c:v/>
                </c:pt>
                <c:pt idx="4404">
                  <c:v/>
                </c:pt>
                <c:pt idx="4405">
                  <c:v/>
                </c:pt>
                <c:pt idx="4406">
                  <c:v/>
                </c:pt>
                <c:pt idx="4407">
                  <c:v/>
                </c:pt>
                <c:pt idx="4408">
                  <c:v/>
                </c:pt>
                <c:pt idx="4409">
                  <c:v/>
                </c:pt>
                <c:pt idx="4410">
                  <c:v/>
                </c:pt>
                <c:pt idx="4411">
                  <c:v/>
                </c:pt>
                <c:pt idx="4412">
                  <c:v/>
                </c:pt>
                <c:pt idx="4413">
                  <c:v/>
                </c:pt>
                <c:pt idx="4414">
                  <c:v/>
                </c:pt>
                <c:pt idx="4415">
                  <c:v/>
                </c:pt>
                <c:pt idx="4416">
                  <c:v/>
                </c:pt>
                <c:pt idx="4417">
                  <c:v/>
                </c:pt>
                <c:pt idx="4418">
                  <c:v/>
                </c:pt>
                <c:pt idx="4419">
                  <c:v/>
                </c:pt>
                <c:pt idx="4420">
                  <c:v/>
                </c:pt>
                <c:pt idx="4421">
                  <c:v/>
                </c:pt>
                <c:pt idx="4422">
                  <c:v/>
                </c:pt>
                <c:pt idx="4423">
                  <c:v/>
                </c:pt>
                <c:pt idx="4424">
                  <c:v/>
                </c:pt>
                <c:pt idx="4425">
                  <c:v/>
                </c:pt>
                <c:pt idx="4426">
                  <c:v/>
                </c:pt>
                <c:pt idx="4427">
                  <c:v/>
                </c:pt>
                <c:pt idx="4428">
                  <c:v/>
                </c:pt>
                <c:pt idx="4429">
                  <c:v/>
                </c:pt>
                <c:pt idx="4430">
                  <c:v/>
                </c:pt>
                <c:pt idx="4431">
                  <c:v/>
                </c:pt>
                <c:pt idx="4432">
                  <c:v/>
                </c:pt>
                <c:pt idx="4433">
                  <c:v/>
                </c:pt>
                <c:pt idx="4434">
                  <c:v/>
                </c:pt>
                <c:pt idx="4435">
                  <c:v/>
                </c:pt>
                <c:pt idx="4436">
                  <c:v/>
                </c:pt>
                <c:pt idx="4437">
                  <c:v/>
                </c:pt>
                <c:pt idx="4438">
                  <c:v/>
                </c:pt>
                <c:pt idx="4439">
                  <c:v/>
                </c:pt>
                <c:pt idx="4440">
                  <c:v/>
                </c:pt>
                <c:pt idx="4441">
                  <c:v/>
                </c:pt>
                <c:pt idx="4442">
                  <c:v/>
                </c:pt>
                <c:pt idx="4443">
                  <c:v/>
                </c:pt>
                <c:pt idx="4444">
                  <c:v/>
                </c:pt>
                <c:pt idx="4445">
                  <c:v/>
                </c:pt>
                <c:pt idx="4446">
                  <c:v/>
                </c:pt>
                <c:pt idx="4447">
                  <c:v/>
                </c:pt>
                <c:pt idx="4448">
                  <c:v/>
                </c:pt>
                <c:pt idx="4449">
                  <c:v/>
                </c:pt>
                <c:pt idx="4450">
                  <c:v/>
                </c:pt>
                <c:pt idx="4451">
                  <c:v/>
                </c:pt>
                <c:pt idx="4452">
                  <c:v/>
                </c:pt>
                <c:pt idx="4453">
                  <c:v/>
                </c:pt>
                <c:pt idx="4454">
                  <c:v/>
                </c:pt>
                <c:pt idx="4455">
                  <c:v/>
                </c:pt>
                <c:pt idx="4456">
                  <c:v/>
                </c:pt>
                <c:pt idx="4457">
                  <c:v/>
                </c:pt>
                <c:pt idx="4458">
                  <c:v/>
                </c:pt>
                <c:pt idx="4459">
                  <c:v/>
                </c:pt>
                <c:pt idx="4460">
                  <c:v/>
                </c:pt>
                <c:pt idx="4461">
                  <c:v/>
                </c:pt>
                <c:pt idx="4462">
                  <c:v/>
                </c:pt>
                <c:pt idx="4463">
                  <c:v/>
                </c:pt>
                <c:pt idx="4464">
                  <c:v/>
                </c:pt>
                <c:pt idx="4465">
                  <c:v/>
                </c:pt>
                <c:pt idx="4466">
                  <c:v/>
                </c:pt>
                <c:pt idx="4467">
                  <c:v/>
                </c:pt>
                <c:pt idx="4468">
                  <c:v/>
                </c:pt>
                <c:pt idx="4469">
                  <c:v/>
                </c:pt>
                <c:pt idx="4470">
                  <c:v/>
                </c:pt>
                <c:pt idx="4471">
                  <c:v/>
                </c:pt>
                <c:pt idx="4472">
                  <c:v/>
                </c:pt>
                <c:pt idx="4473">
                  <c:v/>
                </c:pt>
                <c:pt idx="4474">
                  <c:v/>
                </c:pt>
                <c:pt idx="4475">
                  <c:v/>
                </c:pt>
                <c:pt idx="4476">
                  <c:v/>
                </c:pt>
                <c:pt idx="4477">
                  <c:v/>
                </c:pt>
                <c:pt idx="4478">
                  <c:v/>
                </c:pt>
                <c:pt idx="4479">
                  <c:v/>
                </c:pt>
                <c:pt idx="4480">
                  <c:v/>
                </c:pt>
                <c:pt idx="4481">
                  <c:v/>
                </c:pt>
                <c:pt idx="4482">
                  <c:v/>
                </c:pt>
                <c:pt idx="4483">
                  <c:v/>
                </c:pt>
                <c:pt idx="4484">
                  <c:v/>
                </c:pt>
                <c:pt idx="4485">
                  <c:v/>
                </c:pt>
                <c:pt idx="4486">
                  <c:v/>
                </c:pt>
                <c:pt idx="4487">
                  <c:v/>
                </c:pt>
                <c:pt idx="4488">
                  <c:v/>
                </c:pt>
                <c:pt idx="4489">
                  <c:v/>
                </c:pt>
                <c:pt idx="4490">
                  <c:v/>
                </c:pt>
                <c:pt idx="4491">
                  <c:v/>
                </c:pt>
                <c:pt idx="4492">
                  <c:v/>
                </c:pt>
                <c:pt idx="4493">
                  <c:v/>
                </c:pt>
                <c:pt idx="4494">
                  <c:v/>
                </c:pt>
                <c:pt idx="4495">
                  <c:v/>
                </c:pt>
                <c:pt idx="4496">
                  <c:v/>
                </c:pt>
                <c:pt idx="4497">
                  <c:v/>
                </c:pt>
                <c:pt idx="4498">
                  <c:v/>
                </c:pt>
                <c:pt idx="4499">
                  <c:v/>
                </c:pt>
                <c:pt idx="4500">
                  <c:v/>
                </c:pt>
                <c:pt idx="4501">
                  <c:v/>
                </c:pt>
                <c:pt idx="4502">
                  <c:v/>
                </c:pt>
                <c:pt idx="4503">
                  <c:v/>
                </c:pt>
                <c:pt idx="4504">
                  <c:v/>
                </c:pt>
                <c:pt idx="4505">
                  <c:v/>
                </c:pt>
                <c:pt idx="4506">
                  <c:v/>
                </c:pt>
                <c:pt idx="4507">
                  <c:v/>
                </c:pt>
                <c:pt idx="4508">
                  <c:v/>
                </c:pt>
                <c:pt idx="4509">
                  <c:v/>
                </c:pt>
                <c:pt idx="4510">
                  <c:v/>
                </c:pt>
                <c:pt idx="4511">
                  <c:v/>
                </c:pt>
                <c:pt idx="4512">
                  <c:v/>
                </c:pt>
                <c:pt idx="4513">
                  <c:v/>
                </c:pt>
                <c:pt idx="4514">
                  <c:v/>
                </c:pt>
                <c:pt idx="4515">
                  <c:v/>
                </c:pt>
                <c:pt idx="4516">
                  <c:v/>
                </c:pt>
                <c:pt idx="4517">
                  <c:v/>
                </c:pt>
                <c:pt idx="4518">
                  <c:v/>
                </c:pt>
                <c:pt idx="4519">
                  <c:v/>
                </c:pt>
                <c:pt idx="4520">
                  <c:v/>
                </c:pt>
                <c:pt idx="4521">
                  <c:v/>
                </c:pt>
                <c:pt idx="4522">
                  <c:v/>
                </c:pt>
                <c:pt idx="4523">
                  <c:v/>
                </c:pt>
                <c:pt idx="4524">
                  <c:v/>
                </c:pt>
                <c:pt idx="4525">
                  <c:v/>
                </c:pt>
                <c:pt idx="4526">
                  <c:v/>
                </c:pt>
                <c:pt idx="4527">
                  <c:v/>
                </c:pt>
                <c:pt idx="4528">
                  <c:v/>
                </c:pt>
                <c:pt idx="4529">
                  <c:v/>
                </c:pt>
                <c:pt idx="4530">
                  <c:v/>
                </c:pt>
                <c:pt idx="4531">
                  <c:v/>
                </c:pt>
                <c:pt idx="4532">
                  <c:v/>
                </c:pt>
                <c:pt idx="4533">
                  <c:v/>
                </c:pt>
                <c:pt idx="4534">
                  <c:v/>
                </c:pt>
                <c:pt idx="4535">
                  <c:v/>
                </c:pt>
                <c:pt idx="4536">
                  <c:v/>
                </c:pt>
                <c:pt idx="4537">
                  <c:v/>
                </c:pt>
                <c:pt idx="4538">
                  <c:v/>
                </c:pt>
                <c:pt idx="4539">
                  <c:v/>
                </c:pt>
                <c:pt idx="4540">
                  <c:v/>
                </c:pt>
                <c:pt idx="4541">
                  <c:v/>
                </c:pt>
                <c:pt idx="4542">
                  <c:v/>
                </c:pt>
                <c:pt idx="4543">
                  <c:v/>
                </c:pt>
                <c:pt idx="4544">
                  <c:v/>
                </c:pt>
                <c:pt idx="4545">
                  <c:v/>
                </c:pt>
                <c:pt idx="4546">
                  <c:v/>
                </c:pt>
                <c:pt idx="4547">
                  <c:v/>
                </c:pt>
                <c:pt idx="4548">
                  <c:v/>
                </c:pt>
                <c:pt idx="4549">
                  <c:v/>
                </c:pt>
                <c:pt idx="4550">
                  <c:v/>
                </c:pt>
                <c:pt idx="4551">
                  <c:v/>
                </c:pt>
                <c:pt idx="4552">
                  <c:v/>
                </c:pt>
                <c:pt idx="4553">
                  <c:v/>
                </c:pt>
                <c:pt idx="4554">
                  <c:v/>
                </c:pt>
                <c:pt idx="4555">
                  <c:v/>
                </c:pt>
                <c:pt idx="4556">
                  <c:v/>
                </c:pt>
                <c:pt idx="4557">
                  <c:v/>
                </c:pt>
                <c:pt idx="4558">
                  <c:v/>
                </c:pt>
                <c:pt idx="4559">
                  <c:v/>
                </c:pt>
                <c:pt idx="4560">
                  <c:v/>
                </c:pt>
                <c:pt idx="4561">
                  <c:v/>
                </c:pt>
                <c:pt idx="4562">
                  <c:v/>
                </c:pt>
                <c:pt idx="4563">
                  <c:v/>
                </c:pt>
                <c:pt idx="4564">
                  <c:v/>
                </c:pt>
                <c:pt idx="4565">
                  <c:v/>
                </c:pt>
                <c:pt idx="4566">
                  <c:v/>
                </c:pt>
                <c:pt idx="4567">
                  <c:v/>
                </c:pt>
                <c:pt idx="4568">
                  <c:v/>
                </c:pt>
                <c:pt idx="4569">
                  <c:v/>
                </c:pt>
                <c:pt idx="4570">
                  <c:v/>
                </c:pt>
                <c:pt idx="4571">
                  <c:v/>
                </c:pt>
                <c:pt idx="4572">
                  <c:v/>
                </c:pt>
                <c:pt idx="4573">
                  <c:v/>
                </c:pt>
                <c:pt idx="4574">
                  <c:v/>
                </c:pt>
                <c:pt idx="4575">
                  <c:v/>
                </c:pt>
                <c:pt idx="4576">
                  <c:v/>
                </c:pt>
                <c:pt idx="4577">
                  <c:v/>
                </c:pt>
                <c:pt idx="4578">
                  <c:v/>
                </c:pt>
                <c:pt idx="4579">
                  <c:v/>
                </c:pt>
                <c:pt idx="4580">
                  <c:v/>
                </c:pt>
                <c:pt idx="4581">
                  <c:v/>
                </c:pt>
                <c:pt idx="4582">
                  <c:v/>
                </c:pt>
                <c:pt idx="4583">
                  <c:v/>
                </c:pt>
                <c:pt idx="4584">
                  <c:v/>
                </c:pt>
                <c:pt idx="4585">
                  <c:v/>
                </c:pt>
                <c:pt idx="4586">
                  <c:v/>
                </c:pt>
                <c:pt idx="4587">
                  <c:v/>
                </c:pt>
                <c:pt idx="4588">
                  <c:v/>
                </c:pt>
                <c:pt idx="4589">
                  <c:v/>
                </c:pt>
                <c:pt idx="4590">
                  <c:v/>
                </c:pt>
                <c:pt idx="4591">
                  <c:v/>
                </c:pt>
                <c:pt idx="4592">
                  <c:v/>
                </c:pt>
                <c:pt idx="4593">
                  <c:v/>
                </c:pt>
                <c:pt idx="4594">
                  <c:v/>
                </c:pt>
                <c:pt idx="4595">
                  <c:v/>
                </c:pt>
                <c:pt idx="4596">
                  <c:v/>
                </c:pt>
                <c:pt idx="4597">
                  <c:v/>
                </c:pt>
                <c:pt idx="4598">
                  <c:v/>
                </c:pt>
                <c:pt idx="4599">
                  <c:v/>
                </c:pt>
                <c:pt idx="4600">
                  <c:v/>
                </c:pt>
                <c:pt idx="4601">
                  <c:v/>
                </c:pt>
                <c:pt idx="4602">
                  <c:v/>
                </c:pt>
                <c:pt idx="4603">
                  <c:v/>
                </c:pt>
                <c:pt idx="4604">
                  <c:v/>
                </c:pt>
                <c:pt idx="4605">
                  <c:v/>
                </c:pt>
                <c:pt idx="4606">
                  <c:v/>
                </c:pt>
                <c:pt idx="4607">
                  <c:v/>
                </c:pt>
                <c:pt idx="4608">
                  <c:v/>
                </c:pt>
                <c:pt idx="4609">
                  <c:v/>
                </c:pt>
                <c:pt idx="4610">
                  <c:v/>
                </c:pt>
                <c:pt idx="4611">
                  <c:v/>
                </c:pt>
                <c:pt idx="4612">
                  <c:v/>
                </c:pt>
                <c:pt idx="4613">
                  <c:v/>
                </c:pt>
                <c:pt idx="4614">
                  <c:v/>
                </c:pt>
                <c:pt idx="4615">
                  <c:v/>
                </c:pt>
                <c:pt idx="4616">
                  <c:v/>
                </c:pt>
                <c:pt idx="4617">
                  <c:v/>
                </c:pt>
                <c:pt idx="4618">
                  <c:v/>
                </c:pt>
                <c:pt idx="4619">
                  <c:v/>
                </c:pt>
                <c:pt idx="4620">
                  <c:v/>
                </c:pt>
                <c:pt idx="4621">
                  <c:v/>
                </c:pt>
                <c:pt idx="4622">
                  <c:v/>
                </c:pt>
                <c:pt idx="4623">
                  <c:v/>
                </c:pt>
                <c:pt idx="4624">
                  <c:v/>
                </c:pt>
                <c:pt idx="4625">
                  <c:v/>
                </c:pt>
                <c:pt idx="4626">
                  <c:v/>
                </c:pt>
                <c:pt idx="4627">
                  <c:v/>
                </c:pt>
                <c:pt idx="4628">
                  <c:v/>
                </c:pt>
                <c:pt idx="4629">
                  <c:v/>
                </c:pt>
                <c:pt idx="4630">
                  <c:v/>
                </c:pt>
                <c:pt idx="4631">
                  <c:v/>
                </c:pt>
                <c:pt idx="4632">
                  <c:v/>
                </c:pt>
                <c:pt idx="4633">
                  <c:v/>
                </c:pt>
                <c:pt idx="4634">
                  <c:v/>
                </c:pt>
                <c:pt idx="4635">
                  <c:v/>
                </c:pt>
                <c:pt idx="4636">
                  <c:v/>
                </c:pt>
                <c:pt idx="4637">
                  <c:v/>
                </c:pt>
                <c:pt idx="4638">
                  <c:v/>
                </c:pt>
                <c:pt idx="4639">
                  <c:v/>
                </c:pt>
                <c:pt idx="4640">
                  <c:v/>
                </c:pt>
                <c:pt idx="4641">
                  <c:v/>
                </c:pt>
                <c:pt idx="4642">
                  <c:v/>
                </c:pt>
                <c:pt idx="4643">
                  <c:v/>
                </c:pt>
                <c:pt idx="4644">
                  <c:v/>
                </c:pt>
                <c:pt idx="4645">
                  <c:v/>
                </c:pt>
                <c:pt idx="4646">
                  <c:v/>
                </c:pt>
                <c:pt idx="4647">
                  <c:v/>
                </c:pt>
                <c:pt idx="4648">
                  <c:v/>
                </c:pt>
                <c:pt idx="4649">
                  <c:v/>
                </c:pt>
                <c:pt idx="4650">
                  <c:v/>
                </c:pt>
                <c:pt idx="4651">
                  <c:v/>
                </c:pt>
                <c:pt idx="4652">
                  <c:v/>
                </c:pt>
                <c:pt idx="4653">
                  <c:v/>
                </c:pt>
                <c:pt idx="4654">
                  <c:v/>
                </c:pt>
                <c:pt idx="4655">
                  <c:v/>
                </c:pt>
                <c:pt idx="4656">
                  <c:v/>
                </c:pt>
                <c:pt idx="4657">
                  <c:v/>
                </c:pt>
                <c:pt idx="4658">
                  <c:v/>
                </c:pt>
                <c:pt idx="4659">
                  <c:v/>
                </c:pt>
                <c:pt idx="4660">
                  <c:v/>
                </c:pt>
                <c:pt idx="4661">
                  <c:v/>
                </c:pt>
                <c:pt idx="4662">
                  <c:v/>
                </c:pt>
                <c:pt idx="4663">
                  <c:v/>
                </c:pt>
                <c:pt idx="4664">
                  <c:v/>
                </c:pt>
                <c:pt idx="4665">
                  <c:v/>
                </c:pt>
                <c:pt idx="4666">
                  <c:v/>
                </c:pt>
                <c:pt idx="4667">
                  <c:v/>
                </c:pt>
                <c:pt idx="4668">
                  <c:v/>
                </c:pt>
                <c:pt idx="4669">
                  <c:v/>
                </c:pt>
                <c:pt idx="4670">
                  <c:v/>
                </c:pt>
                <c:pt idx="4671">
                  <c:v/>
                </c:pt>
                <c:pt idx="4672">
                  <c:v/>
                </c:pt>
                <c:pt idx="4673">
                  <c:v/>
                </c:pt>
                <c:pt idx="4674">
                  <c:v/>
                </c:pt>
                <c:pt idx="4675">
                  <c:v/>
                </c:pt>
                <c:pt idx="4676">
                  <c:v/>
                </c:pt>
                <c:pt idx="4677">
                  <c:v/>
                </c:pt>
                <c:pt idx="4678">
                  <c:v/>
                </c:pt>
                <c:pt idx="4679">
                  <c:v/>
                </c:pt>
                <c:pt idx="4680">
                  <c:v/>
                </c:pt>
                <c:pt idx="4681">
                  <c:v/>
                </c:pt>
                <c:pt idx="4682">
                  <c:v/>
                </c:pt>
                <c:pt idx="4683">
                  <c:v/>
                </c:pt>
                <c:pt idx="4684">
                  <c:v/>
                </c:pt>
                <c:pt idx="4685">
                  <c:v/>
                </c:pt>
                <c:pt idx="4686">
                  <c:v/>
                </c:pt>
                <c:pt idx="4687">
                  <c:v/>
                </c:pt>
                <c:pt idx="4688">
                  <c:v/>
                </c:pt>
                <c:pt idx="4689">
                  <c:v/>
                </c:pt>
                <c:pt idx="4690">
                  <c:v/>
                </c:pt>
                <c:pt idx="4691">
                  <c:v/>
                </c:pt>
                <c:pt idx="4692">
                  <c:v/>
                </c:pt>
                <c:pt idx="4693">
                  <c:v/>
                </c:pt>
                <c:pt idx="4694">
                  <c:v/>
                </c:pt>
                <c:pt idx="4695">
                  <c:v/>
                </c:pt>
                <c:pt idx="4696">
                  <c:v/>
                </c:pt>
                <c:pt idx="4697">
                  <c:v/>
                </c:pt>
                <c:pt idx="4698">
                  <c:v/>
                </c:pt>
                <c:pt idx="4699">
                  <c:v/>
                </c:pt>
                <c:pt idx="4700">
                  <c:v/>
                </c:pt>
                <c:pt idx="4701">
                  <c:v/>
                </c:pt>
                <c:pt idx="4702">
                  <c:v/>
                </c:pt>
                <c:pt idx="4703">
                  <c:v/>
                </c:pt>
                <c:pt idx="4704">
                  <c:v/>
                </c:pt>
                <c:pt idx="4705">
                  <c:v/>
                </c:pt>
                <c:pt idx="4706">
                  <c:v/>
                </c:pt>
                <c:pt idx="4707">
                  <c:v/>
                </c:pt>
                <c:pt idx="4708">
                  <c:v/>
                </c:pt>
                <c:pt idx="4709">
                  <c:v/>
                </c:pt>
                <c:pt idx="4710">
                  <c:v/>
                </c:pt>
                <c:pt idx="4711">
                  <c:v/>
                </c:pt>
                <c:pt idx="4712">
                  <c:v/>
                </c:pt>
                <c:pt idx="4713">
                  <c:v/>
                </c:pt>
                <c:pt idx="4714">
                  <c:v/>
                </c:pt>
                <c:pt idx="4715">
                  <c:v/>
                </c:pt>
                <c:pt idx="4716">
                  <c:v/>
                </c:pt>
                <c:pt idx="4717">
                  <c:v/>
                </c:pt>
                <c:pt idx="4718">
                  <c:v/>
                </c:pt>
                <c:pt idx="4719">
                  <c:v/>
                </c:pt>
                <c:pt idx="4720">
                  <c:v/>
                </c:pt>
                <c:pt idx="4721">
                  <c:v/>
                </c:pt>
                <c:pt idx="4722">
                  <c:v/>
                </c:pt>
                <c:pt idx="4723">
                  <c:v/>
                </c:pt>
                <c:pt idx="4724">
                  <c:v/>
                </c:pt>
                <c:pt idx="4725">
                  <c:v/>
                </c:pt>
                <c:pt idx="4726">
                  <c:v/>
                </c:pt>
                <c:pt idx="4727">
                  <c:v/>
                </c:pt>
                <c:pt idx="4728">
                  <c:v/>
                </c:pt>
                <c:pt idx="4729">
                  <c:v/>
                </c:pt>
                <c:pt idx="4730">
                  <c:v/>
                </c:pt>
                <c:pt idx="4731">
                  <c:v/>
                </c:pt>
                <c:pt idx="4732">
                  <c:v/>
                </c:pt>
                <c:pt idx="4733">
                  <c:v/>
                </c:pt>
                <c:pt idx="4734">
                  <c:v/>
                </c:pt>
                <c:pt idx="4735">
                  <c:v/>
                </c:pt>
                <c:pt idx="4736">
                  <c:v/>
                </c:pt>
                <c:pt idx="4737">
                  <c:v/>
                </c:pt>
                <c:pt idx="4738">
                  <c:v/>
                </c:pt>
                <c:pt idx="4739">
                  <c:v/>
                </c:pt>
                <c:pt idx="4740">
                  <c:v/>
                </c:pt>
                <c:pt idx="4741">
                  <c:v/>
                </c:pt>
                <c:pt idx="4742">
                  <c:v/>
                </c:pt>
                <c:pt idx="4743">
                  <c:v/>
                </c:pt>
                <c:pt idx="4744">
                  <c:v/>
                </c:pt>
                <c:pt idx="4745">
                  <c:v/>
                </c:pt>
                <c:pt idx="4746">
                  <c:v/>
                </c:pt>
                <c:pt idx="4747">
                  <c:v/>
                </c:pt>
                <c:pt idx="4748">
                  <c:v/>
                </c:pt>
                <c:pt idx="4749">
                  <c:v/>
                </c:pt>
                <c:pt idx="4750">
                  <c:v/>
                </c:pt>
                <c:pt idx="4751">
                  <c:v/>
                </c:pt>
                <c:pt idx="4752">
                  <c:v/>
                </c:pt>
                <c:pt idx="4753">
                  <c:v/>
                </c:pt>
                <c:pt idx="4754">
                  <c:v/>
                </c:pt>
                <c:pt idx="4755">
                  <c:v/>
                </c:pt>
                <c:pt idx="4756">
                  <c:v/>
                </c:pt>
                <c:pt idx="4757">
                  <c:v/>
                </c:pt>
                <c:pt idx="4758">
                  <c:v/>
                </c:pt>
                <c:pt idx="4759">
                  <c:v/>
                </c:pt>
                <c:pt idx="4760">
                  <c:v/>
                </c:pt>
                <c:pt idx="4761">
                  <c:v/>
                </c:pt>
                <c:pt idx="4762">
                  <c:v/>
                </c:pt>
                <c:pt idx="4763">
                  <c:v/>
                </c:pt>
                <c:pt idx="4764">
                  <c:v/>
                </c:pt>
                <c:pt idx="4765">
                  <c:v/>
                </c:pt>
                <c:pt idx="4766">
                  <c:v/>
                </c:pt>
                <c:pt idx="4767">
                  <c:v/>
                </c:pt>
                <c:pt idx="4768">
                  <c:v/>
                </c:pt>
                <c:pt idx="4769">
                  <c:v/>
                </c:pt>
                <c:pt idx="4770">
                  <c:v/>
                </c:pt>
                <c:pt idx="4771">
                  <c:v/>
                </c:pt>
                <c:pt idx="4772">
                  <c:v/>
                </c:pt>
                <c:pt idx="4773">
                  <c:v/>
                </c:pt>
                <c:pt idx="4774">
                  <c:v/>
                </c:pt>
                <c:pt idx="4775">
                  <c:v/>
                </c:pt>
                <c:pt idx="4776">
                  <c:v/>
                </c:pt>
                <c:pt idx="4777">
                  <c:v/>
                </c:pt>
                <c:pt idx="4778">
                  <c:v/>
                </c:pt>
                <c:pt idx="4779">
                  <c:v/>
                </c:pt>
                <c:pt idx="4780">
                  <c:v/>
                </c:pt>
                <c:pt idx="4781">
                  <c:v/>
                </c:pt>
                <c:pt idx="4782">
                  <c:v/>
                </c:pt>
                <c:pt idx="4783">
                  <c:v/>
                </c:pt>
                <c:pt idx="4784">
                  <c:v/>
                </c:pt>
                <c:pt idx="4785">
                  <c:v/>
                </c:pt>
                <c:pt idx="4786">
                  <c:v/>
                </c:pt>
                <c:pt idx="4787">
                  <c:v/>
                </c:pt>
                <c:pt idx="4788">
                  <c:v/>
                </c:pt>
                <c:pt idx="4789">
                  <c:v/>
                </c:pt>
                <c:pt idx="4790">
                  <c:v/>
                </c:pt>
                <c:pt idx="4791">
                  <c:v/>
                </c:pt>
                <c:pt idx="4792">
                  <c:v/>
                </c:pt>
                <c:pt idx="4793">
                  <c:v/>
                </c:pt>
                <c:pt idx="4794">
                  <c:v/>
                </c:pt>
                <c:pt idx="4795">
                  <c:v/>
                </c:pt>
                <c:pt idx="4796">
                  <c:v/>
                </c:pt>
                <c:pt idx="4797">
                  <c:v/>
                </c:pt>
                <c:pt idx="4798">
                  <c:v/>
                </c:pt>
                <c:pt idx="4799">
                  <c:v/>
                </c:pt>
                <c:pt idx="4800">
                  <c:v/>
                </c:pt>
                <c:pt idx="4801">
                  <c:v/>
                </c:pt>
                <c:pt idx="4802">
                  <c:v/>
                </c:pt>
                <c:pt idx="4803">
                  <c:v/>
                </c:pt>
                <c:pt idx="4804">
                  <c:v/>
                </c:pt>
                <c:pt idx="4805">
                  <c:v/>
                </c:pt>
                <c:pt idx="4806">
                  <c:v/>
                </c:pt>
                <c:pt idx="4807">
                  <c:v/>
                </c:pt>
                <c:pt idx="4808">
                  <c:v/>
                </c:pt>
                <c:pt idx="4809">
                  <c:v/>
                </c:pt>
                <c:pt idx="4810">
                  <c:v/>
                </c:pt>
                <c:pt idx="4811">
                  <c:v/>
                </c:pt>
                <c:pt idx="4812">
                  <c:v/>
                </c:pt>
                <c:pt idx="4813">
                  <c:v/>
                </c:pt>
                <c:pt idx="4814">
                  <c:v/>
                </c:pt>
                <c:pt idx="4815">
                  <c:v/>
                </c:pt>
                <c:pt idx="4816">
                  <c:v/>
                </c:pt>
                <c:pt idx="4817">
                  <c:v/>
                </c:pt>
                <c:pt idx="4818">
                  <c:v/>
                </c:pt>
                <c:pt idx="4819">
                  <c:v/>
                </c:pt>
                <c:pt idx="4820">
                  <c:v/>
                </c:pt>
                <c:pt idx="4821">
                  <c:v/>
                </c:pt>
                <c:pt idx="4822">
                  <c:v/>
                </c:pt>
                <c:pt idx="4823">
                  <c:v/>
                </c:pt>
                <c:pt idx="4824">
                  <c:v/>
                </c:pt>
                <c:pt idx="4825">
                  <c:v/>
                </c:pt>
                <c:pt idx="4826">
                  <c:v/>
                </c:pt>
                <c:pt idx="4827">
                  <c:v/>
                </c:pt>
                <c:pt idx="4828">
                  <c:v/>
                </c:pt>
                <c:pt idx="4829">
                  <c:v/>
                </c:pt>
                <c:pt idx="4830">
                  <c:v/>
                </c:pt>
                <c:pt idx="4831">
                  <c:v/>
                </c:pt>
                <c:pt idx="4832">
                  <c:v/>
                </c:pt>
                <c:pt idx="4833">
                  <c:v/>
                </c:pt>
                <c:pt idx="4834">
                  <c:v/>
                </c:pt>
                <c:pt idx="4835">
                  <c:v/>
                </c:pt>
                <c:pt idx="4836">
                  <c:v/>
                </c:pt>
                <c:pt idx="4837">
                  <c:v/>
                </c:pt>
                <c:pt idx="4838">
                  <c:v/>
                </c:pt>
                <c:pt idx="4839">
                  <c:v/>
                </c:pt>
                <c:pt idx="4840">
                  <c:v/>
                </c:pt>
                <c:pt idx="4841">
                  <c:v/>
                </c:pt>
                <c:pt idx="4842">
                  <c:v/>
                </c:pt>
                <c:pt idx="4843">
                  <c:v/>
                </c:pt>
                <c:pt idx="4844">
                  <c:v/>
                </c:pt>
                <c:pt idx="4845">
                  <c:v/>
                </c:pt>
                <c:pt idx="4846">
                  <c:v/>
                </c:pt>
                <c:pt idx="4847">
                  <c:v/>
                </c:pt>
                <c:pt idx="4848">
                  <c:v/>
                </c:pt>
                <c:pt idx="4849">
                  <c:v/>
                </c:pt>
                <c:pt idx="4850">
                  <c:v/>
                </c:pt>
                <c:pt idx="4851">
                  <c:v/>
                </c:pt>
                <c:pt idx="4852">
                  <c:v/>
                </c:pt>
                <c:pt idx="4853">
                  <c:v/>
                </c:pt>
                <c:pt idx="4854">
                  <c:v/>
                </c:pt>
                <c:pt idx="4855">
                  <c:v/>
                </c:pt>
                <c:pt idx="4856">
                  <c:v/>
                </c:pt>
                <c:pt idx="4857">
                  <c:v/>
                </c:pt>
                <c:pt idx="4858">
                  <c:v/>
                </c:pt>
                <c:pt idx="4859">
                  <c:v/>
                </c:pt>
                <c:pt idx="4860">
                  <c:v/>
                </c:pt>
                <c:pt idx="4861">
                  <c:v/>
                </c:pt>
                <c:pt idx="4862">
                  <c:v/>
                </c:pt>
                <c:pt idx="4863">
                  <c:v/>
                </c:pt>
                <c:pt idx="4864">
                  <c:v/>
                </c:pt>
                <c:pt idx="4865">
                  <c:v/>
                </c:pt>
                <c:pt idx="4866">
                  <c:v/>
                </c:pt>
                <c:pt idx="4867">
                  <c:v/>
                </c:pt>
                <c:pt idx="4868">
                  <c:v/>
                </c:pt>
                <c:pt idx="4869">
                  <c:v/>
                </c:pt>
                <c:pt idx="4870">
                  <c:v/>
                </c:pt>
                <c:pt idx="4871">
                  <c:v/>
                </c:pt>
                <c:pt idx="4872">
                  <c:v/>
                </c:pt>
                <c:pt idx="4873">
                  <c:v/>
                </c:pt>
                <c:pt idx="4874">
                  <c:v/>
                </c:pt>
                <c:pt idx="4875">
                  <c:v/>
                </c:pt>
                <c:pt idx="4876">
                  <c:v/>
                </c:pt>
                <c:pt idx="4877">
                  <c:v/>
                </c:pt>
                <c:pt idx="4878">
                  <c:v/>
                </c:pt>
                <c:pt idx="4879">
                  <c:v/>
                </c:pt>
                <c:pt idx="4880">
                  <c:v/>
                </c:pt>
                <c:pt idx="4881">
                  <c:v/>
                </c:pt>
                <c:pt idx="4882">
                  <c:v/>
                </c:pt>
                <c:pt idx="4883">
                  <c:v/>
                </c:pt>
                <c:pt idx="4884">
                  <c:v/>
                </c:pt>
                <c:pt idx="4885">
                  <c:v/>
                </c:pt>
                <c:pt idx="4886">
                  <c:v/>
                </c:pt>
                <c:pt idx="4887">
                  <c:v/>
                </c:pt>
                <c:pt idx="4888">
                  <c:v/>
                </c:pt>
                <c:pt idx="4889">
                  <c:v/>
                </c:pt>
                <c:pt idx="4890">
                  <c:v/>
                </c:pt>
                <c:pt idx="4891">
                  <c:v/>
                </c:pt>
                <c:pt idx="4892">
                  <c:v/>
                </c:pt>
                <c:pt idx="4893">
                  <c:v/>
                </c:pt>
                <c:pt idx="4894">
                  <c:v/>
                </c:pt>
                <c:pt idx="4895">
                  <c:v/>
                </c:pt>
                <c:pt idx="4896">
                  <c:v/>
                </c:pt>
                <c:pt idx="4897">
                  <c:v/>
                </c:pt>
                <c:pt idx="4898">
                  <c:v/>
                </c:pt>
                <c:pt idx="4899">
                  <c:v/>
                </c:pt>
                <c:pt idx="4900">
                  <c:v/>
                </c:pt>
                <c:pt idx="4901">
                  <c:v/>
                </c:pt>
                <c:pt idx="4902">
                  <c:v/>
                </c:pt>
                <c:pt idx="4903">
                  <c:v/>
                </c:pt>
                <c:pt idx="4904">
                  <c:v/>
                </c:pt>
                <c:pt idx="4905">
                  <c:v/>
                </c:pt>
                <c:pt idx="4906">
                  <c:v/>
                </c:pt>
                <c:pt idx="4907">
                  <c:v/>
                </c:pt>
                <c:pt idx="4908">
                  <c:v/>
                </c:pt>
                <c:pt idx="4909">
                  <c:v/>
                </c:pt>
                <c:pt idx="4910">
                  <c:v/>
                </c:pt>
                <c:pt idx="4911">
                  <c:v/>
                </c:pt>
                <c:pt idx="4912">
                  <c:v/>
                </c:pt>
                <c:pt idx="4913">
                  <c:v/>
                </c:pt>
                <c:pt idx="4914">
                  <c:v/>
                </c:pt>
                <c:pt idx="4915">
                  <c:v/>
                </c:pt>
                <c:pt idx="4916">
                  <c:v/>
                </c:pt>
                <c:pt idx="4917">
                  <c:v/>
                </c:pt>
                <c:pt idx="4918">
                  <c:v/>
                </c:pt>
                <c:pt idx="4919">
                  <c:v/>
                </c:pt>
                <c:pt idx="4920">
                  <c:v/>
                </c:pt>
                <c:pt idx="4921">
                  <c:v/>
                </c:pt>
                <c:pt idx="4922">
                  <c:v/>
                </c:pt>
                <c:pt idx="4923">
                  <c:v/>
                </c:pt>
                <c:pt idx="4924">
                  <c:v/>
                </c:pt>
                <c:pt idx="4925">
                  <c:v/>
                </c:pt>
                <c:pt idx="4926">
                  <c:v/>
                </c:pt>
                <c:pt idx="4927">
                  <c:v/>
                </c:pt>
                <c:pt idx="4928">
                  <c:v/>
                </c:pt>
                <c:pt idx="4929">
                  <c:v/>
                </c:pt>
                <c:pt idx="4930">
                  <c:v/>
                </c:pt>
                <c:pt idx="4931">
                  <c:v/>
                </c:pt>
                <c:pt idx="4932">
                  <c:v/>
                </c:pt>
                <c:pt idx="4933">
                  <c:v/>
                </c:pt>
                <c:pt idx="4934">
                  <c:v/>
                </c:pt>
                <c:pt idx="4935">
                  <c:v/>
                </c:pt>
                <c:pt idx="4936">
                  <c:v/>
                </c:pt>
                <c:pt idx="4937">
                  <c:v/>
                </c:pt>
                <c:pt idx="4938">
                  <c:v/>
                </c:pt>
                <c:pt idx="4939">
                  <c:v/>
                </c:pt>
                <c:pt idx="4940">
                  <c:v/>
                </c:pt>
                <c:pt idx="4941">
                  <c:v/>
                </c:pt>
                <c:pt idx="4942">
                  <c:v/>
                </c:pt>
                <c:pt idx="4943">
                  <c:v/>
                </c:pt>
                <c:pt idx="4944">
                  <c:v/>
                </c:pt>
                <c:pt idx="4945">
                  <c:v/>
                </c:pt>
                <c:pt idx="4946">
                  <c:v/>
                </c:pt>
                <c:pt idx="4947">
                  <c:v/>
                </c:pt>
                <c:pt idx="4948">
                  <c:v/>
                </c:pt>
                <c:pt idx="4949">
                  <c:v/>
                </c:pt>
                <c:pt idx="4950">
                  <c:v/>
                </c:pt>
                <c:pt idx="4951">
                  <c:v/>
                </c:pt>
                <c:pt idx="4952">
                  <c:v/>
                </c:pt>
                <c:pt idx="4953">
                  <c:v/>
                </c:pt>
                <c:pt idx="4954">
                  <c:v/>
                </c:pt>
                <c:pt idx="4955">
                  <c:v/>
                </c:pt>
                <c:pt idx="4956">
                  <c:v/>
                </c:pt>
                <c:pt idx="4957">
                  <c:v/>
                </c:pt>
                <c:pt idx="4958">
                  <c:v/>
                </c:pt>
                <c:pt idx="4959">
                  <c:v/>
                </c:pt>
                <c:pt idx="4960">
                  <c:v/>
                </c:pt>
                <c:pt idx="4961">
                  <c:v/>
                </c:pt>
                <c:pt idx="4962">
                  <c:v/>
                </c:pt>
                <c:pt idx="4963">
                  <c:v/>
                </c:pt>
                <c:pt idx="4964">
                  <c:v/>
                </c:pt>
                <c:pt idx="4965">
                  <c:v/>
                </c:pt>
                <c:pt idx="4966">
                  <c:v/>
                </c:pt>
                <c:pt idx="4967">
                  <c:v/>
                </c:pt>
                <c:pt idx="4968">
                  <c:v/>
                </c:pt>
                <c:pt idx="4969">
                  <c:v/>
                </c:pt>
                <c:pt idx="4970">
                  <c:v/>
                </c:pt>
                <c:pt idx="4971">
                  <c:v/>
                </c:pt>
                <c:pt idx="4972">
                  <c:v/>
                </c:pt>
                <c:pt idx="4973">
                  <c:v/>
                </c:pt>
                <c:pt idx="4974">
                  <c:v/>
                </c:pt>
                <c:pt idx="4975">
                  <c:v/>
                </c:pt>
                <c:pt idx="4976">
                  <c:v/>
                </c:pt>
                <c:pt idx="4977">
                  <c:v/>
                </c:pt>
                <c:pt idx="4978">
                  <c:v/>
                </c:pt>
                <c:pt idx="4979">
                  <c:v/>
                </c:pt>
                <c:pt idx="4980">
                  <c:v/>
                </c:pt>
                <c:pt idx="4981">
                  <c:v/>
                </c:pt>
                <c:pt idx="4982">
                  <c:v/>
                </c:pt>
                <c:pt idx="4983">
                  <c:v/>
                </c:pt>
                <c:pt idx="4984">
                  <c:v/>
                </c:pt>
                <c:pt idx="4985">
                  <c:v/>
                </c:pt>
                <c:pt idx="4986">
                  <c:v/>
                </c:pt>
                <c:pt idx="4987">
                  <c:v/>
                </c:pt>
                <c:pt idx="4988">
                  <c:v/>
                </c:pt>
                <c:pt idx="4989">
                  <c:v/>
                </c:pt>
                <c:pt idx="4990">
                  <c:v/>
                </c:pt>
                <c:pt idx="4991">
                  <c:v/>
                </c:pt>
                <c:pt idx="4992">
                  <c:v/>
                </c:pt>
                <c:pt idx="4993">
                  <c:v/>
                </c:pt>
                <c:pt idx="4994">
                  <c:v/>
                </c:pt>
                <c:pt idx="4995">
                  <c:v/>
                </c:pt>
                <c:pt idx="4996">
                  <c:v/>
                </c:pt>
                <c:pt idx="4997">
                  <c:v/>
                </c:pt>
                <c:pt idx="4998">
                  <c:v/>
                </c:pt>
                <c:pt idx="4999">
                  <c:v/>
                </c:pt>
                <c:pt idx="5000">
                  <c:v/>
                </c:pt>
                <c:pt idx="5001">
                  <c:v/>
                </c:pt>
                <c:pt idx="5002">
                  <c:v/>
                </c:pt>
                <c:pt idx="5003">
                  <c:v/>
                </c:pt>
                <c:pt idx="5004">
                  <c:v/>
                </c:pt>
                <c:pt idx="5005">
                  <c:v/>
                </c:pt>
                <c:pt idx="5006">
                  <c:v/>
                </c:pt>
                <c:pt idx="5007">
                  <c:v/>
                </c:pt>
                <c:pt idx="5008">
                  <c:v/>
                </c:pt>
                <c:pt idx="5009">
                  <c:v/>
                </c:pt>
                <c:pt idx="5010">
                  <c:v/>
                </c:pt>
                <c:pt idx="5011">
                  <c:v/>
                </c:pt>
                <c:pt idx="5012">
                  <c:v/>
                </c:pt>
                <c:pt idx="5013">
                  <c:v/>
                </c:pt>
                <c:pt idx="5014">
                  <c:v/>
                </c:pt>
                <c:pt idx="5015">
                  <c:v/>
                </c:pt>
                <c:pt idx="5016">
                  <c:v/>
                </c:pt>
                <c:pt idx="5017">
                  <c:v/>
                </c:pt>
                <c:pt idx="5018">
                  <c:v/>
                </c:pt>
                <c:pt idx="5019">
                  <c:v/>
                </c:pt>
                <c:pt idx="5020">
                  <c:v/>
                </c:pt>
                <c:pt idx="5021">
                  <c:v/>
                </c:pt>
                <c:pt idx="5022">
                  <c:v/>
                </c:pt>
                <c:pt idx="5023">
                  <c:v/>
                </c:pt>
                <c:pt idx="5024">
                  <c:v/>
                </c:pt>
                <c:pt idx="5025">
                  <c:v/>
                </c:pt>
                <c:pt idx="5026">
                  <c:v/>
                </c:pt>
                <c:pt idx="5027">
                  <c:v/>
                </c:pt>
                <c:pt idx="5028">
                  <c:v/>
                </c:pt>
                <c:pt idx="5029">
                  <c:v/>
                </c:pt>
                <c:pt idx="5030">
                  <c:v/>
                </c:pt>
                <c:pt idx="5031">
                  <c:v/>
                </c:pt>
                <c:pt idx="5032">
                  <c:v/>
                </c:pt>
                <c:pt idx="5033">
                  <c:v/>
                </c:pt>
                <c:pt idx="5034">
                  <c:v/>
                </c:pt>
                <c:pt idx="5035">
                  <c:v/>
                </c:pt>
                <c:pt idx="5036">
                  <c:v/>
                </c:pt>
                <c:pt idx="5037">
                  <c:v/>
                </c:pt>
                <c:pt idx="5038">
                  <c:v/>
                </c:pt>
                <c:pt idx="5039">
                  <c:v/>
                </c:pt>
                <c:pt idx="5040">
                  <c:v/>
                </c:pt>
                <c:pt idx="5041">
                  <c:v/>
                </c:pt>
                <c:pt idx="5042">
                  <c:v/>
                </c:pt>
                <c:pt idx="5043">
                  <c:v/>
                </c:pt>
                <c:pt idx="5044">
                  <c:v/>
                </c:pt>
                <c:pt idx="5045">
                  <c:v/>
                </c:pt>
                <c:pt idx="5046">
                  <c:v/>
                </c:pt>
                <c:pt idx="5047">
                  <c:v/>
                </c:pt>
                <c:pt idx="5048">
                  <c:v/>
                </c:pt>
                <c:pt idx="5049">
                  <c:v/>
                </c:pt>
                <c:pt idx="5050">
                  <c:v/>
                </c:pt>
                <c:pt idx="5051">
                  <c:v/>
                </c:pt>
                <c:pt idx="5052">
                  <c:v/>
                </c:pt>
                <c:pt idx="5053">
                  <c:v/>
                </c:pt>
                <c:pt idx="5054">
                  <c:v/>
                </c:pt>
                <c:pt idx="5055">
                  <c:v/>
                </c:pt>
                <c:pt idx="5056">
                  <c:v/>
                </c:pt>
                <c:pt idx="5057">
                  <c:v/>
                </c:pt>
                <c:pt idx="5058">
                  <c:v/>
                </c:pt>
                <c:pt idx="5059">
                  <c:v/>
                </c:pt>
                <c:pt idx="5060">
                  <c:v/>
                </c:pt>
                <c:pt idx="5061">
                  <c:v/>
                </c:pt>
                <c:pt idx="5062">
                  <c:v/>
                </c:pt>
                <c:pt idx="5063">
                  <c:v/>
                </c:pt>
                <c:pt idx="5064">
                  <c:v/>
                </c:pt>
                <c:pt idx="5065">
                  <c:v/>
                </c:pt>
                <c:pt idx="5066">
                  <c:v/>
                </c:pt>
                <c:pt idx="5067">
                  <c:v/>
                </c:pt>
                <c:pt idx="5068">
                  <c:v/>
                </c:pt>
                <c:pt idx="5069">
                  <c:v/>
                </c:pt>
                <c:pt idx="5070">
                  <c:v/>
                </c:pt>
                <c:pt idx="5071">
                  <c:v/>
                </c:pt>
                <c:pt idx="5072">
                  <c:v/>
                </c:pt>
                <c:pt idx="5073">
                  <c:v/>
                </c:pt>
                <c:pt idx="5074">
                  <c:v/>
                </c:pt>
                <c:pt idx="5075">
                  <c:v/>
                </c:pt>
                <c:pt idx="5076">
                  <c:v/>
                </c:pt>
                <c:pt idx="5077">
                  <c:v/>
                </c:pt>
                <c:pt idx="5078">
                  <c:v/>
                </c:pt>
                <c:pt idx="5079">
                  <c:v/>
                </c:pt>
                <c:pt idx="5080">
                  <c:v/>
                </c:pt>
                <c:pt idx="5081">
                  <c:v/>
                </c:pt>
                <c:pt idx="5082">
                  <c:v/>
                </c:pt>
                <c:pt idx="5083">
                  <c:v/>
                </c:pt>
                <c:pt idx="5084">
                  <c:v/>
                </c:pt>
                <c:pt idx="5085">
                  <c:v/>
                </c:pt>
                <c:pt idx="5086">
                  <c:v/>
                </c:pt>
                <c:pt idx="5087">
                  <c:v/>
                </c:pt>
                <c:pt idx="5088">
                  <c:v/>
                </c:pt>
                <c:pt idx="5089">
                  <c:v/>
                </c:pt>
                <c:pt idx="5090">
                  <c:v/>
                </c:pt>
                <c:pt idx="5091">
                  <c:v/>
                </c:pt>
                <c:pt idx="5092">
                  <c:v/>
                </c:pt>
                <c:pt idx="5093">
                  <c:v/>
                </c:pt>
                <c:pt idx="5094">
                  <c:v/>
                </c:pt>
                <c:pt idx="5095">
                  <c:v/>
                </c:pt>
                <c:pt idx="5096">
                  <c:v/>
                </c:pt>
                <c:pt idx="5097">
                  <c:v/>
                </c:pt>
                <c:pt idx="5098">
                  <c:v/>
                </c:pt>
                <c:pt idx="5099">
                  <c:v/>
                </c:pt>
                <c:pt idx="5100">
                  <c:v/>
                </c:pt>
                <c:pt idx="5101">
                  <c:v/>
                </c:pt>
                <c:pt idx="5102">
                  <c:v/>
                </c:pt>
                <c:pt idx="5103">
                  <c:v/>
                </c:pt>
                <c:pt idx="5104">
                  <c:v/>
                </c:pt>
                <c:pt idx="5105">
                  <c:v/>
                </c:pt>
                <c:pt idx="5106">
                  <c:v/>
                </c:pt>
                <c:pt idx="5107">
                  <c:v/>
                </c:pt>
                <c:pt idx="5108">
                  <c:v/>
                </c:pt>
                <c:pt idx="5109">
                  <c:v/>
                </c:pt>
                <c:pt idx="5110">
                  <c:v/>
                </c:pt>
                <c:pt idx="5111">
                  <c:v/>
                </c:pt>
                <c:pt idx="5112">
                  <c:v/>
                </c:pt>
                <c:pt idx="5113">
                  <c:v/>
                </c:pt>
                <c:pt idx="5114">
                  <c:v/>
                </c:pt>
                <c:pt idx="5115">
                  <c:v/>
                </c:pt>
                <c:pt idx="5116">
                  <c:v/>
                </c:pt>
                <c:pt idx="5117">
                  <c:v/>
                </c:pt>
                <c:pt idx="5118">
                  <c:v/>
                </c:pt>
                <c:pt idx="5119">
                  <c:v/>
                </c:pt>
                <c:pt idx="5120">
                  <c:v/>
                </c:pt>
                <c:pt idx="5121">
                  <c:v/>
                </c:pt>
                <c:pt idx="5122">
                  <c:v/>
                </c:pt>
                <c:pt idx="5123">
                  <c:v/>
                </c:pt>
                <c:pt idx="5124">
                  <c:v/>
                </c:pt>
                <c:pt idx="5125">
                  <c:v/>
                </c:pt>
                <c:pt idx="5126">
                  <c:v/>
                </c:pt>
                <c:pt idx="5127">
                  <c:v/>
                </c:pt>
                <c:pt idx="5128">
                  <c:v/>
                </c:pt>
                <c:pt idx="5129">
                  <c:v/>
                </c:pt>
                <c:pt idx="5130">
                  <c:v/>
                </c:pt>
                <c:pt idx="5131">
                  <c:v/>
                </c:pt>
                <c:pt idx="5132">
                  <c:v/>
                </c:pt>
                <c:pt idx="5133">
                  <c:v/>
                </c:pt>
                <c:pt idx="5134">
                  <c:v/>
                </c:pt>
                <c:pt idx="5135">
                  <c:v/>
                </c:pt>
                <c:pt idx="5136">
                  <c:v/>
                </c:pt>
                <c:pt idx="5137">
                  <c:v/>
                </c:pt>
                <c:pt idx="5138">
                  <c:v/>
                </c:pt>
                <c:pt idx="5139">
                  <c:v/>
                </c:pt>
                <c:pt idx="5140">
                  <c:v/>
                </c:pt>
                <c:pt idx="5141">
                  <c:v/>
                </c:pt>
                <c:pt idx="5142">
                  <c:v/>
                </c:pt>
                <c:pt idx="5143">
                  <c:v/>
                </c:pt>
                <c:pt idx="5144">
                  <c:v/>
                </c:pt>
                <c:pt idx="5145">
                  <c:v/>
                </c:pt>
                <c:pt idx="5146">
                  <c:v/>
                </c:pt>
                <c:pt idx="5147">
                  <c:v/>
                </c:pt>
                <c:pt idx="5148">
                  <c:v/>
                </c:pt>
                <c:pt idx="5149">
                  <c:v/>
                </c:pt>
                <c:pt idx="5150">
                  <c:v/>
                </c:pt>
                <c:pt idx="5151">
                  <c:v/>
                </c:pt>
                <c:pt idx="5152">
                  <c:v/>
                </c:pt>
                <c:pt idx="5153">
                  <c:v/>
                </c:pt>
                <c:pt idx="5154">
                  <c:v/>
                </c:pt>
                <c:pt idx="5155">
                  <c:v/>
                </c:pt>
                <c:pt idx="5156">
                  <c:v/>
                </c:pt>
                <c:pt idx="5157">
                  <c:v/>
                </c:pt>
                <c:pt idx="5158">
                  <c:v/>
                </c:pt>
                <c:pt idx="5159">
                  <c:v/>
                </c:pt>
                <c:pt idx="5160">
                  <c:v/>
                </c:pt>
                <c:pt idx="5161">
                  <c:v/>
                </c:pt>
                <c:pt idx="5162">
                  <c:v/>
                </c:pt>
                <c:pt idx="5163">
                  <c:v/>
                </c:pt>
                <c:pt idx="5164">
                  <c:v/>
                </c:pt>
                <c:pt idx="5165">
                  <c:v/>
                </c:pt>
                <c:pt idx="5166">
                  <c:v/>
                </c:pt>
                <c:pt idx="5167">
                  <c:v/>
                </c:pt>
                <c:pt idx="5168">
                  <c:v/>
                </c:pt>
                <c:pt idx="5169">
                  <c:v/>
                </c:pt>
                <c:pt idx="5170">
                  <c:v/>
                </c:pt>
                <c:pt idx="5171">
                  <c:v/>
                </c:pt>
                <c:pt idx="5172">
                  <c:v/>
                </c:pt>
                <c:pt idx="5173">
                  <c:v/>
                </c:pt>
                <c:pt idx="5174">
                  <c:v/>
                </c:pt>
                <c:pt idx="5175">
                  <c:v/>
                </c:pt>
                <c:pt idx="5176">
                  <c:v/>
                </c:pt>
                <c:pt idx="5177">
                  <c:v/>
                </c:pt>
                <c:pt idx="5178">
                  <c:v/>
                </c:pt>
                <c:pt idx="5179">
                  <c:v/>
                </c:pt>
                <c:pt idx="5180">
                  <c:v/>
                </c:pt>
                <c:pt idx="5181">
                  <c:v/>
                </c:pt>
                <c:pt idx="5182">
                  <c:v/>
                </c:pt>
                <c:pt idx="5183">
                  <c:v/>
                </c:pt>
                <c:pt idx="5184">
                  <c:v/>
                </c:pt>
                <c:pt idx="5185">
                  <c:v/>
                </c:pt>
                <c:pt idx="5186">
                  <c:v/>
                </c:pt>
                <c:pt idx="5187">
                  <c:v/>
                </c:pt>
                <c:pt idx="5188">
                  <c:v/>
                </c:pt>
                <c:pt idx="5189">
                  <c:v/>
                </c:pt>
                <c:pt idx="5190">
                  <c:v/>
                </c:pt>
                <c:pt idx="5191">
                  <c:v/>
                </c:pt>
                <c:pt idx="5192">
                  <c:v/>
                </c:pt>
                <c:pt idx="5193">
                  <c:v/>
                </c:pt>
                <c:pt idx="5194">
                  <c:v/>
                </c:pt>
                <c:pt idx="5195">
                  <c:v/>
                </c:pt>
                <c:pt idx="5196">
                  <c:v/>
                </c:pt>
                <c:pt idx="5197">
                  <c:v/>
                </c:pt>
                <c:pt idx="5198">
                  <c:v/>
                </c:pt>
                <c:pt idx="5199">
                  <c:v/>
                </c:pt>
                <c:pt idx="5200">
                  <c:v/>
                </c:pt>
                <c:pt idx="5201">
                  <c:v/>
                </c:pt>
                <c:pt idx="5202">
                  <c:v/>
                </c:pt>
                <c:pt idx="5203">
                  <c:v/>
                </c:pt>
                <c:pt idx="5204">
                  <c:v/>
                </c:pt>
                <c:pt idx="5205">
                  <c:v/>
                </c:pt>
                <c:pt idx="5206">
                  <c:v/>
                </c:pt>
                <c:pt idx="5207">
                  <c:v/>
                </c:pt>
                <c:pt idx="5208">
                  <c:v/>
                </c:pt>
                <c:pt idx="5209">
                  <c:v/>
                </c:pt>
                <c:pt idx="5210">
                  <c:v/>
                </c:pt>
                <c:pt idx="5211">
                  <c:v/>
                </c:pt>
                <c:pt idx="5212">
                  <c:v/>
                </c:pt>
                <c:pt idx="5213">
                  <c:v/>
                </c:pt>
                <c:pt idx="5214">
                  <c:v/>
                </c:pt>
                <c:pt idx="5215">
                  <c:v/>
                </c:pt>
                <c:pt idx="5216">
                  <c:v/>
                </c:pt>
                <c:pt idx="5217">
                  <c:v/>
                </c:pt>
                <c:pt idx="5218">
                  <c:v/>
                </c:pt>
                <c:pt idx="5219">
                  <c:v/>
                </c:pt>
                <c:pt idx="5220">
                  <c:v/>
                </c:pt>
                <c:pt idx="5221">
                  <c:v/>
                </c:pt>
                <c:pt idx="5222">
                  <c:v/>
                </c:pt>
                <c:pt idx="5223">
                  <c:v/>
                </c:pt>
                <c:pt idx="5224">
                  <c:v/>
                </c:pt>
                <c:pt idx="5225">
                  <c:v/>
                </c:pt>
                <c:pt idx="5226">
                  <c:v/>
                </c:pt>
                <c:pt idx="5227">
                  <c:v/>
                </c:pt>
                <c:pt idx="5228">
                  <c:v/>
                </c:pt>
                <c:pt idx="5229">
                  <c:v/>
                </c:pt>
                <c:pt idx="5230">
                  <c:v/>
                </c:pt>
                <c:pt idx="5231">
                  <c:v/>
                </c:pt>
                <c:pt idx="5232">
                  <c:v/>
                </c:pt>
                <c:pt idx="5233">
                  <c:v/>
                </c:pt>
                <c:pt idx="5234">
                  <c:v/>
                </c:pt>
                <c:pt idx="5235">
                  <c:v/>
                </c:pt>
                <c:pt idx="5236">
                  <c:v/>
                </c:pt>
                <c:pt idx="5237">
                  <c:v/>
                </c:pt>
                <c:pt idx="5238">
                  <c:v/>
                </c:pt>
                <c:pt idx="5239">
                  <c:v/>
                </c:pt>
                <c:pt idx="5240">
                  <c:v/>
                </c:pt>
                <c:pt idx="5241">
                  <c:v/>
                </c:pt>
                <c:pt idx="5242">
                  <c:v/>
                </c:pt>
                <c:pt idx="5243">
                  <c:v/>
                </c:pt>
                <c:pt idx="5244">
                  <c:v/>
                </c:pt>
                <c:pt idx="5245">
                  <c:v/>
                </c:pt>
                <c:pt idx="5246">
                  <c:v/>
                </c:pt>
                <c:pt idx="5247">
                  <c:v/>
                </c:pt>
                <c:pt idx="5248">
                  <c:v/>
                </c:pt>
                <c:pt idx="5249">
                  <c:v/>
                </c:pt>
                <c:pt idx="5250">
                  <c:v/>
                </c:pt>
                <c:pt idx="5251">
                  <c:v/>
                </c:pt>
                <c:pt idx="5252">
                  <c:v/>
                </c:pt>
                <c:pt idx="5253">
                  <c:v/>
                </c:pt>
                <c:pt idx="5254">
                  <c:v/>
                </c:pt>
                <c:pt idx="5255">
                  <c:v/>
                </c:pt>
                <c:pt idx="5256">
                  <c:v/>
                </c:pt>
                <c:pt idx="5257">
                  <c:v/>
                </c:pt>
                <c:pt idx="5258">
                  <c:v/>
                </c:pt>
                <c:pt idx="5259">
                  <c:v/>
                </c:pt>
                <c:pt idx="5260">
                  <c:v/>
                </c:pt>
                <c:pt idx="5261">
                  <c:v/>
                </c:pt>
                <c:pt idx="5262">
                  <c:v/>
                </c:pt>
                <c:pt idx="5263">
                  <c:v/>
                </c:pt>
                <c:pt idx="5264">
                  <c:v/>
                </c:pt>
                <c:pt idx="5265">
                  <c:v/>
                </c:pt>
                <c:pt idx="5266">
                  <c:v/>
                </c:pt>
                <c:pt idx="5267">
                  <c:v/>
                </c:pt>
                <c:pt idx="5268">
                  <c:v/>
                </c:pt>
                <c:pt idx="5269">
                  <c:v/>
                </c:pt>
                <c:pt idx="5270">
                  <c:v/>
                </c:pt>
                <c:pt idx="5271">
                  <c:v/>
                </c:pt>
                <c:pt idx="5272">
                  <c:v/>
                </c:pt>
                <c:pt idx="5273">
                  <c:v/>
                </c:pt>
                <c:pt idx="5274">
                  <c:v/>
                </c:pt>
                <c:pt idx="5275">
                  <c:v/>
                </c:pt>
                <c:pt idx="5276">
                  <c:v/>
                </c:pt>
                <c:pt idx="5277">
                  <c:v/>
                </c:pt>
                <c:pt idx="5278">
                  <c:v/>
                </c:pt>
                <c:pt idx="5279">
                  <c:v/>
                </c:pt>
                <c:pt idx="5280">
                  <c:v/>
                </c:pt>
                <c:pt idx="5281">
                  <c:v/>
                </c:pt>
                <c:pt idx="5282">
                  <c:v/>
                </c:pt>
                <c:pt idx="5283">
                  <c:v/>
                </c:pt>
                <c:pt idx="5284">
                  <c:v/>
                </c:pt>
                <c:pt idx="5285">
                  <c:v/>
                </c:pt>
                <c:pt idx="5286">
                  <c:v/>
                </c:pt>
                <c:pt idx="5287">
                  <c:v/>
                </c:pt>
                <c:pt idx="5288">
                  <c:v/>
                </c:pt>
                <c:pt idx="5289">
                  <c:v/>
                </c:pt>
                <c:pt idx="5290">
                  <c:v/>
                </c:pt>
                <c:pt idx="5291">
                  <c:v/>
                </c:pt>
                <c:pt idx="5292">
                  <c:v/>
                </c:pt>
                <c:pt idx="5293">
                  <c:v/>
                </c:pt>
                <c:pt idx="5294">
                  <c:v/>
                </c:pt>
                <c:pt idx="5295">
                  <c:v/>
                </c:pt>
                <c:pt idx="5296">
                  <c:v/>
                </c:pt>
                <c:pt idx="5297">
                  <c:v/>
                </c:pt>
                <c:pt idx="5298">
                  <c:v/>
                </c:pt>
                <c:pt idx="5299">
                  <c:v/>
                </c:pt>
                <c:pt idx="5300">
                  <c:v/>
                </c:pt>
                <c:pt idx="5301">
                  <c:v/>
                </c:pt>
                <c:pt idx="5302">
                  <c:v/>
                </c:pt>
                <c:pt idx="5303">
                  <c:v/>
                </c:pt>
                <c:pt idx="5304">
                  <c:v/>
                </c:pt>
                <c:pt idx="5305">
                  <c:v/>
                </c:pt>
                <c:pt idx="5306">
                  <c:v/>
                </c:pt>
                <c:pt idx="5307">
                  <c:v/>
                </c:pt>
                <c:pt idx="5308">
                  <c:v/>
                </c:pt>
                <c:pt idx="5309">
                  <c:v/>
                </c:pt>
                <c:pt idx="5310">
                  <c:v/>
                </c:pt>
                <c:pt idx="5311">
                  <c:v/>
                </c:pt>
                <c:pt idx="5312">
                  <c:v/>
                </c:pt>
                <c:pt idx="5313">
                  <c:v/>
                </c:pt>
                <c:pt idx="5314">
                  <c:v/>
                </c:pt>
                <c:pt idx="5315">
                  <c:v/>
                </c:pt>
                <c:pt idx="5316">
                  <c:v/>
                </c:pt>
                <c:pt idx="5317">
                  <c:v/>
                </c:pt>
                <c:pt idx="5318">
                  <c:v/>
                </c:pt>
                <c:pt idx="5319">
                  <c:v/>
                </c:pt>
                <c:pt idx="5320">
                  <c:v/>
                </c:pt>
                <c:pt idx="5321">
                  <c:v/>
                </c:pt>
                <c:pt idx="5322">
                  <c:v/>
                </c:pt>
                <c:pt idx="5323">
                  <c:v/>
                </c:pt>
                <c:pt idx="5324">
                  <c:v/>
                </c:pt>
                <c:pt idx="5325">
                  <c:v/>
                </c:pt>
                <c:pt idx="5326">
                  <c:v/>
                </c:pt>
                <c:pt idx="5327">
                  <c:v/>
                </c:pt>
                <c:pt idx="5328">
                  <c:v/>
                </c:pt>
                <c:pt idx="5329">
                  <c:v/>
                </c:pt>
                <c:pt idx="5330">
                  <c:v/>
                </c:pt>
                <c:pt idx="5331">
                  <c:v/>
                </c:pt>
                <c:pt idx="5332">
                  <c:v/>
                </c:pt>
                <c:pt idx="5333">
                  <c:v/>
                </c:pt>
                <c:pt idx="5334">
                  <c:v/>
                </c:pt>
                <c:pt idx="5335">
                  <c:v/>
                </c:pt>
                <c:pt idx="5336">
                  <c:v/>
                </c:pt>
                <c:pt idx="5337">
                  <c:v/>
                </c:pt>
                <c:pt idx="5338">
                  <c:v/>
                </c:pt>
                <c:pt idx="5339">
                  <c:v/>
                </c:pt>
                <c:pt idx="5340">
                  <c:v/>
                </c:pt>
                <c:pt idx="5341">
                  <c:v/>
                </c:pt>
                <c:pt idx="5342">
                  <c:v/>
                </c:pt>
                <c:pt idx="5343">
                  <c:v/>
                </c:pt>
                <c:pt idx="5344">
                  <c:v/>
                </c:pt>
                <c:pt idx="5345">
                  <c:v/>
                </c:pt>
                <c:pt idx="5346">
                  <c:v/>
                </c:pt>
                <c:pt idx="5347">
                  <c:v/>
                </c:pt>
                <c:pt idx="5348">
                  <c:v/>
                </c:pt>
                <c:pt idx="5349">
                  <c:v/>
                </c:pt>
                <c:pt idx="5350">
                  <c:v/>
                </c:pt>
                <c:pt idx="5351">
                  <c:v/>
                </c:pt>
                <c:pt idx="5352">
                  <c:v/>
                </c:pt>
                <c:pt idx="5353">
                  <c:v/>
                </c:pt>
                <c:pt idx="5354">
                  <c:v/>
                </c:pt>
                <c:pt idx="5355">
                  <c:v/>
                </c:pt>
                <c:pt idx="5356">
                  <c:v/>
                </c:pt>
                <c:pt idx="5357">
                  <c:v/>
                </c:pt>
                <c:pt idx="5358">
                  <c:v/>
                </c:pt>
                <c:pt idx="5359">
                  <c:v/>
                </c:pt>
                <c:pt idx="5360">
                  <c:v/>
                </c:pt>
                <c:pt idx="5361">
                  <c:v/>
                </c:pt>
                <c:pt idx="5362">
                  <c:v/>
                </c:pt>
                <c:pt idx="5363">
                  <c:v/>
                </c:pt>
                <c:pt idx="5364">
                  <c:v/>
                </c:pt>
                <c:pt idx="5365">
                  <c:v/>
                </c:pt>
                <c:pt idx="5366">
                  <c:v/>
                </c:pt>
                <c:pt idx="5367">
                  <c:v/>
                </c:pt>
                <c:pt idx="5368">
                  <c:v/>
                </c:pt>
                <c:pt idx="5369">
                  <c:v/>
                </c:pt>
                <c:pt idx="5370">
                  <c:v/>
                </c:pt>
                <c:pt idx="5371">
                  <c:v/>
                </c:pt>
                <c:pt idx="5372">
                  <c:v/>
                </c:pt>
                <c:pt idx="5373">
                  <c:v/>
                </c:pt>
                <c:pt idx="5374">
                  <c:v/>
                </c:pt>
                <c:pt idx="5375">
                  <c:v/>
                </c:pt>
                <c:pt idx="5376">
                  <c:v/>
                </c:pt>
                <c:pt idx="5377">
                  <c:v/>
                </c:pt>
                <c:pt idx="5378">
                  <c:v/>
                </c:pt>
                <c:pt idx="5379">
                  <c:v/>
                </c:pt>
                <c:pt idx="5380">
                  <c:v/>
                </c:pt>
                <c:pt idx="5381">
                  <c:v/>
                </c:pt>
                <c:pt idx="5382">
                  <c:v/>
                </c:pt>
                <c:pt idx="5383">
                  <c:v/>
                </c:pt>
                <c:pt idx="5384">
                  <c:v/>
                </c:pt>
                <c:pt idx="5385">
                  <c:v/>
                </c:pt>
                <c:pt idx="5386">
                  <c:v/>
                </c:pt>
                <c:pt idx="5387">
                  <c:v/>
                </c:pt>
                <c:pt idx="5388">
                  <c:v/>
                </c:pt>
                <c:pt idx="5389">
                  <c:v/>
                </c:pt>
                <c:pt idx="5390">
                  <c:v/>
                </c:pt>
                <c:pt idx="5391">
                  <c:v/>
                </c:pt>
                <c:pt idx="5392">
                  <c:v/>
                </c:pt>
                <c:pt idx="5393">
                  <c:v/>
                </c:pt>
                <c:pt idx="5394">
                  <c:v/>
                </c:pt>
                <c:pt idx="5395">
                  <c:v/>
                </c:pt>
                <c:pt idx="5396">
                  <c:v/>
                </c:pt>
                <c:pt idx="5397">
                  <c:v/>
                </c:pt>
                <c:pt idx="5398">
                  <c:v/>
                </c:pt>
                <c:pt idx="5399">
                  <c:v/>
                </c:pt>
                <c:pt idx="5400">
                  <c:v/>
                </c:pt>
                <c:pt idx="5401">
                  <c:v/>
                </c:pt>
                <c:pt idx="5402">
                  <c:v/>
                </c:pt>
                <c:pt idx="5403">
                  <c:v/>
                </c:pt>
                <c:pt idx="5404">
                  <c:v/>
                </c:pt>
                <c:pt idx="5405">
                  <c:v/>
                </c:pt>
                <c:pt idx="5406">
                  <c:v/>
                </c:pt>
                <c:pt idx="5407">
                  <c:v/>
                </c:pt>
                <c:pt idx="5408">
                  <c:v/>
                </c:pt>
                <c:pt idx="5409">
                  <c:v/>
                </c:pt>
                <c:pt idx="5410">
                  <c:v/>
                </c:pt>
                <c:pt idx="5411">
                  <c:v/>
                </c:pt>
                <c:pt idx="5412">
                  <c:v/>
                </c:pt>
                <c:pt idx="5413">
                  <c:v/>
                </c:pt>
                <c:pt idx="5414">
                  <c:v/>
                </c:pt>
                <c:pt idx="5415">
                  <c:v/>
                </c:pt>
                <c:pt idx="5416">
                  <c:v/>
                </c:pt>
                <c:pt idx="5417">
                  <c:v/>
                </c:pt>
                <c:pt idx="5418">
                  <c:v/>
                </c:pt>
                <c:pt idx="5419">
                  <c:v/>
                </c:pt>
                <c:pt idx="5420">
                  <c:v/>
                </c:pt>
                <c:pt idx="5421">
                  <c:v/>
                </c:pt>
                <c:pt idx="5422">
                  <c:v/>
                </c:pt>
                <c:pt idx="5423">
                  <c:v/>
                </c:pt>
                <c:pt idx="5424">
                  <c:v/>
                </c:pt>
                <c:pt idx="5425">
                  <c:v/>
                </c:pt>
                <c:pt idx="5426">
                  <c:v/>
                </c:pt>
                <c:pt idx="5427">
                  <c:v/>
                </c:pt>
                <c:pt idx="5428">
                  <c:v/>
                </c:pt>
                <c:pt idx="5429">
                  <c:v/>
                </c:pt>
                <c:pt idx="5430">
                  <c:v/>
                </c:pt>
                <c:pt idx="5431">
                  <c:v/>
                </c:pt>
                <c:pt idx="5432">
                  <c:v/>
                </c:pt>
                <c:pt idx="5433">
                  <c:v/>
                </c:pt>
                <c:pt idx="5434">
                  <c:v/>
                </c:pt>
                <c:pt idx="5435">
                  <c:v/>
                </c:pt>
                <c:pt idx="5436">
                  <c:v/>
                </c:pt>
                <c:pt idx="5437">
                  <c:v/>
                </c:pt>
                <c:pt idx="5438">
                  <c:v/>
                </c:pt>
                <c:pt idx="5439">
                  <c:v/>
                </c:pt>
                <c:pt idx="5440">
                  <c:v/>
                </c:pt>
                <c:pt idx="5441">
                  <c:v/>
                </c:pt>
                <c:pt idx="5442">
                  <c:v/>
                </c:pt>
                <c:pt idx="5443">
                  <c:v/>
                </c:pt>
                <c:pt idx="5444">
                  <c:v/>
                </c:pt>
                <c:pt idx="5445">
                  <c:v/>
                </c:pt>
                <c:pt idx="5446">
                  <c:v/>
                </c:pt>
                <c:pt idx="5447">
                  <c:v/>
                </c:pt>
                <c:pt idx="5448">
                  <c:v/>
                </c:pt>
                <c:pt idx="5449">
                  <c:v/>
                </c:pt>
                <c:pt idx="5450">
                  <c:v/>
                </c:pt>
                <c:pt idx="5451">
                  <c:v/>
                </c:pt>
                <c:pt idx="5452">
                  <c:v/>
                </c:pt>
                <c:pt idx="5453">
                  <c:v/>
                </c:pt>
                <c:pt idx="5454">
                  <c:v/>
                </c:pt>
                <c:pt idx="5455">
                  <c:v/>
                </c:pt>
                <c:pt idx="5456">
                  <c:v/>
                </c:pt>
                <c:pt idx="5457">
                  <c:v/>
                </c:pt>
                <c:pt idx="5458">
                  <c:v/>
                </c:pt>
                <c:pt idx="5459">
                  <c:v/>
                </c:pt>
                <c:pt idx="5460">
                  <c:v/>
                </c:pt>
                <c:pt idx="5461">
                  <c:v/>
                </c:pt>
                <c:pt idx="5462">
                  <c:v/>
                </c:pt>
                <c:pt idx="5463">
                  <c:v/>
                </c:pt>
                <c:pt idx="5464">
                  <c:v/>
                </c:pt>
                <c:pt idx="5465">
                  <c:v/>
                </c:pt>
                <c:pt idx="5466">
                  <c:v/>
                </c:pt>
                <c:pt idx="5467">
                  <c:v/>
                </c:pt>
                <c:pt idx="5468">
                  <c:v/>
                </c:pt>
                <c:pt idx="5469">
                  <c:v/>
                </c:pt>
                <c:pt idx="5470">
                  <c:v/>
                </c:pt>
                <c:pt idx="5471">
                  <c:v/>
                </c:pt>
                <c:pt idx="5472">
                  <c:v/>
                </c:pt>
                <c:pt idx="5473">
                  <c:v/>
                </c:pt>
                <c:pt idx="5474">
                  <c:v/>
                </c:pt>
                <c:pt idx="5475">
                  <c:v/>
                </c:pt>
                <c:pt idx="5476">
                  <c:v/>
                </c:pt>
                <c:pt idx="5477">
                  <c:v/>
                </c:pt>
                <c:pt idx="5478">
                  <c:v/>
                </c:pt>
                <c:pt idx="5479">
                  <c:v/>
                </c:pt>
                <c:pt idx="5480">
                  <c:v/>
                </c:pt>
                <c:pt idx="5481">
                  <c:v/>
                </c:pt>
                <c:pt idx="5482">
                  <c:v/>
                </c:pt>
                <c:pt idx="5483">
                  <c:v/>
                </c:pt>
                <c:pt idx="5484">
                  <c:v/>
                </c:pt>
                <c:pt idx="5485">
                  <c:v/>
                </c:pt>
                <c:pt idx="5486">
                  <c:v/>
                </c:pt>
                <c:pt idx="5487">
                  <c:v/>
                </c:pt>
                <c:pt idx="5488">
                  <c:v/>
                </c:pt>
                <c:pt idx="5489">
                  <c:v/>
                </c:pt>
                <c:pt idx="5490">
                  <c:v/>
                </c:pt>
                <c:pt idx="5491">
                  <c:v/>
                </c:pt>
                <c:pt idx="5492">
                  <c:v/>
                </c:pt>
                <c:pt idx="5493">
                  <c:v/>
                </c:pt>
                <c:pt idx="5494">
                  <c:v/>
                </c:pt>
                <c:pt idx="5495">
                  <c:v/>
                </c:pt>
                <c:pt idx="5496">
                  <c:v/>
                </c:pt>
                <c:pt idx="5497">
                  <c:v/>
                </c:pt>
                <c:pt idx="5498">
                  <c:v/>
                </c:pt>
                <c:pt idx="5499">
                  <c:v/>
                </c:pt>
                <c:pt idx="5500">
                  <c:v/>
                </c:pt>
                <c:pt idx="5501">
                  <c:v/>
                </c:pt>
                <c:pt idx="5502">
                  <c:v/>
                </c:pt>
                <c:pt idx="5503">
                  <c:v/>
                </c:pt>
                <c:pt idx="5504">
                  <c:v/>
                </c:pt>
                <c:pt idx="5505">
                  <c:v/>
                </c:pt>
                <c:pt idx="5506">
                  <c:v/>
                </c:pt>
                <c:pt idx="5507">
                  <c:v/>
                </c:pt>
                <c:pt idx="5508">
                  <c:v/>
                </c:pt>
                <c:pt idx="5509">
                  <c:v/>
                </c:pt>
                <c:pt idx="5510">
                  <c:v/>
                </c:pt>
                <c:pt idx="5511">
                  <c:v/>
                </c:pt>
                <c:pt idx="5512">
                  <c:v/>
                </c:pt>
                <c:pt idx="5513">
                  <c:v/>
                </c:pt>
                <c:pt idx="5514">
                  <c:v/>
                </c:pt>
                <c:pt idx="5515">
                  <c:v/>
                </c:pt>
                <c:pt idx="5516">
                  <c:v/>
                </c:pt>
                <c:pt idx="5517">
                  <c:v/>
                </c:pt>
                <c:pt idx="5518">
                  <c:v/>
                </c:pt>
                <c:pt idx="5519">
                  <c:v/>
                </c:pt>
                <c:pt idx="5520">
                  <c:v/>
                </c:pt>
                <c:pt idx="5521">
                  <c:v/>
                </c:pt>
                <c:pt idx="5522">
                  <c:v/>
                </c:pt>
                <c:pt idx="5523">
                  <c:v/>
                </c:pt>
                <c:pt idx="5524">
                  <c:v/>
                </c:pt>
                <c:pt idx="5525">
                  <c:v/>
                </c:pt>
                <c:pt idx="5526">
                  <c:v/>
                </c:pt>
                <c:pt idx="5527">
                  <c:v/>
                </c:pt>
                <c:pt idx="5528">
                  <c:v/>
                </c:pt>
                <c:pt idx="5529">
                  <c:v/>
                </c:pt>
                <c:pt idx="5530">
                  <c:v/>
                </c:pt>
                <c:pt idx="5531">
                  <c:v/>
                </c:pt>
                <c:pt idx="5532">
                  <c:v/>
                </c:pt>
                <c:pt idx="5533">
                  <c:v/>
                </c:pt>
                <c:pt idx="5534">
                  <c:v/>
                </c:pt>
                <c:pt idx="5535">
                  <c:v/>
                </c:pt>
                <c:pt idx="5536">
                  <c:v/>
                </c:pt>
                <c:pt idx="5537">
                  <c:v/>
                </c:pt>
                <c:pt idx="5538">
                  <c:v/>
                </c:pt>
                <c:pt idx="5539">
                  <c:v/>
                </c:pt>
                <c:pt idx="5540">
                  <c:v/>
                </c:pt>
                <c:pt idx="5541">
                  <c:v/>
                </c:pt>
                <c:pt idx="5542">
                  <c:v/>
                </c:pt>
                <c:pt idx="5543">
                  <c:v/>
                </c:pt>
                <c:pt idx="5544">
                  <c:v/>
                </c:pt>
                <c:pt idx="5545">
                  <c:v/>
                </c:pt>
                <c:pt idx="5546">
                  <c:v/>
                </c:pt>
                <c:pt idx="5547">
                  <c:v/>
                </c:pt>
                <c:pt idx="5548">
                  <c:v/>
                </c:pt>
                <c:pt idx="5549">
                  <c:v/>
                </c:pt>
                <c:pt idx="5550">
                  <c:v/>
                </c:pt>
                <c:pt idx="5551">
                  <c:v/>
                </c:pt>
                <c:pt idx="5552">
                  <c:v/>
                </c:pt>
                <c:pt idx="5553">
                  <c:v/>
                </c:pt>
                <c:pt idx="5554">
                  <c:v/>
                </c:pt>
                <c:pt idx="5555">
                  <c:v/>
                </c:pt>
                <c:pt idx="5556">
                  <c:v/>
                </c:pt>
                <c:pt idx="5557">
                  <c:v/>
                </c:pt>
                <c:pt idx="5558">
                  <c:v/>
                </c:pt>
                <c:pt idx="5559">
                  <c:v/>
                </c:pt>
                <c:pt idx="5560">
                  <c:v/>
                </c:pt>
                <c:pt idx="5561">
                  <c:v/>
                </c:pt>
                <c:pt idx="5562">
                  <c:v/>
                </c:pt>
                <c:pt idx="5563">
                  <c:v/>
                </c:pt>
                <c:pt idx="5564">
                  <c:v/>
                </c:pt>
                <c:pt idx="5565">
                  <c:v/>
                </c:pt>
                <c:pt idx="5566">
                  <c:v/>
                </c:pt>
                <c:pt idx="5567">
                  <c:v/>
                </c:pt>
                <c:pt idx="5568">
                  <c:v/>
                </c:pt>
                <c:pt idx="5569">
                  <c:v/>
                </c:pt>
                <c:pt idx="5570">
                  <c:v/>
                </c:pt>
                <c:pt idx="5571">
                  <c:v/>
                </c:pt>
                <c:pt idx="5572">
                  <c:v/>
                </c:pt>
                <c:pt idx="5573">
                  <c:v/>
                </c:pt>
                <c:pt idx="5574">
                  <c:v/>
                </c:pt>
                <c:pt idx="5575">
                  <c:v/>
                </c:pt>
                <c:pt idx="5576">
                  <c:v/>
                </c:pt>
                <c:pt idx="5577">
                  <c:v/>
                </c:pt>
                <c:pt idx="5578">
                  <c:v/>
                </c:pt>
                <c:pt idx="5579">
                  <c:v/>
                </c:pt>
                <c:pt idx="5580">
                  <c:v/>
                </c:pt>
                <c:pt idx="5581">
                  <c:v/>
                </c:pt>
                <c:pt idx="5582">
                  <c:v/>
                </c:pt>
                <c:pt idx="5583">
                  <c:v/>
                </c:pt>
                <c:pt idx="5584">
                  <c:v/>
                </c:pt>
                <c:pt idx="5585">
                  <c:v/>
                </c:pt>
                <c:pt idx="5586">
                  <c:v/>
                </c:pt>
                <c:pt idx="5587">
                  <c:v/>
                </c:pt>
                <c:pt idx="5588">
                  <c:v/>
                </c:pt>
                <c:pt idx="5589">
                  <c:v/>
                </c:pt>
                <c:pt idx="5590">
                  <c:v/>
                </c:pt>
                <c:pt idx="5591">
                  <c:v/>
                </c:pt>
                <c:pt idx="5592">
                  <c:v/>
                </c:pt>
                <c:pt idx="5593">
                  <c:v/>
                </c:pt>
                <c:pt idx="5594">
                  <c:v/>
                </c:pt>
                <c:pt idx="5595">
                  <c:v/>
                </c:pt>
                <c:pt idx="5596">
                  <c:v/>
                </c:pt>
                <c:pt idx="5597">
                  <c:v/>
                </c:pt>
                <c:pt idx="5598">
                  <c:v/>
                </c:pt>
                <c:pt idx="5599">
                  <c:v/>
                </c:pt>
                <c:pt idx="5600">
                  <c:v/>
                </c:pt>
                <c:pt idx="5601">
                  <c:v/>
                </c:pt>
                <c:pt idx="5602">
                  <c:v/>
                </c:pt>
                <c:pt idx="5603">
                  <c:v/>
                </c:pt>
                <c:pt idx="5604">
                  <c:v/>
                </c:pt>
                <c:pt idx="5605">
                  <c:v/>
                </c:pt>
                <c:pt idx="5606">
                  <c:v/>
                </c:pt>
                <c:pt idx="5607">
                  <c:v/>
                </c:pt>
                <c:pt idx="5608">
                  <c:v/>
                </c:pt>
                <c:pt idx="5609">
                  <c:v/>
                </c:pt>
                <c:pt idx="5610">
                  <c:v/>
                </c:pt>
                <c:pt idx="5611">
                  <c:v/>
                </c:pt>
                <c:pt idx="5612">
                  <c:v/>
                </c:pt>
                <c:pt idx="5613">
                  <c:v/>
                </c:pt>
                <c:pt idx="5614">
                  <c:v/>
                </c:pt>
                <c:pt idx="5615">
                  <c:v/>
                </c:pt>
                <c:pt idx="5616">
                  <c:v/>
                </c:pt>
                <c:pt idx="5617">
                  <c:v/>
                </c:pt>
                <c:pt idx="5618">
                  <c:v/>
                </c:pt>
                <c:pt idx="5619">
                  <c:v/>
                </c:pt>
                <c:pt idx="5620">
                  <c:v/>
                </c:pt>
                <c:pt idx="5621">
                  <c:v/>
                </c:pt>
                <c:pt idx="5622">
                  <c:v/>
                </c:pt>
                <c:pt idx="5623">
                  <c:v/>
                </c:pt>
                <c:pt idx="5624">
                  <c:v/>
                </c:pt>
                <c:pt idx="5625">
                  <c:v/>
                </c:pt>
                <c:pt idx="5626">
                  <c:v/>
                </c:pt>
                <c:pt idx="5627">
                  <c:v/>
                </c:pt>
                <c:pt idx="5628">
                  <c:v/>
                </c:pt>
                <c:pt idx="5629">
                  <c:v/>
                </c:pt>
                <c:pt idx="5630">
                  <c:v/>
                </c:pt>
                <c:pt idx="5631">
                  <c:v/>
                </c:pt>
                <c:pt idx="5632">
                  <c:v/>
                </c:pt>
                <c:pt idx="5633">
                  <c:v/>
                </c:pt>
                <c:pt idx="5634">
                  <c:v/>
                </c:pt>
                <c:pt idx="5635">
                  <c:v/>
                </c:pt>
                <c:pt idx="5636">
                  <c:v/>
                </c:pt>
                <c:pt idx="5637">
                  <c:v/>
                </c:pt>
                <c:pt idx="5638">
                  <c:v/>
                </c:pt>
                <c:pt idx="5639">
                  <c:v/>
                </c:pt>
                <c:pt idx="5640">
                  <c:v/>
                </c:pt>
                <c:pt idx="5641">
                  <c:v/>
                </c:pt>
                <c:pt idx="5642">
                  <c:v/>
                </c:pt>
                <c:pt idx="5643">
                  <c:v/>
                </c:pt>
                <c:pt idx="5644">
                  <c:v/>
                </c:pt>
                <c:pt idx="5645">
                  <c:v/>
                </c:pt>
                <c:pt idx="5646">
                  <c:v/>
                </c:pt>
                <c:pt idx="5647">
                  <c:v/>
                </c:pt>
                <c:pt idx="5648">
                  <c:v/>
                </c:pt>
                <c:pt idx="5649">
                  <c:v/>
                </c:pt>
                <c:pt idx="5650">
                  <c:v/>
                </c:pt>
                <c:pt idx="5651">
                  <c:v/>
                </c:pt>
                <c:pt idx="5652">
                  <c:v/>
                </c:pt>
                <c:pt idx="5653">
                  <c:v/>
                </c:pt>
                <c:pt idx="5654">
                  <c:v/>
                </c:pt>
                <c:pt idx="5655">
                  <c:v/>
                </c:pt>
                <c:pt idx="5656">
                  <c:v/>
                </c:pt>
                <c:pt idx="5657">
                  <c:v/>
                </c:pt>
                <c:pt idx="5658">
                  <c:v/>
                </c:pt>
                <c:pt idx="5659">
                  <c:v/>
                </c:pt>
                <c:pt idx="5660">
                  <c:v/>
                </c:pt>
                <c:pt idx="5661">
                  <c:v/>
                </c:pt>
                <c:pt idx="5662">
                  <c:v/>
                </c:pt>
                <c:pt idx="5663">
                  <c:v/>
                </c:pt>
                <c:pt idx="5664">
                  <c:v/>
                </c:pt>
                <c:pt idx="5665">
                  <c:v/>
                </c:pt>
                <c:pt idx="5666">
                  <c:v/>
                </c:pt>
                <c:pt idx="5667">
                  <c:v/>
                </c:pt>
                <c:pt idx="5668">
                  <c:v/>
                </c:pt>
                <c:pt idx="5669">
                  <c:v/>
                </c:pt>
                <c:pt idx="5670">
                  <c:v/>
                </c:pt>
                <c:pt idx="5671">
                  <c:v/>
                </c:pt>
                <c:pt idx="5672">
                  <c:v/>
                </c:pt>
                <c:pt idx="5673">
                  <c:v/>
                </c:pt>
                <c:pt idx="5674">
                  <c:v/>
                </c:pt>
                <c:pt idx="5675">
                  <c:v/>
                </c:pt>
                <c:pt idx="5676">
                  <c:v/>
                </c:pt>
                <c:pt idx="5677">
                  <c:v/>
                </c:pt>
                <c:pt idx="5678">
                  <c:v/>
                </c:pt>
                <c:pt idx="5679">
                  <c:v/>
                </c:pt>
                <c:pt idx="5680">
                  <c:v/>
                </c:pt>
                <c:pt idx="5681">
                  <c:v/>
                </c:pt>
                <c:pt idx="5682">
                  <c:v/>
                </c:pt>
                <c:pt idx="5683">
                  <c:v/>
                </c:pt>
                <c:pt idx="5684">
                  <c:v/>
                </c:pt>
                <c:pt idx="5685">
                  <c:v/>
                </c:pt>
                <c:pt idx="5686">
                  <c:v/>
                </c:pt>
                <c:pt idx="5687">
                  <c:v/>
                </c:pt>
                <c:pt idx="5688">
                  <c:v/>
                </c:pt>
                <c:pt idx="5689">
                  <c:v/>
                </c:pt>
                <c:pt idx="5690">
                  <c:v/>
                </c:pt>
                <c:pt idx="5691">
                  <c:v/>
                </c:pt>
                <c:pt idx="5692">
                  <c:v/>
                </c:pt>
                <c:pt idx="5693">
                  <c:v/>
                </c:pt>
                <c:pt idx="5694">
                  <c:v/>
                </c:pt>
                <c:pt idx="5695">
                  <c:v/>
                </c:pt>
                <c:pt idx="5696">
                  <c:v/>
                </c:pt>
                <c:pt idx="5697">
                  <c:v/>
                </c:pt>
                <c:pt idx="5698">
                  <c:v/>
                </c:pt>
                <c:pt idx="5699">
                  <c:v/>
                </c:pt>
                <c:pt idx="5700">
                  <c:v/>
                </c:pt>
                <c:pt idx="5701">
                  <c:v/>
                </c:pt>
                <c:pt idx="5702">
                  <c:v/>
                </c:pt>
                <c:pt idx="5703">
                  <c:v/>
                </c:pt>
                <c:pt idx="5704">
                  <c:v/>
                </c:pt>
                <c:pt idx="5705">
                  <c:v/>
                </c:pt>
                <c:pt idx="5706">
                  <c:v/>
                </c:pt>
                <c:pt idx="5707">
                  <c:v/>
                </c:pt>
                <c:pt idx="5708">
                  <c:v/>
                </c:pt>
                <c:pt idx="5709">
                  <c:v/>
                </c:pt>
                <c:pt idx="5710">
                  <c:v/>
                </c:pt>
                <c:pt idx="5711">
                  <c:v/>
                </c:pt>
                <c:pt idx="5712">
                  <c:v/>
                </c:pt>
                <c:pt idx="5713">
                  <c:v/>
                </c:pt>
                <c:pt idx="5714">
                  <c:v/>
                </c:pt>
                <c:pt idx="5715">
                  <c:v/>
                </c:pt>
                <c:pt idx="5716">
                  <c:v/>
                </c:pt>
                <c:pt idx="5717">
                  <c:v/>
                </c:pt>
                <c:pt idx="5718">
                  <c:v/>
                </c:pt>
                <c:pt idx="5719">
                  <c:v/>
                </c:pt>
                <c:pt idx="5720">
                  <c:v/>
                </c:pt>
                <c:pt idx="5721">
                  <c:v/>
                </c:pt>
                <c:pt idx="5722">
                  <c:v/>
                </c:pt>
                <c:pt idx="5723">
                  <c:v/>
                </c:pt>
                <c:pt idx="5724">
                  <c:v/>
                </c:pt>
                <c:pt idx="5725">
                  <c:v/>
                </c:pt>
                <c:pt idx="5726">
                  <c:v/>
                </c:pt>
                <c:pt idx="5727">
                  <c:v/>
                </c:pt>
                <c:pt idx="5728">
                  <c:v/>
                </c:pt>
                <c:pt idx="5729">
                  <c:v/>
                </c:pt>
                <c:pt idx="5730">
                  <c:v/>
                </c:pt>
                <c:pt idx="5731">
                  <c:v/>
                </c:pt>
                <c:pt idx="5732">
                  <c:v/>
                </c:pt>
                <c:pt idx="5733">
                  <c:v/>
                </c:pt>
                <c:pt idx="5734">
                  <c:v/>
                </c:pt>
                <c:pt idx="5735">
                  <c:v/>
                </c:pt>
                <c:pt idx="5736">
                  <c:v/>
                </c:pt>
                <c:pt idx="5737">
                  <c:v/>
                </c:pt>
                <c:pt idx="5738">
                  <c:v/>
                </c:pt>
                <c:pt idx="5739">
                  <c:v/>
                </c:pt>
                <c:pt idx="5740">
                  <c:v/>
                </c:pt>
                <c:pt idx="5741">
                  <c:v/>
                </c:pt>
                <c:pt idx="5742">
                  <c:v/>
                </c:pt>
                <c:pt idx="5743">
                  <c:v/>
                </c:pt>
                <c:pt idx="5744">
                  <c:v/>
                </c:pt>
                <c:pt idx="5745">
                  <c:v/>
                </c:pt>
                <c:pt idx="5746">
                  <c:v/>
                </c:pt>
                <c:pt idx="5747">
                  <c:v/>
                </c:pt>
                <c:pt idx="5748">
                  <c:v/>
                </c:pt>
                <c:pt idx="5749">
                  <c:v/>
                </c:pt>
                <c:pt idx="5750">
                  <c:v/>
                </c:pt>
                <c:pt idx="5751">
                  <c:v/>
                </c:pt>
                <c:pt idx="5752">
                  <c:v/>
                </c:pt>
                <c:pt idx="5753">
                  <c:v/>
                </c:pt>
                <c:pt idx="5754">
                  <c:v/>
                </c:pt>
                <c:pt idx="5755">
                  <c:v/>
                </c:pt>
                <c:pt idx="5756">
                  <c:v/>
                </c:pt>
                <c:pt idx="5757">
                  <c:v/>
                </c:pt>
                <c:pt idx="5758">
                  <c:v/>
                </c:pt>
                <c:pt idx="5759">
                  <c:v/>
                </c:pt>
                <c:pt idx="5760">
                  <c:v/>
                </c:pt>
                <c:pt idx="5761">
                  <c:v/>
                </c:pt>
                <c:pt idx="5762">
                  <c:v/>
                </c:pt>
                <c:pt idx="5763">
                  <c:v/>
                </c:pt>
                <c:pt idx="5764">
                  <c:v/>
                </c:pt>
                <c:pt idx="5765">
                  <c:v/>
                </c:pt>
                <c:pt idx="5766">
                  <c:v/>
                </c:pt>
                <c:pt idx="5767">
                  <c:v/>
                </c:pt>
                <c:pt idx="5768">
                  <c:v/>
                </c:pt>
                <c:pt idx="5769">
                  <c:v/>
                </c:pt>
                <c:pt idx="5770">
                  <c:v/>
                </c:pt>
                <c:pt idx="5771">
                  <c:v/>
                </c:pt>
                <c:pt idx="5772">
                  <c:v/>
                </c:pt>
                <c:pt idx="5773">
                  <c:v/>
                </c:pt>
                <c:pt idx="5774">
                  <c:v/>
                </c:pt>
                <c:pt idx="5775">
                  <c:v/>
                </c:pt>
                <c:pt idx="5776">
                  <c:v/>
                </c:pt>
                <c:pt idx="5777">
                  <c:v/>
                </c:pt>
                <c:pt idx="5778">
                  <c:v/>
                </c:pt>
                <c:pt idx="5779">
                  <c:v/>
                </c:pt>
                <c:pt idx="5780">
                  <c:v/>
                </c:pt>
                <c:pt idx="5781">
                  <c:v/>
                </c:pt>
                <c:pt idx="5782">
                  <c:v/>
                </c:pt>
                <c:pt idx="5783">
                  <c:v/>
                </c:pt>
                <c:pt idx="5784">
                  <c:v/>
                </c:pt>
                <c:pt idx="5785">
                  <c:v/>
                </c:pt>
                <c:pt idx="5786">
                  <c:v/>
                </c:pt>
                <c:pt idx="5787">
                  <c:v/>
                </c:pt>
                <c:pt idx="5788">
                  <c:v/>
                </c:pt>
                <c:pt idx="5789">
                  <c:v/>
                </c:pt>
                <c:pt idx="5790">
                  <c:v/>
                </c:pt>
                <c:pt idx="5791">
                  <c:v/>
                </c:pt>
                <c:pt idx="5792">
                  <c:v/>
                </c:pt>
                <c:pt idx="5793">
                  <c:v/>
                </c:pt>
                <c:pt idx="5794">
                  <c:v/>
                </c:pt>
                <c:pt idx="5795">
                  <c:v/>
                </c:pt>
                <c:pt idx="5796">
                  <c:v/>
                </c:pt>
                <c:pt idx="5797">
                  <c:v/>
                </c:pt>
                <c:pt idx="5798">
                  <c:v/>
                </c:pt>
                <c:pt idx="5799">
                  <c:v/>
                </c:pt>
                <c:pt idx="5800">
                  <c:v/>
                </c:pt>
                <c:pt idx="5801">
                  <c:v/>
                </c:pt>
                <c:pt idx="5802">
                  <c:v/>
                </c:pt>
                <c:pt idx="5803">
                  <c:v/>
                </c:pt>
                <c:pt idx="5804">
                  <c:v/>
                </c:pt>
                <c:pt idx="5805">
                  <c:v/>
                </c:pt>
                <c:pt idx="5806">
                  <c:v/>
                </c:pt>
                <c:pt idx="5807">
                  <c:v/>
                </c:pt>
                <c:pt idx="5808">
                  <c:v/>
                </c:pt>
                <c:pt idx="5809">
                  <c:v/>
                </c:pt>
                <c:pt idx="5810">
                  <c:v/>
                </c:pt>
                <c:pt idx="5811">
                  <c:v/>
                </c:pt>
                <c:pt idx="5812">
                  <c:v/>
                </c:pt>
                <c:pt idx="5813">
                  <c:v/>
                </c:pt>
                <c:pt idx="5814">
                  <c:v/>
                </c:pt>
                <c:pt idx="5815">
                  <c:v/>
                </c:pt>
                <c:pt idx="5816">
                  <c:v/>
                </c:pt>
                <c:pt idx="5817">
                  <c:v/>
                </c:pt>
                <c:pt idx="5818">
                  <c:v/>
                </c:pt>
                <c:pt idx="5819">
                  <c:v/>
                </c:pt>
                <c:pt idx="5820">
                  <c:v/>
                </c:pt>
                <c:pt idx="5821">
                  <c:v/>
                </c:pt>
                <c:pt idx="5822">
                  <c:v/>
                </c:pt>
                <c:pt idx="5823">
                  <c:v/>
                </c:pt>
                <c:pt idx="5824">
                  <c:v/>
                </c:pt>
                <c:pt idx="5825">
                  <c:v/>
                </c:pt>
                <c:pt idx="5826">
                  <c:v/>
                </c:pt>
                <c:pt idx="5827">
                  <c:v/>
                </c:pt>
                <c:pt idx="5828">
                  <c:v/>
                </c:pt>
                <c:pt idx="5829">
                  <c:v/>
                </c:pt>
                <c:pt idx="5830">
                  <c:v/>
                </c:pt>
                <c:pt idx="5831">
                  <c:v/>
                </c:pt>
                <c:pt idx="5832">
                  <c:v/>
                </c:pt>
                <c:pt idx="5833">
                  <c:v/>
                </c:pt>
                <c:pt idx="5834">
                  <c:v/>
                </c:pt>
                <c:pt idx="5835">
                  <c:v/>
                </c:pt>
                <c:pt idx="5836">
                  <c:v/>
                </c:pt>
                <c:pt idx="5837">
                  <c:v/>
                </c:pt>
                <c:pt idx="5838">
                  <c:v/>
                </c:pt>
                <c:pt idx="5839">
                  <c:v/>
                </c:pt>
                <c:pt idx="5840">
                  <c:v/>
                </c:pt>
                <c:pt idx="5841">
                  <c:v/>
                </c:pt>
                <c:pt idx="5842">
                  <c:v/>
                </c:pt>
                <c:pt idx="5843">
                  <c:v/>
                </c:pt>
                <c:pt idx="5844">
                  <c:v/>
                </c:pt>
                <c:pt idx="5845">
                  <c:v/>
                </c:pt>
                <c:pt idx="5846">
                  <c:v/>
                </c:pt>
                <c:pt idx="5847">
                  <c:v/>
                </c:pt>
                <c:pt idx="5848">
                  <c:v/>
                </c:pt>
                <c:pt idx="5849">
                  <c:v/>
                </c:pt>
                <c:pt idx="5850">
                  <c:v/>
                </c:pt>
                <c:pt idx="5851">
                  <c:v/>
                </c:pt>
                <c:pt idx="5852">
                  <c:v/>
                </c:pt>
                <c:pt idx="5853">
                  <c:v/>
                </c:pt>
                <c:pt idx="5854">
                  <c:v/>
                </c:pt>
                <c:pt idx="5855">
                  <c:v/>
                </c:pt>
                <c:pt idx="5856">
                  <c:v/>
                </c:pt>
                <c:pt idx="5857">
                  <c:v/>
                </c:pt>
                <c:pt idx="5858">
                  <c:v/>
                </c:pt>
                <c:pt idx="5859">
                  <c:v/>
                </c:pt>
                <c:pt idx="5860">
                  <c:v/>
                </c:pt>
                <c:pt idx="5861">
                  <c:v/>
                </c:pt>
                <c:pt idx="5862">
                  <c:v/>
                </c:pt>
                <c:pt idx="5863">
                  <c:v/>
                </c:pt>
                <c:pt idx="5864">
                  <c:v/>
                </c:pt>
                <c:pt idx="5865">
                  <c:v/>
                </c:pt>
                <c:pt idx="5866">
                  <c:v/>
                </c:pt>
                <c:pt idx="5867">
                  <c:v/>
                </c:pt>
                <c:pt idx="5868">
                  <c:v/>
                </c:pt>
                <c:pt idx="5869">
                  <c:v/>
                </c:pt>
                <c:pt idx="5870">
                  <c:v/>
                </c:pt>
                <c:pt idx="5871">
                  <c:v/>
                </c:pt>
                <c:pt idx="5872">
                  <c:v/>
                </c:pt>
                <c:pt idx="5873">
                  <c:v/>
                </c:pt>
                <c:pt idx="5874">
                  <c:v/>
                </c:pt>
                <c:pt idx="5875">
                  <c:v/>
                </c:pt>
                <c:pt idx="5876">
                  <c:v/>
                </c:pt>
                <c:pt idx="5877">
                  <c:v/>
                </c:pt>
                <c:pt idx="5878">
                  <c:v/>
                </c:pt>
                <c:pt idx="5879">
                  <c:v/>
                </c:pt>
                <c:pt idx="5880">
                  <c:v/>
                </c:pt>
                <c:pt idx="5881">
                  <c:v/>
                </c:pt>
                <c:pt idx="5882">
                  <c:v/>
                </c:pt>
                <c:pt idx="5883">
                  <c:v/>
                </c:pt>
                <c:pt idx="5884">
                  <c:v/>
                </c:pt>
                <c:pt idx="5885">
                  <c:v/>
                </c:pt>
                <c:pt idx="5886">
                  <c:v/>
                </c:pt>
                <c:pt idx="5887">
                  <c:v/>
                </c:pt>
                <c:pt idx="5888">
                  <c:v/>
                </c:pt>
                <c:pt idx="5889">
                  <c:v/>
                </c:pt>
                <c:pt idx="5890">
                  <c:v/>
                </c:pt>
                <c:pt idx="5891">
                  <c:v/>
                </c:pt>
                <c:pt idx="5892">
                  <c:v/>
                </c:pt>
                <c:pt idx="5893">
                  <c:v/>
                </c:pt>
                <c:pt idx="5894">
                  <c:v/>
                </c:pt>
                <c:pt idx="5895">
                  <c:v/>
                </c:pt>
                <c:pt idx="5896">
                  <c:v/>
                </c:pt>
                <c:pt idx="5897">
                  <c:v/>
                </c:pt>
                <c:pt idx="5898">
                  <c:v/>
                </c:pt>
                <c:pt idx="5899">
                  <c:v/>
                </c:pt>
                <c:pt idx="5900">
                  <c:v/>
                </c:pt>
                <c:pt idx="5901">
                  <c:v/>
                </c:pt>
                <c:pt idx="5902">
                  <c:v/>
                </c:pt>
                <c:pt idx="5903">
                  <c:v/>
                </c:pt>
                <c:pt idx="5904">
                  <c:v/>
                </c:pt>
                <c:pt idx="5905">
                  <c:v/>
                </c:pt>
                <c:pt idx="5906">
                  <c:v/>
                </c:pt>
                <c:pt idx="5907">
                  <c:v/>
                </c:pt>
                <c:pt idx="5908">
                  <c:v/>
                </c:pt>
                <c:pt idx="5909">
                  <c:v/>
                </c:pt>
                <c:pt idx="5910">
                  <c:v/>
                </c:pt>
                <c:pt idx="5911">
                  <c:v/>
                </c:pt>
                <c:pt idx="5912">
                  <c:v/>
                </c:pt>
                <c:pt idx="5913">
                  <c:v/>
                </c:pt>
                <c:pt idx="5914">
                  <c:v/>
                </c:pt>
                <c:pt idx="5915">
                  <c:v/>
                </c:pt>
                <c:pt idx="5916">
                  <c:v/>
                </c:pt>
                <c:pt idx="5917">
                  <c:v/>
                </c:pt>
                <c:pt idx="5918">
                  <c:v/>
                </c:pt>
                <c:pt idx="5919">
                  <c:v/>
                </c:pt>
                <c:pt idx="5920">
                  <c:v/>
                </c:pt>
                <c:pt idx="5921">
                  <c:v/>
                </c:pt>
                <c:pt idx="5922">
                  <c:v/>
                </c:pt>
                <c:pt idx="5923">
                  <c:v/>
                </c:pt>
                <c:pt idx="5924">
                  <c:v/>
                </c:pt>
                <c:pt idx="5925">
                  <c:v/>
                </c:pt>
                <c:pt idx="5926">
                  <c:v/>
                </c:pt>
                <c:pt idx="5927">
                  <c:v/>
                </c:pt>
                <c:pt idx="5928">
                  <c:v/>
                </c:pt>
                <c:pt idx="5929">
                  <c:v/>
                </c:pt>
                <c:pt idx="5930">
                  <c:v/>
                </c:pt>
                <c:pt idx="5931">
                  <c:v/>
                </c:pt>
                <c:pt idx="5932">
                  <c:v/>
                </c:pt>
                <c:pt idx="5933">
                  <c:v/>
                </c:pt>
                <c:pt idx="5934">
                  <c:v/>
                </c:pt>
                <c:pt idx="5935">
                  <c:v/>
                </c:pt>
                <c:pt idx="5936">
                  <c:v/>
                </c:pt>
                <c:pt idx="5937">
                  <c:v/>
                </c:pt>
                <c:pt idx="5938">
                  <c:v/>
                </c:pt>
                <c:pt idx="5939">
                  <c:v/>
                </c:pt>
                <c:pt idx="5940">
                  <c:v/>
                </c:pt>
                <c:pt idx="5941">
                  <c:v/>
                </c:pt>
                <c:pt idx="5942">
                  <c:v/>
                </c:pt>
                <c:pt idx="5943">
                  <c:v/>
                </c:pt>
                <c:pt idx="5944">
                  <c:v/>
                </c:pt>
                <c:pt idx="5945">
                  <c:v/>
                </c:pt>
                <c:pt idx="5946">
                  <c:v/>
                </c:pt>
                <c:pt idx="5947">
                  <c:v/>
                </c:pt>
                <c:pt idx="5948">
                  <c:v/>
                </c:pt>
                <c:pt idx="5949">
                  <c:v/>
                </c:pt>
                <c:pt idx="5950">
                  <c:v/>
                </c:pt>
                <c:pt idx="5951">
                  <c:v/>
                </c:pt>
                <c:pt idx="5952">
                  <c:v/>
                </c:pt>
                <c:pt idx="5953">
                  <c:v/>
                </c:pt>
                <c:pt idx="5954">
                  <c:v/>
                </c:pt>
                <c:pt idx="5955">
                  <c:v/>
                </c:pt>
                <c:pt idx="5956">
                  <c:v/>
                </c:pt>
                <c:pt idx="5957">
                  <c:v/>
                </c:pt>
                <c:pt idx="5958">
                  <c:v/>
                </c:pt>
                <c:pt idx="5959">
                  <c:v/>
                </c:pt>
                <c:pt idx="5960">
                  <c:v/>
                </c:pt>
                <c:pt idx="5961">
                  <c:v/>
                </c:pt>
                <c:pt idx="5962">
                  <c:v/>
                </c:pt>
                <c:pt idx="5963">
                  <c:v/>
                </c:pt>
                <c:pt idx="5964">
                  <c:v/>
                </c:pt>
                <c:pt idx="5965">
                  <c:v/>
                </c:pt>
                <c:pt idx="5966">
                  <c:v/>
                </c:pt>
                <c:pt idx="5967">
                  <c:v/>
                </c:pt>
                <c:pt idx="5968">
                  <c:v/>
                </c:pt>
                <c:pt idx="5969">
                  <c:v/>
                </c:pt>
                <c:pt idx="5970">
                  <c:v/>
                </c:pt>
                <c:pt idx="5971">
                  <c:v/>
                </c:pt>
                <c:pt idx="5972">
                  <c:v/>
                </c:pt>
                <c:pt idx="5973">
                  <c:v/>
                </c:pt>
                <c:pt idx="5974">
                  <c:v/>
                </c:pt>
                <c:pt idx="5975">
                  <c:v/>
                </c:pt>
                <c:pt idx="5976">
                  <c:v/>
                </c:pt>
                <c:pt idx="5977">
                  <c:v/>
                </c:pt>
                <c:pt idx="5978">
                  <c:v/>
                </c:pt>
                <c:pt idx="5979">
                  <c:v/>
                </c:pt>
                <c:pt idx="5980">
                  <c:v/>
                </c:pt>
                <c:pt idx="5981">
                  <c:v/>
                </c:pt>
                <c:pt idx="5982">
                  <c:v/>
                </c:pt>
                <c:pt idx="5983">
                  <c:v/>
                </c:pt>
                <c:pt idx="5984">
                  <c:v/>
                </c:pt>
                <c:pt idx="5985">
                  <c:v/>
                </c:pt>
                <c:pt idx="5986">
                  <c:v/>
                </c:pt>
                <c:pt idx="5987">
                  <c:v/>
                </c:pt>
                <c:pt idx="5988">
                  <c:v/>
                </c:pt>
                <c:pt idx="5989">
                  <c:v/>
                </c:pt>
                <c:pt idx="5990">
                  <c:v/>
                </c:pt>
                <c:pt idx="5991">
                  <c:v/>
                </c:pt>
                <c:pt idx="5992">
                  <c:v/>
                </c:pt>
                <c:pt idx="5993">
                  <c:v/>
                </c:pt>
                <c:pt idx="5994">
                  <c:v/>
                </c:pt>
                <c:pt idx="5995">
                  <c:v/>
                </c:pt>
                <c:pt idx="5996">
                  <c:v/>
                </c:pt>
                <c:pt idx="5997">
                  <c:v/>
                </c:pt>
                <c:pt idx="5998">
                  <c:v/>
                </c:pt>
                <c:pt idx="5999">
                  <c:v/>
                </c:pt>
                <c:pt idx="6000">
                  <c:v/>
                </c:pt>
                <c:pt idx="6001">
                  <c:v/>
                </c:pt>
                <c:pt idx="6002">
                  <c:v/>
                </c:pt>
                <c:pt idx="6003">
                  <c:v/>
                </c:pt>
                <c:pt idx="6004">
                  <c:v/>
                </c:pt>
                <c:pt idx="6005">
                  <c:v/>
                </c:pt>
                <c:pt idx="6006">
                  <c:v/>
                </c:pt>
                <c:pt idx="6007">
                  <c:v/>
                </c:pt>
                <c:pt idx="6008">
                  <c:v/>
                </c:pt>
                <c:pt idx="6009">
                  <c:v/>
                </c:pt>
                <c:pt idx="6010">
                  <c:v/>
                </c:pt>
                <c:pt idx="6011">
                  <c:v/>
                </c:pt>
                <c:pt idx="6012">
                  <c:v/>
                </c:pt>
                <c:pt idx="6013">
                  <c:v/>
                </c:pt>
                <c:pt idx="6014">
                  <c:v/>
                </c:pt>
                <c:pt idx="6015">
                  <c:v/>
                </c:pt>
                <c:pt idx="6016">
                  <c:v/>
                </c:pt>
                <c:pt idx="6017">
                  <c:v/>
                </c:pt>
                <c:pt idx="6018">
                  <c:v/>
                </c:pt>
                <c:pt idx="6019">
                  <c:v/>
                </c:pt>
                <c:pt idx="6020">
                  <c:v/>
                </c:pt>
                <c:pt idx="6021">
                  <c:v/>
                </c:pt>
                <c:pt idx="6022">
                  <c:v/>
                </c:pt>
                <c:pt idx="6023">
                  <c:v/>
                </c:pt>
                <c:pt idx="6024">
                  <c:v/>
                </c:pt>
                <c:pt idx="6025">
                  <c:v/>
                </c:pt>
                <c:pt idx="6026">
                  <c:v/>
                </c:pt>
                <c:pt idx="6027">
                  <c:v/>
                </c:pt>
                <c:pt idx="6028">
                  <c:v/>
                </c:pt>
                <c:pt idx="6029">
                  <c:v/>
                </c:pt>
                <c:pt idx="6030">
                  <c:v/>
                </c:pt>
                <c:pt idx="6031">
                  <c:v/>
                </c:pt>
                <c:pt idx="6032">
                  <c:v/>
                </c:pt>
                <c:pt idx="6033">
                  <c:v/>
                </c:pt>
                <c:pt idx="6034">
                  <c:v/>
                </c:pt>
                <c:pt idx="6035">
                  <c:v/>
                </c:pt>
                <c:pt idx="6036">
                  <c:v/>
                </c:pt>
                <c:pt idx="6037">
                  <c:v/>
                </c:pt>
                <c:pt idx="6038">
                  <c:v/>
                </c:pt>
                <c:pt idx="6039">
                  <c:v/>
                </c:pt>
                <c:pt idx="6040">
                  <c:v/>
                </c:pt>
                <c:pt idx="6041">
                  <c:v/>
                </c:pt>
                <c:pt idx="6042">
                  <c:v/>
                </c:pt>
                <c:pt idx="6043">
                  <c:v/>
                </c:pt>
                <c:pt idx="6044">
                  <c:v/>
                </c:pt>
                <c:pt idx="6045">
                  <c:v/>
                </c:pt>
                <c:pt idx="6046">
                  <c:v/>
                </c:pt>
                <c:pt idx="6047">
                  <c:v/>
                </c:pt>
                <c:pt idx="6048">
                  <c:v/>
                </c:pt>
                <c:pt idx="6049">
                  <c:v/>
                </c:pt>
                <c:pt idx="6050">
                  <c:v/>
                </c:pt>
                <c:pt idx="6051">
                  <c:v/>
                </c:pt>
                <c:pt idx="6052">
                  <c:v/>
                </c:pt>
                <c:pt idx="6053">
                  <c:v/>
                </c:pt>
                <c:pt idx="6054">
                  <c:v/>
                </c:pt>
                <c:pt idx="6055">
                  <c:v/>
                </c:pt>
                <c:pt idx="6056">
                  <c:v/>
                </c:pt>
                <c:pt idx="6057">
                  <c:v/>
                </c:pt>
                <c:pt idx="6058">
                  <c:v/>
                </c:pt>
                <c:pt idx="6059">
                  <c:v/>
                </c:pt>
                <c:pt idx="6060">
                  <c:v/>
                </c:pt>
                <c:pt idx="6061">
                  <c:v/>
                </c:pt>
                <c:pt idx="6062">
                  <c:v/>
                </c:pt>
                <c:pt idx="6063">
                  <c:v/>
                </c:pt>
                <c:pt idx="6064">
                  <c:v/>
                </c:pt>
                <c:pt idx="6065">
                  <c:v/>
                </c:pt>
                <c:pt idx="6066">
                  <c:v/>
                </c:pt>
                <c:pt idx="6067">
                  <c:v/>
                </c:pt>
                <c:pt idx="6068">
                  <c:v/>
                </c:pt>
                <c:pt idx="6069">
                  <c:v/>
                </c:pt>
                <c:pt idx="6070">
                  <c:v/>
                </c:pt>
                <c:pt idx="6071">
                  <c:v/>
                </c:pt>
                <c:pt idx="6072">
                  <c:v/>
                </c:pt>
                <c:pt idx="6073">
                  <c:v/>
                </c:pt>
                <c:pt idx="6074">
                  <c:v/>
                </c:pt>
                <c:pt idx="6075">
                  <c:v/>
                </c:pt>
                <c:pt idx="6076">
                  <c:v/>
                </c:pt>
                <c:pt idx="6077">
                  <c:v/>
                </c:pt>
                <c:pt idx="6078">
                  <c:v/>
                </c:pt>
                <c:pt idx="6079">
                  <c:v/>
                </c:pt>
                <c:pt idx="6080">
                  <c:v/>
                </c:pt>
                <c:pt idx="6081">
                  <c:v/>
                </c:pt>
                <c:pt idx="6082">
                  <c:v/>
                </c:pt>
                <c:pt idx="6083">
                  <c:v/>
                </c:pt>
                <c:pt idx="6084">
                  <c:v/>
                </c:pt>
                <c:pt idx="6085">
                  <c:v/>
                </c:pt>
                <c:pt idx="6086">
                  <c:v/>
                </c:pt>
                <c:pt idx="6087">
                  <c:v/>
                </c:pt>
                <c:pt idx="6088">
                  <c:v/>
                </c:pt>
                <c:pt idx="6089">
                  <c:v/>
                </c:pt>
                <c:pt idx="6090">
                  <c:v/>
                </c:pt>
                <c:pt idx="6091">
                  <c:v/>
                </c:pt>
                <c:pt idx="6092">
                  <c:v/>
                </c:pt>
                <c:pt idx="6093">
                  <c:v/>
                </c:pt>
                <c:pt idx="6094">
                  <c:v/>
                </c:pt>
                <c:pt idx="6095">
                  <c:v/>
                </c:pt>
                <c:pt idx="6096">
                  <c:v/>
                </c:pt>
                <c:pt idx="6097">
                  <c:v/>
                </c:pt>
                <c:pt idx="6098">
                  <c:v/>
                </c:pt>
                <c:pt idx="6099">
                  <c:v/>
                </c:pt>
                <c:pt idx="6100">
                  <c:v/>
                </c:pt>
                <c:pt idx="6101">
                  <c:v/>
                </c:pt>
                <c:pt idx="6102">
                  <c:v/>
                </c:pt>
                <c:pt idx="6103">
                  <c:v/>
                </c:pt>
                <c:pt idx="6104">
                  <c:v/>
                </c:pt>
                <c:pt idx="6105">
                  <c:v/>
                </c:pt>
                <c:pt idx="6106">
                  <c:v/>
                </c:pt>
                <c:pt idx="6107">
                  <c:v/>
                </c:pt>
                <c:pt idx="6108">
                  <c:v/>
                </c:pt>
                <c:pt idx="6109">
                  <c:v/>
                </c:pt>
                <c:pt idx="6110">
                  <c:v/>
                </c:pt>
                <c:pt idx="6111">
                  <c:v/>
                </c:pt>
                <c:pt idx="6112">
                  <c:v/>
                </c:pt>
                <c:pt idx="6113">
                  <c:v/>
                </c:pt>
                <c:pt idx="6114">
                  <c:v/>
                </c:pt>
                <c:pt idx="6115">
                  <c:v/>
                </c:pt>
                <c:pt idx="6116">
                  <c:v/>
                </c:pt>
                <c:pt idx="6117">
                  <c:v/>
                </c:pt>
                <c:pt idx="6118">
                  <c:v/>
                </c:pt>
                <c:pt idx="6119">
                  <c:v/>
                </c:pt>
                <c:pt idx="6120">
                  <c:v/>
                </c:pt>
                <c:pt idx="6121">
                  <c:v/>
                </c:pt>
                <c:pt idx="6122">
                  <c:v/>
                </c:pt>
                <c:pt idx="6123">
                  <c:v/>
                </c:pt>
                <c:pt idx="6124">
                  <c:v/>
                </c:pt>
                <c:pt idx="6125">
                  <c:v/>
                </c:pt>
                <c:pt idx="6126">
                  <c:v/>
                </c:pt>
                <c:pt idx="6127">
                  <c:v/>
                </c:pt>
                <c:pt idx="6128">
                  <c:v/>
                </c:pt>
                <c:pt idx="6129">
                  <c:v/>
                </c:pt>
                <c:pt idx="6130">
                  <c:v/>
                </c:pt>
                <c:pt idx="6131">
                  <c:v/>
                </c:pt>
                <c:pt idx="6132">
                  <c:v/>
                </c:pt>
                <c:pt idx="6133">
                  <c:v/>
                </c:pt>
                <c:pt idx="6134">
                  <c:v/>
                </c:pt>
                <c:pt idx="6135">
                  <c:v/>
                </c:pt>
                <c:pt idx="6136">
                  <c:v/>
                </c:pt>
                <c:pt idx="6137">
                  <c:v/>
                </c:pt>
                <c:pt idx="6138">
                  <c:v/>
                </c:pt>
                <c:pt idx="6139">
                  <c:v/>
                </c:pt>
                <c:pt idx="6140">
                  <c:v/>
                </c:pt>
                <c:pt idx="6141">
                  <c:v/>
                </c:pt>
                <c:pt idx="6142">
                  <c:v/>
                </c:pt>
                <c:pt idx="6143">
                  <c:v/>
                </c:pt>
                <c:pt idx="6144">
                  <c:v/>
                </c:pt>
                <c:pt idx="6145">
                  <c:v/>
                </c:pt>
                <c:pt idx="6146">
                  <c:v/>
                </c:pt>
                <c:pt idx="6147">
                  <c:v/>
                </c:pt>
                <c:pt idx="6148">
                  <c:v/>
                </c:pt>
                <c:pt idx="6149">
                  <c:v/>
                </c:pt>
                <c:pt idx="6150">
                  <c:v/>
                </c:pt>
                <c:pt idx="6151">
                  <c:v/>
                </c:pt>
                <c:pt idx="6152">
                  <c:v/>
                </c:pt>
                <c:pt idx="6153">
                  <c:v/>
                </c:pt>
                <c:pt idx="6154">
                  <c:v/>
                </c:pt>
                <c:pt idx="6155">
                  <c:v/>
                </c:pt>
                <c:pt idx="6156">
                  <c:v/>
                </c:pt>
                <c:pt idx="6157">
                  <c:v/>
                </c:pt>
                <c:pt idx="6158">
                  <c:v/>
                </c:pt>
                <c:pt idx="6159">
                  <c:v/>
                </c:pt>
                <c:pt idx="6160">
                  <c:v/>
                </c:pt>
                <c:pt idx="6161">
                  <c:v/>
                </c:pt>
                <c:pt idx="6162">
                  <c:v/>
                </c:pt>
                <c:pt idx="6163">
                  <c:v/>
                </c:pt>
                <c:pt idx="6164">
                  <c:v/>
                </c:pt>
                <c:pt idx="6165">
                  <c:v/>
                </c:pt>
                <c:pt idx="6166">
                  <c:v/>
                </c:pt>
                <c:pt idx="6167">
                  <c:v/>
                </c:pt>
                <c:pt idx="6168">
                  <c:v/>
                </c:pt>
                <c:pt idx="6169">
                  <c:v/>
                </c:pt>
                <c:pt idx="6170">
                  <c:v/>
                </c:pt>
                <c:pt idx="6171">
                  <c:v/>
                </c:pt>
                <c:pt idx="6172">
                  <c:v/>
                </c:pt>
                <c:pt idx="6173">
                  <c:v/>
                </c:pt>
                <c:pt idx="6174">
                  <c:v/>
                </c:pt>
                <c:pt idx="6175">
                  <c:v/>
                </c:pt>
                <c:pt idx="6176">
                  <c:v/>
                </c:pt>
                <c:pt idx="6177">
                  <c:v/>
                </c:pt>
                <c:pt idx="6178">
                  <c:v/>
                </c:pt>
                <c:pt idx="6179">
                  <c:v/>
                </c:pt>
                <c:pt idx="6180">
                  <c:v/>
                </c:pt>
                <c:pt idx="6181">
                  <c:v/>
                </c:pt>
                <c:pt idx="6182">
                  <c:v/>
                </c:pt>
                <c:pt idx="6183">
                  <c:v/>
                </c:pt>
                <c:pt idx="6184">
                  <c:v/>
                </c:pt>
                <c:pt idx="6185">
                  <c:v/>
                </c:pt>
                <c:pt idx="6186">
                  <c:v/>
                </c:pt>
                <c:pt idx="6187">
                  <c:v/>
                </c:pt>
                <c:pt idx="6188">
                  <c:v/>
                </c:pt>
                <c:pt idx="6189">
                  <c:v/>
                </c:pt>
                <c:pt idx="6190">
                  <c:v/>
                </c:pt>
                <c:pt idx="6191">
                  <c:v/>
                </c:pt>
                <c:pt idx="6192">
                  <c:v/>
                </c:pt>
                <c:pt idx="6193">
                  <c:v/>
                </c:pt>
                <c:pt idx="6194">
                  <c:v/>
                </c:pt>
                <c:pt idx="6195">
                  <c:v/>
                </c:pt>
                <c:pt idx="6196">
                  <c:v/>
                </c:pt>
                <c:pt idx="6197">
                  <c:v/>
                </c:pt>
                <c:pt idx="6198">
                  <c:v/>
                </c:pt>
                <c:pt idx="6199">
                  <c:v/>
                </c:pt>
                <c:pt idx="6200">
                  <c:v/>
                </c:pt>
                <c:pt idx="6201">
                  <c:v/>
                </c:pt>
                <c:pt idx="6202">
                  <c:v/>
                </c:pt>
                <c:pt idx="6203">
                  <c:v/>
                </c:pt>
                <c:pt idx="6204">
                  <c:v/>
                </c:pt>
                <c:pt idx="6205">
                  <c:v/>
                </c:pt>
                <c:pt idx="6206">
                  <c:v/>
                </c:pt>
                <c:pt idx="6207">
                  <c:v/>
                </c:pt>
                <c:pt idx="6208">
                  <c:v/>
                </c:pt>
                <c:pt idx="6209">
                  <c:v/>
                </c:pt>
                <c:pt idx="6210">
                  <c:v/>
                </c:pt>
                <c:pt idx="6211">
                  <c:v/>
                </c:pt>
                <c:pt idx="6212">
                  <c:v/>
                </c:pt>
                <c:pt idx="6213">
                  <c:v/>
                </c:pt>
                <c:pt idx="6214">
                  <c:v/>
                </c:pt>
                <c:pt idx="6215">
                  <c:v/>
                </c:pt>
                <c:pt idx="6216">
                  <c:v/>
                </c:pt>
                <c:pt idx="6217">
                  <c:v/>
                </c:pt>
                <c:pt idx="6218">
                  <c:v/>
                </c:pt>
                <c:pt idx="6219">
                  <c:v/>
                </c:pt>
                <c:pt idx="6220">
                  <c:v/>
                </c:pt>
                <c:pt idx="6221">
                  <c:v/>
                </c:pt>
                <c:pt idx="6222">
                  <c:v/>
                </c:pt>
                <c:pt idx="6223">
                  <c:v/>
                </c:pt>
                <c:pt idx="6224">
                  <c:v/>
                </c:pt>
                <c:pt idx="6225">
                  <c:v/>
                </c:pt>
                <c:pt idx="6226">
                  <c:v/>
                </c:pt>
                <c:pt idx="6227">
                  <c:v/>
                </c:pt>
                <c:pt idx="6228">
                  <c:v/>
                </c:pt>
                <c:pt idx="6229">
                  <c:v/>
                </c:pt>
                <c:pt idx="6230">
                  <c:v/>
                </c:pt>
                <c:pt idx="6231">
                  <c:v/>
                </c:pt>
                <c:pt idx="6232">
                  <c:v/>
                </c:pt>
                <c:pt idx="6233">
                  <c:v/>
                </c:pt>
                <c:pt idx="6234">
                  <c:v/>
                </c:pt>
                <c:pt idx="6235">
                  <c:v/>
                </c:pt>
                <c:pt idx="6236">
                  <c:v/>
                </c:pt>
                <c:pt idx="6237">
                  <c:v/>
                </c:pt>
                <c:pt idx="6238">
                  <c:v/>
                </c:pt>
                <c:pt idx="6239">
                  <c:v/>
                </c:pt>
                <c:pt idx="6240">
                  <c:v/>
                </c:pt>
                <c:pt idx="6241">
                  <c:v/>
                </c:pt>
                <c:pt idx="6242">
                  <c:v/>
                </c:pt>
                <c:pt idx="6243">
                  <c:v/>
                </c:pt>
                <c:pt idx="6244">
                  <c:v/>
                </c:pt>
                <c:pt idx="6245">
                  <c:v/>
                </c:pt>
                <c:pt idx="6246">
                  <c:v/>
                </c:pt>
                <c:pt idx="6247">
                  <c:v/>
                </c:pt>
                <c:pt idx="6248">
                  <c:v/>
                </c:pt>
                <c:pt idx="6249">
                  <c:v/>
                </c:pt>
                <c:pt idx="6250">
                  <c:v/>
                </c:pt>
                <c:pt idx="6251">
                  <c:v/>
                </c:pt>
                <c:pt idx="6252">
                  <c:v/>
                </c:pt>
                <c:pt idx="6253">
                  <c:v/>
                </c:pt>
                <c:pt idx="6254">
                  <c:v/>
                </c:pt>
                <c:pt idx="6255">
                  <c:v/>
                </c:pt>
                <c:pt idx="6256">
                  <c:v/>
                </c:pt>
                <c:pt idx="6257">
                  <c:v/>
                </c:pt>
                <c:pt idx="6258">
                  <c:v/>
                </c:pt>
                <c:pt idx="6259">
                  <c:v/>
                </c:pt>
                <c:pt idx="6260">
                  <c:v/>
                </c:pt>
                <c:pt idx="6261">
                  <c:v/>
                </c:pt>
                <c:pt idx="6262">
                  <c:v/>
                </c:pt>
                <c:pt idx="6263">
                  <c:v/>
                </c:pt>
                <c:pt idx="6264">
                  <c:v/>
                </c:pt>
                <c:pt idx="6265">
                  <c:v/>
                </c:pt>
                <c:pt idx="6266">
                  <c:v/>
                </c:pt>
                <c:pt idx="6267">
                  <c:v/>
                </c:pt>
                <c:pt idx="6268">
                  <c:v/>
                </c:pt>
                <c:pt idx="6269">
                  <c:v/>
                </c:pt>
                <c:pt idx="6270">
                  <c:v/>
                </c:pt>
                <c:pt idx="6271">
                  <c:v/>
                </c:pt>
                <c:pt idx="6272">
                  <c:v/>
                </c:pt>
                <c:pt idx="6273">
                  <c:v/>
                </c:pt>
                <c:pt idx="6274">
                  <c:v/>
                </c:pt>
                <c:pt idx="6275">
                  <c:v/>
                </c:pt>
                <c:pt idx="6276">
                  <c:v/>
                </c:pt>
                <c:pt idx="6277">
                  <c:v/>
                </c:pt>
                <c:pt idx="6278">
                  <c:v/>
                </c:pt>
                <c:pt idx="6279">
                  <c:v/>
                </c:pt>
                <c:pt idx="6280">
                  <c:v/>
                </c:pt>
                <c:pt idx="6281">
                  <c:v/>
                </c:pt>
                <c:pt idx="6282">
                  <c:v/>
                </c:pt>
                <c:pt idx="6283">
                  <c:v/>
                </c:pt>
                <c:pt idx="6284">
                  <c:v/>
                </c:pt>
                <c:pt idx="6285">
                  <c:v/>
                </c:pt>
                <c:pt idx="6286">
                  <c:v/>
                </c:pt>
                <c:pt idx="6287">
                  <c:v/>
                </c:pt>
                <c:pt idx="6288">
                  <c:v/>
                </c:pt>
                <c:pt idx="6289">
                  <c:v/>
                </c:pt>
                <c:pt idx="6290">
                  <c:v/>
                </c:pt>
                <c:pt idx="6291">
                  <c:v/>
                </c:pt>
                <c:pt idx="6292">
                  <c:v/>
                </c:pt>
                <c:pt idx="6293">
                  <c:v/>
                </c:pt>
                <c:pt idx="6294">
                  <c:v/>
                </c:pt>
                <c:pt idx="6295">
                  <c:v/>
                </c:pt>
                <c:pt idx="6296">
                  <c:v/>
                </c:pt>
                <c:pt idx="6297">
                  <c:v/>
                </c:pt>
                <c:pt idx="6298">
                  <c:v/>
                </c:pt>
                <c:pt idx="6299">
                  <c:v/>
                </c:pt>
                <c:pt idx="6300">
                  <c:v/>
                </c:pt>
                <c:pt idx="6301">
                  <c:v/>
                </c:pt>
                <c:pt idx="6302">
                  <c:v/>
                </c:pt>
                <c:pt idx="6303">
                  <c:v/>
                </c:pt>
                <c:pt idx="6304">
                  <c:v/>
                </c:pt>
                <c:pt idx="6305">
                  <c:v/>
                </c:pt>
                <c:pt idx="6306">
                  <c:v/>
                </c:pt>
                <c:pt idx="6307">
                  <c:v/>
                </c:pt>
                <c:pt idx="6308">
                  <c:v/>
                </c:pt>
                <c:pt idx="6309">
                  <c:v/>
                </c:pt>
                <c:pt idx="6310">
                  <c:v/>
                </c:pt>
                <c:pt idx="6311">
                  <c:v/>
                </c:pt>
                <c:pt idx="6312">
                  <c:v/>
                </c:pt>
                <c:pt idx="6313">
                  <c:v/>
                </c:pt>
                <c:pt idx="6314">
                  <c:v/>
                </c:pt>
                <c:pt idx="6315">
                  <c:v/>
                </c:pt>
                <c:pt idx="6316">
                  <c:v/>
                </c:pt>
                <c:pt idx="6317">
                  <c:v/>
                </c:pt>
                <c:pt idx="6318">
                  <c:v/>
                </c:pt>
                <c:pt idx="6319">
                  <c:v/>
                </c:pt>
                <c:pt idx="6320">
                  <c:v/>
                </c:pt>
                <c:pt idx="6321">
                  <c:v/>
                </c:pt>
                <c:pt idx="6322">
                  <c:v/>
                </c:pt>
                <c:pt idx="6323">
                  <c:v/>
                </c:pt>
                <c:pt idx="6324">
                  <c:v/>
                </c:pt>
                <c:pt idx="6325">
                  <c:v/>
                </c:pt>
                <c:pt idx="6326">
                  <c:v/>
                </c:pt>
                <c:pt idx="6327">
                  <c:v/>
                </c:pt>
                <c:pt idx="6328">
                  <c:v/>
                </c:pt>
                <c:pt idx="6329">
                  <c:v/>
                </c:pt>
                <c:pt idx="6330">
                  <c:v/>
                </c:pt>
                <c:pt idx="6331">
                  <c:v/>
                </c:pt>
                <c:pt idx="6332">
                  <c:v/>
                </c:pt>
                <c:pt idx="6333">
                  <c:v/>
                </c:pt>
                <c:pt idx="6334">
                  <c:v/>
                </c:pt>
                <c:pt idx="6335">
                  <c:v/>
                </c:pt>
                <c:pt idx="6336">
                  <c:v/>
                </c:pt>
                <c:pt idx="6337">
                  <c:v/>
                </c:pt>
                <c:pt idx="6338">
                  <c:v/>
                </c:pt>
                <c:pt idx="6339">
                  <c:v/>
                </c:pt>
                <c:pt idx="6340">
                  <c:v/>
                </c:pt>
                <c:pt idx="6341">
                  <c:v/>
                </c:pt>
                <c:pt idx="6342">
                  <c:v/>
                </c:pt>
                <c:pt idx="6343">
                  <c:v/>
                </c:pt>
                <c:pt idx="6344">
                  <c:v/>
                </c:pt>
                <c:pt idx="6345">
                  <c:v/>
                </c:pt>
                <c:pt idx="6346">
                  <c:v/>
                </c:pt>
                <c:pt idx="6347">
                  <c:v/>
                </c:pt>
                <c:pt idx="6348">
                  <c:v/>
                </c:pt>
                <c:pt idx="6349">
                  <c:v/>
                </c:pt>
                <c:pt idx="6350">
                  <c:v/>
                </c:pt>
                <c:pt idx="6351">
                  <c:v/>
                </c:pt>
                <c:pt idx="6352">
                  <c:v/>
                </c:pt>
                <c:pt idx="6353">
                  <c:v/>
                </c:pt>
                <c:pt idx="6354">
                  <c:v/>
                </c:pt>
                <c:pt idx="6355">
                  <c:v/>
                </c:pt>
                <c:pt idx="6356">
                  <c:v/>
                </c:pt>
                <c:pt idx="6357">
                  <c:v/>
                </c:pt>
                <c:pt idx="6358">
                  <c:v/>
                </c:pt>
                <c:pt idx="6359">
                  <c:v/>
                </c:pt>
                <c:pt idx="6360">
                  <c:v/>
                </c:pt>
                <c:pt idx="6361">
                  <c:v/>
                </c:pt>
                <c:pt idx="6362">
                  <c:v/>
                </c:pt>
                <c:pt idx="6363">
                  <c:v/>
                </c:pt>
                <c:pt idx="6364">
                  <c:v/>
                </c:pt>
                <c:pt idx="6365">
                  <c:v/>
                </c:pt>
                <c:pt idx="6366">
                  <c:v/>
                </c:pt>
                <c:pt idx="6367">
                  <c:v/>
                </c:pt>
                <c:pt idx="6368">
                  <c:v/>
                </c:pt>
                <c:pt idx="6369">
                  <c:v/>
                </c:pt>
                <c:pt idx="6370">
                  <c:v/>
                </c:pt>
                <c:pt idx="6371">
                  <c:v/>
                </c:pt>
                <c:pt idx="6372">
                  <c:v/>
                </c:pt>
                <c:pt idx="6373">
                  <c:v/>
                </c:pt>
                <c:pt idx="6374">
                  <c:v/>
                </c:pt>
                <c:pt idx="6375">
                  <c:v/>
                </c:pt>
                <c:pt idx="6376">
                  <c:v/>
                </c:pt>
                <c:pt idx="6377">
                  <c:v/>
                </c:pt>
                <c:pt idx="6378">
                  <c:v/>
                </c:pt>
                <c:pt idx="6379">
                  <c:v/>
                </c:pt>
                <c:pt idx="6380">
                  <c:v/>
                </c:pt>
                <c:pt idx="6381">
                  <c:v/>
                </c:pt>
                <c:pt idx="6382">
                  <c:v/>
                </c:pt>
                <c:pt idx="6383">
                  <c:v/>
                </c:pt>
                <c:pt idx="6384">
                  <c:v/>
                </c:pt>
                <c:pt idx="6385">
                  <c:v/>
                </c:pt>
                <c:pt idx="6386">
                  <c:v/>
                </c:pt>
                <c:pt idx="6387">
                  <c:v/>
                </c:pt>
                <c:pt idx="6388">
                  <c:v/>
                </c:pt>
                <c:pt idx="6389">
                  <c:v/>
                </c:pt>
                <c:pt idx="6390">
                  <c:v/>
                </c:pt>
                <c:pt idx="6391">
                  <c:v/>
                </c:pt>
                <c:pt idx="6392">
                  <c:v/>
                </c:pt>
                <c:pt idx="6393">
                  <c:v/>
                </c:pt>
                <c:pt idx="6394">
                  <c:v/>
                </c:pt>
                <c:pt idx="6395">
                  <c:v/>
                </c:pt>
                <c:pt idx="6396">
                  <c:v/>
                </c:pt>
                <c:pt idx="6397">
                  <c:v/>
                </c:pt>
                <c:pt idx="6398">
                  <c:v/>
                </c:pt>
                <c:pt idx="6399">
                  <c:v/>
                </c:pt>
                <c:pt idx="6400">
                  <c:v/>
                </c:pt>
                <c:pt idx="6401">
                  <c:v/>
                </c:pt>
                <c:pt idx="6402">
                  <c:v/>
                </c:pt>
                <c:pt idx="6403">
                  <c:v/>
                </c:pt>
                <c:pt idx="6404">
                  <c:v/>
                </c:pt>
                <c:pt idx="6405">
                  <c:v/>
                </c:pt>
                <c:pt idx="6406">
                  <c:v/>
                </c:pt>
                <c:pt idx="6407">
                  <c:v/>
                </c:pt>
                <c:pt idx="6408">
                  <c:v/>
                </c:pt>
                <c:pt idx="6409">
                  <c:v/>
                </c:pt>
                <c:pt idx="6410">
                  <c:v/>
                </c:pt>
                <c:pt idx="6411">
                  <c:v/>
                </c:pt>
                <c:pt idx="6412">
                  <c:v/>
                </c:pt>
                <c:pt idx="6413">
                  <c:v/>
                </c:pt>
                <c:pt idx="6414">
                  <c:v/>
                </c:pt>
                <c:pt idx="6415">
                  <c:v/>
                </c:pt>
                <c:pt idx="6416">
                  <c:v/>
                </c:pt>
                <c:pt idx="6417">
                  <c:v/>
                </c:pt>
                <c:pt idx="6418">
                  <c:v/>
                </c:pt>
                <c:pt idx="6419">
                  <c:v/>
                </c:pt>
                <c:pt idx="6420">
                  <c:v/>
                </c:pt>
                <c:pt idx="6421">
                  <c:v/>
                </c:pt>
                <c:pt idx="6422">
                  <c:v/>
                </c:pt>
                <c:pt idx="6423">
                  <c:v/>
                </c:pt>
                <c:pt idx="6424">
                  <c:v/>
                </c:pt>
                <c:pt idx="6425">
                  <c:v/>
                </c:pt>
                <c:pt idx="6426">
                  <c:v/>
                </c:pt>
                <c:pt idx="6427">
                  <c:v/>
                </c:pt>
                <c:pt idx="6428">
                  <c:v/>
                </c:pt>
                <c:pt idx="6429">
                  <c:v/>
                </c:pt>
                <c:pt idx="6430">
                  <c:v/>
                </c:pt>
                <c:pt idx="6431">
                  <c:v/>
                </c:pt>
                <c:pt idx="6432">
                  <c:v/>
                </c:pt>
                <c:pt idx="6433">
                  <c:v/>
                </c:pt>
                <c:pt idx="6434">
                  <c:v/>
                </c:pt>
                <c:pt idx="6435">
                  <c:v/>
                </c:pt>
                <c:pt idx="6436">
                  <c:v/>
                </c:pt>
                <c:pt idx="6437">
                  <c:v/>
                </c:pt>
                <c:pt idx="6438">
                  <c:v/>
                </c:pt>
                <c:pt idx="6439">
                  <c:v/>
                </c:pt>
                <c:pt idx="6440">
                  <c:v/>
                </c:pt>
                <c:pt idx="6441">
                  <c:v/>
                </c:pt>
                <c:pt idx="6442">
                  <c:v/>
                </c:pt>
                <c:pt idx="6443">
                  <c:v/>
                </c:pt>
                <c:pt idx="6444">
                  <c:v/>
                </c:pt>
                <c:pt idx="6445">
                  <c:v/>
                </c:pt>
                <c:pt idx="6446">
                  <c:v/>
                </c:pt>
                <c:pt idx="6447">
                  <c:v/>
                </c:pt>
                <c:pt idx="6448">
                  <c:v/>
                </c:pt>
                <c:pt idx="6449">
                  <c:v/>
                </c:pt>
                <c:pt idx="6450">
                  <c:v/>
                </c:pt>
                <c:pt idx="6451">
                  <c:v/>
                </c:pt>
                <c:pt idx="6452">
                  <c:v/>
                </c:pt>
                <c:pt idx="6453">
                  <c:v/>
                </c:pt>
                <c:pt idx="6454">
                  <c:v/>
                </c:pt>
                <c:pt idx="6455">
                  <c:v/>
                </c:pt>
                <c:pt idx="6456">
                  <c:v/>
                </c:pt>
                <c:pt idx="6457">
                  <c:v/>
                </c:pt>
                <c:pt idx="6458">
                  <c:v/>
                </c:pt>
                <c:pt idx="6459">
                  <c:v/>
                </c:pt>
                <c:pt idx="6460">
                  <c:v/>
                </c:pt>
                <c:pt idx="6461">
                  <c:v/>
                </c:pt>
                <c:pt idx="6462">
                  <c:v/>
                </c:pt>
                <c:pt idx="6463">
                  <c:v/>
                </c:pt>
                <c:pt idx="6464">
                  <c:v/>
                </c:pt>
                <c:pt idx="6465">
                  <c:v/>
                </c:pt>
                <c:pt idx="6466">
                  <c:v/>
                </c:pt>
                <c:pt idx="6467">
                  <c:v/>
                </c:pt>
                <c:pt idx="6468">
                  <c:v/>
                </c:pt>
                <c:pt idx="6469">
                  <c:v/>
                </c:pt>
                <c:pt idx="6470">
                  <c:v/>
                </c:pt>
                <c:pt idx="6471">
                  <c:v/>
                </c:pt>
                <c:pt idx="6472">
                  <c:v/>
                </c:pt>
                <c:pt idx="6473">
                  <c:v/>
                </c:pt>
                <c:pt idx="6474">
                  <c:v/>
                </c:pt>
                <c:pt idx="6475">
                  <c:v/>
                </c:pt>
                <c:pt idx="6476">
                  <c:v/>
                </c:pt>
                <c:pt idx="6477">
                  <c:v/>
                </c:pt>
                <c:pt idx="6478">
                  <c:v/>
                </c:pt>
                <c:pt idx="6479">
                  <c:v/>
                </c:pt>
                <c:pt idx="6480">
                  <c:v/>
                </c:pt>
                <c:pt idx="6481">
                  <c:v/>
                </c:pt>
                <c:pt idx="6482">
                  <c:v/>
                </c:pt>
                <c:pt idx="6483">
                  <c:v/>
                </c:pt>
                <c:pt idx="6484">
                  <c:v/>
                </c:pt>
                <c:pt idx="6485">
                  <c:v/>
                </c:pt>
                <c:pt idx="6486">
                  <c:v/>
                </c:pt>
                <c:pt idx="6487">
                  <c:v/>
                </c:pt>
                <c:pt idx="6488">
                  <c:v/>
                </c:pt>
                <c:pt idx="6489">
                  <c:v/>
                </c:pt>
                <c:pt idx="6490">
                  <c:v/>
                </c:pt>
                <c:pt idx="6491">
                  <c:v/>
                </c:pt>
                <c:pt idx="6492">
                  <c:v/>
                </c:pt>
                <c:pt idx="6493">
                  <c:v/>
                </c:pt>
                <c:pt idx="6494">
                  <c:v/>
                </c:pt>
                <c:pt idx="6495">
                  <c:v/>
                </c:pt>
                <c:pt idx="6496">
                  <c:v/>
                </c:pt>
                <c:pt idx="6497">
                  <c:v/>
                </c:pt>
                <c:pt idx="6498">
                  <c:v/>
                </c:pt>
                <c:pt idx="6499">
                  <c:v/>
                </c:pt>
                <c:pt idx="6500">
                  <c:v/>
                </c:pt>
                <c:pt idx="6501">
                  <c:v/>
                </c:pt>
                <c:pt idx="6502">
                  <c:v/>
                </c:pt>
                <c:pt idx="6503">
                  <c:v/>
                </c:pt>
                <c:pt idx="6504">
                  <c:v/>
                </c:pt>
                <c:pt idx="6505">
                  <c:v/>
                </c:pt>
                <c:pt idx="6506">
                  <c:v/>
                </c:pt>
                <c:pt idx="6507">
                  <c:v/>
                </c:pt>
                <c:pt idx="6508">
                  <c:v/>
                </c:pt>
                <c:pt idx="6509">
                  <c:v/>
                </c:pt>
                <c:pt idx="6510">
                  <c:v/>
                </c:pt>
                <c:pt idx="6511">
                  <c:v/>
                </c:pt>
                <c:pt idx="6512">
                  <c:v/>
                </c:pt>
                <c:pt idx="6513">
                  <c:v/>
                </c:pt>
                <c:pt idx="6514">
                  <c:v/>
                </c:pt>
                <c:pt idx="6515">
                  <c:v/>
                </c:pt>
                <c:pt idx="6516">
                  <c:v/>
                </c:pt>
                <c:pt idx="6517">
                  <c:v/>
                </c:pt>
                <c:pt idx="6518">
                  <c:v/>
                </c:pt>
                <c:pt idx="6519">
                  <c:v/>
                </c:pt>
                <c:pt idx="6520">
                  <c:v/>
                </c:pt>
                <c:pt idx="6521">
                  <c:v/>
                </c:pt>
                <c:pt idx="6522">
                  <c:v/>
                </c:pt>
                <c:pt idx="6523">
                  <c:v/>
                </c:pt>
                <c:pt idx="6524">
                  <c:v/>
                </c:pt>
                <c:pt idx="6525">
                  <c:v/>
                </c:pt>
                <c:pt idx="6526">
                  <c:v/>
                </c:pt>
                <c:pt idx="6527">
                  <c:v/>
                </c:pt>
                <c:pt idx="6528">
                  <c:v/>
                </c:pt>
                <c:pt idx="6529">
                  <c:v/>
                </c:pt>
                <c:pt idx="6530">
                  <c:v/>
                </c:pt>
                <c:pt idx="6531">
                  <c:v/>
                </c:pt>
                <c:pt idx="6532">
                  <c:v/>
                </c:pt>
                <c:pt idx="6533">
                  <c:v/>
                </c:pt>
                <c:pt idx="6534">
                  <c:v/>
                </c:pt>
                <c:pt idx="6535">
                  <c:v/>
                </c:pt>
                <c:pt idx="6536">
                  <c:v/>
                </c:pt>
                <c:pt idx="6537">
                  <c:v/>
                </c:pt>
                <c:pt idx="6538">
                  <c:v/>
                </c:pt>
                <c:pt idx="6539">
                  <c:v/>
                </c:pt>
                <c:pt idx="6540">
                  <c:v/>
                </c:pt>
                <c:pt idx="6541">
                  <c:v/>
                </c:pt>
                <c:pt idx="6542">
                  <c:v/>
                </c:pt>
                <c:pt idx="6543">
                  <c:v/>
                </c:pt>
                <c:pt idx="6544">
                  <c:v/>
                </c:pt>
                <c:pt idx="6545">
                  <c:v/>
                </c:pt>
                <c:pt idx="6546">
                  <c:v/>
                </c:pt>
                <c:pt idx="6547">
                  <c:v/>
                </c:pt>
                <c:pt idx="6548">
                  <c:v/>
                </c:pt>
                <c:pt idx="6549">
                  <c:v/>
                </c:pt>
                <c:pt idx="6550">
                  <c:v/>
                </c:pt>
                <c:pt idx="6551">
                  <c:v/>
                </c:pt>
                <c:pt idx="6552">
                  <c:v/>
                </c:pt>
                <c:pt idx="6553">
                  <c:v/>
                </c:pt>
                <c:pt idx="6554">
                  <c:v/>
                </c:pt>
                <c:pt idx="6555">
                  <c:v/>
                </c:pt>
                <c:pt idx="6556">
                  <c:v/>
                </c:pt>
                <c:pt idx="6557">
                  <c:v/>
                </c:pt>
                <c:pt idx="6558">
                  <c:v/>
                </c:pt>
                <c:pt idx="6559">
                  <c:v/>
                </c:pt>
                <c:pt idx="6560">
                  <c:v/>
                </c:pt>
                <c:pt idx="6561">
                  <c:v/>
                </c:pt>
                <c:pt idx="6562">
                  <c:v/>
                </c:pt>
                <c:pt idx="6563">
                  <c:v/>
                </c:pt>
                <c:pt idx="6564">
                  <c:v/>
                </c:pt>
                <c:pt idx="6565">
                  <c:v/>
                </c:pt>
                <c:pt idx="6566">
                  <c:v/>
                </c:pt>
                <c:pt idx="6567">
                  <c:v/>
                </c:pt>
                <c:pt idx="6568">
                  <c:v/>
                </c:pt>
                <c:pt idx="6569">
                  <c:v/>
                </c:pt>
                <c:pt idx="6570">
                  <c:v/>
                </c:pt>
                <c:pt idx="6571">
                  <c:v/>
                </c:pt>
                <c:pt idx="6572">
                  <c:v/>
                </c:pt>
                <c:pt idx="6573">
                  <c:v/>
                </c:pt>
                <c:pt idx="6574">
                  <c:v/>
                </c:pt>
                <c:pt idx="6575">
                  <c:v/>
                </c:pt>
                <c:pt idx="6576">
                  <c:v/>
                </c:pt>
                <c:pt idx="6577">
                  <c:v/>
                </c:pt>
                <c:pt idx="6578">
                  <c:v/>
                </c:pt>
                <c:pt idx="6579">
                  <c:v/>
                </c:pt>
                <c:pt idx="6580">
                  <c:v/>
                </c:pt>
                <c:pt idx="6581">
                  <c:v/>
                </c:pt>
                <c:pt idx="6582">
                  <c:v/>
                </c:pt>
                <c:pt idx="6583">
                  <c:v/>
                </c:pt>
                <c:pt idx="6584">
                  <c:v/>
                </c:pt>
                <c:pt idx="6585">
                  <c:v/>
                </c:pt>
                <c:pt idx="6586">
                  <c:v/>
                </c:pt>
                <c:pt idx="6587">
                  <c:v/>
                </c:pt>
                <c:pt idx="6588">
                  <c:v/>
                </c:pt>
                <c:pt idx="6589">
                  <c:v/>
                </c:pt>
                <c:pt idx="6590">
                  <c:v/>
                </c:pt>
                <c:pt idx="6591">
                  <c:v/>
                </c:pt>
                <c:pt idx="6592">
                  <c:v/>
                </c:pt>
                <c:pt idx="6593">
                  <c:v/>
                </c:pt>
                <c:pt idx="6594">
                  <c:v/>
                </c:pt>
                <c:pt idx="6595">
                  <c:v/>
                </c:pt>
                <c:pt idx="6596">
                  <c:v/>
                </c:pt>
                <c:pt idx="6597">
                  <c:v/>
                </c:pt>
                <c:pt idx="6598">
                  <c:v/>
                </c:pt>
                <c:pt idx="6599">
                  <c:v/>
                </c:pt>
                <c:pt idx="6600">
                  <c:v/>
                </c:pt>
                <c:pt idx="6601">
                  <c:v/>
                </c:pt>
                <c:pt idx="6602">
                  <c:v/>
                </c:pt>
                <c:pt idx="6603">
                  <c:v/>
                </c:pt>
                <c:pt idx="6604">
                  <c:v/>
                </c:pt>
                <c:pt idx="6605">
                  <c:v/>
                </c:pt>
                <c:pt idx="6606">
                  <c:v/>
                </c:pt>
                <c:pt idx="6607">
                  <c:v/>
                </c:pt>
                <c:pt idx="6608">
                  <c:v/>
                </c:pt>
                <c:pt idx="6609">
                  <c:v/>
                </c:pt>
                <c:pt idx="6610">
                  <c:v/>
                </c:pt>
                <c:pt idx="6611">
                  <c:v/>
                </c:pt>
                <c:pt idx="6612">
                  <c:v/>
                </c:pt>
                <c:pt idx="6613">
                  <c:v/>
                </c:pt>
                <c:pt idx="6614">
                  <c:v/>
                </c:pt>
                <c:pt idx="6615">
                  <c:v/>
                </c:pt>
                <c:pt idx="6616">
                  <c:v/>
                </c:pt>
                <c:pt idx="6617">
                  <c:v/>
                </c:pt>
                <c:pt idx="6618">
                  <c:v/>
                </c:pt>
                <c:pt idx="6619">
                  <c:v/>
                </c:pt>
                <c:pt idx="6620">
                  <c:v/>
                </c:pt>
                <c:pt idx="6621">
                  <c:v/>
                </c:pt>
                <c:pt idx="6622">
                  <c:v/>
                </c:pt>
                <c:pt idx="6623">
                  <c:v/>
                </c:pt>
                <c:pt idx="6624">
                  <c:v/>
                </c:pt>
                <c:pt idx="6625">
                  <c:v/>
                </c:pt>
                <c:pt idx="6626">
                  <c:v/>
                </c:pt>
                <c:pt idx="6627">
                  <c:v/>
                </c:pt>
                <c:pt idx="6628">
                  <c:v/>
                </c:pt>
                <c:pt idx="6629">
                  <c:v/>
                </c:pt>
                <c:pt idx="6630">
                  <c:v/>
                </c:pt>
                <c:pt idx="6631">
                  <c:v/>
                </c:pt>
                <c:pt idx="6632">
                  <c:v/>
                </c:pt>
                <c:pt idx="6633">
                  <c:v/>
                </c:pt>
                <c:pt idx="6634">
                  <c:v/>
                </c:pt>
                <c:pt idx="6635">
                  <c:v/>
                </c:pt>
                <c:pt idx="6636">
                  <c:v/>
                </c:pt>
                <c:pt idx="6637">
                  <c:v/>
                </c:pt>
                <c:pt idx="6638">
                  <c:v/>
                </c:pt>
                <c:pt idx="6639">
                  <c:v/>
                </c:pt>
                <c:pt idx="6640">
                  <c:v/>
                </c:pt>
                <c:pt idx="6641">
                  <c:v/>
                </c:pt>
                <c:pt idx="6642">
                  <c:v/>
                </c:pt>
                <c:pt idx="6643">
                  <c:v/>
                </c:pt>
                <c:pt idx="6644">
                  <c:v/>
                </c:pt>
                <c:pt idx="6645">
                  <c:v/>
                </c:pt>
                <c:pt idx="6646">
                  <c:v/>
                </c:pt>
                <c:pt idx="6647">
                  <c:v/>
                </c:pt>
                <c:pt idx="6648">
                  <c:v/>
                </c:pt>
                <c:pt idx="6649">
                  <c:v/>
                </c:pt>
                <c:pt idx="6650">
                  <c:v/>
                </c:pt>
                <c:pt idx="6651">
                  <c:v/>
                </c:pt>
                <c:pt idx="6652">
                  <c:v/>
                </c:pt>
                <c:pt idx="6653">
                  <c:v/>
                </c:pt>
                <c:pt idx="6654">
                  <c:v/>
                </c:pt>
                <c:pt idx="6655">
                  <c:v/>
                </c:pt>
                <c:pt idx="6656">
                  <c:v/>
                </c:pt>
                <c:pt idx="6657">
                  <c:v/>
                </c:pt>
                <c:pt idx="6658">
                  <c:v/>
                </c:pt>
                <c:pt idx="6659">
                  <c:v/>
                </c:pt>
                <c:pt idx="6660">
                  <c:v/>
                </c:pt>
                <c:pt idx="6661">
                  <c:v/>
                </c:pt>
                <c:pt idx="6662">
                  <c:v/>
                </c:pt>
                <c:pt idx="6663">
                  <c:v/>
                </c:pt>
                <c:pt idx="6664">
                  <c:v/>
                </c:pt>
                <c:pt idx="6665">
                  <c:v/>
                </c:pt>
                <c:pt idx="6666">
                  <c:v/>
                </c:pt>
                <c:pt idx="6667">
                  <c:v/>
                </c:pt>
                <c:pt idx="6668">
                  <c:v/>
                </c:pt>
                <c:pt idx="6669">
                  <c:v/>
                </c:pt>
                <c:pt idx="6670">
                  <c:v/>
                </c:pt>
                <c:pt idx="6671">
                  <c:v/>
                </c:pt>
                <c:pt idx="6672">
                  <c:v/>
                </c:pt>
                <c:pt idx="6673">
                  <c:v/>
                </c:pt>
                <c:pt idx="6674">
                  <c:v/>
                </c:pt>
                <c:pt idx="6675">
                  <c:v/>
                </c:pt>
                <c:pt idx="6676">
                  <c:v/>
                </c:pt>
                <c:pt idx="6677">
                  <c:v/>
                </c:pt>
                <c:pt idx="6678">
                  <c:v/>
                </c:pt>
                <c:pt idx="6679">
                  <c:v/>
                </c:pt>
                <c:pt idx="6680">
                  <c:v/>
                </c:pt>
                <c:pt idx="6681">
                  <c:v/>
                </c:pt>
                <c:pt idx="6682">
                  <c:v/>
                </c:pt>
                <c:pt idx="6683">
                  <c:v/>
                </c:pt>
                <c:pt idx="6684">
                  <c:v/>
                </c:pt>
                <c:pt idx="6685">
                  <c:v/>
                </c:pt>
                <c:pt idx="6686">
                  <c:v/>
                </c:pt>
                <c:pt idx="6687">
                  <c:v/>
                </c:pt>
                <c:pt idx="6688">
                  <c:v/>
                </c:pt>
                <c:pt idx="6689">
                  <c:v/>
                </c:pt>
                <c:pt idx="6690">
                  <c:v/>
                </c:pt>
                <c:pt idx="6691">
                  <c:v/>
                </c:pt>
                <c:pt idx="6692">
                  <c:v/>
                </c:pt>
                <c:pt idx="6693">
                  <c:v/>
                </c:pt>
                <c:pt idx="6694">
                  <c:v/>
                </c:pt>
                <c:pt idx="6695">
                  <c:v/>
                </c:pt>
                <c:pt idx="6696">
                  <c:v/>
                </c:pt>
                <c:pt idx="6697">
                  <c:v/>
                </c:pt>
                <c:pt idx="6698">
                  <c:v/>
                </c:pt>
                <c:pt idx="6699">
                  <c:v/>
                </c:pt>
                <c:pt idx="6700">
                  <c:v/>
                </c:pt>
                <c:pt idx="6701">
                  <c:v/>
                </c:pt>
                <c:pt idx="6702">
                  <c:v/>
                </c:pt>
                <c:pt idx="6703">
                  <c:v/>
                </c:pt>
                <c:pt idx="6704">
                  <c:v/>
                </c:pt>
                <c:pt idx="6705">
                  <c:v/>
                </c:pt>
                <c:pt idx="6706">
                  <c:v/>
                </c:pt>
                <c:pt idx="6707">
                  <c:v/>
                </c:pt>
                <c:pt idx="6708">
                  <c:v/>
                </c:pt>
                <c:pt idx="6709">
                  <c:v/>
                </c:pt>
                <c:pt idx="6710">
                  <c:v/>
                </c:pt>
                <c:pt idx="6711">
                  <c:v/>
                </c:pt>
                <c:pt idx="6712">
                  <c:v/>
                </c:pt>
                <c:pt idx="6713">
                  <c:v/>
                </c:pt>
                <c:pt idx="6714">
                  <c:v/>
                </c:pt>
                <c:pt idx="6715">
                  <c:v/>
                </c:pt>
                <c:pt idx="6716">
                  <c:v/>
                </c:pt>
                <c:pt idx="6717">
                  <c:v/>
                </c:pt>
                <c:pt idx="6718">
                  <c:v/>
                </c:pt>
                <c:pt idx="6719">
                  <c:v/>
                </c:pt>
                <c:pt idx="6720">
                  <c:v/>
                </c:pt>
                <c:pt idx="6721">
                  <c:v/>
                </c:pt>
                <c:pt idx="6722">
                  <c:v/>
                </c:pt>
                <c:pt idx="6723">
                  <c:v/>
                </c:pt>
                <c:pt idx="6724">
                  <c:v/>
                </c:pt>
                <c:pt idx="6725">
                  <c:v/>
                </c:pt>
                <c:pt idx="6726">
                  <c:v/>
                </c:pt>
                <c:pt idx="6727">
                  <c:v/>
                </c:pt>
                <c:pt idx="6728">
                  <c:v/>
                </c:pt>
                <c:pt idx="6729">
                  <c:v/>
                </c:pt>
                <c:pt idx="6730">
                  <c:v/>
                </c:pt>
                <c:pt idx="6731">
                  <c:v/>
                </c:pt>
                <c:pt idx="6732">
                  <c:v/>
                </c:pt>
                <c:pt idx="6733">
                  <c:v/>
                </c:pt>
                <c:pt idx="6734">
                  <c:v/>
                </c:pt>
                <c:pt idx="6735">
                  <c:v/>
                </c:pt>
                <c:pt idx="6736">
                  <c:v/>
                </c:pt>
                <c:pt idx="6737">
                  <c:v/>
                </c:pt>
                <c:pt idx="6738">
                  <c:v/>
                </c:pt>
                <c:pt idx="6739">
                  <c:v/>
                </c:pt>
                <c:pt idx="6740">
                  <c:v/>
                </c:pt>
                <c:pt idx="6741">
                  <c:v/>
                </c:pt>
                <c:pt idx="6742">
                  <c:v/>
                </c:pt>
                <c:pt idx="6743">
                  <c:v/>
                </c:pt>
                <c:pt idx="6744">
                  <c:v/>
                </c:pt>
                <c:pt idx="6745">
                  <c:v/>
                </c:pt>
                <c:pt idx="6746">
                  <c:v/>
                </c:pt>
                <c:pt idx="6747">
                  <c:v/>
                </c:pt>
                <c:pt idx="6748">
                  <c:v/>
                </c:pt>
                <c:pt idx="6749">
                  <c:v/>
                </c:pt>
                <c:pt idx="6750">
                  <c:v/>
                </c:pt>
                <c:pt idx="6751">
                  <c:v/>
                </c:pt>
                <c:pt idx="6752">
                  <c:v/>
                </c:pt>
                <c:pt idx="6753">
                  <c:v/>
                </c:pt>
                <c:pt idx="6754">
                  <c:v/>
                </c:pt>
                <c:pt idx="6755">
                  <c:v/>
                </c:pt>
                <c:pt idx="6756">
                  <c:v/>
                </c:pt>
                <c:pt idx="6757">
                  <c:v/>
                </c:pt>
                <c:pt idx="6758">
                  <c:v/>
                </c:pt>
                <c:pt idx="6759">
                  <c:v/>
                </c:pt>
                <c:pt idx="6760">
                  <c:v/>
                </c:pt>
                <c:pt idx="6761">
                  <c:v/>
                </c:pt>
                <c:pt idx="6762">
                  <c:v/>
                </c:pt>
                <c:pt idx="6763">
                  <c:v/>
                </c:pt>
                <c:pt idx="6764">
                  <c:v/>
                </c:pt>
                <c:pt idx="6765">
                  <c:v/>
                </c:pt>
                <c:pt idx="6766">
                  <c:v/>
                </c:pt>
                <c:pt idx="6767">
                  <c:v/>
                </c:pt>
                <c:pt idx="6768">
                  <c:v/>
                </c:pt>
                <c:pt idx="6769">
                  <c:v/>
                </c:pt>
                <c:pt idx="6770">
                  <c:v/>
                </c:pt>
                <c:pt idx="6771">
                  <c:v/>
                </c:pt>
                <c:pt idx="6772">
                  <c:v/>
                </c:pt>
                <c:pt idx="6773">
                  <c:v/>
                </c:pt>
                <c:pt idx="6774">
                  <c:v/>
                </c:pt>
                <c:pt idx="6775">
                  <c:v/>
                </c:pt>
                <c:pt idx="6776">
                  <c:v/>
                </c:pt>
                <c:pt idx="6777">
                  <c:v/>
                </c:pt>
                <c:pt idx="6778">
                  <c:v/>
                </c:pt>
                <c:pt idx="6779">
                  <c:v/>
                </c:pt>
                <c:pt idx="6780">
                  <c:v/>
                </c:pt>
                <c:pt idx="6781">
                  <c:v/>
                </c:pt>
                <c:pt idx="6782">
                  <c:v/>
                </c:pt>
                <c:pt idx="6783">
                  <c:v/>
                </c:pt>
                <c:pt idx="6784">
                  <c:v/>
                </c:pt>
                <c:pt idx="6785">
                  <c:v/>
                </c:pt>
                <c:pt idx="6786">
                  <c:v/>
                </c:pt>
                <c:pt idx="6787">
                  <c:v/>
                </c:pt>
                <c:pt idx="6788">
                  <c:v/>
                </c:pt>
                <c:pt idx="6789">
                  <c:v/>
                </c:pt>
                <c:pt idx="6790">
                  <c:v/>
                </c:pt>
                <c:pt idx="6791">
                  <c:v/>
                </c:pt>
                <c:pt idx="6792">
                  <c:v/>
                </c:pt>
                <c:pt idx="6793">
                  <c:v/>
                </c:pt>
                <c:pt idx="6794">
                  <c:v/>
                </c:pt>
                <c:pt idx="6795">
                  <c:v/>
                </c:pt>
                <c:pt idx="6796">
                  <c:v/>
                </c:pt>
                <c:pt idx="6797">
                  <c:v/>
                </c:pt>
                <c:pt idx="6798">
                  <c:v/>
                </c:pt>
                <c:pt idx="6799">
                  <c:v/>
                </c:pt>
                <c:pt idx="6800">
                  <c:v/>
                </c:pt>
                <c:pt idx="6801">
                  <c:v/>
                </c:pt>
                <c:pt idx="6802">
                  <c:v/>
                </c:pt>
                <c:pt idx="6803">
                  <c:v/>
                </c:pt>
                <c:pt idx="6804">
                  <c:v/>
                </c:pt>
                <c:pt idx="6805">
                  <c:v/>
                </c:pt>
                <c:pt idx="6806">
                  <c:v/>
                </c:pt>
                <c:pt idx="6807">
                  <c:v/>
                </c:pt>
                <c:pt idx="6808">
                  <c:v/>
                </c:pt>
                <c:pt idx="6809">
                  <c:v/>
                </c:pt>
                <c:pt idx="6810">
                  <c:v/>
                </c:pt>
                <c:pt idx="6811">
                  <c:v/>
                </c:pt>
                <c:pt idx="6812">
                  <c:v/>
                </c:pt>
                <c:pt idx="6813">
                  <c:v/>
                </c:pt>
                <c:pt idx="6814">
                  <c:v/>
                </c:pt>
                <c:pt idx="6815">
                  <c:v/>
                </c:pt>
                <c:pt idx="6816">
                  <c:v/>
                </c:pt>
                <c:pt idx="6817">
                  <c:v/>
                </c:pt>
                <c:pt idx="6818">
                  <c:v/>
                </c:pt>
                <c:pt idx="6819">
                  <c:v/>
                </c:pt>
                <c:pt idx="6820">
                  <c:v/>
                </c:pt>
                <c:pt idx="6821">
                  <c:v/>
                </c:pt>
                <c:pt idx="6822">
                  <c:v/>
                </c:pt>
                <c:pt idx="6823">
                  <c:v/>
                </c:pt>
                <c:pt idx="6824">
                  <c:v/>
                </c:pt>
                <c:pt idx="6825">
                  <c:v/>
                </c:pt>
                <c:pt idx="6826">
                  <c:v/>
                </c:pt>
                <c:pt idx="6827">
                  <c:v/>
                </c:pt>
                <c:pt idx="6828">
                  <c:v/>
                </c:pt>
                <c:pt idx="6829">
                  <c:v/>
                </c:pt>
                <c:pt idx="6830">
                  <c:v/>
                </c:pt>
                <c:pt idx="6831">
                  <c:v/>
                </c:pt>
                <c:pt idx="6832">
                  <c:v/>
                </c:pt>
                <c:pt idx="6833">
                  <c:v/>
                </c:pt>
                <c:pt idx="6834">
                  <c:v/>
                </c:pt>
                <c:pt idx="6835">
                  <c:v/>
                </c:pt>
                <c:pt idx="6836">
                  <c:v/>
                </c:pt>
                <c:pt idx="6837">
                  <c:v/>
                </c:pt>
                <c:pt idx="6838">
                  <c:v/>
                </c:pt>
                <c:pt idx="6839">
                  <c:v/>
                </c:pt>
                <c:pt idx="6840">
                  <c:v/>
                </c:pt>
                <c:pt idx="6841">
                  <c:v/>
                </c:pt>
                <c:pt idx="6842">
                  <c:v/>
                </c:pt>
                <c:pt idx="6843">
                  <c:v/>
                </c:pt>
                <c:pt idx="6844">
                  <c:v/>
                </c:pt>
                <c:pt idx="6845">
                  <c:v/>
                </c:pt>
                <c:pt idx="6846">
                  <c:v/>
                </c:pt>
                <c:pt idx="6847">
                  <c:v/>
                </c:pt>
                <c:pt idx="6848">
                  <c:v/>
                </c:pt>
                <c:pt idx="6849">
                  <c:v/>
                </c:pt>
                <c:pt idx="6850">
                  <c:v/>
                </c:pt>
                <c:pt idx="6851">
                  <c:v/>
                </c:pt>
                <c:pt idx="6852">
                  <c:v/>
                </c:pt>
                <c:pt idx="6853">
                  <c:v/>
                </c:pt>
                <c:pt idx="6854">
                  <c:v/>
                </c:pt>
                <c:pt idx="6855">
                  <c:v/>
                </c:pt>
                <c:pt idx="6856">
                  <c:v/>
                </c:pt>
                <c:pt idx="6857">
                  <c:v/>
                </c:pt>
                <c:pt idx="6858">
                  <c:v/>
                </c:pt>
                <c:pt idx="6859">
                  <c:v/>
                </c:pt>
                <c:pt idx="6860">
                  <c:v/>
                </c:pt>
                <c:pt idx="6861">
                  <c:v/>
                </c:pt>
                <c:pt idx="6862">
                  <c:v/>
                </c:pt>
                <c:pt idx="6863">
                  <c:v/>
                </c:pt>
                <c:pt idx="6864">
                  <c:v/>
                </c:pt>
                <c:pt idx="6865">
                  <c:v/>
                </c:pt>
                <c:pt idx="6866">
                  <c:v/>
                </c:pt>
                <c:pt idx="6867">
                  <c:v/>
                </c:pt>
                <c:pt idx="6868">
                  <c:v/>
                </c:pt>
                <c:pt idx="6869">
                  <c:v/>
                </c:pt>
                <c:pt idx="6870">
                  <c:v/>
                </c:pt>
                <c:pt idx="6871">
                  <c:v/>
                </c:pt>
                <c:pt idx="6872">
                  <c:v/>
                </c:pt>
                <c:pt idx="6873">
                  <c:v/>
                </c:pt>
                <c:pt idx="6874">
                  <c:v/>
                </c:pt>
                <c:pt idx="6875">
                  <c:v/>
                </c:pt>
                <c:pt idx="6876">
                  <c:v/>
                </c:pt>
                <c:pt idx="6877">
                  <c:v/>
                </c:pt>
                <c:pt idx="6878">
                  <c:v/>
                </c:pt>
                <c:pt idx="6879">
                  <c:v/>
                </c:pt>
                <c:pt idx="6880">
                  <c:v/>
                </c:pt>
                <c:pt idx="6881">
                  <c:v/>
                </c:pt>
                <c:pt idx="6882">
                  <c:v/>
                </c:pt>
                <c:pt idx="6883">
                  <c:v/>
                </c:pt>
                <c:pt idx="6884">
                  <c:v/>
                </c:pt>
                <c:pt idx="6885">
                  <c:v/>
                </c:pt>
                <c:pt idx="6886">
                  <c:v/>
                </c:pt>
                <c:pt idx="6887">
                  <c:v/>
                </c:pt>
                <c:pt idx="6888">
                  <c:v/>
                </c:pt>
                <c:pt idx="6889">
                  <c:v/>
                </c:pt>
                <c:pt idx="6890">
                  <c:v/>
                </c:pt>
                <c:pt idx="6891">
                  <c:v/>
                </c:pt>
                <c:pt idx="6892">
                  <c:v/>
                </c:pt>
                <c:pt idx="6893">
                  <c:v/>
                </c:pt>
                <c:pt idx="6894">
                  <c:v/>
                </c:pt>
                <c:pt idx="6895">
                  <c:v/>
                </c:pt>
                <c:pt idx="6896">
                  <c:v/>
                </c:pt>
                <c:pt idx="6897">
                  <c:v/>
                </c:pt>
                <c:pt idx="6898">
                  <c:v/>
                </c:pt>
                <c:pt idx="6899">
                  <c:v/>
                </c:pt>
                <c:pt idx="6900">
                  <c:v/>
                </c:pt>
                <c:pt idx="6901">
                  <c:v/>
                </c:pt>
                <c:pt idx="6902">
                  <c:v/>
                </c:pt>
                <c:pt idx="6903">
                  <c:v/>
                </c:pt>
                <c:pt idx="6904">
                  <c:v/>
                </c:pt>
                <c:pt idx="6905">
                  <c:v/>
                </c:pt>
                <c:pt idx="6906">
                  <c:v/>
                </c:pt>
                <c:pt idx="6907">
                  <c:v/>
                </c:pt>
                <c:pt idx="6908">
                  <c:v/>
                </c:pt>
                <c:pt idx="6909">
                  <c:v/>
                </c:pt>
                <c:pt idx="6910">
                  <c:v/>
                </c:pt>
                <c:pt idx="6911">
                  <c:v/>
                </c:pt>
                <c:pt idx="6912">
                  <c:v/>
                </c:pt>
                <c:pt idx="6913">
                  <c:v/>
                </c:pt>
                <c:pt idx="6914">
                  <c:v/>
                </c:pt>
                <c:pt idx="6915">
                  <c:v/>
                </c:pt>
                <c:pt idx="6916">
                  <c:v/>
                </c:pt>
                <c:pt idx="6917">
                  <c:v/>
                </c:pt>
                <c:pt idx="6918">
                  <c:v/>
                </c:pt>
                <c:pt idx="6919">
                  <c:v/>
                </c:pt>
                <c:pt idx="6920">
                  <c:v/>
                </c:pt>
                <c:pt idx="6921">
                  <c:v/>
                </c:pt>
                <c:pt idx="6922">
                  <c:v/>
                </c:pt>
                <c:pt idx="6923">
                  <c:v/>
                </c:pt>
                <c:pt idx="6924">
                  <c:v/>
                </c:pt>
                <c:pt idx="6925">
                  <c:v/>
                </c:pt>
                <c:pt idx="6926">
                  <c:v/>
                </c:pt>
                <c:pt idx="6927">
                  <c:v/>
                </c:pt>
                <c:pt idx="6928">
                  <c:v/>
                </c:pt>
                <c:pt idx="6929">
                  <c:v/>
                </c:pt>
                <c:pt idx="6930">
                  <c:v/>
                </c:pt>
                <c:pt idx="6931">
                  <c:v/>
                </c:pt>
                <c:pt idx="6932">
                  <c:v/>
                </c:pt>
                <c:pt idx="6933">
                  <c:v/>
                </c:pt>
                <c:pt idx="6934">
                  <c:v/>
                </c:pt>
                <c:pt idx="6935">
                  <c:v/>
                </c:pt>
                <c:pt idx="6936">
                  <c:v/>
                </c:pt>
                <c:pt idx="6937">
                  <c:v/>
                </c:pt>
                <c:pt idx="6938">
                  <c:v/>
                </c:pt>
                <c:pt idx="6939">
                  <c:v/>
                </c:pt>
                <c:pt idx="6940">
                  <c:v/>
                </c:pt>
                <c:pt idx="6941">
                  <c:v/>
                </c:pt>
                <c:pt idx="6942">
                  <c:v/>
                </c:pt>
                <c:pt idx="6943">
                  <c:v/>
                </c:pt>
                <c:pt idx="6944">
                  <c:v/>
                </c:pt>
                <c:pt idx="6945">
                  <c:v/>
                </c:pt>
                <c:pt idx="6946">
                  <c:v/>
                </c:pt>
                <c:pt idx="6947">
                  <c:v/>
                </c:pt>
                <c:pt idx="6948">
                  <c:v/>
                </c:pt>
                <c:pt idx="6949">
                  <c:v/>
                </c:pt>
                <c:pt idx="6950">
                  <c:v/>
                </c:pt>
                <c:pt idx="6951">
                  <c:v/>
                </c:pt>
                <c:pt idx="6952">
                  <c:v/>
                </c:pt>
                <c:pt idx="6953">
                  <c:v/>
                </c:pt>
                <c:pt idx="6954">
                  <c:v/>
                </c:pt>
                <c:pt idx="6955">
                  <c:v/>
                </c:pt>
                <c:pt idx="6956">
                  <c:v/>
                </c:pt>
                <c:pt idx="6957">
                  <c:v/>
                </c:pt>
                <c:pt idx="6958">
                  <c:v/>
                </c:pt>
                <c:pt idx="6959">
                  <c:v/>
                </c:pt>
                <c:pt idx="6960">
                  <c:v/>
                </c:pt>
                <c:pt idx="6961">
                  <c:v/>
                </c:pt>
                <c:pt idx="6962">
                  <c:v/>
                </c:pt>
                <c:pt idx="6963">
                  <c:v/>
                </c:pt>
                <c:pt idx="6964">
                  <c:v/>
                </c:pt>
                <c:pt idx="6965">
                  <c:v/>
                </c:pt>
                <c:pt idx="6966">
                  <c:v/>
                </c:pt>
                <c:pt idx="6967">
                  <c:v/>
                </c:pt>
                <c:pt idx="6968">
                  <c:v/>
                </c:pt>
                <c:pt idx="6969">
                  <c:v/>
                </c:pt>
                <c:pt idx="6970">
                  <c:v/>
                </c:pt>
                <c:pt idx="6971">
                  <c:v/>
                </c:pt>
                <c:pt idx="6972">
                  <c:v/>
                </c:pt>
                <c:pt idx="6973">
                  <c:v/>
                </c:pt>
                <c:pt idx="6974">
                  <c:v/>
                </c:pt>
                <c:pt idx="6975">
                  <c:v/>
                </c:pt>
                <c:pt idx="6976">
                  <c:v/>
                </c:pt>
                <c:pt idx="6977">
                  <c:v/>
                </c:pt>
                <c:pt idx="6978">
                  <c:v/>
                </c:pt>
                <c:pt idx="6979">
                  <c:v/>
                </c:pt>
                <c:pt idx="6980">
                  <c:v/>
                </c:pt>
                <c:pt idx="6981">
                  <c:v/>
                </c:pt>
                <c:pt idx="6982">
                  <c:v/>
                </c:pt>
                <c:pt idx="6983">
                  <c:v/>
                </c:pt>
                <c:pt idx="6984">
                  <c:v/>
                </c:pt>
                <c:pt idx="6985">
                  <c:v/>
                </c:pt>
                <c:pt idx="6986">
                  <c:v/>
                </c:pt>
                <c:pt idx="6987">
                  <c:v/>
                </c:pt>
                <c:pt idx="6988">
                  <c:v/>
                </c:pt>
                <c:pt idx="6989">
                  <c:v/>
                </c:pt>
                <c:pt idx="6990">
                  <c:v/>
                </c:pt>
                <c:pt idx="6991">
                  <c:v/>
                </c:pt>
                <c:pt idx="6992">
                  <c:v/>
                </c:pt>
                <c:pt idx="6993">
                  <c:v/>
                </c:pt>
                <c:pt idx="6994">
                  <c:v/>
                </c:pt>
                <c:pt idx="6995">
                  <c:v/>
                </c:pt>
                <c:pt idx="6996">
                  <c:v/>
                </c:pt>
                <c:pt idx="6997">
                  <c:v/>
                </c:pt>
                <c:pt idx="6998">
                  <c:v/>
                </c:pt>
                <c:pt idx="6999">
                  <c:v/>
                </c:pt>
                <c:pt idx="7000">
                  <c:v/>
                </c:pt>
                <c:pt idx="7001">
                  <c:v/>
                </c:pt>
                <c:pt idx="7002">
                  <c:v/>
                </c:pt>
                <c:pt idx="7003">
                  <c:v/>
                </c:pt>
                <c:pt idx="7004">
                  <c:v/>
                </c:pt>
                <c:pt idx="7005">
                  <c:v/>
                </c:pt>
                <c:pt idx="7006">
                  <c:v/>
                </c:pt>
                <c:pt idx="7007">
                  <c:v/>
                </c:pt>
                <c:pt idx="7008">
                  <c:v/>
                </c:pt>
                <c:pt idx="7009">
                  <c:v/>
                </c:pt>
                <c:pt idx="7010">
                  <c:v/>
                </c:pt>
                <c:pt idx="7011">
                  <c:v/>
                </c:pt>
                <c:pt idx="7012">
                  <c:v/>
                </c:pt>
                <c:pt idx="7013">
                  <c:v/>
                </c:pt>
                <c:pt idx="7014">
                  <c:v/>
                </c:pt>
                <c:pt idx="7015">
                  <c:v/>
                </c:pt>
                <c:pt idx="7016">
                  <c:v/>
                </c:pt>
                <c:pt idx="7017">
                  <c:v/>
                </c:pt>
                <c:pt idx="7018">
                  <c:v/>
                </c:pt>
                <c:pt idx="7019">
                  <c:v/>
                </c:pt>
                <c:pt idx="7020">
                  <c:v/>
                </c:pt>
                <c:pt idx="7021">
                  <c:v/>
                </c:pt>
                <c:pt idx="7022">
                  <c:v/>
                </c:pt>
                <c:pt idx="7023">
                  <c:v/>
                </c:pt>
                <c:pt idx="7024">
                  <c:v/>
                </c:pt>
                <c:pt idx="7025">
                  <c:v/>
                </c:pt>
                <c:pt idx="7026">
                  <c:v/>
                </c:pt>
                <c:pt idx="7027">
                  <c:v/>
                </c:pt>
                <c:pt idx="7028">
                  <c:v/>
                </c:pt>
                <c:pt idx="7029">
                  <c:v/>
                </c:pt>
                <c:pt idx="7030">
                  <c:v/>
                </c:pt>
                <c:pt idx="7031">
                  <c:v/>
                </c:pt>
                <c:pt idx="7032">
                  <c:v/>
                </c:pt>
                <c:pt idx="7033">
                  <c:v/>
                </c:pt>
                <c:pt idx="7034">
                  <c:v/>
                </c:pt>
                <c:pt idx="7035">
                  <c:v/>
                </c:pt>
                <c:pt idx="7036">
                  <c:v/>
                </c:pt>
                <c:pt idx="7037">
                  <c:v/>
                </c:pt>
                <c:pt idx="7038">
                  <c:v/>
                </c:pt>
                <c:pt idx="7039">
                  <c:v/>
                </c:pt>
                <c:pt idx="7040">
                  <c:v/>
                </c:pt>
                <c:pt idx="7041">
                  <c:v/>
                </c:pt>
                <c:pt idx="7042">
                  <c:v/>
                </c:pt>
                <c:pt idx="7043">
                  <c:v/>
                </c:pt>
                <c:pt idx="7044">
                  <c:v/>
                </c:pt>
                <c:pt idx="7045">
                  <c:v/>
                </c:pt>
                <c:pt idx="7046">
                  <c:v/>
                </c:pt>
                <c:pt idx="7047">
                  <c:v/>
                </c:pt>
                <c:pt idx="7048">
                  <c:v/>
                </c:pt>
                <c:pt idx="7049">
                  <c:v/>
                </c:pt>
                <c:pt idx="7050">
                  <c:v/>
                </c:pt>
                <c:pt idx="7051">
                  <c:v/>
                </c:pt>
                <c:pt idx="7052">
                  <c:v/>
                </c:pt>
                <c:pt idx="7053">
                  <c:v/>
                </c:pt>
                <c:pt idx="7054">
                  <c:v/>
                </c:pt>
                <c:pt idx="7055">
                  <c:v/>
                </c:pt>
                <c:pt idx="7056">
                  <c:v/>
                </c:pt>
                <c:pt idx="7057">
                  <c:v/>
                </c:pt>
                <c:pt idx="7058">
                  <c:v/>
                </c:pt>
                <c:pt idx="7059">
                  <c:v/>
                </c:pt>
                <c:pt idx="7060">
                  <c:v/>
                </c:pt>
                <c:pt idx="7061">
                  <c:v/>
                </c:pt>
                <c:pt idx="7062">
                  <c:v/>
                </c:pt>
                <c:pt idx="7063">
                  <c:v/>
                </c:pt>
                <c:pt idx="7064">
                  <c:v/>
                </c:pt>
                <c:pt idx="7065">
                  <c:v/>
                </c:pt>
                <c:pt idx="7066">
                  <c:v/>
                </c:pt>
                <c:pt idx="7067">
                  <c:v/>
                </c:pt>
                <c:pt idx="7068">
                  <c:v/>
                </c:pt>
                <c:pt idx="7069">
                  <c:v/>
                </c:pt>
                <c:pt idx="7070">
                  <c:v/>
                </c:pt>
                <c:pt idx="7071">
                  <c:v/>
                </c:pt>
                <c:pt idx="7072">
                  <c:v/>
                </c:pt>
                <c:pt idx="7073">
                  <c:v/>
                </c:pt>
                <c:pt idx="7074">
                  <c:v/>
                </c:pt>
                <c:pt idx="7075">
                  <c:v/>
                </c:pt>
                <c:pt idx="7076">
                  <c:v/>
                </c:pt>
                <c:pt idx="7077">
                  <c:v/>
                </c:pt>
                <c:pt idx="7078">
                  <c:v/>
                </c:pt>
                <c:pt idx="7079">
                  <c:v/>
                </c:pt>
                <c:pt idx="7080">
                  <c:v/>
                </c:pt>
                <c:pt idx="7081">
                  <c:v/>
                </c:pt>
                <c:pt idx="7082">
                  <c:v/>
                </c:pt>
                <c:pt idx="7083">
                  <c:v/>
                </c:pt>
                <c:pt idx="7084">
                  <c:v/>
                </c:pt>
                <c:pt idx="7085">
                  <c:v/>
                </c:pt>
                <c:pt idx="7086">
                  <c:v/>
                </c:pt>
                <c:pt idx="7087">
                  <c:v/>
                </c:pt>
                <c:pt idx="7088">
                  <c:v/>
                </c:pt>
                <c:pt idx="7089">
                  <c:v/>
                </c:pt>
                <c:pt idx="7090">
                  <c:v/>
                </c:pt>
                <c:pt idx="7091">
                  <c:v/>
                </c:pt>
                <c:pt idx="7092">
                  <c:v/>
                </c:pt>
                <c:pt idx="7093">
                  <c:v/>
                </c:pt>
                <c:pt idx="7094">
                  <c:v/>
                </c:pt>
                <c:pt idx="7095">
                  <c:v/>
                </c:pt>
                <c:pt idx="7096">
                  <c:v/>
                </c:pt>
                <c:pt idx="7097">
                  <c:v/>
                </c:pt>
                <c:pt idx="7098">
                  <c:v/>
                </c:pt>
                <c:pt idx="7099">
                  <c:v/>
                </c:pt>
                <c:pt idx="7100">
                  <c:v/>
                </c:pt>
                <c:pt idx="7101">
                  <c:v/>
                </c:pt>
                <c:pt idx="7102">
                  <c:v/>
                </c:pt>
                <c:pt idx="7103">
                  <c:v/>
                </c:pt>
                <c:pt idx="7104">
                  <c:v/>
                </c:pt>
                <c:pt idx="7105">
                  <c:v/>
                </c:pt>
                <c:pt idx="7106">
                  <c:v/>
                </c:pt>
                <c:pt idx="7107">
                  <c:v/>
                </c:pt>
                <c:pt idx="7108">
                  <c:v/>
                </c:pt>
                <c:pt idx="7109">
                  <c:v/>
                </c:pt>
                <c:pt idx="7110">
                  <c:v/>
                </c:pt>
                <c:pt idx="7111">
                  <c:v/>
                </c:pt>
                <c:pt idx="7112">
                  <c:v/>
                </c:pt>
                <c:pt idx="7113">
                  <c:v/>
                </c:pt>
                <c:pt idx="7114">
                  <c:v/>
                </c:pt>
                <c:pt idx="7115">
                  <c:v/>
                </c:pt>
                <c:pt idx="7116">
                  <c:v/>
                </c:pt>
                <c:pt idx="7117">
                  <c:v/>
                </c:pt>
                <c:pt idx="7118">
                  <c:v/>
                </c:pt>
                <c:pt idx="7119">
                  <c:v/>
                </c:pt>
                <c:pt idx="7120">
                  <c:v/>
                </c:pt>
                <c:pt idx="7121">
                  <c:v/>
                </c:pt>
                <c:pt idx="7122">
                  <c:v/>
                </c:pt>
                <c:pt idx="7123">
                  <c:v/>
                </c:pt>
                <c:pt idx="7124">
                  <c:v/>
                </c:pt>
                <c:pt idx="7125">
                  <c:v/>
                </c:pt>
                <c:pt idx="7126">
                  <c:v/>
                </c:pt>
                <c:pt idx="7127">
                  <c:v/>
                </c:pt>
                <c:pt idx="7128">
                  <c:v/>
                </c:pt>
                <c:pt idx="7129">
                  <c:v/>
                </c:pt>
                <c:pt idx="7130">
                  <c:v/>
                </c:pt>
                <c:pt idx="7131">
                  <c:v/>
                </c:pt>
                <c:pt idx="7132">
                  <c:v/>
                </c:pt>
                <c:pt idx="7133">
                  <c:v/>
                </c:pt>
                <c:pt idx="7134">
                  <c:v/>
                </c:pt>
                <c:pt idx="7135">
                  <c:v/>
                </c:pt>
                <c:pt idx="7136">
                  <c:v/>
                </c:pt>
                <c:pt idx="7137">
                  <c:v/>
                </c:pt>
                <c:pt idx="7138">
                  <c:v/>
                </c:pt>
                <c:pt idx="7139">
                  <c:v/>
                </c:pt>
                <c:pt idx="7140">
                  <c:v/>
                </c:pt>
                <c:pt idx="7141">
                  <c:v/>
                </c:pt>
                <c:pt idx="7142">
                  <c:v/>
                </c:pt>
                <c:pt idx="7143">
                  <c:v/>
                </c:pt>
                <c:pt idx="7144">
                  <c:v/>
                </c:pt>
                <c:pt idx="7145">
                  <c:v/>
                </c:pt>
                <c:pt idx="7146">
                  <c:v/>
                </c:pt>
                <c:pt idx="7147">
                  <c:v/>
                </c:pt>
                <c:pt idx="7148">
                  <c:v/>
                </c:pt>
                <c:pt idx="7149">
                  <c:v/>
                </c:pt>
                <c:pt idx="7150">
                  <c:v/>
                </c:pt>
                <c:pt idx="7151">
                  <c:v/>
                </c:pt>
                <c:pt idx="7152">
                  <c:v/>
                </c:pt>
                <c:pt idx="7153">
                  <c:v/>
                </c:pt>
                <c:pt idx="7154">
                  <c:v/>
                </c:pt>
                <c:pt idx="7155">
                  <c:v/>
                </c:pt>
                <c:pt idx="7156">
                  <c:v/>
                </c:pt>
                <c:pt idx="7157">
                  <c:v/>
                </c:pt>
                <c:pt idx="7158">
                  <c:v/>
                </c:pt>
                <c:pt idx="7159">
                  <c:v/>
                </c:pt>
                <c:pt idx="7160">
                  <c:v/>
                </c:pt>
                <c:pt idx="7161">
                  <c:v/>
                </c:pt>
                <c:pt idx="7162">
                  <c:v/>
                </c:pt>
                <c:pt idx="7163">
                  <c:v/>
                </c:pt>
                <c:pt idx="7164">
                  <c:v/>
                </c:pt>
                <c:pt idx="7165">
                  <c:v/>
                </c:pt>
                <c:pt idx="7166">
                  <c:v/>
                </c:pt>
                <c:pt idx="7167">
                  <c:v/>
                </c:pt>
                <c:pt idx="7168">
                  <c:v/>
                </c:pt>
                <c:pt idx="7169">
                  <c:v/>
                </c:pt>
                <c:pt idx="7170">
                  <c:v/>
                </c:pt>
                <c:pt idx="7171">
                  <c:v/>
                </c:pt>
                <c:pt idx="7172">
                  <c:v/>
                </c:pt>
                <c:pt idx="7173">
                  <c:v/>
                </c:pt>
                <c:pt idx="7174">
                  <c:v/>
                </c:pt>
                <c:pt idx="7175">
                  <c:v/>
                </c:pt>
                <c:pt idx="7176">
                  <c:v/>
                </c:pt>
                <c:pt idx="7177">
                  <c:v/>
                </c:pt>
                <c:pt idx="7178">
                  <c:v/>
                </c:pt>
                <c:pt idx="7179">
                  <c:v/>
                </c:pt>
                <c:pt idx="7180">
                  <c:v/>
                </c:pt>
                <c:pt idx="7181">
                  <c:v/>
                </c:pt>
                <c:pt idx="7182">
                  <c:v/>
                </c:pt>
                <c:pt idx="7183">
                  <c:v/>
                </c:pt>
                <c:pt idx="7184">
                  <c:v/>
                </c:pt>
                <c:pt idx="7185">
                  <c:v/>
                </c:pt>
                <c:pt idx="7186">
                  <c:v/>
                </c:pt>
                <c:pt idx="7187">
                  <c:v/>
                </c:pt>
                <c:pt idx="7188">
                  <c:v/>
                </c:pt>
                <c:pt idx="7189">
                  <c:v/>
                </c:pt>
                <c:pt idx="7190">
                  <c:v/>
                </c:pt>
                <c:pt idx="7191">
                  <c:v/>
                </c:pt>
                <c:pt idx="7192">
                  <c:v/>
                </c:pt>
                <c:pt idx="7193">
                  <c:v/>
                </c:pt>
                <c:pt idx="7194">
                  <c:v/>
                </c:pt>
                <c:pt idx="7195">
                  <c:v/>
                </c:pt>
                <c:pt idx="7196">
                  <c:v/>
                </c:pt>
                <c:pt idx="7197">
                  <c:v/>
                </c:pt>
                <c:pt idx="7198">
                  <c:v/>
                </c:pt>
                <c:pt idx="7199">
                  <c:v/>
                </c:pt>
                <c:pt idx="7200">
                  <c:v/>
                </c:pt>
                <c:pt idx="7201">
                  <c:v/>
                </c:pt>
                <c:pt idx="7202">
                  <c:v/>
                </c:pt>
                <c:pt idx="7203">
                  <c:v/>
                </c:pt>
                <c:pt idx="7204">
                  <c:v/>
                </c:pt>
                <c:pt idx="7205">
                  <c:v/>
                </c:pt>
                <c:pt idx="7206">
                  <c:v/>
                </c:pt>
                <c:pt idx="7207">
                  <c:v/>
                </c:pt>
                <c:pt idx="7208">
                  <c:v/>
                </c:pt>
                <c:pt idx="7209">
                  <c:v/>
                </c:pt>
                <c:pt idx="7210">
                  <c:v/>
                </c:pt>
                <c:pt idx="7211">
                  <c:v/>
                </c:pt>
                <c:pt idx="7212">
                  <c:v/>
                </c:pt>
                <c:pt idx="7213">
                  <c:v/>
                </c:pt>
                <c:pt idx="7214">
                  <c:v/>
                </c:pt>
                <c:pt idx="7215">
                  <c:v/>
                </c:pt>
                <c:pt idx="7216">
                  <c:v/>
                </c:pt>
                <c:pt idx="7217">
                  <c:v/>
                </c:pt>
                <c:pt idx="7218">
                  <c:v/>
                </c:pt>
                <c:pt idx="7219">
                  <c:v/>
                </c:pt>
                <c:pt idx="7220">
                  <c:v/>
                </c:pt>
                <c:pt idx="7221">
                  <c:v/>
                </c:pt>
                <c:pt idx="7222">
                  <c:v/>
                </c:pt>
                <c:pt idx="7223">
                  <c:v/>
                </c:pt>
                <c:pt idx="7224">
                  <c:v/>
                </c:pt>
                <c:pt idx="7225">
                  <c:v/>
                </c:pt>
                <c:pt idx="7226">
                  <c:v/>
                </c:pt>
                <c:pt idx="7227">
                  <c:v/>
                </c:pt>
                <c:pt idx="7228">
                  <c:v/>
                </c:pt>
                <c:pt idx="7229">
                  <c:v/>
                </c:pt>
                <c:pt idx="7230">
                  <c:v/>
                </c:pt>
                <c:pt idx="7231">
                  <c:v/>
                </c:pt>
                <c:pt idx="7232">
                  <c:v/>
                </c:pt>
                <c:pt idx="7233">
                  <c:v/>
                </c:pt>
                <c:pt idx="7234">
                  <c:v/>
                </c:pt>
                <c:pt idx="7235">
                  <c:v/>
                </c:pt>
                <c:pt idx="7236">
                  <c:v/>
                </c:pt>
                <c:pt idx="7237">
                  <c:v/>
                </c:pt>
                <c:pt idx="7238">
                  <c:v/>
                </c:pt>
                <c:pt idx="7239">
                  <c:v/>
                </c:pt>
                <c:pt idx="7240">
                  <c:v/>
                </c:pt>
                <c:pt idx="7241">
                  <c:v/>
                </c:pt>
                <c:pt idx="7242">
                  <c:v/>
                </c:pt>
                <c:pt idx="7243">
                  <c:v/>
                </c:pt>
                <c:pt idx="7244">
                  <c:v/>
                </c:pt>
                <c:pt idx="7245">
                  <c:v/>
                </c:pt>
                <c:pt idx="7246">
                  <c:v/>
                </c:pt>
                <c:pt idx="7247">
                  <c:v/>
                </c:pt>
                <c:pt idx="7248">
                  <c:v/>
                </c:pt>
                <c:pt idx="7249">
                  <c:v/>
                </c:pt>
                <c:pt idx="7250">
                  <c:v/>
                </c:pt>
                <c:pt idx="7251">
                  <c:v/>
                </c:pt>
                <c:pt idx="7252">
                  <c:v/>
                </c:pt>
                <c:pt idx="7253">
                  <c:v/>
                </c:pt>
                <c:pt idx="7254">
                  <c:v/>
                </c:pt>
                <c:pt idx="7255">
                  <c:v/>
                </c:pt>
                <c:pt idx="7256">
                  <c:v/>
                </c:pt>
                <c:pt idx="7257">
                  <c:v/>
                </c:pt>
                <c:pt idx="7258">
                  <c:v/>
                </c:pt>
                <c:pt idx="7259">
                  <c:v/>
                </c:pt>
                <c:pt idx="7260">
                  <c:v/>
                </c:pt>
                <c:pt idx="7261">
                  <c:v/>
                </c:pt>
                <c:pt idx="7262">
                  <c:v/>
                </c:pt>
                <c:pt idx="7263">
                  <c:v/>
                </c:pt>
                <c:pt idx="7264">
                  <c:v/>
                </c:pt>
                <c:pt idx="7265">
                  <c:v/>
                </c:pt>
                <c:pt idx="7266">
                  <c:v/>
                </c:pt>
                <c:pt idx="7267">
                  <c:v/>
                </c:pt>
                <c:pt idx="7268">
                  <c:v/>
                </c:pt>
                <c:pt idx="7269">
                  <c:v/>
                </c:pt>
                <c:pt idx="7270">
                  <c:v/>
                </c:pt>
                <c:pt idx="7271">
                  <c:v/>
                </c:pt>
                <c:pt idx="7272">
                  <c:v/>
                </c:pt>
                <c:pt idx="7273">
                  <c:v/>
                </c:pt>
                <c:pt idx="7274">
                  <c:v/>
                </c:pt>
                <c:pt idx="7275">
                  <c:v/>
                </c:pt>
                <c:pt idx="7276">
                  <c:v/>
                </c:pt>
                <c:pt idx="7277">
                  <c:v/>
                </c:pt>
                <c:pt idx="7278">
                  <c:v/>
                </c:pt>
                <c:pt idx="7279">
                  <c:v/>
                </c:pt>
                <c:pt idx="7280">
                  <c:v/>
                </c:pt>
                <c:pt idx="7281">
                  <c:v/>
                </c:pt>
                <c:pt idx="7282">
                  <c:v/>
                </c:pt>
                <c:pt idx="7283">
                  <c:v/>
                </c:pt>
                <c:pt idx="7284">
                  <c:v/>
                </c:pt>
                <c:pt idx="7285">
                  <c:v/>
                </c:pt>
                <c:pt idx="7286">
                  <c:v/>
                </c:pt>
                <c:pt idx="7287">
                  <c:v/>
                </c:pt>
                <c:pt idx="7288">
                  <c:v/>
                </c:pt>
                <c:pt idx="7289">
                  <c:v/>
                </c:pt>
                <c:pt idx="7290">
                  <c:v/>
                </c:pt>
                <c:pt idx="7291">
                  <c:v/>
                </c:pt>
                <c:pt idx="7292">
                  <c:v/>
                </c:pt>
                <c:pt idx="7293">
                  <c:v/>
                </c:pt>
                <c:pt idx="7294">
                  <c:v/>
                </c:pt>
                <c:pt idx="7295">
                  <c:v/>
                </c:pt>
                <c:pt idx="7296">
                  <c:v/>
                </c:pt>
                <c:pt idx="7297">
                  <c:v/>
                </c:pt>
                <c:pt idx="7298">
                  <c:v/>
                </c:pt>
                <c:pt idx="7299">
                  <c:v/>
                </c:pt>
                <c:pt idx="7300">
                  <c:v/>
                </c:pt>
                <c:pt idx="7301">
                  <c:v/>
                </c:pt>
                <c:pt idx="7302">
                  <c:v/>
                </c:pt>
                <c:pt idx="7303">
                  <c:v/>
                </c:pt>
                <c:pt idx="7304">
                  <c:v/>
                </c:pt>
                <c:pt idx="7305">
                  <c:v/>
                </c:pt>
                <c:pt idx="7306">
                  <c:v/>
                </c:pt>
                <c:pt idx="7307">
                  <c:v/>
                </c:pt>
                <c:pt idx="7308">
                  <c:v/>
                </c:pt>
                <c:pt idx="7309">
                  <c:v/>
                </c:pt>
                <c:pt idx="7310">
                  <c:v/>
                </c:pt>
                <c:pt idx="7311">
                  <c:v/>
                </c:pt>
                <c:pt idx="7312">
                  <c:v/>
                </c:pt>
                <c:pt idx="7313">
                  <c:v/>
                </c:pt>
                <c:pt idx="7314">
                  <c:v/>
                </c:pt>
                <c:pt idx="7315">
                  <c:v/>
                </c:pt>
                <c:pt idx="7316">
                  <c:v/>
                </c:pt>
                <c:pt idx="7317">
                  <c:v/>
                </c:pt>
                <c:pt idx="7318">
                  <c:v/>
                </c:pt>
                <c:pt idx="7319">
                  <c:v/>
                </c:pt>
                <c:pt idx="7320">
                  <c:v/>
                </c:pt>
                <c:pt idx="7321">
                  <c:v/>
                </c:pt>
                <c:pt idx="7322">
                  <c:v/>
                </c:pt>
                <c:pt idx="7323">
                  <c:v/>
                </c:pt>
                <c:pt idx="7324">
                  <c:v/>
                </c:pt>
                <c:pt idx="7325">
                  <c:v/>
                </c:pt>
                <c:pt idx="7326">
                  <c:v/>
                </c:pt>
                <c:pt idx="7327">
                  <c:v/>
                </c:pt>
                <c:pt idx="7328">
                  <c:v/>
                </c:pt>
                <c:pt idx="7329">
                  <c:v/>
                </c:pt>
                <c:pt idx="7330">
                  <c:v/>
                </c:pt>
                <c:pt idx="7331">
                  <c:v/>
                </c:pt>
                <c:pt idx="7332">
                  <c:v/>
                </c:pt>
                <c:pt idx="7333">
                  <c:v/>
                </c:pt>
                <c:pt idx="7334">
                  <c:v/>
                </c:pt>
                <c:pt idx="7335">
                  <c:v/>
                </c:pt>
                <c:pt idx="7336">
                  <c:v/>
                </c:pt>
                <c:pt idx="7337">
                  <c:v/>
                </c:pt>
                <c:pt idx="7338">
                  <c:v/>
                </c:pt>
                <c:pt idx="7339">
                  <c:v/>
                </c:pt>
                <c:pt idx="7340">
                  <c:v/>
                </c:pt>
                <c:pt idx="7341">
                  <c:v/>
                </c:pt>
                <c:pt idx="7342">
                  <c:v/>
                </c:pt>
                <c:pt idx="7343">
                  <c:v/>
                </c:pt>
                <c:pt idx="7344">
                  <c:v/>
                </c:pt>
                <c:pt idx="7345">
                  <c:v/>
                </c:pt>
                <c:pt idx="7346">
                  <c:v/>
                </c:pt>
                <c:pt idx="7347">
                  <c:v/>
                </c:pt>
                <c:pt idx="7348">
                  <c:v/>
                </c:pt>
                <c:pt idx="7349">
                  <c:v/>
                </c:pt>
                <c:pt idx="7350">
                  <c:v/>
                </c:pt>
                <c:pt idx="7351">
                  <c:v/>
                </c:pt>
                <c:pt idx="7352">
                  <c:v/>
                </c:pt>
                <c:pt idx="7353">
                  <c:v/>
                </c:pt>
                <c:pt idx="7354">
                  <c:v/>
                </c:pt>
                <c:pt idx="7355">
                  <c:v/>
                </c:pt>
                <c:pt idx="7356">
                  <c:v/>
                </c:pt>
                <c:pt idx="7357">
                  <c:v/>
                </c:pt>
                <c:pt idx="7358">
                  <c:v/>
                </c:pt>
                <c:pt idx="7359">
                  <c:v/>
                </c:pt>
                <c:pt idx="7360">
                  <c:v/>
                </c:pt>
                <c:pt idx="7361">
                  <c:v/>
                </c:pt>
                <c:pt idx="7362">
                  <c:v/>
                </c:pt>
                <c:pt idx="7363">
                  <c:v/>
                </c:pt>
                <c:pt idx="7364">
                  <c:v/>
                </c:pt>
                <c:pt idx="7365">
                  <c:v/>
                </c:pt>
                <c:pt idx="7366">
                  <c:v/>
                </c:pt>
                <c:pt idx="7367">
                  <c:v/>
                </c:pt>
                <c:pt idx="7368">
                  <c:v/>
                </c:pt>
                <c:pt idx="7369">
                  <c:v/>
                </c:pt>
                <c:pt idx="7370">
                  <c:v/>
                </c:pt>
                <c:pt idx="7371">
                  <c:v/>
                </c:pt>
                <c:pt idx="7372">
                  <c:v/>
                </c:pt>
                <c:pt idx="7373">
                  <c:v/>
                </c:pt>
                <c:pt idx="7374">
                  <c:v/>
                </c:pt>
                <c:pt idx="7375">
                  <c:v/>
                </c:pt>
                <c:pt idx="7376">
                  <c:v/>
                </c:pt>
                <c:pt idx="7377">
                  <c:v/>
                </c:pt>
                <c:pt idx="7378">
                  <c:v/>
                </c:pt>
                <c:pt idx="7379">
                  <c:v/>
                </c:pt>
                <c:pt idx="7380">
                  <c:v/>
                </c:pt>
                <c:pt idx="7381">
                  <c:v/>
                </c:pt>
                <c:pt idx="7382">
                  <c:v/>
                </c:pt>
                <c:pt idx="7383">
                  <c:v/>
                </c:pt>
                <c:pt idx="7384">
                  <c:v/>
                </c:pt>
                <c:pt idx="7385">
                  <c:v/>
                </c:pt>
                <c:pt idx="7386">
                  <c:v/>
                </c:pt>
                <c:pt idx="7387">
                  <c:v/>
                </c:pt>
                <c:pt idx="7388">
                  <c:v/>
                </c:pt>
                <c:pt idx="7389">
                  <c:v/>
                </c:pt>
                <c:pt idx="7390">
                  <c:v/>
                </c:pt>
                <c:pt idx="7391">
                  <c:v/>
                </c:pt>
                <c:pt idx="7392">
                  <c:v/>
                </c:pt>
                <c:pt idx="7393">
                  <c:v/>
                </c:pt>
                <c:pt idx="7394">
                  <c:v/>
                </c:pt>
                <c:pt idx="7395">
                  <c:v/>
                </c:pt>
                <c:pt idx="7396">
                  <c:v/>
                </c:pt>
                <c:pt idx="7397">
                  <c:v/>
                </c:pt>
                <c:pt idx="7398">
                  <c:v/>
                </c:pt>
                <c:pt idx="7399">
                  <c:v/>
                </c:pt>
                <c:pt idx="7400">
                  <c:v/>
                </c:pt>
                <c:pt idx="7401">
                  <c:v/>
                </c:pt>
                <c:pt idx="7402">
                  <c:v/>
                </c:pt>
                <c:pt idx="7403">
                  <c:v/>
                </c:pt>
                <c:pt idx="7404">
                  <c:v/>
                </c:pt>
                <c:pt idx="7405">
                  <c:v/>
                </c:pt>
                <c:pt idx="7406">
                  <c:v/>
                </c:pt>
                <c:pt idx="7407">
                  <c:v/>
                </c:pt>
                <c:pt idx="7408">
                  <c:v/>
                </c:pt>
                <c:pt idx="7409">
                  <c:v/>
                </c:pt>
                <c:pt idx="7410">
                  <c:v/>
                </c:pt>
                <c:pt idx="7411">
                  <c:v/>
                </c:pt>
                <c:pt idx="7412">
                  <c:v/>
                </c:pt>
                <c:pt idx="7413">
                  <c:v/>
                </c:pt>
                <c:pt idx="7414">
                  <c:v/>
                </c:pt>
                <c:pt idx="7415">
                  <c:v/>
                </c:pt>
                <c:pt idx="7416">
                  <c:v/>
                </c:pt>
                <c:pt idx="7417">
                  <c:v/>
                </c:pt>
                <c:pt idx="7418">
                  <c:v/>
                </c:pt>
                <c:pt idx="7419">
                  <c:v/>
                </c:pt>
                <c:pt idx="7420">
                  <c:v/>
                </c:pt>
                <c:pt idx="7421">
                  <c:v/>
                </c:pt>
                <c:pt idx="7422">
                  <c:v/>
                </c:pt>
                <c:pt idx="7423">
                  <c:v/>
                </c:pt>
                <c:pt idx="7424">
                  <c:v/>
                </c:pt>
                <c:pt idx="7425">
                  <c:v/>
                </c:pt>
                <c:pt idx="7426">
                  <c:v/>
                </c:pt>
                <c:pt idx="7427">
                  <c:v/>
                </c:pt>
                <c:pt idx="7428">
                  <c:v/>
                </c:pt>
                <c:pt idx="7429">
                  <c:v/>
                </c:pt>
                <c:pt idx="7430">
                  <c:v/>
                </c:pt>
                <c:pt idx="7431">
                  <c:v/>
                </c:pt>
                <c:pt idx="7432">
                  <c:v/>
                </c:pt>
                <c:pt idx="7433">
                  <c:v/>
                </c:pt>
                <c:pt idx="7434">
                  <c:v/>
                </c:pt>
                <c:pt idx="7435">
                  <c:v/>
                </c:pt>
                <c:pt idx="7436">
                  <c:v/>
                </c:pt>
                <c:pt idx="7437">
                  <c:v/>
                </c:pt>
                <c:pt idx="7438">
                  <c:v/>
                </c:pt>
                <c:pt idx="7439">
                  <c:v/>
                </c:pt>
                <c:pt idx="7440">
                  <c:v/>
                </c:pt>
                <c:pt idx="7441">
                  <c:v/>
                </c:pt>
                <c:pt idx="7442">
                  <c:v/>
                </c:pt>
                <c:pt idx="7443">
                  <c:v/>
                </c:pt>
                <c:pt idx="7444">
                  <c:v/>
                </c:pt>
                <c:pt idx="7445">
                  <c:v/>
                </c:pt>
                <c:pt idx="7446">
                  <c:v/>
                </c:pt>
                <c:pt idx="7447">
                  <c:v/>
                </c:pt>
                <c:pt idx="7448">
                  <c:v/>
                </c:pt>
                <c:pt idx="7449">
                  <c:v/>
                </c:pt>
                <c:pt idx="7450">
                  <c:v/>
                </c:pt>
                <c:pt idx="7451">
                  <c:v/>
                </c:pt>
                <c:pt idx="7452">
                  <c:v/>
                </c:pt>
                <c:pt idx="7453">
                  <c:v/>
                </c:pt>
                <c:pt idx="7454">
                  <c:v/>
                </c:pt>
                <c:pt idx="7455">
                  <c:v/>
                </c:pt>
                <c:pt idx="7456">
                  <c:v/>
                </c:pt>
                <c:pt idx="7457">
                  <c:v/>
                </c:pt>
                <c:pt idx="7458">
                  <c:v/>
                </c:pt>
                <c:pt idx="7459">
                  <c:v/>
                </c:pt>
                <c:pt idx="7460">
                  <c:v/>
                </c:pt>
                <c:pt idx="7461">
                  <c:v/>
                </c:pt>
                <c:pt idx="7462">
                  <c:v/>
                </c:pt>
                <c:pt idx="7463">
                  <c:v/>
                </c:pt>
                <c:pt idx="7464">
                  <c:v/>
                </c:pt>
                <c:pt idx="7465">
                  <c:v/>
                </c:pt>
                <c:pt idx="7466">
                  <c:v/>
                </c:pt>
                <c:pt idx="7467">
                  <c:v/>
                </c:pt>
                <c:pt idx="7468">
                  <c:v/>
                </c:pt>
                <c:pt idx="7469">
                  <c:v/>
                </c:pt>
                <c:pt idx="7470">
                  <c:v/>
                </c:pt>
                <c:pt idx="7471">
                  <c:v/>
                </c:pt>
                <c:pt idx="7472">
                  <c:v/>
                </c:pt>
                <c:pt idx="7473">
                  <c:v/>
                </c:pt>
                <c:pt idx="7474">
                  <c:v/>
                </c:pt>
                <c:pt idx="7475">
                  <c:v/>
                </c:pt>
                <c:pt idx="7476">
                  <c:v/>
                </c:pt>
                <c:pt idx="7477">
                  <c:v/>
                </c:pt>
                <c:pt idx="7478">
                  <c:v/>
                </c:pt>
                <c:pt idx="7479">
                  <c:v/>
                </c:pt>
                <c:pt idx="7480">
                  <c:v/>
                </c:pt>
                <c:pt idx="7481">
                  <c:v/>
                </c:pt>
                <c:pt idx="7482">
                  <c:v/>
                </c:pt>
                <c:pt idx="7483">
                  <c:v/>
                </c:pt>
                <c:pt idx="7484">
                  <c:v/>
                </c:pt>
                <c:pt idx="7485">
                  <c:v/>
                </c:pt>
                <c:pt idx="7486">
                  <c:v/>
                </c:pt>
                <c:pt idx="7487">
                  <c:v/>
                </c:pt>
                <c:pt idx="7488">
                  <c:v/>
                </c:pt>
                <c:pt idx="7489">
                  <c:v/>
                </c:pt>
                <c:pt idx="7490">
                  <c:v/>
                </c:pt>
                <c:pt idx="7491">
                  <c:v/>
                </c:pt>
                <c:pt idx="7492">
                  <c:v/>
                </c:pt>
                <c:pt idx="7493">
                  <c:v/>
                </c:pt>
                <c:pt idx="7494">
                  <c:v/>
                </c:pt>
                <c:pt idx="7495">
                  <c:v/>
                </c:pt>
                <c:pt idx="7496">
                  <c:v/>
                </c:pt>
                <c:pt idx="7497">
                  <c:v/>
                </c:pt>
                <c:pt idx="7498">
                  <c:v/>
                </c:pt>
                <c:pt idx="7499">
                  <c:v/>
                </c:pt>
                <c:pt idx="7500">
                  <c:v/>
                </c:pt>
                <c:pt idx="7501">
                  <c:v/>
                </c:pt>
                <c:pt idx="7502">
                  <c:v/>
                </c:pt>
                <c:pt idx="7503">
                  <c:v/>
                </c:pt>
                <c:pt idx="7504">
                  <c:v/>
                </c:pt>
                <c:pt idx="7505">
                  <c:v/>
                </c:pt>
                <c:pt idx="7506">
                  <c:v/>
                </c:pt>
                <c:pt idx="7507">
                  <c:v/>
                </c:pt>
                <c:pt idx="7508">
                  <c:v/>
                </c:pt>
                <c:pt idx="7509">
                  <c:v/>
                </c:pt>
                <c:pt idx="7510">
                  <c:v/>
                </c:pt>
                <c:pt idx="7511">
                  <c:v/>
                </c:pt>
                <c:pt idx="7512">
                  <c:v/>
                </c:pt>
                <c:pt idx="7513">
                  <c:v/>
                </c:pt>
                <c:pt idx="7514">
                  <c:v/>
                </c:pt>
                <c:pt idx="7515">
                  <c:v/>
                </c:pt>
                <c:pt idx="7516">
                  <c:v/>
                </c:pt>
                <c:pt idx="7517">
                  <c:v/>
                </c:pt>
                <c:pt idx="7518">
                  <c:v/>
                </c:pt>
                <c:pt idx="7519">
                  <c:v/>
                </c:pt>
                <c:pt idx="7520">
                  <c:v/>
                </c:pt>
                <c:pt idx="7521">
                  <c:v/>
                </c:pt>
                <c:pt idx="7522">
                  <c:v/>
                </c:pt>
                <c:pt idx="7523">
                  <c:v/>
                </c:pt>
                <c:pt idx="7524">
                  <c:v/>
                </c:pt>
                <c:pt idx="7525">
                  <c:v/>
                </c:pt>
                <c:pt idx="7526">
                  <c:v/>
                </c:pt>
                <c:pt idx="7527">
                  <c:v/>
                </c:pt>
                <c:pt idx="7528">
                  <c:v/>
                </c:pt>
                <c:pt idx="7529">
                  <c:v/>
                </c:pt>
                <c:pt idx="7530">
                  <c:v/>
                </c:pt>
                <c:pt idx="7531">
                  <c:v/>
                </c:pt>
                <c:pt idx="7532">
                  <c:v/>
                </c:pt>
                <c:pt idx="7533">
                  <c:v/>
                </c:pt>
                <c:pt idx="7534">
                  <c:v/>
                </c:pt>
                <c:pt idx="7535">
                  <c:v/>
                </c:pt>
                <c:pt idx="7536">
                  <c:v/>
                </c:pt>
                <c:pt idx="7537">
                  <c:v/>
                </c:pt>
                <c:pt idx="7538">
                  <c:v/>
                </c:pt>
                <c:pt idx="7539">
                  <c:v/>
                </c:pt>
                <c:pt idx="7540">
                  <c:v/>
                </c:pt>
                <c:pt idx="7541">
                  <c:v/>
                </c:pt>
                <c:pt idx="7542">
                  <c:v/>
                </c:pt>
                <c:pt idx="7543">
                  <c:v/>
                </c:pt>
                <c:pt idx="7544">
                  <c:v/>
                </c:pt>
                <c:pt idx="7545">
                  <c:v/>
                </c:pt>
                <c:pt idx="7546">
                  <c:v/>
                </c:pt>
                <c:pt idx="7547">
                  <c:v/>
                </c:pt>
                <c:pt idx="7548">
                  <c:v/>
                </c:pt>
                <c:pt idx="7549">
                  <c:v/>
                </c:pt>
                <c:pt idx="7550">
                  <c:v/>
                </c:pt>
                <c:pt idx="7551">
                  <c:v/>
                </c:pt>
                <c:pt idx="7552">
                  <c:v/>
                </c:pt>
                <c:pt idx="7553">
                  <c:v/>
                </c:pt>
                <c:pt idx="7554">
                  <c:v/>
                </c:pt>
                <c:pt idx="7555">
                  <c:v/>
                </c:pt>
                <c:pt idx="7556">
                  <c:v/>
                </c:pt>
                <c:pt idx="7557">
                  <c:v/>
                </c:pt>
                <c:pt idx="7558">
                  <c:v/>
                </c:pt>
                <c:pt idx="7559">
                  <c:v/>
                </c:pt>
                <c:pt idx="7560">
                  <c:v/>
                </c:pt>
                <c:pt idx="7561">
                  <c:v/>
                </c:pt>
                <c:pt idx="7562">
                  <c:v/>
                </c:pt>
                <c:pt idx="7563">
                  <c:v/>
                </c:pt>
                <c:pt idx="7564">
                  <c:v/>
                </c:pt>
                <c:pt idx="7565">
                  <c:v/>
                </c:pt>
                <c:pt idx="7566">
                  <c:v/>
                </c:pt>
                <c:pt idx="7567">
                  <c:v/>
                </c:pt>
                <c:pt idx="7568">
                  <c:v/>
                </c:pt>
                <c:pt idx="7569">
                  <c:v/>
                </c:pt>
                <c:pt idx="7570">
                  <c:v/>
                </c:pt>
                <c:pt idx="7571">
                  <c:v/>
                </c:pt>
                <c:pt idx="7572">
                  <c:v/>
                </c:pt>
                <c:pt idx="7573">
                  <c:v/>
                </c:pt>
                <c:pt idx="7574">
                  <c:v/>
                </c:pt>
                <c:pt idx="7575">
                  <c:v/>
                </c:pt>
                <c:pt idx="7576">
                  <c:v/>
                </c:pt>
                <c:pt idx="7577">
                  <c:v/>
                </c:pt>
                <c:pt idx="7578">
                  <c:v/>
                </c:pt>
                <c:pt idx="7579">
                  <c:v/>
                </c:pt>
                <c:pt idx="7580">
                  <c:v/>
                </c:pt>
                <c:pt idx="7581">
                  <c:v/>
                </c:pt>
                <c:pt idx="7582">
                  <c:v/>
                </c:pt>
                <c:pt idx="7583">
                  <c:v/>
                </c:pt>
                <c:pt idx="7584">
                  <c:v/>
                </c:pt>
                <c:pt idx="7585">
                  <c:v/>
                </c:pt>
                <c:pt idx="7586">
                  <c:v/>
                </c:pt>
                <c:pt idx="7587">
                  <c:v/>
                </c:pt>
                <c:pt idx="7588">
                  <c:v/>
                </c:pt>
                <c:pt idx="7589">
                  <c:v/>
                </c:pt>
                <c:pt idx="7590">
                  <c:v/>
                </c:pt>
                <c:pt idx="7591">
                  <c:v/>
                </c:pt>
                <c:pt idx="7592">
                  <c:v/>
                </c:pt>
                <c:pt idx="7593">
                  <c:v/>
                </c:pt>
                <c:pt idx="7594">
                  <c:v/>
                </c:pt>
                <c:pt idx="7595">
                  <c:v/>
                </c:pt>
                <c:pt idx="7596">
                  <c:v/>
                </c:pt>
                <c:pt idx="7597">
                  <c:v/>
                </c:pt>
                <c:pt idx="7598">
                  <c:v/>
                </c:pt>
                <c:pt idx="7599">
                  <c:v/>
                </c:pt>
                <c:pt idx="7600">
                  <c:v/>
                </c:pt>
                <c:pt idx="7601">
                  <c:v/>
                </c:pt>
                <c:pt idx="7602">
                  <c:v/>
                </c:pt>
                <c:pt idx="7603">
                  <c:v/>
                </c:pt>
                <c:pt idx="7604">
                  <c:v/>
                </c:pt>
                <c:pt idx="7605">
                  <c:v/>
                </c:pt>
                <c:pt idx="7606">
                  <c:v/>
                </c:pt>
                <c:pt idx="7607">
                  <c:v/>
                </c:pt>
                <c:pt idx="7608">
                  <c:v/>
                </c:pt>
                <c:pt idx="7609">
                  <c:v/>
                </c:pt>
                <c:pt idx="7610">
                  <c:v/>
                </c:pt>
                <c:pt idx="7611">
                  <c:v/>
                </c:pt>
                <c:pt idx="7612">
                  <c:v/>
                </c:pt>
                <c:pt idx="7613">
                  <c:v/>
                </c:pt>
                <c:pt idx="7614">
                  <c:v/>
                </c:pt>
                <c:pt idx="7615">
                  <c:v/>
                </c:pt>
                <c:pt idx="7616">
                  <c:v/>
                </c:pt>
                <c:pt idx="7617">
                  <c:v/>
                </c:pt>
                <c:pt idx="7618">
                  <c:v/>
                </c:pt>
                <c:pt idx="7619">
                  <c:v/>
                </c:pt>
                <c:pt idx="7620">
                  <c:v/>
                </c:pt>
                <c:pt idx="7621">
                  <c:v/>
                </c:pt>
                <c:pt idx="7622">
                  <c:v/>
                </c:pt>
                <c:pt idx="7623">
                  <c:v/>
                </c:pt>
                <c:pt idx="7624">
                  <c:v/>
                </c:pt>
                <c:pt idx="7625">
                  <c:v/>
                </c:pt>
                <c:pt idx="7626">
                  <c:v/>
                </c:pt>
                <c:pt idx="7627">
                  <c:v/>
                </c:pt>
                <c:pt idx="7628">
                  <c:v/>
                </c:pt>
                <c:pt idx="7629">
                  <c:v/>
                </c:pt>
                <c:pt idx="7630">
                  <c:v/>
                </c:pt>
                <c:pt idx="7631">
                  <c:v/>
                </c:pt>
                <c:pt idx="7632">
                  <c:v/>
                </c:pt>
                <c:pt idx="7633">
                  <c:v/>
                </c:pt>
                <c:pt idx="7634">
                  <c:v/>
                </c:pt>
                <c:pt idx="7635">
                  <c:v/>
                </c:pt>
                <c:pt idx="7636">
                  <c:v/>
                </c:pt>
                <c:pt idx="7637">
                  <c:v/>
                </c:pt>
                <c:pt idx="7638">
                  <c:v/>
                </c:pt>
                <c:pt idx="7639">
                  <c:v/>
                </c:pt>
                <c:pt idx="7640">
                  <c:v/>
                </c:pt>
                <c:pt idx="7641">
                  <c:v/>
                </c:pt>
                <c:pt idx="7642">
                  <c:v/>
                </c:pt>
                <c:pt idx="7643">
                  <c:v/>
                </c:pt>
                <c:pt idx="7644">
                  <c:v/>
                </c:pt>
                <c:pt idx="7645">
                  <c:v/>
                </c:pt>
                <c:pt idx="7646">
                  <c:v/>
                </c:pt>
                <c:pt idx="7647">
                  <c:v/>
                </c:pt>
                <c:pt idx="7648">
                  <c:v/>
                </c:pt>
                <c:pt idx="7649">
                  <c:v/>
                </c:pt>
                <c:pt idx="7650">
                  <c:v/>
                </c:pt>
                <c:pt idx="7651">
                  <c:v/>
                </c:pt>
                <c:pt idx="7652">
                  <c:v/>
                </c:pt>
                <c:pt idx="7653">
                  <c:v/>
                </c:pt>
                <c:pt idx="7654">
                  <c:v/>
                </c:pt>
                <c:pt idx="7655">
                  <c:v/>
                </c:pt>
                <c:pt idx="7656">
                  <c:v/>
                </c:pt>
                <c:pt idx="7657">
                  <c:v/>
                </c:pt>
                <c:pt idx="7658">
                  <c:v/>
                </c:pt>
                <c:pt idx="7659">
                  <c:v/>
                </c:pt>
                <c:pt idx="7660">
                  <c:v/>
                </c:pt>
                <c:pt idx="7661">
                  <c:v/>
                </c:pt>
                <c:pt idx="7662">
                  <c:v/>
                </c:pt>
                <c:pt idx="7663">
                  <c:v/>
                </c:pt>
                <c:pt idx="7664">
                  <c:v/>
                </c:pt>
                <c:pt idx="7665">
                  <c:v/>
                </c:pt>
                <c:pt idx="7666">
                  <c:v/>
                </c:pt>
                <c:pt idx="7667">
                  <c:v/>
                </c:pt>
                <c:pt idx="7668">
                  <c:v/>
                </c:pt>
                <c:pt idx="7669">
                  <c:v/>
                </c:pt>
                <c:pt idx="7670">
                  <c:v/>
                </c:pt>
                <c:pt idx="7671">
                  <c:v/>
                </c:pt>
                <c:pt idx="7672">
                  <c:v/>
                </c:pt>
                <c:pt idx="7673">
                  <c:v/>
                </c:pt>
                <c:pt idx="7674">
                  <c:v/>
                </c:pt>
                <c:pt idx="7675">
                  <c:v/>
                </c:pt>
                <c:pt idx="7676">
                  <c:v/>
                </c:pt>
                <c:pt idx="7677">
                  <c:v/>
                </c:pt>
                <c:pt idx="7678">
                  <c:v/>
                </c:pt>
                <c:pt idx="7679">
                  <c:v/>
                </c:pt>
                <c:pt idx="7680">
                  <c:v/>
                </c:pt>
                <c:pt idx="7681">
                  <c:v/>
                </c:pt>
                <c:pt idx="7682">
                  <c:v/>
                </c:pt>
                <c:pt idx="7683">
                  <c:v/>
                </c:pt>
                <c:pt idx="7684">
                  <c:v/>
                </c:pt>
                <c:pt idx="7685">
                  <c:v/>
                </c:pt>
                <c:pt idx="7686">
                  <c:v/>
                </c:pt>
              </c:numCache>
            </c:numRef>
          </c:yVal>
          <c:smooth val="0"/>
        </c:ser>
        <c:ser>
          <c:idx val="1"/>
          <c:order val="1"/>
          <c:tx>
            <c:strRef>
              <c:f>label 3</c:f>
              <c:strCache>
                <c:ptCount val="1"/>
                <c:pt idx="0">
                  <c:v/>
                </c:pt>
              </c:strCache>
            </c:strRef>
          </c:tx>
          <c:spPr>
            <a:solidFill>
              <a:srgbClr val="ff0000"/>
            </a:solidFill>
            <a:ln w="38160">
              <a:solidFill>
                <a:srgbClr val="ff0000"/>
              </a:solidFill>
              <a:round/>
            </a:ln>
          </c:spPr>
          <c:marker>
            <c:symbol val="none"/>
          </c:marker>
          <c:dLbls>
            <c:numFmt formatCode="General" sourceLinked="1"/>
            <c:dLblPos val="r"/>
            <c:showLegendKey val="0"/>
            <c:showVal val="0"/>
            <c:showCatName val="0"/>
            <c:showSerName val="0"/>
            <c:showPercent val="0"/>
            <c:showLeaderLines val="0"/>
          </c:dLbls>
          <c:xVal>
            <c:numRef>
              <c:f>3</c:f>
              <c:numCache>
                <c:formatCode>General</c:formatCode>
                <c:ptCount val="768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pt idx="2093">
                  <c:v>2094</c:v>
                </c:pt>
                <c:pt idx="2094">
                  <c:v>2095</c:v>
                </c:pt>
                <c:pt idx="2095">
                  <c:v>2096</c:v>
                </c:pt>
                <c:pt idx="2096">
                  <c:v>2097</c:v>
                </c:pt>
                <c:pt idx="2097">
                  <c:v>2098</c:v>
                </c:pt>
                <c:pt idx="2098">
                  <c:v>2099</c:v>
                </c:pt>
                <c:pt idx="2099">
                  <c:v>2100</c:v>
                </c:pt>
                <c:pt idx="2100">
                  <c:v>2101</c:v>
                </c:pt>
                <c:pt idx="2101">
                  <c:v>2102</c:v>
                </c:pt>
                <c:pt idx="2102">
                  <c:v>2103</c:v>
                </c:pt>
                <c:pt idx="2103">
                  <c:v>2104</c:v>
                </c:pt>
                <c:pt idx="2104">
                  <c:v>2105</c:v>
                </c:pt>
                <c:pt idx="2105">
                  <c:v>2106</c:v>
                </c:pt>
                <c:pt idx="2106">
                  <c:v>2107</c:v>
                </c:pt>
                <c:pt idx="2107">
                  <c:v>2108</c:v>
                </c:pt>
                <c:pt idx="2108">
                  <c:v>2109</c:v>
                </c:pt>
                <c:pt idx="2109">
                  <c:v>2110</c:v>
                </c:pt>
                <c:pt idx="2110">
                  <c:v>2111</c:v>
                </c:pt>
                <c:pt idx="2111">
                  <c:v>2112</c:v>
                </c:pt>
                <c:pt idx="2112">
                  <c:v>2113</c:v>
                </c:pt>
                <c:pt idx="2113">
                  <c:v>2114</c:v>
                </c:pt>
                <c:pt idx="2114">
                  <c:v>2115</c:v>
                </c:pt>
                <c:pt idx="2115">
                  <c:v>2116</c:v>
                </c:pt>
                <c:pt idx="2116">
                  <c:v>2117</c:v>
                </c:pt>
                <c:pt idx="2117">
                  <c:v>2118</c:v>
                </c:pt>
                <c:pt idx="2118">
                  <c:v>2119</c:v>
                </c:pt>
                <c:pt idx="2119">
                  <c:v>2120</c:v>
                </c:pt>
                <c:pt idx="2120">
                  <c:v>2121</c:v>
                </c:pt>
                <c:pt idx="2121">
                  <c:v>2122</c:v>
                </c:pt>
                <c:pt idx="2122">
                  <c:v>2123</c:v>
                </c:pt>
                <c:pt idx="2123">
                  <c:v>2124</c:v>
                </c:pt>
                <c:pt idx="2124">
                  <c:v>2125</c:v>
                </c:pt>
                <c:pt idx="2125">
                  <c:v>2126</c:v>
                </c:pt>
                <c:pt idx="2126">
                  <c:v>2127</c:v>
                </c:pt>
                <c:pt idx="2127">
                  <c:v>2128</c:v>
                </c:pt>
                <c:pt idx="2128">
                  <c:v>2129</c:v>
                </c:pt>
                <c:pt idx="2129">
                  <c:v>2130</c:v>
                </c:pt>
                <c:pt idx="2130">
                  <c:v>2131</c:v>
                </c:pt>
                <c:pt idx="2131">
                  <c:v>2132</c:v>
                </c:pt>
                <c:pt idx="2132">
                  <c:v>2133</c:v>
                </c:pt>
                <c:pt idx="2133">
                  <c:v>2134</c:v>
                </c:pt>
                <c:pt idx="2134">
                  <c:v>2135</c:v>
                </c:pt>
                <c:pt idx="2135">
                  <c:v>2136</c:v>
                </c:pt>
                <c:pt idx="2136">
                  <c:v>2137</c:v>
                </c:pt>
                <c:pt idx="2137">
                  <c:v>2138</c:v>
                </c:pt>
                <c:pt idx="2138">
                  <c:v>2139</c:v>
                </c:pt>
                <c:pt idx="2139">
                  <c:v>2140</c:v>
                </c:pt>
                <c:pt idx="2140">
                  <c:v>2141</c:v>
                </c:pt>
                <c:pt idx="2141">
                  <c:v>2142</c:v>
                </c:pt>
                <c:pt idx="2142">
                  <c:v>2143</c:v>
                </c:pt>
                <c:pt idx="2143">
                  <c:v>2144</c:v>
                </c:pt>
                <c:pt idx="2144">
                  <c:v>2145</c:v>
                </c:pt>
                <c:pt idx="2145">
                  <c:v>2146</c:v>
                </c:pt>
                <c:pt idx="2146">
                  <c:v>2147</c:v>
                </c:pt>
                <c:pt idx="2147">
                  <c:v>2148</c:v>
                </c:pt>
                <c:pt idx="2148">
                  <c:v>2149</c:v>
                </c:pt>
                <c:pt idx="2149">
                  <c:v>2150</c:v>
                </c:pt>
                <c:pt idx="2150">
                  <c:v>2151</c:v>
                </c:pt>
                <c:pt idx="2151">
                  <c:v>2152</c:v>
                </c:pt>
                <c:pt idx="2152">
                  <c:v>2153</c:v>
                </c:pt>
                <c:pt idx="2153">
                  <c:v>2154</c:v>
                </c:pt>
                <c:pt idx="2154">
                  <c:v>2155</c:v>
                </c:pt>
                <c:pt idx="2155">
                  <c:v>2156</c:v>
                </c:pt>
                <c:pt idx="2156">
                  <c:v>2157</c:v>
                </c:pt>
                <c:pt idx="2157">
                  <c:v>2158</c:v>
                </c:pt>
                <c:pt idx="2158">
                  <c:v>2159</c:v>
                </c:pt>
                <c:pt idx="2159">
                  <c:v>2160</c:v>
                </c:pt>
                <c:pt idx="2160">
                  <c:v>2161</c:v>
                </c:pt>
                <c:pt idx="2161">
                  <c:v>2162</c:v>
                </c:pt>
                <c:pt idx="2162">
                  <c:v>2163</c:v>
                </c:pt>
                <c:pt idx="2163">
                  <c:v>2164</c:v>
                </c:pt>
                <c:pt idx="2164">
                  <c:v>2165</c:v>
                </c:pt>
                <c:pt idx="2165">
                  <c:v>2166</c:v>
                </c:pt>
                <c:pt idx="2166">
                  <c:v>2167</c:v>
                </c:pt>
                <c:pt idx="2167">
                  <c:v>2168</c:v>
                </c:pt>
                <c:pt idx="2168">
                  <c:v>2169</c:v>
                </c:pt>
                <c:pt idx="2169">
                  <c:v>2170</c:v>
                </c:pt>
                <c:pt idx="2170">
                  <c:v>2171</c:v>
                </c:pt>
                <c:pt idx="2171">
                  <c:v>2172</c:v>
                </c:pt>
                <c:pt idx="2172">
                  <c:v>2173</c:v>
                </c:pt>
                <c:pt idx="2173">
                  <c:v>2174</c:v>
                </c:pt>
                <c:pt idx="2174">
                  <c:v>2175</c:v>
                </c:pt>
                <c:pt idx="2175">
                  <c:v>2176</c:v>
                </c:pt>
                <c:pt idx="2176">
                  <c:v>2177</c:v>
                </c:pt>
                <c:pt idx="2177">
                  <c:v>2178</c:v>
                </c:pt>
                <c:pt idx="2178">
                  <c:v>2179</c:v>
                </c:pt>
                <c:pt idx="2179">
                  <c:v>2180</c:v>
                </c:pt>
                <c:pt idx="2180">
                  <c:v>2181</c:v>
                </c:pt>
                <c:pt idx="2181">
                  <c:v>2182</c:v>
                </c:pt>
                <c:pt idx="2182">
                  <c:v>2183</c:v>
                </c:pt>
                <c:pt idx="2183">
                  <c:v>2184</c:v>
                </c:pt>
                <c:pt idx="2184">
                  <c:v>2185</c:v>
                </c:pt>
                <c:pt idx="2185">
                  <c:v>2186</c:v>
                </c:pt>
                <c:pt idx="2186">
                  <c:v>2187</c:v>
                </c:pt>
                <c:pt idx="2187">
                  <c:v>2188</c:v>
                </c:pt>
                <c:pt idx="2188">
                  <c:v>2189</c:v>
                </c:pt>
                <c:pt idx="2189">
                  <c:v>2190</c:v>
                </c:pt>
                <c:pt idx="2190">
                  <c:v>2191</c:v>
                </c:pt>
                <c:pt idx="2191">
                  <c:v>2192</c:v>
                </c:pt>
                <c:pt idx="2192">
                  <c:v>2193</c:v>
                </c:pt>
                <c:pt idx="2193">
                  <c:v>2194</c:v>
                </c:pt>
                <c:pt idx="2194">
                  <c:v>2195</c:v>
                </c:pt>
                <c:pt idx="2195">
                  <c:v>2196</c:v>
                </c:pt>
                <c:pt idx="2196">
                  <c:v>2197</c:v>
                </c:pt>
                <c:pt idx="2197">
                  <c:v>2198</c:v>
                </c:pt>
                <c:pt idx="2198">
                  <c:v>2199</c:v>
                </c:pt>
                <c:pt idx="2199">
                  <c:v>2200</c:v>
                </c:pt>
                <c:pt idx="2200">
                  <c:v>2201</c:v>
                </c:pt>
                <c:pt idx="2201">
                  <c:v>2202</c:v>
                </c:pt>
                <c:pt idx="2202">
                  <c:v>2203</c:v>
                </c:pt>
                <c:pt idx="2203">
                  <c:v>2204</c:v>
                </c:pt>
                <c:pt idx="2204">
                  <c:v>2205</c:v>
                </c:pt>
                <c:pt idx="2205">
                  <c:v>2206</c:v>
                </c:pt>
                <c:pt idx="2206">
                  <c:v>2207</c:v>
                </c:pt>
                <c:pt idx="2207">
                  <c:v>2208</c:v>
                </c:pt>
                <c:pt idx="2208">
                  <c:v>2209</c:v>
                </c:pt>
                <c:pt idx="2209">
                  <c:v>2210</c:v>
                </c:pt>
                <c:pt idx="2210">
                  <c:v>2211</c:v>
                </c:pt>
                <c:pt idx="2211">
                  <c:v>2212</c:v>
                </c:pt>
                <c:pt idx="2212">
                  <c:v>2213</c:v>
                </c:pt>
                <c:pt idx="2213">
                  <c:v>2214</c:v>
                </c:pt>
                <c:pt idx="2214">
                  <c:v>2215</c:v>
                </c:pt>
                <c:pt idx="2215">
                  <c:v>2216</c:v>
                </c:pt>
                <c:pt idx="2216">
                  <c:v>2217</c:v>
                </c:pt>
                <c:pt idx="2217">
                  <c:v>2218</c:v>
                </c:pt>
                <c:pt idx="2218">
                  <c:v>2219</c:v>
                </c:pt>
                <c:pt idx="2219">
                  <c:v>2220</c:v>
                </c:pt>
                <c:pt idx="2220">
                  <c:v>2221</c:v>
                </c:pt>
                <c:pt idx="2221">
                  <c:v>2222</c:v>
                </c:pt>
                <c:pt idx="2222">
                  <c:v>2223</c:v>
                </c:pt>
                <c:pt idx="2223">
                  <c:v>2224</c:v>
                </c:pt>
                <c:pt idx="2224">
                  <c:v>2225</c:v>
                </c:pt>
                <c:pt idx="2225">
                  <c:v>2226</c:v>
                </c:pt>
                <c:pt idx="2226">
                  <c:v>2227</c:v>
                </c:pt>
                <c:pt idx="2227">
                  <c:v>2228</c:v>
                </c:pt>
                <c:pt idx="2228">
                  <c:v>2229</c:v>
                </c:pt>
                <c:pt idx="2229">
                  <c:v>2230</c:v>
                </c:pt>
                <c:pt idx="2230">
                  <c:v>2231</c:v>
                </c:pt>
                <c:pt idx="2231">
                  <c:v>2232</c:v>
                </c:pt>
                <c:pt idx="2232">
                  <c:v>2233</c:v>
                </c:pt>
                <c:pt idx="2233">
                  <c:v>2234</c:v>
                </c:pt>
                <c:pt idx="2234">
                  <c:v>2235</c:v>
                </c:pt>
                <c:pt idx="2235">
                  <c:v>2236</c:v>
                </c:pt>
                <c:pt idx="2236">
                  <c:v>2237</c:v>
                </c:pt>
                <c:pt idx="2237">
                  <c:v>2238</c:v>
                </c:pt>
                <c:pt idx="2238">
                  <c:v>2239</c:v>
                </c:pt>
                <c:pt idx="2239">
                  <c:v>2240</c:v>
                </c:pt>
                <c:pt idx="2240">
                  <c:v>2241</c:v>
                </c:pt>
                <c:pt idx="2241">
                  <c:v>2242</c:v>
                </c:pt>
                <c:pt idx="2242">
                  <c:v>2243</c:v>
                </c:pt>
                <c:pt idx="2243">
                  <c:v>2244</c:v>
                </c:pt>
                <c:pt idx="2244">
                  <c:v>2245</c:v>
                </c:pt>
                <c:pt idx="2245">
                  <c:v>2246</c:v>
                </c:pt>
                <c:pt idx="2246">
                  <c:v>2247</c:v>
                </c:pt>
                <c:pt idx="2247">
                  <c:v>2248</c:v>
                </c:pt>
                <c:pt idx="2248">
                  <c:v>2249</c:v>
                </c:pt>
                <c:pt idx="2249">
                  <c:v>2250</c:v>
                </c:pt>
                <c:pt idx="2250">
                  <c:v>2251</c:v>
                </c:pt>
                <c:pt idx="2251">
                  <c:v>2252</c:v>
                </c:pt>
                <c:pt idx="2252">
                  <c:v>2253</c:v>
                </c:pt>
                <c:pt idx="2253">
                  <c:v>2254</c:v>
                </c:pt>
                <c:pt idx="2254">
                  <c:v>2255</c:v>
                </c:pt>
                <c:pt idx="2255">
                  <c:v>2256</c:v>
                </c:pt>
                <c:pt idx="2256">
                  <c:v>2257</c:v>
                </c:pt>
                <c:pt idx="2257">
                  <c:v>2258</c:v>
                </c:pt>
                <c:pt idx="2258">
                  <c:v>2259</c:v>
                </c:pt>
                <c:pt idx="2259">
                  <c:v>2260</c:v>
                </c:pt>
                <c:pt idx="2260">
                  <c:v>2261</c:v>
                </c:pt>
                <c:pt idx="2261">
                  <c:v>2262</c:v>
                </c:pt>
                <c:pt idx="2262">
                  <c:v>2263</c:v>
                </c:pt>
                <c:pt idx="2263">
                  <c:v>2264</c:v>
                </c:pt>
                <c:pt idx="2264">
                  <c:v>2265</c:v>
                </c:pt>
                <c:pt idx="2265">
                  <c:v>2266</c:v>
                </c:pt>
                <c:pt idx="2266">
                  <c:v>2267</c:v>
                </c:pt>
                <c:pt idx="2267">
                  <c:v>2268</c:v>
                </c:pt>
                <c:pt idx="2268">
                  <c:v>2269</c:v>
                </c:pt>
                <c:pt idx="2269">
                  <c:v>2270</c:v>
                </c:pt>
                <c:pt idx="2270">
                  <c:v>2271</c:v>
                </c:pt>
                <c:pt idx="2271">
                  <c:v>2272</c:v>
                </c:pt>
                <c:pt idx="2272">
                  <c:v>2273</c:v>
                </c:pt>
                <c:pt idx="2273">
                  <c:v>2274</c:v>
                </c:pt>
                <c:pt idx="2274">
                  <c:v>2275</c:v>
                </c:pt>
                <c:pt idx="2275">
                  <c:v>2276</c:v>
                </c:pt>
                <c:pt idx="2276">
                  <c:v>2277</c:v>
                </c:pt>
                <c:pt idx="2277">
                  <c:v>2278</c:v>
                </c:pt>
                <c:pt idx="2278">
                  <c:v>2279</c:v>
                </c:pt>
                <c:pt idx="2279">
                  <c:v>2280</c:v>
                </c:pt>
                <c:pt idx="2280">
                  <c:v>2281</c:v>
                </c:pt>
                <c:pt idx="2281">
                  <c:v>2282</c:v>
                </c:pt>
                <c:pt idx="2282">
                  <c:v>2283</c:v>
                </c:pt>
                <c:pt idx="2283">
                  <c:v>2284</c:v>
                </c:pt>
                <c:pt idx="2284">
                  <c:v>2285</c:v>
                </c:pt>
                <c:pt idx="2285">
                  <c:v>2286</c:v>
                </c:pt>
                <c:pt idx="2286">
                  <c:v>2287</c:v>
                </c:pt>
                <c:pt idx="2287">
                  <c:v>2288</c:v>
                </c:pt>
                <c:pt idx="2288">
                  <c:v>2289</c:v>
                </c:pt>
                <c:pt idx="2289">
                  <c:v>2290</c:v>
                </c:pt>
                <c:pt idx="2290">
                  <c:v>2291</c:v>
                </c:pt>
                <c:pt idx="2291">
                  <c:v>2292</c:v>
                </c:pt>
                <c:pt idx="2292">
                  <c:v>2293</c:v>
                </c:pt>
                <c:pt idx="2293">
                  <c:v>2294</c:v>
                </c:pt>
                <c:pt idx="2294">
                  <c:v>2295</c:v>
                </c:pt>
                <c:pt idx="2295">
                  <c:v>2296</c:v>
                </c:pt>
                <c:pt idx="2296">
                  <c:v>2297</c:v>
                </c:pt>
                <c:pt idx="2297">
                  <c:v>2298</c:v>
                </c:pt>
                <c:pt idx="2298">
                  <c:v>2299</c:v>
                </c:pt>
                <c:pt idx="2299">
                  <c:v>2300</c:v>
                </c:pt>
                <c:pt idx="2300">
                  <c:v>2301</c:v>
                </c:pt>
                <c:pt idx="2301">
                  <c:v>2302</c:v>
                </c:pt>
                <c:pt idx="2302">
                  <c:v>2303</c:v>
                </c:pt>
                <c:pt idx="2303">
                  <c:v>2304</c:v>
                </c:pt>
                <c:pt idx="2304">
                  <c:v>2305</c:v>
                </c:pt>
                <c:pt idx="2305">
                  <c:v>2306</c:v>
                </c:pt>
                <c:pt idx="2306">
                  <c:v>2307</c:v>
                </c:pt>
                <c:pt idx="2307">
                  <c:v>2308</c:v>
                </c:pt>
                <c:pt idx="2308">
                  <c:v>2309</c:v>
                </c:pt>
                <c:pt idx="2309">
                  <c:v>2310</c:v>
                </c:pt>
                <c:pt idx="2310">
                  <c:v>2311</c:v>
                </c:pt>
                <c:pt idx="2311">
                  <c:v>2312</c:v>
                </c:pt>
                <c:pt idx="2312">
                  <c:v>2313</c:v>
                </c:pt>
                <c:pt idx="2313">
                  <c:v>2314</c:v>
                </c:pt>
                <c:pt idx="2314">
                  <c:v>2315</c:v>
                </c:pt>
                <c:pt idx="2315">
                  <c:v>2316</c:v>
                </c:pt>
                <c:pt idx="2316">
                  <c:v>2317</c:v>
                </c:pt>
                <c:pt idx="2317">
                  <c:v>2318</c:v>
                </c:pt>
                <c:pt idx="2318">
                  <c:v>2319</c:v>
                </c:pt>
                <c:pt idx="2319">
                  <c:v>2320</c:v>
                </c:pt>
                <c:pt idx="2320">
                  <c:v>2321</c:v>
                </c:pt>
                <c:pt idx="2321">
                  <c:v>2322</c:v>
                </c:pt>
                <c:pt idx="2322">
                  <c:v>2323</c:v>
                </c:pt>
                <c:pt idx="2323">
                  <c:v>2324</c:v>
                </c:pt>
                <c:pt idx="2324">
                  <c:v>2325</c:v>
                </c:pt>
                <c:pt idx="2325">
                  <c:v>2326</c:v>
                </c:pt>
                <c:pt idx="2326">
                  <c:v>2327</c:v>
                </c:pt>
                <c:pt idx="2327">
                  <c:v>2328</c:v>
                </c:pt>
                <c:pt idx="2328">
                  <c:v>2329</c:v>
                </c:pt>
                <c:pt idx="2329">
                  <c:v>2330</c:v>
                </c:pt>
                <c:pt idx="2330">
                  <c:v>2331</c:v>
                </c:pt>
                <c:pt idx="2331">
                  <c:v>2332</c:v>
                </c:pt>
                <c:pt idx="2332">
                  <c:v>2333</c:v>
                </c:pt>
                <c:pt idx="2333">
                  <c:v>2334</c:v>
                </c:pt>
                <c:pt idx="2334">
                  <c:v>2335</c:v>
                </c:pt>
                <c:pt idx="2335">
                  <c:v>2336</c:v>
                </c:pt>
                <c:pt idx="2336">
                  <c:v>2337</c:v>
                </c:pt>
                <c:pt idx="2337">
                  <c:v>2338</c:v>
                </c:pt>
                <c:pt idx="2338">
                  <c:v>2339</c:v>
                </c:pt>
                <c:pt idx="2339">
                  <c:v>2340</c:v>
                </c:pt>
                <c:pt idx="2340">
                  <c:v>2341</c:v>
                </c:pt>
                <c:pt idx="2341">
                  <c:v>2342</c:v>
                </c:pt>
                <c:pt idx="2342">
                  <c:v>2343</c:v>
                </c:pt>
                <c:pt idx="2343">
                  <c:v>2344</c:v>
                </c:pt>
                <c:pt idx="2344">
                  <c:v>2345</c:v>
                </c:pt>
                <c:pt idx="2345">
                  <c:v>2346</c:v>
                </c:pt>
                <c:pt idx="2346">
                  <c:v>2347</c:v>
                </c:pt>
                <c:pt idx="2347">
                  <c:v>2348</c:v>
                </c:pt>
                <c:pt idx="2348">
                  <c:v>2349</c:v>
                </c:pt>
                <c:pt idx="2349">
                  <c:v>2350</c:v>
                </c:pt>
                <c:pt idx="2350">
                  <c:v>2351</c:v>
                </c:pt>
                <c:pt idx="2351">
                  <c:v>2352</c:v>
                </c:pt>
                <c:pt idx="2352">
                  <c:v>2353</c:v>
                </c:pt>
                <c:pt idx="2353">
                  <c:v>2354</c:v>
                </c:pt>
                <c:pt idx="2354">
                  <c:v>2355</c:v>
                </c:pt>
                <c:pt idx="2355">
                  <c:v>2356</c:v>
                </c:pt>
                <c:pt idx="2356">
                  <c:v>2357</c:v>
                </c:pt>
                <c:pt idx="2357">
                  <c:v>2358</c:v>
                </c:pt>
                <c:pt idx="2358">
                  <c:v>2359</c:v>
                </c:pt>
                <c:pt idx="2359">
                  <c:v>2360</c:v>
                </c:pt>
                <c:pt idx="2360">
                  <c:v>2361</c:v>
                </c:pt>
                <c:pt idx="2361">
                  <c:v>2362</c:v>
                </c:pt>
                <c:pt idx="2362">
                  <c:v>2363</c:v>
                </c:pt>
                <c:pt idx="2363">
                  <c:v>2364</c:v>
                </c:pt>
                <c:pt idx="2364">
                  <c:v>2365</c:v>
                </c:pt>
                <c:pt idx="2365">
                  <c:v>2366</c:v>
                </c:pt>
                <c:pt idx="2366">
                  <c:v>2367</c:v>
                </c:pt>
                <c:pt idx="2367">
                  <c:v>2368</c:v>
                </c:pt>
                <c:pt idx="2368">
                  <c:v>2369</c:v>
                </c:pt>
                <c:pt idx="2369">
                  <c:v>2370</c:v>
                </c:pt>
                <c:pt idx="2370">
                  <c:v>2371</c:v>
                </c:pt>
                <c:pt idx="2371">
                  <c:v>2372</c:v>
                </c:pt>
                <c:pt idx="2372">
                  <c:v>2373</c:v>
                </c:pt>
                <c:pt idx="2373">
                  <c:v>2374</c:v>
                </c:pt>
                <c:pt idx="2374">
                  <c:v>2375</c:v>
                </c:pt>
                <c:pt idx="2375">
                  <c:v>2376</c:v>
                </c:pt>
                <c:pt idx="2376">
                  <c:v>2377</c:v>
                </c:pt>
                <c:pt idx="2377">
                  <c:v>2378</c:v>
                </c:pt>
                <c:pt idx="2378">
                  <c:v>2379</c:v>
                </c:pt>
                <c:pt idx="2379">
                  <c:v>2380</c:v>
                </c:pt>
                <c:pt idx="2380">
                  <c:v>2381</c:v>
                </c:pt>
                <c:pt idx="2381">
                  <c:v>2382</c:v>
                </c:pt>
                <c:pt idx="2382">
                  <c:v>2383</c:v>
                </c:pt>
                <c:pt idx="2383">
                  <c:v>2384</c:v>
                </c:pt>
                <c:pt idx="2384">
                  <c:v>2385</c:v>
                </c:pt>
                <c:pt idx="2385">
                  <c:v>2386</c:v>
                </c:pt>
                <c:pt idx="2386">
                  <c:v>2387</c:v>
                </c:pt>
                <c:pt idx="2387">
                  <c:v>2388</c:v>
                </c:pt>
                <c:pt idx="2388">
                  <c:v>2389</c:v>
                </c:pt>
                <c:pt idx="2389">
                  <c:v>2390</c:v>
                </c:pt>
                <c:pt idx="2390">
                  <c:v>2391</c:v>
                </c:pt>
                <c:pt idx="2391">
                  <c:v>2392</c:v>
                </c:pt>
                <c:pt idx="2392">
                  <c:v>2393</c:v>
                </c:pt>
                <c:pt idx="2393">
                  <c:v>2394</c:v>
                </c:pt>
                <c:pt idx="2394">
                  <c:v>2395</c:v>
                </c:pt>
                <c:pt idx="2395">
                  <c:v>2396</c:v>
                </c:pt>
                <c:pt idx="2396">
                  <c:v>2397</c:v>
                </c:pt>
                <c:pt idx="2397">
                  <c:v>2398</c:v>
                </c:pt>
                <c:pt idx="2398">
                  <c:v>2399</c:v>
                </c:pt>
                <c:pt idx="2399">
                  <c:v>2400</c:v>
                </c:pt>
                <c:pt idx="2400">
                  <c:v>2401</c:v>
                </c:pt>
                <c:pt idx="2401">
                  <c:v>2402</c:v>
                </c:pt>
                <c:pt idx="2402">
                  <c:v>2403</c:v>
                </c:pt>
                <c:pt idx="2403">
                  <c:v>2404</c:v>
                </c:pt>
                <c:pt idx="2404">
                  <c:v>2405</c:v>
                </c:pt>
                <c:pt idx="2405">
                  <c:v>2406</c:v>
                </c:pt>
                <c:pt idx="2406">
                  <c:v>2407</c:v>
                </c:pt>
                <c:pt idx="2407">
                  <c:v>2408</c:v>
                </c:pt>
                <c:pt idx="2408">
                  <c:v>2409</c:v>
                </c:pt>
                <c:pt idx="2409">
                  <c:v>2410</c:v>
                </c:pt>
                <c:pt idx="2410">
                  <c:v>2411</c:v>
                </c:pt>
                <c:pt idx="2411">
                  <c:v>2412</c:v>
                </c:pt>
                <c:pt idx="2412">
                  <c:v>2413</c:v>
                </c:pt>
                <c:pt idx="2413">
                  <c:v>2414</c:v>
                </c:pt>
                <c:pt idx="2414">
                  <c:v>2415</c:v>
                </c:pt>
                <c:pt idx="2415">
                  <c:v>2416</c:v>
                </c:pt>
                <c:pt idx="2416">
                  <c:v>2417</c:v>
                </c:pt>
                <c:pt idx="2417">
                  <c:v>2418</c:v>
                </c:pt>
                <c:pt idx="2418">
                  <c:v>2419</c:v>
                </c:pt>
                <c:pt idx="2419">
                  <c:v>2420</c:v>
                </c:pt>
                <c:pt idx="2420">
                  <c:v>2421</c:v>
                </c:pt>
                <c:pt idx="2421">
                  <c:v>2422</c:v>
                </c:pt>
                <c:pt idx="2422">
                  <c:v>2423</c:v>
                </c:pt>
                <c:pt idx="2423">
                  <c:v>2424</c:v>
                </c:pt>
                <c:pt idx="2424">
                  <c:v>2425</c:v>
                </c:pt>
                <c:pt idx="2425">
                  <c:v>2426</c:v>
                </c:pt>
                <c:pt idx="2426">
                  <c:v>2427</c:v>
                </c:pt>
                <c:pt idx="2427">
                  <c:v>2428</c:v>
                </c:pt>
                <c:pt idx="2428">
                  <c:v>2429</c:v>
                </c:pt>
                <c:pt idx="2429">
                  <c:v>2430</c:v>
                </c:pt>
                <c:pt idx="2430">
                  <c:v>2431</c:v>
                </c:pt>
                <c:pt idx="2431">
                  <c:v>2432</c:v>
                </c:pt>
                <c:pt idx="2432">
                  <c:v>2433</c:v>
                </c:pt>
                <c:pt idx="2433">
                  <c:v>2434</c:v>
                </c:pt>
                <c:pt idx="2434">
                  <c:v>2435</c:v>
                </c:pt>
                <c:pt idx="2435">
                  <c:v>2436</c:v>
                </c:pt>
                <c:pt idx="2436">
                  <c:v>2437</c:v>
                </c:pt>
                <c:pt idx="2437">
                  <c:v>2438</c:v>
                </c:pt>
                <c:pt idx="2438">
                  <c:v>2439</c:v>
                </c:pt>
                <c:pt idx="2439">
                  <c:v>2440</c:v>
                </c:pt>
                <c:pt idx="2440">
                  <c:v>2441</c:v>
                </c:pt>
                <c:pt idx="2441">
                  <c:v>2442</c:v>
                </c:pt>
                <c:pt idx="2442">
                  <c:v>2443</c:v>
                </c:pt>
                <c:pt idx="2443">
                  <c:v>2444</c:v>
                </c:pt>
                <c:pt idx="2444">
                  <c:v>2445</c:v>
                </c:pt>
                <c:pt idx="2445">
                  <c:v>2446</c:v>
                </c:pt>
                <c:pt idx="2446">
                  <c:v>2447</c:v>
                </c:pt>
                <c:pt idx="2447">
                  <c:v>2448</c:v>
                </c:pt>
                <c:pt idx="2448">
                  <c:v>2449</c:v>
                </c:pt>
                <c:pt idx="2449">
                  <c:v>2450</c:v>
                </c:pt>
                <c:pt idx="2450">
                  <c:v>2451</c:v>
                </c:pt>
                <c:pt idx="2451">
                  <c:v>2452</c:v>
                </c:pt>
                <c:pt idx="2452">
                  <c:v>2453</c:v>
                </c:pt>
                <c:pt idx="2453">
                  <c:v>2454</c:v>
                </c:pt>
                <c:pt idx="2454">
                  <c:v>2455</c:v>
                </c:pt>
                <c:pt idx="2455">
                  <c:v>2456</c:v>
                </c:pt>
                <c:pt idx="2456">
                  <c:v>2457</c:v>
                </c:pt>
                <c:pt idx="2457">
                  <c:v>2458</c:v>
                </c:pt>
                <c:pt idx="2458">
                  <c:v>2459</c:v>
                </c:pt>
                <c:pt idx="2459">
                  <c:v>2460</c:v>
                </c:pt>
                <c:pt idx="2460">
                  <c:v>2461</c:v>
                </c:pt>
                <c:pt idx="2461">
                  <c:v>2462</c:v>
                </c:pt>
                <c:pt idx="2462">
                  <c:v>2463</c:v>
                </c:pt>
                <c:pt idx="2463">
                  <c:v>2464</c:v>
                </c:pt>
                <c:pt idx="2464">
                  <c:v>2465</c:v>
                </c:pt>
                <c:pt idx="2465">
                  <c:v>2466</c:v>
                </c:pt>
                <c:pt idx="2466">
                  <c:v>2467</c:v>
                </c:pt>
                <c:pt idx="2467">
                  <c:v>2468</c:v>
                </c:pt>
                <c:pt idx="2468">
                  <c:v>2469</c:v>
                </c:pt>
                <c:pt idx="2469">
                  <c:v>2470</c:v>
                </c:pt>
                <c:pt idx="2470">
                  <c:v>2471</c:v>
                </c:pt>
                <c:pt idx="2471">
                  <c:v>2472</c:v>
                </c:pt>
                <c:pt idx="2472">
                  <c:v>2473</c:v>
                </c:pt>
                <c:pt idx="2473">
                  <c:v>2474</c:v>
                </c:pt>
                <c:pt idx="2474">
                  <c:v>2475</c:v>
                </c:pt>
                <c:pt idx="2475">
                  <c:v>2476</c:v>
                </c:pt>
                <c:pt idx="2476">
                  <c:v>2477</c:v>
                </c:pt>
                <c:pt idx="2477">
                  <c:v>2478</c:v>
                </c:pt>
                <c:pt idx="2478">
                  <c:v>2479</c:v>
                </c:pt>
                <c:pt idx="2479">
                  <c:v>2480</c:v>
                </c:pt>
                <c:pt idx="2480">
                  <c:v>2481</c:v>
                </c:pt>
                <c:pt idx="2481">
                  <c:v>2482</c:v>
                </c:pt>
                <c:pt idx="2482">
                  <c:v>2483</c:v>
                </c:pt>
                <c:pt idx="2483">
                  <c:v>2484</c:v>
                </c:pt>
                <c:pt idx="2484">
                  <c:v>2485</c:v>
                </c:pt>
                <c:pt idx="2485">
                  <c:v>2486</c:v>
                </c:pt>
                <c:pt idx="2486">
                  <c:v>2487</c:v>
                </c:pt>
                <c:pt idx="2487">
                  <c:v>2488</c:v>
                </c:pt>
                <c:pt idx="2488">
                  <c:v>2489</c:v>
                </c:pt>
                <c:pt idx="2489">
                  <c:v>2490</c:v>
                </c:pt>
                <c:pt idx="2490">
                  <c:v>2491</c:v>
                </c:pt>
                <c:pt idx="2491">
                  <c:v>2492</c:v>
                </c:pt>
                <c:pt idx="2492">
                  <c:v>2493</c:v>
                </c:pt>
                <c:pt idx="2493">
                  <c:v>2494</c:v>
                </c:pt>
                <c:pt idx="2494">
                  <c:v>2495</c:v>
                </c:pt>
                <c:pt idx="2495">
                  <c:v>2496</c:v>
                </c:pt>
                <c:pt idx="2496">
                  <c:v>2497</c:v>
                </c:pt>
                <c:pt idx="2497">
                  <c:v>2498</c:v>
                </c:pt>
                <c:pt idx="2498">
                  <c:v>2499</c:v>
                </c:pt>
                <c:pt idx="2499">
                  <c:v>2500</c:v>
                </c:pt>
                <c:pt idx="2500">
                  <c:v>2501</c:v>
                </c:pt>
                <c:pt idx="2501">
                  <c:v>2502</c:v>
                </c:pt>
                <c:pt idx="2502">
                  <c:v>2503</c:v>
                </c:pt>
                <c:pt idx="2503">
                  <c:v>2504</c:v>
                </c:pt>
                <c:pt idx="2504">
                  <c:v>2505</c:v>
                </c:pt>
                <c:pt idx="2505">
                  <c:v>2506</c:v>
                </c:pt>
                <c:pt idx="2506">
                  <c:v>2507</c:v>
                </c:pt>
                <c:pt idx="2507">
                  <c:v>2508</c:v>
                </c:pt>
                <c:pt idx="2508">
                  <c:v>2509</c:v>
                </c:pt>
                <c:pt idx="2509">
                  <c:v>2510</c:v>
                </c:pt>
                <c:pt idx="2510">
                  <c:v>2511</c:v>
                </c:pt>
                <c:pt idx="2511">
                  <c:v>2512</c:v>
                </c:pt>
                <c:pt idx="2512">
                  <c:v>2513</c:v>
                </c:pt>
                <c:pt idx="2513">
                  <c:v>2514</c:v>
                </c:pt>
                <c:pt idx="2514">
                  <c:v>2515</c:v>
                </c:pt>
                <c:pt idx="2515">
                  <c:v>2516</c:v>
                </c:pt>
                <c:pt idx="2516">
                  <c:v>2517</c:v>
                </c:pt>
                <c:pt idx="2517">
                  <c:v>2518</c:v>
                </c:pt>
                <c:pt idx="2518">
                  <c:v>2519</c:v>
                </c:pt>
                <c:pt idx="2519">
                  <c:v>2520</c:v>
                </c:pt>
                <c:pt idx="2520">
                  <c:v>2521</c:v>
                </c:pt>
                <c:pt idx="2521">
                  <c:v>2522</c:v>
                </c:pt>
                <c:pt idx="2522">
                  <c:v>2523</c:v>
                </c:pt>
                <c:pt idx="2523">
                  <c:v>2524</c:v>
                </c:pt>
                <c:pt idx="2524">
                  <c:v>2525</c:v>
                </c:pt>
                <c:pt idx="2525">
                  <c:v>2526</c:v>
                </c:pt>
                <c:pt idx="2526">
                  <c:v>2527</c:v>
                </c:pt>
                <c:pt idx="2527">
                  <c:v>2528</c:v>
                </c:pt>
                <c:pt idx="2528">
                  <c:v>2529</c:v>
                </c:pt>
                <c:pt idx="2529">
                  <c:v>2530</c:v>
                </c:pt>
                <c:pt idx="2530">
                  <c:v>2531</c:v>
                </c:pt>
                <c:pt idx="2531">
                  <c:v>2532</c:v>
                </c:pt>
                <c:pt idx="2532">
                  <c:v>2533</c:v>
                </c:pt>
                <c:pt idx="2533">
                  <c:v>2534</c:v>
                </c:pt>
                <c:pt idx="2534">
                  <c:v>2535</c:v>
                </c:pt>
                <c:pt idx="2535">
                  <c:v>2536</c:v>
                </c:pt>
                <c:pt idx="2536">
                  <c:v>2537</c:v>
                </c:pt>
                <c:pt idx="2537">
                  <c:v>2538</c:v>
                </c:pt>
                <c:pt idx="2538">
                  <c:v>2539</c:v>
                </c:pt>
                <c:pt idx="2539">
                  <c:v>2540</c:v>
                </c:pt>
                <c:pt idx="2540">
                  <c:v>2541</c:v>
                </c:pt>
                <c:pt idx="2541">
                  <c:v>2542</c:v>
                </c:pt>
                <c:pt idx="2542">
                  <c:v>2543</c:v>
                </c:pt>
                <c:pt idx="2543">
                  <c:v>2544</c:v>
                </c:pt>
                <c:pt idx="2544">
                  <c:v>2545</c:v>
                </c:pt>
                <c:pt idx="2545">
                  <c:v>2546</c:v>
                </c:pt>
                <c:pt idx="2546">
                  <c:v>2547</c:v>
                </c:pt>
                <c:pt idx="2547">
                  <c:v>2548</c:v>
                </c:pt>
                <c:pt idx="2548">
                  <c:v>2549</c:v>
                </c:pt>
                <c:pt idx="2549">
                  <c:v>2550</c:v>
                </c:pt>
                <c:pt idx="2550">
                  <c:v>2551</c:v>
                </c:pt>
                <c:pt idx="2551">
                  <c:v>2552</c:v>
                </c:pt>
                <c:pt idx="2552">
                  <c:v>2553</c:v>
                </c:pt>
                <c:pt idx="2553">
                  <c:v>2554</c:v>
                </c:pt>
                <c:pt idx="2554">
                  <c:v>2555</c:v>
                </c:pt>
                <c:pt idx="2555">
                  <c:v>2556</c:v>
                </c:pt>
                <c:pt idx="2556">
                  <c:v>2557</c:v>
                </c:pt>
                <c:pt idx="2557">
                  <c:v>2558</c:v>
                </c:pt>
                <c:pt idx="2558">
                  <c:v>2559</c:v>
                </c:pt>
                <c:pt idx="2559">
                  <c:v>2560</c:v>
                </c:pt>
                <c:pt idx="2560">
                  <c:v>2561</c:v>
                </c:pt>
                <c:pt idx="2561">
                  <c:v>2562</c:v>
                </c:pt>
                <c:pt idx="2562">
                  <c:v>2563</c:v>
                </c:pt>
                <c:pt idx="2563">
                  <c:v>2564</c:v>
                </c:pt>
                <c:pt idx="2564">
                  <c:v>2565</c:v>
                </c:pt>
                <c:pt idx="2565">
                  <c:v>2566</c:v>
                </c:pt>
                <c:pt idx="2566">
                  <c:v>2567</c:v>
                </c:pt>
                <c:pt idx="2567">
                  <c:v>2568</c:v>
                </c:pt>
                <c:pt idx="2568">
                  <c:v>2569</c:v>
                </c:pt>
                <c:pt idx="2569">
                  <c:v>2570</c:v>
                </c:pt>
                <c:pt idx="2570">
                  <c:v>2571</c:v>
                </c:pt>
                <c:pt idx="2571">
                  <c:v>2572</c:v>
                </c:pt>
                <c:pt idx="2572">
                  <c:v>2573</c:v>
                </c:pt>
                <c:pt idx="2573">
                  <c:v>2574</c:v>
                </c:pt>
                <c:pt idx="2574">
                  <c:v>2575</c:v>
                </c:pt>
                <c:pt idx="2575">
                  <c:v>2576</c:v>
                </c:pt>
                <c:pt idx="2576">
                  <c:v>2577</c:v>
                </c:pt>
                <c:pt idx="2577">
                  <c:v>2578</c:v>
                </c:pt>
                <c:pt idx="2578">
                  <c:v>2579</c:v>
                </c:pt>
                <c:pt idx="2579">
                  <c:v>2580</c:v>
                </c:pt>
                <c:pt idx="2580">
                  <c:v>2581</c:v>
                </c:pt>
                <c:pt idx="2581">
                  <c:v>2582</c:v>
                </c:pt>
                <c:pt idx="2582">
                  <c:v>2583</c:v>
                </c:pt>
                <c:pt idx="2583">
                  <c:v>2584</c:v>
                </c:pt>
                <c:pt idx="2584">
                  <c:v>2585</c:v>
                </c:pt>
                <c:pt idx="2585">
                  <c:v>2586</c:v>
                </c:pt>
                <c:pt idx="2586">
                  <c:v>2587</c:v>
                </c:pt>
                <c:pt idx="2587">
                  <c:v>2588</c:v>
                </c:pt>
                <c:pt idx="2588">
                  <c:v>2589</c:v>
                </c:pt>
                <c:pt idx="2589">
                  <c:v>2590</c:v>
                </c:pt>
                <c:pt idx="2590">
                  <c:v>2591</c:v>
                </c:pt>
                <c:pt idx="2591">
                  <c:v>2592</c:v>
                </c:pt>
                <c:pt idx="2592">
                  <c:v>2593</c:v>
                </c:pt>
                <c:pt idx="2593">
                  <c:v>2594</c:v>
                </c:pt>
                <c:pt idx="2594">
                  <c:v>2595</c:v>
                </c:pt>
                <c:pt idx="2595">
                  <c:v>2596</c:v>
                </c:pt>
                <c:pt idx="2596">
                  <c:v>2597</c:v>
                </c:pt>
                <c:pt idx="2597">
                  <c:v>2598</c:v>
                </c:pt>
                <c:pt idx="2598">
                  <c:v>2599</c:v>
                </c:pt>
                <c:pt idx="2599">
                  <c:v>2600</c:v>
                </c:pt>
                <c:pt idx="2600">
                  <c:v>2601</c:v>
                </c:pt>
                <c:pt idx="2601">
                  <c:v>2602</c:v>
                </c:pt>
                <c:pt idx="2602">
                  <c:v>2603</c:v>
                </c:pt>
                <c:pt idx="2603">
                  <c:v>2604</c:v>
                </c:pt>
                <c:pt idx="2604">
                  <c:v>2605</c:v>
                </c:pt>
                <c:pt idx="2605">
                  <c:v>2606</c:v>
                </c:pt>
                <c:pt idx="2606">
                  <c:v>2607</c:v>
                </c:pt>
                <c:pt idx="2607">
                  <c:v>2608</c:v>
                </c:pt>
                <c:pt idx="2608">
                  <c:v>2609</c:v>
                </c:pt>
                <c:pt idx="2609">
                  <c:v>2610</c:v>
                </c:pt>
                <c:pt idx="2610">
                  <c:v>2611</c:v>
                </c:pt>
                <c:pt idx="2611">
                  <c:v>2612</c:v>
                </c:pt>
                <c:pt idx="2612">
                  <c:v>2613</c:v>
                </c:pt>
                <c:pt idx="2613">
                  <c:v>2614</c:v>
                </c:pt>
                <c:pt idx="2614">
                  <c:v>2615</c:v>
                </c:pt>
                <c:pt idx="2615">
                  <c:v>2616</c:v>
                </c:pt>
                <c:pt idx="2616">
                  <c:v>2617</c:v>
                </c:pt>
                <c:pt idx="2617">
                  <c:v>2618</c:v>
                </c:pt>
                <c:pt idx="2618">
                  <c:v>2619</c:v>
                </c:pt>
                <c:pt idx="2619">
                  <c:v>2620</c:v>
                </c:pt>
                <c:pt idx="2620">
                  <c:v>2621</c:v>
                </c:pt>
                <c:pt idx="2621">
                  <c:v>2622</c:v>
                </c:pt>
                <c:pt idx="2622">
                  <c:v>2623</c:v>
                </c:pt>
                <c:pt idx="2623">
                  <c:v>2624</c:v>
                </c:pt>
                <c:pt idx="2624">
                  <c:v>2625</c:v>
                </c:pt>
                <c:pt idx="2625">
                  <c:v>2626</c:v>
                </c:pt>
                <c:pt idx="2626">
                  <c:v>2627</c:v>
                </c:pt>
                <c:pt idx="2627">
                  <c:v>2628</c:v>
                </c:pt>
                <c:pt idx="2628">
                  <c:v>2629</c:v>
                </c:pt>
                <c:pt idx="2629">
                  <c:v>2630</c:v>
                </c:pt>
                <c:pt idx="2630">
                  <c:v>2631</c:v>
                </c:pt>
                <c:pt idx="2631">
                  <c:v>2632</c:v>
                </c:pt>
                <c:pt idx="2632">
                  <c:v>2633</c:v>
                </c:pt>
                <c:pt idx="2633">
                  <c:v>2634</c:v>
                </c:pt>
                <c:pt idx="2634">
                  <c:v>2635</c:v>
                </c:pt>
                <c:pt idx="2635">
                  <c:v>2636</c:v>
                </c:pt>
                <c:pt idx="2636">
                  <c:v>2637</c:v>
                </c:pt>
                <c:pt idx="2637">
                  <c:v>2638</c:v>
                </c:pt>
                <c:pt idx="2638">
                  <c:v>2639</c:v>
                </c:pt>
                <c:pt idx="2639">
                  <c:v>2640</c:v>
                </c:pt>
                <c:pt idx="2640">
                  <c:v>2641</c:v>
                </c:pt>
                <c:pt idx="2641">
                  <c:v>2642</c:v>
                </c:pt>
                <c:pt idx="2642">
                  <c:v>2643</c:v>
                </c:pt>
                <c:pt idx="2643">
                  <c:v>2644</c:v>
                </c:pt>
                <c:pt idx="2644">
                  <c:v>2645</c:v>
                </c:pt>
                <c:pt idx="2645">
                  <c:v>2646</c:v>
                </c:pt>
                <c:pt idx="2646">
                  <c:v>2647</c:v>
                </c:pt>
                <c:pt idx="2647">
                  <c:v>2648</c:v>
                </c:pt>
                <c:pt idx="2648">
                  <c:v>2649</c:v>
                </c:pt>
                <c:pt idx="2649">
                  <c:v>2650</c:v>
                </c:pt>
                <c:pt idx="2650">
                  <c:v>2651</c:v>
                </c:pt>
                <c:pt idx="2651">
                  <c:v>2652</c:v>
                </c:pt>
                <c:pt idx="2652">
                  <c:v>2653</c:v>
                </c:pt>
                <c:pt idx="2653">
                  <c:v>2654</c:v>
                </c:pt>
                <c:pt idx="2654">
                  <c:v>2655</c:v>
                </c:pt>
                <c:pt idx="2655">
                  <c:v>2656</c:v>
                </c:pt>
                <c:pt idx="2656">
                  <c:v>2657</c:v>
                </c:pt>
                <c:pt idx="2657">
                  <c:v>2658</c:v>
                </c:pt>
                <c:pt idx="2658">
                  <c:v>2659</c:v>
                </c:pt>
                <c:pt idx="2659">
                  <c:v>2660</c:v>
                </c:pt>
                <c:pt idx="2660">
                  <c:v>2661</c:v>
                </c:pt>
                <c:pt idx="2661">
                  <c:v>2662</c:v>
                </c:pt>
                <c:pt idx="2662">
                  <c:v>2663</c:v>
                </c:pt>
                <c:pt idx="2663">
                  <c:v>2664</c:v>
                </c:pt>
                <c:pt idx="2664">
                  <c:v>2665</c:v>
                </c:pt>
                <c:pt idx="2665">
                  <c:v>2666</c:v>
                </c:pt>
                <c:pt idx="2666">
                  <c:v>2667</c:v>
                </c:pt>
                <c:pt idx="2667">
                  <c:v>2668</c:v>
                </c:pt>
                <c:pt idx="2668">
                  <c:v>2669</c:v>
                </c:pt>
                <c:pt idx="2669">
                  <c:v>2670</c:v>
                </c:pt>
                <c:pt idx="2670">
                  <c:v>2671</c:v>
                </c:pt>
                <c:pt idx="2671">
                  <c:v>2672</c:v>
                </c:pt>
                <c:pt idx="2672">
                  <c:v>2673</c:v>
                </c:pt>
                <c:pt idx="2673">
                  <c:v>2674</c:v>
                </c:pt>
                <c:pt idx="2674">
                  <c:v>2675</c:v>
                </c:pt>
                <c:pt idx="2675">
                  <c:v>2676</c:v>
                </c:pt>
                <c:pt idx="2676">
                  <c:v>2677</c:v>
                </c:pt>
                <c:pt idx="2677">
                  <c:v>2678</c:v>
                </c:pt>
                <c:pt idx="2678">
                  <c:v>2679</c:v>
                </c:pt>
                <c:pt idx="2679">
                  <c:v>2680</c:v>
                </c:pt>
                <c:pt idx="2680">
                  <c:v>2681</c:v>
                </c:pt>
                <c:pt idx="2681">
                  <c:v>2682</c:v>
                </c:pt>
                <c:pt idx="2682">
                  <c:v>2683</c:v>
                </c:pt>
                <c:pt idx="2683">
                  <c:v>2684</c:v>
                </c:pt>
                <c:pt idx="2684">
                  <c:v>2685</c:v>
                </c:pt>
                <c:pt idx="2685">
                  <c:v>2686</c:v>
                </c:pt>
                <c:pt idx="2686">
                  <c:v>2687</c:v>
                </c:pt>
                <c:pt idx="2687">
                  <c:v>2688</c:v>
                </c:pt>
                <c:pt idx="2688">
                  <c:v>2689</c:v>
                </c:pt>
                <c:pt idx="2689">
                  <c:v>2690</c:v>
                </c:pt>
                <c:pt idx="2690">
                  <c:v>2691</c:v>
                </c:pt>
                <c:pt idx="2691">
                  <c:v>2692</c:v>
                </c:pt>
                <c:pt idx="2692">
                  <c:v>2693</c:v>
                </c:pt>
                <c:pt idx="2693">
                  <c:v>2694</c:v>
                </c:pt>
                <c:pt idx="2694">
                  <c:v>2695</c:v>
                </c:pt>
                <c:pt idx="2695">
                  <c:v>2696</c:v>
                </c:pt>
                <c:pt idx="2696">
                  <c:v>2697</c:v>
                </c:pt>
                <c:pt idx="2697">
                  <c:v>2698</c:v>
                </c:pt>
                <c:pt idx="2698">
                  <c:v>2699</c:v>
                </c:pt>
                <c:pt idx="2699">
                  <c:v>2700</c:v>
                </c:pt>
                <c:pt idx="2700">
                  <c:v>2701</c:v>
                </c:pt>
                <c:pt idx="2701">
                  <c:v>2702</c:v>
                </c:pt>
                <c:pt idx="2702">
                  <c:v>2703</c:v>
                </c:pt>
                <c:pt idx="2703">
                  <c:v>2704</c:v>
                </c:pt>
                <c:pt idx="2704">
                  <c:v>2705</c:v>
                </c:pt>
                <c:pt idx="2705">
                  <c:v>2706</c:v>
                </c:pt>
                <c:pt idx="2706">
                  <c:v>2707</c:v>
                </c:pt>
                <c:pt idx="2707">
                  <c:v>2708</c:v>
                </c:pt>
                <c:pt idx="2708">
                  <c:v>2709</c:v>
                </c:pt>
                <c:pt idx="2709">
                  <c:v>2710</c:v>
                </c:pt>
                <c:pt idx="2710">
                  <c:v>2711</c:v>
                </c:pt>
                <c:pt idx="2711">
                  <c:v>2712</c:v>
                </c:pt>
                <c:pt idx="2712">
                  <c:v>2713</c:v>
                </c:pt>
                <c:pt idx="2713">
                  <c:v>2714</c:v>
                </c:pt>
                <c:pt idx="2714">
                  <c:v>2715</c:v>
                </c:pt>
                <c:pt idx="2715">
                  <c:v>2716</c:v>
                </c:pt>
                <c:pt idx="2716">
                  <c:v>2717</c:v>
                </c:pt>
                <c:pt idx="2717">
                  <c:v>2718</c:v>
                </c:pt>
                <c:pt idx="2718">
                  <c:v>2719</c:v>
                </c:pt>
                <c:pt idx="2719">
                  <c:v>2720</c:v>
                </c:pt>
                <c:pt idx="2720">
                  <c:v>2721</c:v>
                </c:pt>
                <c:pt idx="2721">
                  <c:v>2722</c:v>
                </c:pt>
                <c:pt idx="2722">
                  <c:v>2723</c:v>
                </c:pt>
                <c:pt idx="2723">
                  <c:v>2724</c:v>
                </c:pt>
                <c:pt idx="2724">
                  <c:v>2725</c:v>
                </c:pt>
                <c:pt idx="2725">
                  <c:v>2726</c:v>
                </c:pt>
                <c:pt idx="2726">
                  <c:v>2727</c:v>
                </c:pt>
                <c:pt idx="2727">
                  <c:v>2728</c:v>
                </c:pt>
                <c:pt idx="2728">
                  <c:v>2729</c:v>
                </c:pt>
                <c:pt idx="2729">
                  <c:v>2730</c:v>
                </c:pt>
                <c:pt idx="2730">
                  <c:v>2731</c:v>
                </c:pt>
                <c:pt idx="2731">
                  <c:v>2732</c:v>
                </c:pt>
                <c:pt idx="2732">
                  <c:v>2733</c:v>
                </c:pt>
                <c:pt idx="2733">
                  <c:v>2734</c:v>
                </c:pt>
                <c:pt idx="2734">
                  <c:v>2735</c:v>
                </c:pt>
                <c:pt idx="2735">
                  <c:v>2736</c:v>
                </c:pt>
                <c:pt idx="2736">
                  <c:v>2737</c:v>
                </c:pt>
                <c:pt idx="2737">
                  <c:v>2738</c:v>
                </c:pt>
                <c:pt idx="2738">
                  <c:v>2739</c:v>
                </c:pt>
                <c:pt idx="2739">
                  <c:v>2740</c:v>
                </c:pt>
                <c:pt idx="2740">
                  <c:v>2741</c:v>
                </c:pt>
                <c:pt idx="2741">
                  <c:v>2742</c:v>
                </c:pt>
                <c:pt idx="2742">
                  <c:v>2743</c:v>
                </c:pt>
                <c:pt idx="2743">
                  <c:v>2744</c:v>
                </c:pt>
                <c:pt idx="2744">
                  <c:v>2745</c:v>
                </c:pt>
                <c:pt idx="2745">
                  <c:v>2746</c:v>
                </c:pt>
                <c:pt idx="2746">
                  <c:v>2747</c:v>
                </c:pt>
                <c:pt idx="2747">
                  <c:v>2748</c:v>
                </c:pt>
                <c:pt idx="2748">
                  <c:v>2749</c:v>
                </c:pt>
                <c:pt idx="2749">
                  <c:v>2750</c:v>
                </c:pt>
                <c:pt idx="2750">
                  <c:v>2751</c:v>
                </c:pt>
                <c:pt idx="2751">
                  <c:v>2752</c:v>
                </c:pt>
                <c:pt idx="2752">
                  <c:v>2753</c:v>
                </c:pt>
                <c:pt idx="2753">
                  <c:v>2754</c:v>
                </c:pt>
                <c:pt idx="2754">
                  <c:v>2755</c:v>
                </c:pt>
                <c:pt idx="2755">
                  <c:v>2756</c:v>
                </c:pt>
                <c:pt idx="2756">
                  <c:v>2757</c:v>
                </c:pt>
                <c:pt idx="2757">
                  <c:v>2758</c:v>
                </c:pt>
                <c:pt idx="2758">
                  <c:v>2759</c:v>
                </c:pt>
                <c:pt idx="2759">
                  <c:v>2760</c:v>
                </c:pt>
                <c:pt idx="2760">
                  <c:v>2761</c:v>
                </c:pt>
                <c:pt idx="2761">
                  <c:v>2762</c:v>
                </c:pt>
                <c:pt idx="2762">
                  <c:v>2763</c:v>
                </c:pt>
                <c:pt idx="2763">
                  <c:v>2764</c:v>
                </c:pt>
                <c:pt idx="2764">
                  <c:v>2765</c:v>
                </c:pt>
                <c:pt idx="2765">
                  <c:v>2766</c:v>
                </c:pt>
                <c:pt idx="2766">
                  <c:v>2767</c:v>
                </c:pt>
                <c:pt idx="2767">
                  <c:v>2768</c:v>
                </c:pt>
                <c:pt idx="2768">
                  <c:v>2769</c:v>
                </c:pt>
                <c:pt idx="2769">
                  <c:v>2770</c:v>
                </c:pt>
                <c:pt idx="2770">
                  <c:v>2771</c:v>
                </c:pt>
                <c:pt idx="2771">
                  <c:v>2772</c:v>
                </c:pt>
                <c:pt idx="2772">
                  <c:v>2773</c:v>
                </c:pt>
                <c:pt idx="2773">
                  <c:v>2774</c:v>
                </c:pt>
                <c:pt idx="2774">
                  <c:v>2775</c:v>
                </c:pt>
                <c:pt idx="2775">
                  <c:v>2776</c:v>
                </c:pt>
                <c:pt idx="2776">
                  <c:v>2777</c:v>
                </c:pt>
                <c:pt idx="2777">
                  <c:v>2778</c:v>
                </c:pt>
                <c:pt idx="2778">
                  <c:v>2779</c:v>
                </c:pt>
                <c:pt idx="2779">
                  <c:v>2780</c:v>
                </c:pt>
                <c:pt idx="2780">
                  <c:v>2781</c:v>
                </c:pt>
                <c:pt idx="2781">
                  <c:v>2782</c:v>
                </c:pt>
                <c:pt idx="2782">
                  <c:v>2783</c:v>
                </c:pt>
                <c:pt idx="2783">
                  <c:v>2784</c:v>
                </c:pt>
                <c:pt idx="2784">
                  <c:v>2785</c:v>
                </c:pt>
                <c:pt idx="2785">
                  <c:v>2786</c:v>
                </c:pt>
                <c:pt idx="2786">
                  <c:v>2787</c:v>
                </c:pt>
                <c:pt idx="2787">
                  <c:v>2788</c:v>
                </c:pt>
                <c:pt idx="2788">
                  <c:v>2789</c:v>
                </c:pt>
                <c:pt idx="2789">
                  <c:v>2790</c:v>
                </c:pt>
                <c:pt idx="2790">
                  <c:v>2791</c:v>
                </c:pt>
                <c:pt idx="2791">
                  <c:v>2792</c:v>
                </c:pt>
                <c:pt idx="2792">
                  <c:v>2793</c:v>
                </c:pt>
                <c:pt idx="2793">
                  <c:v>2794</c:v>
                </c:pt>
                <c:pt idx="2794">
                  <c:v>2795</c:v>
                </c:pt>
                <c:pt idx="2795">
                  <c:v>2796</c:v>
                </c:pt>
                <c:pt idx="2796">
                  <c:v>2797</c:v>
                </c:pt>
                <c:pt idx="2797">
                  <c:v>2798</c:v>
                </c:pt>
                <c:pt idx="2798">
                  <c:v>2799</c:v>
                </c:pt>
                <c:pt idx="2799">
                  <c:v>2800</c:v>
                </c:pt>
                <c:pt idx="2800">
                  <c:v>2801</c:v>
                </c:pt>
                <c:pt idx="2801">
                  <c:v>2802</c:v>
                </c:pt>
                <c:pt idx="2802">
                  <c:v>2803</c:v>
                </c:pt>
                <c:pt idx="2803">
                  <c:v>2804</c:v>
                </c:pt>
                <c:pt idx="2804">
                  <c:v>2805</c:v>
                </c:pt>
                <c:pt idx="2805">
                  <c:v>2806</c:v>
                </c:pt>
                <c:pt idx="2806">
                  <c:v>2807</c:v>
                </c:pt>
                <c:pt idx="2807">
                  <c:v>2808</c:v>
                </c:pt>
                <c:pt idx="2808">
                  <c:v>2809</c:v>
                </c:pt>
                <c:pt idx="2809">
                  <c:v>2810</c:v>
                </c:pt>
                <c:pt idx="2810">
                  <c:v>2811</c:v>
                </c:pt>
                <c:pt idx="2811">
                  <c:v>2812</c:v>
                </c:pt>
                <c:pt idx="2812">
                  <c:v>2813</c:v>
                </c:pt>
                <c:pt idx="2813">
                  <c:v>2814</c:v>
                </c:pt>
                <c:pt idx="2814">
                  <c:v>2815</c:v>
                </c:pt>
                <c:pt idx="2815">
                  <c:v>2816</c:v>
                </c:pt>
                <c:pt idx="2816">
                  <c:v>2817</c:v>
                </c:pt>
                <c:pt idx="2817">
                  <c:v>2818</c:v>
                </c:pt>
                <c:pt idx="2818">
                  <c:v>2819</c:v>
                </c:pt>
                <c:pt idx="2819">
                  <c:v>2820</c:v>
                </c:pt>
                <c:pt idx="2820">
                  <c:v>2821</c:v>
                </c:pt>
                <c:pt idx="2821">
                  <c:v>2822</c:v>
                </c:pt>
                <c:pt idx="2822">
                  <c:v>2823</c:v>
                </c:pt>
                <c:pt idx="2823">
                  <c:v>2824</c:v>
                </c:pt>
                <c:pt idx="2824">
                  <c:v>2825</c:v>
                </c:pt>
                <c:pt idx="2825">
                  <c:v>2826</c:v>
                </c:pt>
                <c:pt idx="2826">
                  <c:v>2827</c:v>
                </c:pt>
                <c:pt idx="2827">
                  <c:v>2828</c:v>
                </c:pt>
                <c:pt idx="2828">
                  <c:v>2829</c:v>
                </c:pt>
                <c:pt idx="2829">
                  <c:v>2830</c:v>
                </c:pt>
                <c:pt idx="2830">
                  <c:v>2831</c:v>
                </c:pt>
                <c:pt idx="2831">
                  <c:v>2832</c:v>
                </c:pt>
                <c:pt idx="2832">
                  <c:v>2833</c:v>
                </c:pt>
                <c:pt idx="2833">
                  <c:v>2834</c:v>
                </c:pt>
                <c:pt idx="2834">
                  <c:v>2835</c:v>
                </c:pt>
                <c:pt idx="2835">
                  <c:v>2836</c:v>
                </c:pt>
                <c:pt idx="2836">
                  <c:v>2837</c:v>
                </c:pt>
                <c:pt idx="2837">
                  <c:v>2838</c:v>
                </c:pt>
                <c:pt idx="2838">
                  <c:v>2839</c:v>
                </c:pt>
                <c:pt idx="2839">
                  <c:v>2840</c:v>
                </c:pt>
                <c:pt idx="2840">
                  <c:v>2841</c:v>
                </c:pt>
                <c:pt idx="2841">
                  <c:v>2842</c:v>
                </c:pt>
                <c:pt idx="2842">
                  <c:v>2843</c:v>
                </c:pt>
                <c:pt idx="2843">
                  <c:v>2844</c:v>
                </c:pt>
                <c:pt idx="2844">
                  <c:v>2845</c:v>
                </c:pt>
                <c:pt idx="2845">
                  <c:v>2846</c:v>
                </c:pt>
                <c:pt idx="2846">
                  <c:v>2847</c:v>
                </c:pt>
                <c:pt idx="2847">
                  <c:v>2848</c:v>
                </c:pt>
                <c:pt idx="2848">
                  <c:v>2849</c:v>
                </c:pt>
                <c:pt idx="2849">
                  <c:v>2850</c:v>
                </c:pt>
                <c:pt idx="2850">
                  <c:v>2851</c:v>
                </c:pt>
                <c:pt idx="2851">
                  <c:v>2852</c:v>
                </c:pt>
                <c:pt idx="2852">
                  <c:v>2853</c:v>
                </c:pt>
                <c:pt idx="2853">
                  <c:v>2854</c:v>
                </c:pt>
                <c:pt idx="2854">
                  <c:v>2855</c:v>
                </c:pt>
                <c:pt idx="2855">
                  <c:v>2856</c:v>
                </c:pt>
                <c:pt idx="2856">
                  <c:v>2857</c:v>
                </c:pt>
                <c:pt idx="2857">
                  <c:v>2858</c:v>
                </c:pt>
                <c:pt idx="2858">
                  <c:v>2859</c:v>
                </c:pt>
                <c:pt idx="2859">
                  <c:v>2860</c:v>
                </c:pt>
                <c:pt idx="2860">
                  <c:v>2861</c:v>
                </c:pt>
                <c:pt idx="2861">
                  <c:v>2862</c:v>
                </c:pt>
                <c:pt idx="2862">
                  <c:v>2863</c:v>
                </c:pt>
                <c:pt idx="2863">
                  <c:v>2864</c:v>
                </c:pt>
                <c:pt idx="2864">
                  <c:v>2865</c:v>
                </c:pt>
                <c:pt idx="2865">
                  <c:v>2866</c:v>
                </c:pt>
                <c:pt idx="2866">
                  <c:v>2867</c:v>
                </c:pt>
                <c:pt idx="2867">
                  <c:v>2868</c:v>
                </c:pt>
                <c:pt idx="2868">
                  <c:v>2869</c:v>
                </c:pt>
                <c:pt idx="2869">
                  <c:v>2870</c:v>
                </c:pt>
                <c:pt idx="2870">
                  <c:v>2871</c:v>
                </c:pt>
                <c:pt idx="2871">
                  <c:v>2872</c:v>
                </c:pt>
                <c:pt idx="2872">
                  <c:v>2873</c:v>
                </c:pt>
                <c:pt idx="2873">
                  <c:v>2874</c:v>
                </c:pt>
                <c:pt idx="2874">
                  <c:v>2875</c:v>
                </c:pt>
                <c:pt idx="2875">
                  <c:v>2876</c:v>
                </c:pt>
                <c:pt idx="2876">
                  <c:v>2877</c:v>
                </c:pt>
                <c:pt idx="2877">
                  <c:v>2878</c:v>
                </c:pt>
                <c:pt idx="2878">
                  <c:v>2879</c:v>
                </c:pt>
                <c:pt idx="2879">
                  <c:v>2880</c:v>
                </c:pt>
                <c:pt idx="2880">
                  <c:v>2881</c:v>
                </c:pt>
                <c:pt idx="2881">
                  <c:v>2882</c:v>
                </c:pt>
                <c:pt idx="2882">
                  <c:v>2883</c:v>
                </c:pt>
                <c:pt idx="2883">
                  <c:v>2884</c:v>
                </c:pt>
                <c:pt idx="2884">
                  <c:v>2885</c:v>
                </c:pt>
                <c:pt idx="2885">
                  <c:v>2886</c:v>
                </c:pt>
                <c:pt idx="2886">
                  <c:v>2887</c:v>
                </c:pt>
                <c:pt idx="2887">
                  <c:v>2888</c:v>
                </c:pt>
                <c:pt idx="2888">
                  <c:v>2889</c:v>
                </c:pt>
                <c:pt idx="2889">
                  <c:v>2890</c:v>
                </c:pt>
                <c:pt idx="2890">
                  <c:v>2891</c:v>
                </c:pt>
                <c:pt idx="2891">
                  <c:v>2892</c:v>
                </c:pt>
                <c:pt idx="2892">
                  <c:v>2893</c:v>
                </c:pt>
                <c:pt idx="2893">
                  <c:v>2894</c:v>
                </c:pt>
                <c:pt idx="2894">
                  <c:v>2895</c:v>
                </c:pt>
                <c:pt idx="2895">
                  <c:v>2896</c:v>
                </c:pt>
                <c:pt idx="2896">
                  <c:v>2897</c:v>
                </c:pt>
                <c:pt idx="2897">
                  <c:v>2898</c:v>
                </c:pt>
                <c:pt idx="2898">
                  <c:v>2899</c:v>
                </c:pt>
                <c:pt idx="2899">
                  <c:v>2900</c:v>
                </c:pt>
                <c:pt idx="2900">
                  <c:v>2901</c:v>
                </c:pt>
                <c:pt idx="2901">
                  <c:v>2902</c:v>
                </c:pt>
                <c:pt idx="2902">
                  <c:v>2903</c:v>
                </c:pt>
                <c:pt idx="2903">
                  <c:v>2904</c:v>
                </c:pt>
                <c:pt idx="2904">
                  <c:v>2905</c:v>
                </c:pt>
                <c:pt idx="2905">
                  <c:v>2906</c:v>
                </c:pt>
                <c:pt idx="2906">
                  <c:v>2907</c:v>
                </c:pt>
                <c:pt idx="2907">
                  <c:v>2908</c:v>
                </c:pt>
                <c:pt idx="2908">
                  <c:v>2909</c:v>
                </c:pt>
                <c:pt idx="2909">
                  <c:v>2910</c:v>
                </c:pt>
                <c:pt idx="2910">
                  <c:v>2911</c:v>
                </c:pt>
                <c:pt idx="2911">
                  <c:v>2912</c:v>
                </c:pt>
                <c:pt idx="2912">
                  <c:v>2913</c:v>
                </c:pt>
                <c:pt idx="2913">
                  <c:v>2914</c:v>
                </c:pt>
                <c:pt idx="2914">
                  <c:v>2915</c:v>
                </c:pt>
                <c:pt idx="2915">
                  <c:v>2916</c:v>
                </c:pt>
                <c:pt idx="2916">
                  <c:v>2917</c:v>
                </c:pt>
                <c:pt idx="2917">
                  <c:v>2918</c:v>
                </c:pt>
                <c:pt idx="2918">
                  <c:v>2919</c:v>
                </c:pt>
                <c:pt idx="2919">
                  <c:v>2920</c:v>
                </c:pt>
                <c:pt idx="2920">
                  <c:v>2921</c:v>
                </c:pt>
                <c:pt idx="2921">
                  <c:v>2922</c:v>
                </c:pt>
                <c:pt idx="2922">
                  <c:v>2923</c:v>
                </c:pt>
                <c:pt idx="2923">
                  <c:v>2924</c:v>
                </c:pt>
                <c:pt idx="2924">
                  <c:v>2925</c:v>
                </c:pt>
                <c:pt idx="2925">
                  <c:v>2926</c:v>
                </c:pt>
                <c:pt idx="2926">
                  <c:v>2927</c:v>
                </c:pt>
                <c:pt idx="2927">
                  <c:v>2928</c:v>
                </c:pt>
                <c:pt idx="2928">
                  <c:v>2929</c:v>
                </c:pt>
                <c:pt idx="2929">
                  <c:v>2930</c:v>
                </c:pt>
                <c:pt idx="2930">
                  <c:v>2931</c:v>
                </c:pt>
                <c:pt idx="2931">
                  <c:v>2932</c:v>
                </c:pt>
                <c:pt idx="2932">
                  <c:v>2933</c:v>
                </c:pt>
                <c:pt idx="2933">
                  <c:v>2934</c:v>
                </c:pt>
                <c:pt idx="2934">
                  <c:v>2935</c:v>
                </c:pt>
                <c:pt idx="2935">
                  <c:v>2936</c:v>
                </c:pt>
                <c:pt idx="2936">
                  <c:v>2937</c:v>
                </c:pt>
                <c:pt idx="2937">
                  <c:v>2938</c:v>
                </c:pt>
                <c:pt idx="2938">
                  <c:v>2939</c:v>
                </c:pt>
                <c:pt idx="2939">
                  <c:v>2940</c:v>
                </c:pt>
                <c:pt idx="2940">
                  <c:v>2941</c:v>
                </c:pt>
                <c:pt idx="2941">
                  <c:v>2942</c:v>
                </c:pt>
                <c:pt idx="2942">
                  <c:v>2943</c:v>
                </c:pt>
                <c:pt idx="2943">
                  <c:v>2944</c:v>
                </c:pt>
                <c:pt idx="2944">
                  <c:v>2945</c:v>
                </c:pt>
                <c:pt idx="2945">
                  <c:v>2946</c:v>
                </c:pt>
                <c:pt idx="2946">
                  <c:v>2947</c:v>
                </c:pt>
                <c:pt idx="2947">
                  <c:v>2948</c:v>
                </c:pt>
                <c:pt idx="2948">
                  <c:v>2949</c:v>
                </c:pt>
                <c:pt idx="2949">
                  <c:v>2950</c:v>
                </c:pt>
                <c:pt idx="2950">
                  <c:v>2951</c:v>
                </c:pt>
                <c:pt idx="2951">
                  <c:v>2952</c:v>
                </c:pt>
                <c:pt idx="2952">
                  <c:v>2953</c:v>
                </c:pt>
                <c:pt idx="2953">
                  <c:v>2954</c:v>
                </c:pt>
                <c:pt idx="2954">
                  <c:v>2955</c:v>
                </c:pt>
                <c:pt idx="2955">
                  <c:v>2956</c:v>
                </c:pt>
                <c:pt idx="2956">
                  <c:v>2957</c:v>
                </c:pt>
                <c:pt idx="2957">
                  <c:v>2958</c:v>
                </c:pt>
                <c:pt idx="2958">
                  <c:v>2959</c:v>
                </c:pt>
                <c:pt idx="2959">
                  <c:v>2960</c:v>
                </c:pt>
                <c:pt idx="2960">
                  <c:v>2961</c:v>
                </c:pt>
                <c:pt idx="2961">
                  <c:v>2962</c:v>
                </c:pt>
                <c:pt idx="2962">
                  <c:v>2963</c:v>
                </c:pt>
                <c:pt idx="2963">
                  <c:v>2964</c:v>
                </c:pt>
                <c:pt idx="2964">
                  <c:v>2965</c:v>
                </c:pt>
                <c:pt idx="2965">
                  <c:v>2966</c:v>
                </c:pt>
                <c:pt idx="2966">
                  <c:v>2967</c:v>
                </c:pt>
                <c:pt idx="2967">
                  <c:v>2968</c:v>
                </c:pt>
                <c:pt idx="2968">
                  <c:v>2969</c:v>
                </c:pt>
                <c:pt idx="2969">
                  <c:v>2970</c:v>
                </c:pt>
                <c:pt idx="2970">
                  <c:v>2971</c:v>
                </c:pt>
                <c:pt idx="2971">
                  <c:v>2972</c:v>
                </c:pt>
                <c:pt idx="2972">
                  <c:v>2973</c:v>
                </c:pt>
                <c:pt idx="2973">
                  <c:v>2974</c:v>
                </c:pt>
                <c:pt idx="2974">
                  <c:v>2975</c:v>
                </c:pt>
                <c:pt idx="2975">
                  <c:v>2976</c:v>
                </c:pt>
                <c:pt idx="2976">
                  <c:v>2977</c:v>
                </c:pt>
                <c:pt idx="2977">
                  <c:v>2978</c:v>
                </c:pt>
                <c:pt idx="2978">
                  <c:v>2979</c:v>
                </c:pt>
                <c:pt idx="2979">
                  <c:v>2980</c:v>
                </c:pt>
                <c:pt idx="2980">
                  <c:v>2981</c:v>
                </c:pt>
                <c:pt idx="2981">
                  <c:v>2982</c:v>
                </c:pt>
                <c:pt idx="2982">
                  <c:v>2983</c:v>
                </c:pt>
                <c:pt idx="2983">
                  <c:v>2984</c:v>
                </c:pt>
                <c:pt idx="2984">
                  <c:v>2985</c:v>
                </c:pt>
                <c:pt idx="2985">
                  <c:v>2986</c:v>
                </c:pt>
                <c:pt idx="2986">
                  <c:v>2987</c:v>
                </c:pt>
                <c:pt idx="2987">
                  <c:v>2988</c:v>
                </c:pt>
                <c:pt idx="2988">
                  <c:v>2989</c:v>
                </c:pt>
                <c:pt idx="2989">
                  <c:v>2990</c:v>
                </c:pt>
                <c:pt idx="2990">
                  <c:v>2991</c:v>
                </c:pt>
                <c:pt idx="2991">
                  <c:v>2992</c:v>
                </c:pt>
                <c:pt idx="2992">
                  <c:v>2993</c:v>
                </c:pt>
                <c:pt idx="2993">
                  <c:v>2994</c:v>
                </c:pt>
                <c:pt idx="2994">
                  <c:v>2995</c:v>
                </c:pt>
                <c:pt idx="2995">
                  <c:v>2996</c:v>
                </c:pt>
                <c:pt idx="2996">
                  <c:v>2997</c:v>
                </c:pt>
                <c:pt idx="2997">
                  <c:v>2998</c:v>
                </c:pt>
                <c:pt idx="2998">
                  <c:v>2999</c:v>
                </c:pt>
                <c:pt idx="2999">
                  <c:v>3000</c:v>
                </c:pt>
                <c:pt idx="3000">
                  <c:v>3001</c:v>
                </c:pt>
                <c:pt idx="3001">
                  <c:v>3002</c:v>
                </c:pt>
                <c:pt idx="3002">
                  <c:v>3003</c:v>
                </c:pt>
                <c:pt idx="3003">
                  <c:v>3004</c:v>
                </c:pt>
                <c:pt idx="3004">
                  <c:v>3005</c:v>
                </c:pt>
                <c:pt idx="3005">
                  <c:v>3006</c:v>
                </c:pt>
                <c:pt idx="3006">
                  <c:v>3007</c:v>
                </c:pt>
                <c:pt idx="3007">
                  <c:v>3008</c:v>
                </c:pt>
                <c:pt idx="3008">
                  <c:v>3009</c:v>
                </c:pt>
                <c:pt idx="3009">
                  <c:v>3010</c:v>
                </c:pt>
                <c:pt idx="3010">
                  <c:v>3011</c:v>
                </c:pt>
                <c:pt idx="3011">
                  <c:v>3012</c:v>
                </c:pt>
                <c:pt idx="3012">
                  <c:v>3013</c:v>
                </c:pt>
                <c:pt idx="3013">
                  <c:v>3014</c:v>
                </c:pt>
                <c:pt idx="3014">
                  <c:v>3015</c:v>
                </c:pt>
                <c:pt idx="3015">
                  <c:v>3016</c:v>
                </c:pt>
                <c:pt idx="3016">
                  <c:v>3017</c:v>
                </c:pt>
                <c:pt idx="3017">
                  <c:v>3018</c:v>
                </c:pt>
                <c:pt idx="3018">
                  <c:v>3019</c:v>
                </c:pt>
                <c:pt idx="3019">
                  <c:v>3020</c:v>
                </c:pt>
                <c:pt idx="3020">
                  <c:v>3021</c:v>
                </c:pt>
                <c:pt idx="3021">
                  <c:v>3022</c:v>
                </c:pt>
                <c:pt idx="3022">
                  <c:v>3023</c:v>
                </c:pt>
                <c:pt idx="3023">
                  <c:v>3024</c:v>
                </c:pt>
                <c:pt idx="3024">
                  <c:v>3025</c:v>
                </c:pt>
                <c:pt idx="3025">
                  <c:v>3026</c:v>
                </c:pt>
                <c:pt idx="3026">
                  <c:v>3027</c:v>
                </c:pt>
                <c:pt idx="3027">
                  <c:v>3028</c:v>
                </c:pt>
                <c:pt idx="3028">
                  <c:v>3029</c:v>
                </c:pt>
                <c:pt idx="3029">
                  <c:v>3030</c:v>
                </c:pt>
                <c:pt idx="3030">
                  <c:v>3031</c:v>
                </c:pt>
                <c:pt idx="3031">
                  <c:v>3032</c:v>
                </c:pt>
                <c:pt idx="3032">
                  <c:v>3033</c:v>
                </c:pt>
                <c:pt idx="3033">
                  <c:v>3034</c:v>
                </c:pt>
                <c:pt idx="3034">
                  <c:v>3035</c:v>
                </c:pt>
                <c:pt idx="3035">
                  <c:v>3036</c:v>
                </c:pt>
                <c:pt idx="3036">
                  <c:v>3037</c:v>
                </c:pt>
                <c:pt idx="3037">
                  <c:v>3038</c:v>
                </c:pt>
                <c:pt idx="3038">
                  <c:v>3039</c:v>
                </c:pt>
                <c:pt idx="3039">
                  <c:v>3040</c:v>
                </c:pt>
                <c:pt idx="3040">
                  <c:v>3041</c:v>
                </c:pt>
                <c:pt idx="3041">
                  <c:v>3042</c:v>
                </c:pt>
                <c:pt idx="3042">
                  <c:v>3043</c:v>
                </c:pt>
                <c:pt idx="3043">
                  <c:v>3044</c:v>
                </c:pt>
                <c:pt idx="3044">
                  <c:v>3045</c:v>
                </c:pt>
                <c:pt idx="3045">
                  <c:v>3046</c:v>
                </c:pt>
                <c:pt idx="3046">
                  <c:v>3047</c:v>
                </c:pt>
                <c:pt idx="3047">
                  <c:v>3048</c:v>
                </c:pt>
                <c:pt idx="3048">
                  <c:v>3049</c:v>
                </c:pt>
                <c:pt idx="3049">
                  <c:v>3050</c:v>
                </c:pt>
                <c:pt idx="3050">
                  <c:v>3051</c:v>
                </c:pt>
                <c:pt idx="3051">
                  <c:v>3052</c:v>
                </c:pt>
                <c:pt idx="3052">
                  <c:v>3053</c:v>
                </c:pt>
                <c:pt idx="3053">
                  <c:v>3054</c:v>
                </c:pt>
                <c:pt idx="3054">
                  <c:v>3055</c:v>
                </c:pt>
                <c:pt idx="3055">
                  <c:v>3056</c:v>
                </c:pt>
                <c:pt idx="3056">
                  <c:v>3057</c:v>
                </c:pt>
                <c:pt idx="3057">
                  <c:v>3058</c:v>
                </c:pt>
                <c:pt idx="3058">
                  <c:v>3059</c:v>
                </c:pt>
                <c:pt idx="3059">
                  <c:v>3060</c:v>
                </c:pt>
                <c:pt idx="3060">
                  <c:v>3061</c:v>
                </c:pt>
                <c:pt idx="3061">
                  <c:v>3062</c:v>
                </c:pt>
                <c:pt idx="3062">
                  <c:v>3063</c:v>
                </c:pt>
                <c:pt idx="3063">
                  <c:v>3064</c:v>
                </c:pt>
                <c:pt idx="3064">
                  <c:v>3065</c:v>
                </c:pt>
                <c:pt idx="3065">
                  <c:v>3066</c:v>
                </c:pt>
                <c:pt idx="3066">
                  <c:v>3067</c:v>
                </c:pt>
                <c:pt idx="3067">
                  <c:v>3068</c:v>
                </c:pt>
                <c:pt idx="3068">
                  <c:v>3069</c:v>
                </c:pt>
                <c:pt idx="3069">
                  <c:v>3070</c:v>
                </c:pt>
                <c:pt idx="3070">
                  <c:v>3071</c:v>
                </c:pt>
                <c:pt idx="3071">
                  <c:v>3072</c:v>
                </c:pt>
                <c:pt idx="3072">
                  <c:v>3073</c:v>
                </c:pt>
                <c:pt idx="3073">
                  <c:v>3074</c:v>
                </c:pt>
                <c:pt idx="3074">
                  <c:v>3075</c:v>
                </c:pt>
                <c:pt idx="3075">
                  <c:v>3076</c:v>
                </c:pt>
                <c:pt idx="3076">
                  <c:v>3077</c:v>
                </c:pt>
                <c:pt idx="3077">
                  <c:v>3078</c:v>
                </c:pt>
                <c:pt idx="3078">
                  <c:v>3079</c:v>
                </c:pt>
                <c:pt idx="3079">
                  <c:v>3080</c:v>
                </c:pt>
                <c:pt idx="3080">
                  <c:v>3081</c:v>
                </c:pt>
                <c:pt idx="3081">
                  <c:v>3082</c:v>
                </c:pt>
                <c:pt idx="3082">
                  <c:v>3083</c:v>
                </c:pt>
                <c:pt idx="3083">
                  <c:v>3084</c:v>
                </c:pt>
                <c:pt idx="3084">
                  <c:v>3085</c:v>
                </c:pt>
                <c:pt idx="3085">
                  <c:v>3086</c:v>
                </c:pt>
                <c:pt idx="3086">
                  <c:v>3087</c:v>
                </c:pt>
                <c:pt idx="3087">
                  <c:v>3088</c:v>
                </c:pt>
                <c:pt idx="3088">
                  <c:v>3089</c:v>
                </c:pt>
                <c:pt idx="3089">
                  <c:v>3090</c:v>
                </c:pt>
                <c:pt idx="3090">
                  <c:v>3091</c:v>
                </c:pt>
                <c:pt idx="3091">
                  <c:v>3092</c:v>
                </c:pt>
                <c:pt idx="3092">
                  <c:v>3093</c:v>
                </c:pt>
                <c:pt idx="3093">
                  <c:v>3094</c:v>
                </c:pt>
                <c:pt idx="3094">
                  <c:v>3095</c:v>
                </c:pt>
                <c:pt idx="3095">
                  <c:v>3096</c:v>
                </c:pt>
                <c:pt idx="3096">
                  <c:v>3097</c:v>
                </c:pt>
                <c:pt idx="3097">
                  <c:v>3098</c:v>
                </c:pt>
                <c:pt idx="3098">
                  <c:v>3099</c:v>
                </c:pt>
                <c:pt idx="3099">
                  <c:v>3100</c:v>
                </c:pt>
                <c:pt idx="3100">
                  <c:v>3101</c:v>
                </c:pt>
                <c:pt idx="3101">
                  <c:v>3102</c:v>
                </c:pt>
                <c:pt idx="3102">
                  <c:v>3103</c:v>
                </c:pt>
                <c:pt idx="3103">
                  <c:v>3104</c:v>
                </c:pt>
                <c:pt idx="3104">
                  <c:v>3105</c:v>
                </c:pt>
                <c:pt idx="3105">
                  <c:v>3106</c:v>
                </c:pt>
                <c:pt idx="3106">
                  <c:v>3107</c:v>
                </c:pt>
                <c:pt idx="3107">
                  <c:v>3108</c:v>
                </c:pt>
                <c:pt idx="3108">
                  <c:v>3109</c:v>
                </c:pt>
                <c:pt idx="3109">
                  <c:v>3110</c:v>
                </c:pt>
                <c:pt idx="3110">
                  <c:v>3111</c:v>
                </c:pt>
                <c:pt idx="3111">
                  <c:v>3112</c:v>
                </c:pt>
                <c:pt idx="3112">
                  <c:v>3113</c:v>
                </c:pt>
                <c:pt idx="3113">
                  <c:v>3114</c:v>
                </c:pt>
                <c:pt idx="3114">
                  <c:v>3115</c:v>
                </c:pt>
                <c:pt idx="3115">
                  <c:v>3116</c:v>
                </c:pt>
                <c:pt idx="3116">
                  <c:v>3117</c:v>
                </c:pt>
                <c:pt idx="3117">
                  <c:v>3118</c:v>
                </c:pt>
                <c:pt idx="3118">
                  <c:v>3119</c:v>
                </c:pt>
                <c:pt idx="3119">
                  <c:v>3120</c:v>
                </c:pt>
                <c:pt idx="3120">
                  <c:v>3121</c:v>
                </c:pt>
                <c:pt idx="3121">
                  <c:v>3122</c:v>
                </c:pt>
                <c:pt idx="3122">
                  <c:v>3123</c:v>
                </c:pt>
                <c:pt idx="3123">
                  <c:v>3124</c:v>
                </c:pt>
                <c:pt idx="3124">
                  <c:v>3125</c:v>
                </c:pt>
                <c:pt idx="3125">
                  <c:v>3126</c:v>
                </c:pt>
                <c:pt idx="3126">
                  <c:v>3127</c:v>
                </c:pt>
                <c:pt idx="3127">
                  <c:v>3128</c:v>
                </c:pt>
                <c:pt idx="3128">
                  <c:v>3129</c:v>
                </c:pt>
                <c:pt idx="3129">
                  <c:v>3130</c:v>
                </c:pt>
                <c:pt idx="3130">
                  <c:v>3131</c:v>
                </c:pt>
                <c:pt idx="3131">
                  <c:v>3132</c:v>
                </c:pt>
                <c:pt idx="3132">
                  <c:v>3133</c:v>
                </c:pt>
                <c:pt idx="3133">
                  <c:v>3134</c:v>
                </c:pt>
                <c:pt idx="3134">
                  <c:v>3135</c:v>
                </c:pt>
                <c:pt idx="3135">
                  <c:v>3136</c:v>
                </c:pt>
                <c:pt idx="3136">
                  <c:v>3137</c:v>
                </c:pt>
                <c:pt idx="3137">
                  <c:v>3138</c:v>
                </c:pt>
                <c:pt idx="3138">
                  <c:v>3139</c:v>
                </c:pt>
                <c:pt idx="3139">
                  <c:v>3140</c:v>
                </c:pt>
                <c:pt idx="3140">
                  <c:v>3141</c:v>
                </c:pt>
                <c:pt idx="3141">
                  <c:v>3142</c:v>
                </c:pt>
                <c:pt idx="3142">
                  <c:v>3143</c:v>
                </c:pt>
                <c:pt idx="3143">
                  <c:v>3144</c:v>
                </c:pt>
                <c:pt idx="3144">
                  <c:v>3145</c:v>
                </c:pt>
                <c:pt idx="3145">
                  <c:v>3146</c:v>
                </c:pt>
                <c:pt idx="3146">
                  <c:v>3147</c:v>
                </c:pt>
                <c:pt idx="3147">
                  <c:v>3148</c:v>
                </c:pt>
                <c:pt idx="3148">
                  <c:v>3149</c:v>
                </c:pt>
                <c:pt idx="3149">
                  <c:v>3150</c:v>
                </c:pt>
                <c:pt idx="3150">
                  <c:v>3151</c:v>
                </c:pt>
                <c:pt idx="3151">
                  <c:v>3152</c:v>
                </c:pt>
                <c:pt idx="3152">
                  <c:v>3153</c:v>
                </c:pt>
                <c:pt idx="3153">
                  <c:v>3154</c:v>
                </c:pt>
                <c:pt idx="3154">
                  <c:v>3155</c:v>
                </c:pt>
                <c:pt idx="3155">
                  <c:v>3156</c:v>
                </c:pt>
                <c:pt idx="3156">
                  <c:v>3157</c:v>
                </c:pt>
                <c:pt idx="3157">
                  <c:v>3158</c:v>
                </c:pt>
                <c:pt idx="3158">
                  <c:v>3159</c:v>
                </c:pt>
                <c:pt idx="3159">
                  <c:v>3160</c:v>
                </c:pt>
                <c:pt idx="3160">
                  <c:v>3161</c:v>
                </c:pt>
                <c:pt idx="3161">
                  <c:v>3162</c:v>
                </c:pt>
                <c:pt idx="3162">
                  <c:v>3163</c:v>
                </c:pt>
                <c:pt idx="3163">
                  <c:v>3164</c:v>
                </c:pt>
                <c:pt idx="3164">
                  <c:v>3165</c:v>
                </c:pt>
                <c:pt idx="3165">
                  <c:v>3166</c:v>
                </c:pt>
                <c:pt idx="3166">
                  <c:v>3167</c:v>
                </c:pt>
                <c:pt idx="3167">
                  <c:v>3168</c:v>
                </c:pt>
                <c:pt idx="3168">
                  <c:v>3169</c:v>
                </c:pt>
                <c:pt idx="3169">
                  <c:v>3170</c:v>
                </c:pt>
                <c:pt idx="3170">
                  <c:v>3171</c:v>
                </c:pt>
                <c:pt idx="3171">
                  <c:v>3172</c:v>
                </c:pt>
                <c:pt idx="3172">
                  <c:v>3173</c:v>
                </c:pt>
                <c:pt idx="3173">
                  <c:v>3174</c:v>
                </c:pt>
                <c:pt idx="3174">
                  <c:v>3175</c:v>
                </c:pt>
                <c:pt idx="3175">
                  <c:v>3176</c:v>
                </c:pt>
                <c:pt idx="3176">
                  <c:v>3177</c:v>
                </c:pt>
                <c:pt idx="3177">
                  <c:v>3178</c:v>
                </c:pt>
                <c:pt idx="3178">
                  <c:v>3179</c:v>
                </c:pt>
                <c:pt idx="3179">
                  <c:v>3180</c:v>
                </c:pt>
                <c:pt idx="3180">
                  <c:v>3181</c:v>
                </c:pt>
                <c:pt idx="3181">
                  <c:v>3182</c:v>
                </c:pt>
                <c:pt idx="3182">
                  <c:v>3183</c:v>
                </c:pt>
                <c:pt idx="3183">
                  <c:v>3184</c:v>
                </c:pt>
                <c:pt idx="3184">
                  <c:v>3185</c:v>
                </c:pt>
                <c:pt idx="3185">
                  <c:v>3186</c:v>
                </c:pt>
                <c:pt idx="3186">
                  <c:v>3187</c:v>
                </c:pt>
                <c:pt idx="3187">
                  <c:v>3188</c:v>
                </c:pt>
                <c:pt idx="3188">
                  <c:v>3189</c:v>
                </c:pt>
                <c:pt idx="3189">
                  <c:v>3190</c:v>
                </c:pt>
                <c:pt idx="3190">
                  <c:v>3191</c:v>
                </c:pt>
                <c:pt idx="3191">
                  <c:v>3192</c:v>
                </c:pt>
                <c:pt idx="3192">
                  <c:v>3193</c:v>
                </c:pt>
                <c:pt idx="3193">
                  <c:v>3194</c:v>
                </c:pt>
                <c:pt idx="3194">
                  <c:v>3195</c:v>
                </c:pt>
                <c:pt idx="3195">
                  <c:v>3196</c:v>
                </c:pt>
                <c:pt idx="3196">
                  <c:v>3197</c:v>
                </c:pt>
                <c:pt idx="3197">
                  <c:v>3198</c:v>
                </c:pt>
                <c:pt idx="3198">
                  <c:v>3199</c:v>
                </c:pt>
                <c:pt idx="3199">
                  <c:v>3200</c:v>
                </c:pt>
                <c:pt idx="3200">
                  <c:v>3201</c:v>
                </c:pt>
                <c:pt idx="3201">
                  <c:v>3202</c:v>
                </c:pt>
                <c:pt idx="3202">
                  <c:v>3203</c:v>
                </c:pt>
                <c:pt idx="3203">
                  <c:v>3204</c:v>
                </c:pt>
                <c:pt idx="3204">
                  <c:v>3205</c:v>
                </c:pt>
                <c:pt idx="3205">
                  <c:v>3206</c:v>
                </c:pt>
                <c:pt idx="3206">
                  <c:v>3207</c:v>
                </c:pt>
                <c:pt idx="3207">
                  <c:v>3208</c:v>
                </c:pt>
                <c:pt idx="3208">
                  <c:v>3209</c:v>
                </c:pt>
                <c:pt idx="3209">
                  <c:v>3210</c:v>
                </c:pt>
                <c:pt idx="3210">
                  <c:v>3211</c:v>
                </c:pt>
                <c:pt idx="3211">
                  <c:v>3212</c:v>
                </c:pt>
                <c:pt idx="3212">
                  <c:v>3213</c:v>
                </c:pt>
                <c:pt idx="3213">
                  <c:v>3214</c:v>
                </c:pt>
                <c:pt idx="3214">
                  <c:v>3215</c:v>
                </c:pt>
                <c:pt idx="3215">
                  <c:v>3216</c:v>
                </c:pt>
                <c:pt idx="3216">
                  <c:v>3217</c:v>
                </c:pt>
                <c:pt idx="3217">
                  <c:v>3218</c:v>
                </c:pt>
                <c:pt idx="3218">
                  <c:v>3219</c:v>
                </c:pt>
                <c:pt idx="3219">
                  <c:v>3220</c:v>
                </c:pt>
                <c:pt idx="3220">
                  <c:v>3221</c:v>
                </c:pt>
                <c:pt idx="3221">
                  <c:v>3222</c:v>
                </c:pt>
                <c:pt idx="3222">
                  <c:v>3223</c:v>
                </c:pt>
                <c:pt idx="3223">
                  <c:v>3224</c:v>
                </c:pt>
                <c:pt idx="3224">
                  <c:v>3225</c:v>
                </c:pt>
                <c:pt idx="3225">
                  <c:v>3226</c:v>
                </c:pt>
                <c:pt idx="3226">
                  <c:v>3227</c:v>
                </c:pt>
                <c:pt idx="3227">
                  <c:v>3228</c:v>
                </c:pt>
                <c:pt idx="3228">
                  <c:v>3229</c:v>
                </c:pt>
                <c:pt idx="3229">
                  <c:v>3230</c:v>
                </c:pt>
                <c:pt idx="3230">
                  <c:v>3231</c:v>
                </c:pt>
                <c:pt idx="3231">
                  <c:v>3232</c:v>
                </c:pt>
                <c:pt idx="3232">
                  <c:v>3233</c:v>
                </c:pt>
                <c:pt idx="3233">
                  <c:v>3234</c:v>
                </c:pt>
                <c:pt idx="3234">
                  <c:v>3235</c:v>
                </c:pt>
                <c:pt idx="3235">
                  <c:v>3236</c:v>
                </c:pt>
                <c:pt idx="3236">
                  <c:v>3237</c:v>
                </c:pt>
                <c:pt idx="3237">
                  <c:v>3238</c:v>
                </c:pt>
                <c:pt idx="3238">
                  <c:v>3239</c:v>
                </c:pt>
                <c:pt idx="3239">
                  <c:v>3240</c:v>
                </c:pt>
                <c:pt idx="3240">
                  <c:v>3241</c:v>
                </c:pt>
                <c:pt idx="3241">
                  <c:v>3242</c:v>
                </c:pt>
                <c:pt idx="3242">
                  <c:v>3243</c:v>
                </c:pt>
                <c:pt idx="3243">
                  <c:v>3244</c:v>
                </c:pt>
                <c:pt idx="3244">
                  <c:v>3245</c:v>
                </c:pt>
                <c:pt idx="3245">
                  <c:v>3246</c:v>
                </c:pt>
                <c:pt idx="3246">
                  <c:v>3247</c:v>
                </c:pt>
                <c:pt idx="3247">
                  <c:v>3248</c:v>
                </c:pt>
                <c:pt idx="3248">
                  <c:v>3249</c:v>
                </c:pt>
                <c:pt idx="3249">
                  <c:v>3250</c:v>
                </c:pt>
                <c:pt idx="3250">
                  <c:v>3251</c:v>
                </c:pt>
                <c:pt idx="3251">
                  <c:v>3252</c:v>
                </c:pt>
                <c:pt idx="3252">
                  <c:v>3253</c:v>
                </c:pt>
                <c:pt idx="3253">
                  <c:v>3254</c:v>
                </c:pt>
                <c:pt idx="3254">
                  <c:v>3255</c:v>
                </c:pt>
                <c:pt idx="3255">
                  <c:v>3256</c:v>
                </c:pt>
                <c:pt idx="3256">
                  <c:v>3257</c:v>
                </c:pt>
                <c:pt idx="3257">
                  <c:v>3258</c:v>
                </c:pt>
                <c:pt idx="3258">
                  <c:v>3259</c:v>
                </c:pt>
                <c:pt idx="3259">
                  <c:v>3260</c:v>
                </c:pt>
                <c:pt idx="3260">
                  <c:v>3261</c:v>
                </c:pt>
                <c:pt idx="3261">
                  <c:v>3262</c:v>
                </c:pt>
                <c:pt idx="3262">
                  <c:v>3263</c:v>
                </c:pt>
                <c:pt idx="3263">
                  <c:v>3264</c:v>
                </c:pt>
                <c:pt idx="3264">
                  <c:v>3265</c:v>
                </c:pt>
                <c:pt idx="3265">
                  <c:v>3266</c:v>
                </c:pt>
                <c:pt idx="3266">
                  <c:v>3267</c:v>
                </c:pt>
                <c:pt idx="3267">
                  <c:v>3268</c:v>
                </c:pt>
                <c:pt idx="3268">
                  <c:v>3269</c:v>
                </c:pt>
                <c:pt idx="3269">
                  <c:v>3270</c:v>
                </c:pt>
                <c:pt idx="3270">
                  <c:v>3271</c:v>
                </c:pt>
                <c:pt idx="3271">
                  <c:v>3272</c:v>
                </c:pt>
                <c:pt idx="3272">
                  <c:v>3273</c:v>
                </c:pt>
                <c:pt idx="3273">
                  <c:v>3274</c:v>
                </c:pt>
                <c:pt idx="3274">
                  <c:v>3275</c:v>
                </c:pt>
                <c:pt idx="3275">
                  <c:v>3276</c:v>
                </c:pt>
                <c:pt idx="3276">
                  <c:v>3277</c:v>
                </c:pt>
                <c:pt idx="3277">
                  <c:v>3278</c:v>
                </c:pt>
                <c:pt idx="3278">
                  <c:v>3279</c:v>
                </c:pt>
                <c:pt idx="3279">
                  <c:v>3280</c:v>
                </c:pt>
                <c:pt idx="3280">
                  <c:v>3281</c:v>
                </c:pt>
                <c:pt idx="3281">
                  <c:v>3282</c:v>
                </c:pt>
                <c:pt idx="3282">
                  <c:v>3283</c:v>
                </c:pt>
                <c:pt idx="3283">
                  <c:v>3284</c:v>
                </c:pt>
                <c:pt idx="3284">
                  <c:v>3285</c:v>
                </c:pt>
                <c:pt idx="3285">
                  <c:v>3286</c:v>
                </c:pt>
                <c:pt idx="3286">
                  <c:v>3287</c:v>
                </c:pt>
                <c:pt idx="3287">
                  <c:v>3288</c:v>
                </c:pt>
                <c:pt idx="3288">
                  <c:v>3289</c:v>
                </c:pt>
                <c:pt idx="3289">
                  <c:v>3290</c:v>
                </c:pt>
                <c:pt idx="3290">
                  <c:v>3291</c:v>
                </c:pt>
                <c:pt idx="3291">
                  <c:v>3292</c:v>
                </c:pt>
                <c:pt idx="3292">
                  <c:v>3293</c:v>
                </c:pt>
                <c:pt idx="3293">
                  <c:v>3294</c:v>
                </c:pt>
                <c:pt idx="3294">
                  <c:v>3295</c:v>
                </c:pt>
                <c:pt idx="3295">
                  <c:v>3296</c:v>
                </c:pt>
                <c:pt idx="3296">
                  <c:v>3297</c:v>
                </c:pt>
                <c:pt idx="3297">
                  <c:v>3298</c:v>
                </c:pt>
                <c:pt idx="3298">
                  <c:v>3299</c:v>
                </c:pt>
                <c:pt idx="3299">
                  <c:v>3300</c:v>
                </c:pt>
                <c:pt idx="3300">
                  <c:v>3301</c:v>
                </c:pt>
                <c:pt idx="3301">
                  <c:v>3302</c:v>
                </c:pt>
                <c:pt idx="3302">
                  <c:v>3303</c:v>
                </c:pt>
                <c:pt idx="3303">
                  <c:v>3304</c:v>
                </c:pt>
                <c:pt idx="3304">
                  <c:v>3305</c:v>
                </c:pt>
                <c:pt idx="3305">
                  <c:v>3306</c:v>
                </c:pt>
                <c:pt idx="3306">
                  <c:v>3307</c:v>
                </c:pt>
                <c:pt idx="3307">
                  <c:v>3308</c:v>
                </c:pt>
                <c:pt idx="3308">
                  <c:v>3309</c:v>
                </c:pt>
                <c:pt idx="3309">
                  <c:v>3310</c:v>
                </c:pt>
                <c:pt idx="3310">
                  <c:v>3311</c:v>
                </c:pt>
                <c:pt idx="3311">
                  <c:v>3312</c:v>
                </c:pt>
                <c:pt idx="3312">
                  <c:v>3313</c:v>
                </c:pt>
                <c:pt idx="3313">
                  <c:v>3314</c:v>
                </c:pt>
                <c:pt idx="3314">
                  <c:v>3315</c:v>
                </c:pt>
                <c:pt idx="3315">
                  <c:v>3316</c:v>
                </c:pt>
                <c:pt idx="3316">
                  <c:v>3317</c:v>
                </c:pt>
                <c:pt idx="3317">
                  <c:v>3318</c:v>
                </c:pt>
                <c:pt idx="3318">
                  <c:v>3319</c:v>
                </c:pt>
                <c:pt idx="3319">
                  <c:v>3320</c:v>
                </c:pt>
                <c:pt idx="3320">
                  <c:v>3321</c:v>
                </c:pt>
                <c:pt idx="3321">
                  <c:v>3322</c:v>
                </c:pt>
                <c:pt idx="3322">
                  <c:v>3323</c:v>
                </c:pt>
                <c:pt idx="3323">
                  <c:v>3324</c:v>
                </c:pt>
                <c:pt idx="3324">
                  <c:v>3325</c:v>
                </c:pt>
                <c:pt idx="3325">
                  <c:v>3326</c:v>
                </c:pt>
                <c:pt idx="3326">
                  <c:v>3327</c:v>
                </c:pt>
                <c:pt idx="3327">
                  <c:v>3328</c:v>
                </c:pt>
                <c:pt idx="3328">
                  <c:v>3329</c:v>
                </c:pt>
                <c:pt idx="3329">
                  <c:v>3330</c:v>
                </c:pt>
                <c:pt idx="3330">
                  <c:v>3331</c:v>
                </c:pt>
                <c:pt idx="3331">
                  <c:v>3332</c:v>
                </c:pt>
                <c:pt idx="3332">
                  <c:v>3333</c:v>
                </c:pt>
                <c:pt idx="3333">
                  <c:v>3334</c:v>
                </c:pt>
                <c:pt idx="3334">
                  <c:v>3335</c:v>
                </c:pt>
                <c:pt idx="3335">
                  <c:v>3336</c:v>
                </c:pt>
                <c:pt idx="3336">
                  <c:v>3337</c:v>
                </c:pt>
                <c:pt idx="3337">
                  <c:v>3338</c:v>
                </c:pt>
                <c:pt idx="3338">
                  <c:v>3339</c:v>
                </c:pt>
                <c:pt idx="3339">
                  <c:v>3340</c:v>
                </c:pt>
                <c:pt idx="3340">
                  <c:v>3341</c:v>
                </c:pt>
                <c:pt idx="3341">
                  <c:v>3342</c:v>
                </c:pt>
                <c:pt idx="3342">
                  <c:v>3343</c:v>
                </c:pt>
                <c:pt idx="3343">
                  <c:v>3344</c:v>
                </c:pt>
                <c:pt idx="3344">
                  <c:v>3345</c:v>
                </c:pt>
                <c:pt idx="3345">
                  <c:v>3346</c:v>
                </c:pt>
                <c:pt idx="3346">
                  <c:v>3347</c:v>
                </c:pt>
                <c:pt idx="3347">
                  <c:v>3348</c:v>
                </c:pt>
                <c:pt idx="3348">
                  <c:v>3349</c:v>
                </c:pt>
                <c:pt idx="3349">
                  <c:v>3350</c:v>
                </c:pt>
                <c:pt idx="3350">
                  <c:v>3351</c:v>
                </c:pt>
                <c:pt idx="3351">
                  <c:v>3352</c:v>
                </c:pt>
                <c:pt idx="3352">
                  <c:v>3353</c:v>
                </c:pt>
                <c:pt idx="3353">
                  <c:v>3354</c:v>
                </c:pt>
                <c:pt idx="3354">
                  <c:v>3355</c:v>
                </c:pt>
                <c:pt idx="3355">
                  <c:v>3356</c:v>
                </c:pt>
                <c:pt idx="3356">
                  <c:v>3357</c:v>
                </c:pt>
                <c:pt idx="3357">
                  <c:v>3358</c:v>
                </c:pt>
                <c:pt idx="3358">
                  <c:v>3359</c:v>
                </c:pt>
                <c:pt idx="3359">
                  <c:v>3360</c:v>
                </c:pt>
                <c:pt idx="3360">
                  <c:v>3361</c:v>
                </c:pt>
                <c:pt idx="3361">
                  <c:v>3362</c:v>
                </c:pt>
                <c:pt idx="3362">
                  <c:v>3363</c:v>
                </c:pt>
                <c:pt idx="3363">
                  <c:v>3364</c:v>
                </c:pt>
                <c:pt idx="3364">
                  <c:v>3365</c:v>
                </c:pt>
                <c:pt idx="3365">
                  <c:v>3366</c:v>
                </c:pt>
                <c:pt idx="3366">
                  <c:v>3367</c:v>
                </c:pt>
                <c:pt idx="3367">
                  <c:v>3368</c:v>
                </c:pt>
                <c:pt idx="3368">
                  <c:v>3369</c:v>
                </c:pt>
                <c:pt idx="3369">
                  <c:v>3370</c:v>
                </c:pt>
                <c:pt idx="3370">
                  <c:v>3371</c:v>
                </c:pt>
                <c:pt idx="3371">
                  <c:v>3372</c:v>
                </c:pt>
                <c:pt idx="3372">
                  <c:v>3373</c:v>
                </c:pt>
                <c:pt idx="3373">
                  <c:v>3374</c:v>
                </c:pt>
                <c:pt idx="3374">
                  <c:v>3375</c:v>
                </c:pt>
                <c:pt idx="3375">
                  <c:v>3376</c:v>
                </c:pt>
                <c:pt idx="3376">
                  <c:v>3377</c:v>
                </c:pt>
                <c:pt idx="3377">
                  <c:v>3378</c:v>
                </c:pt>
                <c:pt idx="3378">
                  <c:v>3379</c:v>
                </c:pt>
                <c:pt idx="3379">
                  <c:v>3380</c:v>
                </c:pt>
                <c:pt idx="3380">
                  <c:v>3381</c:v>
                </c:pt>
                <c:pt idx="3381">
                  <c:v>3382</c:v>
                </c:pt>
                <c:pt idx="3382">
                  <c:v>3383</c:v>
                </c:pt>
                <c:pt idx="3383">
                  <c:v>3384</c:v>
                </c:pt>
                <c:pt idx="3384">
                  <c:v>3385</c:v>
                </c:pt>
                <c:pt idx="3385">
                  <c:v>3386</c:v>
                </c:pt>
                <c:pt idx="3386">
                  <c:v>3387</c:v>
                </c:pt>
                <c:pt idx="3387">
                  <c:v>3388</c:v>
                </c:pt>
                <c:pt idx="3388">
                  <c:v>3389</c:v>
                </c:pt>
                <c:pt idx="3389">
                  <c:v>3390</c:v>
                </c:pt>
                <c:pt idx="3390">
                  <c:v>3391</c:v>
                </c:pt>
                <c:pt idx="3391">
                  <c:v>3392</c:v>
                </c:pt>
                <c:pt idx="3392">
                  <c:v>3393</c:v>
                </c:pt>
                <c:pt idx="3393">
                  <c:v>3394</c:v>
                </c:pt>
                <c:pt idx="3394">
                  <c:v>3395</c:v>
                </c:pt>
                <c:pt idx="3395">
                  <c:v>3396</c:v>
                </c:pt>
                <c:pt idx="3396">
                  <c:v>3397</c:v>
                </c:pt>
                <c:pt idx="3397">
                  <c:v>3398</c:v>
                </c:pt>
                <c:pt idx="3398">
                  <c:v>3399</c:v>
                </c:pt>
                <c:pt idx="3399">
                  <c:v>3400</c:v>
                </c:pt>
                <c:pt idx="3400">
                  <c:v>3401</c:v>
                </c:pt>
                <c:pt idx="3401">
                  <c:v>3402</c:v>
                </c:pt>
                <c:pt idx="3402">
                  <c:v>3403</c:v>
                </c:pt>
                <c:pt idx="3403">
                  <c:v>3404</c:v>
                </c:pt>
                <c:pt idx="3404">
                  <c:v>3405</c:v>
                </c:pt>
                <c:pt idx="3405">
                  <c:v>3406</c:v>
                </c:pt>
                <c:pt idx="3406">
                  <c:v>3407</c:v>
                </c:pt>
                <c:pt idx="3407">
                  <c:v>3408</c:v>
                </c:pt>
                <c:pt idx="3408">
                  <c:v>3409</c:v>
                </c:pt>
                <c:pt idx="3409">
                  <c:v>3410</c:v>
                </c:pt>
                <c:pt idx="3410">
                  <c:v>3411</c:v>
                </c:pt>
                <c:pt idx="3411">
                  <c:v>3412</c:v>
                </c:pt>
                <c:pt idx="3412">
                  <c:v>3413</c:v>
                </c:pt>
                <c:pt idx="3413">
                  <c:v>3414</c:v>
                </c:pt>
                <c:pt idx="3414">
                  <c:v>3415</c:v>
                </c:pt>
                <c:pt idx="3415">
                  <c:v>3416</c:v>
                </c:pt>
                <c:pt idx="3416">
                  <c:v>3417</c:v>
                </c:pt>
                <c:pt idx="3417">
                  <c:v>3418</c:v>
                </c:pt>
                <c:pt idx="3418">
                  <c:v>3419</c:v>
                </c:pt>
                <c:pt idx="3419">
                  <c:v>3420</c:v>
                </c:pt>
                <c:pt idx="3420">
                  <c:v>3421</c:v>
                </c:pt>
                <c:pt idx="3421">
                  <c:v>3422</c:v>
                </c:pt>
                <c:pt idx="3422">
                  <c:v>3423</c:v>
                </c:pt>
                <c:pt idx="3423">
                  <c:v>3424</c:v>
                </c:pt>
                <c:pt idx="3424">
                  <c:v>3425</c:v>
                </c:pt>
                <c:pt idx="3425">
                  <c:v>3426</c:v>
                </c:pt>
                <c:pt idx="3426">
                  <c:v>3427</c:v>
                </c:pt>
                <c:pt idx="3427">
                  <c:v>3428</c:v>
                </c:pt>
                <c:pt idx="3428">
                  <c:v>3429</c:v>
                </c:pt>
                <c:pt idx="3429">
                  <c:v>3430</c:v>
                </c:pt>
                <c:pt idx="3430">
                  <c:v>3431</c:v>
                </c:pt>
                <c:pt idx="3431">
                  <c:v>3432</c:v>
                </c:pt>
                <c:pt idx="3432">
                  <c:v>3433</c:v>
                </c:pt>
                <c:pt idx="3433">
                  <c:v>3434</c:v>
                </c:pt>
                <c:pt idx="3434">
                  <c:v>3435</c:v>
                </c:pt>
                <c:pt idx="3435">
                  <c:v>3436</c:v>
                </c:pt>
                <c:pt idx="3436">
                  <c:v>3437</c:v>
                </c:pt>
                <c:pt idx="3437">
                  <c:v>3438</c:v>
                </c:pt>
                <c:pt idx="3438">
                  <c:v>3439</c:v>
                </c:pt>
                <c:pt idx="3439">
                  <c:v>3440</c:v>
                </c:pt>
                <c:pt idx="3440">
                  <c:v>3441</c:v>
                </c:pt>
                <c:pt idx="3441">
                  <c:v>3442</c:v>
                </c:pt>
                <c:pt idx="3442">
                  <c:v>3443</c:v>
                </c:pt>
                <c:pt idx="3443">
                  <c:v>3444</c:v>
                </c:pt>
                <c:pt idx="3444">
                  <c:v>3445</c:v>
                </c:pt>
                <c:pt idx="3445">
                  <c:v>3446</c:v>
                </c:pt>
                <c:pt idx="3446">
                  <c:v>3447</c:v>
                </c:pt>
                <c:pt idx="3447">
                  <c:v>3448</c:v>
                </c:pt>
                <c:pt idx="3448">
                  <c:v>3449</c:v>
                </c:pt>
                <c:pt idx="3449">
                  <c:v>3450</c:v>
                </c:pt>
                <c:pt idx="3450">
                  <c:v>3451</c:v>
                </c:pt>
                <c:pt idx="3451">
                  <c:v>3452</c:v>
                </c:pt>
                <c:pt idx="3452">
                  <c:v>3453</c:v>
                </c:pt>
                <c:pt idx="3453">
                  <c:v>3454</c:v>
                </c:pt>
                <c:pt idx="3454">
                  <c:v>3455</c:v>
                </c:pt>
                <c:pt idx="3455">
                  <c:v>3456</c:v>
                </c:pt>
                <c:pt idx="3456">
                  <c:v>3457</c:v>
                </c:pt>
                <c:pt idx="3457">
                  <c:v>3458</c:v>
                </c:pt>
                <c:pt idx="3458">
                  <c:v>3459</c:v>
                </c:pt>
                <c:pt idx="3459">
                  <c:v>3460</c:v>
                </c:pt>
                <c:pt idx="3460">
                  <c:v>3461</c:v>
                </c:pt>
                <c:pt idx="3461">
                  <c:v>3462</c:v>
                </c:pt>
                <c:pt idx="3462">
                  <c:v>3463</c:v>
                </c:pt>
                <c:pt idx="3463">
                  <c:v>3464</c:v>
                </c:pt>
                <c:pt idx="3464">
                  <c:v>3465</c:v>
                </c:pt>
                <c:pt idx="3465">
                  <c:v>3466</c:v>
                </c:pt>
                <c:pt idx="3466">
                  <c:v>3467</c:v>
                </c:pt>
                <c:pt idx="3467">
                  <c:v>3468</c:v>
                </c:pt>
                <c:pt idx="3468">
                  <c:v>3469</c:v>
                </c:pt>
                <c:pt idx="3469">
                  <c:v>3470</c:v>
                </c:pt>
                <c:pt idx="3470">
                  <c:v>3471</c:v>
                </c:pt>
                <c:pt idx="3471">
                  <c:v>3472</c:v>
                </c:pt>
                <c:pt idx="3472">
                  <c:v>3473</c:v>
                </c:pt>
                <c:pt idx="3473">
                  <c:v>3474</c:v>
                </c:pt>
                <c:pt idx="3474">
                  <c:v>3475</c:v>
                </c:pt>
                <c:pt idx="3475">
                  <c:v>3476</c:v>
                </c:pt>
                <c:pt idx="3476">
                  <c:v>3477</c:v>
                </c:pt>
                <c:pt idx="3477">
                  <c:v>3478</c:v>
                </c:pt>
                <c:pt idx="3478">
                  <c:v>3479</c:v>
                </c:pt>
                <c:pt idx="3479">
                  <c:v>3480</c:v>
                </c:pt>
                <c:pt idx="3480">
                  <c:v>3481</c:v>
                </c:pt>
                <c:pt idx="3481">
                  <c:v>3482</c:v>
                </c:pt>
                <c:pt idx="3482">
                  <c:v>3483</c:v>
                </c:pt>
                <c:pt idx="3483">
                  <c:v>3484</c:v>
                </c:pt>
                <c:pt idx="3484">
                  <c:v>3485</c:v>
                </c:pt>
                <c:pt idx="3485">
                  <c:v>3486</c:v>
                </c:pt>
                <c:pt idx="3486">
                  <c:v>3487</c:v>
                </c:pt>
                <c:pt idx="3487">
                  <c:v>3488</c:v>
                </c:pt>
                <c:pt idx="3488">
                  <c:v>3489</c:v>
                </c:pt>
                <c:pt idx="3489">
                  <c:v>3490</c:v>
                </c:pt>
                <c:pt idx="3490">
                  <c:v>3491</c:v>
                </c:pt>
                <c:pt idx="3491">
                  <c:v>3492</c:v>
                </c:pt>
                <c:pt idx="3492">
                  <c:v>3493</c:v>
                </c:pt>
                <c:pt idx="3493">
                  <c:v>3494</c:v>
                </c:pt>
                <c:pt idx="3494">
                  <c:v>3495</c:v>
                </c:pt>
                <c:pt idx="3495">
                  <c:v>3496</c:v>
                </c:pt>
                <c:pt idx="3496">
                  <c:v>3497</c:v>
                </c:pt>
                <c:pt idx="3497">
                  <c:v>3498</c:v>
                </c:pt>
                <c:pt idx="3498">
                  <c:v>3499</c:v>
                </c:pt>
                <c:pt idx="3499">
                  <c:v>3500</c:v>
                </c:pt>
                <c:pt idx="3500">
                  <c:v>3501</c:v>
                </c:pt>
                <c:pt idx="3501">
                  <c:v>3502</c:v>
                </c:pt>
                <c:pt idx="3502">
                  <c:v>3503</c:v>
                </c:pt>
                <c:pt idx="3503">
                  <c:v>3504</c:v>
                </c:pt>
                <c:pt idx="3504">
                  <c:v>3505</c:v>
                </c:pt>
                <c:pt idx="3505">
                  <c:v>3506</c:v>
                </c:pt>
                <c:pt idx="3506">
                  <c:v>3507</c:v>
                </c:pt>
                <c:pt idx="3507">
                  <c:v>3508</c:v>
                </c:pt>
                <c:pt idx="3508">
                  <c:v>3509</c:v>
                </c:pt>
                <c:pt idx="3509">
                  <c:v>3510</c:v>
                </c:pt>
                <c:pt idx="3510">
                  <c:v>3511</c:v>
                </c:pt>
                <c:pt idx="3511">
                  <c:v>3512</c:v>
                </c:pt>
                <c:pt idx="3512">
                  <c:v>3513</c:v>
                </c:pt>
                <c:pt idx="3513">
                  <c:v>3514</c:v>
                </c:pt>
                <c:pt idx="3514">
                  <c:v>3515</c:v>
                </c:pt>
                <c:pt idx="3515">
                  <c:v>3516</c:v>
                </c:pt>
                <c:pt idx="3516">
                  <c:v>3517</c:v>
                </c:pt>
                <c:pt idx="3517">
                  <c:v>3518</c:v>
                </c:pt>
                <c:pt idx="3518">
                  <c:v>3519</c:v>
                </c:pt>
                <c:pt idx="3519">
                  <c:v>3520</c:v>
                </c:pt>
                <c:pt idx="3520">
                  <c:v>3521</c:v>
                </c:pt>
                <c:pt idx="3521">
                  <c:v>3522</c:v>
                </c:pt>
                <c:pt idx="3522">
                  <c:v>3523</c:v>
                </c:pt>
                <c:pt idx="3523">
                  <c:v>3524</c:v>
                </c:pt>
                <c:pt idx="3524">
                  <c:v>3525</c:v>
                </c:pt>
                <c:pt idx="3525">
                  <c:v>3526</c:v>
                </c:pt>
                <c:pt idx="3526">
                  <c:v>3527</c:v>
                </c:pt>
                <c:pt idx="3527">
                  <c:v>3528</c:v>
                </c:pt>
                <c:pt idx="3528">
                  <c:v>3529</c:v>
                </c:pt>
                <c:pt idx="3529">
                  <c:v>3530</c:v>
                </c:pt>
                <c:pt idx="3530">
                  <c:v>3531</c:v>
                </c:pt>
                <c:pt idx="3531">
                  <c:v>3532</c:v>
                </c:pt>
                <c:pt idx="3532">
                  <c:v>3533</c:v>
                </c:pt>
                <c:pt idx="3533">
                  <c:v>3534</c:v>
                </c:pt>
                <c:pt idx="3534">
                  <c:v>3535</c:v>
                </c:pt>
                <c:pt idx="3535">
                  <c:v>3536</c:v>
                </c:pt>
                <c:pt idx="3536">
                  <c:v>3537</c:v>
                </c:pt>
                <c:pt idx="3537">
                  <c:v>3538</c:v>
                </c:pt>
                <c:pt idx="3538">
                  <c:v>3539</c:v>
                </c:pt>
                <c:pt idx="3539">
                  <c:v>3540</c:v>
                </c:pt>
                <c:pt idx="3540">
                  <c:v>3541</c:v>
                </c:pt>
                <c:pt idx="3541">
                  <c:v>3542</c:v>
                </c:pt>
                <c:pt idx="3542">
                  <c:v>3543</c:v>
                </c:pt>
                <c:pt idx="3543">
                  <c:v>3544</c:v>
                </c:pt>
                <c:pt idx="3544">
                  <c:v>3545</c:v>
                </c:pt>
                <c:pt idx="3545">
                  <c:v>3546</c:v>
                </c:pt>
                <c:pt idx="3546">
                  <c:v>3547</c:v>
                </c:pt>
                <c:pt idx="3547">
                  <c:v>3548</c:v>
                </c:pt>
                <c:pt idx="3548">
                  <c:v>3549</c:v>
                </c:pt>
                <c:pt idx="3549">
                  <c:v>3550</c:v>
                </c:pt>
                <c:pt idx="3550">
                  <c:v>3551</c:v>
                </c:pt>
                <c:pt idx="3551">
                  <c:v>3552</c:v>
                </c:pt>
                <c:pt idx="3552">
                  <c:v>3553</c:v>
                </c:pt>
                <c:pt idx="3553">
                  <c:v>3554</c:v>
                </c:pt>
                <c:pt idx="3554">
                  <c:v>3555</c:v>
                </c:pt>
                <c:pt idx="3555">
                  <c:v>3556</c:v>
                </c:pt>
                <c:pt idx="3556">
                  <c:v>3557</c:v>
                </c:pt>
                <c:pt idx="3557">
                  <c:v>3558</c:v>
                </c:pt>
                <c:pt idx="3558">
                  <c:v>3559</c:v>
                </c:pt>
                <c:pt idx="3559">
                  <c:v>3560</c:v>
                </c:pt>
                <c:pt idx="3560">
                  <c:v>3561</c:v>
                </c:pt>
                <c:pt idx="3561">
                  <c:v>3562</c:v>
                </c:pt>
                <c:pt idx="3562">
                  <c:v>3563</c:v>
                </c:pt>
                <c:pt idx="3563">
                  <c:v>3564</c:v>
                </c:pt>
                <c:pt idx="3564">
                  <c:v>3565</c:v>
                </c:pt>
                <c:pt idx="3565">
                  <c:v>3566</c:v>
                </c:pt>
                <c:pt idx="3566">
                  <c:v>3567</c:v>
                </c:pt>
                <c:pt idx="3567">
                  <c:v>3568</c:v>
                </c:pt>
                <c:pt idx="3568">
                  <c:v>3569</c:v>
                </c:pt>
                <c:pt idx="3569">
                  <c:v>3570</c:v>
                </c:pt>
                <c:pt idx="3570">
                  <c:v>3571</c:v>
                </c:pt>
                <c:pt idx="3571">
                  <c:v>3572</c:v>
                </c:pt>
                <c:pt idx="3572">
                  <c:v>3573</c:v>
                </c:pt>
                <c:pt idx="3573">
                  <c:v>3574</c:v>
                </c:pt>
                <c:pt idx="3574">
                  <c:v>3575</c:v>
                </c:pt>
                <c:pt idx="3575">
                  <c:v>3576</c:v>
                </c:pt>
                <c:pt idx="3576">
                  <c:v>3577</c:v>
                </c:pt>
                <c:pt idx="3577">
                  <c:v>3578</c:v>
                </c:pt>
                <c:pt idx="3578">
                  <c:v>3579</c:v>
                </c:pt>
                <c:pt idx="3579">
                  <c:v>3580</c:v>
                </c:pt>
                <c:pt idx="3580">
                  <c:v>3581</c:v>
                </c:pt>
                <c:pt idx="3581">
                  <c:v>3582</c:v>
                </c:pt>
                <c:pt idx="3582">
                  <c:v>3583</c:v>
                </c:pt>
                <c:pt idx="3583">
                  <c:v>3584</c:v>
                </c:pt>
                <c:pt idx="3584">
                  <c:v>3585</c:v>
                </c:pt>
                <c:pt idx="3585">
                  <c:v>3586</c:v>
                </c:pt>
                <c:pt idx="3586">
                  <c:v>3587</c:v>
                </c:pt>
                <c:pt idx="3587">
                  <c:v>3588</c:v>
                </c:pt>
                <c:pt idx="3588">
                  <c:v>3589</c:v>
                </c:pt>
                <c:pt idx="3589">
                  <c:v>3590</c:v>
                </c:pt>
                <c:pt idx="3590">
                  <c:v>3591</c:v>
                </c:pt>
                <c:pt idx="3591">
                  <c:v>3592</c:v>
                </c:pt>
                <c:pt idx="3592">
                  <c:v>3593</c:v>
                </c:pt>
                <c:pt idx="3593">
                  <c:v>3594</c:v>
                </c:pt>
                <c:pt idx="3594">
                  <c:v>3595</c:v>
                </c:pt>
                <c:pt idx="3595">
                  <c:v>3596</c:v>
                </c:pt>
                <c:pt idx="3596">
                  <c:v>3597</c:v>
                </c:pt>
                <c:pt idx="3597">
                  <c:v>3598</c:v>
                </c:pt>
                <c:pt idx="3598">
                  <c:v>3599</c:v>
                </c:pt>
                <c:pt idx="3599">
                  <c:v>3600</c:v>
                </c:pt>
                <c:pt idx="3600">
                  <c:v>3601</c:v>
                </c:pt>
                <c:pt idx="3601">
                  <c:v>3602</c:v>
                </c:pt>
                <c:pt idx="3602">
                  <c:v>3603</c:v>
                </c:pt>
                <c:pt idx="3603">
                  <c:v>3604</c:v>
                </c:pt>
                <c:pt idx="3604">
                  <c:v>3605</c:v>
                </c:pt>
                <c:pt idx="3605">
                  <c:v>3606</c:v>
                </c:pt>
                <c:pt idx="3606">
                  <c:v>3607</c:v>
                </c:pt>
                <c:pt idx="3607">
                  <c:v>3608</c:v>
                </c:pt>
                <c:pt idx="3608">
                  <c:v>3609</c:v>
                </c:pt>
                <c:pt idx="3609">
                  <c:v>3610</c:v>
                </c:pt>
                <c:pt idx="3610">
                  <c:v>3611</c:v>
                </c:pt>
                <c:pt idx="3611">
                  <c:v>3612</c:v>
                </c:pt>
                <c:pt idx="3612">
                  <c:v>3613</c:v>
                </c:pt>
                <c:pt idx="3613">
                  <c:v>3614</c:v>
                </c:pt>
                <c:pt idx="3614">
                  <c:v>3615</c:v>
                </c:pt>
                <c:pt idx="3615">
                  <c:v>3616</c:v>
                </c:pt>
                <c:pt idx="3616">
                  <c:v>3617</c:v>
                </c:pt>
                <c:pt idx="3617">
                  <c:v>3618</c:v>
                </c:pt>
                <c:pt idx="3618">
                  <c:v>3619</c:v>
                </c:pt>
                <c:pt idx="3619">
                  <c:v>3620</c:v>
                </c:pt>
                <c:pt idx="3620">
                  <c:v>3621</c:v>
                </c:pt>
                <c:pt idx="3621">
                  <c:v>3622</c:v>
                </c:pt>
                <c:pt idx="3622">
                  <c:v>3623</c:v>
                </c:pt>
                <c:pt idx="3623">
                  <c:v>3624</c:v>
                </c:pt>
                <c:pt idx="3624">
                  <c:v>3625</c:v>
                </c:pt>
                <c:pt idx="3625">
                  <c:v>3626</c:v>
                </c:pt>
                <c:pt idx="3626">
                  <c:v>3627</c:v>
                </c:pt>
                <c:pt idx="3627">
                  <c:v>3628</c:v>
                </c:pt>
                <c:pt idx="3628">
                  <c:v>3629</c:v>
                </c:pt>
                <c:pt idx="3629">
                  <c:v>3630</c:v>
                </c:pt>
                <c:pt idx="3630">
                  <c:v>3631</c:v>
                </c:pt>
                <c:pt idx="3631">
                  <c:v>3632</c:v>
                </c:pt>
                <c:pt idx="3632">
                  <c:v>3633</c:v>
                </c:pt>
                <c:pt idx="3633">
                  <c:v>3634</c:v>
                </c:pt>
                <c:pt idx="3634">
                  <c:v>3635</c:v>
                </c:pt>
                <c:pt idx="3635">
                  <c:v>3636</c:v>
                </c:pt>
                <c:pt idx="3636">
                  <c:v>3637</c:v>
                </c:pt>
                <c:pt idx="3637">
                  <c:v>3638</c:v>
                </c:pt>
                <c:pt idx="3638">
                  <c:v>3639</c:v>
                </c:pt>
                <c:pt idx="3639">
                  <c:v>3640</c:v>
                </c:pt>
                <c:pt idx="3640">
                  <c:v>3641</c:v>
                </c:pt>
                <c:pt idx="3641">
                  <c:v>3642</c:v>
                </c:pt>
                <c:pt idx="3642">
                  <c:v>3643</c:v>
                </c:pt>
                <c:pt idx="3643">
                  <c:v>3644</c:v>
                </c:pt>
                <c:pt idx="3644">
                  <c:v>3645</c:v>
                </c:pt>
                <c:pt idx="3645">
                  <c:v>3646</c:v>
                </c:pt>
                <c:pt idx="3646">
                  <c:v>3647</c:v>
                </c:pt>
                <c:pt idx="3647">
                  <c:v>3648</c:v>
                </c:pt>
                <c:pt idx="3648">
                  <c:v>3649</c:v>
                </c:pt>
                <c:pt idx="3649">
                  <c:v>3650</c:v>
                </c:pt>
                <c:pt idx="3650">
                  <c:v>3651</c:v>
                </c:pt>
                <c:pt idx="3651">
                  <c:v>3652</c:v>
                </c:pt>
                <c:pt idx="3652">
                  <c:v>3653</c:v>
                </c:pt>
                <c:pt idx="3653">
                  <c:v>3654</c:v>
                </c:pt>
                <c:pt idx="3654">
                  <c:v>3655</c:v>
                </c:pt>
                <c:pt idx="3655">
                  <c:v>3656</c:v>
                </c:pt>
                <c:pt idx="3656">
                  <c:v>3657</c:v>
                </c:pt>
                <c:pt idx="3657">
                  <c:v>3658</c:v>
                </c:pt>
                <c:pt idx="3658">
                  <c:v>3659</c:v>
                </c:pt>
                <c:pt idx="3659">
                  <c:v>3660</c:v>
                </c:pt>
                <c:pt idx="3660">
                  <c:v>3661</c:v>
                </c:pt>
                <c:pt idx="3661">
                  <c:v>3662</c:v>
                </c:pt>
                <c:pt idx="3662">
                  <c:v>3663</c:v>
                </c:pt>
                <c:pt idx="3663">
                  <c:v>3664</c:v>
                </c:pt>
                <c:pt idx="3664">
                  <c:v>3665</c:v>
                </c:pt>
                <c:pt idx="3665">
                  <c:v>3666</c:v>
                </c:pt>
                <c:pt idx="3666">
                  <c:v>3667</c:v>
                </c:pt>
                <c:pt idx="3667">
                  <c:v>3668</c:v>
                </c:pt>
                <c:pt idx="3668">
                  <c:v>3669</c:v>
                </c:pt>
                <c:pt idx="3669">
                  <c:v>3670</c:v>
                </c:pt>
                <c:pt idx="3670">
                  <c:v>3671</c:v>
                </c:pt>
                <c:pt idx="3671">
                  <c:v>3672</c:v>
                </c:pt>
                <c:pt idx="3672">
                  <c:v>3673</c:v>
                </c:pt>
                <c:pt idx="3673">
                  <c:v>3674</c:v>
                </c:pt>
                <c:pt idx="3674">
                  <c:v>3675</c:v>
                </c:pt>
                <c:pt idx="3675">
                  <c:v>3676</c:v>
                </c:pt>
                <c:pt idx="3676">
                  <c:v>3677</c:v>
                </c:pt>
                <c:pt idx="3677">
                  <c:v>3678</c:v>
                </c:pt>
                <c:pt idx="3678">
                  <c:v>3679</c:v>
                </c:pt>
                <c:pt idx="3679">
                  <c:v>3680</c:v>
                </c:pt>
                <c:pt idx="3680">
                  <c:v>3681</c:v>
                </c:pt>
                <c:pt idx="3681">
                  <c:v>3682</c:v>
                </c:pt>
                <c:pt idx="3682">
                  <c:v>3683</c:v>
                </c:pt>
                <c:pt idx="3683">
                  <c:v>3684</c:v>
                </c:pt>
                <c:pt idx="3684">
                  <c:v>3685</c:v>
                </c:pt>
                <c:pt idx="3685">
                  <c:v>3686</c:v>
                </c:pt>
                <c:pt idx="3686">
                  <c:v>3687</c:v>
                </c:pt>
                <c:pt idx="3687">
                  <c:v>3688</c:v>
                </c:pt>
                <c:pt idx="3688">
                  <c:v>3689</c:v>
                </c:pt>
                <c:pt idx="3689">
                  <c:v>3690</c:v>
                </c:pt>
                <c:pt idx="3690">
                  <c:v>3691</c:v>
                </c:pt>
                <c:pt idx="3691">
                  <c:v>3692</c:v>
                </c:pt>
                <c:pt idx="3692">
                  <c:v>3693</c:v>
                </c:pt>
                <c:pt idx="3693">
                  <c:v>3694</c:v>
                </c:pt>
                <c:pt idx="3694">
                  <c:v>3695</c:v>
                </c:pt>
                <c:pt idx="3695">
                  <c:v>3696</c:v>
                </c:pt>
                <c:pt idx="3696">
                  <c:v>3697</c:v>
                </c:pt>
                <c:pt idx="3697">
                  <c:v>3698</c:v>
                </c:pt>
                <c:pt idx="3698">
                  <c:v>3699</c:v>
                </c:pt>
                <c:pt idx="3699">
                  <c:v>3700</c:v>
                </c:pt>
                <c:pt idx="3700">
                  <c:v>3701</c:v>
                </c:pt>
                <c:pt idx="3701">
                  <c:v>3702</c:v>
                </c:pt>
                <c:pt idx="3702">
                  <c:v>3703</c:v>
                </c:pt>
                <c:pt idx="3703">
                  <c:v>3704</c:v>
                </c:pt>
                <c:pt idx="3704">
                  <c:v>3705</c:v>
                </c:pt>
                <c:pt idx="3705">
                  <c:v>3706</c:v>
                </c:pt>
                <c:pt idx="3706">
                  <c:v>3707</c:v>
                </c:pt>
                <c:pt idx="3707">
                  <c:v>3708</c:v>
                </c:pt>
                <c:pt idx="3708">
                  <c:v>3709</c:v>
                </c:pt>
                <c:pt idx="3709">
                  <c:v>3710</c:v>
                </c:pt>
                <c:pt idx="3710">
                  <c:v>3711</c:v>
                </c:pt>
                <c:pt idx="3711">
                  <c:v>3712</c:v>
                </c:pt>
                <c:pt idx="3712">
                  <c:v>3713</c:v>
                </c:pt>
                <c:pt idx="3713">
                  <c:v>3714</c:v>
                </c:pt>
                <c:pt idx="3714">
                  <c:v>3715</c:v>
                </c:pt>
                <c:pt idx="3715">
                  <c:v>3716</c:v>
                </c:pt>
                <c:pt idx="3716">
                  <c:v>3717</c:v>
                </c:pt>
                <c:pt idx="3717">
                  <c:v>3718</c:v>
                </c:pt>
                <c:pt idx="3718">
                  <c:v>3719</c:v>
                </c:pt>
                <c:pt idx="3719">
                  <c:v>3720</c:v>
                </c:pt>
                <c:pt idx="3720">
                  <c:v>3721</c:v>
                </c:pt>
                <c:pt idx="3721">
                  <c:v>3722</c:v>
                </c:pt>
                <c:pt idx="3722">
                  <c:v>3723</c:v>
                </c:pt>
                <c:pt idx="3723">
                  <c:v>3724</c:v>
                </c:pt>
                <c:pt idx="3724">
                  <c:v>3725</c:v>
                </c:pt>
                <c:pt idx="3725">
                  <c:v>3726</c:v>
                </c:pt>
                <c:pt idx="3726">
                  <c:v>3727</c:v>
                </c:pt>
                <c:pt idx="3727">
                  <c:v>3728</c:v>
                </c:pt>
                <c:pt idx="3728">
                  <c:v>3729</c:v>
                </c:pt>
                <c:pt idx="3729">
                  <c:v>3730</c:v>
                </c:pt>
                <c:pt idx="3730">
                  <c:v>3731</c:v>
                </c:pt>
                <c:pt idx="3731">
                  <c:v>3732</c:v>
                </c:pt>
                <c:pt idx="3732">
                  <c:v>3733</c:v>
                </c:pt>
                <c:pt idx="3733">
                  <c:v>3734</c:v>
                </c:pt>
                <c:pt idx="3734">
                  <c:v>3735</c:v>
                </c:pt>
                <c:pt idx="3735">
                  <c:v>3736</c:v>
                </c:pt>
                <c:pt idx="3736">
                  <c:v>3737</c:v>
                </c:pt>
                <c:pt idx="3737">
                  <c:v>3738</c:v>
                </c:pt>
                <c:pt idx="3738">
                  <c:v>3739</c:v>
                </c:pt>
                <c:pt idx="3739">
                  <c:v>3740</c:v>
                </c:pt>
                <c:pt idx="3740">
                  <c:v>3741</c:v>
                </c:pt>
                <c:pt idx="3741">
                  <c:v>3742</c:v>
                </c:pt>
                <c:pt idx="3742">
                  <c:v>3743</c:v>
                </c:pt>
                <c:pt idx="3743">
                  <c:v>3744</c:v>
                </c:pt>
                <c:pt idx="3744">
                  <c:v>3745</c:v>
                </c:pt>
                <c:pt idx="3745">
                  <c:v>3746</c:v>
                </c:pt>
                <c:pt idx="3746">
                  <c:v>3747</c:v>
                </c:pt>
                <c:pt idx="3747">
                  <c:v>3748</c:v>
                </c:pt>
                <c:pt idx="3748">
                  <c:v>3749</c:v>
                </c:pt>
                <c:pt idx="3749">
                  <c:v>3750</c:v>
                </c:pt>
                <c:pt idx="3750">
                  <c:v>3751</c:v>
                </c:pt>
                <c:pt idx="3751">
                  <c:v>3752</c:v>
                </c:pt>
                <c:pt idx="3752">
                  <c:v>3753</c:v>
                </c:pt>
                <c:pt idx="3753">
                  <c:v>3754</c:v>
                </c:pt>
                <c:pt idx="3754">
                  <c:v>3755</c:v>
                </c:pt>
                <c:pt idx="3755">
                  <c:v>3756</c:v>
                </c:pt>
                <c:pt idx="3756">
                  <c:v>3757</c:v>
                </c:pt>
                <c:pt idx="3757">
                  <c:v>3758</c:v>
                </c:pt>
                <c:pt idx="3758">
                  <c:v>3759</c:v>
                </c:pt>
                <c:pt idx="3759">
                  <c:v>3760</c:v>
                </c:pt>
                <c:pt idx="3760">
                  <c:v>3761</c:v>
                </c:pt>
                <c:pt idx="3761">
                  <c:v>3762</c:v>
                </c:pt>
                <c:pt idx="3762">
                  <c:v>3763</c:v>
                </c:pt>
                <c:pt idx="3763">
                  <c:v>3764</c:v>
                </c:pt>
                <c:pt idx="3764">
                  <c:v>3765</c:v>
                </c:pt>
                <c:pt idx="3765">
                  <c:v>3766</c:v>
                </c:pt>
                <c:pt idx="3766">
                  <c:v>3767</c:v>
                </c:pt>
                <c:pt idx="3767">
                  <c:v>3768</c:v>
                </c:pt>
                <c:pt idx="3768">
                  <c:v>3769</c:v>
                </c:pt>
                <c:pt idx="3769">
                  <c:v>3770</c:v>
                </c:pt>
                <c:pt idx="3770">
                  <c:v>3771</c:v>
                </c:pt>
                <c:pt idx="3771">
                  <c:v>3772</c:v>
                </c:pt>
                <c:pt idx="3772">
                  <c:v>3773</c:v>
                </c:pt>
                <c:pt idx="3773">
                  <c:v>3774</c:v>
                </c:pt>
                <c:pt idx="3774">
                  <c:v>3775</c:v>
                </c:pt>
                <c:pt idx="3775">
                  <c:v>3776</c:v>
                </c:pt>
                <c:pt idx="3776">
                  <c:v>3777</c:v>
                </c:pt>
                <c:pt idx="3777">
                  <c:v>3778</c:v>
                </c:pt>
                <c:pt idx="3778">
                  <c:v>3779</c:v>
                </c:pt>
                <c:pt idx="3779">
                  <c:v>3780</c:v>
                </c:pt>
                <c:pt idx="3780">
                  <c:v>3781</c:v>
                </c:pt>
                <c:pt idx="3781">
                  <c:v>3782</c:v>
                </c:pt>
                <c:pt idx="3782">
                  <c:v>3783</c:v>
                </c:pt>
                <c:pt idx="3783">
                  <c:v>3784</c:v>
                </c:pt>
                <c:pt idx="3784">
                  <c:v>3785</c:v>
                </c:pt>
                <c:pt idx="3785">
                  <c:v>3786</c:v>
                </c:pt>
                <c:pt idx="3786">
                  <c:v>3787</c:v>
                </c:pt>
                <c:pt idx="3787">
                  <c:v>3788</c:v>
                </c:pt>
                <c:pt idx="3788">
                  <c:v>3789</c:v>
                </c:pt>
                <c:pt idx="3789">
                  <c:v>3790</c:v>
                </c:pt>
                <c:pt idx="3790">
                  <c:v>3791</c:v>
                </c:pt>
                <c:pt idx="3791">
                  <c:v>3792</c:v>
                </c:pt>
                <c:pt idx="3792">
                  <c:v>3793</c:v>
                </c:pt>
                <c:pt idx="3793">
                  <c:v>3794</c:v>
                </c:pt>
                <c:pt idx="3794">
                  <c:v>3795</c:v>
                </c:pt>
                <c:pt idx="3795">
                  <c:v>3796</c:v>
                </c:pt>
                <c:pt idx="3796">
                  <c:v>3797</c:v>
                </c:pt>
                <c:pt idx="3797">
                  <c:v>3798</c:v>
                </c:pt>
                <c:pt idx="3798">
                  <c:v>3799</c:v>
                </c:pt>
                <c:pt idx="3799">
                  <c:v>3800</c:v>
                </c:pt>
                <c:pt idx="3800">
                  <c:v>3801</c:v>
                </c:pt>
                <c:pt idx="3801">
                  <c:v>3802</c:v>
                </c:pt>
                <c:pt idx="3802">
                  <c:v>3803</c:v>
                </c:pt>
                <c:pt idx="3803">
                  <c:v>3804</c:v>
                </c:pt>
                <c:pt idx="3804">
                  <c:v>3805</c:v>
                </c:pt>
                <c:pt idx="3805">
                  <c:v>3806</c:v>
                </c:pt>
                <c:pt idx="3806">
                  <c:v>3807</c:v>
                </c:pt>
                <c:pt idx="3807">
                  <c:v>3808</c:v>
                </c:pt>
                <c:pt idx="3808">
                  <c:v>3809</c:v>
                </c:pt>
                <c:pt idx="3809">
                  <c:v>3810</c:v>
                </c:pt>
                <c:pt idx="3810">
                  <c:v>3811</c:v>
                </c:pt>
                <c:pt idx="3811">
                  <c:v>3812</c:v>
                </c:pt>
                <c:pt idx="3812">
                  <c:v>3813</c:v>
                </c:pt>
                <c:pt idx="3813">
                  <c:v>3814</c:v>
                </c:pt>
                <c:pt idx="3814">
                  <c:v>3815</c:v>
                </c:pt>
                <c:pt idx="3815">
                  <c:v>3816</c:v>
                </c:pt>
                <c:pt idx="3816">
                  <c:v>3817</c:v>
                </c:pt>
                <c:pt idx="3817">
                  <c:v>3818</c:v>
                </c:pt>
                <c:pt idx="3818">
                  <c:v>3819</c:v>
                </c:pt>
                <c:pt idx="3819">
                  <c:v>3820</c:v>
                </c:pt>
                <c:pt idx="3820">
                  <c:v>3821</c:v>
                </c:pt>
                <c:pt idx="3821">
                  <c:v>3822</c:v>
                </c:pt>
                <c:pt idx="3822">
                  <c:v>3823</c:v>
                </c:pt>
                <c:pt idx="3823">
                  <c:v>3824</c:v>
                </c:pt>
                <c:pt idx="3824">
                  <c:v>3825</c:v>
                </c:pt>
                <c:pt idx="3825">
                  <c:v>3826</c:v>
                </c:pt>
                <c:pt idx="3826">
                  <c:v>3827</c:v>
                </c:pt>
                <c:pt idx="3827">
                  <c:v>3828</c:v>
                </c:pt>
                <c:pt idx="3828">
                  <c:v>3829</c:v>
                </c:pt>
                <c:pt idx="3829">
                  <c:v>3830</c:v>
                </c:pt>
                <c:pt idx="3830">
                  <c:v>3831</c:v>
                </c:pt>
                <c:pt idx="3831">
                  <c:v>3832</c:v>
                </c:pt>
                <c:pt idx="3832">
                  <c:v>3833</c:v>
                </c:pt>
                <c:pt idx="3833">
                  <c:v>3834</c:v>
                </c:pt>
                <c:pt idx="3834">
                  <c:v>3835</c:v>
                </c:pt>
                <c:pt idx="3835">
                  <c:v>3836</c:v>
                </c:pt>
                <c:pt idx="3836">
                  <c:v>3837</c:v>
                </c:pt>
                <c:pt idx="3837">
                  <c:v>3838</c:v>
                </c:pt>
                <c:pt idx="3838">
                  <c:v>3839</c:v>
                </c:pt>
                <c:pt idx="3839">
                  <c:v>3840</c:v>
                </c:pt>
                <c:pt idx="3840">
                  <c:v>3841</c:v>
                </c:pt>
                <c:pt idx="3841">
                  <c:v>3842</c:v>
                </c:pt>
                <c:pt idx="3842">
                  <c:v>3843</c:v>
                </c:pt>
                <c:pt idx="3843">
                  <c:v>3844</c:v>
                </c:pt>
                <c:pt idx="3844">
                  <c:v>3845</c:v>
                </c:pt>
                <c:pt idx="3845">
                  <c:v>3846</c:v>
                </c:pt>
                <c:pt idx="3846">
                  <c:v>3847</c:v>
                </c:pt>
                <c:pt idx="3847">
                  <c:v>3848</c:v>
                </c:pt>
                <c:pt idx="3848">
                  <c:v>3849</c:v>
                </c:pt>
                <c:pt idx="3849">
                  <c:v>3850</c:v>
                </c:pt>
                <c:pt idx="3850">
                  <c:v>3851</c:v>
                </c:pt>
                <c:pt idx="3851">
                  <c:v>3852</c:v>
                </c:pt>
                <c:pt idx="3852">
                  <c:v>3853</c:v>
                </c:pt>
                <c:pt idx="3853">
                  <c:v>3854</c:v>
                </c:pt>
                <c:pt idx="3854">
                  <c:v>3855</c:v>
                </c:pt>
                <c:pt idx="3855">
                  <c:v>3856</c:v>
                </c:pt>
                <c:pt idx="3856">
                  <c:v>3857</c:v>
                </c:pt>
                <c:pt idx="3857">
                  <c:v>3858</c:v>
                </c:pt>
                <c:pt idx="3858">
                  <c:v>3859</c:v>
                </c:pt>
                <c:pt idx="3859">
                  <c:v>3860</c:v>
                </c:pt>
                <c:pt idx="3860">
                  <c:v>3861</c:v>
                </c:pt>
                <c:pt idx="3861">
                  <c:v>3862</c:v>
                </c:pt>
                <c:pt idx="3862">
                  <c:v>3863</c:v>
                </c:pt>
                <c:pt idx="3863">
                  <c:v>3864</c:v>
                </c:pt>
                <c:pt idx="3864">
                  <c:v>3865</c:v>
                </c:pt>
                <c:pt idx="3865">
                  <c:v>3866</c:v>
                </c:pt>
                <c:pt idx="3866">
                  <c:v>3867</c:v>
                </c:pt>
                <c:pt idx="3867">
                  <c:v>3868</c:v>
                </c:pt>
                <c:pt idx="3868">
                  <c:v>3869</c:v>
                </c:pt>
                <c:pt idx="3869">
                  <c:v>3870</c:v>
                </c:pt>
                <c:pt idx="3870">
                  <c:v>3871</c:v>
                </c:pt>
                <c:pt idx="3871">
                  <c:v>3872</c:v>
                </c:pt>
                <c:pt idx="3872">
                  <c:v>3873</c:v>
                </c:pt>
                <c:pt idx="3873">
                  <c:v>3874</c:v>
                </c:pt>
                <c:pt idx="3874">
                  <c:v>3875</c:v>
                </c:pt>
                <c:pt idx="3875">
                  <c:v>3876</c:v>
                </c:pt>
                <c:pt idx="3876">
                  <c:v>3877</c:v>
                </c:pt>
                <c:pt idx="3877">
                  <c:v>3878</c:v>
                </c:pt>
                <c:pt idx="3878">
                  <c:v>3879</c:v>
                </c:pt>
                <c:pt idx="3879">
                  <c:v>3880</c:v>
                </c:pt>
                <c:pt idx="3880">
                  <c:v>3881</c:v>
                </c:pt>
                <c:pt idx="3881">
                  <c:v>3882</c:v>
                </c:pt>
                <c:pt idx="3882">
                  <c:v>3883</c:v>
                </c:pt>
                <c:pt idx="3883">
                  <c:v>3884</c:v>
                </c:pt>
                <c:pt idx="3884">
                  <c:v>3885</c:v>
                </c:pt>
                <c:pt idx="3885">
                  <c:v>3886</c:v>
                </c:pt>
                <c:pt idx="3886">
                  <c:v>3887</c:v>
                </c:pt>
                <c:pt idx="3887">
                  <c:v>3888</c:v>
                </c:pt>
                <c:pt idx="3888">
                  <c:v>3889</c:v>
                </c:pt>
                <c:pt idx="3889">
                  <c:v>3890</c:v>
                </c:pt>
                <c:pt idx="3890">
                  <c:v>3891</c:v>
                </c:pt>
                <c:pt idx="3891">
                  <c:v>3892</c:v>
                </c:pt>
                <c:pt idx="3892">
                  <c:v>3893</c:v>
                </c:pt>
                <c:pt idx="3893">
                  <c:v>3894</c:v>
                </c:pt>
                <c:pt idx="3894">
                  <c:v>3895</c:v>
                </c:pt>
                <c:pt idx="3895">
                  <c:v>3896</c:v>
                </c:pt>
                <c:pt idx="3896">
                  <c:v>3897</c:v>
                </c:pt>
                <c:pt idx="3897">
                  <c:v>3898</c:v>
                </c:pt>
                <c:pt idx="3898">
                  <c:v>3899</c:v>
                </c:pt>
                <c:pt idx="3899">
                  <c:v>3900</c:v>
                </c:pt>
                <c:pt idx="3900">
                  <c:v>3901</c:v>
                </c:pt>
                <c:pt idx="3901">
                  <c:v>3902</c:v>
                </c:pt>
                <c:pt idx="3902">
                  <c:v>3903</c:v>
                </c:pt>
                <c:pt idx="3903">
                  <c:v>3904</c:v>
                </c:pt>
                <c:pt idx="3904">
                  <c:v>3905</c:v>
                </c:pt>
                <c:pt idx="3905">
                  <c:v>3906</c:v>
                </c:pt>
                <c:pt idx="3906">
                  <c:v>3907</c:v>
                </c:pt>
                <c:pt idx="3907">
                  <c:v>3908</c:v>
                </c:pt>
                <c:pt idx="3908">
                  <c:v>3909</c:v>
                </c:pt>
                <c:pt idx="3909">
                  <c:v>3910</c:v>
                </c:pt>
                <c:pt idx="3910">
                  <c:v>3911</c:v>
                </c:pt>
                <c:pt idx="3911">
                  <c:v>3912</c:v>
                </c:pt>
                <c:pt idx="3912">
                  <c:v>3913</c:v>
                </c:pt>
                <c:pt idx="3913">
                  <c:v>3914</c:v>
                </c:pt>
                <c:pt idx="3914">
                  <c:v>3915</c:v>
                </c:pt>
                <c:pt idx="3915">
                  <c:v>3916</c:v>
                </c:pt>
                <c:pt idx="3916">
                  <c:v>3917</c:v>
                </c:pt>
                <c:pt idx="3917">
                  <c:v>3918</c:v>
                </c:pt>
                <c:pt idx="3918">
                  <c:v>3919</c:v>
                </c:pt>
                <c:pt idx="3919">
                  <c:v>3920</c:v>
                </c:pt>
                <c:pt idx="3920">
                  <c:v>3921</c:v>
                </c:pt>
                <c:pt idx="3921">
                  <c:v>3922</c:v>
                </c:pt>
                <c:pt idx="3922">
                  <c:v>3923</c:v>
                </c:pt>
                <c:pt idx="3923">
                  <c:v>3924</c:v>
                </c:pt>
                <c:pt idx="3924">
                  <c:v>3925</c:v>
                </c:pt>
                <c:pt idx="3925">
                  <c:v>3926</c:v>
                </c:pt>
                <c:pt idx="3926">
                  <c:v>3927</c:v>
                </c:pt>
                <c:pt idx="3927">
                  <c:v>3928</c:v>
                </c:pt>
                <c:pt idx="3928">
                  <c:v>3929</c:v>
                </c:pt>
                <c:pt idx="3929">
                  <c:v>3930</c:v>
                </c:pt>
                <c:pt idx="3930">
                  <c:v>3931</c:v>
                </c:pt>
                <c:pt idx="3931">
                  <c:v>3932</c:v>
                </c:pt>
                <c:pt idx="3932">
                  <c:v>3933</c:v>
                </c:pt>
                <c:pt idx="3933">
                  <c:v>3934</c:v>
                </c:pt>
                <c:pt idx="3934">
                  <c:v>3935</c:v>
                </c:pt>
                <c:pt idx="3935">
                  <c:v>3936</c:v>
                </c:pt>
                <c:pt idx="3936">
                  <c:v>3937</c:v>
                </c:pt>
                <c:pt idx="3937">
                  <c:v>3938</c:v>
                </c:pt>
                <c:pt idx="3938">
                  <c:v>3939</c:v>
                </c:pt>
                <c:pt idx="3939">
                  <c:v>3940</c:v>
                </c:pt>
                <c:pt idx="3940">
                  <c:v>3941</c:v>
                </c:pt>
                <c:pt idx="3941">
                  <c:v>3942</c:v>
                </c:pt>
                <c:pt idx="3942">
                  <c:v>3943</c:v>
                </c:pt>
                <c:pt idx="3943">
                  <c:v>3944</c:v>
                </c:pt>
                <c:pt idx="3944">
                  <c:v>3945</c:v>
                </c:pt>
                <c:pt idx="3945">
                  <c:v>3946</c:v>
                </c:pt>
                <c:pt idx="3946">
                  <c:v>3947</c:v>
                </c:pt>
                <c:pt idx="3947">
                  <c:v>3948</c:v>
                </c:pt>
                <c:pt idx="3948">
                  <c:v>3949</c:v>
                </c:pt>
                <c:pt idx="3949">
                  <c:v>3950</c:v>
                </c:pt>
                <c:pt idx="3950">
                  <c:v>3951</c:v>
                </c:pt>
                <c:pt idx="3951">
                  <c:v>3952</c:v>
                </c:pt>
                <c:pt idx="3952">
                  <c:v>3953</c:v>
                </c:pt>
                <c:pt idx="3953">
                  <c:v>3954</c:v>
                </c:pt>
                <c:pt idx="3954">
                  <c:v>3955</c:v>
                </c:pt>
                <c:pt idx="3955">
                  <c:v>3956</c:v>
                </c:pt>
                <c:pt idx="3956">
                  <c:v>3957</c:v>
                </c:pt>
                <c:pt idx="3957">
                  <c:v>3958</c:v>
                </c:pt>
                <c:pt idx="3958">
                  <c:v>3959</c:v>
                </c:pt>
                <c:pt idx="3959">
                  <c:v>3960</c:v>
                </c:pt>
                <c:pt idx="3960">
                  <c:v>3961</c:v>
                </c:pt>
                <c:pt idx="3961">
                  <c:v>3962</c:v>
                </c:pt>
                <c:pt idx="3962">
                  <c:v>3963</c:v>
                </c:pt>
                <c:pt idx="3963">
                  <c:v>3964</c:v>
                </c:pt>
                <c:pt idx="3964">
                  <c:v>3965</c:v>
                </c:pt>
                <c:pt idx="3965">
                  <c:v>3966</c:v>
                </c:pt>
                <c:pt idx="3966">
                  <c:v>3967</c:v>
                </c:pt>
                <c:pt idx="3967">
                  <c:v>3968</c:v>
                </c:pt>
                <c:pt idx="3968">
                  <c:v>3969</c:v>
                </c:pt>
                <c:pt idx="3969">
                  <c:v>3970</c:v>
                </c:pt>
                <c:pt idx="3970">
                  <c:v>3971</c:v>
                </c:pt>
                <c:pt idx="3971">
                  <c:v>3972</c:v>
                </c:pt>
                <c:pt idx="3972">
                  <c:v>3973</c:v>
                </c:pt>
                <c:pt idx="3973">
                  <c:v>3974</c:v>
                </c:pt>
                <c:pt idx="3974">
                  <c:v>3975</c:v>
                </c:pt>
                <c:pt idx="3975">
                  <c:v>3976</c:v>
                </c:pt>
                <c:pt idx="3976">
                  <c:v>3977</c:v>
                </c:pt>
                <c:pt idx="3977">
                  <c:v>3978</c:v>
                </c:pt>
                <c:pt idx="3978">
                  <c:v>3979</c:v>
                </c:pt>
                <c:pt idx="3979">
                  <c:v>3980</c:v>
                </c:pt>
                <c:pt idx="3980">
                  <c:v>3981</c:v>
                </c:pt>
                <c:pt idx="3981">
                  <c:v>3982</c:v>
                </c:pt>
                <c:pt idx="3982">
                  <c:v>3983</c:v>
                </c:pt>
                <c:pt idx="3983">
                  <c:v>3984</c:v>
                </c:pt>
                <c:pt idx="3984">
                  <c:v>3985</c:v>
                </c:pt>
                <c:pt idx="3985">
                  <c:v>3986</c:v>
                </c:pt>
                <c:pt idx="3986">
                  <c:v>3987</c:v>
                </c:pt>
                <c:pt idx="3987">
                  <c:v>3988</c:v>
                </c:pt>
                <c:pt idx="3988">
                  <c:v>3989</c:v>
                </c:pt>
                <c:pt idx="3989">
                  <c:v>3990</c:v>
                </c:pt>
                <c:pt idx="3990">
                  <c:v>3991</c:v>
                </c:pt>
                <c:pt idx="3991">
                  <c:v>3992</c:v>
                </c:pt>
                <c:pt idx="3992">
                  <c:v>3993</c:v>
                </c:pt>
                <c:pt idx="3993">
                  <c:v>3994</c:v>
                </c:pt>
                <c:pt idx="3994">
                  <c:v>3995</c:v>
                </c:pt>
                <c:pt idx="3995">
                  <c:v>3996</c:v>
                </c:pt>
                <c:pt idx="3996">
                  <c:v>3997</c:v>
                </c:pt>
                <c:pt idx="3997">
                  <c:v>3998</c:v>
                </c:pt>
                <c:pt idx="3998">
                  <c:v>3999</c:v>
                </c:pt>
                <c:pt idx="3999">
                  <c:v>4000</c:v>
                </c:pt>
                <c:pt idx="4000">
                  <c:v>4001</c:v>
                </c:pt>
                <c:pt idx="4001">
                  <c:v>4002</c:v>
                </c:pt>
                <c:pt idx="4002">
                  <c:v>4003</c:v>
                </c:pt>
                <c:pt idx="4003">
                  <c:v>4004</c:v>
                </c:pt>
                <c:pt idx="4004">
                  <c:v>4005</c:v>
                </c:pt>
                <c:pt idx="4005">
                  <c:v>4006</c:v>
                </c:pt>
                <c:pt idx="4006">
                  <c:v>4007</c:v>
                </c:pt>
                <c:pt idx="4007">
                  <c:v>4008</c:v>
                </c:pt>
                <c:pt idx="4008">
                  <c:v>4009</c:v>
                </c:pt>
                <c:pt idx="4009">
                  <c:v>4010</c:v>
                </c:pt>
                <c:pt idx="4010">
                  <c:v>4011</c:v>
                </c:pt>
                <c:pt idx="4011">
                  <c:v>4012</c:v>
                </c:pt>
                <c:pt idx="4012">
                  <c:v>4013</c:v>
                </c:pt>
                <c:pt idx="4013">
                  <c:v>4014</c:v>
                </c:pt>
                <c:pt idx="4014">
                  <c:v>4015</c:v>
                </c:pt>
                <c:pt idx="4015">
                  <c:v>4016</c:v>
                </c:pt>
                <c:pt idx="4016">
                  <c:v>4017</c:v>
                </c:pt>
                <c:pt idx="4017">
                  <c:v>4018</c:v>
                </c:pt>
                <c:pt idx="4018">
                  <c:v>4019</c:v>
                </c:pt>
                <c:pt idx="4019">
                  <c:v>4020</c:v>
                </c:pt>
                <c:pt idx="4020">
                  <c:v>4021</c:v>
                </c:pt>
                <c:pt idx="4021">
                  <c:v>4022</c:v>
                </c:pt>
                <c:pt idx="4022">
                  <c:v>4023</c:v>
                </c:pt>
                <c:pt idx="4023">
                  <c:v>4024</c:v>
                </c:pt>
                <c:pt idx="4024">
                  <c:v>4025</c:v>
                </c:pt>
                <c:pt idx="4025">
                  <c:v>4026</c:v>
                </c:pt>
                <c:pt idx="4026">
                  <c:v>4027</c:v>
                </c:pt>
                <c:pt idx="4027">
                  <c:v>4028</c:v>
                </c:pt>
                <c:pt idx="4028">
                  <c:v>4029</c:v>
                </c:pt>
                <c:pt idx="4029">
                  <c:v>4030</c:v>
                </c:pt>
                <c:pt idx="4030">
                  <c:v>4031</c:v>
                </c:pt>
                <c:pt idx="4031">
                  <c:v>4032</c:v>
                </c:pt>
                <c:pt idx="4032">
                  <c:v>4033</c:v>
                </c:pt>
                <c:pt idx="4033">
                  <c:v>4034</c:v>
                </c:pt>
                <c:pt idx="4034">
                  <c:v>4035</c:v>
                </c:pt>
                <c:pt idx="4035">
                  <c:v>4036</c:v>
                </c:pt>
                <c:pt idx="4036">
                  <c:v>4037</c:v>
                </c:pt>
                <c:pt idx="4037">
                  <c:v>4038</c:v>
                </c:pt>
                <c:pt idx="4038">
                  <c:v>4039</c:v>
                </c:pt>
                <c:pt idx="4039">
                  <c:v>4040</c:v>
                </c:pt>
                <c:pt idx="4040">
                  <c:v>4041</c:v>
                </c:pt>
                <c:pt idx="4041">
                  <c:v>4042</c:v>
                </c:pt>
                <c:pt idx="4042">
                  <c:v>4043</c:v>
                </c:pt>
                <c:pt idx="4043">
                  <c:v>4044</c:v>
                </c:pt>
                <c:pt idx="4044">
                  <c:v>4045</c:v>
                </c:pt>
                <c:pt idx="4045">
                  <c:v>4046</c:v>
                </c:pt>
                <c:pt idx="4046">
                  <c:v>4047</c:v>
                </c:pt>
                <c:pt idx="4047">
                  <c:v>4048</c:v>
                </c:pt>
                <c:pt idx="4048">
                  <c:v>4049</c:v>
                </c:pt>
                <c:pt idx="4049">
                  <c:v>4050</c:v>
                </c:pt>
                <c:pt idx="4050">
                  <c:v>4051</c:v>
                </c:pt>
                <c:pt idx="4051">
                  <c:v>4052</c:v>
                </c:pt>
                <c:pt idx="4052">
                  <c:v>4053</c:v>
                </c:pt>
                <c:pt idx="4053">
                  <c:v>4054</c:v>
                </c:pt>
                <c:pt idx="4054">
                  <c:v>4055</c:v>
                </c:pt>
                <c:pt idx="4055">
                  <c:v>4056</c:v>
                </c:pt>
                <c:pt idx="4056">
                  <c:v>4057</c:v>
                </c:pt>
                <c:pt idx="4057">
                  <c:v>4058</c:v>
                </c:pt>
                <c:pt idx="4058">
                  <c:v>4059</c:v>
                </c:pt>
                <c:pt idx="4059">
                  <c:v>4060</c:v>
                </c:pt>
                <c:pt idx="4060">
                  <c:v>4061</c:v>
                </c:pt>
                <c:pt idx="4061">
                  <c:v>4062</c:v>
                </c:pt>
                <c:pt idx="4062">
                  <c:v>4063</c:v>
                </c:pt>
                <c:pt idx="4063">
                  <c:v>4064</c:v>
                </c:pt>
                <c:pt idx="4064">
                  <c:v>4065</c:v>
                </c:pt>
                <c:pt idx="4065">
                  <c:v>4066</c:v>
                </c:pt>
                <c:pt idx="4066">
                  <c:v>4067</c:v>
                </c:pt>
                <c:pt idx="4067">
                  <c:v>4068</c:v>
                </c:pt>
                <c:pt idx="4068">
                  <c:v>4069</c:v>
                </c:pt>
                <c:pt idx="4069">
                  <c:v>4070</c:v>
                </c:pt>
                <c:pt idx="4070">
                  <c:v>4071</c:v>
                </c:pt>
                <c:pt idx="4071">
                  <c:v>4072</c:v>
                </c:pt>
                <c:pt idx="4072">
                  <c:v>4073</c:v>
                </c:pt>
                <c:pt idx="4073">
                  <c:v>4074</c:v>
                </c:pt>
                <c:pt idx="4074">
                  <c:v>4075</c:v>
                </c:pt>
                <c:pt idx="4075">
                  <c:v>4076</c:v>
                </c:pt>
                <c:pt idx="4076">
                  <c:v>4077</c:v>
                </c:pt>
                <c:pt idx="4077">
                  <c:v>4078</c:v>
                </c:pt>
                <c:pt idx="4078">
                  <c:v>4079</c:v>
                </c:pt>
                <c:pt idx="4079">
                  <c:v>4080</c:v>
                </c:pt>
                <c:pt idx="4080">
                  <c:v>4081</c:v>
                </c:pt>
                <c:pt idx="4081">
                  <c:v>4082</c:v>
                </c:pt>
                <c:pt idx="4082">
                  <c:v>4083</c:v>
                </c:pt>
                <c:pt idx="4083">
                  <c:v>4084</c:v>
                </c:pt>
                <c:pt idx="4084">
                  <c:v>4085</c:v>
                </c:pt>
                <c:pt idx="4085">
                  <c:v>4086</c:v>
                </c:pt>
                <c:pt idx="4086">
                  <c:v>4087</c:v>
                </c:pt>
                <c:pt idx="4087">
                  <c:v>4088</c:v>
                </c:pt>
                <c:pt idx="4088">
                  <c:v>4089</c:v>
                </c:pt>
                <c:pt idx="4089">
                  <c:v>4090</c:v>
                </c:pt>
                <c:pt idx="4090">
                  <c:v>4091</c:v>
                </c:pt>
                <c:pt idx="4091">
                  <c:v>4092</c:v>
                </c:pt>
                <c:pt idx="4092">
                  <c:v>4093</c:v>
                </c:pt>
                <c:pt idx="4093">
                  <c:v>4094</c:v>
                </c:pt>
                <c:pt idx="4094">
                  <c:v>4095</c:v>
                </c:pt>
                <c:pt idx="4095">
                  <c:v>4096</c:v>
                </c:pt>
                <c:pt idx="4096">
                  <c:v>4097</c:v>
                </c:pt>
                <c:pt idx="4097">
                  <c:v>4098</c:v>
                </c:pt>
                <c:pt idx="4098">
                  <c:v>4099</c:v>
                </c:pt>
                <c:pt idx="4099">
                  <c:v>4100</c:v>
                </c:pt>
                <c:pt idx="4100">
                  <c:v>4101</c:v>
                </c:pt>
                <c:pt idx="4101">
                  <c:v>4102</c:v>
                </c:pt>
                <c:pt idx="4102">
                  <c:v>4103</c:v>
                </c:pt>
                <c:pt idx="4103">
                  <c:v>4104</c:v>
                </c:pt>
                <c:pt idx="4104">
                  <c:v>4105</c:v>
                </c:pt>
                <c:pt idx="4105">
                  <c:v>4106</c:v>
                </c:pt>
                <c:pt idx="4106">
                  <c:v>4107</c:v>
                </c:pt>
                <c:pt idx="4107">
                  <c:v>4108</c:v>
                </c:pt>
                <c:pt idx="4108">
                  <c:v>4109</c:v>
                </c:pt>
                <c:pt idx="4109">
                  <c:v>4110</c:v>
                </c:pt>
                <c:pt idx="4110">
                  <c:v>4111</c:v>
                </c:pt>
                <c:pt idx="4111">
                  <c:v>4112</c:v>
                </c:pt>
                <c:pt idx="4112">
                  <c:v>4113</c:v>
                </c:pt>
                <c:pt idx="4113">
                  <c:v>4114</c:v>
                </c:pt>
                <c:pt idx="4114">
                  <c:v>4115</c:v>
                </c:pt>
                <c:pt idx="4115">
                  <c:v>4116</c:v>
                </c:pt>
                <c:pt idx="4116">
                  <c:v>4117</c:v>
                </c:pt>
                <c:pt idx="4117">
                  <c:v>4118</c:v>
                </c:pt>
                <c:pt idx="4118">
                  <c:v>4119</c:v>
                </c:pt>
                <c:pt idx="4119">
                  <c:v>4120</c:v>
                </c:pt>
                <c:pt idx="4120">
                  <c:v>4121</c:v>
                </c:pt>
                <c:pt idx="4121">
                  <c:v>4122</c:v>
                </c:pt>
                <c:pt idx="4122">
                  <c:v>4123</c:v>
                </c:pt>
                <c:pt idx="4123">
                  <c:v>4124</c:v>
                </c:pt>
                <c:pt idx="4124">
                  <c:v>4125</c:v>
                </c:pt>
                <c:pt idx="4125">
                  <c:v>4126</c:v>
                </c:pt>
                <c:pt idx="4126">
                  <c:v>4127</c:v>
                </c:pt>
                <c:pt idx="4127">
                  <c:v>4128</c:v>
                </c:pt>
                <c:pt idx="4128">
                  <c:v>4129</c:v>
                </c:pt>
                <c:pt idx="4129">
                  <c:v>4130</c:v>
                </c:pt>
                <c:pt idx="4130">
                  <c:v>4131</c:v>
                </c:pt>
                <c:pt idx="4131">
                  <c:v>4132</c:v>
                </c:pt>
                <c:pt idx="4132">
                  <c:v>4133</c:v>
                </c:pt>
                <c:pt idx="4133">
                  <c:v>4134</c:v>
                </c:pt>
                <c:pt idx="4134">
                  <c:v>4135</c:v>
                </c:pt>
                <c:pt idx="4135">
                  <c:v>4136</c:v>
                </c:pt>
                <c:pt idx="4136">
                  <c:v>4137</c:v>
                </c:pt>
                <c:pt idx="4137">
                  <c:v>4138</c:v>
                </c:pt>
                <c:pt idx="4138">
                  <c:v>4139</c:v>
                </c:pt>
                <c:pt idx="4139">
                  <c:v>4140</c:v>
                </c:pt>
                <c:pt idx="4140">
                  <c:v>4141</c:v>
                </c:pt>
                <c:pt idx="4141">
                  <c:v>4142</c:v>
                </c:pt>
                <c:pt idx="4142">
                  <c:v>4143</c:v>
                </c:pt>
                <c:pt idx="4143">
                  <c:v>4144</c:v>
                </c:pt>
                <c:pt idx="4144">
                  <c:v>4145</c:v>
                </c:pt>
                <c:pt idx="4145">
                  <c:v>4146</c:v>
                </c:pt>
                <c:pt idx="4146">
                  <c:v>4147</c:v>
                </c:pt>
                <c:pt idx="4147">
                  <c:v>4148</c:v>
                </c:pt>
                <c:pt idx="4148">
                  <c:v>4149</c:v>
                </c:pt>
                <c:pt idx="4149">
                  <c:v>4150</c:v>
                </c:pt>
                <c:pt idx="4150">
                  <c:v>4151</c:v>
                </c:pt>
                <c:pt idx="4151">
                  <c:v>4152</c:v>
                </c:pt>
                <c:pt idx="4152">
                  <c:v>4153</c:v>
                </c:pt>
                <c:pt idx="4153">
                  <c:v>4154</c:v>
                </c:pt>
                <c:pt idx="4154">
                  <c:v>4155</c:v>
                </c:pt>
                <c:pt idx="4155">
                  <c:v>4156</c:v>
                </c:pt>
                <c:pt idx="4156">
                  <c:v>4157</c:v>
                </c:pt>
                <c:pt idx="4157">
                  <c:v>4158</c:v>
                </c:pt>
                <c:pt idx="4158">
                  <c:v>4159</c:v>
                </c:pt>
                <c:pt idx="4159">
                  <c:v>4160</c:v>
                </c:pt>
                <c:pt idx="4160">
                  <c:v>4161</c:v>
                </c:pt>
                <c:pt idx="4161">
                  <c:v>4162</c:v>
                </c:pt>
                <c:pt idx="4162">
                  <c:v>4163</c:v>
                </c:pt>
                <c:pt idx="4163">
                  <c:v>4164</c:v>
                </c:pt>
                <c:pt idx="4164">
                  <c:v>4165</c:v>
                </c:pt>
                <c:pt idx="4165">
                  <c:v>4166</c:v>
                </c:pt>
                <c:pt idx="4166">
                  <c:v>4167</c:v>
                </c:pt>
                <c:pt idx="4167">
                  <c:v>4168</c:v>
                </c:pt>
                <c:pt idx="4168">
                  <c:v>4169</c:v>
                </c:pt>
                <c:pt idx="4169">
                  <c:v>4170</c:v>
                </c:pt>
                <c:pt idx="4170">
                  <c:v>4171</c:v>
                </c:pt>
                <c:pt idx="4171">
                  <c:v>4172</c:v>
                </c:pt>
                <c:pt idx="4172">
                  <c:v>4173</c:v>
                </c:pt>
                <c:pt idx="4173">
                  <c:v>4174</c:v>
                </c:pt>
                <c:pt idx="4174">
                  <c:v>4175</c:v>
                </c:pt>
                <c:pt idx="4175">
                  <c:v>4176</c:v>
                </c:pt>
                <c:pt idx="4176">
                  <c:v>4177</c:v>
                </c:pt>
                <c:pt idx="4177">
                  <c:v>4178</c:v>
                </c:pt>
                <c:pt idx="4178">
                  <c:v>4179</c:v>
                </c:pt>
                <c:pt idx="4179">
                  <c:v>4180</c:v>
                </c:pt>
                <c:pt idx="4180">
                  <c:v>4181</c:v>
                </c:pt>
                <c:pt idx="4181">
                  <c:v>4182</c:v>
                </c:pt>
                <c:pt idx="4182">
                  <c:v>4183</c:v>
                </c:pt>
                <c:pt idx="4183">
                  <c:v>4184</c:v>
                </c:pt>
                <c:pt idx="4184">
                  <c:v>4185</c:v>
                </c:pt>
                <c:pt idx="4185">
                  <c:v>4186</c:v>
                </c:pt>
                <c:pt idx="4186">
                  <c:v>4187</c:v>
                </c:pt>
                <c:pt idx="4187">
                  <c:v>4188</c:v>
                </c:pt>
                <c:pt idx="4188">
                  <c:v>4189</c:v>
                </c:pt>
                <c:pt idx="4189">
                  <c:v>4190</c:v>
                </c:pt>
                <c:pt idx="4190">
                  <c:v>4191</c:v>
                </c:pt>
                <c:pt idx="4191">
                  <c:v>4192</c:v>
                </c:pt>
                <c:pt idx="4192">
                  <c:v>4193</c:v>
                </c:pt>
                <c:pt idx="4193">
                  <c:v>4194</c:v>
                </c:pt>
                <c:pt idx="4194">
                  <c:v>4195</c:v>
                </c:pt>
                <c:pt idx="4195">
                  <c:v>4196</c:v>
                </c:pt>
                <c:pt idx="4196">
                  <c:v>4197</c:v>
                </c:pt>
                <c:pt idx="4197">
                  <c:v>4198</c:v>
                </c:pt>
                <c:pt idx="4198">
                  <c:v>4199</c:v>
                </c:pt>
                <c:pt idx="4199">
                  <c:v>4200</c:v>
                </c:pt>
                <c:pt idx="4200">
                  <c:v>4201</c:v>
                </c:pt>
                <c:pt idx="4201">
                  <c:v>4202</c:v>
                </c:pt>
                <c:pt idx="4202">
                  <c:v>4203</c:v>
                </c:pt>
                <c:pt idx="4203">
                  <c:v>4204</c:v>
                </c:pt>
                <c:pt idx="4204">
                  <c:v>4205</c:v>
                </c:pt>
                <c:pt idx="4205">
                  <c:v>4206</c:v>
                </c:pt>
                <c:pt idx="4206">
                  <c:v>4207</c:v>
                </c:pt>
                <c:pt idx="4207">
                  <c:v>4208</c:v>
                </c:pt>
                <c:pt idx="4208">
                  <c:v>4209</c:v>
                </c:pt>
                <c:pt idx="4209">
                  <c:v>4210</c:v>
                </c:pt>
                <c:pt idx="4210">
                  <c:v>4211</c:v>
                </c:pt>
                <c:pt idx="4211">
                  <c:v>4212</c:v>
                </c:pt>
                <c:pt idx="4212">
                  <c:v>4213</c:v>
                </c:pt>
                <c:pt idx="4213">
                  <c:v>4214</c:v>
                </c:pt>
                <c:pt idx="4214">
                  <c:v>4215</c:v>
                </c:pt>
                <c:pt idx="4215">
                  <c:v>4216</c:v>
                </c:pt>
                <c:pt idx="4216">
                  <c:v>4217</c:v>
                </c:pt>
                <c:pt idx="4217">
                  <c:v>4218</c:v>
                </c:pt>
                <c:pt idx="4218">
                  <c:v>4219</c:v>
                </c:pt>
                <c:pt idx="4219">
                  <c:v>4220</c:v>
                </c:pt>
                <c:pt idx="4220">
                  <c:v>4221</c:v>
                </c:pt>
                <c:pt idx="4221">
                  <c:v>4222</c:v>
                </c:pt>
                <c:pt idx="4222">
                  <c:v>4223</c:v>
                </c:pt>
                <c:pt idx="4223">
                  <c:v>4224</c:v>
                </c:pt>
                <c:pt idx="4224">
                  <c:v>4225</c:v>
                </c:pt>
                <c:pt idx="4225">
                  <c:v>4226</c:v>
                </c:pt>
                <c:pt idx="4226">
                  <c:v>4227</c:v>
                </c:pt>
                <c:pt idx="4227">
                  <c:v>4228</c:v>
                </c:pt>
                <c:pt idx="4228">
                  <c:v>4229</c:v>
                </c:pt>
                <c:pt idx="4229">
                  <c:v>4230</c:v>
                </c:pt>
                <c:pt idx="4230">
                  <c:v>4231</c:v>
                </c:pt>
                <c:pt idx="4231">
                  <c:v>4232</c:v>
                </c:pt>
                <c:pt idx="4232">
                  <c:v>4233</c:v>
                </c:pt>
                <c:pt idx="4233">
                  <c:v>4234</c:v>
                </c:pt>
                <c:pt idx="4234">
                  <c:v>4235</c:v>
                </c:pt>
                <c:pt idx="4235">
                  <c:v>4236</c:v>
                </c:pt>
                <c:pt idx="4236">
                  <c:v>4237</c:v>
                </c:pt>
                <c:pt idx="4237">
                  <c:v>4238</c:v>
                </c:pt>
                <c:pt idx="4238">
                  <c:v>4239</c:v>
                </c:pt>
                <c:pt idx="4239">
                  <c:v>4240</c:v>
                </c:pt>
                <c:pt idx="4240">
                  <c:v>4241</c:v>
                </c:pt>
                <c:pt idx="4241">
                  <c:v>4242</c:v>
                </c:pt>
                <c:pt idx="4242">
                  <c:v>4243</c:v>
                </c:pt>
                <c:pt idx="4243">
                  <c:v>4244</c:v>
                </c:pt>
                <c:pt idx="4244">
                  <c:v>4245</c:v>
                </c:pt>
                <c:pt idx="4245">
                  <c:v>4246</c:v>
                </c:pt>
                <c:pt idx="4246">
                  <c:v>4247</c:v>
                </c:pt>
                <c:pt idx="4247">
                  <c:v>4248</c:v>
                </c:pt>
                <c:pt idx="4248">
                  <c:v>4249</c:v>
                </c:pt>
                <c:pt idx="4249">
                  <c:v>4250</c:v>
                </c:pt>
                <c:pt idx="4250">
                  <c:v>4251</c:v>
                </c:pt>
                <c:pt idx="4251">
                  <c:v>4252</c:v>
                </c:pt>
                <c:pt idx="4252">
                  <c:v>4253</c:v>
                </c:pt>
                <c:pt idx="4253">
                  <c:v>4254</c:v>
                </c:pt>
                <c:pt idx="4254">
                  <c:v>4255</c:v>
                </c:pt>
                <c:pt idx="4255">
                  <c:v>4256</c:v>
                </c:pt>
                <c:pt idx="4256">
                  <c:v>4257</c:v>
                </c:pt>
                <c:pt idx="4257">
                  <c:v>4258</c:v>
                </c:pt>
                <c:pt idx="4258">
                  <c:v>4259</c:v>
                </c:pt>
                <c:pt idx="4259">
                  <c:v>4260</c:v>
                </c:pt>
                <c:pt idx="4260">
                  <c:v>4261</c:v>
                </c:pt>
                <c:pt idx="4261">
                  <c:v>4262</c:v>
                </c:pt>
                <c:pt idx="4262">
                  <c:v>4263</c:v>
                </c:pt>
                <c:pt idx="4263">
                  <c:v>4264</c:v>
                </c:pt>
                <c:pt idx="4264">
                  <c:v>4265</c:v>
                </c:pt>
                <c:pt idx="4265">
                  <c:v>4266</c:v>
                </c:pt>
                <c:pt idx="4266">
                  <c:v>4267</c:v>
                </c:pt>
                <c:pt idx="4267">
                  <c:v>4268</c:v>
                </c:pt>
                <c:pt idx="4268">
                  <c:v>4269</c:v>
                </c:pt>
                <c:pt idx="4269">
                  <c:v>4270</c:v>
                </c:pt>
                <c:pt idx="4270">
                  <c:v>4271</c:v>
                </c:pt>
                <c:pt idx="4271">
                  <c:v>4272</c:v>
                </c:pt>
                <c:pt idx="4272">
                  <c:v>4273</c:v>
                </c:pt>
                <c:pt idx="4273">
                  <c:v>4274</c:v>
                </c:pt>
                <c:pt idx="4274">
                  <c:v>4275</c:v>
                </c:pt>
                <c:pt idx="4275">
                  <c:v>4276</c:v>
                </c:pt>
                <c:pt idx="4276">
                  <c:v>4277</c:v>
                </c:pt>
                <c:pt idx="4277">
                  <c:v>4278</c:v>
                </c:pt>
                <c:pt idx="4278">
                  <c:v>4279</c:v>
                </c:pt>
                <c:pt idx="4279">
                  <c:v>4280</c:v>
                </c:pt>
                <c:pt idx="4280">
                  <c:v>4281</c:v>
                </c:pt>
                <c:pt idx="4281">
                  <c:v>4282</c:v>
                </c:pt>
                <c:pt idx="4282">
                  <c:v>4283</c:v>
                </c:pt>
                <c:pt idx="4283">
                  <c:v>4284</c:v>
                </c:pt>
                <c:pt idx="4284">
                  <c:v>4285</c:v>
                </c:pt>
                <c:pt idx="4285">
                  <c:v>4286</c:v>
                </c:pt>
                <c:pt idx="4286">
                  <c:v>4287</c:v>
                </c:pt>
                <c:pt idx="4287">
                  <c:v>4288</c:v>
                </c:pt>
                <c:pt idx="4288">
                  <c:v>4289</c:v>
                </c:pt>
                <c:pt idx="4289">
                  <c:v>4290</c:v>
                </c:pt>
                <c:pt idx="4290">
                  <c:v>4291</c:v>
                </c:pt>
                <c:pt idx="4291">
                  <c:v>4292</c:v>
                </c:pt>
                <c:pt idx="4292">
                  <c:v>4293</c:v>
                </c:pt>
                <c:pt idx="4293">
                  <c:v>4294</c:v>
                </c:pt>
                <c:pt idx="4294">
                  <c:v>4295</c:v>
                </c:pt>
                <c:pt idx="4295">
                  <c:v>4296</c:v>
                </c:pt>
                <c:pt idx="4296">
                  <c:v>4297</c:v>
                </c:pt>
                <c:pt idx="4297">
                  <c:v>4298</c:v>
                </c:pt>
                <c:pt idx="4298">
                  <c:v>4299</c:v>
                </c:pt>
                <c:pt idx="4299">
                  <c:v>4300</c:v>
                </c:pt>
                <c:pt idx="4300">
                  <c:v>4301</c:v>
                </c:pt>
                <c:pt idx="4301">
                  <c:v>4302</c:v>
                </c:pt>
                <c:pt idx="4302">
                  <c:v>4303</c:v>
                </c:pt>
                <c:pt idx="4303">
                  <c:v>4304</c:v>
                </c:pt>
                <c:pt idx="4304">
                  <c:v>4305</c:v>
                </c:pt>
                <c:pt idx="4305">
                  <c:v>4306</c:v>
                </c:pt>
                <c:pt idx="4306">
                  <c:v>4307</c:v>
                </c:pt>
                <c:pt idx="4307">
                  <c:v>4308</c:v>
                </c:pt>
                <c:pt idx="4308">
                  <c:v>4309</c:v>
                </c:pt>
                <c:pt idx="4309">
                  <c:v>4310</c:v>
                </c:pt>
                <c:pt idx="4310">
                  <c:v>4311</c:v>
                </c:pt>
                <c:pt idx="4311">
                  <c:v>4312</c:v>
                </c:pt>
                <c:pt idx="4312">
                  <c:v>4313</c:v>
                </c:pt>
                <c:pt idx="4313">
                  <c:v>4314</c:v>
                </c:pt>
                <c:pt idx="4314">
                  <c:v>4315</c:v>
                </c:pt>
                <c:pt idx="4315">
                  <c:v>4316</c:v>
                </c:pt>
                <c:pt idx="4316">
                  <c:v>4317</c:v>
                </c:pt>
                <c:pt idx="4317">
                  <c:v>4318</c:v>
                </c:pt>
                <c:pt idx="4318">
                  <c:v>4319</c:v>
                </c:pt>
                <c:pt idx="4319">
                  <c:v>4320</c:v>
                </c:pt>
                <c:pt idx="4320">
                  <c:v>4321</c:v>
                </c:pt>
                <c:pt idx="4321">
                  <c:v>4322</c:v>
                </c:pt>
                <c:pt idx="4322">
                  <c:v>4323</c:v>
                </c:pt>
                <c:pt idx="4323">
                  <c:v>4324</c:v>
                </c:pt>
                <c:pt idx="4324">
                  <c:v>4325</c:v>
                </c:pt>
                <c:pt idx="4325">
                  <c:v>4326</c:v>
                </c:pt>
                <c:pt idx="4326">
                  <c:v>4327</c:v>
                </c:pt>
                <c:pt idx="4327">
                  <c:v>4328</c:v>
                </c:pt>
                <c:pt idx="4328">
                  <c:v>4329</c:v>
                </c:pt>
                <c:pt idx="4329">
                  <c:v>4330</c:v>
                </c:pt>
                <c:pt idx="4330">
                  <c:v>4331</c:v>
                </c:pt>
                <c:pt idx="4331">
                  <c:v>4332</c:v>
                </c:pt>
                <c:pt idx="4332">
                  <c:v>4333</c:v>
                </c:pt>
                <c:pt idx="4333">
                  <c:v>4334</c:v>
                </c:pt>
                <c:pt idx="4334">
                  <c:v>4335</c:v>
                </c:pt>
                <c:pt idx="4335">
                  <c:v>4336</c:v>
                </c:pt>
                <c:pt idx="4336">
                  <c:v>4337</c:v>
                </c:pt>
                <c:pt idx="4337">
                  <c:v>4338</c:v>
                </c:pt>
                <c:pt idx="4338">
                  <c:v>4339</c:v>
                </c:pt>
                <c:pt idx="4339">
                  <c:v>4340</c:v>
                </c:pt>
                <c:pt idx="4340">
                  <c:v>4341</c:v>
                </c:pt>
                <c:pt idx="4341">
                  <c:v>4342</c:v>
                </c:pt>
                <c:pt idx="4342">
                  <c:v>4343</c:v>
                </c:pt>
                <c:pt idx="4343">
                  <c:v>4344</c:v>
                </c:pt>
                <c:pt idx="4344">
                  <c:v>4345</c:v>
                </c:pt>
                <c:pt idx="4345">
                  <c:v>4346</c:v>
                </c:pt>
                <c:pt idx="4346">
                  <c:v>4347</c:v>
                </c:pt>
                <c:pt idx="4347">
                  <c:v>4348</c:v>
                </c:pt>
                <c:pt idx="4348">
                  <c:v>4349</c:v>
                </c:pt>
                <c:pt idx="4349">
                  <c:v>4350</c:v>
                </c:pt>
                <c:pt idx="4350">
                  <c:v>4351</c:v>
                </c:pt>
                <c:pt idx="4351">
                  <c:v>4352</c:v>
                </c:pt>
                <c:pt idx="4352">
                  <c:v>4353</c:v>
                </c:pt>
                <c:pt idx="4353">
                  <c:v>4354</c:v>
                </c:pt>
                <c:pt idx="4354">
                  <c:v>4355</c:v>
                </c:pt>
                <c:pt idx="4355">
                  <c:v>4356</c:v>
                </c:pt>
                <c:pt idx="4356">
                  <c:v>4357</c:v>
                </c:pt>
                <c:pt idx="4357">
                  <c:v>4358</c:v>
                </c:pt>
                <c:pt idx="4358">
                  <c:v>4359</c:v>
                </c:pt>
                <c:pt idx="4359">
                  <c:v>4360</c:v>
                </c:pt>
                <c:pt idx="4360">
                  <c:v>4361</c:v>
                </c:pt>
                <c:pt idx="4361">
                  <c:v>4362</c:v>
                </c:pt>
                <c:pt idx="4362">
                  <c:v>4363</c:v>
                </c:pt>
                <c:pt idx="4363">
                  <c:v>4364</c:v>
                </c:pt>
                <c:pt idx="4364">
                  <c:v>4365</c:v>
                </c:pt>
                <c:pt idx="4365">
                  <c:v>4366</c:v>
                </c:pt>
                <c:pt idx="4366">
                  <c:v>4367</c:v>
                </c:pt>
                <c:pt idx="4367">
                  <c:v>4368</c:v>
                </c:pt>
                <c:pt idx="4368">
                  <c:v>4369</c:v>
                </c:pt>
                <c:pt idx="4369">
                  <c:v>4370</c:v>
                </c:pt>
                <c:pt idx="4370">
                  <c:v>4371</c:v>
                </c:pt>
                <c:pt idx="4371">
                  <c:v>4372</c:v>
                </c:pt>
                <c:pt idx="4372">
                  <c:v>4373</c:v>
                </c:pt>
                <c:pt idx="4373">
                  <c:v>4374</c:v>
                </c:pt>
                <c:pt idx="4374">
                  <c:v>4375</c:v>
                </c:pt>
                <c:pt idx="4375">
                  <c:v>4376</c:v>
                </c:pt>
                <c:pt idx="4376">
                  <c:v>4377</c:v>
                </c:pt>
                <c:pt idx="4377">
                  <c:v>4378</c:v>
                </c:pt>
                <c:pt idx="4378">
                  <c:v>4379</c:v>
                </c:pt>
                <c:pt idx="4379">
                  <c:v>4380</c:v>
                </c:pt>
                <c:pt idx="4380">
                  <c:v>4381</c:v>
                </c:pt>
                <c:pt idx="4381">
                  <c:v>4382</c:v>
                </c:pt>
                <c:pt idx="4382">
                  <c:v>4383</c:v>
                </c:pt>
                <c:pt idx="4383">
                  <c:v>4384</c:v>
                </c:pt>
                <c:pt idx="4384">
                  <c:v>4385</c:v>
                </c:pt>
                <c:pt idx="4385">
                  <c:v>4386</c:v>
                </c:pt>
                <c:pt idx="4386">
                  <c:v>4387</c:v>
                </c:pt>
                <c:pt idx="4387">
                  <c:v>4388</c:v>
                </c:pt>
                <c:pt idx="4388">
                  <c:v>4389</c:v>
                </c:pt>
                <c:pt idx="4389">
                  <c:v>4390</c:v>
                </c:pt>
                <c:pt idx="4390">
                  <c:v>4391</c:v>
                </c:pt>
                <c:pt idx="4391">
                  <c:v>4392</c:v>
                </c:pt>
                <c:pt idx="4392">
                  <c:v>4393</c:v>
                </c:pt>
                <c:pt idx="4393">
                  <c:v>4394</c:v>
                </c:pt>
                <c:pt idx="4394">
                  <c:v>4395</c:v>
                </c:pt>
                <c:pt idx="4395">
                  <c:v>4396</c:v>
                </c:pt>
                <c:pt idx="4396">
                  <c:v>4397</c:v>
                </c:pt>
                <c:pt idx="4397">
                  <c:v>4398</c:v>
                </c:pt>
                <c:pt idx="4398">
                  <c:v>4399</c:v>
                </c:pt>
                <c:pt idx="4399">
                  <c:v>4400</c:v>
                </c:pt>
                <c:pt idx="4400">
                  <c:v>4401</c:v>
                </c:pt>
                <c:pt idx="4401">
                  <c:v>4402</c:v>
                </c:pt>
                <c:pt idx="4402">
                  <c:v>4403</c:v>
                </c:pt>
                <c:pt idx="4403">
                  <c:v>4404</c:v>
                </c:pt>
                <c:pt idx="4404">
                  <c:v>4405</c:v>
                </c:pt>
                <c:pt idx="4405">
                  <c:v>4406</c:v>
                </c:pt>
                <c:pt idx="4406">
                  <c:v>4407</c:v>
                </c:pt>
                <c:pt idx="4407">
                  <c:v>4408</c:v>
                </c:pt>
                <c:pt idx="4408">
                  <c:v>4409</c:v>
                </c:pt>
                <c:pt idx="4409">
                  <c:v>4410</c:v>
                </c:pt>
                <c:pt idx="4410">
                  <c:v>4411</c:v>
                </c:pt>
                <c:pt idx="4411">
                  <c:v>4412</c:v>
                </c:pt>
                <c:pt idx="4412">
                  <c:v>4413</c:v>
                </c:pt>
                <c:pt idx="4413">
                  <c:v>4414</c:v>
                </c:pt>
                <c:pt idx="4414">
                  <c:v>4415</c:v>
                </c:pt>
                <c:pt idx="4415">
                  <c:v>4416</c:v>
                </c:pt>
                <c:pt idx="4416">
                  <c:v>4417</c:v>
                </c:pt>
                <c:pt idx="4417">
                  <c:v>4418</c:v>
                </c:pt>
                <c:pt idx="4418">
                  <c:v>4419</c:v>
                </c:pt>
                <c:pt idx="4419">
                  <c:v>4420</c:v>
                </c:pt>
                <c:pt idx="4420">
                  <c:v>4421</c:v>
                </c:pt>
                <c:pt idx="4421">
                  <c:v>4422</c:v>
                </c:pt>
                <c:pt idx="4422">
                  <c:v>4423</c:v>
                </c:pt>
                <c:pt idx="4423">
                  <c:v>4424</c:v>
                </c:pt>
                <c:pt idx="4424">
                  <c:v>4425</c:v>
                </c:pt>
                <c:pt idx="4425">
                  <c:v>4426</c:v>
                </c:pt>
                <c:pt idx="4426">
                  <c:v>4427</c:v>
                </c:pt>
                <c:pt idx="4427">
                  <c:v>4428</c:v>
                </c:pt>
                <c:pt idx="4428">
                  <c:v>4429</c:v>
                </c:pt>
                <c:pt idx="4429">
                  <c:v>4430</c:v>
                </c:pt>
                <c:pt idx="4430">
                  <c:v>4431</c:v>
                </c:pt>
                <c:pt idx="4431">
                  <c:v>4432</c:v>
                </c:pt>
                <c:pt idx="4432">
                  <c:v>4433</c:v>
                </c:pt>
                <c:pt idx="4433">
                  <c:v>4434</c:v>
                </c:pt>
                <c:pt idx="4434">
                  <c:v>4435</c:v>
                </c:pt>
                <c:pt idx="4435">
                  <c:v>4436</c:v>
                </c:pt>
                <c:pt idx="4436">
                  <c:v>4437</c:v>
                </c:pt>
                <c:pt idx="4437">
                  <c:v>4438</c:v>
                </c:pt>
                <c:pt idx="4438">
                  <c:v>4439</c:v>
                </c:pt>
                <c:pt idx="4439">
                  <c:v>4440</c:v>
                </c:pt>
                <c:pt idx="4440">
                  <c:v>4441</c:v>
                </c:pt>
                <c:pt idx="4441">
                  <c:v>4442</c:v>
                </c:pt>
                <c:pt idx="4442">
                  <c:v>4443</c:v>
                </c:pt>
                <c:pt idx="4443">
                  <c:v>4444</c:v>
                </c:pt>
                <c:pt idx="4444">
                  <c:v>4445</c:v>
                </c:pt>
                <c:pt idx="4445">
                  <c:v>4446</c:v>
                </c:pt>
                <c:pt idx="4446">
                  <c:v>4447</c:v>
                </c:pt>
                <c:pt idx="4447">
                  <c:v>4448</c:v>
                </c:pt>
                <c:pt idx="4448">
                  <c:v>4449</c:v>
                </c:pt>
                <c:pt idx="4449">
                  <c:v>4450</c:v>
                </c:pt>
                <c:pt idx="4450">
                  <c:v>4451</c:v>
                </c:pt>
                <c:pt idx="4451">
                  <c:v>4452</c:v>
                </c:pt>
                <c:pt idx="4452">
                  <c:v>4453</c:v>
                </c:pt>
                <c:pt idx="4453">
                  <c:v>4454</c:v>
                </c:pt>
                <c:pt idx="4454">
                  <c:v>4455</c:v>
                </c:pt>
                <c:pt idx="4455">
                  <c:v>4456</c:v>
                </c:pt>
                <c:pt idx="4456">
                  <c:v>4457</c:v>
                </c:pt>
                <c:pt idx="4457">
                  <c:v>4458</c:v>
                </c:pt>
                <c:pt idx="4458">
                  <c:v>4459</c:v>
                </c:pt>
                <c:pt idx="4459">
                  <c:v>4460</c:v>
                </c:pt>
                <c:pt idx="4460">
                  <c:v>4461</c:v>
                </c:pt>
                <c:pt idx="4461">
                  <c:v>4462</c:v>
                </c:pt>
                <c:pt idx="4462">
                  <c:v>4463</c:v>
                </c:pt>
                <c:pt idx="4463">
                  <c:v>4464</c:v>
                </c:pt>
                <c:pt idx="4464">
                  <c:v>4465</c:v>
                </c:pt>
                <c:pt idx="4465">
                  <c:v>4466</c:v>
                </c:pt>
                <c:pt idx="4466">
                  <c:v>4467</c:v>
                </c:pt>
                <c:pt idx="4467">
                  <c:v>4468</c:v>
                </c:pt>
                <c:pt idx="4468">
                  <c:v>4469</c:v>
                </c:pt>
                <c:pt idx="4469">
                  <c:v>4470</c:v>
                </c:pt>
                <c:pt idx="4470">
                  <c:v>4471</c:v>
                </c:pt>
                <c:pt idx="4471">
                  <c:v>4472</c:v>
                </c:pt>
                <c:pt idx="4472">
                  <c:v>4473</c:v>
                </c:pt>
                <c:pt idx="4473">
                  <c:v>4474</c:v>
                </c:pt>
                <c:pt idx="4474">
                  <c:v>4475</c:v>
                </c:pt>
                <c:pt idx="4475">
                  <c:v>4476</c:v>
                </c:pt>
                <c:pt idx="4476">
                  <c:v>4477</c:v>
                </c:pt>
                <c:pt idx="4477">
                  <c:v>4478</c:v>
                </c:pt>
                <c:pt idx="4478">
                  <c:v>4479</c:v>
                </c:pt>
                <c:pt idx="4479">
                  <c:v>4480</c:v>
                </c:pt>
                <c:pt idx="4480">
                  <c:v>4481</c:v>
                </c:pt>
                <c:pt idx="4481">
                  <c:v>4482</c:v>
                </c:pt>
                <c:pt idx="4482">
                  <c:v>4483</c:v>
                </c:pt>
                <c:pt idx="4483">
                  <c:v>4484</c:v>
                </c:pt>
                <c:pt idx="4484">
                  <c:v>4485</c:v>
                </c:pt>
                <c:pt idx="4485">
                  <c:v>4486</c:v>
                </c:pt>
                <c:pt idx="4486">
                  <c:v>4487</c:v>
                </c:pt>
                <c:pt idx="4487">
                  <c:v>4488</c:v>
                </c:pt>
                <c:pt idx="4488">
                  <c:v>4489</c:v>
                </c:pt>
                <c:pt idx="4489">
                  <c:v>4490</c:v>
                </c:pt>
                <c:pt idx="4490">
                  <c:v>4491</c:v>
                </c:pt>
                <c:pt idx="4491">
                  <c:v>4492</c:v>
                </c:pt>
                <c:pt idx="4492">
                  <c:v>4493</c:v>
                </c:pt>
                <c:pt idx="4493">
                  <c:v>4494</c:v>
                </c:pt>
                <c:pt idx="4494">
                  <c:v>4495</c:v>
                </c:pt>
                <c:pt idx="4495">
                  <c:v>4496</c:v>
                </c:pt>
                <c:pt idx="4496">
                  <c:v>4497</c:v>
                </c:pt>
                <c:pt idx="4497">
                  <c:v>4498</c:v>
                </c:pt>
                <c:pt idx="4498">
                  <c:v>4499</c:v>
                </c:pt>
                <c:pt idx="4499">
                  <c:v>4500</c:v>
                </c:pt>
                <c:pt idx="4500">
                  <c:v>4501</c:v>
                </c:pt>
                <c:pt idx="4501">
                  <c:v>4502</c:v>
                </c:pt>
                <c:pt idx="4502">
                  <c:v>4503</c:v>
                </c:pt>
                <c:pt idx="4503">
                  <c:v>4504</c:v>
                </c:pt>
                <c:pt idx="4504">
                  <c:v>4505</c:v>
                </c:pt>
                <c:pt idx="4505">
                  <c:v>4506</c:v>
                </c:pt>
                <c:pt idx="4506">
                  <c:v>4507</c:v>
                </c:pt>
                <c:pt idx="4507">
                  <c:v>4508</c:v>
                </c:pt>
                <c:pt idx="4508">
                  <c:v>4509</c:v>
                </c:pt>
                <c:pt idx="4509">
                  <c:v>4510</c:v>
                </c:pt>
                <c:pt idx="4510">
                  <c:v>4511</c:v>
                </c:pt>
                <c:pt idx="4511">
                  <c:v>4512</c:v>
                </c:pt>
                <c:pt idx="4512">
                  <c:v>4513</c:v>
                </c:pt>
                <c:pt idx="4513">
                  <c:v>4514</c:v>
                </c:pt>
                <c:pt idx="4514">
                  <c:v>4515</c:v>
                </c:pt>
                <c:pt idx="4515">
                  <c:v>4516</c:v>
                </c:pt>
                <c:pt idx="4516">
                  <c:v>4517</c:v>
                </c:pt>
                <c:pt idx="4517">
                  <c:v>4518</c:v>
                </c:pt>
                <c:pt idx="4518">
                  <c:v>4519</c:v>
                </c:pt>
                <c:pt idx="4519">
                  <c:v>4520</c:v>
                </c:pt>
                <c:pt idx="4520">
                  <c:v>4521</c:v>
                </c:pt>
                <c:pt idx="4521">
                  <c:v>4522</c:v>
                </c:pt>
                <c:pt idx="4522">
                  <c:v>4523</c:v>
                </c:pt>
                <c:pt idx="4523">
                  <c:v>4524</c:v>
                </c:pt>
                <c:pt idx="4524">
                  <c:v>4525</c:v>
                </c:pt>
                <c:pt idx="4525">
                  <c:v>4526</c:v>
                </c:pt>
                <c:pt idx="4526">
                  <c:v>4527</c:v>
                </c:pt>
                <c:pt idx="4527">
                  <c:v>4528</c:v>
                </c:pt>
                <c:pt idx="4528">
                  <c:v>4529</c:v>
                </c:pt>
                <c:pt idx="4529">
                  <c:v>4530</c:v>
                </c:pt>
                <c:pt idx="4530">
                  <c:v>4531</c:v>
                </c:pt>
                <c:pt idx="4531">
                  <c:v>4532</c:v>
                </c:pt>
                <c:pt idx="4532">
                  <c:v>4533</c:v>
                </c:pt>
                <c:pt idx="4533">
                  <c:v>4534</c:v>
                </c:pt>
                <c:pt idx="4534">
                  <c:v>4535</c:v>
                </c:pt>
                <c:pt idx="4535">
                  <c:v>4536</c:v>
                </c:pt>
                <c:pt idx="4536">
                  <c:v>4537</c:v>
                </c:pt>
                <c:pt idx="4537">
                  <c:v>4538</c:v>
                </c:pt>
                <c:pt idx="4538">
                  <c:v>4539</c:v>
                </c:pt>
                <c:pt idx="4539">
                  <c:v>4540</c:v>
                </c:pt>
                <c:pt idx="4540">
                  <c:v>4541</c:v>
                </c:pt>
                <c:pt idx="4541">
                  <c:v>4542</c:v>
                </c:pt>
                <c:pt idx="4542">
                  <c:v>4543</c:v>
                </c:pt>
                <c:pt idx="4543">
                  <c:v>4544</c:v>
                </c:pt>
                <c:pt idx="4544">
                  <c:v>4545</c:v>
                </c:pt>
                <c:pt idx="4545">
                  <c:v>4546</c:v>
                </c:pt>
                <c:pt idx="4546">
                  <c:v>4547</c:v>
                </c:pt>
                <c:pt idx="4547">
                  <c:v>4548</c:v>
                </c:pt>
                <c:pt idx="4548">
                  <c:v>4549</c:v>
                </c:pt>
                <c:pt idx="4549">
                  <c:v>4550</c:v>
                </c:pt>
                <c:pt idx="4550">
                  <c:v>4551</c:v>
                </c:pt>
                <c:pt idx="4551">
                  <c:v>4552</c:v>
                </c:pt>
                <c:pt idx="4552">
                  <c:v>4553</c:v>
                </c:pt>
                <c:pt idx="4553">
                  <c:v>4554</c:v>
                </c:pt>
                <c:pt idx="4554">
                  <c:v>4555</c:v>
                </c:pt>
                <c:pt idx="4555">
                  <c:v>4556</c:v>
                </c:pt>
                <c:pt idx="4556">
                  <c:v>4557</c:v>
                </c:pt>
                <c:pt idx="4557">
                  <c:v>4558</c:v>
                </c:pt>
                <c:pt idx="4558">
                  <c:v>4559</c:v>
                </c:pt>
                <c:pt idx="4559">
                  <c:v>4560</c:v>
                </c:pt>
                <c:pt idx="4560">
                  <c:v>4561</c:v>
                </c:pt>
                <c:pt idx="4561">
                  <c:v>4562</c:v>
                </c:pt>
                <c:pt idx="4562">
                  <c:v>4563</c:v>
                </c:pt>
                <c:pt idx="4563">
                  <c:v>4564</c:v>
                </c:pt>
                <c:pt idx="4564">
                  <c:v>4565</c:v>
                </c:pt>
                <c:pt idx="4565">
                  <c:v>4566</c:v>
                </c:pt>
                <c:pt idx="4566">
                  <c:v>4567</c:v>
                </c:pt>
                <c:pt idx="4567">
                  <c:v>4568</c:v>
                </c:pt>
                <c:pt idx="4568">
                  <c:v>4569</c:v>
                </c:pt>
                <c:pt idx="4569">
                  <c:v>4570</c:v>
                </c:pt>
                <c:pt idx="4570">
                  <c:v>4571</c:v>
                </c:pt>
                <c:pt idx="4571">
                  <c:v>4572</c:v>
                </c:pt>
                <c:pt idx="4572">
                  <c:v>4573</c:v>
                </c:pt>
                <c:pt idx="4573">
                  <c:v>4574</c:v>
                </c:pt>
                <c:pt idx="4574">
                  <c:v>4575</c:v>
                </c:pt>
                <c:pt idx="4575">
                  <c:v>4576</c:v>
                </c:pt>
                <c:pt idx="4576">
                  <c:v>4577</c:v>
                </c:pt>
                <c:pt idx="4577">
                  <c:v>4578</c:v>
                </c:pt>
                <c:pt idx="4578">
                  <c:v>4579</c:v>
                </c:pt>
                <c:pt idx="4579">
                  <c:v>4580</c:v>
                </c:pt>
                <c:pt idx="4580">
                  <c:v>4581</c:v>
                </c:pt>
                <c:pt idx="4581">
                  <c:v>4582</c:v>
                </c:pt>
                <c:pt idx="4582">
                  <c:v>4583</c:v>
                </c:pt>
                <c:pt idx="4583">
                  <c:v>4584</c:v>
                </c:pt>
                <c:pt idx="4584">
                  <c:v>4585</c:v>
                </c:pt>
                <c:pt idx="4585">
                  <c:v>4586</c:v>
                </c:pt>
                <c:pt idx="4586">
                  <c:v>4587</c:v>
                </c:pt>
                <c:pt idx="4587">
                  <c:v>4588</c:v>
                </c:pt>
                <c:pt idx="4588">
                  <c:v>4589</c:v>
                </c:pt>
                <c:pt idx="4589">
                  <c:v>4590</c:v>
                </c:pt>
                <c:pt idx="4590">
                  <c:v>4591</c:v>
                </c:pt>
                <c:pt idx="4591">
                  <c:v>4592</c:v>
                </c:pt>
                <c:pt idx="4592">
                  <c:v>4593</c:v>
                </c:pt>
                <c:pt idx="4593">
                  <c:v>4594</c:v>
                </c:pt>
                <c:pt idx="4594">
                  <c:v>4595</c:v>
                </c:pt>
                <c:pt idx="4595">
                  <c:v>4596</c:v>
                </c:pt>
                <c:pt idx="4596">
                  <c:v>4597</c:v>
                </c:pt>
                <c:pt idx="4597">
                  <c:v>4598</c:v>
                </c:pt>
                <c:pt idx="4598">
                  <c:v>4599</c:v>
                </c:pt>
                <c:pt idx="4599">
                  <c:v>4600</c:v>
                </c:pt>
                <c:pt idx="4600">
                  <c:v>4601</c:v>
                </c:pt>
                <c:pt idx="4601">
                  <c:v>4602</c:v>
                </c:pt>
                <c:pt idx="4602">
                  <c:v>4603</c:v>
                </c:pt>
                <c:pt idx="4603">
                  <c:v>4604</c:v>
                </c:pt>
                <c:pt idx="4604">
                  <c:v>4605</c:v>
                </c:pt>
                <c:pt idx="4605">
                  <c:v>4606</c:v>
                </c:pt>
                <c:pt idx="4606">
                  <c:v>4607</c:v>
                </c:pt>
                <c:pt idx="4607">
                  <c:v>4608</c:v>
                </c:pt>
                <c:pt idx="4608">
                  <c:v>4609</c:v>
                </c:pt>
                <c:pt idx="4609">
                  <c:v>4610</c:v>
                </c:pt>
                <c:pt idx="4610">
                  <c:v>4611</c:v>
                </c:pt>
                <c:pt idx="4611">
                  <c:v>4612</c:v>
                </c:pt>
                <c:pt idx="4612">
                  <c:v>4613</c:v>
                </c:pt>
                <c:pt idx="4613">
                  <c:v>4614</c:v>
                </c:pt>
                <c:pt idx="4614">
                  <c:v>4615</c:v>
                </c:pt>
                <c:pt idx="4615">
                  <c:v>4616</c:v>
                </c:pt>
                <c:pt idx="4616">
                  <c:v>4617</c:v>
                </c:pt>
                <c:pt idx="4617">
                  <c:v>4618</c:v>
                </c:pt>
                <c:pt idx="4618">
                  <c:v>4619</c:v>
                </c:pt>
                <c:pt idx="4619">
                  <c:v>4620</c:v>
                </c:pt>
                <c:pt idx="4620">
                  <c:v>4621</c:v>
                </c:pt>
                <c:pt idx="4621">
                  <c:v>4622</c:v>
                </c:pt>
                <c:pt idx="4622">
                  <c:v>4623</c:v>
                </c:pt>
                <c:pt idx="4623">
                  <c:v>4624</c:v>
                </c:pt>
                <c:pt idx="4624">
                  <c:v>4625</c:v>
                </c:pt>
                <c:pt idx="4625">
                  <c:v>4626</c:v>
                </c:pt>
                <c:pt idx="4626">
                  <c:v>4627</c:v>
                </c:pt>
                <c:pt idx="4627">
                  <c:v>4628</c:v>
                </c:pt>
                <c:pt idx="4628">
                  <c:v>4629</c:v>
                </c:pt>
                <c:pt idx="4629">
                  <c:v>4630</c:v>
                </c:pt>
                <c:pt idx="4630">
                  <c:v>4631</c:v>
                </c:pt>
                <c:pt idx="4631">
                  <c:v>4632</c:v>
                </c:pt>
                <c:pt idx="4632">
                  <c:v>4633</c:v>
                </c:pt>
                <c:pt idx="4633">
                  <c:v>4634</c:v>
                </c:pt>
                <c:pt idx="4634">
                  <c:v>4635</c:v>
                </c:pt>
                <c:pt idx="4635">
                  <c:v>4636</c:v>
                </c:pt>
                <c:pt idx="4636">
                  <c:v>4637</c:v>
                </c:pt>
                <c:pt idx="4637">
                  <c:v>4638</c:v>
                </c:pt>
                <c:pt idx="4638">
                  <c:v>4639</c:v>
                </c:pt>
                <c:pt idx="4639">
                  <c:v>4640</c:v>
                </c:pt>
                <c:pt idx="4640">
                  <c:v>4641</c:v>
                </c:pt>
                <c:pt idx="4641">
                  <c:v>4642</c:v>
                </c:pt>
                <c:pt idx="4642">
                  <c:v>4643</c:v>
                </c:pt>
                <c:pt idx="4643">
                  <c:v>4644</c:v>
                </c:pt>
                <c:pt idx="4644">
                  <c:v>4645</c:v>
                </c:pt>
                <c:pt idx="4645">
                  <c:v>4646</c:v>
                </c:pt>
                <c:pt idx="4646">
                  <c:v>4647</c:v>
                </c:pt>
                <c:pt idx="4647">
                  <c:v>4648</c:v>
                </c:pt>
                <c:pt idx="4648">
                  <c:v>4649</c:v>
                </c:pt>
                <c:pt idx="4649">
                  <c:v>4650</c:v>
                </c:pt>
                <c:pt idx="4650">
                  <c:v>4651</c:v>
                </c:pt>
                <c:pt idx="4651">
                  <c:v>4652</c:v>
                </c:pt>
                <c:pt idx="4652">
                  <c:v>4653</c:v>
                </c:pt>
                <c:pt idx="4653">
                  <c:v>4654</c:v>
                </c:pt>
                <c:pt idx="4654">
                  <c:v>4655</c:v>
                </c:pt>
                <c:pt idx="4655">
                  <c:v>4656</c:v>
                </c:pt>
                <c:pt idx="4656">
                  <c:v>4657</c:v>
                </c:pt>
                <c:pt idx="4657">
                  <c:v>4658</c:v>
                </c:pt>
                <c:pt idx="4658">
                  <c:v>4659</c:v>
                </c:pt>
                <c:pt idx="4659">
                  <c:v>4660</c:v>
                </c:pt>
                <c:pt idx="4660">
                  <c:v>4661</c:v>
                </c:pt>
                <c:pt idx="4661">
                  <c:v>4662</c:v>
                </c:pt>
                <c:pt idx="4662">
                  <c:v>4663</c:v>
                </c:pt>
                <c:pt idx="4663">
                  <c:v>4664</c:v>
                </c:pt>
                <c:pt idx="4664">
                  <c:v>4665</c:v>
                </c:pt>
                <c:pt idx="4665">
                  <c:v>4666</c:v>
                </c:pt>
                <c:pt idx="4666">
                  <c:v>4667</c:v>
                </c:pt>
                <c:pt idx="4667">
                  <c:v>4668</c:v>
                </c:pt>
                <c:pt idx="4668">
                  <c:v>4669</c:v>
                </c:pt>
                <c:pt idx="4669">
                  <c:v>4670</c:v>
                </c:pt>
                <c:pt idx="4670">
                  <c:v>4671</c:v>
                </c:pt>
                <c:pt idx="4671">
                  <c:v>4672</c:v>
                </c:pt>
                <c:pt idx="4672">
                  <c:v>4673</c:v>
                </c:pt>
                <c:pt idx="4673">
                  <c:v>4674</c:v>
                </c:pt>
                <c:pt idx="4674">
                  <c:v>4675</c:v>
                </c:pt>
                <c:pt idx="4675">
                  <c:v>4676</c:v>
                </c:pt>
                <c:pt idx="4676">
                  <c:v>4677</c:v>
                </c:pt>
                <c:pt idx="4677">
                  <c:v>4678</c:v>
                </c:pt>
                <c:pt idx="4678">
                  <c:v>4679</c:v>
                </c:pt>
                <c:pt idx="4679">
                  <c:v>4680</c:v>
                </c:pt>
                <c:pt idx="4680">
                  <c:v>4681</c:v>
                </c:pt>
                <c:pt idx="4681">
                  <c:v>4682</c:v>
                </c:pt>
                <c:pt idx="4682">
                  <c:v>4683</c:v>
                </c:pt>
                <c:pt idx="4683">
                  <c:v>4684</c:v>
                </c:pt>
                <c:pt idx="4684">
                  <c:v>4685</c:v>
                </c:pt>
                <c:pt idx="4685">
                  <c:v>4686</c:v>
                </c:pt>
                <c:pt idx="4686">
                  <c:v>4687</c:v>
                </c:pt>
                <c:pt idx="4687">
                  <c:v>4688</c:v>
                </c:pt>
                <c:pt idx="4688">
                  <c:v>4689</c:v>
                </c:pt>
                <c:pt idx="4689">
                  <c:v>4690</c:v>
                </c:pt>
                <c:pt idx="4690">
                  <c:v>4691</c:v>
                </c:pt>
                <c:pt idx="4691">
                  <c:v>4692</c:v>
                </c:pt>
                <c:pt idx="4692">
                  <c:v>4693</c:v>
                </c:pt>
                <c:pt idx="4693">
                  <c:v>4694</c:v>
                </c:pt>
                <c:pt idx="4694">
                  <c:v>4695</c:v>
                </c:pt>
                <c:pt idx="4695">
                  <c:v>4696</c:v>
                </c:pt>
                <c:pt idx="4696">
                  <c:v>4697</c:v>
                </c:pt>
                <c:pt idx="4697">
                  <c:v>4698</c:v>
                </c:pt>
                <c:pt idx="4698">
                  <c:v>4699</c:v>
                </c:pt>
                <c:pt idx="4699">
                  <c:v>4700</c:v>
                </c:pt>
                <c:pt idx="4700">
                  <c:v>4701</c:v>
                </c:pt>
                <c:pt idx="4701">
                  <c:v>4702</c:v>
                </c:pt>
                <c:pt idx="4702">
                  <c:v>4703</c:v>
                </c:pt>
                <c:pt idx="4703">
                  <c:v>4704</c:v>
                </c:pt>
                <c:pt idx="4704">
                  <c:v>4705</c:v>
                </c:pt>
                <c:pt idx="4705">
                  <c:v>4706</c:v>
                </c:pt>
                <c:pt idx="4706">
                  <c:v>4707</c:v>
                </c:pt>
                <c:pt idx="4707">
                  <c:v>4708</c:v>
                </c:pt>
                <c:pt idx="4708">
                  <c:v>4709</c:v>
                </c:pt>
                <c:pt idx="4709">
                  <c:v>4710</c:v>
                </c:pt>
                <c:pt idx="4710">
                  <c:v>4711</c:v>
                </c:pt>
                <c:pt idx="4711">
                  <c:v>4712</c:v>
                </c:pt>
                <c:pt idx="4712">
                  <c:v>4713</c:v>
                </c:pt>
                <c:pt idx="4713">
                  <c:v>4714</c:v>
                </c:pt>
                <c:pt idx="4714">
                  <c:v>4715</c:v>
                </c:pt>
                <c:pt idx="4715">
                  <c:v>4716</c:v>
                </c:pt>
                <c:pt idx="4716">
                  <c:v>4717</c:v>
                </c:pt>
                <c:pt idx="4717">
                  <c:v>4718</c:v>
                </c:pt>
                <c:pt idx="4718">
                  <c:v>4719</c:v>
                </c:pt>
                <c:pt idx="4719">
                  <c:v>4720</c:v>
                </c:pt>
                <c:pt idx="4720">
                  <c:v>4721</c:v>
                </c:pt>
                <c:pt idx="4721">
                  <c:v>4722</c:v>
                </c:pt>
                <c:pt idx="4722">
                  <c:v>4723</c:v>
                </c:pt>
                <c:pt idx="4723">
                  <c:v>4724</c:v>
                </c:pt>
                <c:pt idx="4724">
                  <c:v>4725</c:v>
                </c:pt>
                <c:pt idx="4725">
                  <c:v>4726</c:v>
                </c:pt>
                <c:pt idx="4726">
                  <c:v>4727</c:v>
                </c:pt>
                <c:pt idx="4727">
                  <c:v>4728</c:v>
                </c:pt>
                <c:pt idx="4728">
                  <c:v>4729</c:v>
                </c:pt>
                <c:pt idx="4729">
                  <c:v>4730</c:v>
                </c:pt>
                <c:pt idx="4730">
                  <c:v>4731</c:v>
                </c:pt>
                <c:pt idx="4731">
                  <c:v>4732</c:v>
                </c:pt>
                <c:pt idx="4732">
                  <c:v>4733</c:v>
                </c:pt>
                <c:pt idx="4733">
                  <c:v>4734</c:v>
                </c:pt>
                <c:pt idx="4734">
                  <c:v>4735</c:v>
                </c:pt>
                <c:pt idx="4735">
                  <c:v>4736</c:v>
                </c:pt>
                <c:pt idx="4736">
                  <c:v>4737</c:v>
                </c:pt>
                <c:pt idx="4737">
                  <c:v>4738</c:v>
                </c:pt>
                <c:pt idx="4738">
                  <c:v>4739</c:v>
                </c:pt>
                <c:pt idx="4739">
                  <c:v>4740</c:v>
                </c:pt>
                <c:pt idx="4740">
                  <c:v>4741</c:v>
                </c:pt>
                <c:pt idx="4741">
                  <c:v>4742</c:v>
                </c:pt>
                <c:pt idx="4742">
                  <c:v>4743</c:v>
                </c:pt>
                <c:pt idx="4743">
                  <c:v>4744</c:v>
                </c:pt>
                <c:pt idx="4744">
                  <c:v>4745</c:v>
                </c:pt>
                <c:pt idx="4745">
                  <c:v>4746</c:v>
                </c:pt>
                <c:pt idx="4746">
                  <c:v>4747</c:v>
                </c:pt>
                <c:pt idx="4747">
                  <c:v>4748</c:v>
                </c:pt>
                <c:pt idx="4748">
                  <c:v>4749</c:v>
                </c:pt>
                <c:pt idx="4749">
                  <c:v>4750</c:v>
                </c:pt>
                <c:pt idx="4750">
                  <c:v>4751</c:v>
                </c:pt>
                <c:pt idx="4751">
                  <c:v>4752</c:v>
                </c:pt>
                <c:pt idx="4752">
                  <c:v>4753</c:v>
                </c:pt>
                <c:pt idx="4753">
                  <c:v>4754</c:v>
                </c:pt>
                <c:pt idx="4754">
                  <c:v>4755</c:v>
                </c:pt>
                <c:pt idx="4755">
                  <c:v>4756</c:v>
                </c:pt>
                <c:pt idx="4756">
                  <c:v>4757</c:v>
                </c:pt>
                <c:pt idx="4757">
                  <c:v>4758</c:v>
                </c:pt>
                <c:pt idx="4758">
                  <c:v>4759</c:v>
                </c:pt>
                <c:pt idx="4759">
                  <c:v>4760</c:v>
                </c:pt>
                <c:pt idx="4760">
                  <c:v>4761</c:v>
                </c:pt>
                <c:pt idx="4761">
                  <c:v>4762</c:v>
                </c:pt>
                <c:pt idx="4762">
                  <c:v>4763</c:v>
                </c:pt>
                <c:pt idx="4763">
                  <c:v>4764</c:v>
                </c:pt>
                <c:pt idx="4764">
                  <c:v>4765</c:v>
                </c:pt>
                <c:pt idx="4765">
                  <c:v>4766</c:v>
                </c:pt>
                <c:pt idx="4766">
                  <c:v>4767</c:v>
                </c:pt>
                <c:pt idx="4767">
                  <c:v>4768</c:v>
                </c:pt>
                <c:pt idx="4768">
                  <c:v>4769</c:v>
                </c:pt>
                <c:pt idx="4769">
                  <c:v>4770</c:v>
                </c:pt>
                <c:pt idx="4770">
                  <c:v>4771</c:v>
                </c:pt>
                <c:pt idx="4771">
                  <c:v>4772</c:v>
                </c:pt>
                <c:pt idx="4772">
                  <c:v>4773</c:v>
                </c:pt>
                <c:pt idx="4773">
                  <c:v>4774</c:v>
                </c:pt>
                <c:pt idx="4774">
                  <c:v>4775</c:v>
                </c:pt>
                <c:pt idx="4775">
                  <c:v>4776</c:v>
                </c:pt>
                <c:pt idx="4776">
                  <c:v>4777</c:v>
                </c:pt>
                <c:pt idx="4777">
                  <c:v>4778</c:v>
                </c:pt>
                <c:pt idx="4778">
                  <c:v>4779</c:v>
                </c:pt>
                <c:pt idx="4779">
                  <c:v>4780</c:v>
                </c:pt>
                <c:pt idx="4780">
                  <c:v>4781</c:v>
                </c:pt>
                <c:pt idx="4781">
                  <c:v>4782</c:v>
                </c:pt>
                <c:pt idx="4782">
                  <c:v>4783</c:v>
                </c:pt>
                <c:pt idx="4783">
                  <c:v>4784</c:v>
                </c:pt>
                <c:pt idx="4784">
                  <c:v>4785</c:v>
                </c:pt>
                <c:pt idx="4785">
                  <c:v>4786</c:v>
                </c:pt>
                <c:pt idx="4786">
                  <c:v>4787</c:v>
                </c:pt>
                <c:pt idx="4787">
                  <c:v>4788</c:v>
                </c:pt>
                <c:pt idx="4788">
                  <c:v>4789</c:v>
                </c:pt>
                <c:pt idx="4789">
                  <c:v>4790</c:v>
                </c:pt>
                <c:pt idx="4790">
                  <c:v>4791</c:v>
                </c:pt>
                <c:pt idx="4791">
                  <c:v>4792</c:v>
                </c:pt>
                <c:pt idx="4792">
                  <c:v>4793</c:v>
                </c:pt>
                <c:pt idx="4793">
                  <c:v>4794</c:v>
                </c:pt>
                <c:pt idx="4794">
                  <c:v>4795</c:v>
                </c:pt>
                <c:pt idx="4795">
                  <c:v>4796</c:v>
                </c:pt>
                <c:pt idx="4796">
                  <c:v>4797</c:v>
                </c:pt>
                <c:pt idx="4797">
                  <c:v>4798</c:v>
                </c:pt>
                <c:pt idx="4798">
                  <c:v>4799</c:v>
                </c:pt>
                <c:pt idx="4799">
                  <c:v>4800</c:v>
                </c:pt>
                <c:pt idx="4800">
                  <c:v>4801</c:v>
                </c:pt>
                <c:pt idx="4801">
                  <c:v>4802</c:v>
                </c:pt>
                <c:pt idx="4802">
                  <c:v>4803</c:v>
                </c:pt>
                <c:pt idx="4803">
                  <c:v>4804</c:v>
                </c:pt>
                <c:pt idx="4804">
                  <c:v>4805</c:v>
                </c:pt>
                <c:pt idx="4805">
                  <c:v>4806</c:v>
                </c:pt>
                <c:pt idx="4806">
                  <c:v>4807</c:v>
                </c:pt>
                <c:pt idx="4807">
                  <c:v>4808</c:v>
                </c:pt>
                <c:pt idx="4808">
                  <c:v>4809</c:v>
                </c:pt>
                <c:pt idx="4809">
                  <c:v>4810</c:v>
                </c:pt>
                <c:pt idx="4810">
                  <c:v>4811</c:v>
                </c:pt>
                <c:pt idx="4811">
                  <c:v>4812</c:v>
                </c:pt>
                <c:pt idx="4812">
                  <c:v>4813</c:v>
                </c:pt>
                <c:pt idx="4813">
                  <c:v>4814</c:v>
                </c:pt>
                <c:pt idx="4814">
                  <c:v>4815</c:v>
                </c:pt>
                <c:pt idx="4815">
                  <c:v>4816</c:v>
                </c:pt>
                <c:pt idx="4816">
                  <c:v>4817</c:v>
                </c:pt>
                <c:pt idx="4817">
                  <c:v>4818</c:v>
                </c:pt>
                <c:pt idx="4818">
                  <c:v>4819</c:v>
                </c:pt>
                <c:pt idx="4819">
                  <c:v>4820</c:v>
                </c:pt>
                <c:pt idx="4820">
                  <c:v>4821</c:v>
                </c:pt>
                <c:pt idx="4821">
                  <c:v>4822</c:v>
                </c:pt>
                <c:pt idx="4822">
                  <c:v>4823</c:v>
                </c:pt>
                <c:pt idx="4823">
                  <c:v>4824</c:v>
                </c:pt>
                <c:pt idx="4824">
                  <c:v>4825</c:v>
                </c:pt>
                <c:pt idx="4825">
                  <c:v>4826</c:v>
                </c:pt>
                <c:pt idx="4826">
                  <c:v>4827</c:v>
                </c:pt>
                <c:pt idx="4827">
                  <c:v>4828</c:v>
                </c:pt>
                <c:pt idx="4828">
                  <c:v>4829</c:v>
                </c:pt>
                <c:pt idx="4829">
                  <c:v>4830</c:v>
                </c:pt>
                <c:pt idx="4830">
                  <c:v>4831</c:v>
                </c:pt>
                <c:pt idx="4831">
                  <c:v>4832</c:v>
                </c:pt>
                <c:pt idx="4832">
                  <c:v>4833</c:v>
                </c:pt>
                <c:pt idx="4833">
                  <c:v>4834</c:v>
                </c:pt>
                <c:pt idx="4834">
                  <c:v>4835</c:v>
                </c:pt>
                <c:pt idx="4835">
                  <c:v>4836</c:v>
                </c:pt>
                <c:pt idx="4836">
                  <c:v>4837</c:v>
                </c:pt>
                <c:pt idx="4837">
                  <c:v>4838</c:v>
                </c:pt>
                <c:pt idx="4838">
                  <c:v>4839</c:v>
                </c:pt>
                <c:pt idx="4839">
                  <c:v>4840</c:v>
                </c:pt>
                <c:pt idx="4840">
                  <c:v>4841</c:v>
                </c:pt>
                <c:pt idx="4841">
                  <c:v>4842</c:v>
                </c:pt>
                <c:pt idx="4842">
                  <c:v>4843</c:v>
                </c:pt>
                <c:pt idx="4843">
                  <c:v>4844</c:v>
                </c:pt>
                <c:pt idx="4844">
                  <c:v>4845</c:v>
                </c:pt>
                <c:pt idx="4845">
                  <c:v>4846</c:v>
                </c:pt>
                <c:pt idx="4846">
                  <c:v>4847</c:v>
                </c:pt>
                <c:pt idx="4847">
                  <c:v>4848</c:v>
                </c:pt>
                <c:pt idx="4848">
                  <c:v>4849</c:v>
                </c:pt>
                <c:pt idx="4849">
                  <c:v>4850</c:v>
                </c:pt>
                <c:pt idx="4850">
                  <c:v>4851</c:v>
                </c:pt>
                <c:pt idx="4851">
                  <c:v>4852</c:v>
                </c:pt>
                <c:pt idx="4852">
                  <c:v>4853</c:v>
                </c:pt>
                <c:pt idx="4853">
                  <c:v>4854</c:v>
                </c:pt>
                <c:pt idx="4854">
                  <c:v>4855</c:v>
                </c:pt>
                <c:pt idx="4855">
                  <c:v>4856</c:v>
                </c:pt>
                <c:pt idx="4856">
                  <c:v>4857</c:v>
                </c:pt>
                <c:pt idx="4857">
                  <c:v>4858</c:v>
                </c:pt>
                <c:pt idx="4858">
                  <c:v>4859</c:v>
                </c:pt>
                <c:pt idx="4859">
                  <c:v>4860</c:v>
                </c:pt>
                <c:pt idx="4860">
                  <c:v>4861</c:v>
                </c:pt>
                <c:pt idx="4861">
                  <c:v>4862</c:v>
                </c:pt>
                <c:pt idx="4862">
                  <c:v>4863</c:v>
                </c:pt>
                <c:pt idx="4863">
                  <c:v>4864</c:v>
                </c:pt>
                <c:pt idx="4864">
                  <c:v>4865</c:v>
                </c:pt>
                <c:pt idx="4865">
                  <c:v>4866</c:v>
                </c:pt>
                <c:pt idx="4866">
                  <c:v>4867</c:v>
                </c:pt>
                <c:pt idx="4867">
                  <c:v>4868</c:v>
                </c:pt>
                <c:pt idx="4868">
                  <c:v>4869</c:v>
                </c:pt>
                <c:pt idx="4869">
                  <c:v>4870</c:v>
                </c:pt>
                <c:pt idx="4870">
                  <c:v>4871</c:v>
                </c:pt>
                <c:pt idx="4871">
                  <c:v>4872</c:v>
                </c:pt>
                <c:pt idx="4872">
                  <c:v>4873</c:v>
                </c:pt>
                <c:pt idx="4873">
                  <c:v>4874</c:v>
                </c:pt>
                <c:pt idx="4874">
                  <c:v>4875</c:v>
                </c:pt>
                <c:pt idx="4875">
                  <c:v>4876</c:v>
                </c:pt>
                <c:pt idx="4876">
                  <c:v>4877</c:v>
                </c:pt>
                <c:pt idx="4877">
                  <c:v>4878</c:v>
                </c:pt>
                <c:pt idx="4878">
                  <c:v>4879</c:v>
                </c:pt>
                <c:pt idx="4879">
                  <c:v>4880</c:v>
                </c:pt>
                <c:pt idx="4880">
                  <c:v>4881</c:v>
                </c:pt>
                <c:pt idx="4881">
                  <c:v>4882</c:v>
                </c:pt>
                <c:pt idx="4882">
                  <c:v>4883</c:v>
                </c:pt>
                <c:pt idx="4883">
                  <c:v>4884</c:v>
                </c:pt>
                <c:pt idx="4884">
                  <c:v>4885</c:v>
                </c:pt>
                <c:pt idx="4885">
                  <c:v>4886</c:v>
                </c:pt>
                <c:pt idx="4886">
                  <c:v>4887</c:v>
                </c:pt>
                <c:pt idx="4887">
                  <c:v>4888</c:v>
                </c:pt>
                <c:pt idx="4888">
                  <c:v>4889</c:v>
                </c:pt>
                <c:pt idx="4889">
                  <c:v>4890</c:v>
                </c:pt>
                <c:pt idx="4890">
                  <c:v>4891</c:v>
                </c:pt>
                <c:pt idx="4891">
                  <c:v>4892</c:v>
                </c:pt>
                <c:pt idx="4892">
                  <c:v>4893</c:v>
                </c:pt>
                <c:pt idx="4893">
                  <c:v>4894</c:v>
                </c:pt>
                <c:pt idx="4894">
                  <c:v>4895</c:v>
                </c:pt>
                <c:pt idx="4895">
                  <c:v>4896</c:v>
                </c:pt>
                <c:pt idx="4896">
                  <c:v>4897</c:v>
                </c:pt>
                <c:pt idx="4897">
                  <c:v>4898</c:v>
                </c:pt>
                <c:pt idx="4898">
                  <c:v>4899</c:v>
                </c:pt>
                <c:pt idx="4899">
                  <c:v>4900</c:v>
                </c:pt>
                <c:pt idx="4900">
                  <c:v>4901</c:v>
                </c:pt>
                <c:pt idx="4901">
                  <c:v>4902</c:v>
                </c:pt>
                <c:pt idx="4902">
                  <c:v>4903</c:v>
                </c:pt>
                <c:pt idx="4903">
                  <c:v>4904</c:v>
                </c:pt>
                <c:pt idx="4904">
                  <c:v>4905</c:v>
                </c:pt>
                <c:pt idx="4905">
                  <c:v>4906</c:v>
                </c:pt>
                <c:pt idx="4906">
                  <c:v>4907</c:v>
                </c:pt>
                <c:pt idx="4907">
                  <c:v>4908</c:v>
                </c:pt>
                <c:pt idx="4908">
                  <c:v>4909</c:v>
                </c:pt>
                <c:pt idx="4909">
                  <c:v>4910</c:v>
                </c:pt>
                <c:pt idx="4910">
                  <c:v>4911</c:v>
                </c:pt>
                <c:pt idx="4911">
                  <c:v>4912</c:v>
                </c:pt>
                <c:pt idx="4912">
                  <c:v>4913</c:v>
                </c:pt>
                <c:pt idx="4913">
                  <c:v>4914</c:v>
                </c:pt>
                <c:pt idx="4914">
                  <c:v>4915</c:v>
                </c:pt>
                <c:pt idx="4915">
                  <c:v>4916</c:v>
                </c:pt>
                <c:pt idx="4916">
                  <c:v>4917</c:v>
                </c:pt>
                <c:pt idx="4917">
                  <c:v>4918</c:v>
                </c:pt>
                <c:pt idx="4918">
                  <c:v>4919</c:v>
                </c:pt>
                <c:pt idx="4919">
                  <c:v>4920</c:v>
                </c:pt>
                <c:pt idx="4920">
                  <c:v>4921</c:v>
                </c:pt>
                <c:pt idx="4921">
                  <c:v>4922</c:v>
                </c:pt>
                <c:pt idx="4922">
                  <c:v>4923</c:v>
                </c:pt>
                <c:pt idx="4923">
                  <c:v>4924</c:v>
                </c:pt>
                <c:pt idx="4924">
                  <c:v>4925</c:v>
                </c:pt>
                <c:pt idx="4925">
                  <c:v>4926</c:v>
                </c:pt>
                <c:pt idx="4926">
                  <c:v>4927</c:v>
                </c:pt>
                <c:pt idx="4927">
                  <c:v>4928</c:v>
                </c:pt>
                <c:pt idx="4928">
                  <c:v>4929</c:v>
                </c:pt>
                <c:pt idx="4929">
                  <c:v>4930</c:v>
                </c:pt>
                <c:pt idx="4930">
                  <c:v>4931</c:v>
                </c:pt>
                <c:pt idx="4931">
                  <c:v>4932</c:v>
                </c:pt>
                <c:pt idx="4932">
                  <c:v>4933</c:v>
                </c:pt>
                <c:pt idx="4933">
                  <c:v>4934</c:v>
                </c:pt>
                <c:pt idx="4934">
                  <c:v>4935</c:v>
                </c:pt>
                <c:pt idx="4935">
                  <c:v>4936</c:v>
                </c:pt>
                <c:pt idx="4936">
                  <c:v>4937</c:v>
                </c:pt>
                <c:pt idx="4937">
                  <c:v>4938</c:v>
                </c:pt>
                <c:pt idx="4938">
                  <c:v>4939</c:v>
                </c:pt>
                <c:pt idx="4939">
                  <c:v>4940</c:v>
                </c:pt>
                <c:pt idx="4940">
                  <c:v>4941</c:v>
                </c:pt>
                <c:pt idx="4941">
                  <c:v>4942</c:v>
                </c:pt>
                <c:pt idx="4942">
                  <c:v>4943</c:v>
                </c:pt>
                <c:pt idx="4943">
                  <c:v>4944</c:v>
                </c:pt>
                <c:pt idx="4944">
                  <c:v>4945</c:v>
                </c:pt>
                <c:pt idx="4945">
                  <c:v>4946</c:v>
                </c:pt>
                <c:pt idx="4946">
                  <c:v>4947</c:v>
                </c:pt>
                <c:pt idx="4947">
                  <c:v>4948</c:v>
                </c:pt>
                <c:pt idx="4948">
                  <c:v>4949</c:v>
                </c:pt>
                <c:pt idx="4949">
                  <c:v>4950</c:v>
                </c:pt>
                <c:pt idx="4950">
                  <c:v>4951</c:v>
                </c:pt>
                <c:pt idx="4951">
                  <c:v>4952</c:v>
                </c:pt>
                <c:pt idx="4952">
                  <c:v>4953</c:v>
                </c:pt>
                <c:pt idx="4953">
                  <c:v>4954</c:v>
                </c:pt>
                <c:pt idx="4954">
                  <c:v>4955</c:v>
                </c:pt>
                <c:pt idx="4955">
                  <c:v>4956</c:v>
                </c:pt>
                <c:pt idx="4956">
                  <c:v>4957</c:v>
                </c:pt>
                <c:pt idx="4957">
                  <c:v>4958</c:v>
                </c:pt>
                <c:pt idx="4958">
                  <c:v>4959</c:v>
                </c:pt>
                <c:pt idx="4959">
                  <c:v>4960</c:v>
                </c:pt>
                <c:pt idx="4960">
                  <c:v>4961</c:v>
                </c:pt>
                <c:pt idx="4961">
                  <c:v>4962</c:v>
                </c:pt>
                <c:pt idx="4962">
                  <c:v>4963</c:v>
                </c:pt>
                <c:pt idx="4963">
                  <c:v>4964</c:v>
                </c:pt>
                <c:pt idx="4964">
                  <c:v>4965</c:v>
                </c:pt>
                <c:pt idx="4965">
                  <c:v>4966</c:v>
                </c:pt>
                <c:pt idx="4966">
                  <c:v>4967</c:v>
                </c:pt>
                <c:pt idx="4967">
                  <c:v>4968</c:v>
                </c:pt>
                <c:pt idx="4968">
                  <c:v>4969</c:v>
                </c:pt>
                <c:pt idx="4969">
                  <c:v>4970</c:v>
                </c:pt>
                <c:pt idx="4970">
                  <c:v>4971</c:v>
                </c:pt>
                <c:pt idx="4971">
                  <c:v>4972</c:v>
                </c:pt>
                <c:pt idx="4972">
                  <c:v>4973</c:v>
                </c:pt>
                <c:pt idx="4973">
                  <c:v>4974</c:v>
                </c:pt>
                <c:pt idx="4974">
                  <c:v>4975</c:v>
                </c:pt>
                <c:pt idx="4975">
                  <c:v>4976</c:v>
                </c:pt>
                <c:pt idx="4976">
                  <c:v>4977</c:v>
                </c:pt>
                <c:pt idx="4977">
                  <c:v>4978</c:v>
                </c:pt>
                <c:pt idx="4978">
                  <c:v>4979</c:v>
                </c:pt>
                <c:pt idx="4979">
                  <c:v>4980</c:v>
                </c:pt>
                <c:pt idx="4980">
                  <c:v>4981</c:v>
                </c:pt>
                <c:pt idx="4981">
                  <c:v>4982</c:v>
                </c:pt>
                <c:pt idx="4982">
                  <c:v>4983</c:v>
                </c:pt>
                <c:pt idx="4983">
                  <c:v>4984</c:v>
                </c:pt>
                <c:pt idx="4984">
                  <c:v>4985</c:v>
                </c:pt>
                <c:pt idx="4985">
                  <c:v>4986</c:v>
                </c:pt>
                <c:pt idx="4986">
                  <c:v>4987</c:v>
                </c:pt>
                <c:pt idx="4987">
                  <c:v>4988</c:v>
                </c:pt>
                <c:pt idx="4988">
                  <c:v>4989</c:v>
                </c:pt>
                <c:pt idx="4989">
                  <c:v>4990</c:v>
                </c:pt>
                <c:pt idx="4990">
                  <c:v>4991</c:v>
                </c:pt>
                <c:pt idx="4991">
                  <c:v>4992</c:v>
                </c:pt>
                <c:pt idx="4992">
                  <c:v>4993</c:v>
                </c:pt>
                <c:pt idx="4993">
                  <c:v>4994</c:v>
                </c:pt>
                <c:pt idx="4994">
                  <c:v>4995</c:v>
                </c:pt>
                <c:pt idx="4995">
                  <c:v>4996</c:v>
                </c:pt>
                <c:pt idx="4996">
                  <c:v>4997</c:v>
                </c:pt>
                <c:pt idx="4997">
                  <c:v>4998</c:v>
                </c:pt>
                <c:pt idx="4998">
                  <c:v>4999</c:v>
                </c:pt>
                <c:pt idx="4999">
                  <c:v>5000</c:v>
                </c:pt>
                <c:pt idx="5000">
                  <c:v>5001</c:v>
                </c:pt>
                <c:pt idx="5001">
                  <c:v>5002</c:v>
                </c:pt>
                <c:pt idx="5002">
                  <c:v>5003</c:v>
                </c:pt>
                <c:pt idx="5003">
                  <c:v>5004</c:v>
                </c:pt>
                <c:pt idx="5004">
                  <c:v>5005</c:v>
                </c:pt>
                <c:pt idx="5005">
                  <c:v>5006</c:v>
                </c:pt>
                <c:pt idx="5006">
                  <c:v>5007</c:v>
                </c:pt>
                <c:pt idx="5007">
                  <c:v>5008</c:v>
                </c:pt>
                <c:pt idx="5008">
                  <c:v>5009</c:v>
                </c:pt>
                <c:pt idx="5009">
                  <c:v>5010</c:v>
                </c:pt>
                <c:pt idx="5010">
                  <c:v>5011</c:v>
                </c:pt>
                <c:pt idx="5011">
                  <c:v>5012</c:v>
                </c:pt>
                <c:pt idx="5012">
                  <c:v>5013</c:v>
                </c:pt>
                <c:pt idx="5013">
                  <c:v>5014</c:v>
                </c:pt>
                <c:pt idx="5014">
                  <c:v>5015</c:v>
                </c:pt>
                <c:pt idx="5015">
                  <c:v>5016</c:v>
                </c:pt>
                <c:pt idx="5016">
                  <c:v>5017</c:v>
                </c:pt>
                <c:pt idx="5017">
                  <c:v>5018</c:v>
                </c:pt>
                <c:pt idx="5018">
                  <c:v>5019</c:v>
                </c:pt>
                <c:pt idx="5019">
                  <c:v>5020</c:v>
                </c:pt>
                <c:pt idx="5020">
                  <c:v>5021</c:v>
                </c:pt>
                <c:pt idx="5021">
                  <c:v>5022</c:v>
                </c:pt>
                <c:pt idx="5022">
                  <c:v>5023</c:v>
                </c:pt>
                <c:pt idx="5023">
                  <c:v>5024</c:v>
                </c:pt>
                <c:pt idx="5024">
                  <c:v>5025</c:v>
                </c:pt>
                <c:pt idx="5025">
                  <c:v>5026</c:v>
                </c:pt>
                <c:pt idx="5026">
                  <c:v>5027</c:v>
                </c:pt>
                <c:pt idx="5027">
                  <c:v>5028</c:v>
                </c:pt>
                <c:pt idx="5028">
                  <c:v>5029</c:v>
                </c:pt>
                <c:pt idx="5029">
                  <c:v>5030</c:v>
                </c:pt>
                <c:pt idx="5030">
                  <c:v>5031</c:v>
                </c:pt>
                <c:pt idx="5031">
                  <c:v>5032</c:v>
                </c:pt>
                <c:pt idx="5032">
                  <c:v>5033</c:v>
                </c:pt>
                <c:pt idx="5033">
                  <c:v>5034</c:v>
                </c:pt>
                <c:pt idx="5034">
                  <c:v>5035</c:v>
                </c:pt>
                <c:pt idx="5035">
                  <c:v>5036</c:v>
                </c:pt>
                <c:pt idx="5036">
                  <c:v>5037</c:v>
                </c:pt>
                <c:pt idx="5037">
                  <c:v>5038</c:v>
                </c:pt>
                <c:pt idx="5038">
                  <c:v>5039</c:v>
                </c:pt>
                <c:pt idx="5039">
                  <c:v>5040</c:v>
                </c:pt>
                <c:pt idx="5040">
                  <c:v>5041</c:v>
                </c:pt>
                <c:pt idx="5041">
                  <c:v>5042</c:v>
                </c:pt>
                <c:pt idx="5042">
                  <c:v>5043</c:v>
                </c:pt>
                <c:pt idx="5043">
                  <c:v>5044</c:v>
                </c:pt>
                <c:pt idx="5044">
                  <c:v>5045</c:v>
                </c:pt>
                <c:pt idx="5045">
                  <c:v>5046</c:v>
                </c:pt>
                <c:pt idx="5046">
                  <c:v>5047</c:v>
                </c:pt>
                <c:pt idx="5047">
                  <c:v>5048</c:v>
                </c:pt>
                <c:pt idx="5048">
                  <c:v>5049</c:v>
                </c:pt>
                <c:pt idx="5049">
                  <c:v>5050</c:v>
                </c:pt>
                <c:pt idx="5050">
                  <c:v>5051</c:v>
                </c:pt>
                <c:pt idx="5051">
                  <c:v>5052</c:v>
                </c:pt>
                <c:pt idx="5052">
                  <c:v>5053</c:v>
                </c:pt>
                <c:pt idx="5053">
                  <c:v>5054</c:v>
                </c:pt>
                <c:pt idx="5054">
                  <c:v>5055</c:v>
                </c:pt>
                <c:pt idx="5055">
                  <c:v>5056</c:v>
                </c:pt>
                <c:pt idx="5056">
                  <c:v>5057</c:v>
                </c:pt>
                <c:pt idx="5057">
                  <c:v>5058</c:v>
                </c:pt>
                <c:pt idx="5058">
                  <c:v>5059</c:v>
                </c:pt>
                <c:pt idx="5059">
                  <c:v>5060</c:v>
                </c:pt>
                <c:pt idx="5060">
                  <c:v>5061</c:v>
                </c:pt>
                <c:pt idx="5061">
                  <c:v>5062</c:v>
                </c:pt>
                <c:pt idx="5062">
                  <c:v>5063</c:v>
                </c:pt>
                <c:pt idx="5063">
                  <c:v>5064</c:v>
                </c:pt>
                <c:pt idx="5064">
                  <c:v>5065</c:v>
                </c:pt>
                <c:pt idx="5065">
                  <c:v>5066</c:v>
                </c:pt>
                <c:pt idx="5066">
                  <c:v>5067</c:v>
                </c:pt>
                <c:pt idx="5067">
                  <c:v>5068</c:v>
                </c:pt>
                <c:pt idx="5068">
                  <c:v>5069</c:v>
                </c:pt>
                <c:pt idx="5069">
                  <c:v>5070</c:v>
                </c:pt>
                <c:pt idx="5070">
                  <c:v>5071</c:v>
                </c:pt>
                <c:pt idx="5071">
                  <c:v>5072</c:v>
                </c:pt>
                <c:pt idx="5072">
                  <c:v>5073</c:v>
                </c:pt>
                <c:pt idx="5073">
                  <c:v>5074</c:v>
                </c:pt>
                <c:pt idx="5074">
                  <c:v>5075</c:v>
                </c:pt>
                <c:pt idx="5075">
                  <c:v>5076</c:v>
                </c:pt>
                <c:pt idx="5076">
                  <c:v>5077</c:v>
                </c:pt>
                <c:pt idx="5077">
                  <c:v>5078</c:v>
                </c:pt>
                <c:pt idx="5078">
                  <c:v>5079</c:v>
                </c:pt>
                <c:pt idx="5079">
                  <c:v>5080</c:v>
                </c:pt>
                <c:pt idx="5080">
                  <c:v>5081</c:v>
                </c:pt>
                <c:pt idx="5081">
                  <c:v>5082</c:v>
                </c:pt>
                <c:pt idx="5082">
                  <c:v>5083</c:v>
                </c:pt>
                <c:pt idx="5083">
                  <c:v>5084</c:v>
                </c:pt>
                <c:pt idx="5084">
                  <c:v>5085</c:v>
                </c:pt>
                <c:pt idx="5085">
                  <c:v>5086</c:v>
                </c:pt>
                <c:pt idx="5086">
                  <c:v>5087</c:v>
                </c:pt>
                <c:pt idx="5087">
                  <c:v>5088</c:v>
                </c:pt>
                <c:pt idx="5088">
                  <c:v>5089</c:v>
                </c:pt>
                <c:pt idx="5089">
                  <c:v>5090</c:v>
                </c:pt>
                <c:pt idx="5090">
                  <c:v>5091</c:v>
                </c:pt>
                <c:pt idx="5091">
                  <c:v>5092</c:v>
                </c:pt>
                <c:pt idx="5092">
                  <c:v>5093</c:v>
                </c:pt>
                <c:pt idx="5093">
                  <c:v>5094</c:v>
                </c:pt>
                <c:pt idx="5094">
                  <c:v>5095</c:v>
                </c:pt>
                <c:pt idx="5095">
                  <c:v>5096</c:v>
                </c:pt>
                <c:pt idx="5096">
                  <c:v>5097</c:v>
                </c:pt>
                <c:pt idx="5097">
                  <c:v>5098</c:v>
                </c:pt>
                <c:pt idx="5098">
                  <c:v>5099</c:v>
                </c:pt>
                <c:pt idx="5099">
                  <c:v>5100</c:v>
                </c:pt>
                <c:pt idx="5100">
                  <c:v>5101</c:v>
                </c:pt>
                <c:pt idx="5101">
                  <c:v>5102</c:v>
                </c:pt>
                <c:pt idx="5102">
                  <c:v>5103</c:v>
                </c:pt>
                <c:pt idx="5103">
                  <c:v>5104</c:v>
                </c:pt>
                <c:pt idx="5104">
                  <c:v>5105</c:v>
                </c:pt>
                <c:pt idx="5105">
                  <c:v>5106</c:v>
                </c:pt>
                <c:pt idx="5106">
                  <c:v>5107</c:v>
                </c:pt>
                <c:pt idx="5107">
                  <c:v>5108</c:v>
                </c:pt>
                <c:pt idx="5108">
                  <c:v>5109</c:v>
                </c:pt>
                <c:pt idx="5109">
                  <c:v>5110</c:v>
                </c:pt>
                <c:pt idx="5110">
                  <c:v>5111</c:v>
                </c:pt>
                <c:pt idx="5111">
                  <c:v>5112</c:v>
                </c:pt>
                <c:pt idx="5112">
                  <c:v>5113</c:v>
                </c:pt>
                <c:pt idx="5113">
                  <c:v>5114</c:v>
                </c:pt>
                <c:pt idx="5114">
                  <c:v>5115</c:v>
                </c:pt>
                <c:pt idx="5115">
                  <c:v>5116</c:v>
                </c:pt>
                <c:pt idx="5116">
                  <c:v>5117</c:v>
                </c:pt>
                <c:pt idx="5117">
                  <c:v>5118</c:v>
                </c:pt>
                <c:pt idx="5118">
                  <c:v>5119</c:v>
                </c:pt>
                <c:pt idx="5119">
                  <c:v>5120</c:v>
                </c:pt>
                <c:pt idx="5120">
                  <c:v>5121</c:v>
                </c:pt>
                <c:pt idx="5121">
                  <c:v>5122</c:v>
                </c:pt>
                <c:pt idx="5122">
                  <c:v>5123</c:v>
                </c:pt>
                <c:pt idx="5123">
                  <c:v>5124</c:v>
                </c:pt>
                <c:pt idx="5124">
                  <c:v>5125</c:v>
                </c:pt>
                <c:pt idx="5125">
                  <c:v>5126</c:v>
                </c:pt>
                <c:pt idx="5126">
                  <c:v>5127</c:v>
                </c:pt>
                <c:pt idx="5127">
                  <c:v>5128</c:v>
                </c:pt>
                <c:pt idx="5128">
                  <c:v>5129</c:v>
                </c:pt>
                <c:pt idx="5129">
                  <c:v>5130</c:v>
                </c:pt>
                <c:pt idx="5130">
                  <c:v>5131</c:v>
                </c:pt>
                <c:pt idx="5131">
                  <c:v>5132</c:v>
                </c:pt>
                <c:pt idx="5132">
                  <c:v>5133</c:v>
                </c:pt>
                <c:pt idx="5133">
                  <c:v>5134</c:v>
                </c:pt>
                <c:pt idx="5134">
                  <c:v>5135</c:v>
                </c:pt>
                <c:pt idx="5135">
                  <c:v>5136</c:v>
                </c:pt>
                <c:pt idx="5136">
                  <c:v>5137</c:v>
                </c:pt>
                <c:pt idx="5137">
                  <c:v>5138</c:v>
                </c:pt>
                <c:pt idx="5138">
                  <c:v>5139</c:v>
                </c:pt>
                <c:pt idx="5139">
                  <c:v>5140</c:v>
                </c:pt>
                <c:pt idx="5140">
                  <c:v>5141</c:v>
                </c:pt>
                <c:pt idx="5141">
                  <c:v>5142</c:v>
                </c:pt>
                <c:pt idx="5142">
                  <c:v>5143</c:v>
                </c:pt>
                <c:pt idx="5143">
                  <c:v>5144</c:v>
                </c:pt>
                <c:pt idx="5144">
                  <c:v>5145</c:v>
                </c:pt>
                <c:pt idx="5145">
                  <c:v>5146</c:v>
                </c:pt>
                <c:pt idx="5146">
                  <c:v>5147</c:v>
                </c:pt>
                <c:pt idx="5147">
                  <c:v>5148</c:v>
                </c:pt>
                <c:pt idx="5148">
                  <c:v>5149</c:v>
                </c:pt>
                <c:pt idx="5149">
                  <c:v>5150</c:v>
                </c:pt>
                <c:pt idx="5150">
                  <c:v>5151</c:v>
                </c:pt>
                <c:pt idx="5151">
                  <c:v>5152</c:v>
                </c:pt>
                <c:pt idx="5152">
                  <c:v>5153</c:v>
                </c:pt>
                <c:pt idx="5153">
                  <c:v>5154</c:v>
                </c:pt>
                <c:pt idx="5154">
                  <c:v>5155</c:v>
                </c:pt>
                <c:pt idx="5155">
                  <c:v>5156</c:v>
                </c:pt>
                <c:pt idx="5156">
                  <c:v>5157</c:v>
                </c:pt>
                <c:pt idx="5157">
                  <c:v>5158</c:v>
                </c:pt>
                <c:pt idx="5158">
                  <c:v>5159</c:v>
                </c:pt>
                <c:pt idx="5159">
                  <c:v>5160</c:v>
                </c:pt>
                <c:pt idx="5160">
                  <c:v>5161</c:v>
                </c:pt>
                <c:pt idx="5161">
                  <c:v>5162</c:v>
                </c:pt>
                <c:pt idx="5162">
                  <c:v>5163</c:v>
                </c:pt>
                <c:pt idx="5163">
                  <c:v>5164</c:v>
                </c:pt>
                <c:pt idx="5164">
                  <c:v>5165</c:v>
                </c:pt>
                <c:pt idx="5165">
                  <c:v>5166</c:v>
                </c:pt>
                <c:pt idx="5166">
                  <c:v>5167</c:v>
                </c:pt>
                <c:pt idx="5167">
                  <c:v>5168</c:v>
                </c:pt>
                <c:pt idx="5168">
                  <c:v>5169</c:v>
                </c:pt>
                <c:pt idx="5169">
                  <c:v>5170</c:v>
                </c:pt>
                <c:pt idx="5170">
                  <c:v>5171</c:v>
                </c:pt>
                <c:pt idx="5171">
                  <c:v>5172</c:v>
                </c:pt>
                <c:pt idx="5172">
                  <c:v>5173</c:v>
                </c:pt>
                <c:pt idx="5173">
                  <c:v>5174</c:v>
                </c:pt>
                <c:pt idx="5174">
                  <c:v>5175</c:v>
                </c:pt>
                <c:pt idx="5175">
                  <c:v>5176</c:v>
                </c:pt>
                <c:pt idx="5176">
                  <c:v>5177</c:v>
                </c:pt>
                <c:pt idx="5177">
                  <c:v>5178</c:v>
                </c:pt>
                <c:pt idx="5178">
                  <c:v>5179</c:v>
                </c:pt>
                <c:pt idx="5179">
                  <c:v>5180</c:v>
                </c:pt>
                <c:pt idx="5180">
                  <c:v>5181</c:v>
                </c:pt>
                <c:pt idx="5181">
                  <c:v>5182</c:v>
                </c:pt>
                <c:pt idx="5182">
                  <c:v>5183</c:v>
                </c:pt>
                <c:pt idx="5183">
                  <c:v>5184</c:v>
                </c:pt>
                <c:pt idx="5184">
                  <c:v>5185</c:v>
                </c:pt>
                <c:pt idx="5185">
                  <c:v>5186</c:v>
                </c:pt>
                <c:pt idx="5186">
                  <c:v>5187</c:v>
                </c:pt>
                <c:pt idx="5187">
                  <c:v>5188</c:v>
                </c:pt>
                <c:pt idx="5188">
                  <c:v>5189</c:v>
                </c:pt>
                <c:pt idx="5189">
                  <c:v>5190</c:v>
                </c:pt>
                <c:pt idx="5190">
                  <c:v>5191</c:v>
                </c:pt>
                <c:pt idx="5191">
                  <c:v>5192</c:v>
                </c:pt>
                <c:pt idx="5192">
                  <c:v>5193</c:v>
                </c:pt>
                <c:pt idx="5193">
                  <c:v>5194</c:v>
                </c:pt>
                <c:pt idx="5194">
                  <c:v>5195</c:v>
                </c:pt>
                <c:pt idx="5195">
                  <c:v>5196</c:v>
                </c:pt>
                <c:pt idx="5196">
                  <c:v>5197</c:v>
                </c:pt>
                <c:pt idx="5197">
                  <c:v>5198</c:v>
                </c:pt>
                <c:pt idx="5198">
                  <c:v>5199</c:v>
                </c:pt>
                <c:pt idx="5199">
                  <c:v>5200</c:v>
                </c:pt>
                <c:pt idx="5200">
                  <c:v>5201</c:v>
                </c:pt>
                <c:pt idx="5201">
                  <c:v>5202</c:v>
                </c:pt>
                <c:pt idx="5202">
                  <c:v>5203</c:v>
                </c:pt>
                <c:pt idx="5203">
                  <c:v>5204</c:v>
                </c:pt>
                <c:pt idx="5204">
                  <c:v>5205</c:v>
                </c:pt>
                <c:pt idx="5205">
                  <c:v>5206</c:v>
                </c:pt>
                <c:pt idx="5206">
                  <c:v>5207</c:v>
                </c:pt>
                <c:pt idx="5207">
                  <c:v>5208</c:v>
                </c:pt>
                <c:pt idx="5208">
                  <c:v>5209</c:v>
                </c:pt>
                <c:pt idx="5209">
                  <c:v>5210</c:v>
                </c:pt>
                <c:pt idx="5210">
                  <c:v>5211</c:v>
                </c:pt>
                <c:pt idx="5211">
                  <c:v>5212</c:v>
                </c:pt>
                <c:pt idx="5212">
                  <c:v>5213</c:v>
                </c:pt>
                <c:pt idx="5213">
                  <c:v>5214</c:v>
                </c:pt>
                <c:pt idx="5214">
                  <c:v>5215</c:v>
                </c:pt>
                <c:pt idx="5215">
                  <c:v>5216</c:v>
                </c:pt>
                <c:pt idx="5216">
                  <c:v>5217</c:v>
                </c:pt>
                <c:pt idx="5217">
                  <c:v>5218</c:v>
                </c:pt>
                <c:pt idx="5218">
                  <c:v>5219</c:v>
                </c:pt>
                <c:pt idx="5219">
                  <c:v>5220</c:v>
                </c:pt>
                <c:pt idx="5220">
                  <c:v>5221</c:v>
                </c:pt>
                <c:pt idx="5221">
                  <c:v>5222</c:v>
                </c:pt>
                <c:pt idx="5222">
                  <c:v>5223</c:v>
                </c:pt>
                <c:pt idx="5223">
                  <c:v>5224</c:v>
                </c:pt>
                <c:pt idx="5224">
                  <c:v>5225</c:v>
                </c:pt>
                <c:pt idx="5225">
                  <c:v>5226</c:v>
                </c:pt>
                <c:pt idx="5226">
                  <c:v>5227</c:v>
                </c:pt>
                <c:pt idx="5227">
                  <c:v>5228</c:v>
                </c:pt>
                <c:pt idx="5228">
                  <c:v>5229</c:v>
                </c:pt>
                <c:pt idx="5229">
                  <c:v>5230</c:v>
                </c:pt>
                <c:pt idx="5230">
                  <c:v>5231</c:v>
                </c:pt>
                <c:pt idx="5231">
                  <c:v>5232</c:v>
                </c:pt>
                <c:pt idx="5232">
                  <c:v>5233</c:v>
                </c:pt>
                <c:pt idx="5233">
                  <c:v>5234</c:v>
                </c:pt>
                <c:pt idx="5234">
                  <c:v>5235</c:v>
                </c:pt>
                <c:pt idx="5235">
                  <c:v>5236</c:v>
                </c:pt>
                <c:pt idx="5236">
                  <c:v>5237</c:v>
                </c:pt>
                <c:pt idx="5237">
                  <c:v>5238</c:v>
                </c:pt>
                <c:pt idx="5238">
                  <c:v>5239</c:v>
                </c:pt>
                <c:pt idx="5239">
                  <c:v>5240</c:v>
                </c:pt>
                <c:pt idx="5240">
                  <c:v>5241</c:v>
                </c:pt>
                <c:pt idx="5241">
                  <c:v>5242</c:v>
                </c:pt>
                <c:pt idx="5242">
                  <c:v>5243</c:v>
                </c:pt>
                <c:pt idx="5243">
                  <c:v>5244</c:v>
                </c:pt>
                <c:pt idx="5244">
                  <c:v>5245</c:v>
                </c:pt>
                <c:pt idx="5245">
                  <c:v>5246</c:v>
                </c:pt>
                <c:pt idx="5246">
                  <c:v>5247</c:v>
                </c:pt>
                <c:pt idx="5247">
                  <c:v>5248</c:v>
                </c:pt>
                <c:pt idx="5248">
                  <c:v>5249</c:v>
                </c:pt>
                <c:pt idx="5249">
                  <c:v>5250</c:v>
                </c:pt>
                <c:pt idx="5250">
                  <c:v>5251</c:v>
                </c:pt>
                <c:pt idx="5251">
                  <c:v>5252</c:v>
                </c:pt>
                <c:pt idx="5252">
                  <c:v>5253</c:v>
                </c:pt>
                <c:pt idx="5253">
                  <c:v>5254</c:v>
                </c:pt>
                <c:pt idx="5254">
                  <c:v>5255</c:v>
                </c:pt>
                <c:pt idx="5255">
                  <c:v>5256</c:v>
                </c:pt>
                <c:pt idx="5256">
                  <c:v>5257</c:v>
                </c:pt>
                <c:pt idx="5257">
                  <c:v>5258</c:v>
                </c:pt>
                <c:pt idx="5258">
                  <c:v>5259</c:v>
                </c:pt>
                <c:pt idx="5259">
                  <c:v>5260</c:v>
                </c:pt>
                <c:pt idx="5260">
                  <c:v>5261</c:v>
                </c:pt>
                <c:pt idx="5261">
                  <c:v>5262</c:v>
                </c:pt>
                <c:pt idx="5262">
                  <c:v>5263</c:v>
                </c:pt>
                <c:pt idx="5263">
                  <c:v>5264</c:v>
                </c:pt>
                <c:pt idx="5264">
                  <c:v>5265</c:v>
                </c:pt>
                <c:pt idx="5265">
                  <c:v>5266</c:v>
                </c:pt>
                <c:pt idx="5266">
                  <c:v>5267</c:v>
                </c:pt>
                <c:pt idx="5267">
                  <c:v>5268</c:v>
                </c:pt>
                <c:pt idx="5268">
                  <c:v>5269</c:v>
                </c:pt>
                <c:pt idx="5269">
                  <c:v>5270</c:v>
                </c:pt>
                <c:pt idx="5270">
                  <c:v>5271</c:v>
                </c:pt>
                <c:pt idx="5271">
                  <c:v>5272</c:v>
                </c:pt>
                <c:pt idx="5272">
                  <c:v>5273</c:v>
                </c:pt>
                <c:pt idx="5273">
                  <c:v>5274</c:v>
                </c:pt>
                <c:pt idx="5274">
                  <c:v>5275</c:v>
                </c:pt>
                <c:pt idx="5275">
                  <c:v>5276</c:v>
                </c:pt>
                <c:pt idx="5276">
                  <c:v>5277</c:v>
                </c:pt>
                <c:pt idx="5277">
                  <c:v>5278</c:v>
                </c:pt>
                <c:pt idx="5278">
                  <c:v>5279</c:v>
                </c:pt>
                <c:pt idx="5279">
                  <c:v>5280</c:v>
                </c:pt>
                <c:pt idx="5280">
                  <c:v>5281</c:v>
                </c:pt>
                <c:pt idx="5281">
                  <c:v>5282</c:v>
                </c:pt>
                <c:pt idx="5282">
                  <c:v>5283</c:v>
                </c:pt>
                <c:pt idx="5283">
                  <c:v>5284</c:v>
                </c:pt>
                <c:pt idx="5284">
                  <c:v>5285</c:v>
                </c:pt>
                <c:pt idx="5285">
                  <c:v>5286</c:v>
                </c:pt>
                <c:pt idx="5286">
                  <c:v>5287</c:v>
                </c:pt>
                <c:pt idx="5287">
                  <c:v>5288</c:v>
                </c:pt>
                <c:pt idx="5288">
                  <c:v>5289</c:v>
                </c:pt>
                <c:pt idx="5289">
                  <c:v>5290</c:v>
                </c:pt>
                <c:pt idx="5290">
                  <c:v>5291</c:v>
                </c:pt>
                <c:pt idx="5291">
                  <c:v>5292</c:v>
                </c:pt>
                <c:pt idx="5292">
                  <c:v>5293</c:v>
                </c:pt>
                <c:pt idx="5293">
                  <c:v>5294</c:v>
                </c:pt>
                <c:pt idx="5294">
                  <c:v>5295</c:v>
                </c:pt>
                <c:pt idx="5295">
                  <c:v>5296</c:v>
                </c:pt>
                <c:pt idx="5296">
                  <c:v>5297</c:v>
                </c:pt>
                <c:pt idx="5297">
                  <c:v>5298</c:v>
                </c:pt>
                <c:pt idx="5298">
                  <c:v>5299</c:v>
                </c:pt>
                <c:pt idx="5299">
                  <c:v>5300</c:v>
                </c:pt>
                <c:pt idx="5300">
                  <c:v>5301</c:v>
                </c:pt>
                <c:pt idx="5301">
                  <c:v>5302</c:v>
                </c:pt>
                <c:pt idx="5302">
                  <c:v>5303</c:v>
                </c:pt>
                <c:pt idx="5303">
                  <c:v>5304</c:v>
                </c:pt>
                <c:pt idx="5304">
                  <c:v>5305</c:v>
                </c:pt>
                <c:pt idx="5305">
                  <c:v>5306</c:v>
                </c:pt>
                <c:pt idx="5306">
                  <c:v>5307</c:v>
                </c:pt>
                <c:pt idx="5307">
                  <c:v>5308</c:v>
                </c:pt>
                <c:pt idx="5308">
                  <c:v>5309</c:v>
                </c:pt>
                <c:pt idx="5309">
                  <c:v>5310</c:v>
                </c:pt>
                <c:pt idx="5310">
                  <c:v>5311</c:v>
                </c:pt>
                <c:pt idx="5311">
                  <c:v>5312</c:v>
                </c:pt>
                <c:pt idx="5312">
                  <c:v>5313</c:v>
                </c:pt>
                <c:pt idx="5313">
                  <c:v>5314</c:v>
                </c:pt>
                <c:pt idx="5314">
                  <c:v>5315</c:v>
                </c:pt>
                <c:pt idx="5315">
                  <c:v>5316</c:v>
                </c:pt>
                <c:pt idx="5316">
                  <c:v>5317</c:v>
                </c:pt>
                <c:pt idx="5317">
                  <c:v>5318</c:v>
                </c:pt>
                <c:pt idx="5318">
                  <c:v>5319</c:v>
                </c:pt>
                <c:pt idx="5319">
                  <c:v>5320</c:v>
                </c:pt>
                <c:pt idx="5320">
                  <c:v>5321</c:v>
                </c:pt>
                <c:pt idx="5321">
                  <c:v>5322</c:v>
                </c:pt>
                <c:pt idx="5322">
                  <c:v>5323</c:v>
                </c:pt>
                <c:pt idx="5323">
                  <c:v>5324</c:v>
                </c:pt>
                <c:pt idx="5324">
                  <c:v>5325</c:v>
                </c:pt>
                <c:pt idx="5325">
                  <c:v>5326</c:v>
                </c:pt>
                <c:pt idx="5326">
                  <c:v>5327</c:v>
                </c:pt>
                <c:pt idx="5327">
                  <c:v>5328</c:v>
                </c:pt>
                <c:pt idx="5328">
                  <c:v>5329</c:v>
                </c:pt>
                <c:pt idx="5329">
                  <c:v>5330</c:v>
                </c:pt>
                <c:pt idx="5330">
                  <c:v>5331</c:v>
                </c:pt>
                <c:pt idx="5331">
                  <c:v>5332</c:v>
                </c:pt>
                <c:pt idx="5332">
                  <c:v>5333</c:v>
                </c:pt>
                <c:pt idx="5333">
                  <c:v>5334</c:v>
                </c:pt>
                <c:pt idx="5334">
                  <c:v>5335</c:v>
                </c:pt>
                <c:pt idx="5335">
                  <c:v>5336</c:v>
                </c:pt>
                <c:pt idx="5336">
                  <c:v>5337</c:v>
                </c:pt>
                <c:pt idx="5337">
                  <c:v>5338</c:v>
                </c:pt>
                <c:pt idx="5338">
                  <c:v>5339</c:v>
                </c:pt>
                <c:pt idx="5339">
                  <c:v>5340</c:v>
                </c:pt>
                <c:pt idx="5340">
                  <c:v>5341</c:v>
                </c:pt>
                <c:pt idx="5341">
                  <c:v>5342</c:v>
                </c:pt>
                <c:pt idx="5342">
                  <c:v>5343</c:v>
                </c:pt>
                <c:pt idx="5343">
                  <c:v>5344</c:v>
                </c:pt>
                <c:pt idx="5344">
                  <c:v>5345</c:v>
                </c:pt>
                <c:pt idx="5345">
                  <c:v>5346</c:v>
                </c:pt>
                <c:pt idx="5346">
                  <c:v>5347</c:v>
                </c:pt>
                <c:pt idx="5347">
                  <c:v>5348</c:v>
                </c:pt>
                <c:pt idx="5348">
                  <c:v>5349</c:v>
                </c:pt>
                <c:pt idx="5349">
                  <c:v>5350</c:v>
                </c:pt>
                <c:pt idx="5350">
                  <c:v>5351</c:v>
                </c:pt>
                <c:pt idx="5351">
                  <c:v>5352</c:v>
                </c:pt>
                <c:pt idx="5352">
                  <c:v>5353</c:v>
                </c:pt>
                <c:pt idx="5353">
                  <c:v>5354</c:v>
                </c:pt>
                <c:pt idx="5354">
                  <c:v>5355</c:v>
                </c:pt>
                <c:pt idx="5355">
                  <c:v>5356</c:v>
                </c:pt>
                <c:pt idx="5356">
                  <c:v>5357</c:v>
                </c:pt>
                <c:pt idx="5357">
                  <c:v>5358</c:v>
                </c:pt>
                <c:pt idx="5358">
                  <c:v>5359</c:v>
                </c:pt>
                <c:pt idx="5359">
                  <c:v>5360</c:v>
                </c:pt>
                <c:pt idx="5360">
                  <c:v>5361</c:v>
                </c:pt>
                <c:pt idx="5361">
                  <c:v>5362</c:v>
                </c:pt>
                <c:pt idx="5362">
                  <c:v>5363</c:v>
                </c:pt>
                <c:pt idx="5363">
                  <c:v>5364</c:v>
                </c:pt>
                <c:pt idx="5364">
                  <c:v>5365</c:v>
                </c:pt>
                <c:pt idx="5365">
                  <c:v>5366</c:v>
                </c:pt>
                <c:pt idx="5366">
                  <c:v>5367</c:v>
                </c:pt>
                <c:pt idx="5367">
                  <c:v>5368</c:v>
                </c:pt>
                <c:pt idx="5368">
                  <c:v>5369</c:v>
                </c:pt>
                <c:pt idx="5369">
                  <c:v>5370</c:v>
                </c:pt>
                <c:pt idx="5370">
                  <c:v>5371</c:v>
                </c:pt>
                <c:pt idx="5371">
                  <c:v>5372</c:v>
                </c:pt>
                <c:pt idx="5372">
                  <c:v>5373</c:v>
                </c:pt>
                <c:pt idx="5373">
                  <c:v>5374</c:v>
                </c:pt>
                <c:pt idx="5374">
                  <c:v>5375</c:v>
                </c:pt>
                <c:pt idx="5375">
                  <c:v>5376</c:v>
                </c:pt>
                <c:pt idx="5376">
                  <c:v>5377</c:v>
                </c:pt>
                <c:pt idx="5377">
                  <c:v>5378</c:v>
                </c:pt>
                <c:pt idx="5378">
                  <c:v>5379</c:v>
                </c:pt>
                <c:pt idx="5379">
                  <c:v>5380</c:v>
                </c:pt>
                <c:pt idx="5380">
                  <c:v>5381</c:v>
                </c:pt>
                <c:pt idx="5381">
                  <c:v>5382</c:v>
                </c:pt>
                <c:pt idx="5382">
                  <c:v>5383</c:v>
                </c:pt>
                <c:pt idx="5383">
                  <c:v>5384</c:v>
                </c:pt>
                <c:pt idx="5384">
                  <c:v>5385</c:v>
                </c:pt>
                <c:pt idx="5385">
                  <c:v>5386</c:v>
                </c:pt>
                <c:pt idx="5386">
                  <c:v>5387</c:v>
                </c:pt>
                <c:pt idx="5387">
                  <c:v>5388</c:v>
                </c:pt>
                <c:pt idx="5388">
                  <c:v>5389</c:v>
                </c:pt>
                <c:pt idx="5389">
                  <c:v>5390</c:v>
                </c:pt>
                <c:pt idx="5390">
                  <c:v>5391</c:v>
                </c:pt>
                <c:pt idx="5391">
                  <c:v>5392</c:v>
                </c:pt>
                <c:pt idx="5392">
                  <c:v>5393</c:v>
                </c:pt>
                <c:pt idx="5393">
                  <c:v>5394</c:v>
                </c:pt>
                <c:pt idx="5394">
                  <c:v>5395</c:v>
                </c:pt>
                <c:pt idx="5395">
                  <c:v>5396</c:v>
                </c:pt>
                <c:pt idx="5396">
                  <c:v>5397</c:v>
                </c:pt>
                <c:pt idx="5397">
                  <c:v>5398</c:v>
                </c:pt>
                <c:pt idx="5398">
                  <c:v>5399</c:v>
                </c:pt>
                <c:pt idx="5399">
                  <c:v>5400</c:v>
                </c:pt>
                <c:pt idx="5400">
                  <c:v>5401</c:v>
                </c:pt>
                <c:pt idx="5401">
                  <c:v>5402</c:v>
                </c:pt>
                <c:pt idx="5402">
                  <c:v>5403</c:v>
                </c:pt>
                <c:pt idx="5403">
                  <c:v>5404</c:v>
                </c:pt>
                <c:pt idx="5404">
                  <c:v>5405</c:v>
                </c:pt>
                <c:pt idx="5405">
                  <c:v>5406</c:v>
                </c:pt>
                <c:pt idx="5406">
                  <c:v>5407</c:v>
                </c:pt>
                <c:pt idx="5407">
                  <c:v>5408</c:v>
                </c:pt>
                <c:pt idx="5408">
                  <c:v>5409</c:v>
                </c:pt>
                <c:pt idx="5409">
                  <c:v>5410</c:v>
                </c:pt>
                <c:pt idx="5410">
                  <c:v>5411</c:v>
                </c:pt>
                <c:pt idx="5411">
                  <c:v>5412</c:v>
                </c:pt>
                <c:pt idx="5412">
                  <c:v>5413</c:v>
                </c:pt>
                <c:pt idx="5413">
                  <c:v>5414</c:v>
                </c:pt>
                <c:pt idx="5414">
                  <c:v>5415</c:v>
                </c:pt>
                <c:pt idx="5415">
                  <c:v>5416</c:v>
                </c:pt>
                <c:pt idx="5416">
                  <c:v>5417</c:v>
                </c:pt>
                <c:pt idx="5417">
                  <c:v>5418</c:v>
                </c:pt>
                <c:pt idx="5418">
                  <c:v>5419</c:v>
                </c:pt>
                <c:pt idx="5419">
                  <c:v>5420</c:v>
                </c:pt>
                <c:pt idx="5420">
                  <c:v>5421</c:v>
                </c:pt>
                <c:pt idx="5421">
                  <c:v>5422</c:v>
                </c:pt>
                <c:pt idx="5422">
                  <c:v>5423</c:v>
                </c:pt>
                <c:pt idx="5423">
                  <c:v>5424</c:v>
                </c:pt>
                <c:pt idx="5424">
                  <c:v>5425</c:v>
                </c:pt>
                <c:pt idx="5425">
                  <c:v>5426</c:v>
                </c:pt>
                <c:pt idx="5426">
                  <c:v>5427</c:v>
                </c:pt>
                <c:pt idx="5427">
                  <c:v>5428</c:v>
                </c:pt>
                <c:pt idx="5428">
                  <c:v>5429</c:v>
                </c:pt>
                <c:pt idx="5429">
                  <c:v>5430</c:v>
                </c:pt>
                <c:pt idx="5430">
                  <c:v>5431</c:v>
                </c:pt>
                <c:pt idx="5431">
                  <c:v>5432</c:v>
                </c:pt>
                <c:pt idx="5432">
                  <c:v>5433</c:v>
                </c:pt>
                <c:pt idx="5433">
                  <c:v>5434</c:v>
                </c:pt>
                <c:pt idx="5434">
                  <c:v>5435</c:v>
                </c:pt>
                <c:pt idx="5435">
                  <c:v>5436</c:v>
                </c:pt>
                <c:pt idx="5436">
                  <c:v>5437</c:v>
                </c:pt>
                <c:pt idx="5437">
                  <c:v>5438</c:v>
                </c:pt>
                <c:pt idx="5438">
                  <c:v>5439</c:v>
                </c:pt>
                <c:pt idx="5439">
                  <c:v>5440</c:v>
                </c:pt>
                <c:pt idx="5440">
                  <c:v>5441</c:v>
                </c:pt>
                <c:pt idx="5441">
                  <c:v>5442</c:v>
                </c:pt>
                <c:pt idx="5442">
                  <c:v>5443</c:v>
                </c:pt>
                <c:pt idx="5443">
                  <c:v>5444</c:v>
                </c:pt>
                <c:pt idx="5444">
                  <c:v>5445</c:v>
                </c:pt>
                <c:pt idx="5445">
                  <c:v>5446</c:v>
                </c:pt>
                <c:pt idx="5446">
                  <c:v>5447</c:v>
                </c:pt>
                <c:pt idx="5447">
                  <c:v>5448</c:v>
                </c:pt>
                <c:pt idx="5448">
                  <c:v>5449</c:v>
                </c:pt>
                <c:pt idx="5449">
                  <c:v>5450</c:v>
                </c:pt>
                <c:pt idx="5450">
                  <c:v>5451</c:v>
                </c:pt>
                <c:pt idx="5451">
                  <c:v>5452</c:v>
                </c:pt>
                <c:pt idx="5452">
                  <c:v>5453</c:v>
                </c:pt>
                <c:pt idx="5453">
                  <c:v>5454</c:v>
                </c:pt>
                <c:pt idx="5454">
                  <c:v>5455</c:v>
                </c:pt>
                <c:pt idx="5455">
                  <c:v>5456</c:v>
                </c:pt>
                <c:pt idx="5456">
                  <c:v>5457</c:v>
                </c:pt>
                <c:pt idx="5457">
                  <c:v>5458</c:v>
                </c:pt>
                <c:pt idx="5458">
                  <c:v>5459</c:v>
                </c:pt>
                <c:pt idx="5459">
                  <c:v>5460</c:v>
                </c:pt>
                <c:pt idx="5460">
                  <c:v>5461</c:v>
                </c:pt>
                <c:pt idx="5461">
                  <c:v>5462</c:v>
                </c:pt>
                <c:pt idx="5462">
                  <c:v>5463</c:v>
                </c:pt>
                <c:pt idx="5463">
                  <c:v>5464</c:v>
                </c:pt>
                <c:pt idx="5464">
                  <c:v>5465</c:v>
                </c:pt>
                <c:pt idx="5465">
                  <c:v>5466</c:v>
                </c:pt>
                <c:pt idx="5466">
                  <c:v>5467</c:v>
                </c:pt>
                <c:pt idx="5467">
                  <c:v>5468</c:v>
                </c:pt>
                <c:pt idx="5468">
                  <c:v>5469</c:v>
                </c:pt>
                <c:pt idx="5469">
                  <c:v>5470</c:v>
                </c:pt>
                <c:pt idx="5470">
                  <c:v>5471</c:v>
                </c:pt>
                <c:pt idx="5471">
                  <c:v>5472</c:v>
                </c:pt>
                <c:pt idx="5472">
                  <c:v>5473</c:v>
                </c:pt>
                <c:pt idx="5473">
                  <c:v>5474</c:v>
                </c:pt>
                <c:pt idx="5474">
                  <c:v>5475</c:v>
                </c:pt>
                <c:pt idx="5475">
                  <c:v>5476</c:v>
                </c:pt>
                <c:pt idx="5476">
                  <c:v>5477</c:v>
                </c:pt>
                <c:pt idx="5477">
                  <c:v>5478</c:v>
                </c:pt>
                <c:pt idx="5478">
                  <c:v>5479</c:v>
                </c:pt>
                <c:pt idx="5479">
                  <c:v>5480</c:v>
                </c:pt>
                <c:pt idx="5480">
                  <c:v>5481</c:v>
                </c:pt>
                <c:pt idx="5481">
                  <c:v>5482</c:v>
                </c:pt>
                <c:pt idx="5482">
                  <c:v>5483</c:v>
                </c:pt>
                <c:pt idx="5483">
                  <c:v>5484</c:v>
                </c:pt>
                <c:pt idx="5484">
                  <c:v>5485</c:v>
                </c:pt>
                <c:pt idx="5485">
                  <c:v>5486</c:v>
                </c:pt>
                <c:pt idx="5486">
                  <c:v>5487</c:v>
                </c:pt>
                <c:pt idx="5487">
                  <c:v>5488</c:v>
                </c:pt>
                <c:pt idx="5488">
                  <c:v>5489</c:v>
                </c:pt>
                <c:pt idx="5489">
                  <c:v>5490</c:v>
                </c:pt>
                <c:pt idx="5490">
                  <c:v>5491</c:v>
                </c:pt>
                <c:pt idx="5491">
                  <c:v>5492</c:v>
                </c:pt>
                <c:pt idx="5492">
                  <c:v>5493</c:v>
                </c:pt>
                <c:pt idx="5493">
                  <c:v>5494</c:v>
                </c:pt>
                <c:pt idx="5494">
                  <c:v>5495</c:v>
                </c:pt>
                <c:pt idx="5495">
                  <c:v>5496</c:v>
                </c:pt>
                <c:pt idx="5496">
                  <c:v>5497</c:v>
                </c:pt>
                <c:pt idx="5497">
                  <c:v>5498</c:v>
                </c:pt>
                <c:pt idx="5498">
                  <c:v>5499</c:v>
                </c:pt>
                <c:pt idx="5499">
                  <c:v>5500</c:v>
                </c:pt>
                <c:pt idx="5500">
                  <c:v>5501</c:v>
                </c:pt>
                <c:pt idx="5501">
                  <c:v>5502</c:v>
                </c:pt>
                <c:pt idx="5502">
                  <c:v>5503</c:v>
                </c:pt>
                <c:pt idx="5503">
                  <c:v>5504</c:v>
                </c:pt>
                <c:pt idx="5504">
                  <c:v>5505</c:v>
                </c:pt>
                <c:pt idx="5505">
                  <c:v>5506</c:v>
                </c:pt>
                <c:pt idx="5506">
                  <c:v>5507</c:v>
                </c:pt>
                <c:pt idx="5507">
                  <c:v>5508</c:v>
                </c:pt>
                <c:pt idx="5508">
                  <c:v>5509</c:v>
                </c:pt>
                <c:pt idx="5509">
                  <c:v>5510</c:v>
                </c:pt>
                <c:pt idx="5510">
                  <c:v>5511</c:v>
                </c:pt>
                <c:pt idx="5511">
                  <c:v>5512</c:v>
                </c:pt>
                <c:pt idx="5512">
                  <c:v>5513</c:v>
                </c:pt>
                <c:pt idx="5513">
                  <c:v>5514</c:v>
                </c:pt>
                <c:pt idx="5514">
                  <c:v>5515</c:v>
                </c:pt>
                <c:pt idx="5515">
                  <c:v>5516</c:v>
                </c:pt>
                <c:pt idx="5516">
                  <c:v>5517</c:v>
                </c:pt>
                <c:pt idx="5517">
                  <c:v>5518</c:v>
                </c:pt>
                <c:pt idx="5518">
                  <c:v>5519</c:v>
                </c:pt>
                <c:pt idx="5519">
                  <c:v>5520</c:v>
                </c:pt>
                <c:pt idx="5520">
                  <c:v>5521</c:v>
                </c:pt>
                <c:pt idx="5521">
                  <c:v>5522</c:v>
                </c:pt>
                <c:pt idx="5522">
                  <c:v>5523</c:v>
                </c:pt>
                <c:pt idx="5523">
                  <c:v>5524</c:v>
                </c:pt>
                <c:pt idx="5524">
                  <c:v>5525</c:v>
                </c:pt>
                <c:pt idx="5525">
                  <c:v>5526</c:v>
                </c:pt>
                <c:pt idx="5526">
                  <c:v>5527</c:v>
                </c:pt>
                <c:pt idx="5527">
                  <c:v>5528</c:v>
                </c:pt>
                <c:pt idx="5528">
                  <c:v>5529</c:v>
                </c:pt>
                <c:pt idx="5529">
                  <c:v>5530</c:v>
                </c:pt>
                <c:pt idx="5530">
                  <c:v>5531</c:v>
                </c:pt>
                <c:pt idx="5531">
                  <c:v>5532</c:v>
                </c:pt>
                <c:pt idx="5532">
                  <c:v>5533</c:v>
                </c:pt>
                <c:pt idx="5533">
                  <c:v>5534</c:v>
                </c:pt>
                <c:pt idx="5534">
                  <c:v>5535</c:v>
                </c:pt>
                <c:pt idx="5535">
                  <c:v>5536</c:v>
                </c:pt>
                <c:pt idx="5536">
                  <c:v>5537</c:v>
                </c:pt>
                <c:pt idx="5537">
                  <c:v>5538</c:v>
                </c:pt>
                <c:pt idx="5538">
                  <c:v>5539</c:v>
                </c:pt>
                <c:pt idx="5539">
                  <c:v>5540</c:v>
                </c:pt>
                <c:pt idx="5540">
                  <c:v>5541</c:v>
                </c:pt>
                <c:pt idx="5541">
                  <c:v>5542</c:v>
                </c:pt>
                <c:pt idx="5542">
                  <c:v>5543</c:v>
                </c:pt>
                <c:pt idx="5543">
                  <c:v>5544</c:v>
                </c:pt>
                <c:pt idx="5544">
                  <c:v>5545</c:v>
                </c:pt>
                <c:pt idx="5545">
                  <c:v>5546</c:v>
                </c:pt>
                <c:pt idx="5546">
                  <c:v>5547</c:v>
                </c:pt>
                <c:pt idx="5547">
                  <c:v>5548</c:v>
                </c:pt>
                <c:pt idx="5548">
                  <c:v>5549</c:v>
                </c:pt>
                <c:pt idx="5549">
                  <c:v>5550</c:v>
                </c:pt>
                <c:pt idx="5550">
                  <c:v>5551</c:v>
                </c:pt>
                <c:pt idx="5551">
                  <c:v>5552</c:v>
                </c:pt>
                <c:pt idx="5552">
                  <c:v>5553</c:v>
                </c:pt>
                <c:pt idx="5553">
                  <c:v>5554</c:v>
                </c:pt>
                <c:pt idx="5554">
                  <c:v>5555</c:v>
                </c:pt>
                <c:pt idx="5555">
                  <c:v>5556</c:v>
                </c:pt>
                <c:pt idx="5556">
                  <c:v>5557</c:v>
                </c:pt>
                <c:pt idx="5557">
                  <c:v>5558</c:v>
                </c:pt>
                <c:pt idx="5558">
                  <c:v>5559</c:v>
                </c:pt>
                <c:pt idx="5559">
                  <c:v>5560</c:v>
                </c:pt>
                <c:pt idx="5560">
                  <c:v>5561</c:v>
                </c:pt>
                <c:pt idx="5561">
                  <c:v>5562</c:v>
                </c:pt>
                <c:pt idx="5562">
                  <c:v>5563</c:v>
                </c:pt>
                <c:pt idx="5563">
                  <c:v>5564</c:v>
                </c:pt>
                <c:pt idx="5564">
                  <c:v>5565</c:v>
                </c:pt>
                <c:pt idx="5565">
                  <c:v>5566</c:v>
                </c:pt>
                <c:pt idx="5566">
                  <c:v>5567</c:v>
                </c:pt>
                <c:pt idx="5567">
                  <c:v>5568</c:v>
                </c:pt>
                <c:pt idx="5568">
                  <c:v>5569</c:v>
                </c:pt>
                <c:pt idx="5569">
                  <c:v>5570</c:v>
                </c:pt>
                <c:pt idx="5570">
                  <c:v>5571</c:v>
                </c:pt>
                <c:pt idx="5571">
                  <c:v>5572</c:v>
                </c:pt>
                <c:pt idx="5572">
                  <c:v>5573</c:v>
                </c:pt>
                <c:pt idx="5573">
                  <c:v>5574</c:v>
                </c:pt>
                <c:pt idx="5574">
                  <c:v>5575</c:v>
                </c:pt>
                <c:pt idx="5575">
                  <c:v>5576</c:v>
                </c:pt>
                <c:pt idx="5576">
                  <c:v>5577</c:v>
                </c:pt>
                <c:pt idx="5577">
                  <c:v>5578</c:v>
                </c:pt>
                <c:pt idx="5578">
                  <c:v>5579</c:v>
                </c:pt>
                <c:pt idx="5579">
                  <c:v>5580</c:v>
                </c:pt>
                <c:pt idx="5580">
                  <c:v>5581</c:v>
                </c:pt>
                <c:pt idx="5581">
                  <c:v>5582</c:v>
                </c:pt>
                <c:pt idx="5582">
                  <c:v>5583</c:v>
                </c:pt>
                <c:pt idx="5583">
                  <c:v>5584</c:v>
                </c:pt>
                <c:pt idx="5584">
                  <c:v>5585</c:v>
                </c:pt>
                <c:pt idx="5585">
                  <c:v>5586</c:v>
                </c:pt>
                <c:pt idx="5586">
                  <c:v>5587</c:v>
                </c:pt>
                <c:pt idx="5587">
                  <c:v>5588</c:v>
                </c:pt>
                <c:pt idx="5588">
                  <c:v>5589</c:v>
                </c:pt>
                <c:pt idx="5589">
                  <c:v>5590</c:v>
                </c:pt>
                <c:pt idx="5590">
                  <c:v>5591</c:v>
                </c:pt>
                <c:pt idx="5591">
                  <c:v>5592</c:v>
                </c:pt>
                <c:pt idx="5592">
                  <c:v>5593</c:v>
                </c:pt>
                <c:pt idx="5593">
                  <c:v>5594</c:v>
                </c:pt>
                <c:pt idx="5594">
                  <c:v>5595</c:v>
                </c:pt>
                <c:pt idx="5595">
                  <c:v>5596</c:v>
                </c:pt>
                <c:pt idx="5596">
                  <c:v>5597</c:v>
                </c:pt>
                <c:pt idx="5597">
                  <c:v>5598</c:v>
                </c:pt>
                <c:pt idx="5598">
                  <c:v>5599</c:v>
                </c:pt>
                <c:pt idx="5599">
                  <c:v>5600</c:v>
                </c:pt>
                <c:pt idx="5600">
                  <c:v>5601</c:v>
                </c:pt>
                <c:pt idx="5601">
                  <c:v>5602</c:v>
                </c:pt>
                <c:pt idx="5602">
                  <c:v>5603</c:v>
                </c:pt>
                <c:pt idx="5603">
                  <c:v>5604</c:v>
                </c:pt>
                <c:pt idx="5604">
                  <c:v>5605</c:v>
                </c:pt>
                <c:pt idx="5605">
                  <c:v>5606</c:v>
                </c:pt>
                <c:pt idx="5606">
                  <c:v>5607</c:v>
                </c:pt>
                <c:pt idx="5607">
                  <c:v>5608</c:v>
                </c:pt>
                <c:pt idx="5608">
                  <c:v>5609</c:v>
                </c:pt>
                <c:pt idx="5609">
                  <c:v>5610</c:v>
                </c:pt>
                <c:pt idx="5610">
                  <c:v>5611</c:v>
                </c:pt>
                <c:pt idx="5611">
                  <c:v>5612</c:v>
                </c:pt>
                <c:pt idx="5612">
                  <c:v>5613</c:v>
                </c:pt>
                <c:pt idx="5613">
                  <c:v>5614</c:v>
                </c:pt>
                <c:pt idx="5614">
                  <c:v>5615</c:v>
                </c:pt>
                <c:pt idx="5615">
                  <c:v>5616</c:v>
                </c:pt>
                <c:pt idx="5616">
                  <c:v>5617</c:v>
                </c:pt>
                <c:pt idx="5617">
                  <c:v>5618</c:v>
                </c:pt>
                <c:pt idx="5618">
                  <c:v>5619</c:v>
                </c:pt>
                <c:pt idx="5619">
                  <c:v>5620</c:v>
                </c:pt>
                <c:pt idx="5620">
                  <c:v>5621</c:v>
                </c:pt>
                <c:pt idx="5621">
                  <c:v>5622</c:v>
                </c:pt>
                <c:pt idx="5622">
                  <c:v>5623</c:v>
                </c:pt>
                <c:pt idx="5623">
                  <c:v>5624</c:v>
                </c:pt>
                <c:pt idx="5624">
                  <c:v>5625</c:v>
                </c:pt>
                <c:pt idx="5625">
                  <c:v>5626</c:v>
                </c:pt>
                <c:pt idx="5626">
                  <c:v>5627</c:v>
                </c:pt>
                <c:pt idx="5627">
                  <c:v>5628</c:v>
                </c:pt>
                <c:pt idx="5628">
                  <c:v>5629</c:v>
                </c:pt>
                <c:pt idx="5629">
                  <c:v>5630</c:v>
                </c:pt>
                <c:pt idx="5630">
                  <c:v>5631</c:v>
                </c:pt>
                <c:pt idx="5631">
                  <c:v>5632</c:v>
                </c:pt>
                <c:pt idx="5632">
                  <c:v>5633</c:v>
                </c:pt>
                <c:pt idx="5633">
                  <c:v>5634</c:v>
                </c:pt>
                <c:pt idx="5634">
                  <c:v>5635</c:v>
                </c:pt>
                <c:pt idx="5635">
                  <c:v>5636</c:v>
                </c:pt>
                <c:pt idx="5636">
                  <c:v>5637</c:v>
                </c:pt>
                <c:pt idx="5637">
                  <c:v>5638</c:v>
                </c:pt>
                <c:pt idx="5638">
                  <c:v>5639</c:v>
                </c:pt>
                <c:pt idx="5639">
                  <c:v>5640</c:v>
                </c:pt>
                <c:pt idx="5640">
                  <c:v>5641</c:v>
                </c:pt>
                <c:pt idx="5641">
                  <c:v>5642</c:v>
                </c:pt>
                <c:pt idx="5642">
                  <c:v>5643</c:v>
                </c:pt>
                <c:pt idx="5643">
                  <c:v>5644</c:v>
                </c:pt>
                <c:pt idx="5644">
                  <c:v>5645</c:v>
                </c:pt>
                <c:pt idx="5645">
                  <c:v>5646</c:v>
                </c:pt>
                <c:pt idx="5646">
                  <c:v>5647</c:v>
                </c:pt>
                <c:pt idx="5647">
                  <c:v>5648</c:v>
                </c:pt>
                <c:pt idx="5648">
                  <c:v>5649</c:v>
                </c:pt>
                <c:pt idx="5649">
                  <c:v>5650</c:v>
                </c:pt>
                <c:pt idx="5650">
                  <c:v>5651</c:v>
                </c:pt>
                <c:pt idx="5651">
                  <c:v>5652</c:v>
                </c:pt>
                <c:pt idx="5652">
                  <c:v>5653</c:v>
                </c:pt>
                <c:pt idx="5653">
                  <c:v>5654</c:v>
                </c:pt>
                <c:pt idx="5654">
                  <c:v>5655</c:v>
                </c:pt>
                <c:pt idx="5655">
                  <c:v>5656</c:v>
                </c:pt>
                <c:pt idx="5656">
                  <c:v>5657</c:v>
                </c:pt>
                <c:pt idx="5657">
                  <c:v>5658</c:v>
                </c:pt>
                <c:pt idx="5658">
                  <c:v>5659</c:v>
                </c:pt>
                <c:pt idx="5659">
                  <c:v>5660</c:v>
                </c:pt>
                <c:pt idx="5660">
                  <c:v>5661</c:v>
                </c:pt>
                <c:pt idx="5661">
                  <c:v>5662</c:v>
                </c:pt>
                <c:pt idx="5662">
                  <c:v>5663</c:v>
                </c:pt>
                <c:pt idx="5663">
                  <c:v>5664</c:v>
                </c:pt>
                <c:pt idx="5664">
                  <c:v>5665</c:v>
                </c:pt>
                <c:pt idx="5665">
                  <c:v>5666</c:v>
                </c:pt>
                <c:pt idx="5666">
                  <c:v>5667</c:v>
                </c:pt>
                <c:pt idx="5667">
                  <c:v>5668</c:v>
                </c:pt>
                <c:pt idx="5668">
                  <c:v>5669</c:v>
                </c:pt>
                <c:pt idx="5669">
                  <c:v>5670</c:v>
                </c:pt>
                <c:pt idx="5670">
                  <c:v>5671</c:v>
                </c:pt>
                <c:pt idx="5671">
                  <c:v>5672</c:v>
                </c:pt>
                <c:pt idx="5672">
                  <c:v>5673</c:v>
                </c:pt>
                <c:pt idx="5673">
                  <c:v>5674</c:v>
                </c:pt>
                <c:pt idx="5674">
                  <c:v>5675</c:v>
                </c:pt>
                <c:pt idx="5675">
                  <c:v>5676</c:v>
                </c:pt>
                <c:pt idx="5676">
                  <c:v>5677</c:v>
                </c:pt>
                <c:pt idx="5677">
                  <c:v>5678</c:v>
                </c:pt>
                <c:pt idx="5678">
                  <c:v>5679</c:v>
                </c:pt>
                <c:pt idx="5679">
                  <c:v>5680</c:v>
                </c:pt>
                <c:pt idx="5680">
                  <c:v>5681</c:v>
                </c:pt>
                <c:pt idx="5681">
                  <c:v>5682</c:v>
                </c:pt>
                <c:pt idx="5682">
                  <c:v>5683</c:v>
                </c:pt>
                <c:pt idx="5683">
                  <c:v>5684</c:v>
                </c:pt>
                <c:pt idx="5684">
                  <c:v>5685</c:v>
                </c:pt>
                <c:pt idx="5685">
                  <c:v>5686</c:v>
                </c:pt>
                <c:pt idx="5686">
                  <c:v>5687</c:v>
                </c:pt>
                <c:pt idx="5687">
                  <c:v>5688</c:v>
                </c:pt>
                <c:pt idx="5688">
                  <c:v>5689</c:v>
                </c:pt>
                <c:pt idx="5689">
                  <c:v>5690</c:v>
                </c:pt>
                <c:pt idx="5690">
                  <c:v>5691</c:v>
                </c:pt>
                <c:pt idx="5691">
                  <c:v>5692</c:v>
                </c:pt>
                <c:pt idx="5692">
                  <c:v>5693</c:v>
                </c:pt>
                <c:pt idx="5693">
                  <c:v>5694</c:v>
                </c:pt>
                <c:pt idx="5694">
                  <c:v>5695</c:v>
                </c:pt>
                <c:pt idx="5695">
                  <c:v>5696</c:v>
                </c:pt>
                <c:pt idx="5696">
                  <c:v>5697</c:v>
                </c:pt>
                <c:pt idx="5697">
                  <c:v>5698</c:v>
                </c:pt>
                <c:pt idx="5698">
                  <c:v>5699</c:v>
                </c:pt>
                <c:pt idx="5699">
                  <c:v>5700</c:v>
                </c:pt>
                <c:pt idx="5700">
                  <c:v>5701</c:v>
                </c:pt>
                <c:pt idx="5701">
                  <c:v>5702</c:v>
                </c:pt>
                <c:pt idx="5702">
                  <c:v>5703</c:v>
                </c:pt>
                <c:pt idx="5703">
                  <c:v>5704</c:v>
                </c:pt>
                <c:pt idx="5704">
                  <c:v>5705</c:v>
                </c:pt>
                <c:pt idx="5705">
                  <c:v>5706</c:v>
                </c:pt>
                <c:pt idx="5706">
                  <c:v>5707</c:v>
                </c:pt>
                <c:pt idx="5707">
                  <c:v>5708</c:v>
                </c:pt>
                <c:pt idx="5708">
                  <c:v>5709</c:v>
                </c:pt>
                <c:pt idx="5709">
                  <c:v>5710</c:v>
                </c:pt>
                <c:pt idx="5710">
                  <c:v>5711</c:v>
                </c:pt>
                <c:pt idx="5711">
                  <c:v>5712</c:v>
                </c:pt>
                <c:pt idx="5712">
                  <c:v>5713</c:v>
                </c:pt>
                <c:pt idx="5713">
                  <c:v>5714</c:v>
                </c:pt>
                <c:pt idx="5714">
                  <c:v>5715</c:v>
                </c:pt>
                <c:pt idx="5715">
                  <c:v>5716</c:v>
                </c:pt>
                <c:pt idx="5716">
                  <c:v>5717</c:v>
                </c:pt>
                <c:pt idx="5717">
                  <c:v>5718</c:v>
                </c:pt>
                <c:pt idx="5718">
                  <c:v>5719</c:v>
                </c:pt>
                <c:pt idx="5719">
                  <c:v>5720</c:v>
                </c:pt>
                <c:pt idx="5720">
                  <c:v>5721</c:v>
                </c:pt>
                <c:pt idx="5721">
                  <c:v>5722</c:v>
                </c:pt>
                <c:pt idx="5722">
                  <c:v>5723</c:v>
                </c:pt>
                <c:pt idx="5723">
                  <c:v>5724</c:v>
                </c:pt>
                <c:pt idx="5724">
                  <c:v>5725</c:v>
                </c:pt>
                <c:pt idx="5725">
                  <c:v>5726</c:v>
                </c:pt>
                <c:pt idx="5726">
                  <c:v>5727</c:v>
                </c:pt>
                <c:pt idx="5727">
                  <c:v>5728</c:v>
                </c:pt>
                <c:pt idx="5728">
                  <c:v>5729</c:v>
                </c:pt>
                <c:pt idx="5729">
                  <c:v>5730</c:v>
                </c:pt>
                <c:pt idx="5730">
                  <c:v>5731</c:v>
                </c:pt>
                <c:pt idx="5731">
                  <c:v>5732</c:v>
                </c:pt>
                <c:pt idx="5732">
                  <c:v>5733</c:v>
                </c:pt>
                <c:pt idx="5733">
                  <c:v>5734</c:v>
                </c:pt>
                <c:pt idx="5734">
                  <c:v>5735</c:v>
                </c:pt>
                <c:pt idx="5735">
                  <c:v>5736</c:v>
                </c:pt>
                <c:pt idx="5736">
                  <c:v>5737</c:v>
                </c:pt>
                <c:pt idx="5737">
                  <c:v>5738</c:v>
                </c:pt>
                <c:pt idx="5738">
                  <c:v>5739</c:v>
                </c:pt>
                <c:pt idx="5739">
                  <c:v>5740</c:v>
                </c:pt>
                <c:pt idx="5740">
                  <c:v>5741</c:v>
                </c:pt>
                <c:pt idx="5741">
                  <c:v>5742</c:v>
                </c:pt>
                <c:pt idx="5742">
                  <c:v>5743</c:v>
                </c:pt>
                <c:pt idx="5743">
                  <c:v>5744</c:v>
                </c:pt>
                <c:pt idx="5744">
                  <c:v>5745</c:v>
                </c:pt>
                <c:pt idx="5745">
                  <c:v>5746</c:v>
                </c:pt>
                <c:pt idx="5746">
                  <c:v>5747</c:v>
                </c:pt>
                <c:pt idx="5747">
                  <c:v>5748</c:v>
                </c:pt>
                <c:pt idx="5748">
                  <c:v>5749</c:v>
                </c:pt>
                <c:pt idx="5749">
                  <c:v>5750</c:v>
                </c:pt>
                <c:pt idx="5750">
                  <c:v>5751</c:v>
                </c:pt>
                <c:pt idx="5751">
                  <c:v>5752</c:v>
                </c:pt>
                <c:pt idx="5752">
                  <c:v>5753</c:v>
                </c:pt>
                <c:pt idx="5753">
                  <c:v>5754</c:v>
                </c:pt>
                <c:pt idx="5754">
                  <c:v>5755</c:v>
                </c:pt>
                <c:pt idx="5755">
                  <c:v>5756</c:v>
                </c:pt>
                <c:pt idx="5756">
                  <c:v>5757</c:v>
                </c:pt>
                <c:pt idx="5757">
                  <c:v>5758</c:v>
                </c:pt>
                <c:pt idx="5758">
                  <c:v>5759</c:v>
                </c:pt>
                <c:pt idx="5759">
                  <c:v>5760</c:v>
                </c:pt>
                <c:pt idx="5760">
                  <c:v>5761</c:v>
                </c:pt>
                <c:pt idx="5761">
                  <c:v>5762</c:v>
                </c:pt>
                <c:pt idx="5762">
                  <c:v>5763</c:v>
                </c:pt>
                <c:pt idx="5763">
                  <c:v>5764</c:v>
                </c:pt>
                <c:pt idx="5764">
                  <c:v>5765</c:v>
                </c:pt>
                <c:pt idx="5765">
                  <c:v>5766</c:v>
                </c:pt>
                <c:pt idx="5766">
                  <c:v>5767</c:v>
                </c:pt>
                <c:pt idx="5767">
                  <c:v>5768</c:v>
                </c:pt>
                <c:pt idx="5768">
                  <c:v>5769</c:v>
                </c:pt>
                <c:pt idx="5769">
                  <c:v>5770</c:v>
                </c:pt>
                <c:pt idx="5770">
                  <c:v>5771</c:v>
                </c:pt>
                <c:pt idx="5771">
                  <c:v>5772</c:v>
                </c:pt>
                <c:pt idx="5772">
                  <c:v>5773</c:v>
                </c:pt>
                <c:pt idx="5773">
                  <c:v>5774</c:v>
                </c:pt>
                <c:pt idx="5774">
                  <c:v>5775</c:v>
                </c:pt>
                <c:pt idx="5775">
                  <c:v>5776</c:v>
                </c:pt>
                <c:pt idx="5776">
                  <c:v>5777</c:v>
                </c:pt>
                <c:pt idx="5777">
                  <c:v>5778</c:v>
                </c:pt>
                <c:pt idx="5778">
                  <c:v>5779</c:v>
                </c:pt>
                <c:pt idx="5779">
                  <c:v>5780</c:v>
                </c:pt>
                <c:pt idx="5780">
                  <c:v>5781</c:v>
                </c:pt>
                <c:pt idx="5781">
                  <c:v>5782</c:v>
                </c:pt>
                <c:pt idx="5782">
                  <c:v>5783</c:v>
                </c:pt>
                <c:pt idx="5783">
                  <c:v>5784</c:v>
                </c:pt>
                <c:pt idx="5784">
                  <c:v>5785</c:v>
                </c:pt>
                <c:pt idx="5785">
                  <c:v>5786</c:v>
                </c:pt>
                <c:pt idx="5786">
                  <c:v>5787</c:v>
                </c:pt>
                <c:pt idx="5787">
                  <c:v>5788</c:v>
                </c:pt>
                <c:pt idx="5788">
                  <c:v>5789</c:v>
                </c:pt>
                <c:pt idx="5789">
                  <c:v>5790</c:v>
                </c:pt>
                <c:pt idx="5790">
                  <c:v>5791</c:v>
                </c:pt>
                <c:pt idx="5791">
                  <c:v>5792</c:v>
                </c:pt>
                <c:pt idx="5792">
                  <c:v>5793</c:v>
                </c:pt>
                <c:pt idx="5793">
                  <c:v>5794</c:v>
                </c:pt>
                <c:pt idx="5794">
                  <c:v>5795</c:v>
                </c:pt>
                <c:pt idx="5795">
                  <c:v>5796</c:v>
                </c:pt>
                <c:pt idx="5796">
                  <c:v>5797</c:v>
                </c:pt>
                <c:pt idx="5797">
                  <c:v>5798</c:v>
                </c:pt>
                <c:pt idx="5798">
                  <c:v>5799</c:v>
                </c:pt>
                <c:pt idx="5799">
                  <c:v>5800</c:v>
                </c:pt>
                <c:pt idx="5800">
                  <c:v>5801</c:v>
                </c:pt>
                <c:pt idx="5801">
                  <c:v>5802</c:v>
                </c:pt>
                <c:pt idx="5802">
                  <c:v>5803</c:v>
                </c:pt>
                <c:pt idx="5803">
                  <c:v>5804</c:v>
                </c:pt>
                <c:pt idx="5804">
                  <c:v>5805</c:v>
                </c:pt>
                <c:pt idx="5805">
                  <c:v>5806</c:v>
                </c:pt>
                <c:pt idx="5806">
                  <c:v>5807</c:v>
                </c:pt>
                <c:pt idx="5807">
                  <c:v>5808</c:v>
                </c:pt>
                <c:pt idx="5808">
                  <c:v>5809</c:v>
                </c:pt>
                <c:pt idx="5809">
                  <c:v>5810</c:v>
                </c:pt>
                <c:pt idx="5810">
                  <c:v>5811</c:v>
                </c:pt>
                <c:pt idx="5811">
                  <c:v>5812</c:v>
                </c:pt>
                <c:pt idx="5812">
                  <c:v>5813</c:v>
                </c:pt>
                <c:pt idx="5813">
                  <c:v>5814</c:v>
                </c:pt>
                <c:pt idx="5814">
                  <c:v>5815</c:v>
                </c:pt>
                <c:pt idx="5815">
                  <c:v>5816</c:v>
                </c:pt>
                <c:pt idx="5816">
                  <c:v>5817</c:v>
                </c:pt>
                <c:pt idx="5817">
                  <c:v>5818</c:v>
                </c:pt>
                <c:pt idx="5818">
                  <c:v>5819</c:v>
                </c:pt>
                <c:pt idx="5819">
                  <c:v>5820</c:v>
                </c:pt>
                <c:pt idx="5820">
                  <c:v>5821</c:v>
                </c:pt>
                <c:pt idx="5821">
                  <c:v>5822</c:v>
                </c:pt>
                <c:pt idx="5822">
                  <c:v>5823</c:v>
                </c:pt>
                <c:pt idx="5823">
                  <c:v>5824</c:v>
                </c:pt>
                <c:pt idx="5824">
                  <c:v>5825</c:v>
                </c:pt>
                <c:pt idx="5825">
                  <c:v>5826</c:v>
                </c:pt>
                <c:pt idx="5826">
                  <c:v>5827</c:v>
                </c:pt>
                <c:pt idx="5827">
                  <c:v>5828</c:v>
                </c:pt>
                <c:pt idx="5828">
                  <c:v>5829</c:v>
                </c:pt>
                <c:pt idx="5829">
                  <c:v>5830</c:v>
                </c:pt>
                <c:pt idx="5830">
                  <c:v>5831</c:v>
                </c:pt>
                <c:pt idx="5831">
                  <c:v>5832</c:v>
                </c:pt>
                <c:pt idx="5832">
                  <c:v>5833</c:v>
                </c:pt>
                <c:pt idx="5833">
                  <c:v>5834</c:v>
                </c:pt>
                <c:pt idx="5834">
                  <c:v>5835</c:v>
                </c:pt>
                <c:pt idx="5835">
                  <c:v>5836</c:v>
                </c:pt>
                <c:pt idx="5836">
                  <c:v>5837</c:v>
                </c:pt>
                <c:pt idx="5837">
                  <c:v>5838</c:v>
                </c:pt>
                <c:pt idx="5838">
                  <c:v>5839</c:v>
                </c:pt>
                <c:pt idx="5839">
                  <c:v>5840</c:v>
                </c:pt>
                <c:pt idx="5840">
                  <c:v>5841</c:v>
                </c:pt>
                <c:pt idx="5841">
                  <c:v>5842</c:v>
                </c:pt>
                <c:pt idx="5842">
                  <c:v>5843</c:v>
                </c:pt>
                <c:pt idx="5843">
                  <c:v>5844</c:v>
                </c:pt>
                <c:pt idx="5844">
                  <c:v>5845</c:v>
                </c:pt>
                <c:pt idx="5845">
                  <c:v>5846</c:v>
                </c:pt>
                <c:pt idx="5846">
                  <c:v>5847</c:v>
                </c:pt>
                <c:pt idx="5847">
                  <c:v>5848</c:v>
                </c:pt>
                <c:pt idx="5848">
                  <c:v>5849</c:v>
                </c:pt>
                <c:pt idx="5849">
                  <c:v>5850</c:v>
                </c:pt>
                <c:pt idx="5850">
                  <c:v>5851</c:v>
                </c:pt>
                <c:pt idx="5851">
                  <c:v>5852</c:v>
                </c:pt>
                <c:pt idx="5852">
                  <c:v>5853</c:v>
                </c:pt>
                <c:pt idx="5853">
                  <c:v>5854</c:v>
                </c:pt>
                <c:pt idx="5854">
                  <c:v>5855</c:v>
                </c:pt>
                <c:pt idx="5855">
                  <c:v>5856</c:v>
                </c:pt>
                <c:pt idx="5856">
                  <c:v>5857</c:v>
                </c:pt>
                <c:pt idx="5857">
                  <c:v>5858</c:v>
                </c:pt>
                <c:pt idx="5858">
                  <c:v>5859</c:v>
                </c:pt>
                <c:pt idx="5859">
                  <c:v>5860</c:v>
                </c:pt>
                <c:pt idx="5860">
                  <c:v>5861</c:v>
                </c:pt>
                <c:pt idx="5861">
                  <c:v>5862</c:v>
                </c:pt>
                <c:pt idx="5862">
                  <c:v>5863</c:v>
                </c:pt>
                <c:pt idx="5863">
                  <c:v>5864</c:v>
                </c:pt>
                <c:pt idx="5864">
                  <c:v>5865</c:v>
                </c:pt>
                <c:pt idx="5865">
                  <c:v>5866</c:v>
                </c:pt>
                <c:pt idx="5866">
                  <c:v>5867</c:v>
                </c:pt>
                <c:pt idx="5867">
                  <c:v>5868</c:v>
                </c:pt>
                <c:pt idx="5868">
                  <c:v>5869</c:v>
                </c:pt>
                <c:pt idx="5869">
                  <c:v>5870</c:v>
                </c:pt>
                <c:pt idx="5870">
                  <c:v>5871</c:v>
                </c:pt>
                <c:pt idx="5871">
                  <c:v>5872</c:v>
                </c:pt>
                <c:pt idx="5872">
                  <c:v>5873</c:v>
                </c:pt>
                <c:pt idx="5873">
                  <c:v>5874</c:v>
                </c:pt>
                <c:pt idx="5874">
                  <c:v>5875</c:v>
                </c:pt>
                <c:pt idx="5875">
                  <c:v>5876</c:v>
                </c:pt>
                <c:pt idx="5876">
                  <c:v>5877</c:v>
                </c:pt>
                <c:pt idx="5877">
                  <c:v>5878</c:v>
                </c:pt>
                <c:pt idx="5878">
                  <c:v>5879</c:v>
                </c:pt>
                <c:pt idx="5879">
                  <c:v>5880</c:v>
                </c:pt>
                <c:pt idx="5880">
                  <c:v>5881</c:v>
                </c:pt>
                <c:pt idx="5881">
                  <c:v>5882</c:v>
                </c:pt>
                <c:pt idx="5882">
                  <c:v>5883</c:v>
                </c:pt>
                <c:pt idx="5883">
                  <c:v>5884</c:v>
                </c:pt>
                <c:pt idx="5884">
                  <c:v>5885</c:v>
                </c:pt>
                <c:pt idx="5885">
                  <c:v>5886</c:v>
                </c:pt>
                <c:pt idx="5886">
                  <c:v>5887</c:v>
                </c:pt>
                <c:pt idx="5887">
                  <c:v>5888</c:v>
                </c:pt>
                <c:pt idx="5888">
                  <c:v>5889</c:v>
                </c:pt>
                <c:pt idx="5889">
                  <c:v>5890</c:v>
                </c:pt>
                <c:pt idx="5890">
                  <c:v>5891</c:v>
                </c:pt>
                <c:pt idx="5891">
                  <c:v>5892</c:v>
                </c:pt>
                <c:pt idx="5892">
                  <c:v>5893</c:v>
                </c:pt>
                <c:pt idx="5893">
                  <c:v>5894</c:v>
                </c:pt>
                <c:pt idx="5894">
                  <c:v>5895</c:v>
                </c:pt>
                <c:pt idx="5895">
                  <c:v>5896</c:v>
                </c:pt>
                <c:pt idx="5896">
                  <c:v>5897</c:v>
                </c:pt>
                <c:pt idx="5897">
                  <c:v>5898</c:v>
                </c:pt>
                <c:pt idx="5898">
                  <c:v>5899</c:v>
                </c:pt>
                <c:pt idx="5899">
                  <c:v>5900</c:v>
                </c:pt>
                <c:pt idx="5900">
                  <c:v>5901</c:v>
                </c:pt>
                <c:pt idx="5901">
                  <c:v>5902</c:v>
                </c:pt>
                <c:pt idx="5902">
                  <c:v>5903</c:v>
                </c:pt>
                <c:pt idx="5903">
                  <c:v>5904</c:v>
                </c:pt>
                <c:pt idx="5904">
                  <c:v>5905</c:v>
                </c:pt>
                <c:pt idx="5905">
                  <c:v>5906</c:v>
                </c:pt>
                <c:pt idx="5906">
                  <c:v>5907</c:v>
                </c:pt>
                <c:pt idx="5907">
                  <c:v>5908</c:v>
                </c:pt>
                <c:pt idx="5908">
                  <c:v>5909</c:v>
                </c:pt>
                <c:pt idx="5909">
                  <c:v>5910</c:v>
                </c:pt>
                <c:pt idx="5910">
                  <c:v>5911</c:v>
                </c:pt>
                <c:pt idx="5911">
                  <c:v>5912</c:v>
                </c:pt>
                <c:pt idx="5912">
                  <c:v>5913</c:v>
                </c:pt>
                <c:pt idx="5913">
                  <c:v>5914</c:v>
                </c:pt>
                <c:pt idx="5914">
                  <c:v>5915</c:v>
                </c:pt>
                <c:pt idx="5915">
                  <c:v>5916</c:v>
                </c:pt>
                <c:pt idx="5916">
                  <c:v>5917</c:v>
                </c:pt>
                <c:pt idx="5917">
                  <c:v>5918</c:v>
                </c:pt>
                <c:pt idx="5918">
                  <c:v>5919</c:v>
                </c:pt>
                <c:pt idx="5919">
                  <c:v>5920</c:v>
                </c:pt>
                <c:pt idx="5920">
                  <c:v>5921</c:v>
                </c:pt>
                <c:pt idx="5921">
                  <c:v>5922</c:v>
                </c:pt>
                <c:pt idx="5922">
                  <c:v>5923</c:v>
                </c:pt>
                <c:pt idx="5923">
                  <c:v>5924</c:v>
                </c:pt>
                <c:pt idx="5924">
                  <c:v>5925</c:v>
                </c:pt>
                <c:pt idx="5925">
                  <c:v>5926</c:v>
                </c:pt>
                <c:pt idx="5926">
                  <c:v>5927</c:v>
                </c:pt>
                <c:pt idx="5927">
                  <c:v>5928</c:v>
                </c:pt>
                <c:pt idx="5928">
                  <c:v>5929</c:v>
                </c:pt>
                <c:pt idx="5929">
                  <c:v>5930</c:v>
                </c:pt>
                <c:pt idx="5930">
                  <c:v>5931</c:v>
                </c:pt>
                <c:pt idx="5931">
                  <c:v>5932</c:v>
                </c:pt>
                <c:pt idx="5932">
                  <c:v>5933</c:v>
                </c:pt>
                <c:pt idx="5933">
                  <c:v>5934</c:v>
                </c:pt>
                <c:pt idx="5934">
                  <c:v>5935</c:v>
                </c:pt>
                <c:pt idx="5935">
                  <c:v>5936</c:v>
                </c:pt>
                <c:pt idx="5936">
                  <c:v>5937</c:v>
                </c:pt>
                <c:pt idx="5937">
                  <c:v>5938</c:v>
                </c:pt>
                <c:pt idx="5938">
                  <c:v>5939</c:v>
                </c:pt>
                <c:pt idx="5939">
                  <c:v>5940</c:v>
                </c:pt>
                <c:pt idx="5940">
                  <c:v>5941</c:v>
                </c:pt>
                <c:pt idx="5941">
                  <c:v>5942</c:v>
                </c:pt>
                <c:pt idx="5942">
                  <c:v>5943</c:v>
                </c:pt>
                <c:pt idx="5943">
                  <c:v>5944</c:v>
                </c:pt>
                <c:pt idx="5944">
                  <c:v>5945</c:v>
                </c:pt>
                <c:pt idx="5945">
                  <c:v>5946</c:v>
                </c:pt>
                <c:pt idx="5946">
                  <c:v>5947</c:v>
                </c:pt>
                <c:pt idx="5947">
                  <c:v>5948</c:v>
                </c:pt>
                <c:pt idx="5948">
                  <c:v>5949</c:v>
                </c:pt>
                <c:pt idx="5949">
                  <c:v>5950</c:v>
                </c:pt>
                <c:pt idx="5950">
                  <c:v>5951</c:v>
                </c:pt>
                <c:pt idx="5951">
                  <c:v>5952</c:v>
                </c:pt>
                <c:pt idx="5952">
                  <c:v>5953</c:v>
                </c:pt>
                <c:pt idx="5953">
                  <c:v>5954</c:v>
                </c:pt>
                <c:pt idx="5954">
                  <c:v>5955</c:v>
                </c:pt>
                <c:pt idx="5955">
                  <c:v>5956</c:v>
                </c:pt>
                <c:pt idx="5956">
                  <c:v>5957</c:v>
                </c:pt>
                <c:pt idx="5957">
                  <c:v>5958</c:v>
                </c:pt>
                <c:pt idx="5958">
                  <c:v>5959</c:v>
                </c:pt>
                <c:pt idx="5959">
                  <c:v>5960</c:v>
                </c:pt>
                <c:pt idx="5960">
                  <c:v>5961</c:v>
                </c:pt>
                <c:pt idx="5961">
                  <c:v>5962</c:v>
                </c:pt>
                <c:pt idx="5962">
                  <c:v>5963</c:v>
                </c:pt>
                <c:pt idx="5963">
                  <c:v>5964</c:v>
                </c:pt>
                <c:pt idx="5964">
                  <c:v>5965</c:v>
                </c:pt>
                <c:pt idx="5965">
                  <c:v>5966</c:v>
                </c:pt>
                <c:pt idx="5966">
                  <c:v>5967</c:v>
                </c:pt>
                <c:pt idx="5967">
                  <c:v>5968</c:v>
                </c:pt>
                <c:pt idx="5968">
                  <c:v>5969</c:v>
                </c:pt>
                <c:pt idx="5969">
                  <c:v>5970</c:v>
                </c:pt>
                <c:pt idx="5970">
                  <c:v>5971</c:v>
                </c:pt>
                <c:pt idx="5971">
                  <c:v>5972</c:v>
                </c:pt>
                <c:pt idx="5972">
                  <c:v>5973</c:v>
                </c:pt>
                <c:pt idx="5973">
                  <c:v>5974</c:v>
                </c:pt>
                <c:pt idx="5974">
                  <c:v>5975</c:v>
                </c:pt>
                <c:pt idx="5975">
                  <c:v>5976</c:v>
                </c:pt>
                <c:pt idx="5976">
                  <c:v>5977</c:v>
                </c:pt>
                <c:pt idx="5977">
                  <c:v>5978</c:v>
                </c:pt>
                <c:pt idx="5978">
                  <c:v>5979</c:v>
                </c:pt>
                <c:pt idx="5979">
                  <c:v>5980</c:v>
                </c:pt>
                <c:pt idx="5980">
                  <c:v>5981</c:v>
                </c:pt>
                <c:pt idx="5981">
                  <c:v>5982</c:v>
                </c:pt>
                <c:pt idx="5982">
                  <c:v>5983</c:v>
                </c:pt>
                <c:pt idx="5983">
                  <c:v>5984</c:v>
                </c:pt>
                <c:pt idx="5984">
                  <c:v>5985</c:v>
                </c:pt>
                <c:pt idx="5985">
                  <c:v>5986</c:v>
                </c:pt>
                <c:pt idx="5986">
                  <c:v>5987</c:v>
                </c:pt>
                <c:pt idx="5987">
                  <c:v>5988</c:v>
                </c:pt>
                <c:pt idx="5988">
                  <c:v>5989</c:v>
                </c:pt>
                <c:pt idx="5989">
                  <c:v>5990</c:v>
                </c:pt>
                <c:pt idx="5990">
                  <c:v>5991</c:v>
                </c:pt>
                <c:pt idx="5991">
                  <c:v>5992</c:v>
                </c:pt>
                <c:pt idx="5992">
                  <c:v>5993</c:v>
                </c:pt>
                <c:pt idx="5993">
                  <c:v>5994</c:v>
                </c:pt>
                <c:pt idx="5994">
                  <c:v>5995</c:v>
                </c:pt>
                <c:pt idx="5995">
                  <c:v>5996</c:v>
                </c:pt>
                <c:pt idx="5996">
                  <c:v>5997</c:v>
                </c:pt>
                <c:pt idx="5997">
                  <c:v>5998</c:v>
                </c:pt>
                <c:pt idx="5998">
                  <c:v>5999</c:v>
                </c:pt>
                <c:pt idx="5999">
                  <c:v>6000</c:v>
                </c:pt>
                <c:pt idx="6000">
                  <c:v>6001</c:v>
                </c:pt>
                <c:pt idx="6001">
                  <c:v>6002</c:v>
                </c:pt>
                <c:pt idx="6002">
                  <c:v>6003</c:v>
                </c:pt>
                <c:pt idx="6003">
                  <c:v>6004</c:v>
                </c:pt>
                <c:pt idx="6004">
                  <c:v>6005</c:v>
                </c:pt>
                <c:pt idx="6005">
                  <c:v>6006</c:v>
                </c:pt>
                <c:pt idx="6006">
                  <c:v>6007</c:v>
                </c:pt>
                <c:pt idx="6007">
                  <c:v>6008</c:v>
                </c:pt>
                <c:pt idx="6008">
                  <c:v>6009</c:v>
                </c:pt>
                <c:pt idx="6009">
                  <c:v>6010</c:v>
                </c:pt>
                <c:pt idx="6010">
                  <c:v>6011</c:v>
                </c:pt>
                <c:pt idx="6011">
                  <c:v>6012</c:v>
                </c:pt>
                <c:pt idx="6012">
                  <c:v>6013</c:v>
                </c:pt>
                <c:pt idx="6013">
                  <c:v>6014</c:v>
                </c:pt>
                <c:pt idx="6014">
                  <c:v>6015</c:v>
                </c:pt>
                <c:pt idx="6015">
                  <c:v>6016</c:v>
                </c:pt>
                <c:pt idx="6016">
                  <c:v>6017</c:v>
                </c:pt>
                <c:pt idx="6017">
                  <c:v>6018</c:v>
                </c:pt>
                <c:pt idx="6018">
                  <c:v>6019</c:v>
                </c:pt>
                <c:pt idx="6019">
                  <c:v>6020</c:v>
                </c:pt>
                <c:pt idx="6020">
                  <c:v>6021</c:v>
                </c:pt>
                <c:pt idx="6021">
                  <c:v>6022</c:v>
                </c:pt>
                <c:pt idx="6022">
                  <c:v>6023</c:v>
                </c:pt>
                <c:pt idx="6023">
                  <c:v>6024</c:v>
                </c:pt>
                <c:pt idx="6024">
                  <c:v>6025</c:v>
                </c:pt>
                <c:pt idx="6025">
                  <c:v>6026</c:v>
                </c:pt>
                <c:pt idx="6026">
                  <c:v>6027</c:v>
                </c:pt>
                <c:pt idx="6027">
                  <c:v>6028</c:v>
                </c:pt>
                <c:pt idx="6028">
                  <c:v>6029</c:v>
                </c:pt>
                <c:pt idx="6029">
                  <c:v>6030</c:v>
                </c:pt>
                <c:pt idx="6030">
                  <c:v>6031</c:v>
                </c:pt>
                <c:pt idx="6031">
                  <c:v>6032</c:v>
                </c:pt>
                <c:pt idx="6032">
                  <c:v>6033</c:v>
                </c:pt>
                <c:pt idx="6033">
                  <c:v>6034</c:v>
                </c:pt>
                <c:pt idx="6034">
                  <c:v>6035</c:v>
                </c:pt>
                <c:pt idx="6035">
                  <c:v>6036</c:v>
                </c:pt>
                <c:pt idx="6036">
                  <c:v>6037</c:v>
                </c:pt>
                <c:pt idx="6037">
                  <c:v>6038</c:v>
                </c:pt>
                <c:pt idx="6038">
                  <c:v>6039</c:v>
                </c:pt>
                <c:pt idx="6039">
                  <c:v>6040</c:v>
                </c:pt>
                <c:pt idx="6040">
                  <c:v>6041</c:v>
                </c:pt>
                <c:pt idx="6041">
                  <c:v>6042</c:v>
                </c:pt>
                <c:pt idx="6042">
                  <c:v>6043</c:v>
                </c:pt>
                <c:pt idx="6043">
                  <c:v>6044</c:v>
                </c:pt>
                <c:pt idx="6044">
                  <c:v>6045</c:v>
                </c:pt>
                <c:pt idx="6045">
                  <c:v>6046</c:v>
                </c:pt>
                <c:pt idx="6046">
                  <c:v>6047</c:v>
                </c:pt>
                <c:pt idx="6047">
                  <c:v>6048</c:v>
                </c:pt>
                <c:pt idx="6048">
                  <c:v>6049</c:v>
                </c:pt>
                <c:pt idx="6049">
                  <c:v>6050</c:v>
                </c:pt>
                <c:pt idx="6050">
                  <c:v>6051</c:v>
                </c:pt>
                <c:pt idx="6051">
                  <c:v>6052</c:v>
                </c:pt>
                <c:pt idx="6052">
                  <c:v>6053</c:v>
                </c:pt>
                <c:pt idx="6053">
                  <c:v>6054</c:v>
                </c:pt>
                <c:pt idx="6054">
                  <c:v>6055</c:v>
                </c:pt>
                <c:pt idx="6055">
                  <c:v>6056</c:v>
                </c:pt>
                <c:pt idx="6056">
                  <c:v>6057</c:v>
                </c:pt>
                <c:pt idx="6057">
                  <c:v>6058</c:v>
                </c:pt>
                <c:pt idx="6058">
                  <c:v>6059</c:v>
                </c:pt>
                <c:pt idx="6059">
                  <c:v>6060</c:v>
                </c:pt>
                <c:pt idx="6060">
                  <c:v>6061</c:v>
                </c:pt>
                <c:pt idx="6061">
                  <c:v>6062</c:v>
                </c:pt>
                <c:pt idx="6062">
                  <c:v>6063</c:v>
                </c:pt>
                <c:pt idx="6063">
                  <c:v>6064</c:v>
                </c:pt>
                <c:pt idx="6064">
                  <c:v>6065</c:v>
                </c:pt>
                <c:pt idx="6065">
                  <c:v>6066</c:v>
                </c:pt>
                <c:pt idx="6066">
                  <c:v>6067</c:v>
                </c:pt>
                <c:pt idx="6067">
                  <c:v>6068</c:v>
                </c:pt>
                <c:pt idx="6068">
                  <c:v>6069</c:v>
                </c:pt>
                <c:pt idx="6069">
                  <c:v>6070</c:v>
                </c:pt>
                <c:pt idx="6070">
                  <c:v>6071</c:v>
                </c:pt>
                <c:pt idx="6071">
                  <c:v>6072</c:v>
                </c:pt>
                <c:pt idx="6072">
                  <c:v>6073</c:v>
                </c:pt>
                <c:pt idx="6073">
                  <c:v>6074</c:v>
                </c:pt>
                <c:pt idx="6074">
                  <c:v>6075</c:v>
                </c:pt>
                <c:pt idx="6075">
                  <c:v>6076</c:v>
                </c:pt>
                <c:pt idx="6076">
                  <c:v>6077</c:v>
                </c:pt>
                <c:pt idx="6077">
                  <c:v>6078</c:v>
                </c:pt>
                <c:pt idx="6078">
                  <c:v>6079</c:v>
                </c:pt>
                <c:pt idx="6079">
                  <c:v>6080</c:v>
                </c:pt>
                <c:pt idx="6080">
                  <c:v>6081</c:v>
                </c:pt>
                <c:pt idx="6081">
                  <c:v>6082</c:v>
                </c:pt>
                <c:pt idx="6082">
                  <c:v>6083</c:v>
                </c:pt>
                <c:pt idx="6083">
                  <c:v>6084</c:v>
                </c:pt>
                <c:pt idx="6084">
                  <c:v>6085</c:v>
                </c:pt>
                <c:pt idx="6085">
                  <c:v>6086</c:v>
                </c:pt>
                <c:pt idx="6086">
                  <c:v>6087</c:v>
                </c:pt>
                <c:pt idx="6087">
                  <c:v>6088</c:v>
                </c:pt>
                <c:pt idx="6088">
                  <c:v>6089</c:v>
                </c:pt>
                <c:pt idx="6089">
                  <c:v>6090</c:v>
                </c:pt>
                <c:pt idx="6090">
                  <c:v>6091</c:v>
                </c:pt>
                <c:pt idx="6091">
                  <c:v>6092</c:v>
                </c:pt>
                <c:pt idx="6092">
                  <c:v>6093</c:v>
                </c:pt>
                <c:pt idx="6093">
                  <c:v>6094</c:v>
                </c:pt>
                <c:pt idx="6094">
                  <c:v>6095</c:v>
                </c:pt>
                <c:pt idx="6095">
                  <c:v>6096</c:v>
                </c:pt>
                <c:pt idx="6096">
                  <c:v>6097</c:v>
                </c:pt>
                <c:pt idx="6097">
                  <c:v>6098</c:v>
                </c:pt>
                <c:pt idx="6098">
                  <c:v>6099</c:v>
                </c:pt>
                <c:pt idx="6099">
                  <c:v>6100</c:v>
                </c:pt>
                <c:pt idx="6100">
                  <c:v>6101</c:v>
                </c:pt>
                <c:pt idx="6101">
                  <c:v>6102</c:v>
                </c:pt>
                <c:pt idx="6102">
                  <c:v>6103</c:v>
                </c:pt>
                <c:pt idx="6103">
                  <c:v>6104</c:v>
                </c:pt>
                <c:pt idx="6104">
                  <c:v>6105</c:v>
                </c:pt>
                <c:pt idx="6105">
                  <c:v>6106</c:v>
                </c:pt>
                <c:pt idx="6106">
                  <c:v>6107</c:v>
                </c:pt>
                <c:pt idx="6107">
                  <c:v>6108</c:v>
                </c:pt>
                <c:pt idx="6108">
                  <c:v>6109</c:v>
                </c:pt>
                <c:pt idx="6109">
                  <c:v>6110</c:v>
                </c:pt>
                <c:pt idx="6110">
                  <c:v>6111</c:v>
                </c:pt>
                <c:pt idx="6111">
                  <c:v>6112</c:v>
                </c:pt>
                <c:pt idx="6112">
                  <c:v>6113</c:v>
                </c:pt>
                <c:pt idx="6113">
                  <c:v>6114</c:v>
                </c:pt>
                <c:pt idx="6114">
                  <c:v>6115</c:v>
                </c:pt>
                <c:pt idx="6115">
                  <c:v>6116</c:v>
                </c:pt>
                <c:pt idx="6116">
                  <c:v>6117</c:v>
                </c:pt>
                <c:pt idx="6117">
                  <c:v>6118</c:v>
                </c:pt>
                <c:pt idx="6118">
                  <c:v>6119</c:v>
                </c:pt>
                <c:pt idx="6119">
                  <c:v>6120</c:v>
                </c:pt>
                <c:pt idx="6120">
                  <c:v>6121</c:v>
                </c:pt>
                <c:pt idx="6121">
                  <c:v>6122</c:v>
                </c:pt>
                <c:pt idx="6122">
                  <c:v>6123</c:v>
                </c:pt>
                <c:pt idx="6123">
                  <c:v>6124</c:v>
                </c:pt>
                <c:pt idx="6124">
                  <c:v>6125</c:v>
                </c:pt>
                <c:pt idx="6125">
                  <c:v>6126</c:v>
                </c:pt>
                <c:pt idx="6126">
                  <c:v>6127</c:v>
                </c:pt>
                <c:pt idx="6127">
                  <c:v>6128</c:v>
                </c:pt>
                <c:pt idx="6128">
                  <c:v>6129</c:v>
                </c:pt>
                <c:pt idx="6129">
                  <c:v>6130</c:v>
                </c:pt>
                <c:pt idx="6130">
                  <c:v>6131</c:v>
                </c:pt>
                <c:pt idx="6131">
                  <c:v>6132</c:v>
                </c:pt>
                <c:pt idx="6132">
                  <c:v>6133</c:v>
                </c:pt>
                <c:pt idx="6133">
                  <c:v>6134</c:v>
                </c:pt>
                <c:pt idx="6134">
                  <c:v>6135</c:v>
                </c:pt>
                <c:pt idx="6135">
                  <c:v>6136</c:v>
                </c:pt>
                <c:pt idx="6136">
                  <c:v>6137</c:v>
                </c:pt>
                <c:pt idx="6137">
                  <c:v>6138</c:v>
                </c:pt>
                <c:pt idx="6138">
                  <c:v>6139</c:v>
                </c:pt>
                <c:pt idx="6139">
                  <c:v>6140</c:v>
                </c:pt>
                <c:pt idx="6140">
                  <c:v>6141</c:v>
                </c:pt>
                <c:pt idx="6141">
                  <c:v>6142</c:v>
                </c:pt>
                <c:pt idx="6142">
                  <c:v>6143</c:v>
                </c:pt>
                <c:pt idx="6143">
                  <c:v>6144</c:v>
                </c:pt>
                <c:pt idx="6144">
                  <c:v>6145</c:v>
                </c:pt>
                <c:pt idx="6145">
                  <c:v>6146</c:v>
                </c:pt>
                <c:pt idx="6146">
                  <c:v>6147</c:v>
                </c:pt>
                <c:pt idx="6147">
                  <c:v>6148</c:v>
                </c:pt>
                <c:pt idx="6148">
                  <c:v>6149</c:v>
                </c:pt>
                <c:pt idx="6149">
                  <c:v>6150</c:v>
                </c:pt>
                <c:pt idx="6150">
                  <c:v>6151</c:v>
                </c:pt>
                <c:pt idx="6151">
                  <c:v>6152</c:v>
                </c:pt>
                <c:pt idx="6152">
                  <c:v>6153</c:v>
                </c:pt>
                <c:pt idx="6153">
                  <c:v>6154</c:v>
                </c:pt>
                <c:pt idx="6154">
                  <c:v>6155</c:v>
                </c:pt>
                <c:pt idx="6155">
                  <c:v>6156</c:v>
                </c:pt>
                <c:pt idx="6156">
                  <c:v>6157</c:v>
                </c:pt>
                <c:pt idx="6157">
                  <c:v>6158</c:v>
                </c:pt>
                <c:pt idx="6158">
                  <c:v>6159</c:v>
                </c:pt>
                <c:pt idx="6159">
                  <c:v>6160</c:v>
                </c:pt>
                <c:pt idx="6160">
                  <c:v>6161</c:v>
                </c:pt>
                <c:pt idx="6161">
                  <c:v>6162</c:v>
                </c:pt>
                <c:pt idx="6162">
                  <c:v>6163</c:v>
                </c:pt>
                <c:pt idx="6163">
                  <c:v>6164</c:v>
                </c:pt>
                <c:pt idx="6164">
                  <c:v>6165</c:v>
                </c:pt>
                <c:pt idx="6165">
                  <c:v>6166</c:v>
                </c:pt>
                <c:pt idx="6166">
                  <c:v>6167</c:v>
                </c:pt>
                <c:pt idx="6167">
                  <c:v>6168</c:v>
                </c:pt>
                <c:pt idx="6168">
                  <c:v>6169</c:v>
                </c:pt>
                <c:pt idx="6169">
                  <c:v>6170</c:v>
                </c:pt>
                <c:pt idx="6170">
                  <c:v>6171</c:v>
                </c:pt>
                <c:pt idx="6171">
                  <c:v>6172</c:v>
                </c:pt>
                <c:pt idx="6172">
                  <c:v>6173</c:v>
                </c:pt>
                <c:pt idx="6173">
                  <c:v>6174</c:v>
                </c:pt>
                <c:pt idx="6174">
                  <c:v>6175</c:v>
                </c:pt>
                <c:pt idx="6175">
                  <c:v>6176</c:v>
                </c:pt>
                <c:pt idx="6176">
                  <c:v>6177</c:v>
                </c:pt>
                <c:pt idx="6177">
                  <c:v>6178</c:v>
                </c:pt>
                <c:pt idx="6178">
                  <c:v>6179</c:v>
                </c:pt>
                <c:pt idx="6179">
                  <c:v>6180</c:v>
                </c:pt>
                <c:pt idx="6180">
                  <c:v>6181</c:v>
                </c:pt>
                <c:pt idx="6181">
                  <c:v>6182</c:v>
                </c:pt>
                <c:pt idx="6182">
                  <c:v>6183</c:v>
                </c:pt>
                <c:pt idx="6183">
                  <c:v>6184</c:v>
                </c:pt>
                <c:pt idx="6184">
                  <c:v>6185</c:v>
                </c:pt>
                <c:pt idx="6185">
                  <c:v>6186</c:v>
                </c:pt>
                <c:pt idx="6186">
                  <c:v>6187</c:v>
                </c:pt>
                <c:pt idx="6187">
                  <c:v>6188</c:v>
                </c:pt>
                <c:pt idx="6188">
                  <c:v>6189</c:v>
                </c:pt>
                <c:pt idx="6189">
                  <c:v>6190</c:v>
                </c:pt>
                <c:pt idx="6190">
                  <c:v>6191</c:v>
                </c:pt>
                <c:pt idx="6191">
                  <c:v>6192</c:v>
                </c:pt>
                <c:pt idx="6192">
                  <c:v>6193</c:v>
                </c:pt>
                <c:pt idx="6193">
                  <c:v>6194</c:v>
                </c:pt>
                <c:pt idx="6194">
                  <c:v>6195</c:v>
                </c:pt>
                <c:pt idx="6195">
                  <c:v>6196</c:v>
                </c:pt>
                <c:pt idx="6196">
                  <c:v>6197</c:v>
                </c:pt>
                <c:pt idx="6197">
                  <c:v>6198</c:v>
                </c:pt>
                <c:pt idx="6198">
                  <c:v>6199</c:v>
                </c:pt>
                <c:pt idx="6199">
                  <c:v>6200</c:v>
                </c:pt>
                <c:pt idx="6200">
                  <c:v>6201</c:v>
                </c:pt>
                <c:pt idx="6201">
                  <c:v>6202</c:v>
                </c:pt>
                <c:pt idx="6202">
                  <c:v>6203</c:v>
                </c:pt>
                <c:pt idx="6203">
                  <c:v>6204</c:v>
                </c:pt>
                <c:pt idx="6204">
                  <c:v>6205</c:v>
                </c:pt>
                <c:pt idx="6205">
                  <c:v>6206</c:v>
                </c:pt>
                <c:pt idx="6206">
                  <c:v>6207</c:v>
                </c:pt>
                <c:pt idx="6207">
                  <c:v>6208</c:v>
                </c:pt>
                <c:pt idx="6208">
                  <c:v>6209</c:v>
                </c:pt>
                <c:pt idx="6209">
                  <c:v>6210</c:v>
                </c:pt>
                <c:pt idx="6210">
                  <c:v>6211</c:v>
                </c:pt>
                <c:pt idx="6211">
                  <c:v>6212</c:v>
                </c:pt>
                <c:pt idx="6212">
                  <c:v>6213</c:v>
                </c:pt>
                <c:pt idx="6213">
                  <c:v>6214</c:v>
                </c:pt>
                <c:pt idx="6214">
                  <c:v>6215</c:v>
                </c:pt>
                <c:pt idx="6215">
                  <c:v>6216</c:v>
                </c:pt>
                <c:pt idx="6216">
                  <c:v>6217</c:v>
                </c:pt>
                <c:pt idx="6217">
                  <c:v>6218</c:v>
                </c:pt>
                <c:pt idx="6218">
                  <c:v>6219</c:v>
                </c:pt>
                <c:pt idx="6219">
                  <c:v>6220</c:v>
                </c:pt>
                <c:pt idx="6220">
                  <c:v>6221</c:v>
                </c:pt>
                <c:pt idx="6221">
                  <c:v>6222</c:v>
                </c:pt>
                <c:pt idx="6222">
                  <c:v>6223</c:v>
                </c:pt>
                <c:pt idx="6223">
                  <c:v>6224</c:v>
                </c:pt>
                <c:pt idx="6224">
                  <c:v>6225</c:v>
                </c:pt>
                <c:pt idx="6225">
                  <c:v>6226</c:v>
                </c:pt>
                <c:pt idx="6226">
                  <c:v>6227</c:v>
                </c:pt>
                <c:pt idx="6227">
                  <c:v>6228</c:v>
                </c:pt>
                <c:pt idx="6228">
                  <c:v>6229</c:v>
                </c:pt>
                <c:pt idx="6229">
                  <c:v>6230</c:v>
                </c:pt>
                <c:pt idx="6230">
                  <c:v>6231</c:v>
                </c:pt>
                <c:pt idx="6231">
                  <c:v>6232</c:v>
                </c:pt>
                <c:pt idx="6232">
                  <c:v>6233</c:v>
                </c:pt>
                <c:pt idx="6233">
                  <c:v>6234</c:v>
                </c:pt>
                <c:pt idx="6234">
                  <c:v>6235</c:v>
                </c:pt>
                <c:pt idx="6235">
                  <c:v>6236</c:v>
                </c:pt>
                <c:pt idx="6236">
                  <c:v>6237</c:v>
                </c:pt>
                <c:pt idx="6237">
                  <c:v>6238</c:v>
                </c:pt>
                <c:pt idx="6238">
                  <c:v>6239</c:v>
                </c:pt>
                <c:pt idx="6239">
                  <c:v>6240</c:v>
                </c:pt>
                <c:pt idx="6240">
                  <c:v>6241</c:v>
                </c:pt>
                <c:pt idx="6241">
                  <c:v>6242</c:v>
                </c:pt>
                <c:pt idx="6242">
                  <c:v>6243</c:v>
                </c:pt>
                <c:pt idx="6243">
                  <c:v>6244</c:v>
                </c:pt>
                <c:pt idx="6244">
                  <c:v>6245</c:v>
                </c:pt>
                <c:pt idx="6245">
                  <c:v>6246</c:v>
                </c:pt>
                <c:pt idx="6246">
                  <c:v>6247</c:v>
                </c:pt>
                <c:pt idx="6247">
                  <c:v>6248</c:v>
                </c:pt>
                <c:pt idx="6248">
                  <c:v>6249</c:v>
                </c:pt>
                <c:pt idx="6249">
                  <c:v>6250</c:v>
                </c:pt>
                <c:pt idx="6250">
                  <c:v>6251</c:v>
                </c:pt>
                <c:pt idx="6251">
                  <c:v>6252</c:v>
                </c:pt>
                <c:pt idx="6252">
                  <c:v>6253</c:v>
                </c:pt>
                <c:pt idx="6253">
                  <c:v>6254</c:v>
                </c:pt>
                <c:pt idx="6254">
                  <c:v>6255</c:v>
                </c:pt>
                <c:pt idx="6255">
                  <c:v>6256</c:v>
                </c:pt>
                <c:pt idx="6256">
                  <c:v>6257</c:v>
                </c:pt>
                <c:pt idx="6257">
                  <c:v>6258</c:v>
                </c:pt>
                <c:pt idx="6258">
                  <c:v>6259</c:v>
                </c:pt>
                <c:pt idx="6259">
                  <c:v>6260</c:v>
                </c:pt>
                <c:pt idx="6260">
                  <c:v>6261</c:v>
                </c:pt>
                <c:pt idx="6261">
                  <c:v>6262</c:v>
                </c:pt>
                <c:pt idx="6262">
                  <c:v>6263</c:v>
                </c:pt>
                <c:pt idx="6263">
                  <c:v>6264</c:v>
                </c:pt>
                <c:pt idx="6264">
                  <c:v>6265</c:v>
                </c:pt>
                <c:pt idx="6265">
                  <c:v>6266</c:v>
                </c:pt>
                <c:pt idx="6266">
                  <c:v>6267</c:v>
                </c:pt>
                <c:pt idx="6267">
                  <c:v>6268</c:v>
                </c:pt>
                <c:pt idx="6268">
                  <c:v>6269</c:v>
                </c:pt>
                <c:pt idx="6269">
                  <c:v>6270</c:v>
                </c:pt>
                <c:pt idx="6270">
                  <c:v>6271</c:v>
                </c:pt>
                <c:pt idx="6271">
                  <c:v>6272</c:v>
                </c:pt>
                <c:pt idx="6272">
                  <c:v>6273</c:v>
                </c:pt>
                <c:pt idx="6273">
                  <c:v>6274</c:v>
                </c:pt>
                <c:pt idx="6274">
                  <c:v>6275</c:v>
                </c:pt>
                <c:pt idx="6275">
                  <c:v>6276</c:v>
                </c:pt>
                <c:pt idx="6276">
                  <c:v>6277</c:v>
                </c:pt>
                <c:pt idx="6277">
                  <c:v>6278</c:v>
                </c:pt>
                <c:pt idx="6278">
                  <c:v>6279</c:v>
                </c:pt>
                <c:pt idx="6279">
                  <c:v>6280</c:v>
                </c:pt>
                <c:pt idx="6280">
                  <c:v>6281</c:v>
                </c:pt>
                <c:pt idx="6281">
                  <c:v>6282</c:v>
                </c:pt>
                <c:pt idx="6282">
                  <c:v>6283</c:v>
                </c:pt>
                <c:pt idx="6283">
                  <c:v>6284</c:v>
                </c:pt>
                <c:pt idx="6284">
                  <c:v>6285</c:v>
                </c:pt>
                <c:pt idx="6285">
                  <c:v>6286</c:v>
                </c:pt>
                <c:pt idx="6286">
                  <c:v>6287</c:v>
                </c:pt>
                <c:pt idx="6287">
                  <c:v>6288</c:v>
                </c:pt>
                <c:pt idx="6288">
                  <c:v>6289</c:v>
                </c:pt>
                <c:pt idx="6289">
                  <c:v>6290</c:v>
                </c:pt>
                <c:pt idx="6290">
                  <c:v>6291</c:v>
                </c:pt>
                <c:pt idx="6291">
                  <c:v>6292</c:v>
                </c:pt>
                <c:pt idx="6292">
                  <c:v>6293</c:v>
                </c:pt>
                <c:pt idx="6293">
                  <c:v>6294</c:v>
                </c:pt>
                <c:pt idx="6294">
                  <c:v>6295</c:v>
                </c:pt>
                <c:pt idx="6295">
                  <c:v>6296</c:v>
                </c:pt>
                <c:pt idx="6296">
                  <c:v>6297</c:v>
                </c:pt>
                <c:pt idx="6297">
                  <c:v>6298</c:v>
                </c:pt>
                <c:pt idx="6298">
                  <c:v>6299</c:v>
                </c:pt>
                <c:pt idx="6299">
                  <c:v>6300</c:v>
                </c:pt>
                <c:pt idx="6300">
                  <c:v>6301</c:v>
                </c:pt>
                <c:pt idx="6301">
                  <c:v>6302</c:v>
                </c:pt>
                <c:pt idx="6302">
                  <c:v>6303</c:v>
                </c:pt>
                <c:pt idx="6303">
                  <c:v>6304</c:v>
                </c:pt>
                <c:pt idx="6304">
                  <c:v>6305</c:v>
                </c:pt>
                <c:pt idx="6305">
                  <c:v>6306</c:v>
                </c:pt>
                <c:pt idx="6306">
                  <c:v>6307</c:v>
                </c:pt>
                <c:pt idx="6307">
                  <c:v>6308</c:v>
                </c:pt>
                <c:pt idx="6308">
                  <c:v>6309</c:v>
                </c:pt>
                <c:pt idx="6309">
                  <c:v>6310</c:v>
                </c:pt>
                <c:pt idx="6310">
                  <c:v>6311</c:v>
                </c:pt>
                <c:pt idx="6311">
                  <c:v>6312</c:v>
                </c:pt>
                <c:pt idx="6312">
                  <c:v>6313</c:v>
                </c:pt>
                <c:pt idx="6313">
                  <c:v>6314</c:v>
                </c:pt>
                <c:pt idx="6314">
                  <c:v>6315</c:v>
                </c:pt>
                <c:pt idx="6315">
                  <c:v>6316</c:v>
                </c:pt>
                <c:pt idx="6316">
                  <c:v>6317</c:v>
                </c:pt>
                <c:pt idx="6317">
                  <c:v>6318</c:v>
                </c:pt>
                <c:pt idx="6318">
                  <c:v>6319</c:v>
                </c:pt>
                <c:pt idx="6319">
                  <c:v>6320</c:v>
                </c:pt>
                <c:pt idx="6320">
                  <c:v>6321</c:v>
                </c:pt>
                <c:pt idx="6321">
                  <c:v>6322</c:v>
                </c:pt>
                <c:pt idx="6322">
                  <c:v>6323</c:v>
                </c:pt>
                <c:pt idx="6323">
                  <c:v>6324</c:v>
                </c:pt>
                <c:pt idx="6324">
                  <c:v>6325</c:v>
                </c:pt>
                <c:pt idx="6325">
                  <c:v>6326</c:v>
                </c:pt>
                <c:pt idx="6326">
                  <c:v>6327</c:v>
                </c:pt>
                <c:pt idx="6327">
                  <c:v>6328</c:v>
                </c:pt>
                <c:pt idx="6328">
                  <c:v>6329</c:v>
                </c:pt>
                <c:pt idx="6329">
                  <c:v>6330</c:v>
                </c:pt>
                <c:pt idx="6330">
                  <c:v>6331</c:v>
                </c:pt>
                <c:pt idx="6331">
                  <c:v>6332</c:v>
                </c:pt>
                <c:pt idx="6332">
                  <c:v>6333</c:v>
                </c:pt>
                <c:pt idx="6333">
                  <c:v>6334</c:v>
                </c:pt>
                <c:pt idx="6334">
                  <c:v>6335</c:v>
                </c:pt>
                <c:pt idx="6335">
                  <c:v>6336</c:v>
                </c:pt>
                <c:pt idx="6336">
                  <c:v>6337</c:v>
                </c:pt>
                <c:pt idx="6337">
                  <c:v>6338</c:v>
                </c:pt>
                <c:pt idx="6338">
                  <c:v>6339</c:v>
                </c:pt>
                <c:pt idx="6339">
                  <c:v>6340</c:v>
                </c:pt>
                <c:pt idx="6340">
                  <c:v>6341</c:v>
                </c:pt>
                <c:pt idx="6341">
                  <c:v>6342</c:v>
                </c:pt>
                <c:pt idx="6342">
                  <c:v>6343</c:v>
                </c:pt>
                <c:pt idx="6343">
                  <c:v>6344</c:v>
                </c:pt>
                <c:pt idx="6344">
                  <c:v>6345</c:v>
                </c:pt>
                <c:pt idx="6345">
                  <c:v>6346</c:v>
                </c:pt>
                <c:pt idx="6346">
                  <c:v>6347</c:v>
                </c:pt>
                <c:pt idx="6347">
                  <c:v>6348</c:v>
                </c:pt>
                <c:pt idx="6348">
                  <c:v>6349</c:v>
                </c:pt>
                <c:pt idx="6349">
                  <c:v>6350</c:v>
                </c:pt>
                <c:pt idx="6350">
                  <c:v>6351</c:v>
                </c:pt>
                <c:pt idx="6351">
                  <c:v>6352</c:v>
                </c:pt>
                <c:pt idx="6352">
                  <c:v>6353</c:v>
                </c:pt>
                <c:pt idx="6353">
                  <c:v>6354</c:v>
                </c:pt>
                <c:pt idx="6354">
                  <c:v>6355</c:v>
                </c:pt>
                <c:pt idx="6355">
                  <c:v>6356</c:v>
                </c:pt>
                <c:pt idx="6356">
                  <c:v>6357</c:v>
                </c:pt>
                <c:pt idx="6357">
                  <c:v>6358</c:v>
                </c:pt>
                <c:pt idx="6358">
                  <c:v>6359</c:v>
                </c:pt>
                <c:pt idx="6359">
                  <c:v>6360</c:v>
                </c:pt>
                <c:pt idx="6360">
                  <c:v>6361</c:v>
                </c:pt>
                <c:pt idx="6361">
                  <c:v>6362</c:v>
                </c:pt>
                <c:pt idx="6362">
                  <c:v>6363</c:v>
                </c:pt>
                <c:pt idx="6363">
                  <c:v>6364</c:v>
                </c:pt>
                <c:pt idx="6364">
                  <c:v>6365</c:v>
                </c:pt>
                <c:pt idx="6365">
                  <c:v>6366</c:v>
                </c:pt>
                <c:pt idx="6366">
                  <c:v>6367</c:v>
                </c:pt>
                <c:pt idx="6367">
                  <c:v>6368</c:v>
                </c:pt>
                <c:pt idx="6368">
                  <c:v>6369</c:v>
                </c:pt>
                <c:pt idx="6369">
                  <c:v>6370</c:v>
                </c:pt>
                <c:pt idx="6370">
                  <c:v>6371</c:v>
                </c:pt>
                <c:pt idx="6371">
                  <c:v>6372</c:v>
                </c:pt>
                <c:pt idx="6372">
                  <c:v>6373</c:v>
                </c:pt>
                <c:pt idx="6373">
                  <c:v>6374</c:v>
                </c:pt>
                <c:pt idx="6374">
                  <c:v>6375</c:v>
                </c:pt>
                <c:pt idx="6375">
                  <c:v>6376</c:v>
                </c:pt>
                <c:pt idx="6376">
                  <c:v>6377</c:v>
                </c:pt>
                <c:pt idx="6377">
                  <c:v>6378</c:v>
                </c:pt>
                <c:pt idx="6378">
                  <c:v>6379</c:v>
                </c:pt>
                <c:pt idx="6379">
                  <c:v>6380</c:v>
                </c:pt>
                <c:pt idx="6380">
                  <c:v>6381</c:v>
                </c:pt>
                <c:pt idx="6381">
                  <c:v>6382</c:v>
                </c:pt>
                <c:pt idx="6382">
                  <c:v>6383</c:v>
                </c:pt>
                <c:pt idx="6383">
                  <c:v>6384</c:v>
                </c:pt>
                <c:pt idx="6384">
                  <c:v>6385</c:v>
                </c:pt>
                <c:pt idx="6385">
                  <c:v>6386</c:v>
                </c:pt>
                <c:pt idx="6386">
                  <c:v>6387</c:v>
                </c:pt>
                <c:pt idx="6387">
                  <c:v>6388</c:v>
                </c:pt>
                <c:pt idx="6388">
                  <c:v>6389</c:v>
                </c:pt>
                <c:pt idx="6389">
                  <c:v>6390</c:v>
                </c:pt>
                <c:pt idx="6390">
                  <c:v>6391</c:v>
                </c:pt>
                <c:pt idx="6391">
                  <c:v>6392</c:v>
                </c:pt>
                <c:pt idx="6392">
                  <c:v>6393</c:v>
                </c:pt>
                <c:pt idx="6393">
                  <c:v>6394</c:v>
                </c:pt>
                <c:pt idx="6394">
                  <c:v>6395</c:v>
                </c:pt>
                <c:pt idx="6395">
                  <c:v>6396</c:v>
                </c:pt>
                <c:pt idx="6396">
                  <c:v>6397</c:v>
                </c:pt>
                <c:pt idx="6397">
                  <c:v>6398</c:v>
                </c:pt>
                <c:pt idx="6398">
                  <c:v>6399</c:v>
                </c:pt>
                <c:pt idx="6399">
                  <c:v>6400</c:v>
                </c:pt>
                <c:pt idx="6400">
                  <c:v>6401</c:v>
                </c:pt>
                <c:pt idx="6401">
                  <c:v>6402</c:v>
                </c:pt>
                <c:pt idx="6402">
                  <c:v>6403</c:v>
                </c:pt>
                <c:pt idx="6403">
                  <c:v>6404</c:v>
                </c:pt>
                <c:pt idx="6404">
                  <c:v>6405</c:v>
                </c:pt>
                <c:pt idx="6405">
                  <c:v>6406</c:v>
                </c:pt>
                <c:pt idx="6406">
                  <c:v>6407</c:v>
                </c:pt>
                <c:pt idx="6407">
                  <c:v>6408</c:v>
                </c:pt>
                <c:pt idx="6408">
                  <c:v>6409</c:v>
                </c:pt>
                <c:pt idx="6409">
                  <c:v>6410</c:v>
                </c:pt>
                <c:pt idx="6410">
                  <c:v>6411</c:v>
                </c:pt>
                <c:pt idx="6411">
                  <c:v>6412</c:v>
                </c:pt>
                <c:pt idx="6412">
                  <c:v>6413</c:v>
                </c:pt>
                <c:pt idx="6413">
                  <c:v>6414</c:v>
                </c:pt>
                <c:pt idx="6414">
                  <c:v>6415</c:v>
                </c:pt>
                <c:pt idx="6415">
                  <c:v>6416</c:v>
                </c:pt>
                <c:pt idx="6416">
                  <c:v>6417</c:v>
                </c:pt>
                <c:pt idx="6417">
                  <c:v>6418</c:v>
                </c:pt>
                <c:pt idx="6418">
                  <c:v>6419</c:v>
                </c:pt>
                <c:pt idx="6419">
                  <c:v>6420</c:v>
                </c:pt>
                <c:pt idx="6420">
                  <c:v>6421</c:v>
                </c:pt>
                <c:pt idx="6421">
                  <c:v>6422</c:v>
                </c:pt>
                <c:pt idx="6422">
                  <c:v>6423</c:v>
                </c:pt>
                <c:pt idx="6423">
                  <c:v>6424</c:v>
                </c:pt>
                <c:pt idx="6424">
                  <c:v>6425</c:v>
                </c:pt>
                <c:pt idx="6425">
                  <c:v>6426</c:v>
                </c:pt>
                <c:pt idx="6426">
                  <c:v>6427</c:v>
                </c:pt>
                <c:pt idx="6427">
                  <c:v>6428</c:v>
                </c:pt>
                <c:pt idx="6428">
                  <c:v>6429</c:v>
                </c:pt>
                <c:pt idx="6429">
                  <c:v>6430</c:v>
                </c:pt>
                <c:pt idx="6430">
                  <c:v>6431</c:v>
                </c:pt>
                <c:pt idx="6431">
                  <c:v>6432</c:v>
                </c:pt>
                <c:pt idx="6432">
                  <c:v>6433</c:v>
                </c:pt>
                <c:pt idx="6433">
                  <c:v>6434</c:v>
                </c:pt>
                <c:pt idx="6434">
                  <c:v>6435</c:v>
                </c:pt>
                <c:pt idx="6435">
                  <c:v>6436</c:v>
                </c:pt>
                <c:pt idx="6436">
                  <c:v>6437</c:v>
                </c:pt>
                <c:pt idx="6437">
                  <c:v>6438</c:v>
                </c:pt>
                <c:pt idx="6438">
                  <c:v>6439</c:v>
                </c:pt>
                <c:pt idx="6439">
                  <c:v>6440</c:v>
                </c:pt>
                <c:pt idx="6440">
                  <c:v>6441</c:v>
                </c:pt>
                <c:pt idx="6441">
                  <c:v>6442</c:v>
                </c:pt>
                <c:pt idx="6442">
                  <c:v>6443</c:v>
                </c:pt>
                <c:pt idx="6443">
                  <c:v>6444</c:v>
                </c:pt>
                <c:pt idx="6444">
                  <c:v>6445</c:v>
                </c:pt>
                <c:pt idx="6445">
                  <c:v>6446</c:v>
                </c:pt>
                <c:pt idx="6446">
                  <c:v>6447</c:v>
                </c:pt>
                <c:pt idx="6447">
                  <c:v>6448</c:v>
                </c:pt>
                <c:pt idx="6448">
                  <c:v>6449</c:v>
                </c:pt>
                <c:pt idx="6449">
                  <c:v>6450</c:v>
                </c:pt>
                <c:pt idx="6450">
                  <c:v>6451</c:v>
                </c:pt>
                <c:pt idx="6451">
                  <c:v>6452</c:v>
                </c:pt>
                <c:pt idx="6452">
                  <c:v>6453</c:v>
                </c:pt>
                <c:pt idx="6453">
                  <c:v>6454</c:v>
                </c:pt>
                <c:pt idx="6454">
                  <c:v>6455</c:v>
                </c:pt>
                <c:pt idx="6455">
                  <c:v>6456</c:v>
                </c:pt>
                <c:pt idx="6456">
                  <c:v>6457</c:v>
                </c:pt>
                <c:pt idx="6457">
                  <c:v>6458</c:v>
                </c:pt>
                <c:pt idx="6458">
                  <c:v>6459</c:v>
                </c:pt>
                <c:pt idx="6459">
                  <c:v>6460</c:v>
                </c:pt>
                <c:pt idx="6460">
                  <c:v>6461</c:v>
                </c:pt>
                <c:pt idx="6461">
                  <c:v>6462</c:v>
                </c:pt>
                <c:pt idx="6462">
                  <c:v>6463</c:v>
                </c:pt>
                <c:pt idx="6463">
                  <c:v>6464</c:v>
                </c:pt>
                <c:pt idx="6464">
                  <c:v>6465</c:v>
                </c:pt>
                <c:pt idx="6465">
                  <c:v>6466</c:v>
                </c:pt>
                <c:pt idx="6466">
                  <c:v>6467</c:v>
                </c:pt>
                <c:pt idx="6467">
                  <c:v>6468</c:v>
                </c:pt>
                <c:pt idx="6468">
                  <c:v>6469</c:v>
                </c:pt>
                <c:pt idx="6469">
                  <c:v>6470</c:v>
                </c:pt>
                <c:pt idx="6470">
                  <c:v>6471</c:v>
                </c:pt>
                <c:pt idx="6471">
                  <c:v>6472</c:v>
                </c:pt>
                <c:pt idx="6472">
                  <c:v>6473</c:v>
                </c:pt>
                <c:pt idx="6473">
                  <c:v>6474</c:v>
                </c:pt>
                <c:pt idx="6474">
                  <c:v>6475</c:v>
                </c:pt>
                <c:pt idx="6475">
                  <c:v>6476</c:v>
                </c:pt>
                <c:pt idx="6476">
                  <c:v>6477</c:v>
                </c:pt>
                <c:pt idx="6477">
                  <c:v>6478</c:v>
                </c:pt>
                <c:pt idx="6478">
                  <c:v>6479</c:v>
                </c:pt>
                <c:pt idx="6479">
                  <c:v>6480</c:v>
                </c:pt>
                <c:pt idx="6480">
                  <c:v>6481</c:v>
                </c:pt>
                <c:pt idx="6481">
                  <c:v>6482</c:v>
                </c:pt>
                <c:pt idx="6482">
                  <c:v>6483</c:v>
                </c:pt>
                <c:pt idx="6483">
                  <c:v>6484</c:v>
                </c:pt>
                <c:pt idx="6484">
                  <c:v>6485</c:v>
                </c:pt>
                <c:pt idx="6485">
                  <c:v>6486</c:v>
                </c:pt>
                <c:pt idx="6486">
                  <c:v>6487</c:v>
                </c:pt>
                <c:pt idx="6487">
                  <c:v>6488</c:v>
                </c:pt>
                <c:pt idx="6488">
                  <c:v>6489</c:v>
                </c:pt>
                <c:pt idx="6489">
                  <c:v>6490</c:v>
                </c:pt>
                <c:pt idx="6490">
                  <c:v>6491</c:v>
                </c:pt>
                <c:pt idx="6491">
                  <c:v>6492</c:v>
                </c:pt>
                <c:pt idx="6492">
                  <c:v>6493</c:v>
                </c:pt>
                <c:pt idx="6493">
                  <c:v>6494</c:v>
                </c:pt>
                <c:pt idx="6494">
                  <c:v>6495</c:v>
                </c:pt>
                <c:pt idx="6495">
                  <c:v>6496</c:v>
                </c:pt>
                <c:pt idx="6496">
                  <c:v>6497</c:v>
                </c:pt>
                <c:pt idx="6497">
                  <c:v>6498</c:v>
                </c:pt>
                <c:pt idx="6498">
                  <c:v>6499</c:v>
                </c:pt>
                <c:pt idx="6499">
                  <c:v>6500</c:v>
                </c:pt>
                <c:pt idx="6500">
                  <c:v>6501</c:v>
                </c:pt>
                <c:pt idx="6501">
                  <c:v>6502</c:v>
                </c:pt>
                <c:pt idx="6502">
                  <c:v>6503</c:v>
                </c:pt>
                <c:pt idx="6503">
                  <c:v>6504</c:v>
                </c:pt>
                <c:pt idx="6504">
                  <c:v>6505</c:v>
                </c:pt>
                <c:pt idx="6505">
                  <c:v>6506</c:v>
                </c:pt>
                <c:pt idx="6506">
                  <c:v>6507</c:v>
                </c:pt>
                <c:pt idx="6507">
                  <c:v>6508</c:v>
                </c:pt>
                <c:pt idx="6508">
                  <c:v>6509</c:v>
                </c:pt>
                <c:pt idx="6509">
                  <c:v>6510</c:v>
                </c:pt>
                <c:pt idx="6510">
                  <c:v>6511</c:v>
                </c:pt>
                <c:pt idx="6511">
                  <c:v>6512</c:v>
                </c:pt>
                <c:pt idx="6512">
                  <c:v>6513</c:v>
                </c:pt>
                <c:pt idx="6513">
                  <c:v>6514</c:v>
                </c:pt>
                <c:pt idx="6514">
                  <c:v>6515</c:v>
                </c:pt>
                <c:pt idx="6515">
                  <c:v>6516</c:v>
                </c:pt>
                <c:pt idx="6516">
                  <c:v>6517</c:v>
                </c:pt>
                <c:pt idx="6517">
                  <c:v>6518</c:v>
                </c:pt>
                <c:pt idx="6518">
                  <c:v>6519</c:v>
                </c:pt>
                <c:pt idx="6519">
                  <c:v>6520</c:v>
                </c:pt>
                <c:pt idx="6520">
                  <c:v>6521</c:v>
                </c:pt>
                <c:pt idx="6521">
                  <c:v>6522</c:v>
                </c:pt>
                <c:pt idx="6522">
                  <c:v>6523</c:v>
                </c:pt>
                <c:pt idx="6523">
                  <c:v>6524</c:v>
                </c:pt>
                <c:pt idx="6524">
                  <c:v>6525</c:v>
                </c:pt>
                <c:pt idx="6525">
                  <c:v>6526</c:v>
                </c:pt>
                <c:pt idx="6526">
                  <c:v>6527</c:v>
                </c:pt>
                <c:pt idx="6527">
                  <c:v>6528</c:v>
                </c:pt>
                <c:pt idx="6528">
                  <c:v>6529</c:v>
                </c:pt>
                <c:pt idx="6529">
                  <c:v>6530</c:v>
                </c:pt>
                <c:pt idx="6530">
                  <c:v>6531</c:v>
                </c:pt>
                <c:pt idx="6531">
                  <c:v>6532</c:v>
                </c:pt>
                <c:pt idx="6532">
                  <c:v>6533</c:v>
                </c:pt>
                <c:pt idx="6533">
                  <c:v>6534</c:v>
                </c:pt>
                <c:pt idx="6534">
                  <c:v>6535</c:v>
                </c:pt>
                <c:pt idx="6535">
                  <c:v>6536</c:v>
                </c:pt>
                <c:pt idx="6536">
                  <c:v>6537</c:v>
                </c:pt>
                <c:pt idx="6537">
                  <c:v>6538</c:v>
                </c:pt>
                <c:pt idx="6538">
                  <c:v>6539</c:v>
                </c:pt>
                <c:pt idx="6539">
                  <c:v>6540</c:v>
                </c:pt>
                <c:pt idx="6540">
                  <c:v>6541</c:v>
                </c:pt>
                <c:pt idx="6541">
                  <c:v>6542</c:v>
                </c:pt>
                <c:pt idx="6542">
                  <c:v>6543</c:v>
                </c:pt>
                <c:pt idx="6543">
                  <c:v>6544</c:v>
                </c:pt>
                <c:pt idx="6544">
                  <c:v>6545</c:v>
                </c:pt>
                <c:pt idx="6545">
                  <c:v>6546</c:v>
                </c:pt>
                <c:pt idx="6546">
                  <c:v>6547</c:v>
                </c:pt>
                <c:pt idx="6547">
                  <c:v>6548</c:v>
                </c:pt>
                <c:pt idx="6548">
                  <c:v>6549</c:v>
                </c:pt>
                <c:pt idx="6549">
                  <c:v>6550</c:v>
                </c:pt>
                <c:pt idx="6550">
                  <c:v>6551</c:v>
                </c:pt>
                <c:pt idx="6551">
                  <c:v>6552</c:v>
                </c:pt>
                <c:pt idx="6552">
                  <c:v>6553</c:v>
                </c:pt>
                <c:pt idx="6553">
                  <c:v>6554</c:v>
                </c:pt>
                <c:pt idx="6554">
                  <c:v>6555</c:v>
                </c:pt>
                <c:pt idx="6555">
                  <c:v>6556</c:v>
                </c:pt>
                <c:pt idx="6556">
                  <c:v>6557</c:v>
                </c:pt>
                <c:pt idx="6557">
                  <c:v>6558</c:v>
                </c:pt>
                <c:pt idx="6558">
                  <c:v>6559</c:v>
                </c:pt>
                <c:pt idx="6559">
                  <c:v>6560</c:v>
                </c:pt>
                <c:pt idx="6560">
                  <c:v>6561</c:v>
                </c:pt>
                <c:pt idx="6561">
                  <c:v>6562</c:v>
                </c:pt>
                <c:pt idx="6562">
                  <c:v>6563</c:v>
                </c:pt>
                <c:pt idx="6563">
                  <c:v>6564</c:v>
                </c:pt>
                <c:pt idx="6564">
                  <c:v>6565</c:v>
                </c:pt>
                <c:pt idx="6565">
                  <c:v>6566</c:v>
                </c:pt>
                <c:pt idx="6566">
                  <c:v>6567</c:v>
                </c:pt>
                <c:pt idx="6567">
                  <c:v>6568</c:v>
                </c:pt>
                <c:pt idx="6568">
                  <c:v>6569</c:v>
                </c:pt>
                <c:pt idx="6569">
                  <c:v>6570</c:v>
                </c:pt>
                <c:pt idx="6570">
                  <c:v>6571</c:v>
                </c:pt>
                <c:pt idx="6571">
                  <c:v>6572</c:v>
                </c:pt>
                <c:pt idx="6572">
                  <c:v>6573</c:v>
                </c:pt>
                <c:pt idx="6573">
                  <c:v>6574</c:v>
                </c:pt>
                <c:pt idx="6574">
                  <c:v>6575</c:v>
                </c:pt>
                <c:pt idx="6575">
                  <c:v>6576</c:v>
                </c:pt>
                <c:pt idx="6576">
                  <c:v>6577</c:v>
                </c:pt>
                <c:pt idx="6577">
                  <c:v>6578</c:v>
                </c:pt>
                <c:pt idx="6578">
                  <c:v>6579</c:v>
                </c:pt>
                <c:pt idx="6579">
                  <c:v>6580</c:v>
                </c:pt>
                <c:pt idx="6580">
                  <c:v>6581</c:v>
                </c:pt>
                <c:pt idx="6581">
                  <c:v>6582</c:v>
                </c:pt>
                <c:pt idx="6582">
                  <c:v>6583</c:v>
                </c:pt>
                <c:pt idx="6583">
                  <c:v>6584</c:v>
                </c:pt>
                <c:pt idx="6584">
                  <c:v>6585</c:v>
                </c:pt>
                <c:pt idx="6585">
                  <c:v>6586</c:v>
                </c:pt>
                <c:pt idx="6586">
                  <c:v>6587</c:v>
                </c:pt>
                <c:pt idx="6587">
                  <c:v>6588</c:v>
                </c:pt>
                <c:pt idx="6588">
                  <c:v>6589</c:v>
                </c:pt>
                <c:pt idx="6589">
                  <c:v>6590</c:v>
                </c:pt>
                <c:pt idx="6590">
                  <c:v>6591</c:v>
                </c:pt>
                <c:pt idx="6591">
                  <c:v>6592</c:v>
                </c:pt>
                <c:pt idx="6592">
                  <c:v>6593</c:v>
                </c:pt>
                <c:pt idx="6593">
                  <c:v>6594</c:v>
                </c:pt>
                <c:pt idx="6594">
                  <c:v>6595</c:v>
                </c:pt>
                <c:pt idx="6595">
                  <c:v>6596</c:v>
                </c:pt>
                <c:pt idx="6596">
                  <c:v>6597</c:v>
                </c:pt>
                <c:pt idx="6597">
                  <c:v>6598</c:v>
                </c:pt>
                <c:pt idx="6598">
                  <c:v>6599</c:v>
                </c:pt>
                <c:pt idx="6599">
                  <c:v>6600</c:v>
                </c:pt>
                <c:pt idx="6600">
                  <c:v>6601</c:v>
                </c:pt>
                <c:pt idx="6601">
                  <c:v>6602</c:v>
                </c:pt>
                <c:pt idx="6602">
                  <c:v>6603</c:v>
                </c:pt>
                <c:pt idx="6603">
                  <c:v>6604</c:v>
                </c:pt>
                <c:pt idx="6604">
                  <c:v>6605</c:v>
                </c:pt>
                <c:pt idx="6605">
                  <c:v>6606</c:v>
                </c:pt>
                <c:pt idx="6606">
                  <c:v>6607</c:v>
                </c:pt>
                <c:pt idx="6607">
                  <c:v>6608</c:v>
                </c:pt>
                <c:pt idx="6608">
                  <c:v>6609</c:v>
                </c:pt>
                <c:pt idx="6609">
                  <c:v>6610</c:v>
                </c:pt>
                <c:pt idx="6610">
                  <c:v>6611</c:v>
                </c:pt>
                <c:pt idx="6611">
                  <c:v>6612</c:v>
                </c:pt>
                <c:pt idx="6612">
                  <c:v>6613</c:v>
                </c:pt>
                <c:pt idx="6613">
                  <c:v>6614</c:v>
                </c:pt>
                <c:pt idx="6614">
                  <c:v>6615</c:v>
                </c:pt>
                <c:pt idx="6615">
                  <c:v>6616</c:v>
                </c:pt>
                <c:pt idx="6616">
                  <c:v>6617</c:v>
                </c:pt>
                <c:pt idx="6617">
                  <c:v>6618</c:v>
                </c:pt>
                <c:pt idx="6618">
                  <c:v>6619</c:v>
                </c:pt>
                <c:pt idx="6619">
                  <c:v>6620</c:v>
                </c:pt>
                <c:pt idx="6620">
                  <c:v>6621</c:v>
                </c:pt>
                <c:pt idx="6621">
                  <c:v>6622</c:v>
                </c:pt>
                <c:pt idx="6622">
                  <c:v>6623</c:v>
                </c:pt>
                <c:pt idx="6623">
                  <c:v>6624</c:v>
                </c:pt>
                <c:pt idx="6624">
                  <c:v>6625</c:v>
                </c:pt>
                <c:pt idx="6625">
                  <c:v>6626</c:v>
                </c:pt>
                <c:pt idx="6626">
                  <c:v>6627</c:v>
                </c:pt>
                <c:pt idx="6627">
                  <c:v>6628</c:v>
                </c:pt>
                <c:pt idx="6628">
                  <c:v>6629</c:v>
                </c:pt>
                <c:pt idx="6629">
                  <c:v>6630</c:v>
                </c:pt>
                <c:pt idx="6630">
                  <c:v>6631</c:v>
                </c:pt>
                <c:pt idx="6631">
                  <c:v>6632</c:v>
                </c:pt>
                <c:pt idx="6632">
                  <c:v>6633</c:v>
                </c:pt>
                <c:pt idx="6633">
                  <c:v>6634</c:v>
                </c:pt>
                <c:pt idx="6634">
                  <c:v>6635</c:v>
                </c:pt>
                <c:pt idx="6635">
                  <c:v>6636</c:v>
                </c:pt>
                <c:pt idx="6636">
                  <c:v>6637</c:v>
                </c:pt>
                <c:pt idx="6637">
                  <c:v>6638</c:v>
                </c:pt>
                <c:pt idx="6638">
                  <c:v>6639</c:v>
                </c:pt>
                <c:pt idx="6639">
                  <c:v>6640</c:v>
                </c:pt>
                <c:pt idx="6640">
                  <c:v>6641</c:v>
                </c:pt>
                <c:pt idx="6641">
                  <c:v>6642</c:v>
                </c:pt>
                <c:pt idx="6642">
                  <c:v>6643</c:v>
                </c:pt>
                <c:pt idx="6643">
                  <c:v>6644</c:v>
                </c:pt>
                <c:pt idx="6644">
                  <c:v>6645</c:v>
                </c:pt>
                <c:pt idx="6645">
                  <c:v>6646</c:v>
                </c:pt>
                <c:pt idx="6646">
                  <c:v>6647</c:v>
                </c:pt>
                <c:pt idx="6647">
                  <c:v>6648</c:v>
                </c:pt>
                <c:pt idx="6648">
                  <c:v>6649</c:v>
                </c:pt>
                <c:pt idx="6649">
                  <c:v>6650</c:v>
                </c:pt>
                <c:pt idx="6650">
                  <c:v>6651</c:v>
                </c:pt>
                <c:pt idx="6651">
                  <c:v>6652</c:v>
                </c:pt>
                <c:pt idx="6652">
                  <c:v>6653</c:v>
                </c:pt>
                <c:pt idx="6653">
                  <c:v>6654</c:v>
                </c:pt>
                <c:pt idx="6654">
                  <c:v>6655</c:v>
                </c:pt>
                <c:pt idx="6655">
                  <c:v>6656</c:v>
                </c:pt>
                <c:pt idx="6656">
                  <c:v>6657</c:v>
                </c:pt>
                <c:pt idx="6657">
                  <c:v>6658</c:v>
                </c:pt>
                <c:pt idx="6658">
                  <c:v>6659</c:v>
                </c:pt>
                <c:pt idx="6659">
                  <c:v>6660</c:v>
                </c:pt>
                <c:pt idx="6660">
                  <c:v>6661</c:v>
                </c:pt>
                <c:pt idx="6661">
                  <c:v>6662</c:v>
                </c:pt>
                <c:pt idx="6662">
                  <c:v>6663</c:v>
                </c:pt>
                <c:pt idx="6663">
                  <c:v>6664</c:v>
                </c:pt>
                <c:pt idx="6664">
                  <c:v>6665</c:v>
                </c:pt>
                <c:pt idx="6665">
                  <c:v>6666</c:v>
                </c:pt>
                <c:pt idx="6666">
                  <c:v>6667</c:v>
                </c:pt>
                <c:pt idx="6667">
                  <c:v>6668</c:v>
                </c:pt>
                <c:pt idx="6668">
                  <c:v>6669</c:v>
                </c:pt>
                <c:pt idx="6669">
                  <c:v>6670</c:v>
                </c:pt>
                <c:pt idx="6670">
                  <c:v>6671</c:v>
                </c:pt>
                <c:pt idx="6671">
                  <c:v>6672</c:v>
                </c:pt>
                <c:pt idx="6672">
                  <c:v>6673</c:v>
                </c:pt>
                <c:pt idx="6673">
                  <c:v>6674</c:v>
                </c:pt>
                <c:pt idx="6674">
                  <c:v>6675</c:v>
                </c:pt>
                <c:pt idx="6675">
                  <c:v>6676</c:v>
                </c:pt>
                <c:pt idx="6676">
                  <c:v>6677</c:v>
                </c:pt>
                <c:pt idx="6677">
                  <c:v>6678</c:v>
                </c:pt>
                <c:pt idx="6678">
                  <c:v>6679</c:v>
                </c:pt>
                <c:pt idx="6679">
                  <c:v>6680</c:v>
                </c:pt>
                <c:pt idx="6680">
                  <c:v>6681</c:v>
                </c:pt>
                <c:pt idx="6681">
                  <c:v>6682</c:v>
                </c:pt>
                <c:pt idx="6682">
                  <c:v>6683</c:v>
                </c:pt>
                <c:pt idx="6683">
                  <c:v>6684</c:v>
                </c:pt>
                <c:pt idx="6684">
                  <c:v>6685</c:v>
                </c:pt>
                <c:pt idx="6685">
                  <c:v>6686</c:v>
                </c:pt>
                <c:pt idx="6686">
                  <c:v>6687</c:v>
                </c:pt>
                <c:pt idx="6687">
                  <c:v>6688</c:v>
                </c:pt>
                <c:pt idx="6688">
                  <c:v>6689</c:v>
                </c:pt>
                <c:pt idx="6689">
                  <c:v>6690</c:v>
                </c:pt>
                <c:pt idx="6690">
                  <c:v>6691</c:v>
                </c:pt>
                <c:pt idx="6691">
                  <c:v>6692</c:v>
                </c:pt>
                <c:pt idx="6692">
                  <c:v>6693</c:v>
                </c:pt>
                <c:pt idx="6693">
                  <c:v>6694</c:v>
                </c:pt>
                <c:pt idx="6694">
                  <c:v>6695</c:v>
                </c:pt>
                <c:pt idx="6695">
                  <c:v>6696</c:v>
                </c:pt>
                <c:pt idx="6696">
                  <c:v>6697</c:v>
                </c:pt>
                <c:pt idx="6697">
                  <c:v>6698</c:v>
                </c:pt>
                <c:pt idx="6698">
                  <c:v>6699</c:v>
                </c:pt>
                <c:pt idx="6699">
                  <c:v>6700</c:v>
                </c:pt>
                <c:pt idx="6700">
                  <c:v>6701</c:v>
                </c:pt>
                <c:pt idx="6701">
                  <c:v>6702</c:v>
                </c:pt>
                <c:pt idx="6702">
                  <c:v>6703</c:v>
                </c:pt>
                <c:pt idx="6703">
                  <c:v>6704</c:v>
                </c:pt>
                <c:pt idx="6704">
                  <c:v>6705</c:v>
                </c:pt>
                <c:pt idx="6705">
                  <c:v>6706</c:v>
                </c:pt>
                <c:pt idx="6706">
                  <c:v>6707</c:v>
                </c:pt>
                <c:pt idx="6707">
                  <c:v>6708</c:v>
                </c:pt>
                <c:pt idx="6708">
                  <c:v>6709</c:v>
                </c:pt>
                <c:pt idx="6709">
                  <c:v>6710</c:v>
                </c:pt>
                <c:pt idx="6710">
                  <c:v>6711</c:v>
                </c:pt>
                <c:pt idx="6711">
                  <c:v>6712</c:v>
                </c:pt>
                <c:pt idx="6712">
                  <c:v>6713</c:v>
                </c:pt>
                <c:pt idx="6713">
                  <c:v>6714</c:v>
                </c:pt>
                <c:pt idx="6714">
                  <c:v>6715</c:v>
                </c:pt>
                <c:pt idx="6715">
                  <c:v>6716</c:v>
                </c:pt>
                <c:pt idx="6716">
                  <c:v>6717</c:v>
                </c:pt>
                <c:pt idx="6717">
                  <c:v>6718</c:v>
                </c:pt>
                <c:pt idx="6718">
                  <c:v>6719</c:v>
                </c:pt>
                <c:pt idx="6719">
                  <c:v>6720</c:v>
                </c:pt>
                <c:pt idx="6720">
                  <c:v>6721</c:v>
                </c:pt>
                <c:pt idx="6721">
                  <c:v>6722</c:v>
                </c:pt>
                <c:pt idx="6722">
                  <c:v>6723</c:v>
                </c:pt>
                <c:pt idx="6723">
                  <c:v>6724</c:v>
                </c:pt>
                <c:pt idx="6724">
                  <c:v>6725</c:v>
                </c:pt>
                <c:pt idx="6725">
                  <c:v>6726</c:v>
                </c:pt>
                <c:pt idx="6726">
                  <c:v>6727</c:v>
                </c:pt>
                <c:pt idx="6727">
                  <c:v>6728</c:v>
                </c:pt>
                <c:pt idx="6728">
                  <c:v>6729</c:v>
                </c:pt>
                <c:pt idx="6729">
                  <c:v>6730</c:v>
                </c:pt>
                <c:pt idx="6730">
                  <c:v>6731</c:v>
                </c:pt>
                <c:pt idx="6731">
                  <c:v>6732</c:v>
                </c:pt>
                <c:pt idx="6732">
                  <c:v>6733</c:v>
                </c:pt>
                <c:pt idx="6733">
                  <c:v>6734</c:v>
                </c:pt>
                <c:pt idx="6734">
                  <c:v>6735</c:v>
                </c:pt>
                <c:pt idx="6735">
                  <c:v>6736</c:v>
                </c:pt>
                <c:pt idx="6736">
                  <c:v>6737</c:v>
                </c:pt>
                <c:pt idx="6737">
                  <c:v>6738</c:v>
                </c:pt>
                <c:pt idx="6738">
                  <c:v>6739</c:v>
                </c:pt>
                <c:pt idx="6739">
                  <c:v>6740</c:v>
                </c:pt>
                <c:pt idx="6740">
                  <c:v>6741</c:v>
                </c:pt>
                <c:pt idx="6741">
                  <c:v>6742</c:v>
                </c:pt>
                <c:pt idx="6742">
                  <c:v>6743</c:v>
                </c:pt>
                <c:pt idx="6743">
                  <c:v>6744</c:v>
                </c:pt>
                <c:pt idx="6744">
                  <c:v>6745</c:v>
                </c:pt>
                <c:pt idx="6745">
                  <c:v>6746</c:v>
                </c:pt>
                <c:pt idx="6746">
                  <c:v>6747</c:v>
                </c:pt>
                <c:pt idx="6747">
                  <c:v>6748</c:v>
                </c:pt>
                <c:pt idx="6748">
                  <c:v>6749</c:v>
                </c:pt>
                <c:pt idx="6749">
                  <c:v>6750</c:v>
                </c:pt>
                <c:pt idx="6750">
                  <c:v>6751</c:v>
                </c:pt>
                <c:pt idx="6751">
                  <c:v>6752</c:v>
                </c:pt>
                <c:pt idx="6752">
                  <c:v>6753</c:v>
                </c:pt>
                <c:pt idx="6753">
                  <c:v>6754</c:v>
                </c:pt>
                <c:pt idx="6754">
                  <c:v>6755</c:v>
                </c:pt>
                <c:pt idx="6755">
                  <c:v>6756</c:v>
                </c:pt>
                <c:pt idx="6756">
                  <c:v>6757</c:v>
                </c:pt>
                <c:pt idx="6757">
                  <c:v>6758</c:v>
                </c:pt>
                <c:pt idx="6758">
                  <c:v>6759</c:v>
                </c:pt>
                <c:pt idx="6759">
                  <c:v>6760</c:v>
                </c:pt>
                <c:pt idx="6760">
                  <c:v>6761</c:v>
                </c:pt>
                <c:pt idx="6761">
                  <c:v>6762</c:v>
                </c:pt>
                <c:pt idx="6762">
                  <c:v>6763</c:v>
                </c:pt>
                <c:pt idx="6763">
                  <c:v>6764</c:v>
                </c:pt>
                <c:pt idx="6764">
                  <c:v>6765</c:v>
                </c:pt>
                <c:pt idx="6765">
                  <c:v>6766</c:v>
                </c:pt>
                <c:pt idx="6766">
                  <c:v>6767</c:v>
                </c:pt>
                <c:pt idx="6767">
                  <c:v>6768</c:v>
                </c:pt>
                <c:pt idx="6768">
                  <c:v>6769</c:v>
                </c:pt>
                <c:pt idx="6769">
                  <c:v>6770</c:v>
                </c:pt>
                <c:pt idx="6770">
                  <c:v>6771</c:v>
                </c:pt>
                <c:pt idx="6771">
                  <c:v>6772</c:v>
                </c:pt>
                <c:pt idx="6772">
                  <c:v>6773</c:v>
                </c:pt>
                <c:pt idx="6773">
                  <c:v>6774</c:v>
                </c:pt>
                <c:pt idx="6774">
                  <c:v>6775</c:v>
                </c:pt>
                <c:pt idx="6775">
                  <c:v>6776</c:v>
                </c:pt>
                <c:pt idx="6776">
                  <c:v>6777</c:v>
                </c:pt>
                <c:pt idx="6777">
                  <c:v>6778</c:v>
                </c:pt>
                <c:pt idx="6778">
                  <c:v>6779</c:v>
                </c:pt>
                <c:pt idx="6779">
                  <c:v>6780</c:v>
                </c:pt>
                <c:pt idx="6780">
                  <c:v>6781</c:v>
                </c:pt>
                <c:pt idx="6781">
                  <c:v>6782</c:v>
                </c:pt>
                <c:pt idx="6782">
                  <c:v>6783</c:v>
                </c:pt>
                <c:pt idx="6783">
                  <c:v>6784</c:v>
                </c:pt>
                <c:pt idx="6784">
                  <c:v>6785</c:v>
                </c:pt>
                <c:pt idx="6785">
                  <c:v>6786</c:v>
                </c:pt>
                <c:pt idx="6786">
                  <c:v>6787</c:v>
                </c:pt>
                <c:pt idx="6787">
                  <c:v>6788</c:v>
                </c:pt>
                <c:pt idx="6788">
                  <c:v>6789</c:v>
                </c:pt>
                <c:pt idx="6789">
                  <c:v>6790</c:v>
                </c:pt>
                <c:pt idx="6790">
                  <c:v>6791</c:v>
                </c:pt>
                <c:pt idx="6791">
                  <c:v>6792</c:v>
                </c:pt>
                <c:pt idx="6792">
                  <c:v>6793</c:v>
                </c:pt>
                <c:pt idx="6793">
                  <c:v>6794</c:v>
                </c:pt>
                <c:pt idx="6794">
                  <c:v>6795</c:v>
                </c:pt>
                <c:pt idx="6795">
                  <c:v>6796</c:v>
                </c:pt>
                <c:pt idx="6796">
                  <c:v>6797</c:v>
                </c:pt>
                <c:pt idx="6797">
                  <c:v>6798</c:v>
                </c:pt>
                <c:pt idx="6798">
                  <c:v>6799</c:v>
                </c:pt>
                <c:pt idx="6799">
                  <c:v>6800</c:v>
                </c:pt>
                <c:pt idx="6800">
                  <c:v>6801</c:v>
                </c:pt>
                <c:pt idx="6801">
                  <c:v>6802</c:v>
                </c:pt>
                <c:pt idx="6802">
                  <c:v>6803</c:v>
                </c:pt>
                <c:pt idx="6803">
                  <c:v>6804</c:v>
                </c:pt>
                <c:pt idx="6804">
                  <c:v>6805</c:v>
                </c:pt>
                <c:pt idx="6805">
                  <c:v>6806</c:v>
                </c:pt>
                <c:pt idx="6806">
                  <c:v>6807</c:v>
                </c:pt>
                <c:pt idx="6807">
                  <c:v>6808</c:v>
                </c:pt>
                <c:pt idx="6808">
                  <c:v>6809</c:v>
                </c:pt>
                <c:pt idx="6809">
                  <c:v>6810</c:v>
                </c:pt>
                <c:pt idx="6810">
                  <c:v>6811</c:v>
                </c:pt>
                <c:pt idx="6811">
                  <c:v>6812</c:v>
                </c:pt>
                <c:pt idx="6812">
                  <c:v>6813</c:v>
                </c:pt>
                <c:pt idx="6813">
                  <c:v>6814</c:v>
                </c:pt>
                <c:pt idx="6814">
                  <c:v>6815</c:v>
                </c:pt>
                <c:pt idx="6815">
                  <c:v>6816</c:v>
                </c:pt>
                <c:pt idx="6816">
                  <c:v>6817</c:v>
                </c:pt>
                <c:pt idx="6817">
                  <c:v>6818</c:v>
                </c:pt>
                <c:pt idx="6818">
                  <c:v>6819</c:v>
                </c:pt>
                <c:pt idx="6819">
                  <c:v>6820</c:v>
                </c:pt>
                <c:pt idx="6820">
                  <c:v>6821</c:v>
                </c:pt>
                <c:pt idx="6821">
                  <c:v>6822</c:v>
                </c:pt>
                <c:pt idx="6822">
                  <c:v>6823</c:v>
                </c:pt>
                <c:pt idx="6823">
                  <c:v>6824</c:v>
                </c:pt>
                <c:pt idx="6824">
                  <c:v>6825</c:v>
                </c:pt>
                <c:pt idx="6825">
                  <c:v>6826</c:v>
                </c:pt>
                <c:pt idx="6826">
                  <c:v>6827</c:v>
                </c:pt>
                <c:pt idx="6827">
                  <c:v>6828</c:v>
                </c:pt>
                <c:pt idx="6828">
                  <c:v>6829</c:v>
                </c:pt>
                <c:pt idx="6829">
                  <c:v>6830</c:v>
                </c:pt>
                <c:pt idx="6830">
                  <c:v>6831</c:v>
                </c:pt>
                <c:pt idx="6831">
                  <c:v>6832</c:v>
                </c:pt>
                <c:pt idx="6832">
                  <c:v>6833</c:v>
                </c:pt>
                <c:pt idx="6833">
                  <c:v>6834</c:v>
                </c:pt>
                <c:pt idx="6834">
                  <c:v>6835</c:v>
                </c:pt>
                <c:pt idx="6835">
                  <c:v>6836</c:v>
                </c:pt>
                <c:pt idx="6836">
                  <c:v>6837</c:v>
                </c:pt>
                <c:pt idx="6837">
                  <c:v>6838</c:v>
                </c:pt>
                <c:pt idx="6838">
                  <c:v>6839</c:v>
                </c:pt>
                <c:pt idx="6839">
                  <c:v>6840</c:v>
                </c:pt>
                <c:pt idx="6840">
                  <c:v>6841</c:v>
                </c:pt>
                <c:pt idx="6841">
                  <c:v>6842</c:v>
                </c:pt>
                <c:pt idx="6842">
                  <c:v>6843</c:v>
                </c:pt>
                <c:pt idx="6843">
                  <c:v>6844</c:v>
                </c:pt>
                <c:pt idx="6844">
                  <c:v>6845</c:v>
                </c:pt>
                <c:pt idx="6845">
                  <c:v>6846</c:v>
                </c:pt>
                <c:pt idx="6846">
                  <c:v>6847</c:v>
                </c:pt>
                <c:pt idx="6847">
                  <c:v>6848</c:v>
                </c:pt>
                <c:pt idx="6848">
                  <c:v>6849</c:v>
                </c:pt>
                <c:pt idx="6849">
                  <c:v>6850</c:v>
                </c:pt>
                <c:pt idx="6850">
                  <c:v>6851</c:v>
                </c:pt>
                <c:pt idx="6851">
                  <c:v>6852</c:v>
                </c:pt>
                <c:pt idx="6852">
                  <c:v>6853</c:v>
                </c:pt>
                <c:pt idx="6853">
                  <c:v>6854</c:v>
                </c:pt>
                <c:pt idx="6854">
                  <c:v>6855</c:v>
                </c:pt>
                <c:pt idx="6855">
                  <c:v>6856</c:v>
                </c:pt>
                <c:pt idx="6856">
                  <c:v>6857</c:v>
                </c:pt>
                <c:pt idx="6857">
                  <c:v>6858</c:v>
                </c:pt>
                <c:pt idx="6858">
                  <c:v>6859</c:v>
                </c:pt>
                <c:pt idx="6859">
                  <c:v>6860</c:v>
                </c:pt>
                <c:pt idx="6860">
                  <c:v>6861</c:v>
                </c:pt>
                <c:pt idx="6861">
                  <c:v>6862</c:v>
                </c:pt>
                <c:pt idx="6862">
                  <c:v>6863</c:v>
                </c:pt>
                <c:pt idx="6863">
                  <c:v>6864</c:v>
                </c:pt>
                <c:pt idx="6864">
                  <c:v>6865</c:v>
                </c:pt>
                <c:pt idx="6865">
                  <c:v>6866</c:v>
                </c:pt>
                <c:pt idx="6866">
                  <c:v>6867</c:v>
                </c:pt>
                <c:pt idx="6867">
                  <c:v>6868</c:v>
                </c:pt>
                <c:pt idx="6868">
                  <c:v>6869</c:v>
                </c:pt>
                <c:pt idx="6869">
                  <c:v>6870</c:v>
                </c:pt>
                <c:pt idx="6870">
                  <c:v>6871</c:v>
                </c:pt>
                <c:pt idx="6871">
                  <c:v>6872</c:v>
                </c:pt>
                <c:pt idx="6872">
                  <c:v>6873</c:v>
                </c:pt>
                <c:pt idx="6873">
                  <c:v>6874</c:v>
                </c:pt>
                <c:pt idx="6874">
                  <c:v>6875</c:v>
                </c:pt>
                <c:pt idx="6875">
                  <c:v>6876</c:v>
                </c:pt>
                <c:pt idx="6876">
                  <c:v>6877</c:v>
                </c:pt>
                <c:pt idx="6877">
                  <c:v>6878</c:v>
                </c:pt>
                <c:pt idx="6878">
                  <c:v>6879</c:v>
                </c:pt>
                <c:pt idx="6879">
                  <c:v>6880</c:v>
                </c:pt>
                <c:pt idx="6880">
                  <c:v>6881</c:v>
                </c:pt>
                <c:pt idx="6881">
                  <c:v>6882</c:v>
                </c:pt>
                <c:pt idx="6882">
                  <c:v>6883</c:v>
                </c:pt>
                <c:pt idx="6883">
                  <c:v>6884</c:v>
                </c:pt>
                <c:pt idx="6884">
                  <c:v>6885</c:v>
                </c:pt>
                <c:pt idx="6885">
                  <c:v>6886</c:v>
                </c:pt>
                <c:pt idx="6886">
                  <c:v>6887</c:v>
                </c:pt>
                <c:pt idx="6887">
                  <c:v>6888</c:v>
                </c:pt>
                <c:pt idx="6888">
                  <c:v>6889</c:v>
                </c:pt>
                <c:pt idx="6889">
                  <c:v>6890</c:v>
                </c:pt>
                <c:pt idx="6890">
                  <c:v>6891</c:v>
                </c:pt>
                <c:pt idx="6891">
                  <c:v>6892</c:v>
                </c:pt>
                <c:pt idx="6892">
                  <c:v>6893</c:v>
                </c:pt>
                <c:pt idx="6893">
                  <c:v>6894</c:v>
                </c:pt>
                <c:pt idx="6894">
                  <c:v>6895</c:v>
                </c:pt>
                <c:pt idx="6895">
                  <c:v>6896</c:v>
                </c:pt>
                <c:pt idx="6896">
                  <c:v>6897</c:v>
                </c:pt>
                <c:pt idx="6897">
                  <c:v>6898</c:v>
                </c:pt>
                <c:pt idx="6898">
                  <c:v>6899</c:v>
                </c:pt>
                <c:pt idx="6899">
                  <c:v>6900</c:v>
                </c:pt>
                <c:pt idx="6900">
                  <c:v>6901</c:v>
                </c:pt>
                <c:pt idx="6901">
                  <c:v>6902</c:v>
                </c:pt>
                <c:pt idx="6902">
                  <c:v>6903</c:v>
                </c:pt>
                <c:pt idx="6903">
                  <c:v>6904</c:v>
                </c:pt>
                <c:pt idx="6904">
                  <c:v>6905</c:v>
                </c:pt>
                <c:pt idx="6905">
                  <c:v>6906</c:v>
                </c:pt>
                <c:pt idx="6906">
                  <c:v>6907</c:v>
                </c:pt>
                <c:pt idx="6907">
                  <c:v>6908</c:v>
                </c:pt>
                <c:pt idx="6908">
                  <c:v>6909</c:v>
                </c:pt>
                <c:pt idx="6909">
                  <c:v>6910</c:v>
                </c:pt>
                <c:pt idx="6910">
                  <c:v>6911</c:v>
                </c:pt>
                <c:pt idx="6911">
                  <c:v>6912</c:v>
                </c:pt>
                <c:pt idx="6912">
                  <c:v>6913</c:v>
                </c:pt>
                <c:pt idx="6913">
                  <c:v>6914</c:v>
                </c:pt>
                <c:pt idx="6914">
                  <c:v>6915</c:v>
                </c:pt>
                <c:pt idx="6915">
                  <c:v>6916</c:v>
                </c:pt>
                <c:pt idx="6916">
                  <c:v>6917</c:v>
                </c:pt>
                <c:pt idx="6917">
                  <c:v>6918</c:v>
                </c:pt>
                <c:pt idx="6918">
                  <c:v>6919</c:v>
                </c:pt>
                <c:pt idx="6919">
                  <c:v>6920</c:v>
                </c:pt>
                <c:pt idx="6920">
                  <c:v>6921</c:v>
                </c:pt>
                <c:pt idx="6921">
                  <c:v>6922</c:v>
                </c:pt>
                <c:pt idx="6922">
                  <c:v>6923</c:v>
                </c:pt>
                <c:pt idx="6923">
                  <c:v>6924</c:v>
                </c:pt>
                <c:pt idx="6924">
                  <c:v>6925</c:v>
                </c:pt>
                <c:pt idx="6925">
                  <c:v>6926</c:v>
                </c:pt>
                <c:pt idx="6926">
                  <c:v>6927</c:v>
                </c:pt>
                <c:pt idx="6927">
                  <c:v>6928</c:v>
                </c:pt>
                <c:pt idx="6928">
                  <c:v>6929</c:v>
                </c:pt>
                <c:pt idx="6929">
                  <c:v>6930</c:v>
                </c:pt>
                <c:pt idx="6930">
                  <c:v>6931</c:v>
                </c:pt>
                <c:pt idx="6931">
                  <c:v>6932</c:v>
                </c:pt>
                <c:pt idx="6932">
                  <c:v>6933</c:v>
                </c:pt>
                <c:pt idx="6933">
                  <c:v>6934</c:v>
                </c:pt>
                <c:pt idx="6934">
                  <c:v>6935</c:v>
                </c:pt>
                <c:pt idx="6935">
                  <c:v>6936</c:v>
                </c:pt>
                <c:pt idx="6936">
                  <c:v>6937</c:v>
                </c:pt>
                <c:pt idx="6937">
                  <c:v>6938</c:v>
                </c:pt>
                <c:pt idx="6938">
                  <c:v>6939</c:v>
                </c:pt>
                <c:pt idx="6939">
                  <c:v>6940</c:v>
                </c:pt>
                <c:pt idx="6940">
                  <c:v>6941</c:v>
                </c:pt>
                <c:pt idx="6941">
                  <c:v>6942</c:v>
                </c:pt>
                <c:pt idx="6942">
                  <c:v>6943</c:v>
                </c:pt>
                <c:pt idx="6943">
                  <c:v>6944</c:v>
                </c:pt>
                <c:pt idx="6944">
                  <c:v>6945</c:v>
                </c:pt>
                <c:pt idx="6945">
                  <c:v>6946</c:v>
                </c:pt>
                <c:pt idx="6946">
                  <c:v>6947</c:v>
                </c:pt>
                <c:pt idx="6947">
                  <c:v>6948</c:v>
                </c:pt>
                <c:pt idx="6948">
                  <c:v>6949</c:v>
                </c:pt>
                <c:pt idx="6949">
                  <c:v>6950</c:v>
                </c:pt>
                <c:pt idx="6950">
                  <c:v>6951</c:v>
                </c:pt>
                <c:pt idx="6951">
                  <c:v>6952</c:v>
                </c:pt>
                <c:pt idx="6952">
                  <c:v>6953</c:v>
                </c:pt>
                <c:pt idx="6953">
                  <c:v>6954</c:v>
                </c:pt>
                <c:pt idx="6954">
                  <c:v>6955</c:v>
                </c:pt>
                <c:pt idx="6955">
                  <c:v>6956</c:v>
                </c:pt>
                <c:pt idx="6956">
                  <c:v>6957</c:v>
                </c:pt>
                <c:pt idx="6957">
                  <c:v>6958</c:v>
                </c:pt>
                <c:pt idx="6958">
                  <c:v>6959</c:v>
                </c:pt>
                <c:pt idx="6959">
                  <c:v>6960</c:v>
                </c:pt>
                <c:pt idx="6960">
                  <c:v>6961</c:v>
                </c:pt>
                <c:pt idx="6961">
                  <c:v>6962</c:v>
                </c:pt>
                <c:pt idx="6962">
                  <c:v>6963</c:v>
                </c:pt>
                <c:pt idx="6963">
                  <c:v>6964</c:v>
                </c:pt>
                <c:pt idx="6964">
                  <c:v>6965</c:v>
                </c:pt>
                <c:pt idx="6965">
                  <c:v>6966</c:v>
                </c:pt>
                <c:pt idx="6966">
                  <c:v>6967</c:v>
                </c:pt>
                <c:pt idx="6967">
                  <c:v>6968</c:v>
                </c:pt>
                <c:pt idx="6968">
                  <c:v>6969</c:v>
                </c:pt>
                <c:pt idx="6969">
                  <c:v>6970</c:v>
                </c:pt>
                <c:pt idx="6970">
                  <c:v>6971</c:v>
                </c:pt>
                <c:pt idx="6971">
                  <c:v>6972</c:v>
                </c:pt>
                <c:pt idx="6972">
                  <c:v>6973</c:v>
                </c:pt>
                <c:pt idx="6973">
                  <c:v>6974</c:v>
                </c:pt>
                <c:pt idx="6974">
                  <c:v>6975</c:v>
                </c:pt>
                <c:pt idx="6975">
                  <c:v>6976</c:v>
                </c:pt>
                <c:pt idx="6976">
                  <c:v>6977</c:v>
                </c:pt>
                <c:pt idx="6977">
                  <c:v>6978</c:v>
                </c:pt>
                <c:pt idx="6978">
                  <c:v>6979</c:v>
                </c:pt>
                <c:pt idx="6979">
                  <c:v>6980</c:v>
                </c:pt>
                <c:pt idx="6980">
                  <c:v>6981</c:v>
                </c:pt>
                <c:pt idx="6981">
                  <c:v>6982</c:v>
                </c:pt>
                <c:pt idx="6982">
                  <c:v>6983</c:v>
                </c:pt>
                <c:pt idx="6983">
                  <c:v>6984</c:v>
                </c:pt>
                <c:pt idx="6984">
                  <c:v>6985</c:v>
                </c:pt>
                <c:pt idx="6985">
                  <c:v>6986</c:v>
                </c:pt>
                <c:pt idx="6986">
                  <c:v>6987</c:v>
                </c:pt>
                <c:pt idx="6987">
                  <c:v>6988</c:v>
                </c:pt>
                <c:pt idx="6988">
                  <c:v>6989</c:v>
                </c:pt>
                <c:pt idx="6989">
                  <c:v>6990</c:v>
                </c:pt>
                <c:pt idx="6990">
                  <c:v>6991</c:v>
                </c:pt>
                <c:pt idx="6991">
                  <c:v>6992</c:v>
                </c:pt>
                <c:pt idx="6992">
                  <c:v>6993</c:v>
                </c:pt>
                <c:pt idx="6993">
                  <c:v>6994</c:v>
                </c:pt>
                <c:pt idx="6994">
                  <c:v>6995</c:v>
                </c:pt>
                <c:pt idx="6995">
                  <c:v>6996</c:v>
                </c:pt>
                <c:pt idx="6996">
                  <c:v>6997</c:v>
                </c:pt>
                <c:pt idx="6997">
                  <c:v>6998</c:v>
                </c:pt>
                <c:pt idx="6998">
                  <c:v>6999</c:v>
                </c:pt>
                <c:pt idx="6999">
                  <c:v>7000</c:v>
                </c:pt>
                <c:pt idx="7000">
                  <c:v>7001</c:v>
                </c:pt>
                <c:pt idx="7001">
                  <c:v>7002</c:v>
                </c:pt>
                <c:pt idx="7002">
                  <c:v>7003</c:v>
                </c:pt>
                <c:pt idx="7003">
                  <c:v>7004</c:v>
                </c:pt>
                <c:pt idx="7004">
                  <c:v>7005</c:v>
                </c:pt>
                <c:pt idx="7005">
                  <c:v>7006</c:v>
                </c:pt>
                <c:pt idx="7006">
                  <c:v>7007</c:v>
                </c:pt>
                <c:pt idx="7007">
                  <c:v>7008</c:v>
                </c:pt>
                <c:pt idx="7008">
                  <c:v>7009</c:v>
                </c:pt>
                <c:pt idx="7009">
                  <c:v>7010</c:v>
                </c:pt>
                <c:pt idx="7010">
                  <c:v>7011</c:v>
                </c:pt>
                <c:pt idx="7011">
                  <c:v>7012</c:v>
                </c:pt>
                <c:pt idx="7012">
                  <c:v>7013</c:v>
                </c:pt>
                <c:pt idx="7013">
                  <c:v>7014</c:v>
                </c:pt>
                <c:pt idx="7014">
                  <c:v>7015</c:v>
                </c:pt>
                <c:pt idx="7015">
                  <c:v>7016</c:v>
                </c:pt>
                <c:pt idx="7016">
                  <c:v>7017</c:v>
                </c:pt>
                <c:pt idx="7017">
                  <c:v>7018</c:v>
                </c:pt>
                <c:pt idx="7018">
                  <c:v>7019</c:v>
                </c:pt>
                <c:pt idx="7019">
                  <c:v>7020</c:v>
                </c:pt>
                <c:pt idx="7020">
                  <c:v>7021</c:v>
                </c:pt>
                <c:pt idx="7021">
                  <c:v>7022</c:v>
                </c:pt>
                <c:pt idx="7022">
                  <c:v>7023</c:v>
                </c:pt>
                <c:pt idx="7023">
                  <c:v>7024</c:v>
                </c:pt>
                <c:pt idx="7024">
                  <c:v>7025</c:v>
                </c:pt>
                <c:pt idx="7025">
                  <c:v>7026</c:v>
                </c:pt>
                <c:pt idx="7026">
                  <c:v>7027</c:v>
                </c:pt>
                <c:pt idx="7027">
                  <c:v>7028</c:v>
                </c:pt>
                <c:pt idx="7028">
                  <c:v>7029</c:v>
                </c:pt>
                <c:pt idx="7029">
                  <c:v>7030</c:v>
                </c:pt>
                <c:pt idx="7030">
                  <c:v>7031</c:v>
                </c:pt>
                <c:pt idx="7031">
                  <c:v>7032</c:v>
                </c:pt>
                <c:pt idx="7032">
                  <c:v>7033</c:v>
                </c:pt>
                <c:pt idx="7033">
                  <c:v>7034</c:v>
                </c:pt>
                <c:pt idx="7034">
                  <c:v>7035</c:v>
                </c:pt>
                <c:pt idx="7035">
                  <c:v>7036</c:v>
                </c:pt>
                <c:pt idx="7036">
                  <c:v>7037</c:v>
                </c:pt>
                <c:pt idx="7037">
                  <c:v>7038</c:v>
                </c:pt>
                <c:pt idx="7038">
                  <c:v>7039</c:v>
                </c:pt>
                <c:pt idx="7039">
                  <c:v>7040</c:v>
                </c:pt>
                <c:pt idx="7040">
                  <c:v>7041</c:v>
                </c:pt>
                <c:pt idx="7041">
                  <c:v>7042</c:v>
                </c:pt>
                <c:pt idx="7042">
                  <c:v>7043</c:v>
                </c:pt>
                <c:pt idx="7043">
                  <c:v>7044</c:v>
                </c:pt>
                <c:pt idx="7044">
                  <c:v>7045</c:v>
                </c:pt>
                <c:pt idx="7045">
                  <c:v>7046</c:v>
                </c:pt>
                <c:pt idx="7046">
                  <c:v>7047</c:v>
                </c:pt>
                <c:pt idx="7047">
                  <c:v>7048</c:v>
                </c:pt>
                <c:pt idx="7048">
                  <c:v>7049</c:v>
                </c:pt>
                <c:pt idx="7049">
                  <c:v>7050</c:v>
                </c:pt>
                <c:pt idx="7050">
                  <c:v>7051</c:v>
                </c:pt>
                <c:pt idx="7051">
                  <c:v>7052</c:v>
                </c:pt>
                <c:pt idx="7052">
                  <c:v>7053</c:v>
                </c:pt>
                <c:pt idx="7053">
                  <c:v>7054</c:v>
                </c:pt>
                <c:pt idx="7054">
                  <c:v>7055</c:v>
                </c:pt>
                <c:pt idx="7055">
                  <c:v>7056</c:v>
                </c:pt>
                <c:pt idx="7056">
                  <c:v>7057</c:v>
                </c:pt>
                <c:pt idx="7057">
                  <c:v>7058</c:v>
                </c:pt>
                <c:pt idx="7058">
                  <c:v>7059</c:v>
                </c:pt>
                <c:pt idx="7059">
                  <c:v>7060</c:v>
                </c:pt>
                <c:pt idx="7060">
                  <c:v>7061</c:v>
                </c:pt>
                <c:pt idx="7061">
                  <c:v>7062</c:v>
                </c:pt>
                <c:pt idx="7062">
                  <c:v>7063</c:v>
                </c:pt>
                <c:pt idx="7063">
                  <c:v>7064</c:v>
                </c:pt>
                <c:pt idx="7064">
                  <c:v>7065</c:v>
                </c:pt>
                <c:pt idx="7065">
                  <c:v>7066</c:v>
                </c:pt>
                <c:pt idx="7066">
                  <c:v>7067</c:v>
                </c:pt>
                <c:pt idx="7067">
                  <c:v>7068</c:v>
                </c:pt>
                <c:pt idx="7068">
                  <c:v>7069</c:v>
                </c:pt>
                <c:pt idx="7069">
                  <c:v>7070</c:v>
                </c:pt>
                <c:pt idx="7070">
                  <c:v>7071</c:v>
                </c:pt>
                <c:pt idx="7071">
                  <c:v>7072</c:v>
                </c:pt>
                <c:pt idx="7072">
                  <c:v>7073</c:v>
                </c:pt>
                <c:pt idx="7073">
                  <c:v>7074</c:v>
                </c:pt>
                <c:pt idx="7074">
                  <c:v>7075</c:v>
                </c:pt>
                <c:pt idx="7075">
                  <c:v>7076</c:v>
                </c:pt>
                <c:pt idx="7076">
                  <c:v>7077</c:v>
                </c:pt>
                <c:pt idx="7077">
                  <c:v>7078</c:v>
                </c:pt>
                <c:pt idx="7078">
                  <c:v>7079</c:v>
                </c:pt>
                <c:pt idx="7079">
                  <c:v>7080</c:v>
                </c:pt>
                <c:pt idx="7080">
                  <c:v>7081</c:v>
                </c:pt>
                <c:pt idx="7081">
                  <c:v>7082</c:v>
                </c:pt>
                <c:pt idx="7082">
                  <c:v>7083</c:v>
                </c:pt>
                <c:pt idx="7083">
                  <c:v>7084</c:v>
                </c:pt>
                <c:pt idx="7084">
                  <c:v>7085</c:v>
                </c:pt>
                <c:pt idx="7085">
                  <c:v>7086</c:v>
                </c:pt>
                <c:pt idx="7086">
                  <c:v>7087</c:v>
                </c:pt>
                <c:pt idx="7087">
                  <c:v>7088</c:v>
                </c:pt>
                <c:pt idx="7088">
                  <c:v>7089</c:v>
                </c:pt>
                <c:pt idx="7089">
                  <c:v>7090</c:v>
                </c:pt>
                <c:pt idx="7090">
                  <c:v>7091</c:v>
                </c:pt>
                <c:pt idx="7091">
                  <c:v>7092</c:v>
                </c:pt>
                <c:pt idx="7092">
                  <c:v>7093</c:v>
                </c:pt>
                <c:pt idx="7093">
                  <c:v>7094</c:v>
                </c:pt>
                <c:pt idx="7094">
                  <c:v>7095</c:v>
                </c:pt>
                <c:pt idx="7095">
                  <c:v>7096</c:v>
                </c:pt>
                <c:pt idx="7096">
                  <c:v>7097</c:v>
                </c:pt>
                <c:pt idx="7097">
                  <c:v>7098</c:v>
                </c:pt>
                <c:pt idx="7098">
                  <c:v>7099</c:v>
                </c:pt>
                <c:pt idx="7099">
                  <c:v>7100</c:v>
                </c:pt>
                <c:pt idx="7100">
                  <c:v>7101</c:v>
                </c:pt>
                <c:pt idx="7101">
                  <c:v>7102</c:v>
                </c:pt>
                <c:pt idx="7102">
                  <c:v>7103</c:v>
                </c:pt>
                <c:pt idx="7103">
                  <c:v>7104</c:v>
                </c:pt>
                <c:pt idx="7104">
                  <c:v>7105</c:v>
                </c:pt>
                <c:pt idx="7105">
                  <c:v>7106</c:v>
                </c:pt>
                <c:pt idx="7106">
                  <c:v>7107</c:v>
                </c:pt>
                <c:pt idx="7107">
                  <c:v>7108</c:v>
                </c:pt>
                <c:pt idx="7108">
                  <c:v>7109</c:v>
                </c:pt>
                <c:pt idx="7109">
                  <c:v>7110</c:v>
                </c:pt>
                <c:pt idx="7110">
                  <c:v>7111</c:v>
                </c:pt>
                <c:pt idx="7111">
                  <c:v>7112</c:v>
                </c:pt>
                <c:pt idx="7112">
                  <c:v>7113</c:v>
                </c:pt>
                <c:pt idx="7113">
                  <c:v>7114</c:v>
                </c:pt>
                <c:pt idx="7114">
                  <c:v>7115</c:v>
                </c:pt>
                <c:pt idx="7115">
                  <c:v>7116</c:v>
                </c:pt>
                <c:pt idx="7116">
                  <c:v>7117</c:v>
                </c:pt>
                <c:pt idx="7117">
                  <c:v>7118</c:v>
                </c:pt>
                <c:pt idx="7118">
                  <c:v>7119</c:v>
                </c:pt>
                <c:pt idx="7119">
                  <c:v>7120</c:v>
                </c:pt>
                <c:pt idx="7120">
                  <c:v>7121</c:v>
                </c:pt>
                <c:pt idx="7121">
                  <c:v>7122</c:v>
                </c:pt>
                <c:pt idx="7122">
                  <c:v>7123</c:v>
                </c:pt>
                <c:pt idx="7123">
                  <c:v>7124</c:v>
                </c:pt>
                <c:pt idx="7124">
                  <c:v>7125</c:v>
                </c:pt>
                <c:pt idx="7125">
                  <c:v>7126</c:v>
                </c:pt>
                <c:pt idx="7126">
                  <c:v>7127</c:v>
                </c:pt>
                <c:pt idx="7127">
                  <c:v>7128</c:v>
                </c:pt>
                <c:pt idx="7128">
                  <c:v>7129</c:v>
                </c:pt>
                <c:pt idx="7129">
                  <c:v>7130</c:v>
                </c:pt>
                <c:pt idx="7130">
                  <c:v>7131</c:v>
                </c:pt>
                <c:pt idx="7131">
                  <c:v>7132</c:v>
                </c:pt>
                <c:pt idx="7132">
                  <c:v>7133</c:v>
                </c:pt>
                <c:pt idx="7133">
                  <c:v>7134</c:v>
                </c:pt>
                <c:pt idx="7134">
                  <c:v>7135</c:v>
                </c:pt>
                <c:pt idx="7135">
                  <c:v>7136</c:v>
                </c:pt>
                <c:pt idx="7136">
                  <c:v>7137</c:v>
                </c:pt>
                <c:pt idx="7137">
                  <c:v>7138</c:v>
                </c:pt>
                <c:pt idx="7138">
                  <c:v>7139</c:v>
                </c:pt>
                <c:pt idx="7139">
                  <c:v>7140</c:v>
                </c:pt>
                <c:pt idx="7140">
                  <c:v>7141</c:v>
                </c:pt>
                <c:pt idx="7141">
                  <c:v>7142</c:v>
                </c:pt>
                <c:pt idx="7142">
                  <c:v>7143</c:v>
                </c:pt>
                <c:pt idx="7143">
                  <c:v>7144</c:v>
                </c:pt>
                <c:pt idx="7144">
                  <c:v>7145</c:v>
                </c:pt>
                <c:pt idx="7145">
                  <c:v>7146</c:v>
                </c:pt>
                <c:pt idx="7146">
                  <c:v>7147</c:v>
                </c:pt>
                <c:pt idx="7147">
                  <c:v>7148</c:v>
                </c:pt>
                <c:pt idx="7148">
                  <c:v>7149</c:v>
                </c:pt>
                <c:pt idx="7149">
                  <c:v>7150</c:v>
                </c:pt>
                <c:pt idx="7150">
                  <c:v>7151</c:v>
                </c:pt>
                <c:pt idx="7151">
                  <c:v>7152</c:v>
                </c:pt>
                <c:pt idx="7152">
                  <c:v>7153</c:v>
                </c:pt>
                <c:pt idx="7153">
                  <c:v>7154</c:v>
                </c:pt>
                <c:pt idx="7154">
                  <c:v>7155</c:v>
                </c:pt>
                <c:pt idx="7155">
                  <c:v>7156</c:v>
                </c:pt>
                <c:pt idx="7156">
                  <c:v>7157</c:v>
                </c:pt>
                <c:pt idx="7157">
                  <c:v>7158</c:v>
                </c:pt>
                <c:pt idx="7158">
                  <c:v>7159</c:v>
                </c:pt>
                <c:pt idx="7159">
                  <c:v>7160</c:v>
                </c:pt>
                <c:pt idx="7160">
                  <c:v>7161</c:v>
                </c:pt>
                <c:pt idx="7161">
                  <c:v>7162</c:v>
                </c:pt>
                <c:pt idx="7162">
                  <c:v>7163</c:v>
                </c:pt>
                <c:pt idx="7163">
                  <c:v>7164</c:v>
                </c:pt>
                <c:pt idx="7164">
                  <c:v>7165</c:v>
                </c:pt>
                <c:pt idx="7165">
                  <c:v>7166</c:v>
                </c:pt>
                <c:pt idx="7166">
                  <c:v>7167</c:v>
                </c:pt>
                <c:pt idx="7167">
                  <c:v>7168</c:v>
                </c:pt>
                <c:pt idx="7168">
                  <c:v>7169</c:v>
                </c:pt>
                <c:pt idx="7169">
                  <c:v>7170</c:v>
                </c:pt>
                <c:pt idx="7170">
                  <c:v>7171</c:v>
                </c:pt>
                <c:pt idx="7171">
                  <c:v>7172</c:v>
                </c:pt>
                <c:pt idx="7172">
                  <c:v>7173</c:v>
                </c:pt>
                <c:pt idx="7173">
                  <c:v>7174</c:v>
                </c:pt>
                <c:pt idx="7174">
                  <c:v>7175</c:v>
                </c:pt>
                <c:pt idx="7175">
                  <c:v>7176</c:v>
                </c:pt>
                <c:pt idx="7176">
                  <c:v>7177</c:v>
                </c:pt>
                <c:pt idx="7177">
                  <c:v>7178</c:v>
                </c:pt>
                <c:pt idx="7178">
                  <c:v>7179</c:v>
                </c:pt>
                <c:pt idx="7179">
                  <c:v>7180</c:v>
                </c:pt>
                <c:pt idx="7180">
                  <c:v>7181</c:v>
                </c:pt>
                <c:pt idx="7181">
                  <c:v>7182</c:v>
                </c:pt>
                <c:pt idx="7182">
                  <c:v>7183</c:v>
                </c:pt>
                <c:pt idx="7183">
                  <c:v>7184</c:v>
                </c:pt>
                <c:pt idx="7184">
                  <c:v>7185</c:v>
                </c:pt>
                <c:pt idx="7185">
                  <c:v>7186</c:v>
                </c:pt>
                <c:pt idx="7186">
                  <c:v>7187</c:v>
                </c:pt>
                <c:pt idx="7187">
                  <c:v>7188</c:v>
                </c:pt>
                <c:pt idx="7188">
                  <c:v>7189</c:v>
                </c:pt>
                <c:pt idx="7189">
                  <c:v>7190</c:v>
                </c:pt>
                <c:pt idx="7190">
                  <c:v>7191</c:v>
                </c:pt>
                <c:pt idx="7191">
                  <c:v>7192</c:v>
                </c:pt>
                <c:pt idx="7192">
                  <c:v>7193</c:v>
                </c:pt>
                <c:pt idx="7193">
                  <c:v>7194</c:v>
                </c:pt>
                <c:pt idx="7194">
                  <c:v>7195</c:v>
                </c:pt>
                <c:pt idx="7195">
                  <c:v>7196</c:v>
                </c:pt>
                <c:pt idx="7196">
                  <c:v>7197</c:v>
                </c:pt>
                <c:pt idx="7197">
                  <c:v>7198</c:v>
                </c:pt>
                <c:pt idx="7198">
                  <c:v>7199</c:v>
                </c:pt>
                <c:pt idx="7199">
                  <c:v>7200</c:v>
                </c:pt>
                <c:pt idx="7200">
                  <c:v>7201</c:v>
                </c:pt>
                <c:pt idx="7201">
                  <c:v>7202</c:v>
                </c:pt>
                <c:pt idx="7202">
                  <c:v>7203</c:v>
                </c:pt>
                <c:pt idx="7203">
                  <c:v>7204</c:v>
                </c:pt>
                <c:pt idx="7204">
                  <c:v>7205</c:v>
                </c:pt>
                <c:pt idx="7205">
                  <c:v>7206</c:v>
                </c:pt>
                <c:pt idx="7206">
                  <c:v>7207</c:v>
                </c:pt>
                <c:pt idx="7207">
                  <c:v>7208</c:v>
                </c:pt>
                <c:pt idx="7208">
                  <c:v>7209</c:v>
                </c:pt>
                <c:pt idx="7209">
                  <c:v>7210</c:v>
                </c:pt>
                <c:pt idx="7210">
                  <c:v>7211</c:v>
                </c:pt>
                <c:pt idx="7211">
                  <c:v>7212</c:v>
                </c:pt>
                <c:pt idx="7212">
                  <c:v>7213</c:v>
                </c:pt>
                <c:pt idx="7213">
                  <c:v>7214</c:v>
                </c:pt>
                <c:pt idx="7214">
                  <c:v>7215</c:v>
                </c:pt>
                <c:pt idx="7215">
                  <c:v>7216</c:v>
                </c:pt>
                <c:pt idx="7216">
                  <c:v>7217</c:v>
                </c:pt>
                <c:pt idx="7217">
                  <c:v>7218</c:v>
                </c:pt>
                <c:pt idx="7218">
                  <c:v>7219</c:v>
                </c:pt>
                <c:pt idx="7219">
                  <c:v>7220</c:v>
                </c:pt>
                <c:pt idx="7220">
                  <c:v>7221</c:v>
                </c:pt>
                <c:pt idx="7221">
                  <c:v>7222</c:v>
                </c:pt>
                <c:pt idx="7222">
                  <c:v>7223</c:v>
                </c:pt>
                <c:pt idx="7223">
                  <c:v>7224</c:v>
                </c:pt>
                <c:pt idx="7224">
                  <c:v>7225</c:v>
                </c:pt>
                <c:pt idx="7225">
                  <c:v>7226</c:v>
                </c:pt>
                <c:pt idx="7226">
                  <c:v>7227</c:v>
                </c:pt>
                <c:pt idx="7227">
                  <c:v>7228</c:v>
                </c:pt>
                <c:pt idx="7228">
                  <c:v>7229</c:v>
                </c:pt>
                <c:pt idx="7229">
                  <c:v>7230</c:v>
                </c:pt>
                <c:pt idx="7230">
                  <c:v>7231</c:v>
                </c:pt>
                <c:pt idx="7231">
                  <c:v>7232</c:v>
                </c:pt>
                <c:pt idx="7232">
                  <c:v>7233</c:v>
                </c:pt>
                <c:pt idx="7233">
                  <c:v>7234</c:v>
                </c:pt>
                <c:pt idx="7234">
                  <c:v>7235</c:v>
                </c:pt>
                <c:pt idx="7235">
                  <c:v>7236</c:v>
                </c:pt>
                <c:pt idx="7236">
                  <c:v>7237</c:v>
                </c:pt>
                <c:pt idx="7237">
                  <c:v>7238</c:v>
                </c:pt>
                <c:pt idx="7238">
                  <c:v>7239</c:v>
                </c:pt>
                <c:pt idx="7239">
                  <c:v>7240</c:v>
                </c:pt>
                <c:pt idx="7240">
                  <c:v>7241</c:v>
                </c:pt>
                <c:pt idx="7241">
                  <c:v>7242</c:v>
                </c:pt>
                <c:pt idx="7242">
                  <c:v>7243</c:v>
                </c:pt>
                <c:pt idx="7243">
                  <c:v>7244</c:v>
                </c:pt>
                <c:pt idx="7244">
                  <c:v>7245</c:v>
                </c:pt>
                <c:pt idx="7245">
                  <c:v>7246</c:v>
                </c:pt>
                <c:pt idx="7246">
                  <c:v>7247</c:v>
                </c:pt>
                <c:pt idx="7247">
                  <c:v>7248</c:v>
                </c:pt>
                <c:pt idx="7248">
                  <c:v>7249</c:v>
                </c:pt>
                <c:pt idx="7249">
                  <c:v>7250</c:v>
                </c:pt>
                <c:pt idx="7250">
                  <c:v>7251</c:v>
                </c:pt>
                <c:pt idx="7251">
                  <c:v>7252</c:v>
                </c:pt>
                <c:pt idx="7252">
                  <c:v>7253</c:v>
                </c:pt>
                <c:pt idx="7253">
                  <c:v>7254</c:v>
                </c:pt>
                <c:pt idx="7254">
                  <c:v>7255</c:v>
                </c:pt>
                <c:pt idx="7255">
                  <c:v>7256</c:v>
                </c:pt>
                <c:pt idx="7256">
                  <c:v>7257</c:v>
                </c:pt>
                <c:pt idx="7257">
                  <c:v>7258</c:v>
                </c:pt>
                <c:pt idx="7258">
                  <c:v>7259</c:v>
                </c:pt>
                <c:pt idx="7259">
                  <c:v>7260</c:v>
                </c:pt>
                <c:pt idx="7260">
                  <c:v>7261</c:v>
                </c:pt>
                <c:pt idx="7261">
                  <c:v>7262</c:v>
                </c:pt>
                <c:pt idx="7262">
                  <c:v>7263</c:v>
                </c:pt>
                <c:pt idx="7263">
                  <c:v>7264</c:v>
                </c:pt>
                <c:pt idx="7264">
                  <c:v>7265</c:v>
                </c:pt>
                <c:pt idx="7265">
                  <c:v>7266</c:v>
                </c:pt>
                <c:pt idx="7266">
                  <c:v>7267</c:v>
                </c:pt>
                <c:pt idx="7267">
                  <c:v>7268</c:v>
                </c:pt>
                <c:pt idx="7268">
                  <c:v>7269</c:v>
                </c:pt>
                <c:pt idx="7269">
                  <c:v>7270</c:v>
                </c:pt>
                <c:pt idx="7270">
                  <c:v>7271</c:v>
                </c:pt>
                <c:pt idx="7271">
                  <c:v>7272</c:v>
                </c:pt>
                <c:pt idx="7272">
                  <c:v>7273</c:v>
                </c:pt>
                <c:pt idx="7273">
                  <c:v>7274</c:v>
                </c:pt>
                <c:pt idx="7274">
                  <c:v>7275</c:v>
                </c:pt>
                <c:pt idx="7275">
                  <c:v>7276</c:v>
                </c:pt>
                <c:pt idx="7276">
                  <c:v>7277</c:v>
                </c:pt>
                <c:pt idx="7277">
                  <c:v>7278</c:v>
                </c:pt>
                <c:pt idx="7278">
                  <c:v>7279</c:v>
                </c:pt>
                <c:pt idx="7279">
                  <c:v>7280</c:v>
                </c:pt>
                <c:pt idx="7280">
                  <c:v>7281</c:v>
                </c:pt>
                <c:pt idx="7281">
                  <c:v>7282</c:v>
                </c:pt>
                <c:pt idx="7282">
                  <c:v>7283</c:v>
                </c:pt>
                <c:pt idx="7283">
                  <c:v>7284</c:v>
                </c:pt>
                <c:pt idx="7284">
                  <c:v>7285</c:v>
                </c:pt>
                <c:pt idx="7285">
                  <c:v>7286</c:v>
                </c:pt>
                <c:pt idx="7286">
                  <c:v>7287</c:v>
                </c:pt>
                <c:pt idx="7287">
                  <c:v>7288</c:v>
                </c:pt>
                <c:pt idx="7288">
                  <c:v>7289</c:v>
                </c:pt>
                <c:pt idx="7289">
                  <c:v>7290</c:v>
                </c:pt>
                <c:pt idx="7290">
                  <c:v>7291</c:v>
                </c:pt>
                <c:pt idx="7291">
                  <c:v>7292</c:v>
                </c:pt>
                <c:pt idx="7292">
                  <c:v>7293</c:v>
                </c:pt>
                <c:pt idx="7293">
                  <c:v>7294</c:v>
                </c:pt>
                <c:pt idx="7294">
                  <c:v>7295</c:v>
                </c:pt>
                <c:pt idx="7295">
                  <c:v>7296</c:v>
                </c:pt>
                <c:pt idx="7296">
                  <c:v>7297</c:v>
                </c:pt>
                <c:pt idx="7297">
                  <c:v>7298</c:v>
                </c:pt>
                <c:pt idx="7298">
                  <c:v>7299</c:v>
                </c:pt>
                <c:pt idx="7299">
                  <c:v>7300</c:v>
                </c:pt>
                <c:pt idx="7300">
                  <c:v>7301</c:v>
                </c:pt>
                <c:pt idx="7301">
                  <c:v>7302</c:v>
                </c:pt>
                <c:pt idx="7302">
                  <c:v>7303</c:v>
                </c:pt>
                <c:pt idx="7303">
                  <c:v>7304</c:v>
                </c:pt>
                <c:pt idx="7304">
                  <c:v>7305</c:v>
                </c:pt>
                <c:pt idx="7305">
                  <c:v>7306</c:v>
                </c:pt>
                <c:pt idx="7306">
                  <c:v>7307</c:v>
                </c:pt>
                <c:pt idx="7307">
                  <c:v>7308</c:v>
                </c:pt>
                <c:pt idx="7308">
                  <c:v>7309</c:v>
                </c:pt>
                <c:pt idx="7309">
                  <c:v>7310</c:v>
                </c:pt>
                <c:pt idx="7310">
                  <c:v>7311</c:v>
                </c:pt>
                <c:pt idx="7311">
                  <c:v>7312</c:v>
                </c:pt>
                <c:pt idx="7312">
                  <c:v>7313</c:v>
                </c:pt>
                <c:pt idx="7313">
                  <c:v>7314</c:v>
                </c:pt>
                <c:pt idx="7314">
                  <c:v>7315</c:v>
                </c:pt>
                <c:pt idx="7315">
                  <c:v>7316</c:v>
                </c:pt>
                <c:pt idx="7316">
                  <c:v>7317</c:v>
                </c:pt>
                <c:pt idx="7317">
                  <c:v>7318</c:v>
                </c:pt>
                <c:pt idx="7318">
                  <c:v>7319</c:v>
                </c:pt>
                <c:pt idx="7319">
                  <c:v>7320</c:v>
                </c:pt>
                <c:pt idx="7320">
                  <c:v>7321</c:v>
                </c:pt>
                <c:pt idx="7321">
                  <c:v>7322</c:v>
                </c:pt>
                <c:pt idx="7322">
                  <c:v>7323</c:v>
                </c:pt>
                <c:pt idx="7323">
                  <c:v>7324</c:v>
                </c:pt>
                <c:pt idx="7324">
                  <c:v>7325</c:v>
                </c:pt>
                <c:pt idx="7325">
                  <c:v>7326</c:v>
                </c:pt>
                <c:pt idx="7326">
                  <c:v>7327</c:v>
                </c:pt>
                <c:pt idx="7327">
                  <c:v>7328</c:v>
                </c:pt>
                <c:pt idx="7328">
                  <c:v>7329</c:v>
                </c:pt>
                <c:pt idx="7329">
                  <c:v>7330</c:v>
                </c:pt>
                <c:pt idx="7330">
                  <c:v>7331</c:v>
                </c:pt>
                <c:pt idx="7331">
                  <c:v>7332</c:v>
                </c:pt>
                <c:pt idx="7332">
                  <c:v>7333</c:v>
                </c:pt>
                <c:pt idx="7333">
                  <c:v>7334</c:v>
                </c:pt>
                <c:pt idx="7334">
                  <c:v>7335</c:v>
                </c:pt>
                <c:pt idx="7335">
                  <c:v>7336</c:v>
                </c:pt>
                <c:pt idx="7336">
                  <c:v>7337</c:v>
                </c:pt>
                <c:pt idx="7337">
                  <c:v>7338</c:v>
                </c:pt>
                <c:pt idx="7338">
                  <c:v>7339</c:v>
                </c:pt>
                <c:pt idx="7339">
                  <c:v>7340</c:v>
                </c:pt>
                <c:pt idx="7340">
                  <c:v>7341</c:v>
                </c:pt>
                <c:pt idx="7341">
                  <c:v>7342</c:v>
                </c:pt>
                <c:pt idx="7342">
                  <c:v>7343</c:v>
                </c:pt>
                <c:pt idx="7343">
                  <c:v>7344</c:v>
                </c:pt>
                <c:pt idx="7344">
                  <c:v>7345</c:v>
                </c:pt>
                <c:pt idx="7345">
                  <c:v>7346</c:v>
                </c:pt>
                <c:pt idx="7346">
                  <c:v>7347</c:v>
                </c:pt>
                <c:pt idx="7347">
                  <c:v>7348</c:v>
                </c:pt>
                <c:pt idx="7348">
                  <c:v>7349</c:v>
                </c:pt>
                <c:pt idx="7349">
                  <c:v>7350</c:v>
                </c:pt>
                <c:pt idx="7350">
                  <c:v>7351</c:v>
                </c:pt>
                <c:pt idx="7351">
                  <c:v>7352</c:v>
                </c:pt>
                <c:pt idx="7352">
                  <c:v>7353</c:v>
                </c:pt>
                <c:pt idx="7353">
                  <c:v>7354</c:v>
                </c:pt>
                <c:pt idx="7354">
                  <c:v>7355</c:v>
                </c:pt>
                <c:pt idx="7355">
                  <c:v>7356</c:v>
                </c:pt>
                <c:pt idx="7356">
                  <c:v>7357</c:v>
                </c:pt>
                <c:pt idx="7357">
                  <c:v>7358</c:v>
                </c:pt>
                <c:pt idx="7358">
                  <c:v>7359</c:v>
                </c:pt>
                <c:pt idx="7359">
                  <c:v>7360</c:v>
                </c:pt>
                <c:pt idx="7360">
                  <c:v>7361</c:v>
                </c:pt>
                <c:pt idx="7361">
                  <c:v>7362</c:v>
                </c:pt>
                <c:pt idx="7362">
                  <c:v>7363</c:v>
                </c:pt>
                <c:pt idx="7363">
                  <c:v>7364</c:v>
                </c:pt>
                <c:pt idx="7364">
                  <c:v>7365</c:v>
                </c:pt>
                <c:pt idx="7365">
                  <c:v>7366</c:v>
                </c:pt>
                <c:pt idx="7366">
                  <c:v>7367</c:v>
                </c:pt>
                <c:pt idx="7367">
                  <c:v>7368</c:v>
                </c:pt>
                <c:pt idx="7368">
                  <c:v>7369</c:v>
                </c:pt>
                <c:pt idx="7369">
                  <c:v>7370</c:v>
                </c:pt>
                <c:pt idx="7370">
                  <c:v>7371</c:v>
                </c:pt>
                <c:pt idx="7371">
                  <c:v>7372</c:v>
                </c:pt>
                <c:pt idx="7372">
                  <c:v>7373</c:v>
                </c:pt>
                <c:pt idx="7373">
                  <c:v>7374</c:v>
                </c:pt>
                <c:pt idx="7374">
                  <c:v>7375</c:v>
                </c:pt>
                <c:pt idx="7375">
                  <c:v>7376</c:v>
                </c:pt>
                <c:pt idx="7376">
                  <c:v>7377</c:v>
                </c:pt>
                <c:pt idx="7377">
                  <c:v>7378</c:v>
                </c:pt>
                <c:pt idx="7378">
                  <c:v>7379</c:v>
                </c:pt>
                <c:pt idx="7379">
                  <c:v>7380</c:v>
                </c:pt>
                <c:pt idx="7380">
                  <c:v>7381</c:v>
                </c:pt>
                <c:pt idx="7381">
                  <c:v>7382</c:v>
                </c:pt>
                <c:pt idx="7382">
                  <c:v>7383</c:v>
                </c:pt>
                <c:pt idx="7383">
                  <c:v>7384</c:v>
                </c:pt>
                <c:pt idx="7384">
                  <c:v>7385</c:v>
                </c:pt>
                <c:pt idx="7385">
                  <c:v>7386</c:v>
                </c:pt>
                <c:pt idx="7386">
                  <c:v>7387</c:v>
                </c:pt>
                <c:pt idx="7387">
                  <c:v>7388</c:v>
                </c:pt>
                <c:pt idx="7388">
                  <c:v>7389</c:v>
                </c:pt>
                <c:pt idx="7389">
                  <c:v>7390</c:v>
                </c:pt>
                <c:pt idx="7390">
                  <c:v>7391</c:v>
                </c:pt>
                <c:pt idx="7391">
                  <c:v>7392</c:v>
                </c:pt>
                <c:pt idx="7392">
                  <c:v>7393</c:v>
                </c:pt>
                <c:pt idx="7393">
                  <c:v>7394</c:v>
                </c:pt>
                <c:pt idx="7394">
                  <c:v>7395</c:v>
                </c:pt>
                <c:pt idx="7395">
                  <c:v>7396</c:v>
                </c:pt>
                <c:pt idx="7396">
                  <c:v>7397</c:v>
                </c:pt>
                <c:pt idx="7397">
                  <c:v>7398</c:v>
                </c:pt>
                <c:pt idx="7398">
                  <c:v>7399</c:v>
                </c:pt>
                <c:pt idx="7399">
                  <c:v>7400</c:v>
                </c:pt>
                <c:pt idx="7400">
                  <c:v>7401</c:v>
                </c:pt>
                <c:pt idx="7401">
                  <c:v>7402</c:v>
                </c:pt>
                <c:pt idx="7402">
                  <c:v>7403</c:v>
                </c:pt>
                <c:pt idx="7403">
                  <c:v>7404</c:v>
                </c:pt>
                <c:pt idx="7404">
                  <c:v>7405</c:v>
                </c:pt>
                <c:pt idx="7405">
                  <c:v>7406</c:v>
                </c:pt>
                <c:pt idx="7406">
                  <c:v>7407</c:v>
                </c:pt>
                <c:pt idx="7407">
                  <c:v>7408</c:v>
                </c:pt>
                <c:pt idx="7408">
                  <c:v>7409</c:v>
                </c:pt>
                <c:pt idx="7409">
                  <c:v>7410</c:v>
                </c:pt>
                <c:pt idx="7410">
                  <c:v>7411</c:v>
                </c:pt>
                <c:pt idx="7411">
                  <c:v>7412</c:v>
                </c:pt>
                <c:pt idx="7412">
                  <c:v>7413</c:v>
                </c:pt>
                <c:pt idx="7413">
                  <c:v>7414</c:v>
                </c:pt>
                <c:pt idx="7414">
                  <c:v>7415</c:v>
                </c:pt>
                <c:pt idx="7415">
                  <c:v>7416</c:v>
                </c:pt>
                <c:pt idx="7416">
                  <c:v>7417</c:v>
                </c:pt>
                <c:pt idx="7417">
                  <c:v>7418</c:v>
                </c:pt>
                <c:pt idx="7418">
                  <c:v>7419</c:v>
                </c:pt>
                <c:pt idx="7419">
                  <c:v>7420</c:v>
                </c:pt>
                <c:pt idx="7420">
                  <c:v>7421</c:v>
                </c:pt>
                <c:pt idx="7421">
                  <c:v>7422</c:v>
                </c:pt>
                <c:pt idx="7422">
                  <c:v>7423</c:v>
                </c:pt>
                <c:pt idx="7423">
                  <c:v>7424</c:v>
                </c:pt>
                <c:pt idx="7424">
                  <c:v>7425</c:v>
                </c:pt>
                <c:pt idx="7425">
                  <c:v>7426</c:v>
                </c:pt>
                <c:pt idx="7426">
                  <c:v>7427</c:v>
                </c:pt>
                <c:pt idx="7427">
                  <c:v>7428</c:v>
                </c:pt>
                <c:pt idx="7428">
                  <c:v>7429</c:v>
                </c:pt>
                <c:pt idx="7429">
                  <c:v>7430</c:v>
                </c:pt>
                <c:pt idx="7430">
                  <c:v>7431</c:v>
                </c:pt>
                <c:pt idx="7431">
                  <c:v>7432</c:v>
                </c:pt>
                <c:pt idx="7432">
                  <c:v>7433</c:v>
                </c:pt>
                <c:pt idx="7433">
                  <c:v>7434</c:v>
                </c:pt>
                <c:pt idx="7434">
                  <c:v>7435</c:v>
                </c:pt>
                <c:pt idx="7435">
                  <c:v>7436</c:v>
                </c:pt>
                <c:pt idx="7436">
                  <c:v>7437</c:v>
                </c:pt>
                <c:pt idx="7437">
                  <c:v>7438</c:v>
                </c:pt>
                <c:pt idx="7438">
                  <c:v>7439</c:v>
                </c:pt>
                <c:pt idx="7439">
                  <c:v>7440</c:v>
                </c:pt>
                <c:pt idx="7440">
                  <c:v>7441</c:v>
                </c:pt>
                <c:pt idx="7441">
                  <c:v>7442</c:v>
                </c:pt>
                <c:pt idx="7442">
                  <c:v>7443</c:v>
                </c:pt>
                <c:pt idx="7443">
                  <c:v>7444</c:v>
                </c:pt>
                <c:pt idx="7444">
                  <c:v>7445</c:v>
                </c:pt>
                <c:pt idx="7445">
                  <c:v>7446</c:v>
                </c:pt>
                <c:pt idx="7446">
                  <c:v>7447</c:v>
                </c:pt>
                <c:pt idx="7447">
                  <c:v>7448</c:v>
                </c:pt>
                <c:pt idx="7448">
                  <c:v>7449</c:v>
                </c:pt>
                <c:pt idx="7449">
                  <c:v>7450</c:v>
                </c:pt>
                <c:pt idx="7450">
                  <c:v>7451</c:v>
                </c:pt>
                <c:pt idx="7451">
                  <c:v>7452</c:v>
                </c:pt>
                <c:pt idx="7452">
                  <c:v>7453</c:v>
                </c:pt>
                <c:pt idx="7453">
                  <c:v>7454</c:v>
                </c:pt>
                <c:pt idx="7454">
                  <c:v>7455</c:v>
                </c:pt>
                <c:pt idx="7455">
                  <c:v>7456</c:v>
                </c:pt>
                <c:pt idx="7456">
                  <c:v>7457</c:v>
                </c:pt>
                <c:pt idx="7457">
                  <c:v>7458</c:v>
                </c:pt>
                <c:pt idx="7458">
                  <c:v>7459</c:v>
                </c:pt>
                <c:pt idx="7459">
                  <c:v>7460</c:v>
                </c:pt>
                <c:pt idx="7460">
                  <c:v>7461</c:v>
                </c:pt>
                <c:pt idx="7461">
                  <c:v>7462</c:v>
                </c:pt>
                <c:pt idx="7462">
                  <c:v>7463</c:v>
                </c:pt>
                <c:pt idx="7463">
                  <c:v>7464</c:v>
                </c:pt>
                <c:pt idx="7464">
                  <c:v>7465</c:v>
                </c:pt>
                <c:pt idx="7465">
                  <c:v>7466</c:v>
                </c:pt>
                <c:pt idx="7466">
                  <c:v>7467</c:v>
                </c:pt>
                <c:pt idx="7467">
                  <c:v>7468</c:v>
                </c:pt>
                <c:pt idx="7468">
                  <c:v>7469</c:v>
                </c:pt>
                <c:pt idx="7469">
                  <c:v>7470</c:v>
                </c:pt>
                <c:pt idx="7470">
                  <c:v>7471</c:v>
                </c:pt>
                <c:pt idx="7471">
                  <c:v>7472</c:v>
                </c:pt>
                <c:pt idx="7472">
                  <c:v>7473</c:v>
                </c:pt>
                <c:pt idx="7473">
                  <c:v>7474</c:v>
                </c:pt>
                <c:pt idx="7474">
                  <c:v>7475</c:v>
                </c:pt>
                <c:pt idx="7475">
                  <c:v>7476</c:v>
                </c:pt>
                <c:pt idx="7476">
                  <c:v>7477</c:v>
                </c:pt>
                <c:pt idx="7477">
                  <c:v>7478</c:v>
                </c:pt>
                <c:pt idx="7478">
                  <c:v>7479</c:v>
                </c:pt>
                <c:pt idx="7479">
                  <c:v>7480</c:v>
                </c:pt>
                <c:pt idx="7480">
                  <c:v>7481</c:v>
                </c:pt>
                <c:pt idx="7481">
                  <c:v>7482</c:v>
                </c:pt>
                <c:pt idx="7482">
                  <c:v>7483</c:v>
                </c:pt>
                <c:pt idx="7483">
                  <c:v>7484</c:v>
                </c:pt>
                <c:pt idx="7484">
                  <c:v>7485</c:v>
                </c:pt>
                <c:pt idx="7485">
                  <c:v>7486</c:v>
                </c:pt>
                <c:pt idx="7486">
                  <c:v>7487</c:v>
                </c:pt>
                <c:pt idx="7487">
                  <c:v>7488</c:v>
                </c:pt>
                <c:pt idx="7488">
                  <c:v>7489</c:v>
                </c:pt>
                <c:pt idx="7489">
                  <c:v>7490</c:v>
                </c:pt>
                <c:pt idx="7490">
                  <c:v>7491</c:v>
                </c:pt>
                <c:pt idx="7491">
                  <c:v>7492</c:v>
                </c:pt>
                <c:pt idx="7492">
                  <c:v>7493</c:v>
                </c:pt>
                <c:pt idx="7493">
                  <c:v>7494</c:v>
                </c:pt>
                <c:pt idx="7494">
                  <c:v>7495</c:v>
                </c:pt>
                <c:pt idx="7495">
                  <c:v>7496</c:v>
                </c:pt>
                <c:pt idx="7496">
                  <c:v>7497</c:v>
                </c:pt>
                <c:pt idx="7497">
                  <c:v>7498</c:v>
                </c:pt>
                <c:pt idx="7498">
                  <c:v>7499</c:v>
                </c:pt>
                <c:pt idx="7499">
                  <c:v>7500</c:v>
                </c:pt>
                <c:pt idx="7500">
                  <c:v>7501</c:v>
                </c:pt>
                <c:pt idx="7501">
                  <c:v>7502</c:v>
                </c:pt>
                <c:pt idx="7502">
                  <c:v>7503</c:v>
                </c:pt>
                <c:pt idx="7503">
                  <c:v>7504</c:v>
                </c:pt>
                <c:pt idx="7504">
                  <c:v>7505</c:v>
                </c:pt>
                <c:pt idx="7505">
                  <c:v>7506</c:v>
                </c:pt>
                <c:pt idx="7506">
                  <c:v>7507</c:v>
                </c:pt>
                <c:pt idx="7507">
                  <c:v>7508</c:v>
                </c:pt>
                <c:pt idx="7508">
                  <c:v>7509</c:v>
                </c:pt>
                <c:pt idx="7509">
                  <c:v>7510</c:v>
                </c:pt>
                <c:pt idx="7510">
                  <c:v>7511</c:v>
                </c:pt>
                <c:pt idx="7511">
                  <c:v>7512</c:v>
                </c:pt>
                <c:pt idx="7512">
                  <c:v>7513</c:v>
                </c:pt>
                <c:pt idx="7513">
                  <c:v>7514</c:v>
                </c:pt>
                <c:pt idx="7514">
                  <c:v>7515</c:v>
                </c:pt>
                <c:pt idx="7515">
                  <c:v>7516</c:v>
                </c:pt>
                <c:pt idx="7516">
                  <c:v>7517</c:v>
                </c:pt>
                <c:pt idx="7517">
                  <c:v>7518</c:v>
                </c:pt>
                <c:pt idx="7518">
                  <c:v>7519</c:v>
                </c:pt>
                <c:pt idx="7519">
                  <c:v>7520</c:v>
                </c:pt>
                <c:pt idx="7520">
                  <c:v>7521</c:v>
                </c:pt>
                <c:pt idx="7521">
                  <c:v>7522</c:v>
                </c:pt>
                <c:pt idx="7522">
                  <c:v>7523</c:v>
                </c:pt>
                <c:pt idx="7523">
                  <c:v>7524</c:v>
                </c:pt>
                <c:pt idx="7524">
                  <c:v>7525</c:v>
                </c:pt>
                <c:pt idx="7525">
                  <c:v>7526</c:v>
                </c:pt>
                <c:pt idx="7526">
                  <c:v>7527</c:v>
                </c:pt>
                <c:pt idx="7527">
                  <c:v>7528</c:v>
                </c:pt>
                <c:pt idx="7528">
                  <c:v>7529</c:v>
                </c:pt>
                <c:pt idx="7529">
                  <c:v>7530</c:v>
                </c:pt>
                <c:pt idx="7530">
                  <c:v>7531</c:v>
                </c:pt>
                <c:pt idx="7531">
                  <c:v>7532</c:v>
                </c:pt>
                <c:pt idx="7532">
                  <c:v>7533</c:v>
                </c:pt>
                <c:pt idx="7533">
                  <c:v>7534</c:v>
                </c:pt>
                <c:pt idx="7534">
                  <c:v>7535</c:v>
                </c:pt>
                <c:pt idx="7535">
                  <c:v>7536</c:v>
                </c:pt>
                <c:pt idx="7536">
                  <c:v>7537</c:v>
                </c:pt>
                <c:pt idx="7537">
                  <c:v>7538</c:v>
                </c:pt>
                <c:pt idx="7538">
                  <c:v>7539</c:v>
                </c:pt>
                <c:pt idx="7539">
                  <c:v>7540</c:v>
                </c:pt>
                <c:pt idx="7540">
                  <c:v>7541</c:v>
                </c:pt>
                <c:pt idx="7541">
                  <c:v>7542</c:v>
                </c:pt>
                <c:pt idx="7542">
                  <c:v>7543</c:v>
                </c:pt>
                <c:pt idx="7543">
                  <c:v>7544</c:v>
                </c:pt>
                <c:pt idx="7544">
                  <c:v>7545</c:v>
                </c:pt>
                <c:pt idx="7545">
                  <c:v>7546</c:v>
                </c:pt>
                <c:pt idx="7546">
                  <c:v>7547</c:v>
                </c:pt>
                <c:pt idx="7547">
                  <c:v>7548</c:v>
                </c:pt>
                <c:pt idx="7548">
                  <c:v>7549</c:v>
                </c:pt>
                <c:pt idx="7549">
                  <c:v>7550</c:v>
                </c:pt>
                <c:pt idx="7550">
                  <c:v>7551</c:v>
                </c:pt>
                <c:pt idx="7551">
                  <c:v>7552</c:v>
                </c:pt>
                <c:pt idx="7552">
                  <c:v>7553</c:v>
                </c:pt>
                <c:pt idx="7553">
                  <c:v>7554</c:v>
                </c:pt>
                <c:pt idx="7554">
                  <c:v>7555</c:v>
                </c:pt>
                <c:pt idx="7555">
                  <c:v>7556</c:v>
                </c:pt>
                <c:pt idx="7556">
                  <c:v>7557</c:v>
                </c:pt>
                <c:pt idx="7557">
                  <c:v>7558</c:v>
                </c:pt>
                <c:pt idx="7558">
                  <c:v>7559</c:v>
                </c:pt>
                <c:pt idx="7559">
                  <c:v>7560</c:v>
                </c:pt>
                <c:pt idx="7560">
                  <c:v>7561</c:v>
                </c:pt>
                <c:pt idx="7561">
                  <c:v>7562</c:v>
                </c:pt>
                <c:pt idx="7562">
                  <c:v>7563</c:v>
                </c:pt>
                <c:pt idx="7563">
                  <c:v>7564</c:v>
                </c:pt>
                <c:pt idx="7564">
                  <c:v>7565</c:v>
                </c:pt>
                <c:pt idx="7565">
                  <c:v>7566</c:v>
                </c:pt>
                <c:pt idx="7566">
                  <c:v>7567</c:v>
                </c:pt>
                <c:pt idx="7567">
                  <c:v>7568</c:v>
                </c:pt>
                <c:pt idx="7568">
                  <c:v>7569</c:v>
                </c:pt>
                <c:pt idx="7569">
                  <c:v>7570</c:v>
                </c:pt>
                <c:pt idx="7570">
                  <c:v>7571</c:v>
                </c:pt>
                <c:pt idx="7571">
                  <c:v>7572</c:v>
                </c:pt>
                <c:pt idx="7572">
                  <c:v>7573</c:v>
                </c:pt>
                <c:pt idx="7573">
                  <c:v>7574</c:v>
                </c:pt>
                <c:pt idx="7574">
                  <c:v>7575</c:v>
                </c:pt>
                <c:pt idx="7575">
                  <c:v>7576</c:v>
                </c:pt>
                <c:pt idx="7576">
                  <c:v>7577</c:v>
                </c:pt>
                <c:pt idx="7577">
                  <c:v>7578</c:v>
                </c:pt>
                <c:pt idx="7578">
                  <c:v>7579</c:v>
                </c:pt>
                <c:pt idx="7579">
                  <c:v>7580</c:v>
                </c:pt>
                <c:pt idx="7580">
                  <c:v>7581</c:v>
                </c:pt>
                <c:pt idx="7581">
                  <c:v>7582</c:v>
                </c:pt>
                <c:pt idx="7582">
                  <c:v>7583</c:v>
                </c:pt>
                <c:pt idx="7583">
                  <c:v>7584</c:v>
                </c:pt>
                <c:pt idx="7584">
                  <c:v>7585</c:v>
                </c:pt>
                <c:pt idx="7585">
                  <c:v>7586</c:v>
                </c:pt>
                <c:pt idx="7586">
                  <c:v>7587</c:v>
                </c:pt>
                <c:pt idx="7587">
                  <c:v>7588</c:v>
                </c:pt>
                <c:pt idx="7588">
                  <c:v>7589</c:v>
                </c:pt>
                <c:pt idx="7589">
                  <c:v>7590</c:v>
                </c:pt>
                <c:pt idx="7590">
                  <c:v>7591</c:v>
                </c:pt>
                <c:pt idx="7591">
                  <c:v>7592</c:v>
                </c:pt>
                <c:pt idx="7592">
                  <c:v>7593</c:v>
                </c:pt>
                <c:pt idx="7593">
                  <c:v>7594</c:v>
                </c:pt>
                <c:pt idx="7594">
                  <c:v>7595</c:v>
                </c:pt>
                <c:pt idx="7595">
                  <c:v>7596</c:v>
                </c:pt>
                <c:pt idx="7596">
                  <c:v>7597</c:v>
                </c:pt>
                <c:pt idx="7597">
                  <c:v>7598</c:v>
                </c:pt>
                <c:pt idx="7598">
                  <c:v>7599</c:v>
                </c:pt>
                <c:pt idx="7599">
                  <c:v>7600</c:v>
                </c:pt>
                <c:pt idx="7600">
                  <c:v>7601</c:v>
                </c:pt>
                <c:pt idx="7601">
                  <c:v>7602</c:v>
                </c:pt>
                <c:pt idx="7602">
                  <c:v>7603</c:v>
                </c:pt>
                <c:pt idx="7603">
                  <c:v>7604</c:v>
                </c:pt>
                <c:pt idx="7604">
                  <c:v>7605</c:v>
                </c:pt>
                <c:pt idx="7605">
                  <c:v>7606</c:v>
                </c:pt>
                <c:pt idx="7606">
                  <c:v>7607</c:v>
                </c:pt>
                <c:pt idx="7607">
                  <c:v>7608</c:v>
                </c:pt>
                <c:pt idx="7608">
                  <c:v>7609</c:v>
                </c:pt>
                <c:pt idx="7609">
                  <c:v>7610</c:v>
                </c:pt>
                <c:pt idx="7610">
                  <c:v>7611</c:v>
                </c:pt>
                <c:pt idx="7611">
                  <c:v>7612</c:v>
                </c:pt>
                <c:pt idx="7612">
                  <c:v>7613</c:v>
                </c:pt>
                <c:pt idx="7613">
                  <c:v>7614</c:v>
                </c:pt>
                <c:pt idx="7614">
                  <c:v>7615</c:v>
                </c:pt>
                <c:pt idx="7615">
                  <c:v>7616</c:v>
                </c:pt>
                <c:pt idx="7616">
                  <c:v>7617</c:v>
                </c:pt>
                <c:pt idx="7617">
                  <c:v>7618</c:v>
                </c:pt>
                <c:pt idx="7618">
                  <c:v>7619</c:v>
                </c:pt>
                <c:pt idx="7619">
                  <c:v>7620</c:v>
                </c:pt>
                <c:pt idx="7620">
                  <c:v>7621</c:v>
                </c:pt>
                <c:pt idx="7621">
                  <c:v>7622</c:v>
                </c:pt>
                <c:pt idx="7622">
                  <c:v>7623</c:v>
                </c:pt>
                <c:pt idx="7623">
                  <c:v>7624</c:v>
                </c:pt>
                <c:pt idx="7624">
                  <c:v>7625</c:v>
                </c:pt>
                <c:pt idx="7625">
                  <c:v>7626</c:v>
                </c:pt>
                <c:pt idx="7626">
                  <c:v>7627</c:v>
                </c:pt>
                <c:pt idx="7627">
                  <c:v>7628</c:v>
                </c:pt>
                <c:pt idx="7628">
                  <c:v>7629</c:v>
                </c:pt>
                <c:pt idx="7629">
                  <c:v>7630</c:v>
                </c:pt>
                <c:pt idx="7630">
                  <c:v>7631</c:v>
                </c:pt>
                <c:pt idx="7631">
                  <c:v>7632</c:v>
                </c:pt>
                <c:pt idx="7632">
                  <c:v>7633</c:v>
                </c:pt>
                <c:pt idx="7633">
                  <c:v>7634</c:v>
                </c:pt>
                <c:pt idx="7634">
                  <c:v>7635</c:v>
                </c:pt>
                <c:pt idx="7635">
                  <c:v>7636</c:v>
                </c:pt>
                <c:pt idx="7636">
                  <c:v>7637</c:v>
                </c:pt>
                <c:pt idx="7637">
                  <c:v>7638</c:v>
                </c:pt>
                <c:pt idx="7638">
                  <c:v>7639</c:v>
                </c:pt>
                <c:pt idx="7639">
                  <c:v>7640</c:v>
                </c:pt>
                <c:pt idx="7640">
                  <c:v>7641</c:v>
                </c:pt>
                <c:pt idx="7641">
                  <c:v>7642</c:v>
                </c:pt>
                <c:pt idx="7642">
                  <c:v>7643</c:v>
                </c:pt>
                <c:pt idx="7643">
                  <c:v>7644</c:v>
                </c:pt>
                <c:pt idx="7644">
                  <c:v>7645</c:v>
                </c:pt>
                <c:pt idx="7645">
                  <c:v>7646</c:v>
                </c:pt>
                <c:pt idx="7646">
                  <c:v>7647</c:v>
                </c:pt>
                <c:pt idx="7647">
                  <c:v>7648</c:v>
                </c:pt>
                <c:pt idx="7648">
                  <c:v>7649</c:v>
                </c:pt>
                <c:pt idx="7649">
                  <c:v>7650</c:v>
                </c:pt>
                <c:pt idx="7650">
                  <c:v>7651</c:v>
                </c:pt>
                <c:pt idx="7651">
                  <c:v>7652</c:v>
                </c:pt>
                <c:pt idx="7652">
                  <c:v>7653</c:v>
                </c:pt>
                <c:pt idx="7653">
                  <c:v>7654</c:v>
                </c:pt>
                <c:pt idx="7654">
                  <c:v>7655</c:v>
                </c:pt>
                <c:pt idx="7655">
                  <c:v>7656</c:v>
                </c:pt>
                <c:pt idx="7656">
                  <c:v>7657</c:v>
                </c:pt>
                <c:pt idx="7657">
                  <c:v>7658</c:v>
                </c:pt>
                <c:pt idx="7658">
                  <c:v>7659</c:v>
                </c:pt>
                <c:pt idx="7659">
                  <c:v>7660</c:v>
                </c:pt>
                <c:pt idx="7660">
                  <c:v>7661</c:v>
                </c:pt>
                <c:pt idx="7661">
                  <c:v>7662</c:v>
                </c:pt>
                <c:pt idx="7662">
                  <c:v>7663</c:v>
                </c:pt>
                <c:pt idx="7663">
                  <c:v>7664</c:v>
                </c:pt>
                <c:pt idx="7664">
                  <c:v>7665</c:v>
                </c:pt>
                <c:pt idx="7665">
                  <c:v>7666</c:v>
                </c:pt>
                <c:pt idx="7666">
                  <c:v>7667</c:v>
                </c:pt>
                <c:pt idx="7667">
                  <c:v>7668</c:v>
                </c:pt>
                <c:pt idx="7668">
                  <c:v>7669</c:v>
                </c:pt>
                <c:pt idx="7669">
                  <c:v>7670</c:v>
                </c:pt>
                <c:pt idx="7670">
                  <c:v>7671</c:v>
                </c:pt>
                <c:pt idx="7671">
                  <c:v>7672</c:v>
                </c:pt>
                <c:pt idx="7672">
                  <c:v>7673</c:v>
                </c:pt>
                <c:pt idx="7673">
                  <c:v>7674</c:v>
                </c:pt>
                <c:pt idx="7674">
                  <c:v>7675</c:v>
                </c:pt>
                <c:pt idx="7675">
                  <c:v>7676</c:v>
                </c:pt>
                <c:pt idx="7676">
                  <c:v>7677</c:v>
                </c:pt>
                <c:pt idx="7677">
                  <c:v>7678</c:v>
                </c:pt>
                <c:pt idx="7678">
                  <c:v>7679</c:v>
                </c:pt>
                <c:pt idx="7679">
                  <c:v>7680</c:v>
                </c:pt>
                <c:pt idx="7680">
                  <c:v>7681</c:v>
                </c:pt>
                <c:pt idx="7681">
                  <c:v>7682</c:v>
                </c:pt>
                <c:pt idx="7682">
                  <c:v>7683</c:v>
                </c:pt>
                <c:pt idx="7683">
                  <c:v>7684</c:v>
                </c:pt>
                <c:pt idx="7684">
                  <c:v>7685</c:v>
                </c:pt>
                <c:pt idx="7685">
                  <c:v>7686</c:v>
                </c:pt>
                <c:pt idx="7686">
                  <c:v>7687</c:v>
                </c:pt>
              </c:numCache>
            </c:numRef>
          </c:xVal>
          <c:yVal>
            <c:numRef>
              <c:f>2</c:f>
              <c:numCache>
                <c:formatCode>General</c:formatCode>
                <c:ptCount val="7687"/>
                <c:pt idx="0">
                  <c:v>0.907809</c:v>
                </c:pt>
                <c:pt idx="1">
                  <c:v>0.778122</c:v>
                </c:pt>
                <c:pt idx="2">
                  <c:v>0.778122</c:v>
                </c:pt>
                <c:pt idx="3">
                  <c:v>0.778122</c:v>
                </c:pt>
                <c:pt idx="4">
                  <c:v>0.778122</c:v>
                </c:pt>
                <c:pt idx="5">
                  <c:v>0.778122</c:v>
                </c:pt>
                <c:pt idx="6">
                  <c:v>0.778122</c:v>
                </c:pt>
                <c:pt idx="7">
                  <c:v>0.778122</c:v>
                </c:pt>
                <c:pt idx="8">
                  <c:v>0.778122</c:v>
                </c:pt>
                <c:pt idx="9">
                  <c:v>0.778122</c:v>
                </c:pt>
                <c:pt idx="10">
                  <c:v>0.778122</c:v>
                </c:pt>
                <c:pt idx="11">
                  <c:v>0.778122</c:v>
                </c:pt>
                <c:pt idx="12">
                  <c:v>0.778122</c:v>
                </c:pt>
                <c:pt idx="13">
                  <c:v>0.778122</c:v>
                </c:pt>
                <c:pt idx="14">
                  <c:v>0.778122</c:v>
                </c:pt>
                <c:pt idx="15">
                  <c:v>0.778122</c:v>
                </c:pt>
                <c:pt idx="16">
                  <c:v>0.778122</c:v>
                </c:pt>
                <c:pt idx="17">
                  <c:v>0.778122</c:v>
                </c:pt>
                <c:pt idx="18">
                  <c:v>0.778122</c:v>
                </c:pt>
                <c:pt idx="19">
                  <c:v>0.772835</c:v>
                </c:pt>
                <c:pt idx="20">
                  <c:v>0.762261</c:v>
                </c:pt>
                <c:pt idx="21">
                  <c:v>0.762261</c:v>
                </c:pt>
                <c:pt idx="22">
                  <c:v>0.762261</c:v>
                </c:pt>
                <c:pt idx="23">
                  <c:v>0.762261</c:v>
                </c:pt>
                <c:pt idx="24">
                  <c:v>0.762261</c:v>
                </c:pt>
                <c:pt idx="25">
                  <c:v>0.762261</c:v>
                </c:pt>
                <c:pt idx="26">
                  <c:v>0.762261</c:v>
                </c:pt>
                <c:pt idx="27">
                  <c:v>0.762261</c:v>
                </c:pt>
                <c:pt idx="28">
                  <c:v>0.762261</c:v>
                </c:pt>
                <c:pt idx="29">
                  <c:v>0.762261</c:v>
                </c:pt>
                <c:pt idx="30">
                  <c:v>0.762261</c:v>
                </c:pt>
                <c:pt idx="31">
                  <c:v>0.762261</c:v>
                </c:pt>
                <c:pt idx="32">
                  <c:v>0.762261</c:v>
                </c:pt>
                <c:pt idx="33">
                  <c:v>0.762261</c:v>
                </c:pt>
                <c:pt idx="34">
                  <c:v>0.762261</c:v>
                </c:pt>
                <c:pt idx="35">
                  <c:v>0.762261</c:v>
                </c:pt>
                <c:pt idx="36">
                  <c:v>0.762261</c:v>
                </c:pt>
                <c:pt idx="37">
                  <c:v>0.762261</c:v>
                </c:pt>
                <c:pt idx="38">
                  <c:v>0.762261</c:v>
                </c:pt>
                <c:pt idx="39">
                  <c:v>0.762261</c:v>
                </c:pt>
                <c:pt idx="40">
                  <c:v>0.762261</c:v>
                </c:pt>
                <c:pt idx="41">
                  <c:v>0.762261</c:v>
                </c:pt>
                <c:pt idx="42">
                  <c:v>0.762261</c:v>
                </c:pt>
                <c:pt idx="43">
                  <c:v>0.762261</c:v>
                </c:pt>
                <c:pt idx="44">
                  <c:v>0.762261</c:v>
                </c:pt>
                <c:pt idx="45">
                  <c:v>0.762261</c:v>
                </c:pt>
                <c:pt idx="46">
                  <c:v>0.762261</c:v>
                </c:pt>
                <c:pt idx="47">
                  <c:v>0.762261</c:v>
                </c:pt>
                <c:pt idx="48">
                  <c:v>0.762261</c:v>
                </c:pt>
                <c:pt idx="49">
                  <c:v>0.762261</c:v>
                </c:pt>
                <c:pt idx="50">
                  <c:v>0.762261</c:v>
                </c:pt>
                <c:pt idx="51">
                  <c:v>0.762261</c:v>
                </c:pt>
                <c:pt idx="52">
                  <c:v>0.762261</c:v>
                </c:pt>
                <c:pt idx="53">
                  <c:v>0.762261</c:v>
                </c:pt>
                <c:pt idx="54">
                  <c:v>0.762261</c:v>
                </c:pt>
                <c:pt idx="55">
                  <c:v>0.762261</c:v>
                </c:pt>
                <c:pt idx="56">
                  <c:v>0.762261</c:v>
                </c:pt>
                <c:pt idx="57">
                  <c:v>0.762261</c:v>
                </c:pt>
                <c:pt idx="58">
                  <c:v>0.762261</c:v>
                </c:pt>
                <c:pt idx="59">
                  <c:v>0.762261</c:v>
                </c:pt>
                <c:pt idx="60">
                  <c:v>0.762261</c:v>
                </c:pt>
                <c:pt idx="61">
                  <c:v>0.762261</c:v>
                </c:pt>
                <c:pt idx="62">
                  <c:v>0.762261</c:v>
                </c:pt>
                <c:pt idx="63">
                  <c:v>0.762261</c:v>
                </c:pt>
                <c:pt idx="64">
                  <c:v>0.762261</c:v>
                </c:pt>
                <c:pt idx="65">
                  <c:v>0.762261</c:v>
                </c:pt>
                <c:pt idx="66">
                  <c:v>0.762261</c:v>
                </c:pt>
                <c:pt idx="67">
                  <c:v>0.762261</c:v>
                </c:pt>
                <c:pt idx="68">
                  <c:v>0.762261</c:v>
                </c:pt>
                <c:pt idx="69">
                  <c:v>0.762261</c:v>
                </c:pt>
                <c:pt idx="70">
                  <c:v>0.762261</c:v>
                </c:pt>
                <c:pt idx="71">
                  <c:v>0.762261</c:v>
                </c:pt>
                <c:pt idx="72">
                  <c:v>0.762261</c:v>
                </c:pt>
                <c:pt idx="73">
                  <c:v>0.762261</c:v>
                </c:pt>
                <c:pt idx="74">
                  <c:v>0.762261</c:v>
                </c:pt>
                <c:pt idx="75">
                  <c:v>0.762261</c:v>
                </c:pt>
                <c:pt idx="76">
                  <c:v>0.762261</c:v>
                </c:pt>
                <c:pt idx="77">
                  <c:v>0.762261</c:v>
                </c:pt>
                <c:pt idx="78">
                  <c:v>0.762261</c:v>
                </c:pt>
                <c:pt idx="79">
                  <c:v>0.762261</c:v>
                </c:pt>
                <c:pt idx="80">
                  <c:v>0.762261</c:v>
                </c:pt>
                <c:pt idx="81">
                  <c:v>0.762261</c:v>
                </c:pt>
                <c:pt idx="82">
                  <c:v>0.762261</c:v>
                </c:pt>
                <c:pt idx="83">
                  <c:v>0.762261</c:v>
                </c:pt>
                <c:pt idx="84">
                  <c:v>0.762261</c:v>
                </c:pt>
                <c:pt idx="85">
                  <c:v>0.762261</c:v>
                </c:pt>
                <c:pt idx="86">
                  <c:v>0.762261</c:v>
                </c:pt>
                <c:pt idx="87">
                  <c:v>0.762261</c:v>
                </c:pt>
                <c:pt idx="88">
                  <c:v>0.762261</c:v>
                </c:pt>
                <c:pt idx="89">
                  <c:v>0.762261</c:v>
                </c:pt>
                <c:pt idx="90">
                  <c:v>0.762261</c:v>
                </c:pt>
                <c:pt idx="91">
                  <c:v>0.762261</c:v>
                </c:pt>
                <c:pt idx="92">
                  <c:v>0.762261</c:v>
                </c:pt>
                <c:pt idx="93">
                  <c:v>0.762261</c:v>
                </c:pt>
                <c:pt idx="94">
                  <c:v>0.762261</c:v>
                </c:pt>
                <c:pt idx="95">
                  <c:v>0.762261</c:v>
                </c:pt>
                <c:pt idx="96">
                  <c:v>0.762261</c:v>
                </c:pt>
                <c:pt idx="97">
                  <c:v>0.762261</c:v>
                </c:pt>
                <c:pt idx="98">
                  <c:v>0.762261</c:v>
                </c:pt>
                <c:pt idx="99">
                  <c:v>0.762261</c:v>
                </c:pt>
                <c:pt idx="100">
                  <c:v>0.762261</c:v>
                </c:pt>
                <c:pt idx="101">
                  <c:v>0.762261</c:v>
                </c:pt>
                <c:pt idx="102">
                  <c:v>0.762261</c:v>
                </c:pt>
                <c:pt idx="103">
                  <c:v>0.762261</c:v>
                </c:pt>
                <c:pt idx="104">
                  <c:v>0.762261</c:v>
                </c:pt>
                <c:pt idx="105">
                  <c:v>0.762261</c:v>
                </c:pt>
                <c:pt idx="106">
                  <c:v>0.762261</c:v>
                </c:pt>
                <c:pt idx="107">
                  <c:v>0.762261</c:v>
                </c:pt>
                <c:pt idx="108">
                  <c:v>0.762261</c:v>
                </c:pt>
                <c:pt idx="109">
                  <c:v>0.762261</c:v>
                </c:pt>
                <c:pt idx="110">
                  <c:v>0.762261</c:v>
                </c:pt>
                <c:pt idx="111">
                  <c:v>0.762261</c:v>
                </c:pt>
                <c:pt idx="112">
                  <c:v>0.762261</c:v>
                </c:pt>
                <c:pt idx="113">
                  <c:v>0.762261</c:v>
                </c:pt>
                <c:pt idx="114">
                  <c:v>0.762261</c:v>
                </c:pt>
                <c:pt idx="115">
                  <c:v>0.762261</c:v>
                </c:pt>
                <c:pt idx="116">
                  <c:v>0.762261</c:v>
                </c:pt>
                <c:pt idx="117">
                  <c:v>0.762261</c:v>
                </c:pt>
                <c:pt idx="118">
                  <c:v>0.762261</c:v>
                </c:pt>
                <c:pt idx="119">
                  <c:v>0.762261</c:v>
                </c:pt>
                <c:pt idx="120">
                  <c:v>0.762261</c:v>
                </c:pt>
                <c:pt idx="121">
                  <c:v>0.762261</c:v>
                </c:pt>
                <c:pt idx="122">
                  <c:v>0.762261</c:v>
                </c:pt>
                <c:pt idx="123">
                  <c:v>0.762261</c:v>
                </c:pt>
                <c:pt idx="124">
                  <c:v>0.762261</c:v>
                </c:pt>
                <c:pt idx="125">
                  <c:v>0.762261</c:v>
                </c:pt>
                <c:pt idx="126">
                  <c:v>0.762261</c:v>
                </c:pt>
                <c:pt idx="127">
                  <c:v>0.762261</c:v>
                </c:pt>
                <c:pt idx="128">
                  <c:v>0.762261</c:v>
                </c:pt>
                <c:pt idx="129">
                  <c:v>0.762261</c:v>
                </c:pt>
                <c:pt idx="130">
                  <c:v>0.762261</c:v>
                </c:pt>
                <c:pt idx="131">
                  <c:v>0.762261</c:v>
                </c:pt>
                <c:pt idx="132">
                  <c:v>0.762261</c:v>
                </c:pt>
                <c:pt idx="133">
                  <c:v>0.762261</c:v>
                </c:pt>
                <c:pt idx="134">
                  <c:v>0.762261</c:v>
                </c:pt>
                <c:pt idx="135">
                  <c:v>0.762261</c:v>
                </c:pt>
                <c:pt idx="136">
                  <c:v>0.762261</c:v>
                </c:pt>
                <c:pt idx="137">
                  <c:v>0.762261</c:v>
                </c:pt>
                <c:pt idx="138">
                  <c:v>0.762261</c:v>
                </c:pt>
                <c:pt idx="139">
                  <c:v>0.762261</c:v>
                </c:pt>
                <c:pt idx="140">
                  <c:v>0.762261</c:v>
                </c:pt>
                <c:pt idx="141">
                  <c:v>0.762261</c:v>
                </c:pt>
                <c:pt idx="142">
                  <c:v>0.762261</c:v>
                </c:pt>
                <c:pt idx="143">
                  <c:v>0.762261</c:v>
                </c:pt>
                <c:pt idx="144">
                  <c:v>0.762261</c:v>
                </c:pt>
                <c:pt idx="145">
                  <c:v>0.762261</c:v>
                </c:pt>
                <c:pt idx="146">
                  <c:v>0.762261</c:v>
                </c:pt>
                <c:pt idx="147">
                  <c:v>0.762261</c:v>
                </c:pt>
                <c:pt idx="148">
                  <c:v>0.762261</c:v>
                </c:pt>
                <c:pt idx="149">
                  <c:v>0.762261</c:v>
                </c:pt>
                <c:pt idx="150">
                  <c:v>0.762261</c:v>
                </c:pt>
                <c:pt idx="151">
                  <c:v>0.762261</c:v>
                </c:pt>
                <c:pt idx="152">
                  <c:v>0.762261</c:v>
                </c:pt>
                <c:pt idx="153">
                  <c:v>0.762261</c:v>
                </c:pt>
                <c:pt idx="154">
                  <c:v>0.762261</c:v>
                </c:pt>
                <c:pt idx="155">
                  <c:v>0.762261</c:v>
                </c:pt>
                <c:pt idx="156">
                  <c:v>0.762261</c:v>
                </c:pt>
                <c:pt idx="157">
                  <c:v>0.762261</c:v>
                </c:pt>
                <c:pt idx="158">
                  <c:v>0.762261</c:v>
                </c:pt>
                <c:pt idx="159">
                  <c:v>0.762261</c:v>
                </c:pt>
                <c:pt idx="160">
                  <c:v>0.762261</c:v>
                </c:pt>
                <c:pt idx="161">
                  <c:v>0.762261</c:v>
                </c:pt>
                <c:pt idx="162">
                  <c:v>0.762261</c:v>
                </c:pt>
                <c:pt idx="163">
                  <c:v>0.762261</c:v>
                </c:pt>
                <c:pt idx="164">
                  <c:v>0.762261</c:v>
                </c:pt>
                <c:pt idx="165">
                  <c:v>0.762261</c:v>
                </c:pt>
                <c:pt idx="166">
                  <c:v>0.762261</c:v>
                </c:pt>
                <c:pt idx="167">
                  <c:v>0.762261</c:v>
                </c:pt>
                <c:pt idx="168">
                  <c:v>0.762261</c:v>
                </c:pt>
                <c:pt idx="169">
                  <c:v>0.762261</c:v>
                </c:pt>
                <c:pt idx="170">
                  <c:v>0.762261</c:v>
                </c:pt>
                <c:pt idx="171">
                  <c:v>0.762261</c:v>
                </c:pt>
                <c:pt idx="172">
                  <c:v>0.762261</c:v>
                </c:pt>
                <c:pt idx="173">
                  <c:v>0.762261</c:v>
                </c:pt>
                <c:pt idx="174">
                  <c:v>0.762261</c:v>
                </c:pt>
                <c:pt idx="175">
                  <c:v>0.800203</c:v>
                </c:pt>
                <c:pt idx="176">
                  <c:v>0.819174</c:v>
                </c:pt>
                <c:pt idx="177">
                  <c:v>0.819174</c:v>
                </c:pt>
                <c:pt idx="178">
                  <c:v>0.819174</c:v>
                </c:pt>
                <c:pt idx="179">
                  <c:v>0.819174</c:v>
                </c:pt>
                <c:pt idx="180">
                  <c:v>0.819174</c:v>
                </c:pt>
                <c:pt idx="181">
                  <c:v>0.819174</c:v>
                </c:pt>
                <c:pt idx="182">
                  <c:v>0.819174</c:v>
                </c:pt>
                <c:pt idx="183">
                  <c:v>0.819174</c:v>
                </c:pt>
                <c:pt idx="184">
                  <c:v>0.819174</c:v>
                </c:pt>
                <c:pt idx="185">
                  <c:v>0.819174</c:v>
                </c:pt>
                <c:pt idx="186">
                  <c:v>0.819174</c:v>
                </c:pt>
                <c:pt idx="187">
                  <c:v>0.819174</c:v>
                </c:pt>
                <c:pt idx="188">
                  <c:v>0.819174</c:v>
                </c:pt>
                <c:pt idx="189">
                  <c:v>0.819174</c:v>
                </c:pt>
                <c:pt idx="190">
                  <c:v>0.819174</c:v>
                </c:pt>
                <c:pt idx="191">
                  <c:v>0.819174</c:v>
                </c:pt>
                <c:pt idx="192">
                  <c:v>0.819174</c:v>
                </c:pt>
                <c:pt idx="193">
                  <c:v>0.819174</c:v>
                </c:pt>
                <c:pt idx="194">
                  <c:v>0.819174</c:v>
                </c:pt>
                <c:pt idx="195">
                  <c:v>0.819174</c:v>
                </c:pt>
                <c:pt idx="196">
                  <c:v>0.819174</c:v>
                </c:pt>
                <c:pt idx="197">
                  <c:v>0.819174</c:v>
                </c:pt>
                <c:pt idx="198">
                  <c:v>0.819174</c:v>
                </c:pt>
                <c:pt idx="199">
                  <c:v>0.819174</c:v>
                </c:pt>
                <c:pt idx="200">
                  <c:v>0.819174</c:v>
                </c:pt>
                <c:pt idx="201">
                  <c:v>0.819174</c:v>
                </c:pt>
                <c:pt idx="202">
                  <c:v>0.819174</c:v>
                </c:pt>
                <c:pt idx="203">
                  <c:v>0.819174</c:v>
                </c:pt>
                <c:pt idx="204">
                  <c:v>0.819174</c:v>
                </c:pt>
                <c:pt idx="205">
                  <c:v>0.819174</c:v>
                </c:pt>
                <c:pt idx="206">
                  <c:v>0.819174</c:v>
                </c:pt>
                <c:pt idx="207">
                  <c:v>0.819174</c:v>
                </c:pt>
                <c:pt idx="208">
                  <c:v>0.819174</c:v>
                </c:pt>
                <c:pt idx="209">
                  <c:v>0.819174</c:v>
                </c:pt>
                <c:pt idx="210">
                  <c:v>0.819174</c:v>
                </c:pt>
                <c:pt idx="211">
                  <c:v>0.819174</c:v>
                </c:pt>
                <c:pt idx="212">
                  <c:v>0.819174</c:v>
                </c:pt>
                <c:pt idx="213">
                  <c:v>0.819174</c:v>
                </c:pt>
                <c:pt idx="214">
                  <c:v>0.819174</c:v>
                </c:pt>
                <c:pt idx="215">
                  <c:v>0.819174</c:v>
                </c:pt>
                <c:pt idx="216">
                  <c:v>0.819174</c:v>
                </c:pt>
                <c:pt idx="217">
                  <c:v>0.819174</c:v>
                </c:pt>
                <c:pt idx="218">
                  <c:v>0.819174</c:v>
                </c:pt>
                <c:pt idx="219">
                  <c:v>0.819174</c:v>
                </c:pt>
                <c:pt idx="220">
                  <c:v>0.819174</c:v>
                </c:pt>
                <c:pt idx="221">
                  <c:v>0.819174</c:v>
                </c:pt>
                <c:pt idx="222">
                  <c:v>0.819174</c:v>
                </c:pt>
                <c:pt idx="223">
                  <c:v>0.819174</c:v>
                </c:pt>
                <c:pt idx="224">
                  <c:v>0.819174</c:v>
                </c:pt>
                <c:pt idx="225">
                  <c:v>0.819174</c:v>
                </c:pt>
                <c:pt idx="226">
                  <c:v>0.819174</c:v>
                </c:pt>
                <c:pt idx="227">
                  <c:v>0.819174</c:v>
                </c:pt>
                <c:pt idx="228">
                  <c:v>0.819174</c:v>
                </c:pt>
                <c:pt idx="229">
                  <c:v>0.819174</c:v>
                </c:pt>
                <c:pt idx="230">
                  <c:v>0.819174</c:v>
                </c:pt>
                <c:pt idx="231">
                  <c:v>0.819174</c:v>
                </c:pt>
                <c:pt idx="232">
                  <c:v>0.819174</c:v>
                </c:pt>
                <c:pt idx="233">
                  <c:v>0.819174</c:v>
                </c:pt>
                <c:pt idx="234">
                  <c:v>0.819174</c:v>
                </c:pt>
                <c:pt idx="235">
                  <c:v>0.819174</c:v>
                </c:pt>
                <c:pt idx="236">
                  <c:v>0.819174</c:v>
                </c:pt>
                <c:pt idx="237">
                  <c:v>0.819174</c:v>
                </c:pt>
                <c:pt idx="238">
                  <c:v>0.819174</c:v>
                </c:pt>
                <c:pt idx="239">
                  <c:v>0.819174</c:v>
                </c:pt>
                <c:pt idx="240">
                  <c:v>0.819174</c:v>
                </c:pt>
                <c:pt idx="241">
                  <c:v>0.819174</c:v>
                </c:pt>
                <c:pt idx="242">
                  <c:v>0.819174</c:v>
                </c:pt>
                <c:pt idx="243">
                  <c:v>0.819174</c:v>
                </c:pt>
                <c:pt idx="244">
                  <c:v>0.819174</c:v>
                </c:pt>
                <c:pt idx="245">
                  <c:v>0.819174</c:v>
                </c:pt>
                <c:pt idx="246">
                  <c:v>0.819174</c:v>
                </c:pt>
                <c:pt idx="247">
                  <c:v>0.819174</c:v>
                </c:pt>
                <c:pt idx="248">
                  <c:v>0.588723</c:v>
                </c:pt>
                <c:pt idx="249">
                  <c:v>0.588723</c:v>
                </c:pt>
                <c:pt idx="250">
                  <c:v>0.588723</c:v>
                </c:pt>
                <c:pt idx="251">
                  <c:v>0.588723</c:v>
                </c:pt>
                <c:pt idx="252">
                  <c:v>0.588723</c:v>
                </c:pt>
                <c:pt idx="253">
                  <c:v>0.588723</c:v>
                </c:pt>
                <c:pt idx="254">
                  <c:v>0.588723</c:v>
                </c:pt>
                <c:pt idx="255">
                  <c:v>0.588723</c:v>
                </c:pt>
                <c:pt idx="256">
                  <c:v>0.588723</c:v>
                </c:pt>
                <c:pt idx="257">
                  <c:v>0.588723</c:v>
                </c:pt>
                <c:pt idx="258">
                  <c:v>0.588723</c:v>
                </c:pt>
                <c:pt idx="259">
                  <c:v>0.588723</c:v>
                </c:pt>
                <c:pt idx="260">
                  <c:v>0.588723</c:v>
                </c:pt>
                <c:pt idx="261">
                  <c:v>0.588723</c:v>
                </c:pt>
                <c:pt idx="262">
                  <c:v>0.588723</c:v>
                </c:pt>
                <c:pt idx="263">
                  <c:v>0.588723</c:v>
                </c:pt>
                <c:pt idx="264">
                  <c:v>0.588723</c:v>
                </c:pt>
                <c:pt idx="265">
                  <c:v>0.588723</c:v>
                </c:pt>
                <c:pt idx="266">
                  <c:v>0.588723</c:v>
                </c:pt>
                <c:pt idx="267">
                  <c:v>0.588723</c:v>
                </c:pt>
                <c:pt idx="268">
                  <c:v>0.588723</c:v>
                </c:pt>
                <c:pt idx="269">
                  <c:v>0.588723</c:v>
                </c:pt>
                <c:pt idx="270">
                  <c:v>0.588723</c:v>
                </c:pt>
                <c:pt idx="271">
                  <c:v>0.588723</c:v>
                </c:pt>
                <c:pt idx="272">
                  <c:v>0.588723</c:v>
                </c:pt>
                <c:pt idx="273">
                  <c:v>0.588723</c:v>
                </c:pt>
                <c:pt idx="274">
                  <c:v>0.588723</c:v>
                </c:pt>
                <c:pt idx="275">
                  <c:v>0.588723</c:v>
                </c:pt>
                <c:pt idx="276">
                  <c:v>0.588723</c:v>
                </c:pt>
                <c:pt idx="277">
                  <c:v>0.588723</c:v>
                </c:pt>
                <c:pt idx="278">
                  <c:v>0.588723</c:v>
                </c:pt>
                <c:pt idx="279">
                  <c:v>0.588723</c:v>
                </c:pt>
                <c:pt idx="280">
                  <c:v>0.588723</c:v>
                </c:pt>
                <c:pt idx="281">
                  <c:v>0.588723</c:v>
                </c:pt>
                <c:pt idx="282">
                  <c:v>0.588723</c:v>
                </c:pt>
                <c:pt idx="283">
                  <c:v>0.588723</c:v>
                </c:pt>
                <c:pt idx="284">
                  <c:v>0.588723</c:v>
                </c:pt>
                <c:pt idx="285">
                  <c:v>0.588723</c:v>
                </c:pt>
                <c:pt idx="286">
                  <c:v>0.588723</c:v>
                </c:pt>
                <c:pt idx="287">
                  <c:v>0.588723</c:v>
                </c:pt>
                <c:pt idx="288">
                  <c:v>0.588723</c:v>
                </c:pt>
                <c:pt idx="289">
                  <c:v>0.588723</c:v>
                </c:pt>
                <c:pt idx="290">
                  <c:v>0.588723</c:v>
                </c:pt>
                <c:pt idx="291">
                  <c:v>0.588723</c:v>
                </c:pt>
                <c:pt idx="292">
                  <c:v>0.588723</c:v>
                </c:pt>
                <c:pt idx="293">
                  <c:v>0.588723</c:v>
                </c:pt>
                <c:pt idx="294">
                  <c:v>0.588723</c:v>
                </c:pt>
                <c:pt idx="295">
                  <c:v>0.588723</c:v>
                </c:pt>
                <c:pt idx="296">
                  <c:v>0.588723</c:v>
                </c:pt>
                <c:pt idx="297">
                  <c:v>0.588723</c:v>
                </c:pt>
                <c:pt idx="298">
                  <c:v>0.588723</c:v>
                </c:pt>
                <c:pt idx="299">
                  <c:v>0.588723</c:v>
                </c:pt>
                <c:pt idx="300">
                  <c:v>0.588723</c:v>
                </c:pt>
                <c:pt idx="301">
                  <c:v>0.588723</c:v>
                </c:pt>
                <c:pt idx="302">
                  <c:v>0.588723</c:v>
                </c:pt>
                <c:pt idx="303">
                  <c:v>0.588723</c:v>
                </c:pt>
                <c:pt idx="304">
                  <c:v>0.588723</c:v>
                </c:pt>
                <c:pt idx="305">
                  <c:v>0.588723</c:v>
                </c:pt>
                <c:pt idx="306">
                  <c:v>0.588723</c:v>
                </c:pt>
                <c:pt idx="307">
                  <c:v>0.588723</c:v>
                </c:pt>
                <c:pt idx="308">
                  <c:v>0.588723</c:v>
                </c:pt>
                <c:pt idx="309">
                  <c:v>0.588723</c:v>
                </c:pt>
                <c:pt idx="310">
                  <c:v>0.588723</c:v>
                </c:pt>
                <c:pt idx="311">
                  <c:v>0.588723</c:v>
                </c:pt>
                <c:pt idx="312">
                  <c:v>0.588723</c:v>
                </c:pt>
                <c:pt idx="313">
                  <c:v>0.588723</c:v>
                </c:pt>
                <c:pt idx="314">
                  <c:v>0.588723</c:v>
                </c:pt>
                <c:pt idx="315">
                  <c:v>0.588723</c:v>
                </c:pt>
                <c:pt idx="316">
                  <c:v>0.588723</c:v>
                </c:pt>
                <c:pt idx="317">
                  <c:v>0.588723</c:v>
                </c:pt>
                <c:pt idx="318">
                  <c:v>0.612359</c:v>
                </c:pt>
                <c:pt idx="319">
                  <c:v>0.624177</c:v>
                </c:pt>
                <c:pt idx="320">
                  <c:v>0.624177</c:v>
                </c:pt>
                <c:pt idx="321">
                  <c:v>0.624177</c:v>
                </c:pt>
                <c:pt idx="322">
                  <c:v>0.624177</c:v>
                </c:pt>
                <c:pt idx="323">
                  <c:v>0.624177</c:v>
                </c:pt>
                <c:pt idx="324">
                  <c:v>0.624177</c:v>
                </c:pt>
                <c:pt idx="325">
                  <c:v>0.624177</c:v>
                </c:pt>
                <c:pt idx="326">
                  <c:v>0.624177</c:v>
                </c:pt>
                <c:pt idx="327">
                  <c:v>0.624177</c:v>
                </c:pt>
                <c:pt idx="328">
                  <c:v>0.624177</c:v>
                </c:pt>
                <c:pt idx="329">
                  <c:v>0.624177</c:v>
                </c:pt>
                <c:pt idx="330">
                  <c:v>0.624177</c:v>
                </c:pt>
                <c:pt idx="331">
                  <c:v>0.624177</c:v>
                </c:pt>
                <c:pt idx="332">
                  <c:v>0.624177</c:v>
                </c:pt>
                <c:pt idx="333">
                  <c:v>0.624177</c:v>
                </c:pt>
                <c:pt idx="334">
                  <c:v>0.624177</c:v>
                </c:pt>
                <c:pt idx="335">
                  <c:v>0.624177</c:v>
                </c:pt>
                <c:pt idx="336">
                  <c:v>0.624177</c:v>
                </c:pt>
                <c:pt idx="337">
                  <c:v>0.624177</c:v>
                </c:pt>
                <c:pt idx="338">
                  <c:v>0.624177</c:v>
                </c:pt>
                <c:pt idx="339">
                  <c:v>0.624177</c:v>
                </c:pt>
                <c:pt idx="340">
                  <c:v>0.624177</c:v>
                </c:pt>
                <c:pt idx="341">
                  <c:v>0.624177</c:v>
                </c:pt>
                <c:pt idx="342">
                  <c:v>0.624177</c:v>
                </c:pt>
                <c:pt idx="343">
                  <c:v>0.624177</c:v>
                </c:pt>
                <c:pt idx="344">
                  <c:v>0.624177</c:v>
                </c:pt>
                <c:pt idx="345">
                  <c:v>0.624177</c:v>
                </c:pt>
                <c:pt idx="346">
                  <c:v>0.624177</c:v>
                </c:pt>
                <c:pt idx="347">
                  <c:v>0.624177</c:v>
                </c:pt>
                <c:pt idx="348">
                  <c:v>0.624177</c:v>
                </c:pt>
                <c:pt idx="349">
                  <c:v>0.624177</c:v>
                </c:pt>
                <c:pt idx="350">
                  <c:v>0.624177</c:v>
                </c:pt>
                <c:pt idx="351">
                  <c:v>0.624177</c:v>
                </c:pt>
                <c:pt idx="352">
                  <c:v>0.624177</c:v>
                </c:pt>
                <c:pt idx="353">
                  <c:v>0.624177</c:v>
                </c:pt>
                <c:pt idx="354">
                  <c:v>0.624177</c:v>
                </c:pt>
                <c:pt idx="355">
                  <c:v>0.624177</c:v>
                </c:pt>
                <c:pt idx="356">
                  <c:v>0.624177</c:v>
                </c:pt>
                <c:pt idx="357">
                  <c:v>0.624177</c:v>
                </c:pt>
                <c:pt idx="358">
                  <c:v>0.624177</c:v>
                </c:pt>
                <c:pt idx="359">
                  <c:v>0.624177</c:v>
                </c:pt>
                <c:pt idx="360">
                  <c:v>0.624177</c:v>
                </c:pt>
                <c:pt idx="361">
                  <c:v>0.624177</c:v>
                </c:pt>
                <c:pt idx="362">
                  <c:v>0.624177</c:v>
                </c:pt>
                <c:pt idx="363">
                  <c:v>0.624177</c:v>
                </c:pt>
                <c:pt idx="364">
                  <c:v>0.624177</c:v>
                </c:pt>
                <c:pt idx="365">
                  <c:v>0.624177</c:v>
                </c:pt>
                <c:pt idx="366">
                  <c:v>0.624177</c:v>
                </c:pt>
                <c:pt idx="367">
                  <c:v>0.624177</c:v>
                </c:pt>
                <c:pt idx="368">
                  <c:v>0.624177</c:v>
                </c:pt>
                <c:pt idx="369">
                  <c:v>0.624177</c:v>
                </c:pt>
                <c:pt idx="370">
                  <c:v>0.624177</c:v>
                </c:pt>
                <c:pt idx="371">
                  <c:v>0.624177</c:v>
                </c:pt>
                <c:pt idx="372">
                  <c:v>0.624177</c:v>
                </c:pt>
                <c:pt idx="373">
                  <c:v>0.624177</c:v>
                </c:pt>
                <c:pt idx="374">
                  <c:v>0.624177</c:v>
                </c:pt>
                <c:pt idx="375">
                  <c:v>0.624177</c:v>
                </c:pt>
                <c:pt idx="376">
                  <c:v>0.624177</c:v>
                </c:pt>
                <c:pt idx="377">
                  <c:v>0.624177</c:v>
                </c:pt>
                <c:pt idx="378">
                  <c:v>0.624177</c:v>
                </c:pt>
                <c:pt idx="379">
                  <c:v>0.624177</c:v>
                </c:pt>
                <c:pt idx="380">
                  <c:v>0.624177</c:v>
                </c:pt>
                <c:pt idx="381">
                  <c:v>0.624177</c:v>
                </c:pt>
                <c:pt idx="382">
                  <c:v>0.624177</c:v>
                </c:pt>
                <c:pt idx="383">
                  <c:v>0.624177</c:v>
                </c:pt>
                <c:pt idx="384">
                  <c:v>0.624177</c:v>
                </c:pt>
                <c:pt idx="385">
                  <c:v>0.624177</c:v>
                </c:pt>
                <c:pt idx="386">
                  <c:v>0.624177</c:v>
                </c:pt>
                <c:pt idx="387">
                  <c:v>0.624177</c:v>
                </c:pt>
                <c:pt idx="388">
                  <c:v>0.624177</c:v>
                </c:pt>
                <c:pt idx="389">
                  <c:v>0.624177</c:v>
                </c:pt>
                <c:pt idx="390">
                  <c:v>0.624177</c:v>
                </c:pt>
                <c:pt idx="391">
                  <c:v>0.624177</c:v>
                </c:pt>
                <c:pt idx="392">
                  <c:v>0.624177</c:v>
                </c:pt>
                <c:pt idx="393">
                  <c:v>0.624177</c:v>
                </c:pt>
                <c:pt idx="394">
                  <c:v>0.624177</c:v>
                </c:pt>
                <c:pt idx="395">
                  <c:v>0.624177</c:v>
                </c:pt>
                <c:pt idx="396">
                  <c:v>0.624177</c:v>
                </c:pt>
                <c:pt idx="397">
                  <c:v>0.624177</c:v>
                </c:pt>
                <c:pt idx="398">
                  <c:v>0.624177</c:v>
                </c:pt>
                <c:pt idx="399">
                  <c:v>0.624177</c:v>
                </c:pt>
                <c:pt idx="400">
                  <c:v>0.624177</c:v>
                </c:pt>
                <c:pt idx="401">
                  <c:v>0.624177</c:v>
                </c:pt>
                <c:pt idx="402">
                  <c:v>0.624177</c:v>
                </c:pt>
                <c:pt idx="403">
                  <c:v>0.624177</c:v>
                </c:pt>
                <c:pt idx="404">
                  <c:v>0.624177</c:v>
                </c:pt>
                <c:pt idx="405">
                  <c:v>0.624177</c:v>
                </c:pt>
                <c:pt idx="406">
                  <c:v>0.624177</c:v>
                </c:pt>
                <c:pt idx="407">
                  <c:v>0.624177</c:v>
                </c:pt>
                <c:pt idx="408">
                  <c:v>0.624177</c:v>
                </c:pt>
                <c:pt idx="409">
                  <c:v>0.624177</c:v>
                </c:pt>
                <c:pt idx="410">
                  <c:v>0.624177</c:v>
                </c:pt>
                <c:pt idx="411">
                  <c:v>0.624177</c:v>
                </c:pt>
                <c:pt idx="412">
                  <c:v>0.624177</c:v>
                </c:pt>
                <c:pt idx="413">
                  <c:v>0.624177</c:v>
                </c:pt>
                <c:pt idx="414">
                  <c:v>0.624177</c:v>
                </c:pt>
                <c:pt idx="415">
                  <c:v>0.624177</c:v>
                </c:pt>
                <c:pt idx="416">
                  <c:v>0.624177</c:v>
                </c:pt>
                <c:pt idx="417">
                  <c:v>0.624177</c:v>
                </c:pt>
                <c:pt idx="418">
                  <c:v>0.624177</c:v>
                </c:pt>
                <c:pt idx="419">
                  <c:v>0.624177</c:v>
                </c:pt>
                <c:pt idx="420">
                  <c:v>0.624177</c:v>
                </c:pt>
                <c:pt idx="421">
                  <c:v>0.624177</c:v>
                </c:pt>
                <c:pt idx="422">
                  <c:v>0.624177</c:v>
                </c:pt>
                <c:pt idx="423">
                  <c:v>0.624177</c:v>
                </c:pt>
                <c:pt idx="424">
                  <c:v>0.624177</c:v>
                </c:pt>
                <c:pt idx="425">
                  <c:v>0.624177</c:v>
                </c:pt>
                <c:pt idx="426">
                  <c:v>0.624177</c:v>
                </c:pt>
                <c:pt idx="427">
                  <c:v>0.624177</c:v>
                </c:pt>
                <c:pt idx="428">
                  <c:v>0.624177</c:v>
                </c:pt>
                <c:pt idx="429">
                  <c:v>0.624177</c:v>
                </c:pt>
                <c:pt idx="430">
                  <c:v>0.624177</c:v>
                </c:pt>
                <c:pt idx="431">
                  <c:v>0.624177</c:v>
                </c:pt>
                <c:pt idx="432">
                  <c:v>0.624177</c:v>
                </c:pt>
                <c:pt idx="433">
                  <c:v>0.624177</c:v>
                </c:pt>
                <c:pt idx="434">
                  <c:v>0.624177</c:v>
                </c:pt>
                <c:pt idx="435">
                  <c:v>0.624177</c:v>
                </c:pt>
                <c:pt idx="436">
                  <c:v>0.624177</c:v>
                </c:pt>
                <c:pt idx="437">
                  <c:v>0.624177</c:v>
                </c:pt>
                <c:pt idx="438">
                  <c:v>0.624177</c:v>
                </c:pt>
                <c:pt idx="439">
                  <c:v>0.624177</c:v>
                </c:pt>
                <c:pt idx="440">
                  <c:v>0.624177</c:v>
                </c:pt>
                <c:pt idx="441">
                  <c:v>0.624177</c:v>
                </c:pt>
                <c:pt idx="442">
                  <c:v>0.624177</c:v>
                </c:pt>
                <c:pt idx="443">
                  <c:v>0.624177</c:v>
                </c:pt>
                <c:pt idx="444">
                  <c:v>0.624177</c:v>
                </c:pt>
                <c:pt idx="445">
                  <c:v>0.624177</c:v>
                </c:pt>
                <c:pt idx="446">
                  <c:v>0.624177</c:v>
                </c:pt>
                <c:pt idx="447">
                  <c:v>0.624177</c:v>
                </c:pt>
                <c:pt idx="448">
                  <c:v>0.624177</c:v>
                </c:pt>
                <c:pt idx="449">
                  <c:v>0.624177</c:v>
                </c:pt>
                <c:pt idx="450">
                  <c:v>0.624177</c:v>
                </c:pt>
                <c:pt idx="451">
                  <c:v>0.624177</c:v>
                </c:pt>
                <c:pt idx="452">
                  <c:v>0.624177</c:v>
                </c:pt>
                <c:pt idx="453">
                  <c:v>0.624177</c:v>
                </c:pt>
                <c:pt idx="454">
                  <c:v>0.624177</c:v>
                </c:pt>
                <c:pt idx="455">
                  <c:v>0.624177</c:v>
                </c:pt>
                <c:pt idx="456">
                  <c:v>0.624177</c:v>
                </c:pt>
                <c:pt idx="457">
                  <c:v>0.624177</c:v>
                </c:pt>
                <c:pt idx="458">
                  <c:v>0.624177</c:v>
                </c:pt>
                <c:pt idx="459">
                  <c:v>0.624177</c:v>
                </c:pt>
                <c:pt idx="460">
                  <c:v>0.624177</c:v>
                </c:pt>
                <c:pt idx="461">
                  <c:v>0.624177</c:v>
                </c:pt>
                <c:pt idx="462">
                  <c:v>0.624177</c:v>
                </c:pt>
                <c:pt idx="463">
                  <c:v>0.624177</c:v>
                </c:pt>
                <c:pt idx="464">
                  <c:v>0.624177</c:v>
                </c:pt>
                <c:pt idx="465">
                  <c:v>0.624177</c:v>
                </c:pt>
                <c:pt idx="466">
                  <c:v>0.624177</c:v>
                </c:pt>
                <c:pt idx="467">
                  <c:v>0.624177</c:v>
                </c:pt>
                <c:pt idx="468">
                  <c:v>0.624177</c:v>
                </c:pt>
                <c:pt idx="469">
                  <c:v>0.624177</c:v>
                </c:pt>
                <c:pt idx="470">
                  <c:v>0.624177</c:v>
                </c:pt>
                <c:pt idx="471">
                  <c:v>0.624177</c:v>
                </c:pt>
                <c:pt idx="472">
                  <c:v>0.624177</c:v>
                </c:pt>
                <c:pt idx="473">
                  <c:v>0.624177</c:v>
                </c:pt>
                <c:pt idx="474">
                  <c:v>0.624177</c:v>
                </c:pt>
                <c:pt idx="475">
                  <c:v>0.624177</c:v>
                </c:pt>
                <c:pt idx="476">
                  <c:v>0.624177</c:v>
                </c:pt>
                <c:pt idx="477">
                  <c:v>0.624177</c:v>
                </c:pt>
                <c:pt idx="478">
                  <c:v>0.624177</c:v>
                </c:pt>
                <c:pt idx="479">
                  <c:v>0.624177</c:v>
                </c:pt>
                <c:pt idx="480">
                  <c:v>0.624177</c:v>
                </c:pt>
                <c:pt idx="481">
                  <c:v>0.624177</c:v>
                </c:pt>
                <c:pt idx="482">
                  <c:v>0.624177</c:v>
                </c:pt>
                <c:pt idx="483">
                  <c:v>0.624177</c:v>
                </c:pt>
                <c:pt idx="484">
                  <c:v>0.624177</c:v>
                </c:pt>
                <c:pt idx="485">
                  <c:v>0.624177</c:v>
                </c:pt>
                <c:pt idx="486">
                  <c:v>0.624177</c:v>
                </c:pt>
                <c:pt idx="487">
                  <c:v>0.624177</c:v>
                </c:pt>
                <c:pt idx="488">
                  <c:v>0.624177</c:v>
                </c:pt>
                <c:pt idx="489">
                  <c:v>0.624177</c:v>
                </c:pt>
                <c:pt idx="490">
                  <c:v>0.624177</c:v>
                </c:pt>
                <c:pt idx="491">
                  <c:v>0.624177</c:v>
                </c:pt>
                <c:pt idx="492">
                  <c:v>0.624177</c:v>
                </c:pt>
                <c:pt idx="493">
                  <c:v>0.624177</c:v>
                </c:pt>
                <c:pt idx="494">
                  <c:v>0.624177</c:v>
                </c:pt>
                <c:pt idx="495">
                  <c:v>0.624177</c:v>
                </c:pt>
                <c:pt idx="496">
                  <c:v>0.624177</c:v>
                </c:pt>
                <c:pt idx="497">
                  <c:v>0.624177</c:v>
                </c:pt>
                <c:pt idx="498">
                  <c:v>0.624177</c:v>
                </c:pt>
                <c:pt idx="499">
                  <c:v>0.624177</c:v>
                </c:pt>
                <c:pt idx="500">
                  <c:v>0.624177</c:v>
                </c:pt>
                <c:pt idx="501">
                  <c:v>0.624177</c:v>
                </c:pt>
                <c:pt idx="502">
                  <c:v>0.624177</c:v>
                </c:pt>
                <c:pt idx="503">
                  <c:v>0.624177</c:v>
                </c:pt>
                <c:pt idx="504">
                  <c:v>0.624177</c:v>
                </c:pt>
                <c:pt idx="505">
                  <c:v>0.624177</c:v>
                </c:pt>
                <c:pt idx="506">
                  <c:v>0.624177</c:v>
                </c:pt>
                <c:pt idx="507">
                  <c:v>0.624177</c:v>
                </c:pt>
                <c:pt idx="508">
                  <c:v>0.624177</c:v>
                </c:pt>
                <c:pt idx="509">
                  <c:v>0.624177</c:v>
                </c:pt>
                <c:pt idx="510">
                  <c:v>0.624177</c:v>
                </c:pt>
                <c:pt idx="511">
                  <c:v>0.624177</c:v>
                </c:pt>
                <c:pt idx="512">
                  <c:v>0.609249</c:v>
                </c:pt>
                <c:pt idx="513">
                  <c:v>0.579393</c:v>
                </c:pt>
                <c:pt idx="514">
                  <c:v>0.579393</c:v>
                </c:pt>
                <c:pt idx="515">
                  <c:v>0.579393</c:v>
                </c:pt>
                <c:pt idx="516">
                  <c:v>0.579393</c:v>
                </c:pt>
                <c:pt idx="517">
                  <c:v>0.579393</c:v>
                </c:pt>
                <c:pt idx="518">
                  <c:v>0.579393</c:v>
                </c:pt>
                <c:pt idx="519">
                  <c:v>0.579393</c:v>
                </c:pt>
                <c:pt idx="520">
                  <c:v>0.579393</c:v>
                </c:pt>
                <c:pt idx="521">
                  <c:v>0.579393</c:v>
                </c:pt>
                <c:pt idx="522">
                  <c:v>0.579393</c:v>
                </c:pt>
                <c:pt idx="523">
                  <c:v>0.579393</c:v>
                </c:pt>
                <c:pt idx="524">
                  <c:v>0.579393</c:v>
                </c:pt>
                <c:pt idx="525">
                  <c:v>0.579393</c:v>
                </c:pt>
                <c:pt idx="526">
                  <c:v>0.579393</c:v>
                </c:pt>
                <c:pt idx="527">
                  <c:v>0.579393</c:v>
                </c:pt>
                <c:pt idx="528">
                  <c:v>0.579393</c:v>
                </c:pt>
                <c:pt idx="529">
                  <c:v>0.579393</c:v>
                </c:pt>
                <c:pt idx="530">
                  <c:v>0.579393</c:v>
                </c:pt>
                <c:pt idx="531">
                  <c:v>0.579393</c:v>
                </c:pt>
                <c:pt idx="532">
                  <c:v>0.580948</c:v>
                </c:pt>
                <c:pt idx="533">
                  <c:v>0.584058</c:v>
                </c:pt>
                <c:pt idx="534">
                  <c:v>0.584058</c:v>
                </c:pt>
                <c:pt idx="535">
                  <c:v>0.584058</c:v>
                </c:pt>
                <c:pt idx="536">
                  <c:v>0.584058</c:v>
                </c:pt>
                <c:pt idx="537">
                  <c:v>0.584058</c:v>
                </c:pt>
                <c:pt idx="538">
                  <c:v>0.584058</c:v>
                </c:pt>
                <c:pt idx="539">
                  <c:v>0.584058</c:v>
                </c:pt>
                <c:pt idx="540">
                  <c:v>0.584058</c:v>
                </c:pt>
                <c:pt idx="541">
                  <c:v>0.584058</c:v>
                </c:pt>
                <c:pt idx="542">
                  <c:v>0.584058</c:v>
                </c:pt>
                <c:pt idx="543">
                  <c:v>0.584058</c:v>
                </c:pt>
                <c:pt idx="544">
                  <c:v>0.584058</c:v>
                </c:pt>
                <c:pt idx="545">
                  <c:v>0.584058</c:v>
                </c:pt>
                <c:pt idx="546">
                  <c:v>0.584058</c:v>
                </c:pt>
                <c:pt idx="547">
                  <c:v>0.584058</c:v>
                </c:pt>
                <c:pt idx="548">
                  <c:v>0.584058</c:v>
                </c:pt>
                <c:pt idx="549">
                  <c:v>0.584058</c:v>
                </c:pt>
                <c:pt idx="550">
                  <c:v>0.584058</c:v>
                </c:pt>
                <c:pt idx="551">
                  <c:v>0.584058</c:v>
                </c:pt>
                <c:pt idx="552">
                  <c:v>0.584058</c:v>
                </c:pt>
                <c:pt idx="553">
                  <c:v>0.584058</c:v>
                </c:pt>
                <c:pt idx="554">
                  <c:v>0.584058</c:v>
                </c:pt>
                <c:pt idx="555">
                  <c:v>0.584058</c:v>
                </c:pt>
                <c:pt idx="556">
                  <c:v>0.584058</c:v>
                </c:pt>
                <c:pt idx="557">
                  <c:v>0.584058</c:v>
                </c:pt>
                <c:pt idx="558">
                  <c:v>0.584058</c:v>
                </c:pt>
                <c:pt idx="559">
                  <c:v>0.584058</c:v>
                </c:pt>
                <c:pt idx="560">
                  <c:v>0.584058</c:v>
                </c:pt>
                <c:pt idx="561">
                  <c:v>0.584058</c:v>
                </c:pt>
                <c:pt idx="562">
                  <c:v>0.584058</c:v>
                </c:pt>
                <c:pt idx="563">
                  <c:v>0.584058</c:v>
                </c:pt>
                <c:pt idx="564">
                  <c:v>0.584058</c:v>
                </c:pt>
                <c:pt idx="565">
                  <c:v>0.584058</c:v>
                </c:pt>
                <c:pt idx="566">
                  <c:v>0.584058</c:v>
                </c:pt>
                <c:pt idx="567">
                  <c:v>0.584058</c:v>
                </c:pt>
                <c:pt idx="568">
                  <c:v>0.584058</c:v>
                </c:pt>
                <c:pt idx="569">
                  <c:v>0.584058</c:v>
                </c:pt>
                <c:pt idx="570">
                  <c:v>0.584058</c:v>
                </c:pt>
                <c:pt idx="571">
                  <c:v>0.584058</c:v>
                </c:pt>
                <c:pt idx="572">
                  <c:v>0.584058</c:v>
                </c:pt>
                <c:pt idx="573">
                  <c:v>0.584058</c:v>
                </c:pt>
                <c:pt idx="574">
                  <c:v>0.584058</c:v>
                </c:pt>
                <c:pt idx="575">
                  <c:v>0.584058</c:v>
                </c:pt>
                <c:pt idx="576">
                  <c:v>0.584058</c:v>
                </c:pt>
                <c:pt idx="577">
                  <c:v>0.584058</c:v>
                </c:pt>
                <c:pt idx="578">
                  <c:v>0.584058</c:v>
                </c:pt>
                <c:pt idx="579">
                  <c:v>0.584058</c:v>
                </c:pt>
                <c:pt idx="580">
                  <c:v>0.584058</c:v>
                </c:pt>
                <c:pt idx="581">
                  <c:v>0.584058</c:v>
                </c:pt>
                <c:pt idx="582">
                  <c:v>0.584058</c:v>
                </c:pt>
                <c:pt idx="583">
                  <c:v>0.584058</c:v>
                </c:pt>
                <c:pt idx="584">
                  <c:v>0.584058</c:v>
                </c:pt>
                <c:pt idx="585">
                  <c:v>0.584058</c:v>
                </c:pt>
                <c:pt idx="586">
                  <c:v>0.584058</c:v>
                </c:pt>
                <c:pt idx="587">
                  <c:v>0.584058</c:v>
                </c:pt>
                <c:pt idx="588">
                  <c:v>0.584058</c:v>
                </c:pt>
                <c:pt idx="589">
                  <c:v>0.584058</c:v>
                </c:pt>
                <c:pt idx="590">
                  <c:v>0.584058</c:v>
                </c:pt>
                <c:pt idx="591">
                  <c:v>0.584058</c:v>
                </c:pt>
                <c:pt idx="592">
                  <c:v>0.584058</c:v>
                </c:pt>
                <c:pt idx="593">
                  <c:v>0.584058</c:v>
                </c:pt>
                <c:pt idx="594">
                  <c:v>0.584058</c:v>
                </c:pt>
                <c:pt idx="595">
                  <c:v>0.584058</c:v>
                </c:pt>
                <c:pt idx="596">
                  <c:v>0.584058</c:v>
                </c:pt>
                <c:pt idx="597">
                  <c:v>0.584058</c:v>
                </c:pt>
                <c:pt idx="598">
                  <c:v>0.584058</c:v>
                </c:pt>
                <c:pt idx="599">
                  <c:v>0.584058</c:v>
                </c:pt>
                <c:pt idx="600">
                  <c:v>0.584058</c:v>
                </c:pt>
                <c:pt idx="601">
                  <c:v>0.584058</c:v>
                </c:pt>
                <c:pt idx="602">
                  <c:v>0.584058</c:v>
                </c:pt>
                <c:pt idx="603">
                  <c:v>0.584058</c:v>
                </c:pt>
                <c:pt idx="604">
                  <c:v>0.584058</c:v>
                </c:pt>
                <c:pt idx="605">
                  <c:v>0.584058</c:v>
                </c:pt>
                <c:pt idx="606">
                  <c:v>0.584058</c:v>
                </c:pt>
                <c:pt idx="607">
                  <c:v>0.584058</c:v>
                </c:pt>
                <c:pt idx="608">
                  <c:v>0.584058</c:v>
                </c:pt>
                <c:pt idx="609">
                  <c:v>0.584058</c:v>
                </c:pt>
                <c:pt idx="610">
                  <c:v>0.584058</c:v>
                </c:pt>
                <c:pt idx="611">
                  <c:v>0.584058</c:v>
                </c:pt>
                <c:pt idx="612">
                  <c:v>0.584058</c:v>
                </c:pt>
                <c:pt idx="613">
                  <c:v>0.584058</c:v>
                </c:pt>
                <c:pt idx="614">
                  <c:v>0.584058</c:v>
                </c:pt>
                <c:pt idx="615">
                  <c:v>0.584058</c:v>
                </c:pt>
                <c:pt idx="616">
                  <c:v>0.584058</c:v>
                </c:pt>
                <c:pt idx="617">
                  <c:v>0.584058</c:v>
                </c:pt>
                <c:pt idx="618">
                  <c:v>0.584058</c:v>
                </c:pt>
                <c:pt idx="619">
                  <c:v>0.584058</c:v>
                </c:pt>
                <c:pt idx="620">
                  <c:v>0.584058</c:v>
                </c:pt>
                <c:pt idx="621">
                  <c:v>0.584058</c:v>
                </c:pt>
                <c:pt idx="622">
                  <c:v>0.584058</c:v>
                </c:pt>
                <c:pt idx="623">
                  <c:v>0.584058</c:v>
                </c:pt>
                <c:pt idx="624">
                  <c:v>0.584058</c:v>
                </c:pt>
                <c:pt idx="625">
                  <c:v>0.584058</c:v>
                </c:pt>
                <c:pt idx="626">
                  <c:v>0.584058</c:v>
                </c:pt>
                <c:pt idx="627">
                  <c:v>0.584058</c:v>
                </c:pt>
                <c:pt idx="628">
                  <c:v>0.584058</c:v>
                </c:pt>
                <c:pt idx="629">
                  <c:v>0.584058</c:v>
                </c:pt>
                <c:pt idx="630">
                  <c:v>0.584058</c:v>
                </c:pt>
                <c:pt idx="631">
                  <c:v>0.584058</c:v>
                </c:pt>
                <c:pt idx="632">
                  <c:v>0.584058</c:v>
                </c:pt>
                <c:pt idx="633">
                  <c:v>0.584058</c:v>
                </c:pt>
                <c:pt idx="634">
                  <c:v>0.584058</c:v>
                </c:pt>
                <c:pt idx="635">
                  <c:v>0.584058</c:v>
                </c:pt>
                <c:pt idx="636">
                  <c:v>0.584058</c:v>
                </c:pt>
                <c:pt idx="637">
                  <c:v>0.584058</c:v>
                </c:pt>
                <c:pt idx="638">
                  <c:v>0.584058</c:v>
                </c:pt>
                <c:pt idx="639">
                  <c:v>0.584058</c:v>
                </c:pt>
                <c:pt idx="640">
                  <c:v>0.584058</c:v>
                </c:pt>
                <c:pt idx="641">
                  <c:v>0.584058</c:v>
                </c:pt>
                <c:pt idx="642">
                  <c:v>0.584058</c:v>
                </c:pt>
                <c:pt idx="643">
                  <c:v>0.584058</c:v>
                </c:pt>
                <c:pt idx="644">
                  <c:v>0.584058</c:v>
                </c:pt>
                <c:pt idx="645">
                  <c:v>0.584058</c:v>
                </c:pt>
                <c:pt idx="646">
                  <c:v>0.584058</c:v>
                </c:pt>
                <c:pt idx="647">
                  <c:v>0.584058</c:v>
                </c:pt>
                <c:pt idx="648">
                  <c:v>0.584058</c:v>
                </c:pt>
                <c:pt idx="649">
                  <c:v>0.584058</c:v>
                </c:pt>
                <c:pt idx="650">
                  <c:v>0.584058</c:v>
                </c:pt>
                <c:pt idx="651">
                  <c:v>0.584058</c:v>
                </c:pt>
                <c:pt idx="652">
                  <c:v>0.584058</c:v>
                </c:pt>
                <c:pt idx="653">
                  <c:v>0.584058</c:v>
                </c:pt>
                <c:pt idx="654">
                  <c:v>0.584058</c:v>
                </c:pt>
                <c:pt idx="655">
                  <c:v>0.584058</c:v>
                </c:pt>
                <c:pt idx="656">
                  <c:v>0.584058</c:v>
                </c:pt>
                <c:pt idx="657">
                  <c:v>0.584058</c:v>
                </c:pt>
                <c:pt idx="658">
                  <c:v>0.584058</c:v>
                </c:pt>
                <c:pt idx="659">
                  <c:v>0.584058</c:v>
                </c:pt>
                <c:pt idx="660">
                  <c:v>0.584058</c:v>
                </c:pt>
                <c:pt idx="661">
                  <c:v>0.584058</c:v>
                </c:pt>
                <c:pt idx="662">
                  <c:v>0.584058</c:v>
                </c:pt>
                <c:pt idx="663">
                  <c:v>0.584058</c:v>
                </c:pt>
                <c:pt idx="664">
                  <c:v>0.584058</c:v>
                </c:pt>
                <c:pt idx="665">
                  <c:v>0.584058</c:v>
                </c:pt>
                <c:pt idx="666">
                  <c:v>0.584058</c:v>
                </c:pt>
                <c:pt idx="667">
                  <c:v>0.584058</c:v>
                </c:pt>
                <c:pt idx="668">
                  <c:v>0.564465</c:v>
                </c:pt>
                <c:pt idx="669">
                  <c:v>0.525279</c:v>
                </c:pt>
                <c:pt idx="670">
                  <c:v>0.525279</c:v>
                </c:pt>
                <c:pt idx="671">
                  <c:v>0.525279</c:v>
                </c:pt>
                <c:pt idx="672">
                  <c:v>0.525279</c:v>
                </c:pt>
                <c:pt idx="673">
                  <c:v>0.525279</c:v>
                </c:pt>
                <c:pt idx="674">
                  <c:v>0.525279</c:v>
                </c:pt>
                <c:pt idx="675">
                  <c:v>0.525279</c:v>
                </c:pt>
                <c:pt idx="676">
                  <c:v>0.525279</c:v>
                </c:pt>
                <c:pt idx="677">
                  <c:v>0.525279</c:v>
                </c:pt>
                <c:pt idx="678">
                  <c:v>0.525279</c:v>
                </c:pt>
                <c:pt idx="679">
                  <c:v>0.525279</c:v>
                </c:pt>
                <c:pt idx="680">
                  <c:v>0.525279</c:v>
                </c:pt>
                <c:pt idx="681">
                  <c:v>0.525279</c:v>
                </c:pt>
                <c:pt idx="682">
                  <c:v>0.525279</c:v>
                </c:pt>
                <c:pt idx="683">
                  <c:v>0.525279</c:v>
                </c:pt>
                <c:pt idx="684">
                  <c:v>0.525279</c:v>
                </c:pt>
                <c:pt idx="685">
                  <c:v>0.525279</c:v>
                </c:pt>
                <c:pt idx="686">
                  <c:v>0.525279</c:v>
                </c:pt>
                <c:pt idx="687">
                  <c:v>0.525279</c:v>
                </c:pt>
                <c:pt idx="688">
                  <c:v>0.525279</c:v>
                </c:pt>
                <c:pt idx="689">
                  <c:v>0.525279</c:v>
                </c:pt>
                <c:pt idx="690">
                  <c:v>0.525279</c:v>
                </c:pt>
                <c:pt idx="691">
                  <c:v>0.525279</c:v>
                </c:pt>
                <c:pt idx="692">
                  <c:v>0.525279</c:v>
                </c:pt>
                <c:pt idx="693">
                  <c:v>0.525279</c:v>
                </c:pt>
                <c:pt idx="694">
                  <c:v>0.525279</c:v>
                </c:pt>
                <c:pt idx="695">
                  <c:v>0.525279</c:v>
                </c:pt>
                <c:pt idx="696">
                  <c:v>0.525279</c:v>
                </c:pt>
                <c:pt idx="697">
                  <c:v>0.525279</c:v>
                </c:pt>
                <c:pt idx="698">
                  <c:v>0.525279</c:v>
                </c:pt>
                <c:pt idx="699">
                  <c:v>0.525279</c:v>
                </c:pt>
                <c:pt idx="700">
                  <c:v>0.525279</c:v>
                </c:pt>
                <c:pt idx="701">
                  <c:v>0.525279</c:v>
                </c:pt>
                <c:pt idx="702">
                  <c:v>0.525279</c:v>
                </c:pt>
                <c:pt idx="703">
                  <c:v>0.525279</c:v>
                </c:pt>
                <c:pt idx="704">
                  <c:v>0.525279</c:v>
                </c:pt>
                <c:pt idx="705">
                  <c:v>0.525279</c:v>
                </c:pt>
                <c:pt idx="706">
                  <c:v>0.525279</c:v>
                </c:pt>
                <c:pt idx="707">
                  <c:v>0.525279</c:v>
                </c:pt>
                <c:pt idx="708">
                  <c:v>0.525279</c:v>
                </c:pt>
                <c:pt idx="709">
                  <c:v>0.525279</c:v>
                </c:pt>
                <c:pt idx="710">
                  <c:v>0.525279</c:v>
                </c:pt>
                <c:pt idx="711">
                  <c:v>0.525279</c:v>
                </c:pt>
                <c:pt idx="712">
                  <c:v>0.525279</c:v>
                </c:pt>
                <c:pt idx="713">
                  <c:v>0.525279</c:v>
                </c:pt>
                <c:pt idx="714">
                  <c:v>0.525279</c:v>
                </c:pt>
                <c:pt idx="715">
                  <c:v>0.525279</c:v>
                </c:pt>
                <c:pt idx="716">
                  <c:v>0.525279</c:v>
                </c:pt>
                <c:pt idx="717">
                  <c:v>0.525279</c:v>
                </c:pt>
                <c:pt idx="718">
                  <c:v>0.525279</c:v>
                </c:pt>
                <c:pt idx="719">
                  <c:v>0.525279</c:v>
                </c:pt>
                <c:pt idx="720">
                  <c:v>0.525279</c:v>
                </c:pt>
                <c:pt idx="721">
                  <c:v>0.525279</c:v>
                </c:pt>
                <c:pt idx="722">
                  <c:v>0.525279</c:v>
                </c:pt>
                <c:pt idx="723">
                  <c:v>0.525279</c:v>
                </c:pt>
                <c:pt idx="724">
                  <c:v>0.525279</c:v>
                </c:pt>
                <c:pt idx="725">
                  <c:v>0.525279</c:v>
                </c:pt>
                <c:pt idx="726">
                  <c:v>0.525279</c:v>
                </c:pt>
                <c:pt idx="727">
                  <c:v>0.525279</c:v>
                </c:pt>
                <c:pt idx="728">
                  <c:v>0.525279</c:v>
                </c:pt>
                <c:pt idx="729">
                  <c:v>0.525279</c:v>
                </c:pt>
                <c:pt idx="730">
                  <c:v>0.525279</c:v>
                </c:pt>
                <c:pt idx="731">
                  <c:v>0.525279</c:v>
                </c:pt>
                <c:pt idx="732">
                  <c:v>0.525279</c:v>
                </c:pt>
                <c:pt idx="733">
                  <c:v>0.525279</c:v>
                </c:pt>
                <c:pt idx="734">
                  <c:v>0.525279</c:v>
                </c:pt>
                <c:pt idx="735">
                  <c:v>0.525279</c:v>
                </c:pt>
                <c:pt idx="736">
                  <c:v>0.525279</c:v>
                </c:pt>
                <c:pt idx="737">
                  <c:v>0.525279</c:v>
                </c:pt>
                <c:pt idx="738">
                  <c:v>0.525279</c:v>
                </c:pt>
                <c:pt idx="739">
                  <c:v>0.525279</c:v>
                </c:pt>
                <c:pt idx="740">
                  <c:v>0.525279</c:v>
                </c:pt>
                <c:pt idx="741">
                  <c:v>0.525279</c:v>
                </c:pt>
                <c:pt idx="742">
                  <c:v>0.525279</c:v>
                </c:pt>
                <c:pt idx="743">
                  <c:v>0.525279</c:v>
                </c:pt>
                <c:pt idx="744">
                  <c:v>0.525279</c:v>
                </c:pt>
                <c:pt idx="745">
                  <c:v>0.525279</c:v>
                </c:pt>
                <c:pt idx="746">
                  <c:v>0.525279</c:v>
                </c:pt>
                <c:pt idx="747">
                  <c:v>0.525279</c:v>
                </c:pt>
                <c:pt idx="748">
                  <c:v>0.525279</c:v>
                </c:pt>
                <c:pt idx="749">
                  <c:v>0.525279</c:v>
                </c:pt>
                <c:pt idx="750">
                  <c:v>0.525279</c:v>
                </c:pt>
                <c:pt idx="751">
                  <c:v>0.525279</c:v>
                </c:pt>
                <c:pt idx="752">
                  <c:v>0.525279</c:v>
                </c:pt>
                <c:pt idx="753">
                  <c:v>0.525279</c:v>
                </c:pt>
                <c:pt idx="754">
                  <c:v>0.525279</c:v>
                </c:pt>
                <c:pt idx="755">
                  <c:v>0.525279</c:v>
                </c:pt>
                <c:pt idx="756">
                  <c:v>0.525279</c:v>
                </c:pt>
                <c:pt idx="757">
                  <c:v>0.525279</c:v>
                </c:pt>
                <c:pt idx="758">
                  <c:v>0.525279</c:v>
                </c:pt>
                <c:pt idx="759">
                  <c:v>0.525279</c:v>
                </c:pt>
                <c:pt idx="760">
                  <c:v>0.525279</c:v>
                </c:pt>
                <c:pt idx="761">
                  <c:v>0.525279</c:v>
                </c:pt>
                <c:pt idx="762">
                  <c:v>0.525279</c:v>
                </c:pt>
                <c:pt idx="763">
                  <c:v>0.525279</c:v>
                </c:pt>
                <c:pt idx="764">
                  <c:v>0.525279</c:v>
                </c:pt>
                <c:pt idx="765">
                  <c:v>0.525279</c:v>
                </c:pt>
                <c:pt idx="766">
                  <c:v>0.525279</c:v>
                </c:pt>
                <c:pt idx="767">
                  <c:v>0.525279</c:v>
                </c:pt>
                <c:pt idx="768">
                  <c:v>0.525279</c:v>
                </c:pt>
                <c:pt idx="769">
                  <c:v>0.525279</c:v>
                </c:pt>
                <c:pt idx="770">
                  <c:v>0.525279</c:v>
                </c:pt>
                <c:pt idx="771">
                  <c:v>0.525279</c:v>
                </c:pt>
                <c:pt idx="772">
                  <c:v>0.525279</c:v>
                </c:pt>
                <c:pt idx="773">
                  <c:v>0.525279</c:v>
                </c:pt>
                <c:pt idx="774">
                  <c:v>0.525279</c:v>
                </c:pt>
                <c:pt idx="775">
                  <c:v>0.525279</c:v>
                </c:pt>
                <c:pt idx="776">
                  <c:v>0.525279</c:v>
                </c:pt>
                <c:pt idx="777">
                  <c:v>0.525279</c:v>
                </c:pt>
                <c:pt idx="778">
                  <c:v>0.525279</c:v>
                </c:pt>
                <c:pt idx="779">
                  <c:v>0.563221</c:v>
                </c:pt>
                <c:pt idx="780">
                  <c:v>0.582192</c:v>
                </c:pt>
                <c:pt idx="781">
                  <c:v>0.582192</c:v>
                </c:pt>
                <c:pt idx="782">
                  <c:v>0.582192</c:v>
                </c:pt>
                <c:pt idx="783">
                  <c:v>0.582192</c:v>
                </c:pt>
                <c:pt idx="784">
                  <c:v>0.582192</c:v>
                </c:pt>
                <c:pt idx="785">
                  <c:v>0.582192</c:v>
                </c:pt>
                <c:pt idx="786">
                  <c:v>0.582192</c:v>
                </c:pt>
                <c:pt idx="787">
                  <c:v>0.582192</c:v>
                </c:pt>
                <c:pt idx="788">
                  <c:v>0.582192</c:v>
                </c:pt>
                <c:pt idx="789">
                  <c:v>0.582192</c:v>
                </c:pt>
                <c:pt idx="790">
                  <c:v>0.582192</c:v>
                </c:pt>
                <c:pt idx="791">
                  <c:v>0.582192</c:v>
                </c:pt>
                <c:pt idx="792">
                  <c:v>0.582192</c:v>
                </c:pt>
                <c:pt idx="793">
                  <c:v>0.582192</c:v>
                </c:pt>
                <c:pt idx="794">
                  <c:v>0.582192</c:v>
                </c:pt>
                <c:pt idx="795">
                  <c:v>0.582192</c:v>
                </c:pt>
                <c:pt idx="796">
                  <c:v>0.582192</c:v>
                </c:pt>
                <c:pt idx="797">
                  <c:v>0.582192</c:v>
                </c:pt>
                <c:pt idx="798">
                  <c:v>0.582192</c:v>
                </c:pt>
                <c:pt idx="799">
                  <c:v>0.582192</c:v>
                </c:pt>
                <c:pt idx="800">
                  <c:v>0.582192</c:v>
                </c:pt>
                <c:pt idx="801">
                  <c:v>0.582192</c:v>
                </c:pt>
                <c:pt idx="802">
                  <c:v>0.582192</c:v>
                </c:pt>
                <c:pt idx="803">
                  <c:v>0.582192</c:v>
                </c:pt>
                <c:pt idx="804">
                  <c:v>0.582192</c:v>
                </c:pt>
                <c:pt idx="805">
                  <c:v>0.582192</c:v>
                </c:pt>
                <c:pt idx="806">
                  <c:v>0.582192</c:v>
                </c:pt>
                <c:pt idx="807">
                  <c:v>0.582192</c:v>
                </c:pt>
                <c:pt idx="808">
                  <c:v>0.582192</c:v>
                </c:pt>
                <c:pt idx="809">
                  <c:v>0.582192</c:v>
                </c:pt>
                <c:pt idx="810">
                  <c:v>0.582192</c:v>
                </c:pt>
                <c:pt idx="811">
                  <c:v>0.582192</c:v>
                </c:pt>
                <c:pt idx="812">
                  <c:v>0.582192</c:v>
                </c:pt>
                <c:pt idx="813">
                  <c:v>0.582192</c:v>
                </c:pt>
                <c:pt idx="814">
                  <c:v>0.582192</c:v>
                </c:pt>
                <c:pt idx="815">
                  <c:v>0.582192</c:v>
                </c:pt>
                <c:pt idx="816">
                  <c:v>0.582192</c:v>
                </c:pt>
                <c:pt idx="817">
                  <c:v>0.582192</c:v>
                </c:pt>
                <c:pt idx="818">
                  <c:v>0.582192</c:v>
                </c:pt>
                <c:pt idx="819">
                  <c:v>0.582192</c:v>
                </c:pt>
                <c:pt idx="820">
                  <c:v>0.582192</c:v>
                </c:pt>
                <c:pt idx="821">
                  <c:v>0.582192</c:v>
                </c:pt>
                <c:pt idx="822">
                  <c:v>0.582192</c:v>
                </c:pt>
                <c:pt idx="823">
                  <c:v>0.582192</c:v>
                </c:pt>
                <c:pt idx="824">
                  <c:v>0.582192</c:v>
                </c:pt>
                <c:pt idx="825">
                  <c:v>0.582192</c:v>
                </c:pt>
                <c:pt idx="826">
                  <c:v>0.582192</c:v>
                </c:pt>
                <c:pt idx="827">
                  <c:v>0.582192</c:v>
                </c:pt>
                <c:pt idx="828">
                  <c:v>0.582192</c:v>
                </c:pt>
                <c:pt idx="829">
                  <c:v>0.582192</c:v>
                </c:pt>
                <c:pt idx="830">
                  <c:v>0.582192</c:v>
                </c:pt>
                <c:pt idx="831">
                  <c:v>0.582192</c:v>
                </c:pt>
                <c:pt idx="832">
                  <c:v>0.582192</c:v>
                </c:pt>
                <c:pt idx="833">
                  <c:v>0.582192</c:v>
                </c:pt>
                <c:pt idx="834">
                  <c:v>0.582192</c:v>
                </c:pt>
                <c:pt idx="835">
                  <c:v>0.582192</c:v>
                </c:pt>
                <c:pt idx="836">
                  <c:v>0.582192</c:v>
                </c:pt>
                <c:pt idx="837">
                  <c:v>0.582192</c:v>
                </c:pt>
                <c:pt idx="838">
                  <c:v>0.582192</c:v>
                </c:pt>
                <c:pt idx="839">
                  <c:v>0.582192</c:v>
                </c:pt>
                <c:pt idx="840">
                  <c:v>0.582192</c:v>
                </c:pt>
                <c:pt idx="841">
                  <c:v>0.582192</c:v>
                </c:pt>
                <c:pt idx="842">
                  <c:v>0.582192</c:v>
                </c:pt>
                <c:pt idx="843">
                  <c:v>0.582192</c:v>
                </c:pt>
                <c:pt idx="844">
                  <c:v>0.582192</c:v>
                </c:pt>
                <c:pt idx="845">
                  <c:v>0.582192</c:v>
                </c:pt>
                <c:pt idx="846">
                  <c:v>0.582192</c:v>
                </c:pt>
                <c:pt idx="847">
                  <c:v>0.582192</c:v>
                </c:pt>
                <c:pt idx="848">
                  <c:v>0.582192</c:v>
                </c:pt>
                <c:pt idx="849">
                  <c:v>0.582192</c:v>
                </c:pt>
                <c:pt idx="850">
                  <c:v>0.582192</c:v>
                </c:pt>
                <c:pt idx="851">
                  <c:v>0.582192</c:v>
                </c:pt>
                <c:pt idx="852">
                  <c:v>0.582192</c:v>
                </c:pt>
                <c:pt idx="853">
                  <c:v>0.582192</c:v>
                </c:pt>
                <c:pt idx="854">
                  <c:v>0.582192</c:v>
                </c:pt>
                <c:pt idx="855">
                  <c:v>0.582192</c:v>
                </c:pt>
                <c:pt idx="856">
                  <c:v>0.582192</c:v>
                </c:pt>
                <c:pt idx="857">
                  <c:v>0.582192</c:v>
                </c:pt>
                <c:pt idx="858">
                  <c:v>0.582192</c:v>
                </c:pt>
                <c:pt idx="859">
                  <c:v>0.582192</c:v>
                </c:pt>
                <c:pt idx="860">
                  <c:v>0.582192</c:v>
                </c:pt>
                <c:pt idx="861">
                  <c:v>0.582192</c:v>
                </c:pt>
                <c:pt idx="862">
                  <c:v>0.582192</c:v>
                </c:pt>
                <c:pt idx="863">
                  <c:v>0.582192</c:v>
                </c:pt>
                <c:pt idx="864">
                  <c:v>0.582192</c:v>
                </c:pt>
                <c:pt idx="865">
                  <c:v>0.582192</c:v>
                </c:pt>
                <c:pt idx="866">
                  <c:v>0.582192</c:v>
                </c:pt>
                <c:pt idx="867">
                  <c:v>0.582192</c:v>
                </c:pt>
                <c:pt idx="868">
                  <c:v>0.582192</c:v>
                </c:pt>
                <c:pt idx="869">
                  <c:v>0.582192</c:v>
                </c:pt>
                <c:pt idx="870">
                  <c:v>0.582192</c:v>
                </c:pt>
                <c:pt idx="871">
                  <c:v>0.582192</c:v>
                </c:pt>
                <c:pt idx="872">
                  <c:v>0.582192</c:v>
                </c:pt>
                <c:pt idx="873">
                  <c:v>0.582192</c:v>
                </c:pt>
                <c:pt idx="874">
                  <c:v>0.582192</c:v>
                </c:pt>
                <c:pt idx="875">
                  <c:v>0.582192</c:v>
                </c:pt>
                <c:pt idx="876">
                  <c:v>0.582192</c:v>
                </c:pt>
                <c:pt idx="877">
                  <c:v>0.582192</c:v>
                </c:pt>
                <c:pt idx="878">
                  <c:v>0.582192</c:v>
                </c:pt>
                <c:pt idx="879">
                  <c:v>0.582192</c:v>
                </c:pt>
                <c:pt idx="880">
                  <c:v>0.582192</c:v>
                </c:pt>
                <c:pt idx="881">
                  <c:v>0.582192</c:v>
                </c:pt>
                <c:pt idx="882">
                  <c:v>0.582192</c:v>
                </c:pt>
                <c:pt idx="883">
                  <c:v>0.582192</c:v>
                </c:pt>
                <c:pt idx="884">
                  <c:v>0.582192</c:v>
                </c:pt>
                <c:pt idx="885">
                  <c:v>0.582192</c:v>
                </c:pt>
                <c:pt idx="886">
                  <c:v>0.582192</c:v>
                </c:pt>
                <c:pt idx="887">
                  <c:v>0.582192</c:v>
                </c:pt>
                <c:pt idx="888">
                  <c:v>0.582192</c:v>
                </c:pt>
                <c:pt idx="889">
                  <c:v>0.582192</c:v>
                </c:pt>
                <c:pt idx="890">
                  <c:v>0.582192</c:v>
                </c:pt>
                <c:pt idx="891">
                  <c:v>0.582192</c:v>
                </c:pt>
                <c:pt idx="892">
                  <c:v>0.582192</c:v>
                </c:pt>
                <c:pt idx="893">
                  <c:v>0.582192</c:v>
                </c:pt>
                <c:pt idx="894">
                  <c:v>0.582192</c:v>
                </c:pt>
                <c:pt idx="895">
                  <c:v>0.582192</c:v>
                </c:pt>
                <c:pt idx="896">
                  <c:v>0.582192</c:v>
                </c:pt>
                <c:pt idx="897">
                  <c:v>0.582192</c:v>
                </c:pt>
                <c:pt idx="898">
                  <c:v>0.582192</c:v>
                </c:pt>
                <c:pt idx="899">
                  <c:v>0.582192</c:v>
                </c:pt>
                <c:pt idx="900">
                  <c:v>0.582192</c:v>
                </c:pt>
                <c:pt idx="901">
                  <c:v>0.582192</c:v>
                </c:pt>
                <c:pt idx="902">
                  <c:v>0.582192</c:v>
                </c:pt>
                <c:pt idx="903">
                  <c:v>0.582192</c:v>
                </c:pt>
                <c:pt idx="904">
                  <c:v>0.582192</c:v>
                </c:pt>
                <c:pt idx="905">
                  <c:v>0.582192</c:v>
                </c:pt>
                <c:pt idx="906">
                  <c:v>0.582192</c:v>
                </c:pt>
                <c:pt idx="907">
                  <c:v>0.582192</c:v>
                </c:pt>
                <c:pt idx="908">
                  <c:v>0.582192</c:v>
                </c:pt>
                <c:pt idx="909">
                  <c:v>0.582192</c:v>
                </c:pt>
                <c:pt idx="910">
                  <c:v>0.569752</c:v>
                </c:pt>
                <c:pt idx="911">
                  <c:v>0.544872</c:v>
                </c:pt>
                <c:pt idx="912">
                  <c:v>0.544872</c:v>
                </c:pt>
                <c:pt idx="913">
                  <c:v>0.544872</c:v>
                </c:pt>
                <c:pt idx="914">
                  <c:v>0.544872</c:v>
                </c:pt>
                <c:pt idx="915">
                  <c:v>0.544872</c:v>
                </c:pt>
                <c:pt idx="916">
                  <c:v>0.544872</c:v>
                </c:pt>
                <c:pt idx="917">
                  <c:v>0.544872</c:v>
                </c:pt>
                <c:pt idx="918">
                  <c:v>0.544872</c:v>
                </c:pt>
                <c:pt idx="919">
                  <c:v>0.544872</c:v>
                </c:pt>
                <c:pt idx="920">
                  <c:v>0.544872</c:v>
                </c:pt>
                <c:pt idx="921">
                  <c:v>0.544872</c:v>
                </c:pt>
                <c:pt idx="922">
                  <c:v>0.544872</c:v>
                </c:pt>
                <c:pt idx="923">
                  <c:v>0.544872</c:v>
                </c:pt>
                <c:pt idx="924">
                  <c:v>0.544872</c:v>
                </c:pt>
                <c:pt idx="925">
                  <c:v>0.544872</c:v>
                </c:pt>
                <c:pt idx="926">
                  <c:v>0.544872</c:v>
                </c:pt>
                <c:pt idx="927">
                  <c:v>0.544872</c:v>
                </c:pt>
                <c:pt idx="928">
                  <c:v>0.544872</c:v>
                </c:pt>
                <c:pt idx="929">
                  <c:v>0.544872</c:v>
                </c:pt>
                <c:pt idx="930">
                  <c:v>0.544872</c:v>
                </c:pt>
                <c:pt idx="931">
                  <c:v>0.544872</c:v>
                </c:pt>
                <c:pt idx="932">
                  <c:v>0.544872</c:v>
                </c:pt>
                <c:pt idx="933">
                  <c:v>0.544872</c:v>
                </c:pt>
                <c:pt idx="934">
                  <c:v>0.544872</c:v>
                </c:pt>
                <c:pt idx="935">
                  <c:v>0.54736</c:v>
                </c:pt>
                <c:pt idx="936">
                  <c:v>0.548604</c:v>
                </c:pt>
                <c:pt idx="937">
                  <c:v>0.548604</c:v>
                </c:pt>
                <c:pt idx="938">
                  <c:v>0.548604</c:v>
                </c:pt>
                <c:pt idx="939">
                  <c:v>0.548604</c:v>
                </c:pt>
                <c:pt idx="940">
                  <c:v>0.548604</c:v>
                </c:pt>
                <c:pt idx="941">
                  <c:v>0.548604</c:v>
                </c:pt>
                <c:pt idx="942">
                  <c:v>0.548604</c:v>
                </c:pt>
                <c:pt idx="943">
                  <c:v>0.548604</c:v>
                </c:pt>
                <c:pt idx="944">
                  <c:v>0.548604</c:v>
                </c:pt>
                <c:pt idx="945">
                  <c:v>0.548604</c:v>
                </c:pt>
                <c:pt idx="946">
                  <c:v>0.548604</c:v>
                </c:pt>
                <c:pt idx="947">
                  <c:v>0.548604</c:v>
                </c:pt>
                <c:pt idx="948">
                  <c:v>0.548604</c:v>
                </c:pt>
                <c:pt idx="949">
                  <c:v>0.548604</c:v>
                </c:pt>
                <c:pt idx="950">
                  <c:v>0.548604</c:v>
                </c:pt>
                <c:pt idx="951">
                  <c:v>0.548604</c:v>
                </c:pt>
                <c:pt idx="952">
                  <c:v>0.548604</c:v>
                </c:pt>
                <c:pt idx="953">
                  <c:v>0.548604</c:v>
                </c:pt>
                <c:pt idx="954">
                  <c:v>0.548604</c:v>
                </c:pt>
                <c:pt idx="955">
                  <c:v>0.548604</c:v>
                </c:pt>
                <c:pt idx="956">
                  <c:v>0.548604</c:v>
                </c:pt>
                <c:pt idx="957">
                  <c:v>0.548604</c:v>
                </c:pt>
                <c:pt idx="958">
                  <c:v>0.548604</c:v>
                </c:pt>
                <c:pt idx="959">
                  <c:v>0.548604</c:v>
                </c:pt>
                <c:pt idx="960">
                  <c:v>0.548604</c:v>
                </c:pt>
                <c:pt idx="961">
                  <c:v>0.548604</c:v>
                </c:pt>
                <c:pt idx="962">
                  <c:v>0.548604</c:v>
                </c:pt>
                <c:pt idx="963">
                  <c:v>0.548604</c:v>
                </c:pt>
                <c:pt idx="964">
                  <c:v>0.548604</c:v>
                </c:pt>
                <c:pt idx="965">
                  <c:v>0.548604</c:v>
                </c:pt>
                <c:pt idx="966">
                  <c:v>0.548604</c:v>
                </c:pt>
                <c:pt idx="967">
                  <c:v>0.548604</c:v>
                </c:pt>
                <c:pt idx="968">
                  <c:v>0.548604</c:v>
                </c:pt>
                <c:pt idx="969">
                  <c:v>0.548604</c:v>
                </c:pt>
                <c:pt idx="970">
                  <c:v>0.548604</c:v>
                </c:pt>
                <c:pt idx="971">
                  <c:v>0.548604</c:v>
                </c:pt>
                <c:pt idx="972">
                  <c:v>0.548604</c:v>
                </c:pt>
                <c:pt idx="973">
                  <c:v>0.548604</c:v>
                </c:pt>
                <c:pt idx="974">
                  <c:v>0.548604</c:v>
                </c:pt>
                <c:pt idx="975">
                  <c:v>0.548604</c:v>
                </c:pt>
                <c:pt idx="976">
                  <c:v>0.548604</c:v>
                </c:pt>
                <c:pt idx="977">
                  <c:v>0.548604</c:v>
                </c:pt>
                <c:pt idx="978">
                  <c:v>0.548604</c:v>
                </c:pt>
                <c:pt idx="979">
                  <c:v>0.548604</c:v>
                </c:pt>
                <c:pt idx="980">
                  <c:v>0.548604</c:v>
                </c:pt>
                <c:pt idx="981">
                  <c:v>0.548604</c:v>
                </c:pt>
                <c:pt idx="982">
                  <c:v>0.548604</c:v>
                </c:pt>
                <c:pt idx="983">
                  <c:v>0.548604</c:v>
                </c:pt>
                <c:pt idx="984">
                  <c:v>0.548604</c:v>
                </c:pt>
                <c:pt idx="985">
                  <c:v>0.548604</c:v>
                </c:pt>
                <c:pt idx="986">
                  <c:v>0.548604</c:v>
                </c:pt>
                <c:pt idx="987">
                  <c:v>0.548604</c:v>
                </c:pt>
                <c:pt idx="988">
                  <c:v>0.548604</c:v>
                </c:pt>
                <c:pt idx="989">
                  <c:v>0.548604</c:v>
                </c:pt>
                <c:pt idx="990">
                  <c:v>0.548604</c:v>
                </c:pt>
                <c:pt idx="991">
                  <c:v>0.548604</c:v>
                </c:pt>
                <c:pt idx="992">
                  <c:v>0.548604</c:v>
                </c:pt>
                <c:pt idx="993">
                  <c:v>0.548604</c:v>
                </c:pt>
                <c:pt idx="994">
                  <c:v>0.548604</c:v>
                </c:pt>
                <c:pt idx="995">
                  <c:v>0.548604</c:v>
                </c:pt>
                <c:pt idx="996">
                  <c:v>0.548604</c:v>
                </c:pt>
                <c:pt idx="997">
                  <c:v>0.548604</c:v>
                </c:pt>
                <c:pt idx="998">
                  <c:v>0.548604</c:v>
                </c:pt>
                <c:pt idx="999">
                  <c:v>0.548604</c:v>
                </c:pt>
                <c:pt idx="1000">
                  <c:v>0.548604</c:v>
                </c:pt>
                <c:pt idx="1001">
                  <c:v>0.548604</c:v>
                </c:pt>
                <c:pt idx="1002">
                  <c:v>0.548604</c:v>
                </c:pt>
                <c:pt idx="1003">
                  <c:v>0.548604</c:v>
                </c:pt>
                <c:pt idx="1004">
                  <c:v>0.548604</c:v>
                </c:pt>
                <c:pt idx="1005">
                  <c:v>0.548604</c:v>
                </c:pt>
                <c:pt idx="1006">
                  <c:v>0.548604</c:v>
                </c:pt>
                <c:pt idx="1007">
                  <c:v>0.548604</c:v>
                </c:pt>
                <c:pt idx="1008">
                  <c:v>0.548604</c:v>
                </c:pt>
                <c:pt idx="1009">
                  <c:v>0.548604</c:v>
                </c:pt>
                <c:pt idx="1010">
                  <c:v>0.548604</c:v>
                </c:pt>
                <c:pt idx="1011">
                  <c:v>0.548604</c:v>
                </c:pt>
                <c:pt idx="1012">
                  <c:v>0.548604</c:v>
                </c:pt>
                <c:pt idx="1013">
                  <c:v>0.548604</c:v>
                </c:pt>
                <c:pt idx="1014">
                  <c:v>0.548604</c:v>
                </c:pt>
                <c:pt idx="1015">
                  <c:v>0.548604</c:v>
                </c:pt>
                <c:pt idx="1016">
                  <c:v>0.548604</c:v>
                </c:pt>
                <c:pt idx="1017">
                  <c:v>0.548604</c:v>
                </c:pt>
                <c:pt idx="1018">
                  <c:v>0.548604</c:v>
                </c:pt>
                <c:pt idx="1019">
                  <c:v>0.548604</c:v>
                </c:pt>
                <c:pt idx="1020">
                  <c:v>0.548604</c:v>
                </c:pt>
                <c:pt idx="1021">
                  <c:v>0.548604</c:v>
                </c:pt>
                <c:pt idx="1022">
                  <c:v>0.548604</c:v>
                </c:pt>
                <c:pt idx="1023">
                  <c:v>0.548604</c:v>
                </c:pt>
                <c:pt idx="1024">
                  <c:v>0.548604</c:v>
                </c:pt>
                <c:pt idx="1025">
                  <c:v>0.548604</c:v>
                </c:pt>
                <c:pt idx="1026">
                  <c:v>0.548604</c:v>
                </c:pt>
                <c:pt idx="1027">
                  <c:v>0.548604</c:v>
                </c:pt>
                <c:pt idx="1028">
                  <c:v>0.548604</c:v>
                </c:pt>
                <c:pt idx="1029">
                  <c:v>0.548604</c:v>
                </c:pt>
                <c:pt idx="1030">
                  <c:v>0.548604</c:v>
                </c:pt>
                <c:pt idx="1031">
                  <c:v>0.548604</c:v>
                </c:pt>
                <c:pt idx="1032">
                  <c:v>0.548604</c:v>
                </c:pt>
                <c:pt idx="1033">
                  <c:v>0.548604</c:v>
                </c:pt>
                <c:pt idx="1034">
                  <c:v>0.548604</c:v>
                </c:pt>
                <c:pt idx="1035">
                  <c:v>0.548604</c:v>
                </c:pt>
                <c:pt idx="1036">
                  <c:v>0.548604</c:v>
                </c:pt>
                <c:pt idx="1037">
                  <c:v>0.548604</c:v>
                </c:pt>
                <c:pt idx="1038">
                  <c:v>0.548604</c:v>
                </c:pt>
                <c:pt idx="1039">
                  <c:v>0.548604</c:v>
                </c:pt>
                <c:pt idx="1040">
                  <c:v>0.548604</c:v>
                </c:pt>
                <c:pt idx="1041">
                  <c:v>0.548604</c:v>
                </c:pt>
                <c:pt idx="1042">
                  <c:v>0.548604</c:v>
                </c:pt>
                <c:pt idx="1043">
                  <c:v>0.548604</c:v>
                </c:pt>
                <c:pt idx="1044">
                  <c:v>0.548604</c:v>
                </c:pt>
                <c:pt idx="1045">
                  <c:v>0.548604</c:v>
                </c:pt>
                <c:pt idx="1046">
                  <c:v>0.548604</c:v>
                </c:pt>
                <c:pt idx="1047">
                  <c:v>0.548604</c:v>
                </c:pt>
                <c:pt idx="1048">
                  <c:v>0.548604</c:v>
                </c:pt>
                <c:pt idx="1049">
                  <c:v>0.548604</c:v>
                </c:pt>
                <c:pt idx="1050">
                  <c:v>0.548604</c:v>
                </c:pt>
                <c:pt idx="1051">
                  <c:v>0.548604</c:v>
                </c:pt>
                <c:pt idx="1052">
                  <c:v>0.548604</c:v>
                </c:pt>
                <c:pt idx="1053">
                  <c:v>0.548604</c:v>
                </c:pt>
                <c:pt idx="1054">
                  <c:v>0.548604</c:v>
                </c:pt>
                <c:pt idx="1055">
                  <c:v>0.548604</c:v>
                </c:pt>
                <c:pt idx="1056">
                  <c:v>0.548604</c:v>
                </c:pt>
                <c:pt idx="1057">
                  <c:v>0.548604</c:v>
                </c:pt>
                <c:pt idx="1058">
                  <c:v>0.548604</c:v>
                </c:pt>
                <c:pt idx="1059">
                  <c:v>0.548604</c:v>
                </c:pt>
                <c:pt idx="1060">
                  <c:v>0.548604</c:v>
                </c:pt>
                <c:pt idx="1061">
                  <c:v>0.548604</c:v>
                </c:pt>
                <c:pt idx="1062">
                  <c:v>0.548604</c:v>
                </c:pt>
                <c:pt idx="1063">
                  <c:v>0.548604</c:v>
                </c:pt>
                <c:pt idx="1064">
                  <c:v>0.548604</c:v>
                </c:pt>
                <c:pt idx="1065">
                  <c:v>0.548604</c:v>
                </c:pt>
                <c:pt idx="1066">
                  <c:v>0.548604</c:v>
                </c:pt>
                <c:pt idx="1067">
                  <c:v>0.548604</c:v>
                </c:pt>
                <c:pt idx="1068">
                  <c:v>0.548604</c:v>
                </c:pt>
                <c:pt idx="1069">
                  <c:v>0.548604</c:v>
                </c:pt>
                <c:pt idx="1070">
                  <c:v>0.548604</c:v>
                </c:pt>
                <c:pt idx="1071">
                  <c:v>0.548604</c:v>
                </c:pt>
                <c:pt idx="1072">
                  <c:v>0.548604</c:v>
                </c:pt>
                <c:pt idx="1073">
                  <c:v>0.548604</c:v>
                </c:pt>
                <c:pt idx="1074">
                  <c:v>0.548604</c:v>
                </c:pt>
                <c:pt idx="1075">
                  <c:v>0.548604</c:v>
                </c:pt>
                <c:pt idx="1076">
                  <c:v>0.548604</c:v>
                </c:pt>
                <c:pt idx="1077">
                  <c:v>0.548604</c:v>
                </c:pt>
                <c:pt idx="1078">
                  <c:v>0.548604</c:v>
                </c:pt>
                <c:pt idx="1079">
                  <c:v>0.548604</c:v>
                </c:pt>
                <c:pt idx="1080">
                  <c:v>0.548604</c:v>
                </c:pt>
                <c:pt idx="1081">
                  <c:v>0.548604</c:v>
                </c:pt>
                <c:pt idx="1082">
                  <c:v>0.548604</c:v>
                </c:pt>
                <c:pt idx="1083">
                  <c:v>0.548604</c:v>
                </c:pt>
                <c:pt idx="1084">
                  <c:v>0.548604</c:v>
                </c:pt>
                <c:pt idx="1085">
                  <c:v>0.548604</c:v>
                </c:pt>
                <c:pt idx="1086">
                  <c:v>0.548604</c:v>
                </c:pt>
                <c:pt idx="1087">
                  <c:v>0.548604</c:v>
                </c:pt>
                <c:pt idx="1088">
                  <c:v>0.548604</c:v>
                </c:pt>
                <c:pt idx="1089">
                  <c:v>0.548604</c:v>
                </c:pt>
                <c:pt idx="1090">
                  <c:v>0.548604</c:v>
                </c:pt>
                <c:pt idx="1091">
                  <c:v>0.548604</c:v>
                </c:pt>
                <c:pt idx="1092">
                  <c:v>0.548604</c:v>
                </c:pt>
                <c:pt idx="1093">
                  <c:v>0.548604</c:v>
                </c:pt>
                <c:pt idx="1094">
                  <c:v>0.548604</c:v>
                </c:pt>
                <c:pt idx="1095">
                  <c:v>0.548604</c:v>
                </c:pt>
                <c:pt idx="1096">
                  <c:v>0.548604</c:v>
                </c:pt>
                <c:pt idx="1097">
                  <c:v>0.548604</c:v>
                </c:pt>
                <c:pt idx="1098">
                  <c:v>0.548604</c:v>
                </c:pt>
                <c:pt idx="1099">
                  <c:v>0.548604</c:v>
                </c:pt>
                <c:pt idx="1100">
                  <c:v>0.524346</c:v>
                </c:pt>
                <c:pt idx="1101">
                  <c:v>0.512217</c:v>
                </c:pt>
                <c:pt idx="1102">
                  <c:v>0.512217</c:v>
                </c:pt>
                <c:pt idx="1103">
                  <c:v>0.512217</c:v>
                </c:pt>
                <c:pt idx="1104">
                  <c:v>0.512217</c:v>
                </c:pt>
                <c:pt idx="1105">
                  <c:v>0.512217</c:v>
                </c:pt>
                <c:pt idx="1106">
                  <c:v>0.512217</c:v>
                </c:pt>
                <c:pt idx="1107">
                  <c:v>0.512217</c:v>
                </c:pt>
                <c:pt idx="1108">
                  <c:v>0.512217</c:v>
                </c:pt>
                <c:pt idx="1109">
                  <c:v>0.512217</c:v>
                </c:pt>
                <c:pt idx="1110">
                  <c:v>0.512217</c:v>
                </c:pt>
                <c:pt idx="1111">
                  <c:v>0.512217</c:v>
                </c:pt>
                <c:pt idx="1112">
                  <c:v>0.512217</c:v>
                </c:pt>
                <c:pt idx="1113">
                  <c:v>0.512217</c:v>
                </c:pt>
                <c:pt idx="1114">
                  <c:v>0.512217</c:v>
                </c:pt>
                <c:pt idx="1115">
                  <c:v>0.512217</c:v>
                </c:pt>
                <c:pt idx="1116">
                  <c:v>0.512217</c:v>
                </c:pt>
                <c:pt idx="1117">
                  <c:v>0.512217</c:v>
                </c:pt>
                <c:pt idx="1118">
                  <c:v>0.512217</c:v>
                </c:pt>
                <c:pt idx="1119">
                  <c:v>0.512217</c:v>
                </c:pt>
                <c:pt idx="1120">
                  <c:v>0.512217</c:v>
                </c:pt>
                <c:pt idx="1121">
                  <c:v>0.512217</c:v>
                </c:pt>
                <c:pt idx="1122">
                  <c:v>0.512217</c:v>
                </c:pt>
                <c:pt idx="1123">
                  <c:v>0.512217</c:v>
                </c:pt>
                <c:pt idx="1124">
                  <c:v>0.512217</c:v>
                </c:pt>
                <c:pt idx="1125">
                  <c:v>0.512217</c:v>
                </c:pt>
                <c:pt idx="1126">
                  <c:v>0.512217</c:v>
                </c:pt>
                <c:pt idx="1127">
                  <c:v>0.512217</c:v>
                </c:pt>
                <c:pt idx="1128">
                  <c:v>0.512217</c:v>
                </c:pt>
                <c:pt idx="1129">
                  <c:v>0.512217</c:v>
                </c:pt>
                <c:pt idx="1130">
                  <c:v>0.512217</c:v>
                </c:pt>
                <c:pt idx="1131">
                  <c:v>0.512217</c:v>
                </c:pt>
                <c:pt idx="1132">
                  <c:v>0.512217</c:v>
                </c:pt>
                <c:pt idx="1133">
                  <c:v>0.512217</c:v>
                </c:pt>
                <c:pt idx="1134">
                  <c:v>0.512217</c:v>
                </c:pt>
                <c:pt idx="1135">
                  <c:v>0.502887</c:v>
                </c:pt>
                <c:pt idx="1136">
                  <c:v>0.502887</c:v>
                </c:pt>
                <c:pt idx="1137">
                  <c:v>0.502887</c:v>
                </c:pt>
                <c:pt idx="1138">
                  <c:v>0.502887</c:v>
                </c:pt>
                <c:pt idx="1139">
                  <c:v>0.502887</c:v>
                </c:pt>
                <c:pt idx="1140">
                  <c:v>0.502887</c:v>
                </c:pt>
                <c:pt idx="1141">
                  <c:v>0.502887</c:v>
                </c:pt>
                <c:pt idx="1142">
                  <c:v>0.502887</c:v>
                </c:pt>
                <c:pt idx="1143">
                  <c:v>0.502887</c:v>
                </c:pt>
                <c:pt idx="1144">
                  <c:v>0.502887</c:v>
                </c:pt>
                <c:pt idx="1145">
                  <c:v>0.502887</c:v>
                </c:pt>
                <c:pt idx="1146">
                  <c:v>0.502887</c:v>
                </c:pt>
                <c:pt idx="1147">
                  <c:v>0.502887</c:v>
                </c:pt>
                <c:pt idx="1148">
                  <c:v>0.502887</c:v>
                </c:pt>
                <c:pt idx="1149">
                  <c:v>0.502887</c:v>
                </c:pt>
                <c:pt idx="1150">
                  <c:v>0.502887</c:v>
                </c:pt>
                <c:pt idx="1151">
                  <c:v>0.502887</c:v>
                </c:pt>
                <c:pt idx="1152">
                  <c:v>0.502887</c:v>
                </c:pt>
                <c:pt idx="1153">
                  <c:v>0.502887</c:v>
                </c:pt>
                <c:pt idx="1154">
                  <c:v>0.502887</c:v>
                </c:pt>
                <c:pt idx="1155">
                  <c:v>0.502887</c:v>
                </c:pt>
                <c:pt idx="1156">
                  <c:v>0.502887</c:v>
                </c:pt>
                <c:pt idx="1157">
                  <c:v>0.502887</c:v>
                </c:pt>
                <c:pt idx="1158">
                  <c:v>0.502887</c:v>
                </c:pt>
                <c:pt idx="1159">
                  <c:v>0.502887</c:v>
                </c:pt>
                <c:pt idx="1160">
                  <c:v>0.502887</c:v>
                </c:pt>
                <c:pt idx="1161">
                  <c:v>0.502887</c:v>
                </c:pt>
                <c:pt idx="1162">
                  <c:v>0.502887</c:v>
                </c:pt>
                <c:pt idx="1163">
                  <c:v>0.502887</c:v>
                </c:pt>
                <c:pt idx="1164">
                  <c:v>0.502887</c:v>
                </c:pt>
                <c:pt idx="1165">
                  <c:v>0.502887</c:v>
                </c:pt>
                <c:pt idx="1166">
                  <c:v>0.502887</c:v>
                </c:pt>
                <c:pt idx="1167">
                  <c:v>0.502887</c:v>
                </c:pt>
                <c:pt idx="1168">
                  <c:v>0.502887</c:v>
                </c:pt>
                <c:pt idx="1169">
                  <c:v>0.502887</c:v>
                </c:pt>
                <c:pt idx="1170">
                  <c:v>0.502887</c:v>
                </c:pt>
                <c:pt idx="1171">
                  <c:v>0.502887</c:v>
                </c:pt>
                <c:pt idx="1172">
                  <c:v>0.502887</c:v>
                </c:pt>
                <c:pt idx="1173">
                  <c:v>0.502887</c:v>
                </c:pt>
                <c:pt idx="1174">
                  <c:v>0.502887</c:v>
                </c:pt>
                <c:pt idx="1175">
                  <c:v>0.502887</c:v>
                </c:pt>
                <c:pt idx="1176">
                  <c:v>0.502887</c:v>
                </c:pt>
                <c:pt idx="1177">
                  <c:v>0.502887</c:v>
                </c:pt>
                <c:pt idx="1178">
                  <c:v>0.502887</c:v>
                </c:pt>
                <c:pt idx="1179">
                  <c:v>0.502887</c:v>
                </c:pt>
                <c:pt idx="1180">
                  <c:v>0.502887</c:v>
                </c:pt>
                <c:pt idx="1181">
                  <c:v>0.502887</c:v>
                </c:pt>
                <c:pt idx="1182">
                  <c:v>0.502887</c:v>
                </c:pt>
                <c:pt idx="1183">
                  <c:v>0.502887</c:v>
                </c:pt>
                <c:pt idx="1184">
                  <c:v>0.502887</c:v>
                </c:pt>
                <c:pt idx="1185">
                  <c:v>0.502887</c:v>
                </c:pt>
                <c:pt idx="1186">
                  <c:v>0.502887</c:v>
                </c:pt>
                <c:pt idx="1187">
                  <c:v>0.502887</c:v>
                </c:pt>
                <c:pt idx="1188">
                  <c:v>0.502887</c:v>
                </c:pt>
                <c:pt idx="1189">
                  <c:v>0.502887</c:v>
                </c:pt>
                <c:pt idx="1190">
                  <c:v>0.502887</c:v>
                </c:pt>
                <c:pt idx="1191">
                  <c:v>0.502887</c:v>
                </c:pt>
                <c:pt idx="1192">
                  <c:v>0.502887</c:v>
                </c:pt>
                <c:pt idx="1193">
                  <c:v>0.502887</c:v>
                </c:pt>
                <c:pt idx="1194">
                  <c:v>0.502887</c:v>
                </c:pt>
                <c:pt idx="1195">
                  <c:v>0.502887</c:v>
                </c:pt>
                <c:pt idx="1196">
                  <c:v>0.502887</c:v>
                </c:pt>
                <c:pt idx="1197">
                  <c:v>0.502887</c:v>
                </c:pt>
                <c:pt idx="1198">
                  <c:v>0.502887</c:v>
                </c:pt>
                <c:pt idx="1199">
                  <c:v>0.502887</c:v>
                </c:pt>
                <c:pt idx="1200">
                  <c:v>0.502887</c:v>
                </c:pt>
                <c:pt idx="1201">
                  <c:v>0.502887</c:v>
                </c:pt>
                <c:pt idx="1202">
                  <c:v>0.502887</c:v>
                </c:pt>
                <c:pt idx="1203">
                  <c:v>0.502887</c:v>
                </c:pt>
                <c:pt idx="1204">
                  <c:v>0.502887</c:v>
                </c:pt>
                <c:pt idx="1205">
                  <c:v>0.502887</c:v>
                </c:pt>
                <c:pt idx="1206">
                  <c:v>0.502887</c:v>
                </c:pt>
                <c:pt idx="1207">
                  <c:v>0.502887</c:v>
                </c:pt>
                <c:pt idx="1208">
                  <c:v>0.502887</c:v>
                </c:pt>
                <c:pt idx="1209">
                  <c:v>0.502887</c:v>
                </c:pt>
                <c:pt idx="1210">
                  <c:v>0.502887</c:v>
                </c:pt>
                <c:pt idx="1211">
                  <c:v>0.502887</c:v>
                </c:pt>
                <c:pt idx="1212">
                  <c:v>0.502887</c:v>
                </c:pt>
                <c:pt idx="1213">
                  <c:v>0.502887</c:v>
                </c:pt>
                <c:pt idx="1214">
                  <c:v>0.502887</c:v>
                </c:pt>
                <c:pt idx="1215">
                  <c:v>0.502887</c:v>
                </c:pt>
                <c:pt idx="1216">
                  <c:v>0.502887</c:v>
                </c:pt>
                <c:pt idx="1217">
                  <c:v>0.502887</c:v>
                </c:pt>
                <c:pt idx="1218">
                  <c:v>0.502887</c:v>
                </c:pt>
                <c:pt idx="1219">
                  <c:v>0.502887</c:v>
                </c:pt>
                <c:pt idx="1220">
                  <c:v>0.502887</c:v>
                </c:pt>
                <c:pt idx="1221">
                  <c:v>0.502887</c:v>
                </c:pt>
                <c:pt idx="1222">
                  <c:v>0.502887</c:v>
                </c:pt>
                <c:pt idx="1223">
                  <c:v>0.502887</c:v>
                </c:pt>
                <c:pt idx="1224">
                  <c:v>0.502887</c:v>
                </c:pt>
                <c:pt idx="1225">
                  <c:v>0.502887</c:v>
                </c:pt>
                <c:pt idx="1226">
                  <c:v>0.502887</c:v>
                </c:pt>
                <c:pt idx="1227">
                  <c:v>0.502887</c:v>
                </c:pt>
                <c:pt idx="1228">
                  <c:v>0.502887</c:v>
                </c:pt>
                <c:pt idx="1229">
                  <c:v>0.502887</c:v>
                </c:pt>
                <c:pt idx="1230">
                  <c:v>0.502887</c:v>
                </c:pt>
                <c:pt idx="1231">
                  <c:v>0.502887</c:v>
                </c:pt>
                <c:pt idx="1232">
                  <c:v>0.502887</c:v>
                </c:pt>
                <c:pt idx="1233">
                  <c:v>0.502887</c:v>
                </c:pt>
                <c:pt idx="1234">
                  <c:v>0.502887</c:v>
                </c:pt>
                <c:pt idx="1235">
                  <c:v>0.502887</c:v>
                </c:pt>
                <c:pt idx="1236">
                  <c:v>0.502887</c:v>
                </c:pt>
                <c:pt idx="1237">
                  <c:v>0.502887</c:v>
                </c:pt>
                <c:pt idx="1238">
                  <c:v>0.502887</c:v>
                </c:pt>
                <c:pt idx="1239">
                  <c:v>0.502887</c:v>
                </c:pt>
                <c:pt idx="1240">
                  <c:v>0.502887</c:v>
                </c:pt>
                <c:pt idx="1241">
                  <c:v>0.502887</c:v>
                </c:pt>
                <c:pt idx="1242">
                  <c:v>0.502887</c:v>
                </c:pt>
                <c:pt idx="1243">
                  <c:v>0.502887</c:v>
                </c:pt>
                <c:pt idx="1244">
                  <c:v>0.502887</c:v>
                </c:pt>
                <c:pt idx="1245">
                  <c:v>0.502887</c:v>
                </c:pt>
                <c:pt idx="1246">
                  <c:v>0.502887</c:v>
                </c:pt>
                <c:pt idx="1247">
                  <c:v>0.502887</c:v>
                </c:pt>
                <c:pt idx="1248">
                  <c:v>0.502887</c:v>
                </c:pt>
                <c:pt idx="1249">
                  <c:v>0.502887</c:v>
                </c:pt>
                <c:pt idx="1250">
                  <c:v>0.502887</c:v>
                </c:pt>
                <c:pt idx="1251">
                  <c:v>0.502887</c:v>
                </c:pt>
                <c:pt idx="1252">
                  <c:v>0.502887</c:v>
                </c:pt>
                <c:pt idx="1253">
                  <c:v>0.502887</c:v>
                </c:pt>
                <c:pt idx="1254">
                  <c:v>0.502887</c:v>
                </c:pt>
                <c:pt idx="1255">
                  <c:v>0.502887</c:v>
                </c:pt>
                <c:pt idx="1256">
                  <c:v>0.502887</c:v>
                </c:pt>
                <c:pt idx="1257">
                  <c:v>0.502887</c:v>
                </c:pt>
                <c:pt idx="1258">
                  <c:v>0.502887</c:v>
                </c:pt>
                <c:pt idx="1259">
                  <c:v>0.502887</c:v>
                </c:pt>
                <c:pt idx="1260">
                  <c:v>0.502887</c:v>
                </c:pt>
                <c:pt idx="1261">
                  <c:v>0.502887</c:v>
                </c:pt>
                <c:pt idx="1262">
                  <c:v>0.502887</c:v>
                </c:pt>
                <c:pt idx="1263">
                  <c:v>0.502887</c:v>
                </c:pt>
                <c:pt idx="1264">
                  <c:v>0.502887</c:v>
                </c:pt>
                <c:pt idx="1265">
                  <c:v>0.502887</c:v>
                </c:pt>
                <c:pt idx="1266">
                  <c:v>0.502887</c:v>
                </c:pt>
                <c:pt idx="1267">
                  <c:v>0.502887</c:v>
                </c:pt>
                <c:pt idx="1268">
                  <c:v>0.502887</c:v>
                </c:pt>
                <c:pt idx="1269">
                  <c:v>0.502887</c:v>
                </c:pt>
                <c:pt idx="1270">
                  <c:v>0.502887</c:v>
                </c:pt>
                <c:pt idx="1271">
                  <c:v>0.502887</c:v>
                </c:pt>
                <c:pt idx="1272">
                  <c:v>0.502887</c:v>
                </c:pt>
                <c:pt idx="1273">
                  <c:v>0.502887</c:v>
                </c:pt>
                <c:pt idx="1274">
                  <c:v>0.502887</c:v>
                </c:pt>
                <c:pt idx="1275">
                  <c:v>0.502887</c:v>
                </c:pt>
                <c:pt idx="1276">
                  <c:v>0.502887</c:v>
                </c:pt>
                <c:pt idx="1277">
                  <c:v>0.513461</c:v>
                </c:pt>
                <c:pt idx="1278">
                  <c:v>0.518748</c:v>
                </c:pt>
                <c:pt idx="1279">
                  <c:v>0.518748</c:v>
                </c:pt>
                <c:pt idx="1280">
                  <c:v>0.518748</c:v>
                </c:pt>
                <c:pt idx="1281">
                  <c:v>0.518748</c:v>
                </c:pt>
                <c:pt idx="1282">
                  <c:v>0.518748</c:v>
                </c:pt>
                <c:pt idx="1283">
                  <c:v>0.518748</c:v>
                </c:pt>
                <c:pt idx="1284">
                  <c:v>0.518748</c:v>
                </c:pt>
                <c:pt idx="1285">
                  <c:v>0.518748</c:v>
                </c:pt>
                <c:pt idx="1286">
                  <c:v>0.518748</c:v>
                </c:pt>
                <c:pt idx="1287">
                  <c:v>0.518748</c:v>
                </c:pt>
                <c:pt idx="1288">
                  <c:v>0.518748</c:v>
                </c:pt>
                <c:pt idx="1289">
                  <c:v>0.518748</c:v>
                </c:pt>
                <c:pt idx="1290">
                  <c:v>0.518748</c:v>
                </c:pt>
                <c:pt idx="1291">
                  <c:v>0.518748</c:v>
                </c:pt>
                <c:pt idx="1292">
                  <c:v>0.518748</c:v>
                </c:pt>
                <c:pt idx="1293">
                  <c:v>0.518748</c:v>
                </c:pt>
                <c:pt idx="1294">
                  <c:v>0.518748</c:v>
                </c:pt>
                <c:pt idx="1295">
                  <c:v>0.518748</c:v>
                </c:pt>
                <c:pt idx="1296">
                  <c:v>0.518748</c:v>
                </c:pt>
                <c:pt idx="1297">
                  <c:v>0.518748</c:v>
                </c:pt>
                <c:pt idx="1298">
                  <c:v>0.518748</c:v>
                </c:pt>
                <c:pt idx="1299">
                  <c:v>0.518748</c:v>
                </c:pt>
                <c:pt idx="1300">
                  <c:v>0.518748</c:v>
                </c:pt>
                <c:pt idx="1301">
                  <c:v>0.518748</c:v>
                </c:pt>
                <c:pt idx="1302">
                  <c:v>0.518748</c:v>
                </c:pt>
                <c:pt idx="1303">
                  <c:v>0.518748</c:v>
                </c:pt>
                <c:pt idx="1304">
                  <c:v>0.518748</c:v>
                </c:pt>
                <c:pt idx="1305">
                  <c:v>0.518748</c:v>
                </c:pt>
                <c:pt idx="1306">
                  <c:v>0.518748</c:v>
                </c:pt>
                <c:pt idx="1307">
                  <c:v>0.518748</c:v>
                </c:pt>
                <c:pt idx="1308">
                  <c:v>0.518748</c:v>
                </c:pt>
                <c:pt idx="1309">
                  <c:v>0.518748</c:v>
                </c:pt>
                <c:pt idx="1310">
                  <c:v>0.518748</c:v>
                </c:pt>
                <c:pt idx="1311">
                  <c:v>0.518748</c:v>
                </c:pt>
                <c:pt idx="1312">
                  <c:v>0.518748</c:v>
                </c:pt>
                <c:pt idx="1313">
                  <c:v>0.518748</c:v>
                </c:pt>
                <c:pt idx="1314">
                  <c:v>0.518748</c:v>
                </c:pt>
                <c:pt idx="1315">
                  <c:v>0.518748</c:v>
                </c:pt>
                <c:pt idx="1316">
                  <c:v>0.518748</c:v>
                </c:pt>
                <c:pt idx="1317">
                  <c:v>0.518748</c:v>
                </c:pt>
                <c:pt idx="1318">
                  <c:v>0.518748</c:v>
                </c:pt>
                <c:pt idx="1319">
                  <c:v>0.518748</c:v>
                </c:pt>
                <c:pt idx="1320">
                  <c:v>0.518748</c:v>
                </c:pt>
                <c:pt idx="1321">
                  <c:v>0.518748</c:v>
                </c:pt>
                <c:pt idx="1322">
                  <c:v>0.518748</c:v>
                </c:pt>
                <c:pt idx="1323">
                  <c:v>0.518748</c:v>
                </c:pt>
                <c:pt idx="1324">
                  <c:v>0.518748</c:v>
                </c:pt>
                <c:pt idx="1325">
                  <c:v>0.518748</c:v>
                </c:pt>
                <c:pt idx="1326">
                  <c:v>0.518748</c:v>
                </c:pt>
                <c:pt idx="1327">
                  <c:v>0.518748</c:v>
                </c:pt>
                <c:pt idx="1328">
                  <c:v>0.518748</c:v>
                </c:pt>
                <c:pt idx="1329">
                  <c:v>0.518748</c:v>
                </c:pt>
                <c:pt idx="1330">
                  <c:v>0.518748</c:v>
                </c:pt>
                <c:pt idx="1331">
                  <c:v>0.518748</c:v>
                </c:pt>
                <c:pt idx="1332">
                  <c:v>0.518748</c:v>
                </c:pt>
                <c:pt idx="1333">
                  <c:v>0.518748</c:v>
                </c:pt>
                <c:pt idx="1334">
                  <c:v>0.518748</c:v>
                </c:pt>
                <c:pt idx="1335">
                  <c:v>0.518748</c:v>
                </c:pt>
                <c:pt idx="1336">
                  <c:v>0.518748</c:v>
                </c:pt>
                <c:pt idx="1337">
                  <c:v>0.518748</c:v>
                </c:pt>
                <c:pt idx="1338">
                  <c:v>0.518748</c:v>
                </c:pt>
                <c:pt idx="1339">
                  <c:v>0.518748</c:v>
                </c:pt>
                <c:pt idx="1340">
                  <c:v>0.518748</c:v>
                </c:pt>
                <c:pt idx="1341">
                  <c:v>0.518748</c:v>
                </c:pt>
                <c:pt idx="1342">
                  <c:v>0.518748</c:v>
                </c:pt>
                <c:pt idx="1343">
                  <c:v>0.518748</c:v>
                </c:pt>
                <c:pt idx="1344">
                  <c:v>0.518748</c:v>
                </c:pt>
                <c:pt idx="1345">
                  <c:v>0.518748</c:v>
                </c:pt>
                <c:pt idx="1346">
                  <c:v>0.518748</c:v>
                </c:pt>
                <c:pt idx="1347">
                  <c:v>0.518748</c:v>
                </c:pt>
                <c:pt idx="1348">
                  <c:v>0.518748</c:v>
                </c:pt>
                <c:pt idx="1349">
                  <c:v>0.518748</c:v>
                </c:pt>
                <c:pt idx="1350">
                  <c:v>0.518748</c:v>
                </c:pt>
                <c:pt idx="1351">
                  <c:v>0.518748</c:v>
                </c:pt>
                <c:pt idx="1352">
                  <c:v>0.518748</c:v>
                </c:pt>
                <c:pt idx="1353">
                  <c:v>0.518748</c:v>
                </c:pt>
                <c:pt idx="1354">
                  <c:v>0.518748</c:v>
                </c:pt>
                <c:pt idx="1355">
                  <c:v>0.518748</c:v>
                </c:pt>
                <c:pt idx="1356">
                  <c:v>0.518748</c:v>
                </c:pt>
                <c:pt idx="1357">
                  <c:v>0.518748</c:v>
                </c:pt>
                <c:pt idx="1358">
                  <c:v>0.518748</c:v>
                </c:pt>
                <c:pt idx="1359">
                  <c:v>0.518748</c:v>
                </c:pt>
                <c:pt idx="1360">
                  <c:v>0.518748</c:v>
                </c:pt>
                <c:pt idx="1361">
                  <c:v>0.518748</c:v>
                </c:pt>
                <c:pt idx="1362">
                  <c:v>0.518748</c:v>
                </c:pt>
                <c:pt idx="1363">
                  <c:v>0.518748</c:v>
                </c:pt>
                <c:pt idx="1364">
                  <c:v>0.518748</c:v>
                </c:pt>
                <c:pt idx="1365">
                  <c:v>0.518748</c:v>
                </c:pt>
                <c:pt idx="1366">
                  <c:v>0.518748</c:v>
                </c:pt>
                <c:pt idx="1367">
                  <c:v>0.518748</c:v>
                </c:pt>
                <c:pt idx="1368">
                  <c:v>0.518748</c:v>
                </c:pt>
                <c:pt idx="1369">
                  <c:v>0.518748</c:v>
                </c:pt>
                <c:pt idx="1370">
                  <c:v>0.518748</c:v>
                </c:pt>
                <c:pt idx="1371">
                  <c:v>0.518748</c:v>
                </c:pt>
                <c:pt idx="1372">
                  <c:v>0.518748</c:v>
                </c:pt>
                <c:pt idx="1373">
                  <c:v>0.518748</c:v>
                </c:pt>
                <c:pt idx="1374">
                  <c:v>0.543939</c:v>
                </c:pt>
                <c:pt idx="1375">
                  <c:v>0.543939</c:v>
                </c:pt>
                <c:pt idx="1376">
                  <c:v>0.543939</c:v>
                </c:pt>
                <c:pt idx="1377">
                  <c:v>0.543939</c:v>
                </c:pt>
                <c:pt idx="1378">
                  <c:v>0.543939</c:v>
                </c:pt>
                <c:pt idx="1379">
                  <c:v>0.543939</c:v>
                </c:pt>
                <c:pt idx="1380">
                  <c:v>0.543939</c:v>
                </c:pt>
                <c:pt idx="1381">
                  <c:v>0.543939</c:v>
                </c:pt>
                <c:pt idx="1382">
                  <c:v>0.543939</c:v>
                </c:pt>
                <c:pt idx="1383">
                  <c:v>0.543939</c:v>
                </c:pt>
                <c:pt idx="1384">
                  <c:v>0.543939</c:v>
                </c:pt>
                <c:pt idx="1385">
                  <c:v>0.543939</c:v>
                </c:pt>
                <c:pt idx="1386">
                  <c:v>0.543939</c:v>
                </c:pt>
                <c:pt idx="1387">
                  <c:v>0.543939</c:v>
                </c:pt>
                <c:pt idx="1388">
                  <c:v>0.543939</c:v>
                </c:pt>
                <c:pt idx="1389">
                  <c:v>0.543939</c:v>
                </c:pt>
                <c:pt idx="1390">
                  <c:v>0.543939</c:v>
                </c:pt>
                <c:pt idx="1391">
                  <c:v>0.543939</c:v>
                </c:pt>
                <c:pt idx="1392">
                  <c:v>0.543939</c:v>
                </c:pt>
                <c:pt idx="1393">
                  <c:v>0.543939</c:v>
                </c:pt>
                <c:pt idx="1394">
                  <c:v>0.543939</c:v>
                </c:pt>
                <c:pt idx="1395">
                  <c:v>0.543939</c:v>
                </c:pt>
                <c:pt idx="1396">
                  <c:v>0.543939</c:v>
                </c:pt>
                <c:pt idx="1397">
                  <c:v>0.543939</c:v>
                </c:pt>
                <c:pt idx="1398">
                  <c:v>0.543939</c:v>
                </c:pt>
                <c:pt idx="1399">
                  <c:v>0.543939</c:v>
                </c:pt>
                <c:pt idx="1400">
                  <c:v>0.543939</c:v>
                </c:pt>
                <c:pt idx="1401">
                  <c:v>0.543939</c:v>
                </c:pt>
                <c:pt idx="1402">
                  <c:v>0.543939</c:v>
                </c:pt>
                <c:pt idx="1403">
                  <c:v>0.543939</c:v>
                </c:pt>
                <c:pt idx="1404">
                  <c:v>0.543939</c:v>
                </c:pt>
                <c:pt idx="1405">
                  <c:v>0.543939</c:v>
                </c:pt>
                <c:pt idx="1406">
                  <c:v>0.543939</c:v>
                </c:pt>
                <c:pt idx="1407">
                  <c:v>0.543939</c:v>
                </c:pt>
                <c:pt idx="1408">
                  <c:v>0.543939</c:v>
                </c:pt>
                <c:pt idx="1409">
                  <c:v>0.543939</c:v>
                </c:pt>
                <c:pt idx="1410">
                  <c:v>0.543939</c:v>
                </c:pt>
                <c:pt idx="1411">
                  <c:v>0.543939</c:v>
                </c:pt>
                <c:pt idx="1412">
                  <c:v>0.543939</c:v>
                </c:pt>
                <c:pt idx="1413">
                  <c:v>0.482361</c:v>
                </c:pt>
                <c:pt idx="1414">
                  <c:v>0.482361</c:v>
                </c:pt>
                <c:pt idx="1415">
                  <c:v>0.482361</c:v>
                </c:pt>
                <c:pt idx="1416">
                  <c:v>0.482361</c:v>
                </c:pt>
                <c:pt idx="1417">
                  <c:v>0.482361</c:v>
                </c:pt>
                <c:pt idx="1418">
                  <c:v>0.482361</c:v>
                </c:pt>
                <c:pt idx="1419">
                  <c:v>0.482361</c:v>
                </c:pt>
                <c:pt idx="1420">
                  <c:v>0.482361</c:v>
                </c:pt>
                <c:pt idx="1421">
                  <c:v>0.482361</c:v>
                </c:pt>
                <c:pt idx="1422">
                  <c:v>0.482361</c:v>
                </c:pt>
                <c:pt idx="1423">
                  <c:v>0.482361</c:v>
                </c:pt>
                <c:pt idx="1424">
                  <c:v>0.482361</c:v>
                </c:pt>
                <c:pt idx="1425">
                  <c:v>0.482361</c:v>
                </c:pt>
                <c:pt idx="1426">
                  <c:v>0.482361</c:v>
                </c:pt>
                <c:pt idx="1427">
                  <c:v>0.482361</c:v>
                </c:pt>
                <c:pt idx="1428">
                  <c:v>0.482361</c:v>
                </c:pt>
                <c:pt idx="1429">
                  <c:v>0.482361</c:v>
                </c:pt>
                <c:pt idx="1430">
                  <c:v>0.482361</c:v>
                </c:pt>
                <c:pt idx="1431">
                  <c:v>0.482361</c:v>
                </c:pt>
                <c:pt idx="1432">
                  <c:v>0.482361</c:v>
                </c:pt>
                <c:pt idx="1433">
                  <c:v>0.482361</c:v>
                </c:pt>
                <c:pt idx="1434">
                  <c:v>0.482361</c:v>
                </c:pt>
                <c:pt idx="1435">
                  <c:v>0.482361</c:v>
                </c:pt>
                <c:pt idx="1436">
                  <c:v>0.482361</c:v>
                </c:pt>
                <c:pt idx="1437">
                  <c:v>0.482361</c:v>
                </c:pt>
                <c:pt idx="1438">
                  <c:v>0.482361</c:v>
                </c:pt>
                <c:pt idx="1439">
                  <c:v>0.482361</c:v>
                </c:pt>
                <c:pt idx="1440">
                  <c:v>0.482361</c:v>
                </c:pt>
                <c:pt idx="1441">
                  <c:v>0.482361</c:v>
                </c:pt>
                <c:pt idx="1442">
                  <c:v>0.482361</c:v>
                </c:pt>
                <c:pt idx="1443">
                  <c:v>0.482361</c:v>
                </c:pt>
                <c:pt idx="1444">
                  <c:v>0.482361</c:v>
                </c:pt>
                <c:pt idx="1445">
                  <c:v>0.482361</c:v>
                </c:pt>
                <c:pt idx="1446">
                  <c:v>0.482361</c:v>
                </c:pt>
                <c:pt idx="1447">
                  <c:v>0.482361</c:v>
                </c:pt>
                <c:pt idx="1448">
                  <c:v>0.482361</c:v>
                </c:pt>
                <c:pt idx="1449">
                  <c:v>0.482361</c:v>
                </c:pt>
                <c:pt idx="1450">
                  <c:v>0.482361</c:v>
                </c:pt>
                <c:pt idx="1451">
                  <c:v>0.482361</c:v>
                </c:pt>
                <c:pt idx="1452">
                  <c:v>0.482361</c:v>
                </c:pt>
                <c:pt idx="1453">
                  <c:v>0.482361</c:v>
                </c:pt>
                <c:pt idx="1454">
                  <c:v>0.482361</c:v>
                </c:pt>
                <c:pt idx="1455">
                  <c:v>0.482361</c:v>
                </c:pt>
                <c:pt idx="1456">
                  <c:v>0.482361</c:v>
                </c:pt>
                <c:pt idx="1457">
                  <c:v>0.482361</c:v>
                </c:pt>
                <c:pt idx="1458">
                  <c:v>0.482361</c:v>
                </c:pt>
                <c:pt idx="1459">
                  <c:v>0.482361</c:v>
                </c:pt>
                <c:pt idx="1460">
                  <c:v>0.482361</c:v>
                </c:pt>
                <c:pt idx="1461">
                  <c:v>0.482361</c:v>
                </c:pt>
                <c:pt idx="1462">
                  <c:v>0.482361</c:v>
                </c:pt>
                <c:pt idx="1463">
                  <c:v>0.482361</c:v>
                </c:pt>
                <c:pt idx="1464">
                  <c:v>0.482361</c:v>
                </c:pt>
                <c:pt idx="1465">
                  <c:v>0.482361</c:v>
                </c:pt>
                <c:pt idx="1466">
                  <c:v>0.482361</c:v>
                </c:pt>
                <c:pt idx="1467">
                  <c:v>0.482361</c:v>
                </c:pt>
                <c:pt idx="1468">
                  <c:v>0.482361</c:v>
                </c:pt>
                <c:pt idx="1469">
                  <c:v>0.482361</c:v>
                </c:pt>
                <c:pt idx="1470">
                  <c:v>0.482361</c:v>
                </c:pt>
                <c:pt idx="1471">
                  <c:v>0.482361</c:v>
                </c:pt>
                <c:pt idx="1472">
                  <c:v>0.482361</c:v>
                </c:pt>
                <c:pt idx="1473">
                  <c:v>0.482361</c:v>
                </c:pt>
                <c:pt idx="1474">
                  <c:v>0.482361</c:v>
                </c:pt>
                <c:pt idx="1475">
                  <c:v>0.482361</c:v>
                </c:pt>
                <c:pt idx="1476">
                  <c:v>0.482361</c:v>
                </c:pt>
                <c:pt idx="1477">
                  <c:v>0.482361</c:v>
                </c:pt>
                <c:pt idx="1478">
                  <c:v>0.482361</c:v>
                </c:pt>
                <c:pt idx="1479">
                  <c:v>0.482361</c:v>
                </c:pt>
                <c:pt idx="1480">
                  <c:v>0.482361</c:v>
                </c:pt>
                <c:pt idx="1481">
                  <c:v>0.482361</c:v>
                </c:pt>
                <c:pt idx="1482">
                  <c:v>0.482361</c:v>
                </c:pt>
                <c:pt idx="1483">
                  <c:v>0.482361</c:v>
                </c:pt>
                <c:pt idx="1484">
                  <c:v>0.482361</c:v>
                </c:pt>
                <c:pt idx="1485">
                  <c:v>0.482361</c:v>
                </c:pt>
                <c:pt idx="1486">
                  <c:v>0.482361</c:v>
                </c:pt>
                <c:pt idx="1487">
                  <c:v>0.482361</c:v>
                </c:pt>
                <c:pt idx="1488">
                  <c:v>0.482361</c:v>
                </c:pt>
                <c:pt idx="1489">
                  <c:v>0.482361</c:v>
                </c:pt>
                <c:pt idx="1490">
                  <c:v>0.482361</c:v>
                </c:pt>
                <c:pt idx="1491">
                  <c:v>0.482361</c:v>
                </c:pt>
                <c:pt idx="1492">
                  <c:v>0.482361</c:v>
                </c:pt>
                <c:pt idx="1493">
                  <c:v>0.482361</c:v>
                </c:pt>
                <c:pt idx="1494">
                  <c:v>0.482361</c:v>
                </c:pt>
                <c:pt idx="1495">
                  <c:v>0.482361</c:v>
                </c:pt>
                <c:pt idx="1496">
                  <c:v>0.482361</c:v>
                </c:pt>
                <c:pt idx="1497">
                  <c:v>0.482361</c:v>
                </c:pt>
                <c:pt idx="1498">
                  <c:v>0.482361</c:v>
                </c:pt>
                <c:pt idx="1499">
                  <c:v>0.482361</c:v>
                </c:pt>
                <c:pt idx="1500">
                  <c:v>0.482361</c:v>
                </c:pt>
                <c:pt idx="1501">
                  <c:v>0.482361</c:v>
                </c:pt>
                <c:pt idx="1502">
                  <c:v>0.482361</c:v>
                </c:pt>
                <c:pt idx="1503">
                  <c:v>0.482361</c:v>
                </c:pt>
                <c:pt idx="1504">
                  <c:v>0.482361</c:v>
                </c:pt>
                <c:pt idx="1505">
                  <c:v>0.482361</c:v>
                </c:pt>
                <c:pt idx="1506">
                  <c:v>0.482361</c:v>
                </c:pt>
                <c:pt idx="1507">
                  <c:v>0.482361</c:v>
                </c:pt>
                <c:pt idx="1508">
                  <c:v>0.482361</c:v>
                </c:pt>
                <c:pt idx="1509">
                  <c:v>0.482361</c:v>
                </c:pt>
                <c:pt idx="1510">
                  <c:v>0.482361</c:v>
                </c:pt>
                <c:pt idx="1511">
                  <c:v>0.482361</c:v>
                </c:pt>
                <c:pt idx="1512">
                  <c:v>0.482361</c:v>
                </c:pt>
                <c:pt idx="1513">
                  <c:v>0.482361</c:v>
                </c:pt>
                <c:pt idx="1514">
                  <c:v>0.482361</c:v>
                </c:pt>
                <c:pt idx="1515">
                  <c:v>0.482361</c:v>
                </c:pt>
                <c:pt idx="1516">
                  <c:v>0.482361</c:v>
                </c:pt>
                <c:pt idx="1517">
                  <c:v>0.482361</c:v>
                </c:pt>
                <c:pt idx="1518">
                  <c:v>0.482361</c:v>
                </c:pt>
                <c:pt idx="1519">
                  <c:v>0.482361</c:v>
                </c:pt>
                <c:pt idx="1520">
                  <c:v>0.482361</c:v>
                </c:pt>
                <c:pt idx="1521">
                  <c:v>0.482361</c:v>
                </c:pt>
                <c:pt idx="1522">
                  <c:v>0.482361</c:v>
                </c:pt>
                <c:pt idx="1523">
                  <c:v>0.482361</c:v>
                </c:pt>
                <c:pt idx="1524">
                  <c:v>0.482361</c:v>
                </c:pt>
                <c:pt idx="1525">
                  <c:v>0.482361</c:v>
                </c:pt>
                <c:pt idx="1526">
                  <c:v>0.482361</c:v>
                </c:pt>
                <c:pt idx="1527">
                  <c:v>0.482361</c:v>
                </c:pt>
                <c:pt idx="1528">
                  <c:v>0.482361</c:v>
                </c:pt>
                <c:pt idx="1529">
                  <c:v>0.482361</c:v>
                </c:pt>
                <c:pt idx="1530">
                  <c:v>0.482361</c:v>
                </c:pt>
                <c:pt idx="1531">
                  <c:v>0.482361</c:v>
                </c:pt>
                <c:pt idx="1532">
                  <c:v>0.482361</c:v>
                </c:pt>
                <c:pt idx="1533">
                  <c:v>0.482361</c:v>
                </c:pt>
                <c:pt idx="1534">
                  <c:v>0.482361</c:v>
                </c:pt>
                <c:pt idx="1535">
                  <c:v>0.482361</c:v>
                </c:pt>
                <c:pt idx="1536">
                  <c:v>0.482361</c:v>
                </c:pt>
                <c:pt idx="1537">
                  <c:v>0.482361</c:v>
                </c:pt>
                <c:pt idx="1538">
                  <c:v>0.482361</c:v>
                </c:pt>
                <c:pt idx="1539">
                  <c:v>0.482361</c:v>
                </c:pt>
                <c:pt idx="1540">
                  <c:v>0.482361</c:v>
                </c:pt>
                <c:pt idx="1541">
                  <c:v>0.482361</c:v>
                </c:pt>
                <c:pt idx="1542">
                  <c:v>0.482361</c:v>
                </c:pt>
                <c:pt idx="1543">
                  <c:v>0.482361</c:v>
                </c:pt>
                <c:pt idx="1544">
                  <c:v>0.482361</c:v>
                </c:pt>
                <c:pt idx="1545">
                  <c:v>0.482361</c:v>
                </c:pt>
                <c:pt idx="1546">
                  <c:v>0.482361</c:v>
                </c:pt>
                <c:pt idx="1547">
                  <c:v>0.482361</c:v>
                </c:pt>
                <c:pt idx="1548">
                  <c:v>0.482361</c:v>
                </c:pt>
                <c:pt idx="1549">
                  <c:v>0.482361</c:v>
                </c:pt>
                <c:pt idx="1550">
                  <c:v>0.482361</c:v>
                </c:pt>
                <c:pt idx="1551">
                  <c:v>0.482361</c:v>
                </c:pt>
                <c:pt idx="1552">
                  <c:v>0.482361</c:v>
                </c:pt>
                <c:pt idx="1553">
                  <c:v>0.482361</c:v>
                </c:pt>
                <c:pt idx="1554">
                  <c:v>0.482361</c:v>
                </c:pt>
                <c:pt idx="1555">
                  <c:v>0.482361</c:v>
                </c:pt>
                <c:pt idx="1556">
                  <c:v>0.482361</c:v>
                </c:pt>
                <c:pt idx="1557">
                  <c:v>0.482361</c:v>
                </c:pt>
                <c:pt idx="1558">
                  <c:v>0.482361</c:v>
                </c:pt>
                <c:pt idx="1559">
                  <c:v>0.482361</c:v>
                </c:pt>
                <c:pt idx="1560">
                  <c:v>0.482361</c:v>
                </c:pt>
                <c:pt idx="1561">
                  <c:v>0.482361</c:v>
                </c:pt>
                <c:pt idx="1562">
                  <c:v>0.482361</c:v>
                </c:pt>
                <c:pt idx="1563">
                  <c:v>0.567575</c:v>
                </c:pt>
                <c:pt idx="1564">
                  <c:v>0.610182</c:v>
                </c:pt>
                <c:pt idx="1565">
                  <c:v>0.610182</c:v>
                </c:pt>
                <c:pt idx="1566">
                  <c:v>0.610182</c:v>
                </c:pt>
                <c:pt idx="1567">
                  <c:v>0.610182</c:v>
                </c:pt>
                <c:pt idx="1568">
                  <c:v>0.610182</c:v>
                </c:pt>
                <c:pt idx="1569">
                  <c:v>0.610182</c:v>
                </c:pt>
                <c:pt idx="1570">
                  <c:v>0.610182</c:v>
                </c:pt>
                <c:pt idx="1571">
                  <c:v>0.610182</c:v>
                </c:pt>
                <c:pt idx="1572">
                  <c:v>0.610182</c:v>
                </c:pt>
                <c:pt idx="1573">
                  <c:v>0.610182</c:v>
                </c:pt>
                <c:pt idx="1574">
                  <c:v>0.610182</c:v>
                </c:pt>
                <c:pt idx="1575">
                  <c:v>0.610182</c:v>
                </c:pt>
                <c:pt idx="1576">
                  <c:v>0.610182</c:v>
                </c:pt>
                <c:pt idx="1577">
                  <c:v>0.610182</c:v>
                </c:pt>
                <c:pt idx="1578">
                  <c:v>0.610182</c:v>
                </c:pt>
                <c:pt idx="1579">
                  <c:v>0.610182</c:v>
                </c:pt>
                <c:pt idx="1580">
                  <c:v>0.610182</c:v>
                </c:pt>
                <c:pt idx="1581">
                  <c:v>0.610182</c:v>
                </c:pt>
                <c:pt idx="1582">
                  <c:v>0.610182</c:v>
                </c:pt>
                <c:pt idx="1583">
                  <c:v>0.610182</c:v>
                </c:pt>
                <c:pt idx="1584">
                  <c:v>0.610182</c:v>
                </c:pt>
                <c:pt idx="1585">
                  <c:v>0.610182</c:v>
                </c:pt>
                <c:pt idx="1586">
                  <c:v>0.610182</c:v>
                </c:pt>
                <c:pt idx="1587">
                  <c:v>0.610182</c:v>
                </c:pt>
                <c:pt idx="1588">
                  <c:v>0.610182</c:v>
                </c:pt>
                <c:pt idx="1589">
                  <c:v>0.610182</c:v>
                </c:pt>
                <c:pt idx="1590">
                  <c:v>0.610182</c:v>
                </c:pt>
                <c:pt idx="1591">
                  <c:v>0.610182</c:v>
                </c:pt>
                <c:pt idx="1592">
                  <c:v>0.610182</c:v>
                </c:pt>
                <c:pt idx="1593">
                  <c:v>0.610182</c:v>
                </c:pt>
                <c:pt idx="1594">
                  <c:v>0.610182</c:v>
                </c:pt>
                <c:pt idx="1595">
                  <c:v>0.610182</c:v>
                </c:pt>
                <c:pt idx="1596">
                  <c:v>0.610182</c:v>
                </c:pt>
                <c:pt idx="1597">
                  <c:v>0.610182</c:v>
                </c:pt>
                <c:pt idx="1598">
                  <c:v>0.610182</c:v>
                </c:pt>
                <c:pt idx="1599">
                  <c:v>0.610182</c:v>
                </c:pt>
                <c:pt idx="1600">
                  <c:v>0.610182</c:v>
                </c:pt>
                <c:pt idx="1601">
                  <c:v>0.610182</c:v>
                </c:pt>
                <c:pt idx="1602">
                  <c:v>0.599608</c:v>
                </c:pt>
                <c:pt idx="1603">
                  <c:v>0.594321</c:v>
                </c:pt>
                <c:pt idx="1604">
                  <c:v>0.594321</c:v>
                </c:pt>
                <c:pt idx="1605">
                  <c:v>0.594321</c:v>
                </c:pt>
                <c:pt idx="1606">
                  <c:v>0.594321</c:v>
                </c:pt>
                <c:pt idx="1607">
                  <c:v>0.594321</c:v>
                </c:pt>
                <c:pt idx="1608">
                  <c:v>0.594321</c:v>
                </c:pt>
                <c:pt idx="1609">
                  <c:v>0.594321</c:v>
                </c:pt>
                <c:pt idx="1610">
                  <c:v>0.594321</c:v>
                </c:pt>
                <c:pt idx="1611">
                  <c:v>0.594321</c:v>
                </c:pt>
                <c:pt idx="1612">
                  <c:v>0.594321</c:v>
                </c:pt>
                <c:pt idx="1613">
                  <c:v>0.594321</c:v>
                </c:pt>
                <c:pt idx="1614">
                  <c:v>0.594321</c:v>
                </c:pt>
                <c:pt idx="1615">
                  <c:v>0.594321</c:v>
                </c:pt>
                <c:pt idx="1616">
                  <c:v>0.594321</c:v>
                </c:pt>
                <c:pt idx="1617">
                  <c:v>0.594321</c:v>
                </c:pt>
                <c:pt idx="1618">
                  <c:v>0.594321</c:v>
                </c:pt>
                <c:pt idx="1619">
                  <c:v>0.594321</c:v>
                </c:pt>
                <c:pt idx="1620">
                  <c:v>0.594321</c:v>
                </c:pt>
                <c:pt idx="1621">
                  <c:v>0.594321</c:v>
                </c:pt>
                <c:pt idx="1622">
                  <c:v>0.594321</c:v>
                </c:pt>
                <c:pt idx="1623">
                  <c:v>0.594321</c:v>
                </c:pt>
                <c:pt idx="1624">
                  <c:v>0.594321</c:v>
                </c:pt>
                <c:pt idx="1625">
                  <c:v>0.594321</c:v>
                </c:pt>
                <c:pt idx="1626">
                  <c:v>0.594321</c:v>
                </c:pt>
                <c:pt idx="1627">
                  <c:v>0.594321</c:v>
                </c:pt>
                <c:pt idx="1628">
                  <c:v>0.594321</c:v>
                </c:pt>
                <c:pt idx="1629">
                  <c:v>0.594321</c:v>
                </c:pt>
                <c:pt idx="1630">
                  <c:v>0.594321</c:v>
                </c:pt>
                <c:pt idx="1631">
                  <c:v>0.594321</c:v>
                </c:pt>
                <c:pt idx="1632">
                  <c:v>0.594321</c:v>
                </c:pt>
                <c:pt idx="1633">
                  <c:v>0.594321</c:v>
                </c:pt>
                <c:pt idx="1634">
                  <c:v>0.594321</c:v>
                </c:pt>
                <c:pt idx="1635">
                  <c:v>0.594321</c:v>
                </c:pt>
                <c:pt idx="1636">
                  <c:v>0.594321</c:v>
                </c:pt>
                <c:pt idx="1637">
                  <c:v>0.594321</c:v>
                </c:pt>
                <c:pt idx="1638">
                  <c:v>0.594321</c:v>
                </c:pt>
                <c:pt idx="1639">
                  <c:v>0.594321</c:v>
                </c:pt>
                <c:pt idx="1640">
                  <c:v>0.594321</c:v>
                </c:pt>
                <c:pt idx="1641">
                  <c:v>0.594321</c:v>
                </c:pt>
                <c:pt idx="1642">
                  <c:v>0.594321</c:v>
                </c:pt>
                <c:pt idx="1643">
                  <c:v>0.594321</c:v>
                </c:pt>
                <c:pt idx="1644">
                  <c:v>0.594321</c:v>
                </c:pt>
                <c:pt idx="1645">
                  <c:v>0.594321</c:v>
                </c:pt>
                <c:pt idx="1646">
                  <c:v>0.594321</c:v>
                </c:pt>
                <c:pt idx="1647">
                  <c:v>0.594321</c:v>
                </c:pt>
                <c:pt idx="1648">
                  <c:v>0.594321</c:v>
                </c:pt>
                <c:pt idx="1649">
                  <c:v>0.594321</c:v>
                </c:pt>
                <c:pt idx="1650">
                  <c:v>0.594321</c:v>
                </c:pt>
                <c:pt idx="1651">
                  <c:v>0.594321</c:v>
                </c:pt>
                <c:pt idx="1652">
                  <c:v>0.594321</c:v>
                </c:pt>
                <c:pt idx="1653">
                  <c:v>0.594321</c:v>
                </c:pt>
                <c:pt idx="1654">
                  <c:v>0.594321</c:v>
                </c:pt>
                <c:pt idx="1655">
                  <c:v>0.594321</c:v>
                </c:pt>
                <c:pt idx="1656">
                  <c:v>0.594321</c:v>
                </c:pt>
                <c:pt idx="1657">
                  <c:v>0.594321</c:v>
                </c:pt>
                <c:pt idx="1658">
                  <c:v>0.594321</c:v>
                </c:pt>
                <c:pt idx="1659">
                  <c:v>0.594321</c:v>
                </c:pt>
                <c:pt idx="1660">
                  <c:v>0.594321</c:v>
                </c:pt>
                <c:pt idx="1661">
                  <c:v>0.594321</c:v>
                </c:pt>
                <c:pt idx="1662">
                  <c:v>0.594321</c:v>
                </c:pt>
                <c:pt idx="1663">
                  <c:v>0.594321</c:v>
                </c:pt>
                <c:pt idx="1664">
                  <c:v>0.594321</c:v>
                </c:pt>
                <c:pt idx="1665">
                  <c:v>0.594321</c:v>
                </c:pt>
                <c:pt idx="1666">
                  <c:v>0.594321</c:v>
                </c:pt>
                <c:pt idx="1667">
                  <c:v>0.594321</c:v>
                </c:pt>
                <c:pt idx="1668">
                  <c:v>0.594321</c:v>
                </c:pt>
                <c:pt idx="1669">
                  <c:v>0.594321</c:v>
                </c:pt>
                <c:pt idx="1670">
                  <c:v>0.594321</c:v>
                </c:pt>
                <c:pt idx="1671">
                  <c:v>0.594321</c:v>
                </c:pt>
                <c:pt idx="1672">
                  <c:v>0.594321</c:v>
                </c:pt>
                <c:pt idx="1673">
                  <c:v>0.594321</c:v>
                </c:pt>
                <c:pt idx="1674">
                  <c:v>0.594321</c:v>
                </c:pt>
                <c:pt idx="1675">
                  <c:v>0.594321</c:v>
                </c:pt>
                <c:pt idx="1676">
                  <c:v>0.594321</c:v>
                </c:pt>
                <c:pt idx="1677">
                  <c:v>0.594321</c:v>
                </c:pt>
                <c:pt idx="1678">
                  <c:v>0.594321</c:v>
                </c:pt>
                <c:pt idx="1679">
                  <c:v>0.594321</c:v>
                </c:pt>
                <c:pt idx="1680">
                  <c:v>0.594321</c:v>
                </c:pt>
                <c:pt idx="1681">
                  <c:v>0.594321</c:v>
                </c:pt>
                <c:pt idx="1682">
                  <c:v>0.594321</c:v>
                </c:pt>
                <c:pt idx="1683">
                  <c:v>0.594321</c:v>
                </c:pt>
                <c:pt idx="1684">
                  <c:v>0.594321</c:v>
                </c:pt>
                <c:pt idx="1685">
                  <c:v>0.594321</c:v>
                </c:pt>
                <c:pt idx="1686">
                  <c:v>0.594321</c:v>
                </c:pt>
                <c:pt idx="1687">
                  <c:v>0.594321</c:v>
                </c:pt>
                <c:pt idx="1688">
                  <c:v>0.594321</c:v>
                </c:pt>
                <c:pt idx="1689">
                  <c:v>0.594321</c:v>
                </c:pt>
                <c:pt idx="1690">
                  <c:v>0.594321</c:v>
                </c:pt>
                <c:pt idx="1691">
                  <c:v>0.594321</c:v>
                </c:pt>
                <c:pt idx="1692">
                  <c:v>0.594321</c:v>
                </c:pt>
                <c:pt idx="1693">
                  <c:v>0.594321</c:v>
                </c:pt>
                <c:pt idx="1694">
                  <c:v>0.594321</c:v>
                </c:pt>
                <c:pt idx="1695">
                  <c:v>0.594321</c:v>
                </c:pt>
                <c:pt idx="1696">
                  <c:v>0.594321</c:v>
                </c:pt>
                <c:pt idx="1697">
                  <c:v>0.594321</c:v>
                </c:pt>
                <c:pt idx="1698">
                  <c:v>0.594321</c:v>
                </c:pt>
                <c:pt idx="1699">
                  <c:v>0.594321</c:v>
                </c:pt>
                <c:pt idx="1700">
                  <c:v>0.594321</c:v>
                </c:pt>
                <c:pt idx="1701">
                  <c:v>0.594321</c:v>
                </c:pt>
                <c:pt idx="1702">
                  <c:v>0.594321</c:v>
                </c:pt>
                <c:pt idx="1703">
                  <c:v>0.594321</c:v>
                </c:pt>
                <c:pt idx="1704">
                  <c:v>0.594321</c:v>
                </c:pt>
                <c:pt idx="1705">
                  <c:v>0.594321</c:v>
                </c:pt>
                <c:pt idx="1706">
                  <c:v>0.594321</c:v>
                </c:pt>
                <c:pt idx="1707">
                  <c:v>0.594321</c:v>
                </c:pt>
                <c:pt idx="1708">
                  <c:v>0.594321</c:v>
                </c:pt>
                <c:pt idx="1709">
                  <c:v>0.594321</c:v>
                </c:pt>
                <c:pt idx="1710">
                  <c:v>0.594321</c:v>
                </c:pt>
                <c:pt idx="1711">
                  <c:v>0.594321</c:v>
                </c:pt>
                <c:pt idx="1712">
                  <c:v>0.594321</c:v>
                </c:pt>
                <c:pt idx="1713">
                  <c:v>0.594321</c:v>
                </c:pt>
                <c:pt idx="1714">
                  <c:v>0.594321</c:v>
                </c:pt>
                <c:pt idx="1715">
                  <c:v>0.594321</c:v>
                </c:pt>
                <c:pt idx="1716">
                  <c:v>0.594321</c:v>
                </c:pt>
                <c:pt idx="1717">
                  <c:v>0.594321</c:v>
                </c:pt>
                <c:pt idx="1718">
                  <c:v>0.594321</c:v>
                </c:pt>
                <c:pt idx="1719">
                  <c:v>0.594321</c:v>
                </c:pt>
                <c:pt idx="1720">
                  <c:v>0.594321</c:v>
                </c:pt>
                <c:pt idx="1721">
                  <c:v>0.594321</c:v>
                </c:pt>
                <c:pt idx="1722">
                  <c:v>0.594321</c:v>
                </c:pt>
                <c:pt idx="1723">
                  <c:v>0.594321</c:v>
                </c:pt>
                <c:pt idx="1724">
                  <c:v>0.594321</c:v>
                </c:pt>
                <c:pt idx="1725">
                  <c:v>0.594321</c:v>
                </c:pt>
                <c:pt idx="1726">
                  <c:v>0.594321</c:v>
                </c:pt>
                <c:pt idx="1727">
                  <c:v>0.594321</c:v>
                </c:pt>
                <c:pt idx="1728">
                  <c:v>0.594321</c:v>
                </c:pt>
                <c:pt idx="1729">
                  <c:v>0.594321</c:v>
                </c:pt>
                <c:pt idx="1730">
                  <c:v>0.594321</c:v>
                </c:pt>
                <c:pt idx="1731">
                  <c:v>0.594321</c:v>
                </c:pt>
                <c:pt idx="1732">
                  <c:v>0.594321</c:v>
                </c:pt>
                <c:pt idx="1733">
                  <c:v>0.594321</c:v>
                </c:pt>
                <c:pt idx="1734">
                  <c:v>0.594321</c:v>
                </c:pt>
                <c:pt idx="1735">
                  <c:v>0.594321</c:v>
                </c:pt>
                <c:pt idx="1736">
                  <c:v>0.594321</c:v>
                </c:pt>
                <c:pt idx="1737">
                  <c:v>0.594321</c:v>
                </c:pt>
                <c:pt idx="1738">
                  <c:v>0.594321</c:v>
                </c:pt>
                <c:pt idx="1739">
                  <c:v>0.594321</c:v>
                </c:pt>
                <c:pt idx="1740">
                  <c:v>0.594321</c:v>
                </c:pt>
                <c:pt idx="1741">
                  <c:v>0.594321</c:v>
                </c:pt>
                <c:pt idx="1742">
                  <c:v>0.594321</c:v>
                </c:pt>
                <c:pt idx="1743">
                  <c:v>0.594321</c:v>
                </c:pt>
                <c:pt idx="1744">
                  <c:v>0.594321</c:v>
                </c:pt>
                <c:pt idx="1745">
                  <c:v>0.594321</c:v>
                </c:pt>
                <c:pt idx="1746">
                  <c:v>0.594321</c:v>
                </c:pt>
                <c:pt idx="1747">
                  <c:v>0.594321</c:v>
                </c:pt>
                <c:pt idx="1748">
                  <c:v>0.594321</c:v>
                </c:pt>
                <c:pt idx="1749">
                  <c:v>0.594321</c:v>
                </c:pt>
                <c:pt idx="1750">
                  <c:v>0.594321</c:v>
                </c:pt>
                <c:pt idx="1751">
                  <c:v>0.594321</c:v>
                </c:pt>
                <c:pt idx="1752">
                  <c:v>0.594321</c:v>
                </c:pt>
                <c:pt idx="1753">
                  <c:v>0.594321</c:v>
                </c:pt>
                <c:pt idx="1754">
                  <c:v>0.594321</c:v>
                </c:pt>
                <c:pt idx="1755">
                  <c:v>0.594321</c:v>
                </c:pt>
                <c:pt idx="1756">
                  <c:v>0.594321</c:v>
                </c:pt>
                <c:pt idx="1757">
                  <c:v>0.594321</c:v>
                </c:pt>
                <c:pt idx="1758">
                  <c:v>0.594321</c:v>
                </c:pt>
                <c:pt idx="1759">
                  <c:v>0.594321</c:v>
                </c:pt>
                <c:pt idx="1760">
                  <c:v>0.594321</c:v>
                </c:pt>
                <c:pt idx="1761">
                  <c:v>0.594321</c:v>
                </c:pt>
                <c:pt idx="1762">
                  <c:v>0.594321</c:v>
                </c:pt>
                <c:pt idx="1763">
                  <c:v>0.594321</c:v>
                </c:pt>
                <c:pt idx="1764">
                  <c:v>0.594321</c:v>
                </c:pt>
                <c:pt idx="1765">
                  <c:v>0.594321</c:v>
                </c:pt>
                <c:pt idx="1766">
                  <c:v>0.594321</c:v>
                </c:pt>
                <c:pt idx="1767">
                  <c:v>0.594321</c:v>
                </c:pt>
                <c:pt idx="1768">
                  <c:v>0.594321</c:v>
                </c:pt>
                <c:pt idx="1769">
                  <c:v>0.594321</c:v>
                </c:pt>
                <c:pt idx="1770">
                  <c:v>0.594321</c:v>
                </c:pt>
                <c:pt idx="1771">
                  <c:v>0.594321</c:v>
                </c:pt>
                <c:pt idx="1772">
                  <c:v>0.594321</c:v>
                </c:pt>
                <c:pt idx="1773">
                  <c:v>0.594321</c:v>
                </c:pt>
                <c:pt idx="1774">
                  <c:v>0.594321</c:v>
                </c:pt>
                <c:pt idx="1775">
                  <c:v>0.594321</c:v>
                </c:pt>
                <c:pt idx="1776">
                  <c:v>0.594321</c:v>
                </c:pt>
                <c:pt idx="1777">
                  <c:v>0.594321</c:v>
                </c:pt>
                <c:pt idx="1778">
                  <c:v>0.594321</c:v>
                </c:pt>
                <c:pt idx="1779">
                  <c:v>0.594321</c:v>
                </c:pt>
                <c:pt idx="1780">
                  <c:v>0.594321</c:v>
                </c:pt>
                <c:pt idx="1781">
                  <c:v>0.594321</c:v>
                </c:pt>
                <c:pt idx="1782">
                  <c:v>0.594321</c:v>
                </c:pt>
                <c:pt idx="1783">
                  <c:v>0.594321</c:v>
                </c:pt>
                <c:pt idx="1784">
                  <c:v>0.594321</c:v>
                </c:pt>
                <c:pt idx="1785">
                  <c:v>0.605517</c:v>
                </c:pt>
                <c:pt idx="1786">
                  <c:v>0.627909</c:v>
                </c:pt>
                <c:pt idx="1787">
                  <c:v>0.627909</c:v>
                </c:pt>
                <c:pt idx="1788">
                  <c:v>0.627909</c:v>
                </c:pt>
                <c:pt idx="1789">
                  <c:v>0.627909</c:v>
                </c:pt>
                <c:pt idx="1790">
                  <c:v>0.627909</c:v>
                </c:pt>
                <c:pt idx="1791">
                  <c:v>0.627909</c:v>
                </c:pt>
                <c:pt idx="1792">
                  <c:v>0.627909</c:v>
                </c:pt>
                <c:pt idx="1793">
                  <c:v>0.627909</c:v>
                </c:pt>
                <c:pt idx="1794">
                  <c:v>0.627909</c:v>
                </c:pt>
                <c:pt idx="1795">
                  <c:v>0.652478</c:v>
                </c:pt>
                <c:pt idx="1796">
                  <c:v>0.701616</c:v>
                </c:pt>
                <c:pt idx="1797">
                  <c:v>0.701616</c:v>
                </c:pt>
                <c:pt idx="1798">
                  <c:v>0.701616</c:v>
                </c:pt>
                <c:pt idx="1799">
                  <c:v>0.701616</c:v>
                </c:pt>
                <c:pt idx="1800">
                  <c:v>0.701616</c:v>
                </c:pt>
                <c:pt idx="1801">
                  <c:v>0.701616</c:v>
                </c:pt>
                <c:pt idx="1802">
                  <c:v>0.701616</c:v>
                </c:pt>
                <c:pt idx="1803">
                  <c:v>0.701616</c:v>
                </c:pt>
                <c:pt idx="1804">
                  <c:v>0.701616</c:v>
                </c:pt>
                <c:pt idx="1805">
                  <c:v>0.701616</c:v>
                </c:pt>
                <c:pt idx="1806">
                  <c:v>0.701616</c:v>
                </c:pt>
                <c:pt idx="1807">
                  <c:v>0.701616</c:v>
                </c:pt>
                <c:pt idx="1808">
                  <c:v>0.701616</c:v>
                </c:pt>
                <c:pt idx="1809">
                  <c:v>0.701616</c:v>
                </c:pt>
                <c:pt idx="1810">
                  <c:v>0.701616</c:v>
                </c:pt>
                <c:pt idx="1811">
                  <c:v>0.701616</c:v>
                </c:pt>
                <c:pt idx="1812">
                  <c:v>0.701616</c:v>
                </c:pt>
                <c:pt idx="1813">
                  <c:v>0.701616</c:v>
                </c:pt>
                <c:pt idx="1814">
                  <c:v>0.701616</c:v>
                </c:pt>
                <c:pt idx="1815">
                  <c:v>0.701616</c:v>
                </c:pt>
                <c:pt idx="1816">
                  <c:v>0.701616</c:v>
                </c:pt>
                <c:pt idx="1817">
                  <c:v>0.701616</c:v>
                </c:pt>
                <c:pt idx="1818">
                  <c:v>0.701616</c:v>
                </c:pt>
                <c:pt idx="1819">
                  <c:v>0.701616</c:v>
                </c:pt>
                <c:pt idx="1820">
                  <c:v>0.701616</c:v>
                </c:pt>
                <c:pt idx="1821">
                  <c:v>0.701616</c:v>
                </c:pt>
                <c:pt idx="1822">
                  <c:v>0.701616</c:v>
                </c:pt>
                <c:pt idx="1823">
                  <c:v>0.701616</c:v>
                </c:pt>
                <c:pt idx="1824">
                  <c:v>0.701616</c:v>
                </c:pt>
                <c:pt idx="1825">
                  <c:v>0.701616</c:v>
                </c:pt>
                <c:pt idx="1826">
                  <c:v>0.701616</c:v>
                </c:pt>
                <c:pt idx="1827">
                  <c:v>0.701616</c:v>
                </c:pt>
                <c:pt idx="1828">
                  <c:v>0.701616</c:v>
                </c:pt>
                <c:pt idx="1829">
                  <c:v>0.701616</c:v>
                </c:pt>
                <c:pt idx="1830">
                  <c:v>0.701616</c:v>
                </c:pt>
                <c:pt idx="1831">
                  <c:v>0.701616</c:v>
                </c:pt>
                <c:pt idx="1832">
                  <c:v>0.701616</c:v>
                </c:pt>
                <c:pt idx="1833">
                  <c:v>0.701616</c:v>
                </c:pt>
                <c:pt idx="1834">
                  <c:v>0.701616</c:v>
                </c:pt>
                <c:pt idx="1835">
                  <c:v>0.701616</c:v>
                </c:pt>
                <c:pt idx="1836">
                  <c:v>0.701616</c:v>
                </c:pt>
                <c:pt idx="1837">
                  <c:v>0.701616</c:v>
                </c:pt>
                <c:pt idx="1838">
                  <c:v>0.701616</c:v>
                </c:pt>
                <c:pt idx="1839">
                  <c:v>0.701616</c:v>
                </c:pt>
                <c:pt idx="1840">
                  <c:v>0.701616</c:v>
                </c:pt>
                <c:pt idx="1841">
                  <c:v>0.701616</c:v>
                </c:pt>
                <c:pt idx="1842">
                  <c:v>0.701616</c:v>
                </c:pt>
                <c:pt idx="1843">
                  <c:v>0.701616</c:v>
                </c:pt>
                <c:pt idx="1844">
                  <c:v>0.701616</c:v>
                </c:pt>
                <c:pt idx="1845">
                  <c:v>0.701616</c:v>
                </c:pt>
                <c:pt idx="1846">
                  <c:v>0.701616</c:v>
                </c:pt>
                <c:pt idx="1847">
                  <c:v>0.701616</c:v>
                </c:pt>
                <c:pt idx="1848">
                  <c:v>0.701616</c:v>
                </c:pt>
                <c:pt idx="1849">
                  <c:v>0.701616</c:v>
                </c:pt>
                <c:pt idx="1850">
                  <c:v>0.701616</c:v>
                </c:pt>
                <c:pt idx="1851">
                  <c:v>0.701616</c:v>
                </c:pt>
                <c:pt idx="1852">
                  <c:v>0.701616</c:v>
                </c:pt>
                <c:pt idx="1853">
                  <c:v>0.701616</c:v>
                </c:pt>
                <c:pt idx="1854">
                  <c:v>0.701616</c:v>
                </c:pt>
                <c:pt idx="1855">
                  <c:v>0.701616</c:v>
                </c:pt>
                <c:pt idx="1856">
                  <c:v>0.701616</c:v>
                </c:pt>
                <c:pt idx="1857">
                  <c:v>0.701616</c:v>
                </c:pt>
                <c:pt idx="1858">
                  <c:v>0.701616</c:v>
                </c:pt>
                <c:pt idx="1859">
                  <c:v>0.701616</c:v>
                </c:pt>
                <c:pt idx="1860">
                  <c:v>0.701616</c:v>
                </c:pt>
                <c:pt idx="1861">
                  <c:v>0.701616</c:v>
                </c:pt>
                <c:pt idx="1862">
                  <c:v>0.701616</c:v>
                </c:pt>
                <c:pt idx="1863">
                  <c:v>0.701616</c:v>
                </c:pt>
                <c:pt idx="1864">
                  <c:v>0.701616</c:v>
                </c:pt>
                <c:pt idx="1865">
                  <c:v>0.701616</c:v>
                </c:pt>
                <c:pt idx="1866">
                  <c:v>0.701616</c:v>
                </c:pt>
                <c:pt idx="1867">
                  <c:v>0.701616</c:v>
                </c:pt>
                <c:pt idx="1868">
                  <c:v>0.701616</c:v>
                </c:pt>
                <c:pt idx="1869">
                  <c:v>0.701616</c:v>
                </c:pt>
                <c:pt idx="1870">
                  <c:v>0.701616</c:v>
                </c:pt>
                <c:pt idx="1871">
                  <c:v>0.701616</c:v>
                </c:pt>
                <c:pt idx="1872">
                  <c:v>0.701616</c:v>
                </c:pt>
                <c:pt idx="1873">
                  <c:v>0.701616</c:v>
                </c:pt>
                <c:pt idx="1874">
                  <c:v>0.701616</c:v>
                </c:pt>
                <c:pt idx="1875">
                  <c:v>0.701616</c:v>
                </c:pt>
                <c:pt idx="1876">
                  <c:v>0.701616</c:v>
                </c:pt>
                <c:pt idx="1877">
                  <c:v>0.701616</c:v>
                </c:pt>
                <c:pt idx="1878">
                  <c:v>0.701616</c:v>
                </c:pt>
                <c:pt idx="1879">
                  <c:v>0.701616</c:v>
                </c:pt>
                <c:pt idx="1880">
                  <c:v>0.701616</c:v>
                </c:pt>
                <c:pt idx="1881">
                  <c:v>0.701616</c:v>
                </c:pt>
                <c:pt idx="1882">
                  <c:v>0.701616</c:v>
                </c:pt>
                <c:pt idx="1883">
                  <c:v>0.701616</c:v>
                </c:pt>
                <c:pt idx="1884">
                  <c:v>0.701616</c:v>
                </c:pt>
                <c:pt idx="1885">
                  <c:v>0.701616</c:v>
                </c:pt>
                <c:pt idx="1886">
                  <c:v>0.701616</c:v>
                </c:pt>
                <c:pt idx="1887">
                  <c:v>0.701616</c:v>
                </c:pt>
                <c:pt idx="1888">
                  <c:v>0.701616</c:v>
                </c:pt>
                <c:pt idx="1889">
                  <c:v>0.701616</c:v>
                </c:pt>
                <c:pt idx="1890">
                  <c:v>0.701616</c:v>
                </c:pt>
                <c:pt idx="1891">
                  <c:v>0.701616</c:v>
                </c:pt>
                <c:pt idx="1892">
                  <c:v>0.701616</c:v>
                </c:pt>
                <c:pt idx="1893">
                  <c:v>0.701616</c:v>
                </c:pt>
                <c:pt idx="1894">
                  <c:v>0.701616</c:v>
                </c:pt>
                <c:pt idx="1895">
                  <c:v>0.701616</c:v>
                </c:pt>
                <c:pt idx="1896">
                  <c:v>0.701616</c:v>
                </c:pt>
                <c:pt idx="1897">
                  <c:v>0.701616</c:v>
                </c:pt>
                <c:pt idx="1898">
                  <c:v>0.701616</c:v>
                </c:pt>
                <c:pt idx="1899">
                  <c:v>0.701616</c:v>
                </c:pt>
                <c:pt idx="1900">
                  <c:v>0.701616</c:v>
                </c:pt>
                <c:pt idx="1901">
                  <c:v>0.701616</c:v>
                </c:pt>
                <c:pt idx="1902">
                  <c:v>0.701616</c:v>
                </c:pt>
                <c:pt idx="1903">
                  <c:v>0.701616</c:v>
                </c:pt>
                <c:pt idx="1904">
                  <c:v>0.701616</c:v>
                </c:pt>
                <c:pt idx="1905">
                  <c:v>0.701616</c:v>
                </c:pt>
                <c:pt idx="1906">
                  <c:v>0.701616</c:v>
                </c:pt>
                <c:pt idx="1907">
                  <c:v>0.701616</c:v>
                </c:pt>
                <c:pt idx="1908">
                  <c:v>0.701616</c:v>
                </c:pt>
                <c:pt idx="1909">
                  <c:v>0.701616</c:v>
                </c:pt>
                <c:pt idx="1910">
                  <c:v>0.701616</c:v>
                </c:pt>
                <c:pt idx="1911">
                  <c:v>0.701616</c:v>
                </c:pt>
                <c:pt idx="1912">
                  <c:v>0.701616</c:v>
                </c:pt>
                <c:pt idx="1913">
                  <c:v>0.701616</c:v>
                </c:pt>
                <c:pt idx="1914">
                  <c:v>0.701616</c:v>
                </c:pt>
                <c:pt idx="1915">
                  <c:v>0.701616</c:v>
                </c:pt>
                <c:pt idx="1916">
                  <c:v>0.701616</c:v>
                </c:pt>
                <c:pt idx="1917">
                  <c:v>0.701616</c:v>
                </c:pt>
                <c:pt idx="1918">
                  <c:v>0.701616</c:v>
                </c:pt>
                <c:pt idx="1919">
                  <c:v>0.701616</c:v>
                </c:pt>
                <c:pt idx="1920">
                  <c:v>0.701616</c:v>
                </c:pt>
                <c:pt idx="1921">
                  <c:v>0.701616</c:v>
                </c:pt>
                <c:pt idx="1922">
                  <c:v>0.701616</c:v>
                </c:pt>
                <c:pt idx="1923">
                  <c:v>0.701616</c:v>
                </c:pt>
                <c:pt idx="1924">
                  <c:v>0.701616</c:v>
                </c:pt>
                <c:pt idx="1925">
                  <c:v>0.701616</c:v>
                </c:pt>
                <c:pt idx="1926">
                  <c:v>0.701616</c:v>
                </c:pt>
                <c:pt idx="1927">
                  <c:v>0.701616</c:v>
                </c:pt>
                <c:pt idx="1928">
                  <c:v>0.701616</c:v>
                </c:pt>
                <c:pt idx="1929">
                  <c:v>0.701616</c:v>
                </c:pt>
                <c:pt idx="1930">
                  <c:v>0.701616</c:v>
                </c:pt>
                <c:pt idx="1931">
                  <c:v>0.701616</c:v>
                </c:pt>
                <c:pt idx="1932">
                  <c:v>0.701616</c:v>
                </c:pt>
                <c:pt idx="1933">
                  <c:v>0.701616</c:v>
                </c:pt>
                <c:pt idx="1934">
                  <c:v>0.701616</c:v>
                </c:pt>
                <c:pt idx="1935">
                  <c:v>0.701616</c:v>
                </c:pt>
                <c:pt idx="1936">
                  <c:v>0.701616</c:v>
                </c:pt>
                <c:pt idx="1937">
                  <c:v>0.701616</c:v>
                </c:pt>
                <c:pt idx="1938">
                  <c:v>0.701616</c:v>
                </c:pt>
                <c:pt idx="1939">
                  <c:v>0.701616</c:v>
                </c:pt>
                <c:pt idx="1940">
                  <c:v>0.701616</c:v>
                </c:pt>
                <c:pt idx="1941">
                  <c:v>0.701616</c:v>
                </c:pt>
                <c:pt idx="1942">
                  <c:v>0.701616</c:v>
                </c:pt>
                <c:pt idx="1943">
                  <c:v>0.701616</c:v>
                </c:pt>
                <c:pt idx="1944">
                  <c:v>0.701616</c:v>
                </c:pt>
                <c:pt idx="1945">
                  <c:v>0.701616</c:v>
                </c:pt>
                <c:pt idx="1946">
                  <c:v>0.701616</c:v>
                </c:pt>
                <c:pt idx="1947">
                  <c:v>0.701616</c:v>
                </c:pt>
                <c:pt idx="1948">
                  <c:v>0.701616</c:v>
                </c:pt>
                <c:pt idx="1949">
                  <c:v>0.701616</c:v>
                </c:pt>
                <c:pt idx="1950">
                  <c:v>0.701616</c:v>
                </c:pt>
                <c:pt idx="1951">
                  <c:v>0.701616</c:v>
                </c:pt>
                <c:pt idx="1952">
                  <c:v>0.701616</c:v>
                </c:pt>
                <c:pt idx="1953">
                  <c:v>0.701616</c:v>
                </c:pt>
                <c:pt idx="1954">
                  <c:v>0.701616</c:v>
                </c:pt>
                <c:pt idx="1955">
                  <c:v>0.701616</c:v>
                </c:pt>
                <c:pt idx="1956">
                  <c:v>0.701616</c:v>
                </c:pt>
                <c:pt idx="1957">
                  <c:v>0.701616</c:v>
                </c:pt>
                <c:pt idx="1958">
                  <c:v>0.674559</c:v>
                </c:pt>
                <c:pt idx="1959">
                  <c:v>0.674559</c:v>
                </c:pt>
                <c:pt idx="1960">
                  <c:v>0.674559</c:v>
                </c:pt>
                <c:pt idx="1961">
                  <c:v>0.674559</c:v>
                </c:pt>
                <c:pt idx="1962">
                  <c:v>0.674559</c:v>
                </c:pt>
                <c:pt idx="1963">
                  <c:v>0.674559</c:v>
                </c:pt>
                <c:pt idx="1964">
                  <c:v>0.674559</c:v>
                </c:pt>
                <c:pt idx="1965">
                  <c:v>0.692597</c:v>
                </c:pt>
                <c:pt idx="1966">
                  <c:v>0.701616</c:v>
                </c:pt>
                <c:pt idx="1967">
                  <c:v>0.701616</c:v>
                </c:pt>
                <c:pt idx="1968">
                  <c:v>0.701616</c:v>
                </c:pt>
                <c:pt idx="1969">
                  <c:v>0.701616</c:v>
                </c:pt>
                <c:pt idx="1970">
                  <c:v>0.701616</c:v>
                </c:pt>
                <c:pt idx="1971">
                  <c:v>0.701616</c:v>
                </c:pt>
                <c:pt idx="1972">
                  <c:v>0.701616</c:v>
                </c:pt>
                <c:pt idx="1973">
                  <c:v>0.701616</c:v>
                </c:pt>
                <c:pt idx="1974">
                  <c:v>0.701616</c:v>
                </c:pt>
                <c:pt idx="1975">
                  <c:v>0.701616</c:v>
                </c:pt>
                <c:pt idx="1976">
                  <c:v>0.701616</c:v>
                </c:pt>
                <c:pt idx="1977">
                  <c:v>0.701616</c:v>
                </c:pt>
                <c:pt idx="1978">
                  <c:v>0.701616</c:v>
                </c:pt>
                <c:pt idx="1979">
                  <c:v>0.701616</c:v>
                </c:pt>
                <c:pt idx="1980">
                  <c:v>0.674559</c:v>
                </c:pt>
                <c:pt idx="1981">
                  <c:v>0.674559</c:v>
                </c:pt>
                <c:pt idx="1982">
                  <c:v>0.674559</c:v>
                </c:pt>
                <c:pt idx="1983">
                  <c:v>0.674559</c:v>
                </c:pt>
                <c:pt idx="1984">
                  <c:v>0.674559</c:v>
                </c:pt>
                <c:pt idx="1985">
                  <c:v>0.674559</c:v>
                </c:pt>
                <c:pt idx="1986">
                  <c:v>0.674559</c:v>
                </c:pt>
                <c:pt idx="1987">
                  <c:v>0.674559</c:v>
                </c:pt>
                <c:pt idx="1988">
                  <c:v>0.674559</c:v>
                </c:pt>
                <c:pt idx="1989">
                  <c:v>0.674559</c:v>
                </c:pt>
                <c:pt idx="1990">
                  <c:v>0.674559</c:v>
                </c:pt>
                <c:pt idx="1991">
                  <c:v>0.674559</c:v>
                </c:pt>
                <c:pt idx="1992">
                  <c:v>0.674559</c:v>
                </c:pt>
                <c:pt idx="1993">
                  <c:v>0.674559</c:v>
                </c:pt>
                <c:pt idx="1994">
                  <c:v>0.674559</c:v>
                </c:pt>
                <c:pt idx="1995">
                  <c:v>0.674559</c:v>
                </c:pt>
                <c:pt idx="1996">
                  <c:v>0.674559</c:v>
                </c:pt>
                <c:pt idx="1997">
                  <c:v>0.674559</c:v>
                </c:pt>
                <c:pt idx="1998">
                  <c:v>0.674559</c:v>
                </c:pt>
                <c:pt idx="1999">
                  <c:v>0.674559</c:v>
                </c:pt>
                <c:pt idx="2000">
                  <c:v>0.674559</c:v>
                </c:pt>
                <c:pt idx="2001">
                  <c:v>0.674559</c:v>
                </c:pt>
                <c:pt idx="2002">
                  <c:v>0.674559</c:v>
                </c:pt>
                <c:pt idx="2003">
                  <c:v>0.674559</c:v>
                </c:pt>
                <c:pt idx="2004">
                  <c:v>0.674559</c:v>
                </c:pt>
                <c:pt idx="2005">
                  <c:v>0.674559</c:v>
                </c:pt>
                <c:pt idx="2006">
                  <c:v>0.674559</c:v>
                </c:pt>
                <c:pt idx="2007">
                  <c:v>0.674559</c:v>
                </c:pt>
                <c:pt idx="2008">
                  <c:v>0.674559</c:v>
                </c:pt>
                <c:pt idx="2009">
                  <c:v>0.674559</c:v>
                </c:pt>
                <c:pt idx="2010">
                  <c:v>0.674559</c:v>
                </c:pt>
                <c:pt idx="2011">
                  <c:v>0.674559</c:v>
                </c:pt>
                <c:pt idx="2012">
                  <c:v>0.674559</c:v>
                </c:pt>
                <c:pt idx="2013">
                  <c:v>0.674559</c:v>
                </c:pt>
                <c:pt idx="2014">
                  <c:v>0.674559</c:v>
                </c:pt>
                <c:pt idx="2015">
                  <c:v>0.674559</c:v>
                </c:pt>
                <c:pt idx="2016">
                  <c:v>0.674559</c:v>
                </c:pt>
                <c:pt idx="2017">
                  <c:v>0.674559</c:v>
                </c:pt>
                <c:pt idx="2018">
                  <c:v>0.674559</c:v>
                </c:pt>
                <c:pt idx="2019">
                  <c:v>0.674559</c:v>
                </c:pt>
                <c:pt idx="2020">
                  <c:v>0.674559</c:v>
                </c:pt>
                <c:pt idx="2021">
                  <c:v>0.674559</c:v>
                </c:pt>
                <c:pt idx="2022">
                  <c:v>0.674559</c:v>
                </c:pt>
                <c:pt idx="2023">
                  <c:v>0.674559</c:v>
                </c:pt>
                <c:pt idx="2024">
                  <c:v>0.674559</c:v>
                </c:pt>
                <c:pt idx="2025">
                  <c:v>0.674559</c:v>
                </c:pt>
                <c:pt idx="2026">
                  <c:v>0.674559</c:v>
                </c:pt>
                <c:pt idx="2027">
                  <c:v>0.674559</c:v>
                </c:pt>
                <c:pt idx="2028">
                  <c:v>0.674559</c:v>
                </c:pt>
                <c:pt idx="2029">
                  <c:v>0.674559</c:v>
                </c:pt>
                <c:pt idx="2030">
                  <c:v>0.674559</c:v>
                </c:pt>
                <c:pt idx="2031">
                  <c:v>0.674559</c:v>
                </c:pt>
                <c:pt idx="2032">
                  <c:v>0.654966</c:v>
                </c:pt>
                <c:pt idx="2033">
                  <c:v>0.654966</c:v>
                </c:pt>
                <c:pt idx="2034">
                  <c:v>0.654966</c:v>
                </c:pt>
                <c:pt idx="2035">
                  <c:v>0.654966</c:v>
                </c:pt>
                <c:pt idx="2036">
                  <c:v>0.654966</c:v>
                </c:pt>
                <c:pt idx="2037">
                  <c:v>0.654966</c:v>
                </c:pt>
                <c:pt idx="2038">
                  <c:v>0.654966</c:v>
                </c:pt>
                <c:pt idx="2039">
                  <c:v>0.654966</c:v>
                </c:pt>
                <c:pt idx="2040">
                  <c:v>0.654966</c:v>
                </c:pt>
                <c:pt idx="2041">
                  <c:v>0.654966</c:v>
                </c:pt>
                <c:pt idx="2042">
                  <c:v>0.654966</c:v>
                </c:pt>
                <c:pt idx="2043">
                  <c:v>0.654966</c:v>
                </c:pt>
                <c:pt idx="2044">
                  <c:v>0.654966</c:v>
                </c:pt>
                <c:pt idx="2045">
                  <c:v>0.654966</c:v>
                </c:pt>
                <c:pt idx="2046">
                  <c:v>0.654966</c:v>
                </c:pt>
                <c:pt idx="2047">
                  <c:v>0.654966</c:v>
                </c:pt>
                <c:pt idx="2048">
                  <c:v>0.654966</c:v>
                </c:pt>
                <c:pt idx="2049">
                  <c:v>0.654966</c:v>
                </c:pt>
                <c:pt idx="2050">
                  <c:v>0.654966</c:v>
                </c:pt>
                <c:pt idx="2051">
                  <c:v>0.654966</c:v>
                </c:pt>
                <c:pt idx="2052">
                  <c:v>0.654966</c:v>
                </c:pt>
                <c:pt idx="2053">
                  <c:v>0.654966</c:v>
                </c:pt>
                <c:pt idx="2054">
                  <c:v>0.654966</c:v>
                </c:pt>
                <c:pt idx="2055">
                  <c:v>0.654966</c:v>
                </c:pt>
                <c:pt idx="2056">
                  <c:v>0.654966</c:v>
                </c:pt>
                <c:pt idx="2057">
                  <c:v>0.654966</c:v>
                </c:pt>
                <c:pt idx="2058">
                  <c:v>0.654966</c:v>
                </c:pt>
                <c:pt idx="2059">
                  <c:v>0.654966</c:v>
                </c:pt>
                <c:pt idx="2060">
                  <c:v>0.654966</c:v>
                </c:pt>
                <c:pt idx="2061">
                  <c:v>0.654966</c:v>
                </c:pt>
                <c:pt idx="2062">
                  <c:v>0.654966</c:v>
                </c:pt>
                <c:pt idx="2063">
                  <c:v>0.654966</c:v>
                </c:pt>
                <c:pt idx="2064">
                  <c:v>0.654966</c:v>
                </c:pt>
                <c:pt idx="2065">
                  <c:v>0.654966</c:v>
                </c:pt>
                <c:pt idx="2066">
                  <c:v>0.654966</c:v>
                </c:pt>
                <c:pt idx="2067">
                  <c:v>0.654966</c:v>
                </c:pt>
                <c:pt idx="2068">
                  <c:v>0.654966</c:v>
                </c:pt>
                <c:pt idx="2069">
                  <c:v>0.654966</c:v>
                </c:pt>
                <c:pt idx="2070">
                  <c:v>0.654966</c:v>
                </c:pt>
                <c:pt idx="2071">
                  <c:v>0.654966</c:v>
                </c:pt>
                <c:pt idx="2072">
                  <c:v>0.654966</c:v>
                </c:pt>
                <c:pt idx="2073">
                  <c:v>0.654966</c:v>
                </c:pt>
                <c:pt idx="2074">
                  <c:v>0.654966</c:v>
                </c:pt>
                <c:pt idx="2075">
                  <c:v>0.654966</c:v>
                </c:pt>
                <c:pt idx="2076">
                  <c:v>0.654966</c:v>
                </c:pt>
                <c:pt idx="2077">
                  <c:v>0.654966</c:v>
                </c:pt>
                <c:pt idx="2078">
                  <c:v>0.654966</c:v>
                </c:pt>
                <c:pt idx="2079">
                  <c:v>0.654966</c:v>
                </c:pt>
                <c:pt idx="2080">
                  <c:v>0.654966</c:v>
                </c:pt>
                <c:pt idx="2081">
                  <c:v>0.654966</c:v>
                </c:pt>
                <c:pt idx="2082">
                  <c:v>0.654966</c:v>
                </c:pt>
                <c:pt idx="2083">
                  <c:v>0.654966</c:v>
                </c:pt>
                <c:pt idx="2084">
                  <c:v>0.654966</c:v>
                </c:pt>
                <c:pt idx="2085">
                  <c:v>0.654966</c:v>
                </c:pt>
                <c:pt idx="2086">
                  <c:v>0.654966</c:v>
                </c:pt>
                <c:pt idx="2087">
                  <c:v>0.654966</c:v>
                </c:pt>
                <c:pt idx="2088">
                  <c:v>0.654966</c:v>
                </c:pt>
                <c:pt idx="2089">
                  <c:v>0.654966</c:v>
                </c:pt>
                <c:pt idx="2090">
                  <c:v>0.654966</c:v>
                </c:pt>
                <c:pt idx="2091">
                  <c:v>0.654966</c:v>
                </c:pt>
                <c:pt idx="2092">
                  <c:v>0.654966</c:v>
                </c:pt>
                <c:pt idx="2093">
                  <c:v>0.654966</c:v>
                </c:pt>
                <c:pt idx="2094">
                  <c:v>0.654966</c:v>
                </c:pt>
                <c:pt idx="2095">
                  <c:v>0.654966</c:v>
                </c:pt>
                <c:pt idx="2096">
                  <c:v>0.654966</c:v>
                </c:pt>
                <c:pt idx="2097">
                  <c:v>0.654966</c:v>
                </c:pt>
                <c:pt idx="2098">
                  <c:v>0.654966</c:v>
                </c:pt>
                <c:pt idx="2099">
                  <c:v>0.654966</c:v>
                </c:pt>
                <c:pt idx="2100">
                  <c:v>0.654966</c:v>
                </c:pt>
                <c:pt idx="2101">
                  <c:v>0.654966</c:v>
                </c:pt>
                <c:pt idx="2102">
                  <c:v>0.654966</c:v>
                </c:pt>
                <c:pt idx="2103">
                  <c:v>0.654966</c:v>
                </c:pt>
                <c:pt idx="2104">
                  <c:v>0.654966</c:v>
                </c:pt>
                <c:pt idx="2105">
                  <c:v>0.654966</c:v>
                </c:pt>
                <c:pt idx="2106">
                  <c:v>0.654966</c:v>
                </c:pt>
                <c:pt idx="2107">
                  <c:v>0.654966</c:v>
                </c:pt>
                <c:pt idx="2108">
                  <c:v>0.654966</c:v>
                </c:pt>
                <c:pt idx="2109">
                  <c:v>0.654966</c:v>
                </c:pt>
                <c:pt idx="2110">
                  <c:v>0.654966</c:v>
                </c:pt>
                <c:pt idx="2111">
                  <c:v>0.654966</c:v>
                </c:pt>
                <c:pt idx="2112">
                  <c:v>0.654966</c:v>
                </c:pt>
                <c:pt idx="2113">
                  <c:v>0.654966</c:v>
                </c:pt>
                <c:pt idx="2114">
                  <c:v>0.654966</c:v>
                </c:pt>
                <c:pt idx="2115">
                  <c:v>0.654966</c:v>
                </c:pt>
                <c:pt idx="2116">
                  <c:v>0.654966</c:v>
                </c:pt>
                <c:pt idx="2117">
                  <c:v>0.654966</c:v>
                </c:pt>
                <c:pt idx="2118">
                  <c:v>0.654966</c:v>
                </c:pt>
                <c:pt idx="2119">
                  <c:v>0.654966</c:v>
                </c:pt>
                <c:pt idx="2120">
                  <c:v>0.654966</c:v>
                </c:pt>
                <c:pt idx="2121">
                  <c:v>0.654966</c:v>
                </c:pt>
                <c:pt idx="2122">
                  <c:v>0.654966</c:v>
                </c:pt>
                <c:pt idx="2123">
                  <c:v>0.654966</c:v>
                </c:pt>
                <c:pt idx="2124">
                  <c:v>0.654966</c:v>
                </c:pt>
                <c:pt idx="2125">
                  <c:v>0.654966</c:v>
                </c:pt>
                <c:pt idx="2126">
                  <c:v>0.654966</c:v>
                </c:pt>
                <c:pt idx="2127">
                  <c:v>0.654966</c:v>
                </c:pt>
                <c:pt idx="2128">
                  <c:v>0.654966</c:v>
                </c:pt>
                <c:pt idx="2129">
                  <c:v>0.654966</c:v>
                </c:pt>
                <c:pt idx="2130">
                  <c:v>0.654966</c:v>
                </c:pt>
                <c:pt idx="2131">
                  <c:v>0.654966</c:v>
                </c:pt>
                <c:pt idx="2132">
                  <c:v>0.654966</c:v>
                </c:pt>
                <c:pt idx="2133">
                  <c:v>0.654966</c:v>
                </c:pt>
                <c:pt idx="2134">
                  <c:v>0.654966</c:v>
                </c:pt>
                <c:pt idx="2135">
                  <c:v>0.654966</c:v>
                </c:pt>
                <c:pt idx="2136">
                  <c:v>0.654966</c:v>
                </c:pt>
                <c:pt idx="2137">
                  <c:v>0.654966</c:v>
                </c:pt>
                <c:pt idx="2138">
                  <c:v>0.654966</c:v>
                </c:pt>
                <c:pt idx="2139">
                  <c:v>0.654966</c:v>
                </c:pt>
                <c:pt idx="2140">
                  <c:v>0.654966</c:v>
                </c:pt>
                <c:pt idx="2141">
                  <c:v>0.654966</c:v>
                </c:pt>
                <c:pt idx="2142">
                  <c:v>0.654966</c:v>
                </c:pt>
                <c:pt idx="2143">
                  <c:v>0.654966</c:v>
                </c:pt>
                <c:pt idx="2144">
                  <c:v>0.654966</c:v>
                </c:pt>
                <c:pt idx="2145">
                  <c:v>0.654966</c:v>
                </c:pt>
                <c:pt idx="2146">
                  <c:v>0.654966</c:v>
                </c:pt>
                <c:pt idx="2147">
                  <c:v>0.654966</c:v>
                </c:pt>
                <c:pt idx="2148">
                  <c:v>0.654966</c:v>
                </c:pt>
                <c:pt idx="2149">
                  <c:v>0.654966</c:v>
                </c:pt>
                <c:pt idx="2150">
                  <c:v>0.654966</c:v>
                </c:pt>
                <c:pt idx="2151">
                  <c:v>0.654966</c:v>
                </c:pt>
                <c:pt idx="2152">
                  <c:v>0.654966</c:v>
                </c:pt>
                <c:pt idx="2153">
                  <c:v>0.654966</c:v>
                </c:pt>
                <c:pt idx="2154">
                  <c:v>0.654966</c:v>
                </c:pt>
                <c:pt idx="2155">
                  <c:v>0.654966</c:v>
                </c:pt>
                <c:pt idx="2156">
                  <c:v>0.654966</c:v>
                </c:pt>
                <c:pt idx="2157">
                  <c:v>0.654966</c:v>
                </c:pt>
                <c:pt idx="2158">
                  <c:v>0.654966</c:v>
                </c:pt>
                <c:pt idx="2159">
                  <c:v>0.684822</c:v>
                </c:pt>
                <c:pt idx="2160">
                  <c:v>0.69975</c:v>
                </c:pt>
                <c:pt idx="2161">
                  <c:v>0.69975</c:v>
                </c:pt>
                <c:pt idx="2162">
                  <c:v>0.69975</c:v>
                </c:pt>
                <c:pt idx="2163">
                  <c:v>0.69975</c:v>
                </c:pt>
                <c:pt idx="2164">
                  <c:v>0.69975</c:v>
                </c:pt>
                <c:pt idx="2165">
                  <c:v>0.69975</c:v>
                </c:pt>
                <c:pt idx="2166">
                  <c:v>0.69975</c:v>
                </c:pt>
                <c:pt idx="2167">
                  <c:v>0.69975</c:v>
                </c:pt>
                <c:pt idx="2168">
                  <c:v>0.69975</c:v>
                </c:pt>
                <c:pt idx="2169">
                  <c:v>0.654966</c:v>
                </c:pt>
                <c:pt idx="2170">
                  <c:v>0.654966</c:v>
                </c:pt>
                <c:pt idx="2171">
                  <c:v>0.654966</c:v>
                </c:pt>
                <c:pt idx="2172">
                  <c:v>0.654966</c:v>
                </c:pt>
                <c:pt idx="2173">
                  <c:v>0.654966</c:v>
                </c:pt>
                <c:pt idx="2174">
                  <c:v>0.654966</c:v>
                </c:pt>
                <c:pt idx="2175">
                  <c:v>0.654966</c:v>
                </c:pt>
                <c:pt idx="2176">
                  <c:v>0.654966</c:v>
                </c:pt>
                <c:pt idx="2177">
                  <c:v>0.654966</c:v>
                </c:pt>
                <c:pt idx="2178">
                  <c:v>0.654966</c:v>
                </c:pt>
                <c:pt idx="2179">
                  <c:v>0.654966</c:v>
                </c:pt>
                <c:pt idx="2180">
                  <c:v>0.654966</c:v>
                </c:pt>
                <c:pt idx="2181">
                  <c:v>0.654966</c:v>
                </c:pt>
                <c:pt idx="2182">
                  <c:v>0.654966</c:v>
                </c:pt>
                <c:pt idx="2183">
                  <c:v>0.654966</c:v>
                </c:pt>
                <c:pt idx="2184">
                  <c:v>0.654966</c:v>
                </c:pt>
                <c:pt idx="2185">
                  <c:v>0.654966</c:v>
                </c:pt>
                <c:pt idx="2186">
                  <c:v>0.654966</c:v>
                </c:pt>
                <c:pt idx="2187">
                  <c:v>0.654966</c:v>
                </c:pt>
                <c:pt idx="2188">
                  <c:v>0.654966</c:v>
                </c:pt>
                <c:pt idx="2189">
                  <c:v>0.654966</c:v>
                </c:pt>
                <c:pt idx="2190">
                  <c:v>0.654966</c:v>
                </c:pt>
                <c:pt idx="2191">
                  <c:v>0.654966</c:v>
                </c:pt>
                <c:pt idx="2192">
                  <c:v>0.654966</c:v>
                </c:pt>
                <c:pt idx="2193">
                  <c:v>0.654966</c:v>
                </c:pt>
                <c:pt idx="2194">
                  <c:v>0.654966</c:v>
                </c:pt>
                <c:pt idx="2195">
                  <c:v>0.654966</c:v>
                </c:pt>
                <c:pt idx="2196">
                  <c:v>0.654966</c:v>
                </c:pt>
                <c:pt idx="2197">
                  <c:v>0.654966</c:v>
                </c:pt>
                <c:pt idx="2198">
                  <c:v>0.654966</c:v>
                </c:pt>
                <c:pt idx="2199">
                  <c:v>0.654966</c:v>
                </c:pt>
                <c:pt idx="2200">
                  <c:v>0.654966</c:v>
                </c:pt>
                <c:pt idx="2201">
                  <c:v>0.654966</c:v>
                </c:pt>
                <c:pt idx="2202">
                  <c:v>0.654966</c:v>
                </c:pt>
                <c:pt idx="2203">
                  <c:v>0.654966</c:v>
                </c:pt>
                <c:pt idx="2204">
                  <c:v>0.654966</c:v>
                </c:pt>
                <c:pt idx="2205">
                  <c:v>0.654966</c:v>
                </c:pt>
                <c:pt idx="2206">
                  <c:v>0.654966</c:v>
                </c:pt>
                <c:pt idx="2207">
                  <c:v>0.654966</c:v>
                </c:pt>
                <c:pt idx="2208">
                  <c:v>0.654966</c:v>
                </c:pt>
                <c:pt idx="2209">
                  <c:v>0.654966</c:v>
                </c:pt>
                <c:pt idx="2210">
                  <c:v>0.654966</c:v>
                </c:pt>
                <c:pt idx="2211">
                  <c:v>0.654966</c:v>
                </c:pt>
                <c:pt idx="2212">
                  <c:v>0.654966</c:v>
                </c:pt>
                <c:pt idx="2213">
                  <c:v>0.654966</c:v>
                </c:pt>
                <c:pt idx="2214">
                  <c:v>0.654966</c:v>
                </c:pt>
                <c:pt idx="2215">
                  <c:v>0.654966</c:v>
                </c:pt>
                <c:pt idx="2216">
                  <c:v>0.654966</c:v>
                </c:pt>
                <c:pt idx="2217">
                  <c:v>0.654966</c:v>
                </c:pt>
                <c:pt idx="2218">
                  <c:v>0.654966</c:v>
                </c:pt>
                <c:pt idx="2219">
                  <c:v>0.654966</c:v>
                </c:pt>
                <c:pt idx="2220">
                  <c:v>0.654966</c:v>
                </c:pt>
                <c:pt idx="2221">
                  <c:v>0.654966</c:v>
                </c:pt>
                <c:pt idx="2222">
                  <c:v>0.654966</c:v>
                </c:pt>
                <c:pt idx="2223">
                  <c:v>0.654966</c:v>
                </c:pt>
                <c:pt idx="2224">
                  <c:v>0.654966</c:v>
                </c:pt>
                <c:pt idx="2225">
                  <c:v>0.654966</c:v>
                </c:pt>
                <c:pt idx="2226">
                  <c:v>0.654966</c:v>
                </c:pt>
                <c:pt idx="2227">
                  <c:v>0.654966</c:v>
                </c:pt>
                <c:pt idx="2228">
                  <c:v>0.654966</c:v>
                </c:pt>
                <c:pt idx="2229">
                  <c:v>0.654966</c:v>
                </c:pt>
                <c:pt idx="2230">
                  <c:v>0.654966</c:v>
                </c:pt>
                <c:pt idx="2231">
                  <c:v>0.654966</c:v>
                </c:pt>
                <c:pt idx="2232">
                  <c:v>0.654966</c:v>
                </c:pt>
                <c:pt idx="2233">
                  <c:v>0.654966</c:v>
                </c:pt>
                <c:pt idx="2234">
                  <c:v>0.654966</c:v>
                </c:pt>
                <c:pt idx="2235">
                  <c:v>0.654966</c:v>
                </c:pt>
                <c:pt idx="2236">
                  <c:v>0.654966</c:v>
                </c:pt>
                <c:pt idx="2237">
                  <c:v>0.654966</c:v>
                </c:pt>
                <c:pt idx="2238">
                  <c:v>0.654966</c:v>
                </c:pt>
                <c:pt idx="2239">
                  <c:v>0.654966</c:v>
                </c:pt>
                <c:pt idx="2240">
                  <c:v>0.654966</c:v>
                </c:pt>
                <c:pt idx="2241">
                  <c:v>0.654966</c:v>
                </c:pt>
                <c:pt idx="2242">
                  <c:v>0.654966</c:v>
                </c:pt>
                <c:pt idx="2243">
                  <c:v>0.654966</c:v>
                </c:pt>
                <c:pt idx="2244">
                  <c:v>0.654966</c:v>
                </c:pt>
                <c:pt idx="2245">
                  <c:v>0.744534</c:v>
                </c:pt>
                <c:pt idx="2246">
                  <c:v>0.744534</c:v>
                </c:pt>
                <c:pt idx="2247">
                  <c:v>0.744534</c:v>
                </c:pt>
                <c:pt idx="2248">
                  <c:v>0.744534</c:v>
                </c:pt>
                <c:pt idx="2249">
                  <c:v>0.744534</c:v>
                </c:pt>
                <c:pt idx="2250">
                  <c:v>0.744534</c:v>
                </c:pt>
                <c:pt idx="2251">
                  <c:v>0.744534</c:v>
                </c:pt>
                <c:pt idx="2252">
                  <c:v>0.744534</c:v>
                </c:pt>
                <c:pt idx="2253">
                  <c:v>0.744534</c:v>
                </c:pt>
                <c:pt idx="2254">
                  <c:v>0.744534</c:v>
                </c:pt>
                <c:pt idx="2255">
                  <c:v>0.744534</c:v>
                </c:pt>
                <c:pt idx="2256">
                  <c:v>0.744534</c:v>
                </c:pt>
                <c:pt idx="2257">
                  <c:v>0.744534</c:v>
                </c:pt>
                <c:pt idx="2258">
                  <c:v>0.744534</c:v>
                </c:pt>
                <c:pt idx="2259">
                  <c:v>0.744534</c:v>
                </c:pt>
                <c:pt idx="2260">
                  <c:v>0.744534</c:v>
                </c:pt>
                <c:pt idx="2261">
                  <c:v>0.744534</c:v>
                </c:pt>
                <c:pt idx="2262">
                  <c:v>0.744534</c:v>
                </c:pt>
                <c:pt idx="2263">
                  <c:v>0.744534</c:v>
                </c:pt>
                <c:pt idx="2264">
                  <c:v>0.744534</c:v>
                </c:pt>
                <c:pt idx="2265">
                  <c:v>0.744534</c:v>
                </c:pt>
                <c:pt idx="2266">
                  <c:v>0.744534</c:v>
                </c:pt>
                <c:pt idx="2267">
                  <c:v>0.744534</c:v>
                </c:pt>
                <c:pt idx="2268">
                  <c:v>0.744534</c:v>
                </c:pt>
                <c:pt idx="2269">
                  <c:v>0.744534</c:v>
                </c:pt>
                <c:pt idx="2270">
                  <c:v>0.744534</c:v>
                </c:pt>
                <c:pt idx="2271">
                  <c:v>0.744534</c:v>
                </c:pt>
                <c:pt idx="2272">
                  <c:v>0.744534</c:v>
                </c:pt>
                <c:pt idx="2273">
                  <c:v>0.744534</c:v>
                </c:pt>
                <c:pt idx="2274">
                  <c:v>0.744534</c:v>
                </c:pt>
                <c:pt idx="2275">
                  <c:v>0.744534</c:v>
                </c:pt>
                <c:pt idx="2276">
                  <c:v>0.744534</c:v>
                </c:pt>
                <c:pt idx="2277">
                  <c:v>0.744534</c:v>
                </c:pt>
                <c:pt idx="2278">
                  <c:v>0.744534</c:v>
                </c:pt>
                <c:pt idx="2279">
                  <c:v>0.744534</c:v>
                </c:pt>
                <c:pt idx="2280">
                  <c:v>0.744534</c:v>
                </c:pt>
                <c:pt idx="2281">
                  <c:v>0.744534</c:v>
                </c:pt>
                <c:pt idx="2282">
                  <c:v>0.744534</c:v>
                </c:pt>
                <c:pt idx="2283">
                  <c:v>0.744534</c:v>
                </c:pt>
                <c:pt idx="2284">
                  <c:v>0.744534</c:v>
                </c:pt>
                <c:pt idx="2285">
                  <c:v>0.744534</c:v>
                </c:pt>
                <c:pt idx="2286">
                  <c:v>0.744534</c:v>
                </c:pt>
                <c:pt idx="2287">
                  <c:v>0.744534</c:v>
                </c:pt>
                <c:pt idx="2288">
                  <c:v>0.744534</c:v>
                </c:pt>
                <c:pt idx="2289">
                  <c:v>0.744534</c:v>
                </c:pt>
                <c:pt idx="2290">
                  <c:v>0.744534</c:v>
                </c:pt>
                <c:pt idx="2291">
                  <c:v>0.744534</c:v>
                </c:pt>
                <c:pt idx="2292">
                  <c:v>0.744534</c:v>
                </c:pt>
                <c:pt idx="2293">
                  <c:v>0.744534</c:v>
                </c:pt>
                <c:pt idx="2294">
                  <c:v>0.744534</c:v>
                </c:pt>
                <c:pt idx="2295">
                  <c:v>0.744534</c:v>
                </c:pt>
                <c:pt idx="2296">
                  <c:v>0.744534</c:v>
                </c:pt>
                <c:pt idx="2297">
                  <c:v>0.744534</c:v>
                </c:pt>
                <c:pt idx="2298">
                  <c:v>0.744534</c:v>
                </c:pt>
                <c:pt idx="2299">
                  <c:v>0.744534</c:v>
                </c:pt>
                <c:pt idx="2300">
                  <c:v>0.744534</c:v>
                </c:pt>
                <c:pt idx="2301">
                  <c:v>0.744534</c:v>
                </c:pt>
                <c:pt idx="2302">
                  <c:v>0.744534</c:v>
                </c:pt>
                <c:pt idx="2303">
                  <c:v>0.744534</c:v>
                </c:pt>
                <c:pt idx="2304">
                  <c:v>0.744534</c:v>
                </c:pt>
                <c:pt idx="2305">
                  <c:v>0.744534</c:v>
                </c:pt>
                <c:pt idx="2306">
                  <c:v>0.744534</c:v>
                </c:pt>
                <c:pt idx="2307">
                  <c:v>0.744534</c:v>
                </c:pt>
                <c:pt idx="2308">
                  <c:v>0.744534</c:v>
                </c:pt>
                <c:pt idx="2309">
                  <c:v>0.744534</c:v>
                </c:pt>
                <c:pt idx="2310">
                  <c:v>0.744534</c:v>
                </c:pt>
                <c:pt idx="2311">
                  <c:v>0.744534</c:v>
                </c:pt>
                <c:pt idx="2312">
                  <c:v>0.744534</c:v>
                </c:pt>
                <c:pt idx="2313">
                  <c:v>0.744534</c:v>
                </c:pt>
                <c:pt idx="2314">
                  <c:v>0.744534</c:v>
                </c:pt>
                <c:pt idx="2315">
                  <c:v>0.744534</c:v>
                </c:pt>
                <c:pt idx="2316">
                  <c:v>0.744534</c:v>
                </c:pt>
                <c:pt idx="2317">
                  <c:v>0.744534</c:v>
                </c:pt>
                <c:pt idx="2318">
                  <c:v>0.744534</c:v>
                </c:pt>
                <c:pt idx="2319">
                  <c:v>0.744534</c:v>
                </c:pt>
                <c:pt idx="2320">
                  <c:v>0.744534</c:v>
                </c:pt>
                <c:pt idx="2321">
                  <c:v>0.744534</c:v>
                </c:pt>
                <c:pt idx="2322">
                  <c:v>0.744534</c:v>
                </c:pt>
                <c:pt idx="2323">
                  <c:v>0.744534</c:v>
                </c:pt>
                <c:pt idx="2324">
                  <c:v>0.744534</c:v>
                </c:pt>
                <c:pt idx="2325">
                  <c:v>0.744534</c:v>
                </c:pt>
                <c:pt idx="2326">
                  <c:v>0.744534</c:v>
                </c:pt>
                <c:pt idx="2327">
                  <c:v>0.744534</c:v>
                </c:pt>
                <c:pt idx="2328">
                  <c:v>0.744534</c:v>
                </c:pt>
                <c:pt idx="2329">
                  <c:v>0.744534</c:v>
                </c:pt>
                <c:pt idx="2330">
                  <c:v>0.744534</c:v>
                </c:pt>
                <c:pt idx="2331">
                  <c:v>0.744534</c:v>
                </c:pt>
                <c:pt idx="2332">
                  <c:v>0.744534</c:v>
                </c:pt>
                <c:pt idx="2333">
                  <c:v>0.744534</c:v>
                </c:pt>
                <c:pt idx="2334">
                  <c:v>0.744534</c:v>
                </c:pt>
                <c:pt idx="2335">
                  <c:v>0.744534</c:v>
                </c:pt>
                <c:pt idx="2336">
                  <c:v>0.744534</c:v>
                </c:pt>
                <c:pt idx="2337">
                  <c:v>0.744534</c:v>
                </c:pt>
                <c:pt idx="2338">
                  <c:v>0.744534</c:v>
                </c:pt>
                <c:pt idx="2339">
                  <c:v>0.744534</c:v>
                </c:pt>
                <c:pt idx="2340">
                  <c:v>0.744534</c:v>
                </c:pt>
                <c:pt idx="2341">
                  <c:v>0.744534</c:v>
                </c:pt>
                <c:pt idx="2342">
                  <c:v>0.744534</c:v>
                </c:pt>
                <c:pt idx="2343">
                  <c:v>0.744534</c:v>
                </c:pt>
                <c:pt idx="2344">
                  <c:v>0.744534</c:v>
                </c:pt>
                <c:pt idx="2345">
                  <c:v>0.744534</c:v>
                </c:pt>
                <c:pt idx="2346">
                  <c:v>0.744534</c:v>
                </c:pt>
                <c:pt idx="2347">
                  <c:v>0.744534</c:v>
                </c:pt>
                <c:pt idx="2348">
                  <c:v>0.744534</c:v>
                </c:pt>
                <c:pt idx="2349">
                  <c:v>0.744534</c:v>
                </c:pt>
                <c:pt idx="2350">
                  <c:v>0.744534</c:v>
                </c:pt>
                <c:pt idx="2351">
                  <c:v>0.744534</c:v>
                </c:pt>
                <c:pt idx="2352">
                  <c:v>0.744534</c:v>
                </c:pt>
                <c:pt idx="2353">
                  <c:v>0.744534</c:v>
                </c:pt>
                <c:pt idx="2354">
                  <c:v>0.744534</c:v>
                </c:pt>
                <c:pt idx="2355">
                  <c:v>0.744534</c:v>
                </c:pt>
                <c:pt idx="2356">
                  <c:v>0.744534</c:v>
                </c:pt>
                <c:pt idx="2357">
                  <c:v>0.744534</c:v>
                </c:pt>
                <c:pt idx="2358">
                  <c:v>0.744534</c:v>
                </c:pt>
                <c:pt idx="2359">
                  <c:v>0.744534</c:v>
                </c:pt>
                <c:pt idx="2360">
                  <c:v>0.744534</c:v>
                </c:pt>
                <c:pt idx="2361">
                  <c:v>0.744534</c:v>
                </c:pt>
                <c:pt idx="2362">
                  <c:v>0.744534</c:v>
                </c:pt>
                <c:pt idx="2363">
                  <c:v>0.744534</c:v>
                </c:pt>
                <c:pt idx="2364">
                  <c:v>0.744534</c:v>
                </c:pt>
                <c:pt idx="2365">
                  <c:v>0.744534</c:v>
                </c:pt>
                <c:pt idx="2366">
                  <c:v>0.744534</c:v>
                </c:pt>
                <c:pt idx="2367">
                  <c:v>0.744534</c:v>
                </c:pt>
                <c:pt idx="2368">
                  <c:v>0.744534</c:v>
                </c:pt>
                <c:pt idx="2369">
                  <c:v>0.744534</c:v>
                </c:pt>
                <c:pt idx="2370">
                  <c:v>0.744534</c:v>
                </c:pt>
                <c:pt idx="2371">
                  <c:v>0.744534</c:v>
                </c:pt>
                <c:pt idx="2372">
                  <c:v>0.744534</c:v>
                </c:pt>
                <c:pt idx="2373">
                  <c:v>0.744534</c:v>
                </c:pt>
                <c:pt idx="2374">
                  <c:v>0.744534</c:v>
                </c:pt>
                <c:pt idx="2375">
                  <c:v>0.744534</c:v>
                </c:pt>
                <c:pt idx="2376">
                  <c:v>0.744534</c:v>
                </c:pt>
                <c:pt idx="2377">
                  <c:v>0.744534</c:v>
                </c:pt>
                <c:pt idx="2378">
                  <c:v>0.744534</c:v>
                </c:pt>
                <c:pt idx="2379">
                  <c:v>0.744534</c:v>
                </c:pt>
                <c:pt idx="2380">
                  <c:v>0.744534</c:v>
                </c:pt>
                <c:pt idx="2381">
                  <c:v>0.744534</c:v>
                </c:pt>
                <c:pt idx="2382">
                  <c:v>0.744534</c:v>
                </c:pt>
                <c:pt idx="2383">
                  <c:v>0.744534</c:v>
                </c:pt>
                <c:pt idx="2384">
                  <c:v>0.744534</c:v>
                </c:pt>
                <c:pt idx="2385">
                  <c:v>0.744534</c:v>
                </c:pt>
                <c:pt idx="2386">
                  <c:v>0.744534</c:v>
                </c:pt>
                <c:pt idx="2387">
                  <c:v>0.744534</c:v>
                </c:pt>
                <c:pt idx="2388">
                  <c:v>0.744534</c:v>
                </c:pt>
                <c:pt idx="2389">
                  <c:v>0.744534</c:v>
                </c:pt>
                <c:pt idx="2390">
                  <c:v>0.744534</c:v>
                </c:pt>
                <c:pt idx="2391">
                  <c:v>0.744534</c:v>
                </c:pt>
                <c:pt idx="2392">
                  <c:v>0.744534</c:v>
                </c:pt>
                <c:pt idx="2393">
                  <c:v>0.744534</c:v>
                </c:pt>
                <c:pt idx="2394">
                  <c:v>0.744534</c:v>
                </c:pt>
                <c:pt idx="2395">
                  <c:v>0.744534</c:v>
                </c:pt>
                <c:pt idx="2396">
                  <c:v>0.744534</c:v>
                </c:pt>
                <c:pt idx="2397">
                  <c:v>0.744534</c:v>
                </c:pt>
                <c:pt idx="2398">
                  <c:v>0.744534</c:v>
                </c:pt>
                <c:pt idx="2399">
                  <c:v>0.744534</c:v>
                </c:pt>
                <c:pt idx="2400">
                  <c:v>0.744534</c:v>
                </c:pt>
                <c:pt idx="2401">
                  <c:v>0.744534</c:v>
                </c:pt>
                <c:pt idx="2402">
                  <c:v>0.744534</c:v>
                </c:pt>
                <c:pt idx="2403">
                  <c:v>0.744534</c:v>
                </c:pt>
                <c:pt idx="2404">
                  <c:v>0.744534</c:v>
                </c:pt>
                <c:pt idx="2405">
                  <c:v>0.744534</c:v>
                </c:pt>
                <c:pt idx="2406">
                  <c:v>0.744534</c:v>
                </c:pt>
                <c:pt idx="2407">
                  <c:v>0.744534</c:v>
                </c:pt>
                <c:pt idx="2408">
                  <c:v>0.744534</c:v>
                </c:pt>
                <c:pt idx="2409">
                  <c:v>0.744534</c:v>
                </c:pt>
                <c:pt idx="2410">
                  <c:v>0.744534</c:v>
                </c:pt>
                <c:pt idx="2411">
                  <c:v>0.744534</c:v>
                </c:pt>
                <c:pt idx="2412">
                  <c:v>0.744534</c:v>
                </c:pt>
                <c:pt idx="2413">
                  <c:v/>
                </c:pt>
                <c:pt idx="2414">
                  <c:v/>
                </c:pt>
                <c:pt idx="2415">
                  <c:v/>
                </c:pt>
                <c:pt idx="2416">
                  <c:v/>
                </c:pt>
                <c:pt idx="2417">
                  <c:v/>
                </c:pt>
                <c:pt idx="2418">
                  <c:v/>
                </c:pt>
                <c:pt idx="2419">
                  <c:v/>
                </c:pt>
                <c:pt idx="2420">
                  <c:v/>
                </c:pt>
                <c:pt idx="2421">
                  <c:v/>
                </c:pt>
                <c:pt idx="2422">
                  <c:v/>
                </c:pt>
                <c:pt idx="2423">
                  <c:v/>
                </c:pt>
                <c:pt idx="2424">
                  <c:v/>
                </c:pt>
                <c:pt idx="2425">
                  <c:v/>
                </c:pt>
                <c:pt idx="2426">
                  <c:v/>
                </c:pt>
                <c:pt idx="2427">
                  <c:v/>
                </c:pt>
                <c:pt idx="2428">
                  <c:v/>
                </c:pt>
                <c:pt idx="2429">
                  <c:v/>
                </c:pt>
                <c:pt idx="2430">
                  <c:v/>
                </c:pt>
                <c:pt idx="2431">
                  <c:v/>
                </c:pt>
                <c:pt idx="2432">
                  <c:v/>
                </c:pt>
                <c:pt idx="2433">
                  <c:v/>
                </c:pt>
                <c:pt idx="2434">
                  <c:v/>
                </c:pt>
                <c:pt idx="2435">
                  <c:v/>
                </c:pt>
                <c:pt idx="2436">
                  <c:v/>
                </c:pt>
                <c:pt idx="2437">
                  <c:v/>
                </c:pt>
                <c:pt idx="2438">
                  <c:v/>
                </c:pt>
                <c:pt idx="2439">
                  <c:v/>
                </c:pt>
                <c:pt idx="2440">
                  <c:v/>
                </c:pt>
                <c:pt idx="2441">
                  <c:v/>
                </c:pt>
                <c:pt idx="2442">
                  <c:v/>
                </c:pt>
                <c:pt idx="2443">
                  <c:v/>
                </c:pt>
                <c:pt idx="2444">
                  <c:v/>
                </c:pt>
                <c:pt idx="2445">
                  <c:v/>
                </c:pt>
                <c:pt idx="2446">
                  <c:v/>
                </c:pt>
                <c:pt idx="2447">
                  <c:v/>
                </c:pt>
                <c:pt idx="2448">
                  <c:v/>
                </c:pt>
                <c:pt idx="2449">
                  <c:v/>
                </c:pt>
                <c:pt idx="2450">
                  <c:v/>
                </c:pt>
                <c:pt idx="2451">
                  <c:v/>
                </c:pt>
                <c:pt idx="2452">
                  <c:v/>
                </c:pt>
                <c:pt idx="2453">
                  <c:v/>
                </c:pt>
                <c:pt idx="2454">
                  <c:v/>
                </c:pt>
                <c:pt idx="2455">
                  <c:v/>
                </c:pt>
                <c:pt idx="2456">
                  <c:v/>
                </c:pt>
                <c:pt idx="2457">
                  <c:v/>
                </c:pt>
                <c:pt idx="2458">
                  <c:v/>
                </c:pt>
                <c:pt idx="2459">
                  <c:v/>
                </c:pt>
                <c:pt idx="2460">
                  <c:v/>
                </c:pt>
                <c:pt idx="2461">
                  <c:v/>
                </c:pt>
                <c:pt idx="2462">
                  <c:v/>
                </c:pt>
                <c:pt idx="2463">
                  <c:v/>
                </c:pt>
                <c:pt idx="2464">
                  <c:v/>
                </c:pt>
                <c:pt idx="2465">
                  <c:v/>
                </c:pt>
                <c:pt idx="2466">
                  <c:v/>
                </c:pt>
                <c:pt idx="2467">
                  <c:v/>
                </c:pt>
                <c:pt idx="2468">
                  <c:v/>
                </c:pt>
                <c:pt idx="2469">
                  <c:v/>
                </c:pt>
                <c:pt idx="2470">
                  <c:v/>
                </c:pt>
                <c:pt idx="2471">
                  <c:v/>
                </c:pt>
                <c:pt idx="2472">
                  <c:v/>
                </c:pt>
                <c:pt idx="2473">
                  <c:v/>
                </c:pt>
                <c:pt idx="2474">
                  <c:v/>
                </c:pt>
                <c:pt idx="2475">
                  <c:v/>
                </c:pt>
                <c:pt idx="2476">
                  <c:v/>
                </c:pt>
                <c:pt idx="2477">
                  <c:v/>
                </c:pt>
                <c:pt idx="2478">
                  <c:v/>
                </c:pt>
                <c:pt idx="2479">
                  <c:v/>
                </c:pt>
                <c:pt idx="2480">
                  <c:v/>
                </c:pt>
                <c:pt idx="2481">
                  <c:v/>
                </c:pt>
                <c:pt idx="2482">
                  <c:v/>
                </c:pt>
                <c:pt idx="2483">
                  <c:v/>
                </c:pt>
                <c:pt idx="2484">
                  <c:v/>
                </c:pt>
                <c:pt idx="2485">
                  <c:v/>
                </c:pt>
                <c:pt idx="2486">
                  <c:v/>
                </c:pt>
                <c:pt idx="2487">
                  <c:v/>
                </c:pt>
                <c:pt idx="2488">
                  <c:v/>
                </c:pt>
                <c:pt idx="2489">
                  <c:v/>
                </c:pt>
                <c:pt idx="2490">
                  <c:v/>
                </c:pt>
                <c:pt idx="2491">
                  <c:v/>
                </c:pt>
                <c:pt idx="2492">
                  <c:v/>
                </c:pt>
                <c:pt idx="2493">
                  <c:v/>
                </c:pt>
                <c:pt idx="2494">
                  <c:v/>
                </c:pt>
                <c:pt idx="2495">
                  <c:v/>
                </c:pt>
                <c:pt idx="2496">
                  <c:v/>
                </c:pt>
                <c:pt idx="2497">
                  <c:v/>
                </c:pt>
                <c:pt idx="2498">
                  <c:v/>
                </c:pt>
                <c:pt idx="2499">
                  <c:v/>
                </c:pt>
                <c:pt idx="2500">
                  <c:v/>
                </c:pt>
                <c:pt idx="2501">
                  <c:v/>
                </c:pt>
                <c:pt idx="2502">
                  <c:v/>
                </c:pt>
                <c:pt idx="2503">
                  <c:v/>
                </c:pt>
                <c:pt idx="2504">
                  <c:v/>
                </c:pt>
                <c:pt idx="2505">
                  <c:v/>
                </c:pt>
                <c:pt idx="2506">
                  <c:v/>
                </c:pt>
                <c:pt idx="2507">
                  <c:v/>
                </c:pt>
                <c:pt idx="2508">
                  <c:v/>
                </c:pt>
                <c:pt idx="2509">
                  <c:v/>
                </c:pt>
                <c:pt idx="2510">
                  <c:v/>
                </c:pt>
                <c:pt idx="2511">
                  <c:v/>
                </c:pt>
                <c:pt idx="2512">
                  <c:v/>
                </c:pt>
                <c:pt idx="2513">
                  <c:v/>
                </c:pt>
                <c:pt idx="2514">
                  <c:v/>
                </c:pt>
                <c:pt idx="2515">
                  <c:v/>
                </c:pt>
                <c:pt idx="2516">
                  <c:v/>
                </c:pt>
                <c:pt idx="2517">
                  <c:v/>
                </c:pt>
                <c:pt idx="2518">
                  <c:v/>
                </c:pt>
                <c:pt idx="2519">
                  <c:v/>
                </c:pt>
                <c:pt idx="2520">
                  <c:v/>
                </c:pt>
                <c:pt idx="2521">
                  <c:v/>
                </c:pt>
                <c:pt idx="2522">
                  <c:v/>
                </c:pt>
                <c:pt idx="2523">
                  <c:v/>
                </c:pt>
                <c:pt idx="2524">
                  <c:v/>
                </c:pt>
                <c:pt idx="2525">
                  <c:v/>
                </c:pt>
                <c:pt idx="2526">
                  <c:v/>
                </c:pt>
                <c:pt idx="2527">
                  <c:v/>
                </c:pt>
                <c:pt idx="2528">
                  <c:v/>
                </c:pt>
                <c:pt idx="2529">
                  <c:v/>
                </c:pt>
                <c:pt idx="2530">
                  <c:v/>
                </c:pt>
                <c:pt idx="2531">
                  <c:v/>
                </c:pt>
                <c:pt idx="2532">
                  <c:v/>
                </c:pt>
                <c:pt idx="2533">
                  <c:v/>
                </c:pt>
                <c:pt idx="2534">
                  <c:v/>
                </c:pt>
                <c:pt idx="2535">
                  <c:v/>
                </c:pt>
                <c:pt idx="2536">
                  <c:v/>
                </c:pt>
                <c:pt idx="2537">
                  <c:v/>
                </c:pt>
                <c:pt idx="2538">
                  <c:v/>
                </c:pt>
                <c:pt idx="2539">
                  <c:v/>
                </c:pt>
                <c:pt idx="2540">
                  <c:v/>
                </c:pt>
                <c:pt idx="2541">
                  <c:v/>
                </c:pt>
                <c:pt idx="2542">
                  <c:v/>
                </c:pt>
                <c:pt idx="2543">
                  <c:v/>
                </c:pt>
                <c:pt idx="2544">
                  <c:v/>
                </c:pt>
                <c:pt idx="2545">
                  <c:v/>
                </c:pt>
                <c:pt idx="2546">
                  <c:v/>
                </c:pt>
                <c:pt idx="2547">
                  <c:v/>
                </c:pt>
                <c:pt idx="2548">
                  <c:v/>
                </c:pt>
                <c:pt idx="2549">
                  <c:v/>
                </c:pt>
                <c:pt idx="2550">
                  <c:v/>
                </c:pt>
                <c:pt idx="2551">
                  <c:v/>
                </c:pt>
                <c:pt idx="2552">
                  <c:v/>
                </c:pt>
                <c:pt idx="2553">
                  <c:v/>
                </c:pt>
                <c:pt idx="2554">
                  <c:v/>
                </c:pt>
                <c:pt idx="2555">
                  <c:v/>
                </c:pt>
                <c:pt idx="2556">
                  <c:v/>
                </c:pt>
                <c:pt idx="2557">
                  <c:v/>
                </c:pt>
                <c:pt idx="2558">
                  <c:v/>
                </c:pt>
                <c:pt idx="2559">
                  <c:v/>
                </c:pt>
                <c:pt idx="2560">
                  <c:v/>
                </c:pt>
                <c:pt idx="2561">
                  <c:v/>
                </c:pt>
                <c:pt idx="2562">
                  <c:v/>
                </c:pt>
                <c:pt idx="2563">
                  <c:v/>
                </c:pt>
                <c:pt idx="2564">
                  <c:v/>
                </c:pt>
                <c:pt idx="2565">
                  <c:v/>
                </c:pt>
                <c:pt idx="2566">
                  <c:v/>
                </c:pt>
                <c:pt idx="2567">
                  <c:v/>
                </c:pt>
                <c:pt idx="2568">
                  <c:v/>
                </c:pt>
                <c:pt idx="2569">
                  <c:v/>
                </c:pt>
                <c:pt idx="2570">
                  <c:v/>
                </c:pt>
                <c:pt idx="2571">
                  <c:v/>
                </c:pt>
                <c:pt idx="2572">
                  <c:v/>
                </c:pt>
                <c:pt idx="2573">
                  <c:v/>
                </c:pt>
                <c:pt idx="2574">
                  <c:v/>
                </c:pt>
                <c:pt idx="2575">
                  <c:v/>
                </c:pt>
                <c:pt idx="2576">
                  <c:v/>
                </c:pt>
                <c:pt idx="2577">
                  <c:v/>
                </c:pt>
                <c:pt idx="2578">
                  <c:v/>
                </c:pt>
                <c:pt idx="2579">
                  <c:v/>
                </c:pt>
                <c:pt idx="2580">
                  <c:v/>
                </c:pt>
                <c:pt idx="2581">
                  <c:v/>
                </c:pt>
                <c:pt idx="2582">
                  <c:v/>
                </c:pt>
                <c:pt idx="2583">
                  <c:v/>
                </c:pt>
                <c:pt idx="2584">
                  <c:v/>
                </c:pt>
                <c:pt idx="2585">
                  <c:v/>
                </c:pt>
                <c:pt idx="2586">
                  <c:v/>
                </c:pt>
                <c:pt idx="2587">
                  <c:v/>
                </c:pt>
                <c:pt idx="2588">
                  <c:v/>
                </c:pt>
                <c:pt idx="2589">
                  <c:v/>
                </c:pt>
                <c:pt idx="2590">
                  <c:v/>
                </c:pt>
                <c:pt idx="2591">
                  <c:v/>
                </c:pt>
                <c:pt idx="2592">
                  <c:v/>
                </c:pt>
                <c:pt idx="2593">
                  <c:v/>
                </c:pt>
                <c:pt idx="2594">
                  <c:v/>
                </c:pt>
                <c:pt idx="2595">
                  <c:v/>
                </c:pt>
                <c:pt idx="2596">
                  <c:v/>
                </c:pt>
                <c:pt idx="2597">
                  <c:v/>
                </c:pt>
                <c:pt idx="2598">
                  <c:v/>
                </c:pt>
                <c:pt idx="2599">
                  <c:v/>
                </c:pt>
                <c:pt idx="2600">
                  <c:v/>
                </c:pt>
                <c:pt idx="2601">
                  <c:v/>
                </c:pt>
                <c:pt idx="2602">
                  <c:v/>
                </c:pt>
                <c:pt idx="2603">
                  <c:v/>
                </c:pt>
                <c:pt idx="2604">
                  <c:v/>
                </c:pt>
                <c:pt idx="2605">
                  <c:v/>
                </c:pt>
                <c:pt idx="2606">
                  <c:v/>
                </c:pt>
                <c:pt idx="2607">
                  <c:v/>
                </c:pt>
                <c:pt idx="2608">
                  <c:v/>
                </c:pt>
                <c:pt idx="2609">
                  <c:v/>
                </c:pt>
                <c:pt idx="2610">
                  <c:v/>
                </c:pt>
                <c:pt idx="2611">
                  <c:v/>
                </c:pt>
                <c:pt idx="2612">
                  <c:v/>
                </c:pt>
                <c:pt idx="2613">
                  <c:v/>
                </c:pt>
                <c:pt idx="2614">
                  <c:v/>
                </c:pt>
                <c:pt idx="2615">
                  <c:v/>
                </c:pt>
                <c:pt idx="2616">
                  <c:v/>
                </c:pt>
                <c:pt idx="2617">
                  <c:v/>
                </c:pt>
                <c:pt idx="2618">
                  <c:v/>
                </c:pt>
                <c:pt idx="2619">
                  <c:v/>
                </c:pt>
                <c:pt idx="2620">
                  <c:v/>
                </c:pt>
                <c:pt idx="2621">
                  <c:v/>
                </c:pt>
                <c:pt idx="2622">
                  <c:v/>
                </c:pt>
                <c:pt idx="2623">
                  <c:v/>
                </c:pt>
                <c:pt idx="2624">
                  <c:v/>
                </c:pt>
                <c:pt idx="2625">
                  <c:v/>
                </c:pt>
                <c:pt idx="2626">
                  <c:v/>
                </c:pt>
                <c:pt idx="2627">
                  <c:v/>
                </c:pt>
                <c:pt idx="2628">
                  <c:v/>
                </c:pt>
                <c:pt idx="2629">
                  <c:v/>
                </c:pt>
                <c:pt idx="2630">
                  <c:v/>
                </c:pt>
                <c:pt idx="2631">
                  <c:v/>
                </c:pt>
                <c:pt idx="2632">
                  <c:v/>
                </c:pt>
                <c:pt idx="2633">
                  <c:v/>
                </c:pt>
                <c:pt idx="2634">
                  <c:v/>
                </c:pt>
                <c:pt idx="2635">
                  <c:v/>
                </c:pt>
                <c:pt idx="2636">
                  <c:v/>
                </c:pt>
                <c:pt idx="2637">
                  <c:v/>
                </c:pt>
                <c:pt idx="2638">
                  <c:v/>
                </c:pt>
                <c:pt idx="2639">
                  <c:v/>
                </c:pt>
                <c:pt idx="2640">
                  <c:v/>
                </c:pt>
                <c:pt idx="2641">
                  <c:v/>
                </c:pt>
                <c:pt idx="2642">
                  <c:v/>
                </c:pt>
                <c:pt idx="2643">
                  <c:v/>
                </c:pt>
                <c:pt idx="2644">
                  <c:v/>
                </c:pt>
                <c:pt idx="2645">
                  <c:v/>
                </c:pt>
                <c:pt idx="2646">
                  <c:v/>
                </c:pt>
                <c:pt idx="2647">
                  <c:v/>
                </c:pt>
                <c:pt idx="2648">
                  <c:v/>
                </c:pt>
                <c:pt idx="2649">
                  <c:v/>
                </c:pt>
                <c:pt idx="2650">
                  <c:v/>
                </c:pt>
                <c:pt idx="2651">
                  <c:v/>
                </c:pt>
                <c:pt idx="2652">
                  <c:v/>
                </c:pt>
                <c:pt idx="2653">
                  <c:v/>
                </c:pt>
                <c:pt idx="2654">
                  <c:v/>
                </c:pt>
                <c:pt idx="2655">
                  <c:v/>
                </c:pt>
                <c:pt idx="2656">
                  <c:v/>
                </c:pt>
                <c:pt idx="2657">
                  <c:v/>
                </c:pt>
                <c:pt idx="2658">
                  <c:v/>
                </c:pt>
                <c:pt idx="2659">
                  <c:v/>
                </c:pt>
                <c:pt idx="2660">
                  <c:v/>
                </c:pt>
                <c:pt idx="2661">
                  <c:v/>
                </c:pt>
                <c:pt idx="2662">
                  <c:v/>
                </c:pt>
                <c:pt idx="2663">
                  <c:v/>
                </c:pt>
                <c:pt idx="2664">
                  <c:v/>
                </c:pt>
                <c:pt idx="2665">
                  <c:v/>
                </c:pt>
                <c:pt idx="2666">
                  <c:v/>
                </c:pt>
                <c:pt idx="2667">
                  <c:v/>
                </c:pt>
                <c:pt idx="2668">
                  <c:v/>
                </c:pt>
                <c:pt idx="2669">
                  <c:v/>
                </c:pt>
                <c:pt idx="2670">
                  <c:v/>
                </c:pt>
                <c:pt idx="2671">
                  <c:v/>
                </c:pt>
                <c:pt idx="2672">
                  <c:v/>
                </c:pt>
                <c:pt idx="2673">
                  <c:v/>
                </c:pt>
                <c:pt idx="2674">
                  <c:v/>
                </c:pt>
                <c:pt idx="2675">
                  <c:v/>
                </c:pt>
                <c:pt idx="2676">
                  <c:v/>
                </c:pt>
                <c:pt idx="2677">
                  <c:v/>
                </c:pt>
                <c:pt idx="2678">
                  <c:v/>
                </c:pt>
                <c:pt idx="2679">
                  <c:v/>
                </c:pt>
                <c:pt idx="2680">
                  <c:v/>
                </c:pt>
                <c:pt idx="2681">
                  <c:v/>
                </c:pt>
                <c:pt idx="2682">
                  <c:v/>
                </c:pt>
                <c:pt idx="2683">
                  <c:v/>
                </c:pt>
                <c:pt idx="2684">
                  <c:v/>
                </c:pt>
                <c:pt idx="2685">
                  <c:v/>
                </c:pt>
                <c:pt idx="2686">
                  <c:v/>
                </c:pt>
                <c:pt idx="2687">
                  <c:v/>
                </c:pt>
                <c:pt idx="2688">
                  <c:v/>
                </c:pt>
                <c:pt idx="2689">
                  <c:v/>
                </c:pt>
                <c:pt idx="2690">
                  <c:v/>
                </c:pt>
                <c:pt idx="2691">
                  <c:v/>
                </c:pt>
                <c:pt idx="2692">
                  <c:v/>
                </c:pt>
                <c:pt idx="2693">
                  <c:v/>
                </c:pt>
                <c:pt idx="2694">
                  <c:v/>
                </c:pt>
                <c:pt idx="2695">
                  <c:v/>
                </c:pt>
                <c:pt idx="2696">
                  <c:v/>
                </c:pt>
                <c:pt idx="2697">
                  <c:v/>
                </c:pt>
                <c:pt idx="2698">
                  <c:v/>
                </c:pt>
                <c:pt idx="2699">
                  <c:v/>
                </c:pt>
                <c:pt idx="2700">
                  <c:v/>
                </c:pt>
                <c:pt idx="2701">
                  <c:v/>
                </c:pt>
                <c:pt idx="2702">
                  <c:v/>
                </c:pt>
                <c:pt idx="2703">
                  <c:v/>
                </c:pt>
                <c:pt idx="2704">
                  <c:v/>
                </c:pt>
                <c:pt idx="2705">
                  <c:v/>
                </c:pt>
                <c:pt idx="2706">
                  <c:v/>
                </c:pt>
                <c:pt idx="2707">
                  <c:v/>
                </c:pt>
                <c:pt idx="2708">
                  <c:v/>
                </c:pt>
                <c:pt idx="2709">
                  <c:v/>
                </c:pt>
                <c:pt idx="2710">
                  <c:v/>
                </c:pt>
                <c:pt idx="2711">
                  <c:v/>
                </c:pt>
                <c:pt idx="2712">
                  <c:v/>
                </c:pt>
                <c:pt idx="2713">
                  <c:v/>
                </c:pt>
                <c:pt idx="2714">
                  <c:v/>
                </c:pt>
                <c:pt idx="2715">
                  <c:v/>
                </c:pt>
                <c:pt idx="2716">
                  <c:v/>
                </c:pt>
                <c:pt idx="2717">
                  <c:v/>
                </c:pt>
                <c:pt idx="2718">
                  <c:v/>
                </c:pt>
                <c:pt idx="2719">
                  <c:v/>
                </c:pt>
                <c:pt idx="2720">
                  <c:v/>
                </c:pt>
                <c:pt idx="2721">
                  <c:v/>
                </c:pt>
                <c:pt idx="2722">
                  <c:v/>
                </c:pt>
                <c:pt idx="2723">
                  <c:v/>
                </c:pt>
                <c:pt idx="2724">
                  <c:v/>
                </c:pt>
                <c:pt idx="2725">
                  <c:v/>
                </c:pt>
                <c:pt idx="2726">
                  <c:v/>
                </c:pt>
                <c:pt idx="2727">
                  <c:v/>
                </c:pt>
                <c:pt idx="2728">
                  <c:v/>
                </c:pt>
                <c:pt idx="2729">
                  <c:v/>
                </c:pt>
                <c:pt idx="2730">
                  <c:v/>
                </c:pt>
                <c:pt idx="2731">
                  <c:v/>
                </c:pt>
                <c:pt idx="2732">
                  <c:v/>
                </c:pt>
                <c:pt idx="2733">
                  <c:v/>
                </c:pt>
                <c:pt idx="2734">
                  <c:v/>
                </c:pt>
                <c:pt idx="2735">
                  <c:v/>
                </c:pt>
                <c:pt idx="2736">
                  <c:v/>
                </c:pt>
                <c:pt idx="2737">
                  <c:v/>
                </c:pt>
                <c:pt idx="2738">
                  <c:v/>
                </c:pt>
                <c:pt idx="2739">
                  <c:v/>
                </c:pt>
                <c:pt idx="2740">
                  <c:v/>
                </c:pt>
                <c:pt idx="2741">
                  <c:v/>
                </c:pt>
                <c:pt idx="2742">
                  <c:v/>
                </c:pt>
                <c:pt idx="2743">
                  <c:v/>
                </c:pt>
                <c:pt idx="2744">
                  <c:v/>
                </c:pt>
                <c:pt idx="2745">
                  <c:v/>
                </c:pt>
                <c:pt idx="2746">
                  <c:v/>
                </c:pt>
                <c:pt idx="2747">
                  <c:v/>
                </c:pt>
                <c:pt idx="2748">
                  <c:v/>
                </c:pt>
                <c:pt idx="2749">
                  <c:v/>
                </c:pt>
                <c:pt idx="2750">
                  <c:v/>
                </c:pt>
                <c:pt idx="2751">
                  <c:v/>
                </c:pt>
                <c:pt idx="2752">
                  <c:v/>
                </c:pt>
                <c:pt idx="2753">
                  <c:v/>
                </c:pt>
                <c:pt idx="2754">
                  <c:v/>
                </c:pt>
                <c:pt idx="2755">
                  <c:v/>
                </c:pt>
                <c:pt idx="2756">
                  <c:v/>
                </c:pt>
                <c:pt idx="2757">
                  <c:v/>
                </c:pt>
                <c:pt idx="2758">
                  <c:v/>
                </c:pt>
                <c:pt idx="2759">
                  <c:v/>
                </c:pt>
                <c:pt idx="2760">
                  <c:v/>
                </c:pt>
                <c:pt idx="2761">
                  <c:v/>
                </c:pt>
                <c:pt idx="2762">
                  <c:v/>
                </c:pt>
                <c:pt idx="2763">
                  <c:v/>
                </c:pt>
                <c:pt idx="2764">
                  <c:v/>
                </c:pt>
                <c:pt idx="2765">
                  <c:v/>
                </c:pt>
                <c:pt idx="2766">
                  <c:v/>
                </c:pt>
                <c:pt idx="2767">
                  <c:v/>
                </c:pt>
                <c:pt idx="2768">
                  <c:v/>
                </c:pt>
                <c:pt idx="2769">
                  <c:v/>
                </c:pt>
                <c:pt idx="2770">
                  <c:v/>
                </c:pt>
                <c:pt idx="2771">
                  <c:v/>
                </c:pt>
                <c:pt idx="2772">
                  <c:v/>
                </c:pt>
                <c:pt idx="2773">
                  <c:v/>
                </c:pt>
                <c:pt idx="2774">
                  <c:v/>
                </c:pt>
                <c:pt idx="2775">
                  <c:v/>
                </c:pt>
                <c:pt idx="2776">
                  <c:v/>
                </c:pt>
                <c:pt idx="2777">
                  <c:v/>
                </c:pt>
                <c:pt idx="2778">
                  <c:v/>
                </c:pt>
                <c:pt idx="2779">
                  <c:v/>
                </c:pt>
                <c:pt idx="2780">
                  <c:v/>
                </c:pt>
                <c:pt idx="2781">
                  <c:v/>
                </c:pt>
                <c:pt idx="2782">
                  <c:v/>
                </c:pt>
                <c:pt idx="2783">
                  <c:v/>
                </c:pt>
                <c:pt idx="2784">
                  <c:v/>
                </c:pt>
                <c:pt idx="2785">
                  <c:v/>
                </c:pt>
                <c:pt idx="2786">
                  <c:v/>
                </c:pt>
                <c:pt idx="2787">
                  <c:v/>
                </c:pt>
                <c:pt idx="2788">
                  <c:v/>
                </c:pt>
                <c:pt idx="2789">
                  <c:v/>
                </c:pt>
                <c:pt idx="2790">
                  <c:v/>
                </c:pt>
                <c:pt idx="2791">
                  <c:v/>
                </c:pt>
                <c:pt idx="2792">
                  <c:v/>
                </c:pt>
                <c:pt idx="2793">
                  <c:v/>
                </c:pt>
                <c:pt idx="2794">
                  <c:v/>
                </c:pt>
                <c:pt idx="2795">
                  <c:v/>
                </c:pt>
                <c:pt idx="2796">
                  <c:v/>
                </c:pt>
                <c:pt idx="2797">
                  <c:v/>
                </c:pt>
                <c:pt idx="2798">
                  <c:v/>
                </c:pt>
                <c:pt idx="2799">
                  <c:v/>
                </c:pt>
                <c:pt idx="2800">
                  <c:v/>
                </c:pt>
                <c:pt idx="2801">
                  <c:v/>
                </c:pt>
                <c:pt idx="2802">
                  <c:v/>
                </c:pt>
                <c:pt idx="2803">
                  <c:v/>
                </c:pt>
                <c:pt idx="2804">
                  <c:v/>
                </c:pt>
                <c:pt idx="2805">
                  <c:v/>
                </c:pt>
                <c:pt idx="2806">
                  <c:v/>
                </c:pt>
                <c:pt idx="2807">
                  <c:v/>
                </c:pt>
                <c:pt idx="2808">
                  <c:v/>
                </c:pt>
                <c:pt idx="2809">
                  <c:v/>
                </c:pt>
                <c:pt idx="2810">
                  <c:v/>
                </c:pt>
                <c:pt idx="2811">
                  <c:v/>
                </c:pt>
                <c:pt idx="2812">
                  <c:v/>
                </c:pt>
                <c:pt idx="2813">
                  <c:v/>
                </c:pt>
                <c:pt idx="2814">
                  <c:v/>
                </c:pt>
                <c:pt idx="2815">
                  <c:v/>
                </c:pt>
                <c:pt idx="2816">
                  <c:v/>
                </c:pt>
                <c:pt idx="2817">
                  <c:v/>
                </c:pt>
                <c:pt idx="2818">
                  <c:v/>
                </c:pt>
                <c:pt idx="2819">
                  <c:v/>
                </c:pt>
                <c:pt idx="2820">
                  <c:v/>
                </c:pt>
                <c:pt idx="2821">
                  <c:v/>
                </c:pt>
                <c:pt idx="2822">
                  <c:v/>
                </c:pt>
                <c:pt idx="2823">
                  <c:v/>
                </c:pt>
                <c:pt idx="2824">
                  <c:v/>
                </c:pt>
                <c:pt idx="2825">
                  <c:v/>
                </c:pt>
                <c:pt idx="2826">
                  <c:v/>
                </c:pt>
                <c:pt idx="2827">
                  <c:v/>
                </c:pt>
                <c:pt idx="2828">
                  <c:v/>
                </c:pt>
                <c:pt idx="2829">
                  <c:v/>
                </c:pt>
                <c:pt idx="2830">
                  <c:v/>
                </c:pt>
                <c:pt idx="2831">
                  <c:v/>
                </c:pt>
                <c:pt idx="2832">
                  <c:v/>
                </c:pt>
                <c:pt idx="2833">
                  <c:v/>
                </c:pt>
                <c:pt idx="2834">
                  <c:v/>
                </c:pt>
                <c:pt idx="2835">
                  <c:v/>
                </c:pt>
                <c:pt idx="2836">
                  <c:v/>
                </c:pt>
                <c:pt idx="2837">
                  <c:v/>
                </c:pt>
                <c:pt idx="2838">
                  <c:v/>
                </c:pt>
                <c:pt idx="2839">
                  <c:v/>
                </c:pt>
                <c:pt idx="2840">
                  <c:v/>
                </c:pt>
                <c:pt idx="2841">
                  <c:v/>
                </c:pt>
                <c:pt idx="2842">
                  <c:v/>
                </c:pt>
                <c:pt idx="2843">
                  <c:v/>
                </c:pt>
                <c:pt idx="2844">
                  <c:v/>
                </c:pt>
                <c:pt idx="2845">
                  <c:v/>
                </c:pt>
                <c:pt idx="2846">
                  <c:v/>
                </c:pt>
                <c:pt idx="2847">
                  <c:v/>
                </c:pt>
                <c:pt idx="2848">
                  <c:v/>
                </c:pt>
                <c:pt idx="2849">
                  <c:v/>
                </c:pt>
                <c:pt idx="2850">
                  <c:v/>
                </c:pt>
                <c:pt idx="2851">
                  <c:v/>
                </c:pt>
                <c:pt idx="2852">
                  <c:v/>
                </c:pt>
                <c:pt idx="2853">
                  <c:v/>
                </c:pt>
                <c:pt idx="2854">
                  <c:v/>
                </c:pt>
                <c:pt idx="2855">
                  <c:v/>
                </c:pt>
                <c:pt idx="2856">
                  <c:v/>
                </c:pt>
                <c:pt idx="2857">
                  <c:v/>
                </c:pt>
                <c:pt idx="2858">
                  <c:v/>
                </c:pt>
                <c:pt idx="2859">
                  <c:v/>
                </c:pt>
                <c:pt idx="2860">
                  <c:v/>
                </c:pt>
                <c:pt idx="2861">
                  <c:v/>
                </c:pt>
                <c:pt idx="2862">
                  <c:v/>
                </c:pt>
                <c:pt idx="2863">
                  <c:v/>
                </c:pt>
                <c:pt idx="2864">
                  <c:v/>
                </c:pt>
                <c:pt idx="2865">
                  <c:v/>
                </c:pt>
                <c:pt idx="2866">
                  <c:v/>
                </c:pt>
                <c:pt idx="2867">
                  <c:v/>
                </c:pt>
                <c:pt idx="2868">
                  <c:v/>
                </c:pt>
                <c:pt idx="2869">
                  <c:v/>
                </c:pt>
                <c:pt idx="2870">
                  <c:v/>
                </c:pt>
                <c:pt idx="2871">
                  <c:v/>
                </c:pt>
                <c:pt idx="2872">
                  <c:v/>
                </c:pt>
                <c:pt idx="2873">
                  <c:v/>
                </c:pt>
                <c:pt idx="2874">
                  <c:v/>
                </c:pt>
                <c:pt idx="2875">
                  <c:v/>
                </c:pt>
                <c:pt idx="2876">
                  <c:v/>
                </c:pt>
                <c:pt idx="2877">
                  <c:v/>
                </c:pt>
                <c:pt idx="2878">
                  <c:v/>
                </c:pt>
                <c:pt idx="2879">
                  <c:v/>
                </c:pt>
                <c:pt idx="2880">
                  <c:v/>
                </c:pt>
                <c:pt idx="2881">
                  <c:v/>
                </c:pt>
                <c:pt idx="2882">
                  <c:v/>
                </c:pt>
                <c:pt idx="2883">
                  <c:v/>
                </c:pt>
                <c:pt idx="2884">
                  <c:v/>
                </c:pt>
                <c:pt idx="2885">
                  <c:v/>
                </c:pt>
                <c:pt idx="2886">
                  <c:v/>
                </c:pt>
                <c:pt idx="2887">
                  <c:v/>
                </c:pt>
                <c:pt idx="2888">
                  <c:v/>
                </c:pt>
                <c:pt idx="2889">
                  <c:v/>
                </c:pt>
                <c:pt idx="2890">
                  <c:v/>
                </c:pt>
                <c:pt idx="2891">
                  <c:v/>
                </c:pt>
                <c:pt idx="2892">
                  <c:v/>
                </c:pt>
                <c:pt idx="2893">
                  <c:v/>
                </c:pt>
                <c:pt idx="2894">
                  <c:v/>
                </c:pt>
                <c:pt idx="2895">
                  <c:v/>
                </c:pt>
                <c:pt idx="2896">
                  <c:v/>
                </c:pt>
                <c:pt idx="2897">
                  <c:v/>
                </c:pt>
                <c:pt idx="2898">
                  <c:v/>
                </c:pt>
                <c:pt idx="2899">
                  <c:v/>
                </c:pt>
                <c:pt idx="2900">
                  <c:v/>
                </c:pt>
                <c:pt idx="2901">
                  <c:v/>
                </c:pt>
                <c:pt idx="2902">
                  <c:v/>
                </c:pt>
                <c:pt idx="2903">
                  <c:v/>
                </c:pt>
                <c:pt idx="2904">
                  <c:v/>
                </c:pt>
                <c:pt idx="2905">
                  <c:v/>
                </c:pt>
                <c:pt idx="2906">
                  <c:v/>
                </c:pt>
                <c:pt idx="2907">
                  <c:v/>
                </c:pt>
                <c:pt idx="2908">
                  <c:v/>
                </c:pt>
                <c:pt idx="2909">
                  <c:v/>
                </c:pt>
                <c:pt idx="2910">
                  <c:v/>
                </c:pt>
                <c:pt idx="2911">
                  <c:v/>
                </c:pt>
                <c:pt idx="2912">
                  <c:v/>
                </c:pt>
                <c:pt idx="2913">
                  <c:v/>
                </c:pt>
                <c:pt idx="2914">
                  <c:v/>
                </c:pt>
                <c:pt idx="2915">
                  <c:v/>
                </c:pt>
                <c:pt idx="2916">
                  <c:v/>
                </c:pt>
                <c:pt idx="2917">
                  <c:v/>
                </c:pt>
                <c:pt idx="2918">
                  <c:v/>
                </c:pt>
                <c:pt idx="2919">
                  <c:v/>
                </c:pt>
                <c:pt idx="2920">
                  <c:v/>
                </c:pt>
                <c:pt idx="2921">
                  <c:v/>
                </c:pt>
                <c:pt idx="2922">
                  <c:v/>
                </c:pt>
                <c:pt idx="2923">
                  <c:v/>
                </c:pt>
                <c:pt idx="2924">
                  <c:v/>
                </c:pt>
                <c:pt idx="2925">
                  <c:v/>
                </c:pt>
                <c:pt idx="2926">
                  <c:v/>
                </c:pt>
                <c:pt idx="2927">
                  <c:v/>
                </c:pt>
                <c:pt idx="2928">
                  <c:v/>
                </c:pt>
                <c:pt idx="2929">
                  <c:v/>
                </c:pt>
                <c:pt idx="2930">
                  <c:v/>
                </c:pt>
                <c:pt idx="2931">
                  <c:v/>
                </c:pt>
                <c:pt idx="2932">
                  <c:v/>
                </c:pt>
                <c:pt idx="2933">
                  <c:v/>
                </c:pt>
                <c:pt idx="2934">
                  <c:v/>
                </c:pt>
                <c:pt idx="2935">
                  <c:v/>
                </c:pt>
                <c:pt idx="2936">
                  <c:v/>
                </c:pt>
                <c:pt idx="2937">
                  <c:v/>
                </c:pt>
                <c:pt idx="2938">
                  <c:v/>
                </c:pt>
                <c:pt idx="2939">
                  <c:v/>
                </c:pt>
                <c:pt idx="2940">
                  <c:v/>
                </c:pt>
                <c:pt idx="2941">
                  <c:v/>
                </c:pt>
                <c:pt idx="2942">
                  <c:v/>
                </c:pt>
                <c:pt idx="2943">
                  <c:v/>
                </c:pt>
                <c:pt idx="2944">
                  <c:v/>
                </c:pt>
                <c:pt idx="2945">
                  <c:v/>
                </c:pt>
                <c:pt idx="2946">
                  <c:v/>
                </c:pt>
                <c:pt idx="2947">
                  <c:v/>
                </c:pt>
                <c:pt idx="2948">
                  <c:v/>
                </c:pt>
                <c:pt idx="2949">
                  <c:v/>
                </c:pt>
                <c:pt idx="2950">
                  <c:v/>
                </c:pt>
                <c:pt idx="2951">
                  <c:v/>
                </c:pt>
                <c:pt idx="2952">
                  <c:v/>
                </c:pt>
                <c:pt idx="2953">
                  <c:v/>
                </c:pt>
                <c:pt idx="2954">
                  <c:v/>
                </c:pt>
                <c:pt idx="2955">
                  <c:v/>
                </c:pt>
                <c:pt idx="2956">
                  <c:v/>
                </c:pt>
                <c:pt idx="2957">
                  <c:v/>
                </c:pt>
                <c:pt idx="2958">
                  <c:v/>
                </c:pt>
                <c:pt idx="2959">
                  <c:v/>
                </c:pt>
                <c:pt idx="2960">
                  <c:v/>
                </c:pt>
                <c:pt idx="2961">
                  <c:v/>
                </c:pt>
                <c:pt idx="2962">
                  <c:v/>
                </c:pt>
                <c:pt idx="2963">
                  <c:v/>
                </c:pt>
                <c:pt idx="2964">
                  <c:v/>
                </c:pt>
                <c:pt idx="2965">
                  <c:v/>
                </c:pt>
                <c:pt idx="2966">
                  <c:v/>
                </c:pt>
                <c:pt idx="2967">
                  <c:v/>
                </c:pt>
                <c:pt idx="2968">
                  <c:v/>
                </c:pt>
                <c:pt idx="2969">
                  <c:v/>
                </c:pt>
                <c:pt idx="2970">
                  <c:v/>
                </c:pt>
                <c:pt idx="2971">
                  <c:v/>
                </c:pt>
                <c:pt idx="2972">
                  <c:v/>
                </c:pt>
                <c:pt idx="2973">
                  <c:v/>
                </c:pt>
                <c:pt idx="2974">
                  <c:v/>
                </c:pt>
                <c:pt idx="2975">
                  <c:v/>
                </c:pt>
                <c:pt idx="2976">
                  <c:v/>
                </c:pt>
                <c:pt idx="2977">
                  <c:v/>
                </c:pt>
                <c:pt idx="2978">
                  <c:v/>
                </c:pt>
                <c:pt idx="2979">
                  <c:v/>
                </c:pt>
                <c:pt idx="2980">
                  <c:v/>
                </c:pt>
                <c:pt idx="2981">
                  <c:v/>
                </c:pt>
                <c:pt idx="2982">
                  <c:v/>
                </c:pt>
                <c:pt idx="2983">
                  <c:v/>
                </c:pt>
                <c:pt idx="2984">
                  <c:v/>
                </c:pt>
                <c:pt idx="2985">
                  <c:v/>
                </c:pt>
                <c:pt idx="2986">
                  <c:v/>
                </c:pt>
                <c:pt idx="2987">
                  <c:v/>
                </c:pt>
                <c:pt idx="2988">
                  <c:v/>
                </c:pt>
                <c:pt idx="2989">
                  <c:v/>
                </c:pt>
                <c:pt idx="2990">
                  <c:v/>
                </c:pt>
                <c:pt idx="2991">
                  <c:v/>
                </c:pt>
                <c:pt idx="2992">
                  <c:v/>
                </c:pt>
                <c:pt idx="2993">
                  <c:v/>
                </c:pt>
                <c:pt idx="2994">
                  <c:v/>
                </c:pt>
                <c:pt idx="2995">
                  <c:v/>
                </c:pt>
                <c:pt idx="2996">
                  <c:v/>
                </c:pt>
                <c:pt idx="2997">
                  <c:v/>
                </c:pt>
                <c:pt idx="2998">
                  <c:v/>
                </c:pt>
                <c:pt idx="2999">
                  <c:v/>
                </c:pt>
                <c:pt idx="3000">
                  <c:v/>
                </c:pt>
                <c:pt idx="3001">
                  <c:v/>
                </c:pt>
                <c:pt idx="3002">
                  <c:v/>
                </c:pt>
                <c:pt idx="3003">
                  <c:v/>
                </c:pt>
                <c:pt idx="3004">
                  <c:v/>
                </c:pt>
                <c:pt idx="3005">
                  <c:v/>
                </c:pt>
                <c:pt idx="3006">
                  <c:v/>
                </c:pt>
                <c:pt idx="3007">
                  <c:v/>
                </c:pt>
                <c:pt idx="3008">
                  <c:v/>
                </c:pt>
                <c:pt idx="3009">
                  <c:v/>
                </c:pt>
                <c:pt idx="3010">
                  <c:v/>
                </c:pt>
                <c:pt idx="3011">
                  <c:v/>
                </c:pt>
                <c:pt idx="3012">
                  <c:v/>
                </c:pt>
                <c:pt idx="3013">
                  <c:v/>
                </c:pt>
                <c:pt idx="3014">
                  <c:v/>
                </c:pt>
                <c:pt idx="3015">
                  <c:v/>
                </c:pt>
                <c:pt idx="3016">
                  <c:v/>
                </c:pt>
                <c:pt idx="3017">
                  <c:v/>
                </c:pt>
                <c:pt idx="3018">
                  <c:v/>
                </c:pt>
                <c:pt idx="3019">
                  <c:v/>
                </c:pt>
                <c:pt idx="3020">
                  <c:v/>
                </c:pt>
                <c:pt idx="3021">
                  <c:v/>
                </c:pt>
                <c:pt idx="3022">
                  <c:v/>
                </c:pt>
                <c:pt idx="3023">
                  <c:v/>
                </c:pt>
                <c:pt idx="3024">
                  <c:v/>
                </c:pt>
                <c:pt idx="3025">
                  <c:v/>
                </c:pt>
                <c:pt idx="3026">
                  <c:v/>
                </c:pt>
                <c:pt idx="3027">
                  <c:v/>
                </c:pt>
                <c:pt idx="3028">
                  <c:v/>
                </c:pt>
                <c:pt idx="3029">
                  <c:v/>
                </c:pt>
                <c:pt idx="3030">
                  <c:v/>
                </c:pt>
                <c:pt idx="3031">
                  <c:v/>
                </c:pt>
                <c:pt idx="3032">
                  <c:v/>
                </c:pt>
                <c:pt idx="3033">
                  <c:v/>
                </c:pt>
                <c:pt idx="3034">
                  <c:v/>
                </c:pt>
                <c:pt idx="3035">
                  <c:v/>
                </c:pt>
                <c:pt idx="3036">
                  <c:v/>
                </c:pt>
                <c:pt idx="3037">
                  <c:v/>
                </c:pt>
                <c:pt idx="3038">
                  <c:v/>
                </c:pt>
                <c:pt idx="3039">
                  <c:v/>
                </c:pt>
                <c:pt idx="3040">
                  <c:v/>
                </c:pt>
                <c:pt idx="3041">
                  <c:v/>
                </c:pt>
                <c:pt idx="3042">
                  <c:v/>
                </c:pt>
                <c:pt idx="3043">
                  <c:v/>
                </c:pt>
                <c:pt idx="3044">
                  <c:v/>
                </c:pt>
                <c:pt idx="3045">
                  <c:v/>
                </c:pt>
                <c:pt idx="3046">
                  <c:v/>
                </c:pt>
                <c:pt idx="3047">
                  <c:v/>
                </c:pt>
                <c:pt idx="3048">
                  <c:v/>
                </c:pt>
                <c:pt idx="3049">
                  <c:v/>
                </c:pt>
                <c:pt idx="3050">
                  <c:v/>
                </c:pt>
                <c:pt idx="3051">
                  <c:v/>
                </c:pt>
                <c:pt idx="3052">
                  <c:v/>
                </c:pt>
                <c:pt idx="3053">
                  <c:v/>
                </c:pt>
                <c:pt idx="3054">
                  <c:v/>
                </c:pt>
                <c:pt idx="3055">
                  <c:v/>
                </c:pt>
                <c:pt idx="3056">
                  <c:v/>
                </c:pt>
                <c:pt idx="3057">
                  <c:v/>
                </c:pt>
                <c:pt idx="3058">
                  <c:v/>
                </c:pt>
                <c:pt idx="3059">
                  <c:v/>
                </c:pt>
                <c:pt idx="3060">
                  <c:v/>
                </c:pt>
                <c:pt idx="3061">
                  <c:v/>
                </c:pt>
                <c:pt idx="3062">
                  <c:v/>
                </c:pt>
                <c:pt idx="3063">
                  <c:v/>
                </c:pt>
                <c:pt idx="3064">
                  <c:v/>
                </c:pt>
                <c:pt idx="3065">
                  <c:v/>
                </c:pt>
                <c:pt idx="3066">
                  <c:v/>
                </c:pt>
                <c:pt idx="3067">
                  <c:v/>
                </c:pt>
                <c:pt idx="3068">
                  <c:v/>
                </c:pt>
                <c:pt idx="3069">
                  <c:v/>
                </c:pt>
                <c:pt idx="3070">
                  <c:v/>
                </c:pt>
                <c:pt idx="3071">
                  <c:v/>
                </c:pt>
                <c:pt idx="3072">
                  <c:v/>
                </c:pt>
                <c:pt idx="3073">
                  <c:v/>
                </c:pt>
                <c:pt idx="3074">
                  <c:v/>
                </c:pt>
                <c:pt idx="3075">
                  <c:v/>
                </c:pt>
                <c:pt idx="3076">
                  <c:v/>
                </c:pt>
                <c:pt idx="3077">
                  <c:v/>
                </c:pt>
                <c:pt idx="3078">
                  <c:v/>
                </c:pt>
                <c:pt idx="3079">
                  <c:v/>
                </c:pt>
                <c:pt idx="3080">
                  <c:v/>
                </c:pt>
                <c:pt idx="3081">
                  <c:v/>
                </c:pt>
                <c:pt idx="3082">
                  <c:v/>
                </c:pt>
                <c:pt idx="3083">
                  <c:v/>
                </c:pt>
                <c:pt idx="3084">
                  <c:v/>
                </c:pt>
                <c:pt idx="3085">
                  <c:v/>
                </c:pt>
                <c:pt idx="3086">
                  <c:v/>
                </c:pt>
                <c:pt idx="3087">
                  <c:v/>
                </c:pt>
                <c:pt idx="3088">
                  <c:v/>
                </c:pt>
                <c:pt idx="3089">
                  <c:v/>
                </c:pt>
                <c:pt idx="3090">
                  <c:v/>
                </c:pt>
                <c:pt idx="3091">
                  <c:v/>
                </c:pt>
                <c:pt idx="3092">
                  <c:v/>
                </c:pt>
                <c:pt idx="3093">
                  <c:v/>
                </c:pt>
                <c:pt idx="3094">
                  <c:v/>
                </c:pt>
                <c:pt idx="3095">
                  <c:v/>
                </c:pt>
                <c:pt idx="3096">
                  <c:v/>
                </c:pt>
                <c:pt idx="3097">
                  <c:v/>
                </c:pt>
                <c:pt idx="3098">
                  <c:v/>
                </c:pt>
                <c:pt idx="3099">
                  <c:v/>
                </c:pt>
                <c:pt idx="3100">
                  <c:v/>
                </c:pt>
                <c:pt idx="3101">
                  <c:v/>
                </c:pt>
                <c:pt idx="3102">
                  <c:v/>
                </c:pt>
                <c:pt idx="3103">
                  <c:v/>
                </c:pt>
                <c:pt idx="3104">
                  <c:v/>
                </c:pt>
                <c:pt idx="3105">
                  <c:v/>
                </c:pt>
                <c:pt idx="3106">
                  <c:v/>
                </c:pt>
                <c:pt idx="3107">
                  <c:v/>
                </c:pt>
                <c:pt idx="3108">
                  <c:v/>
                </c:pt>
                <c:pt idx="3109">
                  <c:v/>
                </c:pt>
                <c:pt idx="3110">
                  <c:v/>
                </c:pt>
                <c:pt idx="3111">
                  <c:v/>
                </c:pt>
                <c:pt idx="3112">
                  <c:v/>
                </c:pt>
                <c:pt idx="3113">
                  <c:v/>
                </c:pt>
                <c:pt idx="3114">
                  <c:v/>
                </c:pt>
                <c:pt idx="3115">
                  <c:v/>
                </c:pt>
                <c:pt idx="3116">
                  <c:v/>
                </c:pt>
                <c:pt idx="3117">
                  <c:v/>
                </c:pt>
                <c:pt idx="3118">
                  <c:v/>
                </c:pt>
                <c:pt idx="3119">
                  <c:v/>
                </c:pt>
                <c:pt idx="3120">
                  <c:v/>
                </c:pt>
                <c:pt idx="3121">
                  <c:v/>
                </c:pt>
                <c:pt idx="3122">
                  <c:v/>
                </c:pt>
                <c:pt idx="3123">
                  <c:v/>
                </c:pt>
                <c:pt idx="3124">
                  <c:v/>
                </c:pt>
                <c:pt idx="3125">
                  <c:v/>
                </c:pt>
                <c:pt idx="3126">
                  <c:v/>
                </c:pt>
                <c:pt idx="3127">
                  <c:v/>
                </c:pt>
                <c:pt idx="3128">
                  <c:v/>
                </c:pt>
                <c:pt idx="3129">
                  <c:v/>
                </c:pt>
                <c:pt idx="3130">
                  <c:v/>
                </c:pt>
                <c:pt idx="3131">
                  <c:v/>
                </c:pt>
                <c:pt idx="3132">
                  <c:v/>
                </c:pt>
                <c:pt idx="3133">
                  <c:v/>
                </c:pt>
                <c:pt idx="3134">
                  <c:v/>
                </c:pt>
                <c:pt idx="3135">
                  <c:v/>
                </c:pt>
                <c:pt idx="3136">
                  <c:v/>
                </c:pt>
                <c:pt idx="3137">
                  <c:v/>
                </c:pt>
                <c:pt idx="3138">
                  <c:v/>
                </c:pt>
                <c:pt idx="3139">
                  <c:v/>
                </c:pt>
                <c:pt idx="3140">
                  <c:v/>
                </c:pt>
                <c:pt idx="3141">
                  <c:v/>
                </c:pt>
                <c:pt idx="3142">
                  <c:v/>
                </c:pt>
                <c:pt idx="3143">
                  <c:v/>
                </c:pt>
                <c:pt idx="3144">
                  <c:v/>
                </c:pt>
                <c:pt idx="3145">
                  <c:v/>
                </c:pt>
                <c:pt idx="3146">
                  <c:v/>
                </c:pt>
                <c:pt idx="3147">
                  <c:v/>
                </c:pt>
                <c:pt idx="3148">
                  <c:v/>
                </c:pt>
                <c:pt idx="3149">
                  <c:v/>
                </c:pt>
                <c:pt idx="3150">
                  <c:v/>
                </c:pt>
                <c:pt idx="3151">
                  <c:v/>
                </c:pt>
                <c:pt idx="3152">
                  <c:v/>
                </c:pt>
                <c:pt idx="3153">
                  <c:v/>
                </c:pt>
                <c:pt idx="3154">
                  <c:v/>
                </c:pt>
                <c:pt idx="3155">
                  <c:v/>
                </c:pt>
                <c:pt idx="3156">
                  <c:v/>
                </c:pt>
                <c:pt idx="3157">
                  <c:v/>
                </c:pt>
                <c:pt idx="3158">
                  <c:v/>
                </c:pt>
                <c:pt idx="3159">
                  <c:v/>
                </c:pt>
                <c:pt idx="3160">
                  <c:v/>
                </c:pt>
                <c:pt idx="3161">
                  <c:v/>
                </c:pt>
                <c:pt idx="3162">
                  <c:v/>
                </c:pt>
                <c:pt idx="3163">
                  <c:v/>
                </c:pt>
                <c:pt idx="3164">
                  <c:v/>
                </c:pt>
                <c:pt idx="3165">
                  <c:v/>
                </c:pt>
                <c:pt idx="3166">
                  <c:v/>
                </c:pt>
                <c:pt idx="3167">
                  <c:v/>
                </c:pt>
                <c:pt idx="3168">
                  <c:v/>
                </c:pt>
                <c:pt idx="3169">
                  <c:v/>
                </c:pt>
                <c:pt idx="3170">
                  <c:v/>
                </c:pt>
                <c:pt idx="3171">
                  <c:v/>
                </c:pt>
                <c:pt idx="3172">
                  <c:v/>
                </c:pt>
                <c:pt idx="3173">
                  <c:v/>
                </c:pt>
                <c:pt idx="3174">
                  <c:v/>
                </c:pt>
                <c:pt idx="3175">
                  <c:v/>
                </c:pt>
                <c:pt idx="3176">
                  <c:v/>
                </c:pt>
                <c:pt idx="3177">
                  <c:v/>
                </c:pt>
                <c:pt idx="3178">
                  <c:v/>
                </c:pt>
                <c:pt idx="3179">
                  <c:v/>
                </c:pt>
                <c:pt idx="3180">
                  <c:v/>
                </c:pt>
                <c:pt idx="3181">
                  <c:v/>
                </c:pt>
                <c:pt idx="3182">
                  <c:v/>
                </c:pt>
                <c:pt idx="3183">
                  <c:v/>
                </c:pt>
                <c:pt idx="3184">
                  <c:v/>
                </c:pt>
                <c:pt idx="3185">
                  <c:v/>
                </c:pt>
                <c:pt idx="3186">
                  <c:v/>
                </c:pt>
                <c:pt idx="3187">
                  <c:v/>
                </c:pt>
                <c:pt idx="3188">
                  <c:v/>
                </c:pt>
                <c:pt idx="3189">
                  <c:v/>
                </c:pt>
                <c:pt idx="3190">
                  <c:v/>
                </c:pt>
                <c:pt idx="3191">
                  <c:v/>
                </c:pt>
                <c:pt idx="3192">
                  <c:v/>
                </c:pt>
                <c:pt idx="3193">
                  <c:v/>
                </c:pt>
                <c:pt idx="3194">
                  <c:v/>
                </c:pt>
                <c:pt idx="3195">
                  <c:v/>
                </c:pt>
                <c:pt idx="3196">
                  <c:v/>
                </c:pt>
                <c:pt idx="3197">
                  <c:v/>
                </c:pt>
                <c:pt idx="3198">
                  <c:v/>
                </c:pt>
                <c:pt idx="3199">
                  <c:v/>
                </c:pt>
                <c:pt idx="3200">
                  <c:v/>
                </c:pt>
                <c:pt idx="3201">
                  <c:v/>
                </c:pt>
                <c:pt idx="3202">
                  <c:v/>
                </c:pt>
                <c:pt idx="3203">
                  <c:v/>
                </c:pt>
                <c:pt idx="3204">
                  <c:v/>
                </c:pt>
                <c:pt idx="3205">
                  <c:v/>
                </c:pt>
                <c:pt idx="3206">
                  <c:v/>
                </c:pt>
                <c:pt idx="3207">
                  <c:v/>
                </c:pt>
                <c:pt idx="3208">
                  <c:v/>
                </c:pt>
                <c:pt idx="3209">
                  <c:v/>
                </c:pt>
                <c:pt idx="3210">
                  <c:v/>
                </c:pt>
                <c:pt idx="3211">
                  <c:v/>
                </c:pt>
                <c:pt idx="3212">
                  <c:v/>
                </c:pt>
                <c:pt idx="3213">
                  <c:v/>
                </c:pt>
                <c:pt idx="3214">
                  <c:v/>
                </c:pt>
                <c:pt idx="3215">
                  <c:v/>
                </c:pt>
                <c:pt idx="3216">
                  <c:v/>
                </c:pt>
                <c:pt idx="3217">
                  <c:v/>
                </c:pt>
                <c:pt idx="3218">
                  <c:v/>
                </c:pt>
                <c:pt idx="3219">
                  <c:v/>
                </c:pt>
                <c:pt idx="3220">
                  <c:v/>
                </c:pt>
                <c:pt idx="3221">
                  <c:v/>
                </c:pt>
                <c:pt idx="3222">
                  <c:v/>
                </c:pt>
                <c:pt idx="3223">
                  <c:v/>
                </c:pt>
                <c:pt idx="3224">
                  <c:v/>
                </c:pt>
                <c:pt idx="3225">
                  <c:v/>
                </c:pt>
                <c:pt idx="3226">
                  <c:v/>
                </c:pt>
                <c:pt idx="3227">
                  <c:v/>
                </c:pt>
                <c:pt idx="3228">
                  <c:v/>
                </c:pt>
                <c:pt idx="3229">
                  <c:v/>
                </c:pt>
                <c:pt idx="3230">
                  <c:v/>
                </c:pt>
                <c:pt idx="3231">
                  <c:v/>
                </c:pt>
                <c:pt idx="3232">
                  <c:v/>
                </c:pt>
                <c:pt idx="3233">
                  <c:v/>
                </c:pt>
                <c:pt idx="3234">
                  <c:v/>
                </c:pt>
                <c:pt idx="3235">
                  <c:v/>
                </c:pt>
                <c:pt idx="3236">
                  <c:v/>
                </c:pt>
                <c:pt idx="3237">
                  <c:v/>
                </c:pt>
                <c:pt idx="3238">
                  <c:v/>
                </c:pt>
                <c:pt idx="3239">
                  <c:v/>
                </c:pt>
                <c:pt idx="3240">
                  <c:v/>
                </c:pt>
                <c:pt idx="3241">
                  <c:v/>
                </c:pt>
                <c:pt idx="3242">
                  <c:v/>
                </c:pt>
                <c:pt idx="3243">
                  <c:v/>
                </c:pt>
                <c:pt idx="3244">
                  <c:v/>
                </c:pt>
                <c:pt idx="3245">
                  <c:v/>
                </c:pt>
                <c:pt idx="3246">
                  <c:v/>
                </c:pt>
                <c:pt idx="3247">
                  <c:v/>
                </c:pt>
                <c:pt idx="3248">
                  <c:v/>
                </c:pt>
                <c:pt idx="3249">
                  <c:v/>
                </c:pt>
                <c:pt idx="3250">
                  <c:v/>
                </c:pt>
                <c:pt idx="3251">
                  <c:v/>
                </c:pt>
                <c:pt idx="3252">
                  <c:v/>
                </c:pt>
                <c:pt idx="3253">
                  <c:v/>
                </c:pt>
                <c:pt idx="3254">
                  <c:v/>
                </c:pt>
                <c:pt idx="3255">
                  <c:v/>
                </c:pt>
                <c:pt idx="3256">
                  <c:v/>
                </c:pt>
                <c:pt idx="3257">
                  <c:v/>
                </c:pt>
                <c:pt idx="3258">
                  <c:v/>
                </c:pt>
                <c:pt idx="3259">
                  <c:v/>
                </c:pt>
                <c:pt idx="3260">
                  <c:v/>
                </c:pt>
                <c:pt idx="3261">
                  <c:v/>
                </c:pt>
                <c:pt idx="3262">
                  <c:v/>
                </c:pt>
                <c:pt idx="3263">
                  <c:v/>
                </c:pt>
                <c:pt idx="3264">
                  <c:v/>
                </c:pt>
                <c:pt idx="3265">
                  <c:v/>
                </c:pt>
                <c:pt idx="3266">
                  <c:v/>
                </c:pt>
                <c:pt idx="3267">
                  <c:v/>
                </c:pt>
                <c:pt idx="3268">
                  <c:v/>
                </c:pt>
                <c:pt idx="3269">
                  <c:v/>
                </c:pt>
                <c:pt idx="3270">
                  <c:v/>
                </c:pt>
                <c:pt idx="3271">
                  <c:v/>
                </c:pt>
                <c:pt idx="3272">
                  <c:v/>
                </c:pt>
                <c:pt idx="3273">
                  <c:v/>
                </c:pt>
                <c:pt idx="3274">
                  <c:v/>
                </c:pt>
                <c:pt idx="3275">
                  <c:v/>
                </c:pt>
                <c:pt idx="3276">
                  <c:v/>
                </c:pt>
                <c:pt idx="3277">
                  <c:v/>
                </c:pt>
                <c:pt idx="3278">
                  <c:v/>
                </c:pt>
                <c:pt idx="3279">
                  <c:v/>
                </c:pt>
                <c:pt idx="3280">
                  <c:v/>
                </c:pt>
                <c:pt idx="3281">
                  <c:v/>
                </c:pt>
                <c:pt idx="3282">
                  <c:v/>
                </c:pt>
                <c:pt idx="3283">
                  <c:v/>
                </c:pt>
                <c:pt idx="3284">
                  <c:v/>
                </c:pt>
                <c:pt idx="3285">
                  <c:v/>
                </c:pt>
                <c:pt idx="3286">
                  <c:v/>
                </c:pt>
                <c:pt idx="3287">
                  <c:v/>
                </c:pt>
                <c:pt idx="3288">
                  <c:v/>
                </c:pt>
                <c:pt idx="3289">
                  <c:v/>
                </c:pt>
                <c:pt idx="3290">
                  <c:v/>
                </c:pt>
                <c:pt idx="3291">
                  <c:v/>
                </c:pt>
                <c:pt idx="3292">
                  <c:v/>
                </c:pt>
                <c:pt idx="3293">
                  <c:v/>
                </c:pt>
                <c:pt idx="3294">
                  <c:v/>
                </c:pt>
                <c:pt idx="3295">
                  <c:v/>
                </c:pt>
                <c:pt idx="3296">
                  <c:v/>
                </c:pt>
                <c:pt idx="3297">
                  <c:v/>
                </c:pt>
                <c:pt idx="3298">
                  <c:v/>
                </c:pt>
                <c:pt idx="3299">
                  <c:v/>
                </c:pt>
                <c:pt idx="3300">
                  <c:v/>
                </c:pt>
                <c:pt idx="3301">
                  <c:v/>
                </c:pt>
                <c:pt idx="3302">
                  <c:v/>
                </c:pt>
                <c:pt idx="3303">
                  <c:v/>
                </c:pt>
                <c:pt idx="3304">
                  <c:v/>
                </c:pt>
                <c:pt idx="3305">
                  <c:v/>
                </c:pt>
                <c:pt idx="3306">
                  <c:v/>
                </c:pt>
                <c:pt idx="3307">
                  <c:v/>
                </c:pt>
                <c:pt idx="3308">
                  <c:v/>
                </c:pt>
                <c:pt idx="3309">
                  <c:v/>
                </c:pt>
                <c:pt idx="3310">
                  <c:v/>
                </c:pt>
                <c:pt idx="3311">
                  <c:v/>
                </c:pt>
                <c:pt idx="3312">
                  <c:v/>
                </c:pt>
                <c:pt idx="3313">
                  <c:v/>
                </c:pt>
                <c:pt idx="3314">
                  <c:v/>
                </c:pt>
                <c:pt idx="3315">
                  <c:v/>
                </c:pt>
                <c:pt idx="3316">
                  <c:v/>
                </c:pt>
                <c:pt idx="3317">
                  <c:v/>
                </c:pt>
                <c:pt idx="3318">
                  <c:v/>
                </c:pt>
                <c:pt idx="3319">
                  <c:v/>
                </c:pt>
                <c:pt idx="3320">
                  <c:v/>
                </c:pt>
                <c:pt idx="3321">
                  <c:v/>
                </c:pt>
                <c:pt idx="3322">
                  <c:v/>
                </c:pt>
                <c:pt idx="3323">
                  <c:v/>
                </c:pt>
                <c:pt idx="3324">
                  <c:v/>
                </c:pt>
                <c:pt idx="3325">
                  <c:v/>
                </c:pt>
                <c:pt idx="3326">
                  <c:v/>
                </c:pt>
                <c:pt idx="3327">
                  <c:v/>
                </c:pt>
                <c:pt idx="3328">
                  <c:v/>
                </c:pt>
                <c:pt idx="3329">
                  <c:v/>
                </c:pt>
                <c:pt idx="3330">
                  <c:v/>
                </c:pt>
                <c:pt idx="3331">
                  <c:v/>
                </c:pt>
                <c:pt idx="3332">
                  <c:v/>
                </c:pt>
                <c:pt idx="3333">
                  <c:v/>
                </c:pt>
                <c:pt idx="3334">
                  <c:v/>
                </c:pt>
                <c:pt idx="3335">
                  <c:v/>
                </c:pt>
                <c:pt idx="3336">
                  <c:v/>
                </c:pt>
                <c:pt idx="3337">
                  <c:v/>
                </c:pt>
                <c:pt idx="3338">
                  <c:v/>
                </c:pt>
                <c:pt idx="3339">
                  <c:v/>
                </c:pt>
                <c:pt idx="3340">
                  <c:v/>
                </c:pt>
                <c:pt idx="3341">
                  <c:v/>
                </c:pt>
                <c:pt idx="3342">
                  <c:v/>
                </c:pt>
                <c:pt idx="3343">
                  <c:v/>
                </c:pt>
                <c:pt idx="3344">
                  <c:v/>
                </c:pt>
                <c:pt idx="3345">
                  <c:v/>
                </c:pt>
                <c:pt idx="3346">
                  <c:v/>
                </c:pt>
                <c:pt idx="3347">
                  <c:v/>
                </c:pt>
                <c:pt idx="3348">
                  <c:v/>
                </c:pt>
                <c:pt idx="3349">
                  <c:v/>
                </c:pt>
                <c:pt idx="3350">
                  <c:v/>
                </c:pt>
                <c:pt idx="3351">
                  <c:v/>
                </c:pt>
                <c:pt idx="3352">
                  <c:v/>
                </c:pt>
                <c:pt idx="3353">
                  <c:v/>
                </c:pt>
                <c:pt idx="3354">
                  <c:v/>
                </c:pt>
                <c:pt idx="3355">
                  <c:v/>
                </c:pt>
                <c:pt idx="3356">
                  <c:v/>
                </c:pt>
                <c:pt idx="3357">
                  <c:v/>
                </c:pt>
                <c:pt idx="3358">
                  <c:v/>
                </c:pt>
                <c:pt idx="3359">
                  <c:v/>
                </c:pt>
                <c:pt idx="3360">
                  <c:v/>
                </c:pt>
                <c:pt idx="3361">
                  <c:v/>
                </c:pt>
                <c:pt idx="3362">
                  <c:v/>
                </c:pt>
                <c:pt idx="3363">
                  <c:v/>
                </c:pt>
                <c:pt idx="3364">
                  <c:v/>
                </c:pt>
                <c:pt idx="3365">
                  <c:v/>
                </c:pt>
                <c:pt idx="3366">
                  <c:v/>
                </c:pt>
                <c:pt idx="3367">
                  <c:v/>
                </c:pt>
                <c:pt idx="3368">
                  <c:v/>
                </c:pt>
                <c:pt idx="3369">
                  <c:v/>
                </c:pt>
                <c:pt idx="3370">
                  <c:v/>
                </c:pt>
                <c:pt idx="3371">
                  <c:v/>
                </c:pt>
                <c:pt idx="3372">
                  <c:v/>
                </c:pt>
                <c:pt idx="3373">
                  <c:v/>
                </c:pt>
                <c:pt idx="3374">
                  <c:v/>
                </c:pt>
                <c:pt idx="3375">
                  <c:v/>
                </c:pt>
                <c:pt idx="3376">
                  <c:v/>
                </c:pt>
                <c:pt idx="3377">
                  <c:v/>
                </c:pt>
                <c:pt idx="3378">
                  <c:v/>
                </c:pt>
                <c:pt idx="3379">
                  <c:v/>
                </c:pt>
                <c:pt idx="3380">
                  <c:v/>
                </c:pt>
                <c:pt idx="3381">
                  <c:v/>
                </c:pt>
                <c:pt idx="3382">
                  <c:v/>
                </c:pt>
                <c:pt idx="3383">
                  <c:v/>
                </c:pt>
                <c:pt idx="3384">
                  <c:v/>
                </c:pt>
                <c:pt idx="3385">
                  <c:v/>
                </c:pt>
                <c:pt idx="3386">
                  <c:v/>
                </c:pt>
                <c:pt idx="3387">
                  <c:v/>
                </c:pt>
                <c:pt idx="3388">
                  <c:v/>
                </c:pt>
                <c:pt idx="3389">
                  <c:v/>
                </c:pt>
                <c:pt idx="3390">
                  <c:v/>
                </c:pt>
                <c:pt idx="3391">
                  <c:v/>
                </c:pt>
                <c:pt idx="3392">
                  <c:v/>
                </c:pt>
                <c:pt idx="3393">
                  <c:v/>
                </c:pt>
                <c:pt idx="3394">
                  <c:v/>
                </c:pt>
                <c:pt idx="3395">
                  <c:v/>
                </c:pt>
                <c:pt idx="3396">
                  <c:v/>
                </c:pt>
                <c:pt idx="3397">
                  <c:v/>
                </c:pt>
                <c:pt idx="3398">
                  <c:v/>
                </c:pt>
                <c:pt idx="3399">
                  <c:v/>
                </c:pt>
                <c:pt idx="3400">
                  <c:v/>
                </c:pt>
                <c:pt idx="3401">
                  <c:v/>
                </c:pt>
                <c:pt idx="3402">
                  <c:v/>
                </c:pt>
                <c:pt idx="3403">
                  <c:v/>
                </c:pt>
                <c:pt idx="3404">
                  <c:v/>
                </c:pt>
                <c:pt idx="3405">
                  <c:v/>
                </c:pt>
                <c:pt idx="3406">
                  <c:v/>
                </c:pt>
                <c:pt idx="3407">
                  <c:v/>
                </c:pt>
                <c:pt idx="3408">
                  <c:v/>
                </c:pt>
                <c:pt idx="3409">
                  <c:v/>
                </c:pt>
                <c:pt idx="3410">
                  <c:v/>
                </c:pt>
                <c:pt idx="3411">
                  <c:v/>
                </c:pt>
                <c:pt idx="3412">
                  <c:v/>
                </c:pt>
                <c:pt idx="3413">
                  <c:v/>
                </c:pt>
                <c:pt idx="3414">
                  <c:v/>
                </c:pt>
                <c:pt idx="3415">
                  <c:v/>
                </c:pt>
                <c:pt idx="3416">
                  <c:v/>
                </c:pt>
                <c:pt idx="3417">
                  <c:v/>
                </c:pt>
                <c:pt idx="3418">
                  <c:v/>
                </c:pt>
                <c:pt idx="3419">
                  <c:v/>
                </c:pt>
                <c:pt idx="3420">
                  <c:v/>
                </c:pt>
                <c:pt idx="3421">
                  <c:v/>
                </c:pt>
                <c:pt idx="3422">
                  <c:v/>
                </c:pt>
                <c:pt idx="3423">
                  <c:v/>
                </c:pt>
                <c:pt idx="3424">
                  <c:v/>
                </c:pt>
                <c:pt idx="3425">
                  <c:v/>
                </c:pt>
                <c:pt idx="3426">
                  <c:v/>
                </c:pt>
                <c:pt idx="3427">
                  <c:v/>
                </c:pt>
                <c:pt idx="3428">
                  <c:v/>
                </c:pt>
                <c:pt idx="3429">
                  <c:v/>
                </c:pt>
                <c:pt idx="3430">
                  <c:v/>
                </c:pt>
                <c:pt idx="3431">
                  <c:v/>
                </c:pt>
                <c:pt idx="3432">
                  <c:v/>
                </c:pt>
                <c:pt idx="3433">
                  <c:v/>
                </c:pt>
                <c:pt idx="3434">
                  <c:v/>
                </c:pt>
                <c:pt idx="3435">
                  <c:v/>
                </c:pt>
                <c:pt idx="3436">
                  <c:v/>
                </c:pt>
                <c:pt idx="3437">
                  <c:v/>
                </c:pt>
                <c:pt idx="3438">
                  <c:v/>
                </c:pt>
                <c:pt idx="3439">
                  <c:v/>
                </c:pt>
                <c:pt idx="3440">
                  <c:v/>
                </c:pt>
                <c:pt idx="3441">
                  <c:v/>
                </c:pt>
                <c:pt idx="3442">
                  <c:v/>
                </c:pt>
                <c:pt idx="3443">
                  <c:v/>
                </c:pt>
                <c:pt idx="3444">
                  <c:v/>
                </c:pt>
                <c:pt idx="3445">
                  <c:v/>
                </c:pt>
                <c:pt idx="3446">
                  <c:v/>
                </c:pt>
                <c:pt idx="3447">
                  <c:v/>
                </c:pt>
                <c:pt idx="3448">
                  <c:v/>
                </c:pt>
                <c:pt idx="3449">
                  <c:v/>
                </c:pt>
                <c:pt idx="3450">
                  <c:v/>
                </c:pt>
                <c:pt idx="3451">
                  <c:v/>
                </c:pt>
                <c:pt idx="3452">
                  <c:v/>
                </c:pt>
                <c:pt idx="3453">
                  <c:v/>
                </c:pt>
                <c:pt idx="3454">
                  <c:v/>
                </c:pt>
                <c:pt idx="3455">
                  <c:v/>
                </c:pt>
                <c:pt idx="3456">
                  <c:v/>
                </c:pt>
                <c:pt idx="3457">
                  <c:v/>
                </c:pt>
                <c:pt idx="3458">
                  <c:v/>
                </c:pt>
                <c:pt idx="3459">
                  <c:v/>
                </c:pt>
                <c:pt idx="3460">
                  <c:v/>
                </c:pt>
                <c:pt idx="3461">
                  <c:v/>
                </c:pt>
                <c:pt idx="3462">
                  <c:v/>
                </c:pt>
                <c:pt idx="3463">
                  <c:v/>
                </c:pt>
                <c:pt idx="3464">
                  <c:v/>
                </c:pt>
                <c:pt idx="3465">
                  <c:v/>
                </c:pt>
                <c:pt idx="3466">
                  <c:v/>
                </c:pt>
                <c:pt idx="3467">
                  <c:v/>
                </c:pt>
                <c:pt idx="3468">
                  <c:v/>
                </c:pt>
                <c:pt idx="3469">
                  <c:v/>
                </c:pt>
                <c:pt idx="3470">
                  <c:v/>
                </c:pt>
                <c:pt idx="3471">
                  <c:v/>
                </c:pt>
                <c:pt idx="3472">
                  <c:v/>
                </c:pt>
                <c:pt idx="3473">
                  <c:v/>
                </c:pt>
                <c:pt idx="3474">
                  <c:v/>
                </c:pt>
                <c:pt idx="3475">
                  <c:v/>
                </c:pt>
                <c:pt idx="3476">
                  <c:v/>
                </c:pt>
                <c:pt idx="3477">
                  <c:v/>
                </c:pt>
                <c:pt idx="3478">
                  <c:v/>
                </c:pt>
                <c:pt idx="3479">
                  <c:v/>
                </c:pt>
                <c:pt idx="3480">
                  <c:v/>
                </c:pt>
                <c:pt idx="3481">
                  <c:v/>
                </c:pt>
                <c:pt idx="3482">
                  <c:v/>
                </c:pt>
                <c:pt idx="3483">
                  <c:v/>
                </c:pt>
                <c:pt idx="3484">
                  <c:v/>
                </c:pt>
                <c:pt idx="3485">
                  <c:v/>
                </c:pt>
                <c:pt idx="3486">
                  <c:v/>
                </c:pt>
                <c:pt idx="3487">
                  <c:v/>
                </c:pt>
                <c:pt idx="3488">
                  <c:v/>
                </c:pt>
                <c:pt idx="3489">
                  <c:v/>
                </c:pt>
                <c:pt idx="3490">
                  <c:v/>
                </c:pt>
                <c:pt idx="3491">
                  <c:v/>
                </c:pt>
                <c:pt idx="3492">
                  <c:v/>
                </c:pt>
                <c:pt idx="3493">
                  <c:v/>
                </c:pt>
                <c:pt idx="3494">
                  <c:v/>
                </c:pt>
                <c:pt idx="3495">
                  <c:v/>
                </c:pt>
                <c:pt idx="3496">
                  <c:v/>
                </c:pt>
                <c:pt idx="3497">
                  <c:v/>
                </c:pt>
                <c:pt idx="3498">
                  <c:v/>
                </c:pt>
                <c:pt idx="3499">
                  <c:v/>
                </c:pt>
                <c:pt idx="3500">
                  <c:v/>
                </c:pt>
                <c:pt idx="3501">
                  <c:v/>
                </c:pt>
                <c:pt idx="3502">
                  <c:v/>
                </c:pt>
                <c:pt idx="3503">
                  <c:v/>
                </c:pt>
                <c:pt idx="3504">
                  <c:v/>
                </c:pt>
                <c:pt idx="3505">
                  <c:v/>
                </c:pt>
                <c:pt idx="3506">
                  <c:v/>
                </c:pt>
                <c:pt idx="3507">
                  <c:v/>
                </c:pt>
                <c:pt idx="3508">
                  <c:v/>
                </c:pt>
                <c:pt idx="3509">
                  <c:v/>
                </c:pt>
                <c:pt idx="3510">
                  <c:v/>
                </c:pt>
                <c:pt idx="3511">
                  <c:v/>
                </c:pt>
                <c:pt idx="3512">
                  <c:v/>
                </c:pt>
                <c:pt idx="3513">
                  <c:v/>
                </c:pt>
                <c:pt idx="3514">
                  <c:v/>
                </c:pt>
                <c:pt idx="3515">
                  <c:v/>
                </c:pt>
                <c:pt idx="3516">
                  <c:v/>
                </c:pt>
                <c:pt idx="3517">
                  <c:v/>
                </c:pt>
                <c:pt idx="3518">
                  <c:v/>
                </c:pt>
                <c:pt idx="3519">
                  <c:v/>
                </c:pt>
                <c:pt idx="3520">
                  <c:v/>
                </c:pt>
                <c:pt idx="3521">
                  <c:v/>
                </c:pt>
                <c:pt idx="3522">
                  <c:v/>
                </c:pt>
                <c:pt idx="3523">
                  <c:v/>
                </c:pt>
                <c:pt idx="3524">
                  <c:v/>
                </c:pt>
                <c:pt idx="3525">
                  <c:v/>
                </c:pt>
                <c:pt idx="3526">
                  <c:v/>
                </c:pt>
                <c:pt idx="3527">
                  <c:v/>
                </c:pt>
                <c:pt idx="3528">
                  <c:v/>
                </c:pt>
                <c:pt idx="3529">
                  <c:v/>
                </c:pt>
                <c:pt idx="3530">
                  <c:v/>
                </c:pt>
                <c:pt idx="3531">
                  <c:v/>
                </c:pt>
                <c:pt idx="3532">
                  <c:v/>
                </c:pt>
                <c:pt idx="3533">
                  <c:v/>
                </c:pt>
                <c:pt idx="3534">
                  <c:v/>
                </c:pt>
                <c:pt idx="3535">
                  <c:v/>
                </c:pt>
                <c:pt idx="3536">
                  <c:v/>
                </c:pt>
                <c:pt idx="3537">
                  <c:v/>
                </c:pt>
                <c:pt idx="3538">
                  <c:v/>
                </c:pt>
                <c:pt idx="3539">
                  <c:v/>
                </c:pt>
                <c:pt idx="3540">
                  <c:v/>
                </c:pt>
                <c:pt idx="3541">
                  <c:v/>
                </c:pt>
                <c:pt idx="3542">
                  <c:v/>
                </c:pt>
                <c:pt idx="3543">
                  <c:v/>
                </c:pt>
                <c:pt idx="3544">
                  <c:v/>
                </c:pt>
                <c:pt idx="3545">
                  <c:v/>
                </c:pt>
                <c:pt idx="3546">
                  <c:v/>
                </c:pt>
                <c:pt idx="3547">
                  <c:v/>
                </c:pt>
                <c:pt idx="3548">
                  <c:v/>
                </c:pt>
                <c:pt idx="3549">
                  <c:v/>
                </c:pt>
                <c:pt idx="3550">
                  <c:v/>
                </c:pt>
                <c:pt idx="3551">
                  <c:v/>
                </c:pt>
                <c:pt idx="3552">
                  <c:v/>
                </c:pt>
                <c:pt idx="3553">
                  <c:v/>
                </c:pt>
                <c:pt idx="3554">
                  <c:v/>
                </c:pt>
                <c:pt idx="3555">
                  <c:v/>
                </c:pt>
                <c:pt idx="3556">
                  <c:v/>
                </c:pt>
                <c:pt idx="3557">
                  <c:v/>
                </c:pt>
                <c:pt idx="3558">
                  <c:v/>
                </c:pt>
                <c:pt idx="3559">
                  <c:v/>
                </c:pt>
                <c:pt idx="3560">
                  <c:v/>
                </c:pt>
                <c:pt idx="3561">
                  <c:v/>
                </c:pt>
                <c:pt idx="3562">
                  <c:v/>
                </c:pt>
                <c:pt idx="3563">
                  <c:v/>
                </c:pt>
                <c:pt idx="3564">
                  <c:v/>
                </c:pt>
                <c:pt idx="3565">
                  <c:v/>
                </c:pt>
                <c:pt idx="3566">
                  <c:v/>
                </c:pt>
                <c:pt idx="3567">
                  <c:v/>
                </c:pt>
                <c:pt idx="3568">
                  <c:v/>
                </c:pt>
                <c:pt idx="3569">
                  <c:v/>
                </c:pt>
                <c:pt idx="3570">
                  <c:v/>
                </c:pt>
                <c:pt idx="3571">
                  <c:v/>
                </c:pt>
                <c:pt idx="3572">
                  <c:v/>
                </c:pt>
                <c:pt idx="3573">
                  <c:v/>
                </c:pt>
                <c:pt idx="3574">
                  <c:v/>
                </c:pt>
                <c:pt idx="3575">
                  <c:v/>
                </c:pt>
                <c:pt idx="3576">
                  <c:v/>
                </c:pt>
                <c:pt idx="3577">
                  <c:v/>
                </c:pt>
                <c:pt idx="3578">
                  <c:v/>
                </c:pt>
                <c:pt idx="3579">
                  <c:v/>
                </c:pt>
                <c:pt idx="3580">
                  <c:v/>
                </c:pt>
                <c:pt idx="3581">
                  <c:v/>
                </c:pt>
                <c:pt idx="3582">
                  <c:v/>
                </c:pt>
                <c:pt idx="3583">
                  <c:v/>
                </c:pt>
                <c:pt idx="3584">
                  <c:v/>
                </c:pt>
                <c:pt idx="3585">
                  <c:v/>
                </c:pt>
                <c:pt idx="3586">
                  <c:v/>
                </c:pt>
                <c:pt idx="3587">
                  <c:v/>
                </c:pt>
                <c:pt idx="3588">
                  <c:v/>
                </c:pt>
                <c:pt idx="3589">
                  <c:v/>
                </c:pt>
                <c:pt idx="3590">
                  <c:v/>
                </c:pt>
                <c:pt idx="3591">
                  <c:v/>
                </c:pt>
                <c:pt idx="3592">
                  <c:v/>
                </c:pt>
                <c:pt idx="3593">
                  <c:v/>
                </c:pt>
                <c:pt idx="3594">
                  <c:v/>
                </c:pt>
                <c:pt idx="3595">
                  <c:v/>
                </c:pt>
                <c:pt idx="3596">
                  <c:v/>
                </c:pt>
                <c:pt idx="3597">
                  <c:v/>
                </c:pt>
                <c:pt idx="3598">
                  <c:v/>
                </c:pt>
                <c:pt idx="3599">
                  <c:v/>
                </c:pt>
                <c:pt idx="3600">
                  <c:v/>
                </c:pt>
                <c:pt idx="3601">
                  <c:v/>
                </c:pt>
                <c:pt idx="3602">
                  <c:v/>
                </c:pt>
                <c:pt idx="3603">
                  <c:v/>
                </c:pt>
                <c:pt idx="3604">
                  <c:v/>
                </c:pt>
                <c:pt idx="3605">
                  <c:v/>
                </c:pt>
                <c:pt idx="3606">
                  <c:v/>
                </c:pt>
                <c:pt idx="3607">
                  <c:v/>
                </c:pt>
                <c:pt idx="3608">
                  <c:v/>
                </c:pt>
                <c:pt idx="3609">
                  <c:v/>
                </c:pt>
                <c:pt idx="3610">
                  <c:v/>
                </c:pt>
                <c:pt idx="3611">
                  <c:v/>
                </c:pt>
                <c:pt idx="3612">
                  <c:v/>
                </c:pt>
                <c:pt idx="3613">
                  <c:v/>
                </c:pt>
                <c:pt idx="3614">
                  <c:v/>
                </c:pt>
                <c:pt idx="3615">
                  <c:v/>
                </c:pt>
                <c:pt idx="3616">
                  <c:v/>
                </c:pt>
                <c:pt idx="3617">
                  <c:v/>
                </c:pt>
                <c:pt idx="3618">
                  <c:v/>
                </c:pt>
                <c:pt idx="3619">
                  <c:v/>
                </c:pt>
                <c:pt idx="3620">
                  <c:v/>
                </c:pt>
                <c:pt idx="3621">
                  <c:v/>
                </c:pt>
                <c:pt idx="3622">
                  <c:v/>
                </c:pt>
                <c:pt idx="3623">
                  <c:v/>
                </c:pt>
                <c:pt idx="3624">
                  <c:v/>
                </c:pt>
                <c:pt idx="3625">
                  <c:v/>
                </c:pt>
                <c:pt idx="3626">
                  <c:v/>
                </c:pt>
                <c:pt idx="3627">
                  <c:v/>
                </c:pt>
                <c:pt idx="3628">
                  <c:v/>
                </c:pt>
                <c:pt idx="3629">
                  <c:v/>
                </c:pt>
                <c:pt idx="3630">
                  <c:v/>
                </c:pt>
                <c:pt idx="3631">
                  <c:v/>
                </c:pt>
                <c:pt idx="3632">
                  <c:v/>
                </c:pt>
                <c:pt idx="3633">
                  <c:v/>
                </c:pt>
                <c:pt idx="3634">
                  <c:v/>
                </c:pt>
                <c:pt idx="3635">
                  <c:v/>
                </c:pt>
                <c:pt idx="3636">
                  <c:v/>
                </c:pt>
                <c:pt idx="3637">
                  <c:v/>
                </c:pt>
                <c:pt idx="3638">
                  <c:v/>
                </c:pt>
                <c:pt idx="3639">
                  <c:v/>
                </c:pt>
                <c:pt idx="3640">
                  <c:v/>
                </c:pt>
                <c:pt idx="3641">
                  <c:v/>
                </c:pt>
                <c:pt idx="3642">
                  <c:v/>
                </c:pt>
                <c:pt idx="3643">
                  <c:v/>
                </c:pt>
                <c:pt idx="3644">
                  <c:v/>
                </c:pt>
                <c:pt idx="3645">
                  <c:v/>
                </c:pt>
                <c:pt idx="3646">
                  <c:v/>
                </c:pt>
                <c:pt idx="3647">
                  <c:v/>
                </c:pt>
                <c:pt idx="3648">
                  <c:v/>
                </c:pt>
                <c:pt idx="3649">
                  <c:v/>
                </c:pt>
                <c:pt idx="3650">
                  <c:v/>
                </c:pt>
                <c:pt idx="3651">
                  <c:v/>
                </c:pt>
                <c:pt idx="3652">
                  <c:v/>
                </c:pt>
                <c:pt idx="3653">
                  <c:v/>
                </c:pt>
                <c:pt idx="3654">
                  <c:v/>
                </c:pt>
                <c:pt idx="3655">
                  <c:v/>
                </c:pt>
                <c:pt idx="3656">
                  <c:v/>
                </c:pt>
                <c:pt idx="3657">
                  <c:v/>
                </c:pt>
                <c:pt idx="3658">
                  <c:v/>
                </c:pt>
                <c:pt idx="3659">
                  <c:v/>
                </c:pt>
                <c:pt idx="3660">
                  <c:v/>
                </c:pt>
                <c:pt idx="3661">
                  <c:v/>
                </c:pt>
                <c:pt idx="3662">
                  <c:v/>
                </c:pt>
                <c:pt idx="3663">
                  <c:v/>
                </c:pt>
                <c:pt idx="3664">
                  <c:v/>
                </c:pt>
                <c:pt idx="3665">
                  <c:v/>
                </c:pt>
                <c:pt idx="3666">
                  <c:v/>
                </c:pt>
                <c:pt idx="3667">
                  <c:v/>
                </c:pt>
                <c:pt idx="3668">
                  <c:v/>
                </c:pt>
                <c:pt idx="3669">
                  <c:v/>
                </c:pt>
                <c:pt idx="3670">
                  <c:v/>
                </c:pt>
                <c:pt idx="3671">
                  <c:v/>
                </c:pt>
                <c:pt idx="3672">
                  <c:v/>
                </c:pt>
                <c:pt idx="3673">
                  <c:v/>
                </c:pt>
                <c:pt idx="3674">
                  <c:v/>
                </c:pt>
                <c:pt idx="3675">
                  <c:v/>
                </c:pt>
                <c:pt idx="3676">
                  <c:v/>
                </c:pt>
                <c:pt idx="3677">
                  <c:v/>
                </c:pt>
                <c:pt idx="3678">
                  <c:v/>
                </c:pt>
                <c:pt idx="3679">
                  <c:v/>
                </c:pt>
                <c:pt idx="3680">
                  <c:v/>
                </c:pt>
                <c:pt idx="3681">
                  <c:v/>
                </c:pt>
                <c:pt idx="3682">
                  <c:v/>
                </c:pt>
                <c:pt idx="3683">
                  <c:v/>
                </c:pt>
                <c:pt idx="3684">
                  <c:v/>
                </c:pt>
                <c:pt idx="3685">
                  <c:v/>
                </c:pt>
                <c:pt idx="3686">
                  <c:v/>
                </c:pt>
                <c:pt idx="3687">
                  <c:v/>
                </c:pt>
                <c:pt idx="3688">
                  <c:v/>
                </c:pt>
                <c:pt idx="3689">
                  <c:v/>
                </c:pt>
                <c:pt idx="3690">
                  <c:v/>
                </c:pt>
                <c:pt idx="3691">
                  <c:v/>
                </c:pt>
                <c:pt idx="3692">
                  <c:v/>
                </c:pt>
                <c:pt idx="3693">
                  <c:v/>
                </c:pt>
                <c:pt idx="3694">
                  <c:v/>
                </c:pt>
                <c:pt idx="3695">
                  <c:v/>
                </c:pt>
                <c:pt idx="3696">
                  <c:v/>
                </c:pt>
                <c:pt idx="3697">
                  <c:v/>
                </c:pt>
                <c:pt idx="3698">
                  <c:v/>
                </c:pt>
                <c:pt idx="3699">
                  <c:v/>
                </c:pt>
                <c:pt idx="3700">
                  <c:v/>
                </c:pt>
                <c:pt idx="3701">
                  <c:v/>
                </c:pt>
                <c:pt idx="3702">
                  <c:v/>
                </c:pt>
                <c:pt idx="3703">
                  <c:v/>
                </c:pt>
                <c:pt idx="3704">
                  <c:v/>
                </c:pt>
                <c:pt idx="3705">
                  <c:v/>
                </c:pt>
                <c:pt idx="3706">
                  <c:v/>
                </c:pt>
                <c:pt idx="3707">
                  <c:v/>
                </c:pt>
                <c:pt idx="3708">
                  <c:v/>
                </c:pt>
                <c:pt idx="3709">
                  <c:v/>
                </c:pt>
                <c:pt idx="3710">
                  <c:v/>
                </c:pt>
                <c:pt idx="3711">
                  <c:v/>
                </c:pt>
                <c:pt idx="3712">
                  <c:v/>
                </c:pt>
                <c:pt idx="3713">
                  <c:v/>
                </c:pt>
                <c:pt idx="3714">
                  <c:v/>
                </c:pt>
                <c:pt idx="3715">
                  <c:v/>
                </c:pt>
                <c:pt idx="3716">
                  <c:v/>
                </c:pt>
                <c:pt idx="3717">
                  <c:v/>
                </c:pt>
                <c:pt idx="3718">
                  <c:v/>
                </c:pt>
                <c:pt idx="3719">
                  <c:v/>
                </c:pt>
                <c:pt idx="3720">
                  <c:v/>
                </c:pt>
                <c:pt idx="3721">
                  <c:v/>
                </c:pt>
                <c:pt idx="3722">
                  <c:v/>
                </c:pt>
                <c:pt idx="3723">
                  <c:v/>
                </c:pt>
                <c:pt idx="3724">
                  <c:v/>
                </c:pt>
                <c:pt idx="3725">
                  <c:v/>
                </c:pt>
                <c:pt idx="3726">
                  <c:v/>
                </c:pt>
                <c:pt idx="3727">
                  <c:v/>
                </c:pt>
                <c:pt idx="3728">
                  <c:v/>
                </c:pt>
                <c:pt idx="3729">
                  <c:v/>
                </c:pt>
                <c:pt idx="3730">
                  <c:v/>
                </c:pt>
                <c:pt idx="3731">
                  <c:v/>
                </c:pt>
                <c:pt idx="3732">
                  <c:v/>
                </c:pt>
                <c:pt idx="3733">
                  <c:v/>
                </c:pt>
                <c:pt idx="3734">
                  <c:v/>
                </c:pt>
                <c:pt idx="3735">
                  <c:v/>
                </c:pt>
                <c:pt idx="3736">
                  <c:v/>
                </c:pt>
                <c:pt idx="3737">
                  <c:v/>
                </c:pt>
                <c:pt idx="3738">
                  <c:v/>
                </c:pt>
                <c:pt idx="3739">
                  <c:v/>
                </c:pt>
                <c:pt idx="3740">
                  <c:v/>
                </c:pt>
                <c:pt idx="3741">
                  <c:v/>
                </c:pt>
                <c:pt idx="3742">
                  <c:v/>
                </c:pt>
                <c:pt idx="3743">
                  <c:v/>
                </c:pt>
                <c:pt idx="3744">
                  <c:v/>
                </c:pt>
                <c:pt idx="3745">
                  <c:v/>
                </c:pt>
                <c:pt idx="3746">
                  <c:v/>
                </c:pt>
                <c:pt idx="3747">
                  <c:v/>
                </c:pt>
                <c:pt idx="3748">
                  <c:v/>
                </c:pt>
                <c:pt idx="3749">
                  <c:v/>
                </c:pt>
                <c:pt idx="3750">
                  <c:v/>
                </c:pt>
                <c:pt idx="3751">
                  <c:v/>
                </c:pt>
                <c:pt idx="3752">
                  <c:v/>
                </c:pt>
                <c:pt idx="3753">
                  <c:v/>
                </c:pt>
                <c:pt idx="3754">
                  <c:v/>
                </c:pt>
                <c:pt idx="3755">
                  <c:v/>
                </c:pt>
                <c:pt idx="3756">
                  <c:v/>
                </c:pt>
                <c:pt idx="3757">
                  <c:v/>
                </c:pt>
                <c:pt idx="3758">
                  <c:v/>
                </c:pt>
                <c:pt idx="3759">
                  <c:v/>
                </c:pt>
                <c:pt idx="3760">
                  <c:v/>
                </c:pt>
                <c:pt idx="3761">
                  <c:v/>
                </c:pt>
                <c:pt idx="3762">
                  <c:v/>
                </c:pt>
                <c:pt idx="3763">
                  <c:v/>
                </c:pt>
                <c:pt idx="3764">
                  <c:v/>
                </c:pt>
                <c:pt idx="3765">
                  <c:v/>
                </c:pt>
                <c:pt idx="3766">
                  <c:v/>
                </c:pt>
                <c:pt idx="3767">
                  <c:v/>
                </c:pt>
                <c:pt idx="3768">
                  <c:v/>
                </c:pt>
                <c:pt idx="3769">
                  <c:v/>
                </c:pt>
                <c:pt idx="3770">
                  <c:v/>
                </c:pt>
                <c:pt idx="3771">
                  <c:v/>
                </c:pt>
                <c:pt idx="3772">
                  <c:v/>
                </c:pt>
                <c:pt idx="3773">
                  <c:v/>
                </c:pt>
                <c:pt idx="3774">
                  <c:v/>
                </c:pt>
                <c:pt idx="3775">
                  <c:v/>
                </c:pt>
                <c:pt idx="3776">
                  <c:v/>
                </c:pt>
                <c:pt idx="3777">
                  <c:v/>
                </c:pt>
                <c:pt idx="3778">
                  <c:v/>
                </c:pt>
                <c:pt idx="3779">
                  <c:v/>
                </c:pt>
                <c:pt idx="3780">
                  <c:v/>
                </c:pt>
                <c:pt idx="3781">
                  <c:v/>
                </c:pt>
                <c:pt idx="3782">
                  <c:v/>
                </c:pt>
                <c:pt idx="3783">
                  <c:v/>
                </c:pt>
                <c:pt idx="3784">
                  <c:v/>
                </c:pt>
                <c:pt idx="3785">
                  <c:v/>
                </c:pt>
                <c:pt idx="3786">
                  <c:v/>
                </c:pt>
                <c:pt idx="3787">
                  <c:v/>
                </c:pt>
                <c:pt idx="3788">
                  <c:v/>
                </c:pt>
                <c:pt idx="3789">
                  <c:v/>
                </c:pt>
                <c:pt idx="3790">
                  <c:v/>
                </c:pt>
                <c:pt idx="3791">
                  <c:v/>
                </c:pt>
                <c:pt idx="3792">
                  <c:v/>
                </c:pt>
                <c:pt idx="3793">
                  <c:v/>
                </c:pt>
                <c:pt idx="3794">
                  <c:v/>
                </c:pt>
                <c:pt idx="3795">
                  <c:v/>
                </c:pt>
                <c:pt idx="3796">
                  <c:v/>
                </c:pt>
                <c:pt idx="3797">
                  <c:v/>
                </c:pt>
                <c:pt idx="3798">
                  <c:v/>
                </c:pt>
                <c:pt idx="3799">
                  <c:v/>
                </c:pt>
                <c:pt idx="3800">
                  <c:v/>
                </c:pt>
                <c:pt idx="3801">
                  <c:v/>
                </c:pt>
                <c:pt idx="3802">
                  <c:v/>
                </c:pt>
                <c:pt idx="3803">
                  <c:v/>
                </c:pt>
                <c:pt idx="3804">
                  <c:v/>
                </c:pt>
                <c:pt idx="3805">
                  <c:v/>
                </c:pt>
                <c:pt idx="3806">
                  <c:v/>
                </c:pt>
                <c:pt idx="3807">
                  <c:v/>
                </c:pt>
                <c:pt idx="3808">
                  <c:v/>
                </c:pt>
                <c:pt idx="3809">
                  <c:v/>
                </c:pt>
                <c:pt idx="3810">
                  <c:v/>
                </c:pt>
                <c:pt idx="3811">
                  <c:v/>
                </c:pt>
                <c:pt idx="3812">
                  <c:v/>
                </c:pt>
                <c:pt idx="3813">
                  <c:v/>
                </c:pt>
                <c:pt idx="3814">
                  <c:v/>
                </c:pt>
                <c:pt idx="3815">
                  <c:v/>
                </c:pt>
                <c:pt idx="3816">
                  <c:v/>
                </c:pt>
                <c:pt idx="3817">
                  <c:v/>
                </c:pt>
                <c:pt idx="3818">
                  <c:v/>
                </c:pt>
                <c:pt idx="3819">
                  <c:v/>
                </c:pt>
                <c:pt idx="3820">
                  <c:v/>
                </c:pt>
                <c:pt idx="3821">
                  <c:v/>
                </c:pt>
                <c:pt idx="3822">
                  <c:v/>
                </c:pt>
                <c:pt idx="3823">
                  <c:v/>
                </c:pt>
                <c:pt idx="3824">
                  <c:v/>
                </c:pt>
                <c:pt idx="3825">
                  <c:v/>
                </c:pt>
                <c:pt idx="3826">
                  <c:v/>
                </c:pt>
                <c:pt idx="3827">
                  <c:v/>
                </c:pt>
                <c:pt idx="3828">
                  <c:v/>
                </c:pt>
                <c:pt idx="3829">
                  <c:v/>
                </c:pt>
                <c:pt idx="3830">
                  <c:v/>
                </c:pt>
                <c:pt idx="3831">
                  <c:v/>
                </c:pt>
                <c:pt idx="3832">
                  <c:v/>
                </c:pt>
                <c:pt idx="3833">
                  <c:v/>
                </c:pt>
                <c:pt idx="3834">
                  <c:v/>
                </c:pt>
                <c:pt idx="3835">
                  <c:v/>
                </c:pt>
                <c:pt idx="3836">
                  <c:v/>
                </c:pt>
                <c:pt idx="3837">
                  <c:v/>
                </c:pt>
                <c:pt idx="3838">
                  <c:v/>
                </c:pt>
                <c:pt idx="3839">
                  <c:v/>
                </c:pt>
                <c:pt idx="3840">
                  <c:v/>
                </c:pt>
                <c:pt idx="3841">
                  <c:v/>
                </c:pt>
                <c:pt idx="3842">
                  <c:v/>
                </c:pt>
                <c:pt idx="3843">
                  <c:v/>
                </c:pt>
                <c:pt idx="3844">
                  <c:v/>
                </c:pt>
                <c:pt idx="3845">
                  <c:v/>
                </c:pt>
                <c:pt idx="3846">
                  <c:v/>
                </c:pt>
                <c:pt idx="3847">
                  <c:v/>
                </c:pt>
                <c:pt idx="3848">
                  <c:v/>
                </c:pt>
                <c:pt idx="3849">
                  <c:v/>
                </c:pt>
                <c:pt idx="3850">
                  <c:v/>
                </c:pt>
                <c:pt idx="3851">
                  <c:v/>
                </c:pt>
                <c:pt idx="3852">
                  <c:v/>
                </c:pt>
                <c:pt idx="3853">
                  <c:v/>
                </c:pt>
                <c:pt idx="3854">
                  <c:v/>
                </c:pt>
                <c:pt idx="3855">
                  <c:v/>
                </c:pt>
                <c:pt idx="3856">
                  <c:v/>
                </c:pt>
                <c:pt idx="3857">
                  <c:v/>
                </c:pt>
                <c:pt idx="3858">
                  <c:v/>
                </c:pt>
                <c:pt idx="3859">
                  <c:v/>
                </c:pt>
                <c:pt idx="3860">
                  <c:v/>
                </c:pt>
                <c:pt idx="3861">
                  <c:v/>
                </c:pt>
                <c:pt idx="3862">
                  <c:v/>
                </c:pt>
                <c:pt idx="3863">
                  <c:v/>
                </c:pt>
                <c:pt idx="3864">
                  <c:v/>
                </c:pt>
                <c:pt idx="3865">
                  <c:v/>
                </c:pt>
                <c:pt idx="3866">
                  <c:v/>
                </c:pt>
                <c:pt idx="3867">
                  <c:v/>
                </c:pt>
                <c:pt idx="3868">
                  <c:v/>
                </c:pt>
                <c:pt idx="3869">
                  <c:v/>
                </c:pt>
                <c:pt idx="3870">
                  <c:v/>
                </c:pt>
                <c:pt idx="3871">
                  <c:v/>
                </c:pt>
                <c:pt idx="3872">
                  <c:v/>
                </c:pt>
                <c:pt idx="3873">
                  <c:v/>
                </c:pt>
                <c:pt idx="3874">
                  <c:v/>
                </c:pt>
                <c:pt idx="3875">
                  <c:v/>
                </c:pt>
                <c:pt idx="3876">
                  <c:v/>
                </c:pt>
                <c:pt idx="3877">
                  <c:v/>
                </c:pt>
                <c:pt idx="3878">
                  <c:v/>
                </c:pt>
                <c:pt idx="3879">
                  <c:v/>
                </c:pt>
                <c:pt idx="3880">
                  <c:v/>
                </c:pt>
                <c:pt idx="3881">
                  <c:v/>
                </c:pt>
                <c:pt idx="3882">
                  <c:v/>
                </c:pt>
                <c:pt idx="3883">
                  <c:v/>
                </c:pt>
                <c:pt idx="3884">
                  <c:v/>
                </c:pt>
                <c:pt idx="3885">
                  <c:v/>
                </c:pt>
                <c:pt idx="3886">
                  <c:v/>
                </c:pt>
                <c:pt idx="3887">
                  <c:v/>
                </c:pt>
                <c:pt idx="3888">
                  <c:v/>
                </c:pt>
                <c:pt idx="3889">
                  <c:v/>
                </c:pt>
                <c:pt idx="3890">
                  <c:v/>
                </c:pt>
                <c:pt idx="3891">
                  <c:v/>
                </c:pt>
                <c:pt idx="3892">
                  <c:v/>
                </c:pt>
                <c:pt idx="3893">
                  <c:v/>
                </c:pt>
                <c:pt idx="3894">
                  <c:v/>
                </c:pt>
                <c:pt idx="3895">
                  <c:v/>
                </c:pt>
                <c:pt idx="3896">
                  <c:v/>
                </c:pt>
                <c:pt idx="3897">
                  <c:v/>
                </c:pt>
                <c:pt idx="3898">
                  <c:v/>
                </c:pt>
                <c:pt idx="3899">
                  <c:v/>
                </c:pt>
                <c:pt idx="3900">
                  <c:v/>
                </c:pt>
                <c:pt idx="3901">
                  <c:v/>
                </c:pt>
                <c:pt idx="3902">
                  <c:v/>
                </c:pt>
                <c:pt idx="3903">
                  <c:v/>
                </c:pt>
                <c:pt idx="3904">
                  <c:v/>
                </c:pt>
                <c:pt idx="3905">
                  <c:v/>
                </c:pt>
                <c:pt idx="3906">
                  <c:v/>
                </c:pt>
                <c:pt idx="3907">
                  <c:v/>
                </c:pt>
                <c:pt idx="3908">
                  <c:v/>
                </c:pt>
                <c:pt idx="3909">
                  <c:v/>
                </c:pt>
                <c:pt idx="3910">
                  <c:v/>
                </c:pt>
                <c:pt idx="3911">
                  <c:v/>
                </c:pt>
                <c:pt idx="3912">
                  <c:v/>
                </c:pt>
                <c:pt idx="3913">
                  <c:v/>
                </c:pt>
                <c:pt idx="3914">
                  <c:v/>
                </c:pt>
                <c:pt idx="3915">
                  <c:v/>
                </c:pt>
                <c:pt idx="3916">
                  <c:v/>
                </c:pt>
                <c:pt idx="3917">
                  <c:v/>
                </c:pt>
                <c:pt idx="3918">
                  <c:v/>
                </c:pt>
                <c:pt idx="3919">
                  <c:v/>
                </c:pt>
                <c:pt idx="3920">
                  <c:v/>
                </c:pt>
                <c:pt idx="3921">
                  <c:v/>
                </c:pt>
                <c:pt idx="3922">
                  <c:v/>
                </c:pt>
                <c:pt idx="3923">
                  <c:v/>
                </c:pt>
                <c:pt idx="3924">
                  <c:v/>
                </c:pt>
                <c:pt idx="3925">
                  <c:v/>
                </c:pt>
                <c:pt idx="3926">
                  <c:v/>
                </c:pt>
                <c:pt idx="3927">
                  <c:v/>
                </c:pt>
                <c:pt idx="3928">
                  <c:v/>
                </c:pt>
                <c:pt idx="3929">
                  <c:v/>
                </c:pt>
                <c:pt idx="3930">
                  <c:v/>
                </c:pt>
                <c:pt idx="3931">
                  <c:v/>
                </c:pt>
                <c:pt idx="3932">
                  <c:v/>
                </c:pt>
                <c:pt idx="3933">
                  <c:v/>
                </c:pt>
                <c:pt idx="3934">
                  <c:v/>
                </c:pt>
                <c:pt idx="3935">
                  <c:v/>
                </c:pt>
                <c:pt idx="3936">
                  <c:v/>
                </c:pt>
                <c:pt idx="3937">
                  <c:v/>
                </c:pt>
                <c:pt idx="3938">
                  <c:v/>
                </c:pt>
                <c:pt idx="3939">
                  <c:v/>
                </c:pt>
                <c:pt idx="3940">
                  <c:v/>
                </c:pt>
                <c:pt idx="3941">
                  <c:v/>
                </c:pt>
                <c:pt idx="3942">
                  <c:v/>
                </c:pt>
                <c:pt idx="3943">
                  <c:v/>
                </c:pt>
                <c:pt idx="3944">
                  <c:v/>
                </c:pt>
                <c:pt idx="3945">
                  <c:v/>
                </c:pt>
                <c:pt idx="3946">
                  <c:v/>
                </c:pt>
                <c:pt idx="3947">
                  <c:v/>
                </c:pt>
                <c:pt idx="3948">
                  <c:v/>
                </c:pt>
                <c:pt idx="3949">
                  <c:v/>
                </c:pt>
                <c:pt idx="3950">
                  <c:v/>
                </c:pt>
                <c:pt idx="3951">
                  <c:v/>
                </c:pt>
                <c:pt idx="3952">
                  <c:v/>
                </c:pt>
                <c:pt idx="3953">
                  <c:v/>
                </c:pt>
                <c:pt idx="3954">
                  <c:v/>
                </c:pt>
                <c:pt idx="3955">
                  <c:v/>
                </c:pt>
                <c:pt idx="3956">
                  <c:v/>
                </c:pt>
                <c:pt idx="3957">
                  <c:v/>
                </c:pt>
                <c:pt idx="3958">
                  <c:v/>
                </c:pt>
                <c:pt idx="3959">
                  <c:v/>
                </c:pt>
                <c:pt idx="3960">
                  <c:v/>
                </c:pt>
                <c:pt idx="3961">
                  <c:v/>
                </c:pt>
                <c:pt idx="3962">
                  <c:v/>
                </c:pt>
                <c:pt idx="3963">
                  <c:v/>
                </c:pt>
                <c:pt idx="3964">
                  <c:v/>
                </c:pt>
                <c:pt idx="3965">
                  <c:v/>
                </c:pt>
                <c:pt idx="3966">
                  <c:v/>
                </c:pt>
                <c:pt idx="3967">
                  <c:v/>
                </c:pt>
                <c:pt idx="3968">
                  <c:v/>
                </c:pt>
                <c:pt idx="3969">
                  <c:v/>
                </c:pt>
                <c:pt idx="3970">
                  <c:v/>
                </c:pt>
                <c:pt idx="3971">
                  <c:v/>
                </c:pt>
                <c:pt idx="3972">
                  <c:v/>
                </c:pt>
                <c:pt idx="3973">
                  <c:v/>
                </c:pt>
                <c:pt idx="3974">
                  <c:v/>
                </c:pt>
                <c:pt idx="3975">
                  <c:v/>
                </c:pt>
                <c:pt idx="3976">
                  <c:v/>
                </c:pt>
                <c:pt idx="3977">
                  <c:v/>
                </c:pt>
                <c:pt idx="3978">
                  <c:v/>
                </c:pt>
                <c:pt idx="3979">
                  <c:v/>
                </c:pt>
                <c:pt idx="3980">
                  <c:v/>
                </c:pt>
                <c:pt idx="3981">
                  <c:v/>
                </c:pt>
                <c:pt idx="3982">
                  <c:v/>
                </c:pt>
                <c:pt idx="3983">
                  <c:v/>
                </c:pt>
                <c:pt idx="3984">
                  <c:v/>
                </c:pt>
                <c:pt idx="3985">
                  <c:v/>
                </c:pt>
                <c:pt idx="3986">
                  <c:v/>
                </c:pt>
                <c:pt idx="3987">
                  <c:v/>
                </c:pt>
                <c:pt idx="3988">
                  <c:v/>
                </c:pt>
                <c:pt idx="3989">
                  <c:v/>
                </c:pt>
                <c:pt idx="3990">
                  <c:v/>
                </c:pt>
                <c:pt idx="3991">
                  <c:v/>
                </c:pt>
                <c:pt idx="3992">
                  <c:v/>
                </c:pt>
                <c:pt idx="3993">
                  <c:v/>
                </c:pt>
                <c:pt idx="3994">
                  <c:v/>
                </c:pt>
                <c:pt idx="3995">
                  <c:v/>
                </c:pt>
                <c:pt idx="3996">
                  <c:v/>
                </c:pt>
                <c:pt idx="3997">
                  <c:v/>
                </c:pt>
                <c:pt idx="3998">
                  <c:v/>
                </c:pt>
                <c:pt idx="3999">
                  <c:v/>
                </c:pt>
                <c:pt idx="4000">
                  <c:v/>
                </c:pt>
                <c:pt idx="4001">
                  <c:v/>
                </c:pt>
                <c:pt idx="4002">
                  <c:v/>
                </c:pt>
                <c:pt idx="4003">
                  <c:v/>
                </c:pt>
                <c:pt idx="4004">
                  <c:v/>
                </c:pt>
                <c:pt idx="4005">
                  <c:v/>
                </c:pt>
                <c:pt idx="4006">
                  <c:v/>
                </c:pt>
                <c:pt idx="4007">
                  <c:v/>
                </c:pt>
                <c:pt idx="4008">
                  <c:v/>
                </c:pt>
                <c:pt idx="4009">
                  <c:v/>
                </c:pt>
                <c:pt idx="4010">
                  <c:v/>
                </c:pt>
                <c:pt idx="4011">
                  <c:v/>
                </c:pt>
                <c:pt idx="4012">
                  <c:v/>
                </c:pt>
                <c:pt idx="4013">
                  <c:v/>
                </c:pt>
                <c:pt idx="4014">
                  <c:v/>
                </c:pt>
                <c:pt idx="4015">
                  <c:v/>
                </c:pt>
                <c:pt idx="4016">
                  <c:v/>
                </c:pt>
                <c:pt idx="4017">
                  <c:v/>
                </c:pt>
                <c:pt idx="4018">
                  <c:v/>
                </c:pt>
                <c:pt idx="4019">
                  <c:v/>
                </c:pt>
                <c:pt idx="4020">
                  <c:v/>
                </c:pt>
                <c:pt idx="4021">
                  <c:v/>
                </c:pt>
                <c:pt idx="4022">
                  <c:v/>
                </c:pt>
                <c:pt idx="4023">
                  <c:v/>
                </c:pt>
                <c:pt idx="4024">
                  <c:v/>
                </c:pt>
                <c:pt idx="4025">
                  <c:v/>
                </c:pt>
                <c:pt idx="4026">
                  <c:v/>
                </c:pt>
                <c:pt idx="4027">
                  <c:v/>
                </c:pt>
                <c:pt idx="4028">
                  <c:v/>
                </c:pt>
                <c:pt idx="4029">
                  <c:v/>
                </c:pt>
                <c:pt idx="4030">
                  <c:v/>
                </c:pt>
                <c:pt idx="4031">
                  <c:v/>
                </c:pt>
                <c:pt idx="4032">
                  <c:v/>
                </c:pt>
                <c:pt idx="4033">
                  <c:v/>
                </c:pt>
                <c:pt idx="4034">
                  <c:v/>
                </c:pt>
                <c:pt idx="4035">
                  <c:v/>
                </c:pt>
                <c:pt idx="4036">
                  <c:v/>
                </c:pt>
                <c:pt idx="4037">
                  <c:v/>
                </c:pt>
                <c:pt idx="4038">
                  <c:v/>
                </c:pt>
                <c:pt idx="4039">
                  <c:v/>
                </c:pt>
                <c:pt idx="4040">
                  <c:v/>
                </c:pt>
                <c:pt idx="4041">
                  <c:v/>
                </c:pt>
                <c:pt idx="4042">
                  <c:v/>
                </c:pt>
                <c:pt idx="4043">
                  <c:v/>
                </c:pt>
                <c:pt idx="4044">
                  <c:v/>
                </c:pt>
                <c:pt idx="4045">
                  <c:v/>
                </c:pt>
                <c:pt idx="4046">
                  <c:v/>
                </c:pt>
                <c:pt idx="4047">
                  <c:v/>
                </c:pt>
                <c:pt idx="4048">
                  <c:v/>
                </c:pt>
                <c:pt idx="4049">
                  <c:v/>
                </c:pt>
                <c:pt idx="4050">
                  <c:v/>
                </c:pt>
                <c:pt idx="4051">
                  <c:v/>
                </c:pt>
                <c:pt idx="4052">
                  <c:v/>
                </c:pt>
                <c:pt idx="4053">
                  <c:v/>
                </c:pt>
                <c:pt idx="4054">
                  <c:v/>
                </c:pt>
                <c:pt idx="4055">
                  <c:v/>
                </c:pt>
                <c:pt idx="4056">
                  <c:v/>
                </c:pt>
                <c:pt idx="4057">
                  <c:v/>
                </c:pt>
                <c:pt idx="4058">
                  <c:v/>
                </c:pt>
                <c:pt idx="4059">
                  <c:v/>
                </c:pt>
                <c:pt idx="4060">
                  <c:v/>
                </c:pt>
                <c:pt idx="4061">
                  <c:v/>
                </c:pt>
                <c:pt idx="4062">
                  <c:v/>
                </c:pt>
                <c:pt idx="4063">
                  <c:v/>
                </c:pt>
                <c:pt idx="4064">
                  <c:v/>
                </c:pt>
                <c:pt idx="4065">
                  <c:v/>
                </c:pt>
                <c:pt idx="4066">
                  <c:v/>
                </c:pt>
                <c:pt idx="4067">
                  <c:v/>
                </c:pt>
                <c:pt idx="4068">
                  <c:v/>
                </c:pt>
                <c:pt idx="4069">
                  <c:v/>
                </c:pt>
                <c:pt idx="4070">
                  <c:v/>
                </c:pt>
                <c:pt idx="4071">
                  <c:v/>
                </c:pt>
                <c:pt idx="4072">
                  <c:v/>
                </c:pt>
                <c:pt idx="4073">
                  <c:v/>
                </c:pt>
                <c:pt idx="4074">
                  <c:v/>
                </c:pt>
                <c:pt idx="4075">
                  <c:v/>
                </c:pt>
                <c:pt idx="4076">
                  <c:v/>
                </c:pt>
                <c:pt idx="4077">
                  <c:v/>
                </c:pt>
                <c:pt idx="4078">
                  <c:v/>
                </c:pt>
                <c:pt idx="4079">
                  <c:v/>
                </c:pt>
                <c:pt idx="4080">
                  <c:v/>
                </c:pt>
                <c:pt idx="4081">
                  <c:v/>
                </c:pt>
                <c:pt idx="4082">
                  <c:v/>
                </c:pt>
                <c:pt idx="4083">
                  <c:v/>
                </c:pt>
                <c:pt idx="4084">
                  <c:v/>
                </c:pt>
                <c:pt idx="4085">
                  <c:v/>
                </c:pt>
                <c:pt idx="4086">
                  <c:v/>
                </c:pt>
                <c:pt idx="4087">
                  <c:v/>
                </c:pt>
                <c:pt idx="4088">
                  <c:v/>
                </c:pt>
                <c:pt idx="4089">
                  <c:v/>
                </c:pt>
                <c:pt idx="4090">
                  <c:v/>
                </c:pt>
                <c:pt idx="4091">
                  <c:v/>
                </c:pt>
                <c:pt idx="4092">
                  <c:v/>
                </c:pt>
                <c:pt idx="4093">
                  <c:v/>
                </c:pt>
                <c:pt idx="4094">
                  <c:v/>
                </c:pt>
                <c:pt idx="4095">
                  <c:v/>
                </c:pt>
                <c:pt idx="4096">
                  <c:v/>
                </c:pt>
                <c:pt idx="4097">
                  <c:v/>
                </c:pt>
                <c:pt idx="4098">
                  <c:v/>
                </c:pt>
                <c:pt idx="4099">
                  <c:v/>
                </c:pt>
                <c:pt idx="4100">
                  <c:v/>
                </c:pt>
                <c:pt idx="4101">
                  <c:v/>
                </c:pt>
                <c:pt idx="4102">
                  <c:v/>
                </c:pt>
                <c:pt idx="4103">
                  <c:v/>
                </c:pt>
                <c:pt idx="4104">
                  <c:v/>
                </c:pt>
                <c:pt idx="4105">
                  <c:v/>
                </c:pt>
                <c:pt idx="4106">
                  <c:v/>
                </c:pt>
                <c:pt idx="4107">
                  <c:v/>
                </c:pt>
                <c:pt idx="4108">
                  <c:v/>
                </c:pt>
                <c:pt idx="4109">
                  <c:v/>
                </c:pt>
                <c:pt idx="4110">
                  <c:v/>
                </c:pt>
                <c:pt idx="4111">
                  <c:v/>
                </c:pt>
                <c:pt idx="4112">
                  <c:v/>
                </c:pt>
                <c:pt idx="4113">
                  <c:v/>
                </c:pt>
                <c:pt idx="4114">
                  <c:v/>
                </c:pt>
                <c:pt idx="4115">
                  <c:v/>
                </c:pt>
                <c:pt idx="4116">
                  <c:v/>
                </c:pt>
                <c:pt idx="4117">
                  <c:v/>
                </c:pt>
                <c:pt idx="4118">
                  <c:v/>
                </c:pt>
                <c:pt idx="4119">
                  <c:v/>
                </c:pt>
                <c:pt idx="4120">
                  <c:v/>
                </c:pt>
                <c:pt idx="4121">
                  <c:v/>
                </c:pt>
                <c:pt idx="4122">
                  <c:v/>
                </c:pt>
                <c:pt idx="4123">
                  <c:v/>
                </c:pt>
                <c:pt idx="4124">
                  <c:v/>
                </c:pt>
                <c:pt idx="4125">
                  <c:v/>
                </c:pt>
                <c:pt idx="4126">
                  <c:v/>
                </c:pt>
                <c:pt idx="4127">
                  <c:v/>
                </c:pt>
                <c:pt idx="4128">
                  <c:v/>
                </c:pt>
                <c:pt idx="4129">
                  <c:v/>
                </c:pt>
                <c:pt idx="4130">
                  <c:v/>
                </c:pt>
                <c:pt idx="4131">
                  <c:v/>
                </c:pt>
                <c:pt idx="4132">
                  <c:v/>
                </c:pt>
                <c:pt idx="4133">
                  <c:v/>
                </c:pt>
                <c:pt idx="4134">
                  <c:v/>
                </c:pt>
                <c:pt idx="4135">
                  <c:v/>
                </c:pt>
                <c:pt idx="4136">
                  <c:v/>
                </c:pt>
                <c:pt idx="4137">
                  <c:v/>
                </c:pt>
                <c:pt idx="4138">
                  <c:v/>
                </c:pt>
                <c:pt idx="4139">
                  <c:v/>
                </c:pt>
                <c:pt idx="4140">
                  <c:v/>
                </c:pt>
                <c:pt idx="4141">
                  <c:v/>
                </c:pt>
                <c:pt idx="4142">
                  <c:v/>
                </c:pt>
                <c:pt idx="4143">
                  <c:v/>
                </c:pt>
                <c:pt idx="4144">
                  <c:v/>
                </c:pt>
                <c:pt idx="4145">
                  <c:v/>
                </c:pt>
                <c:pt idx="4146">
                  <c:v/>
                </c:pt>
                <c:pt idx="4147">
                  <c:v/>
                </c:pt>
                <c:pt idx="4148">
                  <c:v/>
                </c:pt>
                <c:pt idx="4149">
                  <c:v/>
                </c:pt>
                <c:pt idx="4150">
                  <c:v/>
                </c:pt>
                <c:pt idx="4151">
                  <c:v/>
                </c:pt>
                <c:pt idx="4152">
                  <c:v/>
                </c:pt>
                <c:pt idx="4153">
                  <c:v/>
                </c:pt>
                <c:pt idx="4154">
                  <c:v/>
                </c:pt>
                <c:pt idx="4155">
                  <c:v/>
                </c:pt>
                <c:pt idx="4156">
                  <c:v/>
                </c:pt>
                <c:pt idx="4157">
                  <c:v/>
                </c:pt>
                <c:pt idx="4158">
                  <c:v/>
                </c:pt>
                <c:pt idx="4159">
                  <c:v/>
                </c:pt>
                <c:pt idx="4160">
                  <c:v/>
                </c:pt>
                <c:pt idx="4161">
                  <c:v/>
                </c:pt>
                <c:pt idx="4162">
                  <c:v/>
                </c:pt>
                <c:pt idx="4163">
                  <c:v/>
                </c:pt>
                <c:pt idx="4164">
                  <c:v/>
                </c:pt>
                <c:pt idx="4165">
                  <c:v/>
                </c:pt>
                <c:pt idx="4166">
                  <c:v/>
                </c:pt>
                <c:pt idx="4167">
                  <c:v/>
                </c:pt>
                <c:pt idx="4168">
                  <c:v/>
                </c:pt>
                <c:pt idx="4169">
                  <c:v/>
                </c:pt>
                <c:pt idx="4170">
                  <c:v/>
                </c:pt>
                <c:pt idx="4171">
                  <c:v/>
                </c:pt>
                <c:pt idx="4172">
                  <c:v/>
                </c:pt>
                <c:pt idx="4173">
                  <c:v/>
                </c:pt>
                <c:pt idx="4174">
                  <c:v/>
                </c:pt>
                <c:pt idx="4175">
                  <c:v/>
                </c:pt>
                <c:pt idx="4176">
                  <c:v/>
                </c:pt>
                <c:pt idx="4177">
                  <c:v/>
                </c:pt>
                <c:pt idx="4178">
                  <c:v/>
                </c:pt>
                <c:pt idx="4179">
                  <c:v/>
                </c:pt>
                <c:pt idx="4180">
                  <c:v/>
                </c:pt>
                <c:pt idx="4181">
                  <c:v/>
                </c:pt>
                <c:pt idx="4182">
                  <c:v/>
                </c:pt>
                <c:pt idx="4183">
                  <c:v/>
                </c:pt>
                <c:pt idx="4184">
                  <c:v/>
                </c:pt>
                <c:pt idx="4185">
                  <c:v/>
                </c:pt>
                <c:pt idx="4186">
                  <c:v/>
                </c:pt>
                <c:pt idx="4187">
                  <c:v/>
                </c:pt>
                <c:pt idx="4188">
                  <c:v/>
                </c:pt>
                <c:pt idx="4189">
                  <c:v/>
                </c:pt>
                <c:pt idx="4190">
                  <c:v/>
                </c:pt>
                <c:pt idx="4191">
                  <c:v/>
                </c:pt>
                <c:pt idx="4192">
                  <c:v/>
                </c:pt>
                <c:pt idx="4193">
                  <c:v/>
                </c:pt>
                <c:pt idx="4194">
                  <c:v/>
                </c:pt>
                <c:pt idx="4195">
                  <c:v/>
                </c:pt>
                <c:pt idx="4196">
                  <c:v/>
                </c:pt>
                <c:pt idx="4197">
                  <c:v/>
                </c:pt>
                <c:pt idx="4198">
                  <c:v/>
                </c:pt>
                <c:pt idx="4199">
                  <c:v/>
                </c:pt>
                <c:pt idx="4200">
                  <c:v/>
                </c:pt>
                <c:pt idx="4201">
                  <c:v/>
                </c:pt>
                <c:pt idx="4202">
                  <c:v/>
                </c:pt>
                <c:pt idx="4203">
                  <c:v/>
                </c:pt>
                <c:pt idx="4204">
                  <c:v/>
                </c:pt>
                <c:pt idx="4205">
                  <c:v/>
                </c:pt>
                <c:pt idx="4206">
                  <c:v/>
                </c:pt>
                <c:pt idx="4207">
                  <c:v/>
                </c:pt>
                <c:pt idx="4208">
                  <c:v/>
                </c:pt>
                <c:pt idx="4209">
                  <c:v/>
                </c:pt>
                <c:pt idx="4210">
                  <c:v/>
                </c:pt>
                <c:pt idx="4211">
                  <c:v/>
                </c:pt>
                <c:pt idx="4212">
                  <c:v/>
                </c:pt>
                <c:pt idx="4213">
                  <c:v/>
                </c:pt>
                <c:pt idx="4214">
                  <c:v/>
                </c:pt>
                <c:pt idx="4215">
                  <c:v/>
                </c:pt>
                <c:pt idx="4216">
                  <c:v/>
                </c:pt>
                <c:pt idx="4217">
                  <c:v/>
                </c:pt>
                <c:pt idx="4218">
                  <c:v/>
                </c:pt>
                <c:pt idx="4219">
                  <c:v/>
                </c:pt>
                <c:pt idx="4220">
                  <c:v/>
                </c:pt>
                <c:pt idx="4221">
                  <c:v/>
                </c:pt>
                <c:pt idx="4222">
                  <c:v/>
                </c:pt>
                <c:pt idx="4223">
                  <c:v/>
                </c:pt>
                <c:pt idx="4224">
                  <c:v/>
                </c:pt>
                <c:pt idx="4225">
                  <c:v/>
                </c:pt>
                <c:pt idx="4226">
                  <c:v/>
                </c:pt>
                <c:pt idx="4227">
                  <c:v/>
                </c:pt>
                <c:pt idx="4228">
                  <c:v/>
                </c:pt>
                <c:pt idx="4229">
                  <c:v/>
                </c:pt>
                <c:pt idx="4230">
                  <c:v/>
                </c:pt>
                <c:pt idx="4231">
                  <c:v/>
                </c:pt>
                <c:pt idx="4232">
                  <c:v/>
                </c:pt>
                <c:pt idx="4233">
                  <c:v/>
                </c:pt>
                <c:pt idx="4234">
                  <c:v/>
                </c:pt>
                <c:pt idx="4235">
                  <c:v/>
                </c:pt>
                <c:pt idx="4236">
                  <c:v/>
                </c:pt>
                <c:pt idx="4237">
                  <c:v/>
                </c:pt>
                <c:pt idx="4238">
                  <c:v/>
                </c:pt>
                <c:pt idx="4239">
                  <c:v/>
                </c:pt>
                <c:pt idx="4240">
                  <c:v/>
                </c:pt>
                <c:pt idx="4241">
                  <c:v/>
                </c:pt>
                <c:pt idx="4242">
                  <c:v/>
                </c:pt>
                <c:pt idx="4243">
                  <c:v/>
                </c:pt>
                <c:pt idx="4244">
                  <c:v/>
                </c:pt>
                <c:pt idx="4245">
                  <c:v/>
                </c:pt>
                <c:pt idx="4246">
                  <c:v/>
                </c:pt>
                <c:pt idx="4247">
                  <c:v/>
                </c:pt>
                <c:pt idx="4248">
                  <c:v/>
                </c:pt>
                <c:pt idx="4249">
                  <c:v/>
                </c:pt>
                <c:pt idx="4250">
                  <c:v/>
                </c:pt>
                <c:pt idx="4251">
                  <c:v/>
                </c:pt>
                <c:pt idx="4252">
                  <c:v/>
                </c:pt>
                <c:pt idx="4253">
                  <c:v/>
                </c:pt>
                <c:pt idx="4254">
                  <c:v/>
                </c:pt>
                <c:pt idx="4255">
                  <c:v/>
                </c:pt>
                <c:pt idx="4256">
                  <c:v/>
                </c:pt>
                <c:pt idx="4257">
                  <c:v/>
                </c:pt>
                <c:pt idx="4258">
                  <c:v/>
                </c:pt>
                <c:pt idx="4259">
                  <c:v/>
                </c:pt>
                <c:pt idx="4260">
                  <c:v/>
                </c:pt>
                <c:pt idx="4261">
                  <c:v/>
                </c:pt>
                <c:pt idx="4262">
                  <c:v/>
                </c:pt>
                <c:pt idx="4263">
                  <c:v/>
                </c:pt>
                <c:pt idx="4264">
                  <c:v/>
                </c:pt>
                <c:pt idx="4265">
                  <c:v/>
                </c:pt>
                <c:pt idx="4266">
                  <c:v/>
                </c:pt>
                <c:pt idx="4267">
                  <c:v/>
                </c:pt>
                <c:pt idx="4268">
                  <c:v/>
                </c:pt>
                <c:pt idx="4269">
                  <c:v/>
                </c:pt>
                <c:pt idx="4270">
                  <c:v/>
                </c:pt>
                <c:pt idx="4271">
                  <c:v/>
                </c:pt>
                <c:pt idx="4272">
                  <c:v/>
                </c:pt>
                <c:pt idx="4273">
                  <c:v/>
                </c:pt>
                <c:pt idx="4274">
                  <c:v/>
                </c:pt>
                <c:pt idx="4275">
                  <c:v/>
                </c:pt>
                <c:pt idx="4276">
                  <c:v/>
                </c:pt>
                <c:pt idx="4277">
                  <c:v/>
                </c:pt>
                <c:pt idx="4278">
                  <c:v/>
                </c:pt>
                <c:pt idx="4279">
                  <c:v/>
                </c:pt>
                <c:pt idx="4280">
                  <c:v/>
                </c:pt>
                <c:pt idx="4281">
                  <c:v/>
                </c:pt>
                <c:pt idx="4282">
                  <c:v/>
                </c:pt>
                <c:pt idx="4283">
                  <c:v/>
                </c:pt>
                <c:pt idx="4284">
                  <c:v/>
                </c:pt>
                <c:pt idx="4285">
                  <c:v/>
                </c:pt>
                <c:pt idx="4286">
                  <c:v/>
                </c:pt>
                <c:pt idx="4287">
                  <c:v/>
                </c:pt>
                <c:pt idx="4288">
                  <c:v/>
                </c:pt>
                <c:pt idx="4289">
                  <c:v/>
                </c:pt>
                <c:pt idx="4290">
                  <c:v/>
                </c:pt>
                <c:pt idx="4291">
                  <c:v/>
                </c:pt>
                <c:pt idx="4292">
                  <c:v/>
                </c:pt>
                <c:pt idx="4293">
                  <c:v/>
                </c:pt>
                <c:pt idx="4294">
                  <c:v/>
                </c:pt>
                <c:pt idx="4295">
                  <c:v/>
                </c:pt>
                <c:pt idx="4296">
                  <c:v/>
                </c:pt>
                <c:pt idx="4297">
                  <c:v/>
                </c:pt>
                <c:pt idx="4298">
                  <c:v/>
                </c:pt>
                <c:pt idx="4299">
                  <c:v/>
                </c:pt>
                <c:pt idx="4300">
                  <c:v/>
                </c:pt>
                <c:pt idx="4301">
                  <c:v/>
                </c:pt>
                <c:pt idx="4302">
                  <c:v/>
                </c:pt>
                <c:pt idx="4303">
                  <c:v/>
                </c:pt>
                <c:pt idx="4304">
                  <c:v/>
                </c:pt>
                <c:pt idx="4305">
                  <c:v/>
                </c:pt>
                <c:pt idx="4306">
                  <c:v/>
                </c:pt>
                <c:pt idx="4307">
                  <c:v/>
                </c:pt>
                <c:pt idx="4308">
                  <c:v/>
                </c:pt>
                <c:pt idx="4309">
                  <c:v/>
                </c:pt>
                <c:pt idx="4310">
                  <c:v/>
                </c:pt>
                <c:pt idx="4311">
                  <c:v/>
                </c:pt>
                <c:pt idx="4312">
                  <c:v/>
                </c:pt>
                <c:pt idx="4313">
                  <c:v/>
                </c:pt>
                <c:pt idx="4314">
                  <c:v/>
                </c:pt>
                <c:pt idx="4315">
                  <c:v/>
                </c:pt>
                <c:pt idx="4316">
                  <c:v/>
                </c:pt>
                <c:pt idx="4317">
                  <c:v/>
                </c:pt>
                <c:pt idx="4318">
                  <c:v/>
                </c:pt>
                <c:pt idx="4319">
                  <c:v/>
                </c:pt>
                <c:pt idx="4320">
                  <c:v/>
                </c:pt>
                <c:pt idx="4321">
                  <c:v/>
                </c:pt>
                <c:pt idx="4322">
                  <c:v/>
                </c:pt>
                <c:pt idx="4323">
                  <c:v/>
                </c:pt>
                <c:pt idx="4324">
                  <c:v/>
                </c:pt>
                <c:pt idx="4325">
                  <c:v/>
                </c:pt>
                <c:pt idx="4326">
                  <c:v/>
                </c:pt>
                <c:pt idx="4327">
                  <c:v/>
                </c:pt>
                <c:pt idx="4328">
                  <c:v/>
                </c:pt>
                <c:pt idx="4329">
                  <c:v/>
                </c:pt>
                <c:pt idx="4330">
                  <c:v/>
                </c:pt>
                <c:pt idx="4331">
                  <c:v/>
                </c:pt>
                <c:pt idx="4332">
                  <c:v/>
                </c:pt>
                <c:pt idx="4333">
                  <c:v/>
                </c:pt>
                <c:pt idx="4334">
                  <c:v/>
                </c:pt>
                <c:pt idx="4335">
                  <c:v/>
                </c:pt>
                <c:pt idx="4336">
                  <c:v/>
                </c:pt>
                <c:pt idx="4337">
                  <c:v/>
                </c:pt>
                <c:pt idx="4338">
                  <c:v/>
                </c:pt>
                <c:pt idx="4339">
                  <c:v/>
                </c:pt>
                <c:pt idx="4340">
                  <c:v/>
                </c:pt>
                <c:pt idx="4341">
                  <c:v/>
                </c:pt>
                <c:pt idx="4342">
                  <c:v/>
                </c:pt>
                <c:pt idx="4343">
                  <c:v/>
                </c:pt>
                <c:pt idx="4344">
                  <c:v/>
                </c:pt>
                <c:pt idx="4345">
                  <c:v/>
                </c:pt>
                <c:pt idx="4346">
                  <c:v/>
                </c:pt>
                <c:pt idx="4347">
                  <c:v/>
                </c:pt>
                <c:pt idx="4348">
                  <c:v/>
                </c:pt>
                <c:pt idx="4349">
                  <c:v/>
                </c:pt>
                <c:pt idx="4350">
                  <c:v/>
                </c:pt>
                <c:pt idx="4351">
                  <c:v/>
                </c:pt>
                <c:pt idx="4352">
                  <c:v/>
                </c:pt>
                <c:pt idx="4353">
                  <c:v/>
                </c:pt>
                <c:pt idx="4354">
                  <c:v/>
                </c:pt>
                <c:pt idx="4355">
                  <c:v/>
                </c:pt>
                <c:pt idx="4356">
                  <c:v/>
                </c:pt>
                <c:pt idx="4357">
                  <c:v/>
                </c:pt>
                <c:pt idx="4358">
                  <c:v/>
                </c:pt>
                <c:pt idx="4359">
                  <c:v/>
                </c:pt>
                <c:pt idx="4360">
                  <c:v/>
                </c:pt>
                <c:pt idx="4361">
                  <c:v/>
                </c:pt>
                <c:pt idx="4362">
                  <c:v/>
                </c:pt>
                <c:pt idx="4363">
                  <c:v/>
                </c:pt>
                <c:pt idx="4364">
                  <c:v/>
                </c:pt>
                <c:pt idx="4365">
                  <c:v/>
                </c:pt>
                <c:pt idx="4366">
                  <c:v/>
                </c:pt>
                <c:pt idx="4367">
                  <c:v/>
                </c:pt>
                <c:pt idx="4368">
                  <c:v/>
                </c:pt>
                <c:pt idx="4369">
                  <c:v/>
                </c:pt>
                <c:pt idx="4370">
                  <c:v/>
                </c:pt>
                <c:pt idx="4371">
                  <c:v/>
                </c:pt>
                <c:pt idx="4372">
                  <c:v/>
                </c:pt>
                <c:pt idx="4373">
                  <c:v/>
                </c:pt>
                <c:pt idx="4374">
                  <c:v/>
                </c:pt>
                <c:pt idx="4375">
                  <c:v/>
                </c:pt>
                <c:pt idx="4376">
                  <c:v/>
                </c:pt>
                <c:pt idx="4377">
                  <c:v/>
                </c:pt>
                <c:pt idx="4378">
                  <c:v/>
                </c:pt>
                <c:pt idx="4379">
                  <c:v/>
                </c:pt>
                <c:pt idx="4380">
                  <c:v/>
                </c:pt>
                <c:pt idx="4381">
                  <c:v/>
                </c:pt>
                <c:pt idx="4382">
                  <c:v/>
                </c:pt>
                <c:pt idx="4383">
                  <c:v/>
                </c:pt>
                <c:pt idx="4384">
                  <c:v/>
                </c:pt>
                <c:pt idx="4385">
                  <c:v/>
                </c:pt>
                <c:pt idx="4386">
                  <c:v/>
                </c:pt>
                <c:pt idx="4387">
                  <c:v/>
                </c:pt>
                <c:pt idx="4388">
                  <c:v/>
                </c:pt>
                <c:pt idx="4389">
                  <c:v/>
                </c:pt>
                <c:pt idx="4390">
                  <c:v/>
                </c:pt>
                <c:pt idx="4391">
                  <c:v/>
                </c:pt>
                <c:pt idx="4392">
                  <c:v/>
                </c:pt>
                <c:pt idx="4393">
                  <c:v/>
                </c:pt>
                <c:pt idx="4394">
                  <c:v/>
                </c:pt>
                <c:pt idx="4395">
                  <c:v/>
                </c:pt>
                <c:pt idx="4396">
                  <c:v/>
                </c:pt>
                <c:pt idx="4397">
                  <c:v/>
                </c:pt>
                <c:pt idx="4398">
                  <c:v/>
                </c:pt>
                <c:pt idx="4399">
                  <c:v/>
                </c:pt>
                <c:pt idx="4400">
                  <c:v/>
                </c:pt>
                <c:pt idx="4401">
                  <c:v/>
                </c:pt>
                <c:pt idx="4402">
                  <c:v/>
                </c:pt>
                <c:pt idx="4403">
                  <c:v/>
                </c:pt>
                <c:pt idx="4404">
                  <c:v/>
                </c:pt>
                <c:pt idx="4405">
                  <c:v/>
                </c:pt>
                <c:pt idx="4406">
                  <c:v/>
                </c:pt>
                <c:pt idx="4407">
                  <c:v/>
                </c:pt>
                <c:pt idx="4408">
                  <c:v/>
                </c:pt>
                <c:pt idx="4409">
                  <c:v/>
                </c:pt>
                <c:pt idx="4410">
                  <c:v/>
                </c:pt>
                <c:pt idx="4411">
                  <c:v/>
                </c:pt>
                <c:pt idx="4412">
                  <c:v/>
                </c:pt>
                <c:pt idx="4413">
                  <c:v/>
                </c:pt>
                <c:pt idx="4414">
                  <c:v/>
                </c:pt>
                <c:pt idx="4415">
                  <c:v/>
                </c:pt>
                <c:pt idx="4416">
                  <c:v/>
                </c:pt>
                <c:pt idx="4417">
                  <c:v/>
                </c:pt>
                <c:pt idx="4418">
                  <c:v/>
                </c:pt>
                <c:pt idx="4419">
                  <c:v/>
                </c:pt>
                <c:pt idx="4420">
                  <c:v/>
                </c:pt>
                <c:pt idx="4421">
                  <c:v/>
                </c:pt>
                <c:pt idx="4422">
                  <c:v/>
                </c:pt>
                <c:pt idx="4423">
                  <c:v/>
                </c:pt>
                <c:pt idx="4424">
                  <c:v/>
                </c:pt>
                <c:pt idx="4425">
                  <c:v/>
                </c:pt>
                <c:pt idx="4426">
                  <c:v/>
                </c:pt>
                <c:pt idx="4427">
                  <c:v/>
                </c:pt>
                <c:pt idx="4428">
                  <c:v/>
                </c:pt>
                <c:pt idx="4429">
                  <c:v/>
                </c:pt>
                <c:pt idx="4430">
                  <c:v/>
                </c:pt>
                <c:pt idx="4431">
                  <c:v/>
                </c:pt>
                <c:pt idx="4432">
                  <c:v/>
                </c:pt>
                <c:pt idx="4433">
                  <c:v/>
                </c:pt>
                <c:pt idx="4434">
                  <c:v/>
                </c:pt>
                <c:pt idx="4435">
                  <c:v/>
                </c:pt>
                <c:pt idx="4436">
                  <c:v/>
                </c:pt>
                <c:pt idx="4437">
                  <c:v/>
                </c:pt>
                <c:pt idx="4438">
                  <c:v/>
                </c:pt>
                <c:pt idx="4439">
                  <c:v/>
                </c:pt>
                <c:pt idx="4440">
                  <c:v/>
                </c:pt>
                <c:pt idx="4441">
                  <c:v/>
                </c:pt>
                <c:pt idx="4442">
                  <c:v/>
                </c:pt>
                <c:pt idx="4443">
                  <c:v/>
                </c:pt>
                <c:pt idx="4444">
                  <c:v/>
                </c:pt>
                <c:pt idx="4445">
                  <c:v/>
                </c:pt>
                <c:pt idx="4446">
                  <c:v/>
                </c:pt>
                <c:pt idx="4447">
                  <c:v/>
                </c:pt>
                <c:pt idx="4448">
                  <c:v/>
                </c:pt>
                <c:pt idx="4449">
                  <c:v/>
                </c:pt>
                <c:pt idx="4450">
                  <c:v/>
                </c:pt>
                <c:pt idx="4451">
                  <c:v/>
                </c:pt>
                <c:pt idx="4452">
                  <c:v/>
                </c:pt>
                <c:pt idx="4453">
                  <c:v/>
                </c:pt>
                <c:pt idx="4454">
                  <c:v/>
                </c:pt>
                <c:pt idx="4455">
                  <c:v/>
                </c:pt>
                <c:pt idx="4456">
                  <c:v/>
                </c:pt>
                <c:pt idx="4457">
                  <c:v/>
                </c:pt>
                <c:pt idx="4458">
                  <c:v/>
                </c:pt>
                <c:pt idx="4459">
                  <c:v/>
                </c:pt>
                <c:pt idx="4460">
                  <c:v/>
                </c:pt>
                <c:pt idx="4461">
                  <c:v/>
                </c:pt>
                <c:pt idx="4462">
                  <c:v/>
                </c:pt>
                <c:pt idx="4463">
                  <c:v/>
                </c:pt>
                <c:pt idx="4464">
                  <c:v/>
                </c:pt>
                <c:pt idx="4465">
                  <c:v/>
                </c:pt>
                <c:pt idx="4466">
                  <c:v/>
                </c:pt>
                <c:pt idx="4467">
                  <c:v/>
                </c:pt>
                <c:pt idx="4468">
                  <c:v/>
                </c:pt>
                <c:pt idx="4469">
                  <c:v/>
                </c:pt>
                <c:pt idx="4470">
                  <c:v/>
                </c:pt>
                <c:pt idx="4471">
                  <c:v/>
                </c:pt>
                <c:pt idx="4472">
                  <c:v/>
                </c:pt>
                <c:pt idx="4473">
                  <c:v/>
                </c:pt>
                <c:pt idx="4474">
                  <c:v/>
                </c:pt>
                <c:pt idx="4475">
                  <c:v/>
                </c:pt>
                <c:pt idx="4476">
                  <c:v/>
                </c:pt>
                <c:pt idx="4477">
                  <c:v/>
                </c:pt>
                <c:pt idx="4478">
                  <c:v/>
                </c:pt>
                <c:pt idx="4479">
                  <c:v/>
                </c:pt>
                <c:pt idx="4480">
                  <c:v/>
                </c:pt>
                <c:pt idx="4481">
                  <c:v/>
                </c:pt>
                <c:pt idx="4482">
                  <c:v/>
                </c:pt>
                <c:pt idx="4483">
                  <c:v/>
                </c:pt>
                <c:pt idx="4484">
                  <c:v/>
                </c:pt>
                <c:pt idx="4485">
                  <c:v/>
                </c:pt>
                <c:pt idx="4486">
                  <c:v/>
                </c:pt>
                <c:pt idx="4487">
                  <c:v/>
                </c:pt>
                <c:pt idx="4488">
                  <c:v/>
                </c:pt>
                <c:pt idx="4489">
                  <c:v/>
                </c:pt>
                <c:pt idx="4490">
                  <c:v/>
                </c:pt>
                <c:pt idx="4491">
                  <c:v/>
                </c:pt>
                <c:pt idx="4492">
                  <c:v/>
                </c:pt>
                <c:pt idx="4493">
                  <c:v/>
                </c:pt>
                <c:pt idx="4494">
                  <c:v/>
                </c:pt>
                <c:pt idx="4495">
                  <c:v/>
                </c:pt>
                <c:pt idx="4496">
                  <c:v/>
                </c:pt>
                <c:pt idx="4497">
                  <c:v/>
                </c:pt>
                <c:pt idx="4498">
                  <c:v/>
                </c:pt>
                <c:pt idx="4499">
                  <c:v/>
                </c:pt>
                <c:pt idx="4500">
                  <c:v/>
                </c:pt>
                <c:pt idx="4501">
                  <c:v/>
                </c:pt>
                <c:pt idx="4502">
                  <c:v/>
                </c:pt>
                <c:pt idx="4503">
                  <c:v/>
                </c:pt>
                <c:pt idx="4504">
                  <c:v/>
                </c:pt>
                <c:pt idx="4505">
                  <c:v/>
                </c:pt>
                <c:pt idx="4506">
                  <c:v/>
                </c:pt>
                <c:pt idx="4507">
                  <c:v/>
                </c:pt>
                <c:pt idx="4508">
                  <c:v/>
                </c:pt>
                <c:pt idx="4509">
                  <c:v/>
                </c:pt>
                <c:pt idx="4510">
                  <c:v/>
                </c:pt>
                <c:pt idx="4511">
                  <c:v/>
                </c:pt>
                <c:pt idx="4512">
                  <c:v/>
                </c:pt>
                <c:pt idx="4513">
                  <c:v/>
                </c:pt>
                <c:pt idx="4514">
                  <c:v/>
                </c:pt>
                <c:pt idx="4515">
                  <c:v/>
                </c:pt>
                <c:pt idx="4516">
                  <c:v/>
                </c:pt>
                <c:pt idx="4517">
                  <c:v/>
                </c:pt>
                <c:pt idx="4518">
                  <c:v/>
                </c:pt>
                <c:pt idx="4519">
                  <c:v/>
                </c:pt>
                <c:pt idx="4520">
                  <c:v/>
                </c:pt>
                <c:pt idx="4521">
                  <c:v/>
                </c:pt>
                <c:pt idx="4522">
                  <c:v/>
                </c:pt>
                <c:pt idx="4523">
                  <c:v/>
                </c:pt>
                <c:pt idx="4524">
                  <c:v/>
                </c:pt>
                <c:pt idx="4525">
                  <c:v/>
                </c:pt>
                <c:pt idx="4526">
                  <c:v/>
                </c:pt>
                <c:pt idx="4527">
                  <c:v/>
                </c:pt>
                <c:pt idx="4528">
                  <c:v/>
                </c:pt>
                <c:pt idx="4529">
                  <c:v/>
                </c:pt>
                <c:pt idx="4530">
                  <c:v/>
                </c:pt>
                <c:pt idx="4531">
                  <c:v/>
                </c:pt>
                <c:pt idx="4532">
                  <c:v/>
                </c:pt>
                <c:pt idx="4533">
                  <c:v/>
                </c:pt>
                <c:pt idx="4534">
                  <c:v/>
                </c:pt>
                <c:pt idx="4535">
                  <c:v/>
                </c:pt>
                <c:pt idx="4536">
                  <c:v/>
                </c:pt>
                <c:pt idx="4537">
                  <c:v/>
                </c:pt>
                <c:pt idx="4538">
                  <c:v/>
                </c:pt>
                <c:pt idx="4539">
                  <c:v/>
                </c:pt>
                <c:pt idx="4540">
                  <c:v/>
                </c:pt>
                <c:pt idx="4541">
                  <c:v/>
                </c:pt>
                <c:pt idx="4542">
                  <c:v/>
                </c:pt>
                <c:pt idx="4543">
                  <c:v/>
                </c:pt>
                <c:pt idx="4544">
                  <c:v/>
                </c:pt>
                <c:pt idx="4545">
                  <c:v/>
                </c:pt>
                <c:pt idx="4546">
                  <c:v/>
                </c:pt>
                <c:pt idx="4547">
                  <c:v/>
                </c:pt>
                <c:pt idx="4548">
                  <c:v/>
                </c:pt>
                <c:pt idx="4549">
                  <c:v/>
                </c:pt>
                <c:pt idx="4550">
                  <c:v/>
                </c:pt>
                <c:pt idx="4551">
                  <c:v/>
                </c:pt>
                <c:pt idx="4552">
                  <c:v/>
                </c:pt>
                <c:pt idx="4553">
                  <c:v/>
                </c:pt>
                <c:pt idx="4554">
                  <c:v/>
                </c:pt>
                <c:pt idx="4555">
                  <c:v/>
                </c:pt>
                <c:pt idx="4556">
                  <c:v/>
                </c:pt>
                <c:pt idx="4557">
                  <c:v/>
                </c:pt>
                <c:pt idx="4558">
                  <c:v/>
                </c:pt>
                <c:pt idx="4559">
                  <c:v/>
                </c:pt>
                <c:pt idx="4560">
                  <c:v/>
                </c:pt>
                <c:pt idx="4561">
                  <c:v/>
                </c:pt>
                <c:pt idx="4562">
                  <c:v/>
                </c:pt>
                <c:pt idx="4563">
                  <c:v/>
                </c:pt>
                <c:pt idx="4564">
                  <c:v/>
                </c:pt>
                <c:pt idx="4565">
                  <c:v/>
                </c:pt>
                <c:pt idx="4566">
                  <c:v/>
                </c:pt>
                <c:pt idx="4567">
                  <c:v/>
                </c:pt>
                <c:pt idx="4568">
                  <c:v/>
                </c:pt>
                <c:pt idx="4569">
                  <c:v/>
                </c:pt>
                <c:pt idx="4570">
                  <c:v/>
                </c:pt>
                <c:pt idx="4571">
                  <c:v/>
                </c:pt>
                <c:pt idx="4572">
                  <c:v/>
                </c:pt>
                <c:pt idx="4573">
                  <c:v/>
                </c:pt>
                <c:pt idx="4574">
                  <c:v/>
                </c:pt>
                <c:pt idx="4575">
                  <c:v/>
                </c:pt>
                <c:pt idx="4576">
                  <c:v/>
                </c:pt>
                <c:pt idx="4577">
                  <c:v/>
                </c:pt>
                <c:pt idx="4578">
                  <c:v/>
                </c:pt>
                <c:pt idx="4579">
                  <c:v/>
                </c:pt>
                <c:pt idx="4580">
                  <c:v/>
                </c:pt>
                <c:pt idx="4581">
                  <c:v/>
                </c:pt>
                <c:pt idx="4582">
                  <c:v/>
                </c:pt>
                <c:pt idx="4583">
                  <c:v/>
                </c:pt>
                <c:pt idx="4584">
                  <c:v/>
                </c:pt>
                <c:pt idx="4585">
                  <c:v/>
                </c:pt>
                <c:pt idx="4586">
                  <c:v/>
                </c:pt>
                <c:pt idx="4587">
                  <c:v/>
                </c:pt>
                <c:pt idx="4588">
                  <c:v/>
                </c:pt>
                <c:pt idx="4589">
                  <c:v/>
                </c:pt>
                <c:pt idx="4590">
                  <c:v/>
                </c:pt>
                <c:pt idx="4591">
                  <c:v/>
                </c:pt>
                <c:pt idx="4592">
                  <c:v/>
                </c:pt>
                <c:pt idx="4593">
                  <c:v/>
                </c:pt>
                <c:pt idx="4594">
                  <c:v/>
                </c:pt>
                <c:pt idx="4595">
                  <c:v/>
                </c:pt>
                <c:pt idx="4596">
                  <c:v/>
                </c:pt>
                <c:pt idx="4597">
                  <c:v/>
                </c:pt>
                <c:pt idx="4598">
                  <c:v/>
                </c:pt>
                <c:pt idx="4599">
                  <c:v/>
                </c:pt>
                <c:pt idx="4600">
                  <c:v/>
                </c:pt>
                <c:pt idx="4601">
                  <c:v/>
                </c:pt>
                <c:pt idx="4602">
                  <c:v/>
                </c:pt>
                <c:pt idx="4603">
                  <c:v/>
                </c:pt>
                <c:pt idx="4604">
                  <c:v/>
                </c:pt>
                <c:pt idx="4605">
                  <c:v/>
                </c:pt>
                <c:pt idx="4606">
                  <c:v/>
                </c:pt>
                <c:pt idx="4607">
                  <c:v/>
                </c:pt>
                <c:pt idx="4608">
                  <c:v/>
                </c:pt>
                <c:pt idx="4609">
                  <c:v/>
                </c:pt>
                <c:pt idx="4610">
                  <c:v/>
                </c:pt>
                <c:pt idx="4611">
                  <c:v/>
                </c:pt>
                <c:pt idx="4612">
                  <c:v/>
                </c:pt>
                <c:pt idx="4613">
                  <c:v/>
                </c:pt>
                <c:pt idx="4614">
                  <c:v/>
                </c:pt>
                <c:pt idx="4615">
                  <c:v/>
                </c:pt>
                <c:pt idx="4616">
                  <c:v/>
                </c:pt>
                <c:pt idx="4617">
                  <c:v/>
                </c:pt>
                <c:pt idx="4618">
                  <c:v/>
                </c:pt>
                <c:pt idx="4619">
                  <c:v/>
                </c:pt>
                <c:pt idx="4620">
                  <c:v/>
                </c:pt>
                <c:pt idx="4621">
                  <c:v/>
                </c:pt>
                <c:pt idx="4622">
                  <c:v/>
                </c:pt>
                <c:pt idx="4623">
                  <c:v/>
                </c:pt>
                <c:pt idx="4624">
                  <c:v/>
                </c:pt>
                <c:pt idx="4625">
                  <c:v/>
                </c:pt>
                <c:pt idx="4626">
                  <c:v/>
                </c:pt>
                <c:pt idx="4627">
                  <c:v/>
                </c:pt>
                <c:pt idx="4628">
                  <c:v/>
                </c:pt>
                <c:pt idx="4629">
                  <c:v/>
                </c:pt>
                <c:pt idx="4630">
                  <c:v/>
                </c:pt>
                <c:pt idx="4631">
                  <c:v/>
                </c:pt>
                <c:pt idx="4632">
                  <c:v/>
                </c:pt>
                <c:pt idx="4633">
                  <c:v/>
                </c:pt>
                <c:pt idx="4634">
                  <c:v/>
                </c:pt>
                <c:pt idx="4635">
                  <c:v/>
                </c:pt>
                <c:pt idx="4636">
                  <c:v/>
                </c:pt>
                <c:pt idx="4637">
                  <c:v/>
                </c:pt>
                <c:pt idx="4638">
                  <c:v/>
                </c:pt>
                <c:pt idx="4639">
                  <c:v/>
                </c:pt>
                <c:pt idx="4640">
                  <c:v/>
                </c:pt>
                <c:pt idx="4641">
                  <c:v/>
                </c:pt>
                <c:pt idx="4642">
                  <c:v/>
                </c:pt>
                <c:pt idx="4643">
                  <c:v/>
                </c:pt>
                <c:pt idx="4644">
                  <c:v/>
                </c:pt>
                <c:pt idx="4645">
                  <c:v/>
                </c:pt>
                <c:pt idx="4646">
                  <c:v/>
                </c:pt>
                <c:pt idx="4647">
                  <c:v/>
                </c:pt>
                <c:pt idx="4648">
                  <c:v/>
                </c:pt>
                <c:pt idx="4649">
                  <c:v/>
                </c:pt>
                <c:pt idx="4650">
                  <c:v/>
                </c:pt>
                <c:pt idx="4651">
                  <c:v/>
                </c:pt>
                <c:pt idx="4652">
                  <c:v/>
                </c:pt>
                <c:pt idx="4653">
                  <c:v/>
                </c:pt>
                <c:pt idx="4654">
                  <c:v/>
                </c:pt>
                <c:pt idx="4655">
                  <c:v/>
                </c:pt>
                <c:pt idx="4656">
                  <c:v/>
                </c:pt>
                <c:pt idx="4657">
                  <c:v/>
                </c:pt>
                <c:pt idx="4658">
                  <c:v/>
                </c:pt>
                <c:pt idx="4659">
                  <c:v/>
                </c:pt>
                <c:pt idx="4660">
                  <c:v/>
                </c:pt>
                <c:pt idx="4661">
                  <c:v/>
                </c:pt>
                <c:pt idx="4662">
                  <c:v/>
                </c:pt>
                <c:pt idx="4663">
                  <c:v/>
                </c:pt>
                <c:pt idx="4664">
                  <c:v/>
                </c:pt>
                <c:pt idx="4665">
                  <c:v/>
                </c:pt>
                <c:pt idx="4666">
                  <c:v/>
                </c:pt>
                <c:pt idx="4667">
                  <c:v/>
                </c:pt>
                <c:pt idx="4668">
                  <c:v/>
                </c:pt>
                <c:pt idx="4669">
                  <c:v/>
                </c:pt>
                <c:pt idx="4670">
                  <c:v/>
                </c:pt>
                <c:pt idx="4671">
                  <c:v/>
                </c:pt>
                <c:pt idx="4672">
                  <c:v/>
                </c:pt>
                <c:pt idx="4673">
                  <c:v/>
                </c:pt>
                <c:pt idx="4674">
                  <c:v/>
                </c:pt>
                <c:pt idx="4675">
                  <c:v/>
                </c:pt>
                <c:pt idx="4676">
                  <c:v/>
                </c:pt>
                <c:pt idx="4677">
                  <c:v/>
                </c:pt>
                <c:pt idx="4678">
                  <c:v/>
                </c:pt>
                <c:pt idx="4679">
                  <c:v/>
                </c:pt>
                <c:pt idx="4680">
                  <c:v/>
                </c:pt>
                <c:pt idx="4681">
                  <c:v/>
                </c:pt>
                <c:pt idx="4682">
                  <c:v/>
                </c:pt>
                <c:pt idx="4683">
                  <c:v/>
                </c:pt>
                <c:pt idx="4684">
                  <c:v/>
                </c:pt>
                <c:pt idx="4685">
                  <c:v/>
                </c:pt>
                <c:pt idx="4686">
                  <c:v/>
                </c:pt>
                <c:pt idx="4687">
                  <c:v/>
                </c:pt>
                <c:pt idx="4688">
                  <c:v/>
                </c:pt>
                <c:pt idx="4689">
                  <c:v/>
                </c:pt>
                <c:pt idx="4690">
                  <c:v/>
                </c:pt>
                <c:pt idx="4691">
                  <c:v/>
                </c:pt>
                <c:pt idx="4692">
                  <c:v/>
                </c:pt>
                <c:pt idx="4693">
                  <c:v/>
                </c:pt>
                <c:pt idx="4694">
                  <c:v/>
                </c:pt>
                <c:pt idx="4695">
                  <c:v/>
                </c:pt>
                <c:pt idx="4696">
                  <c:v/>
                </c:pt>
                <c:pt idx="4697">
                  <c:v/>
                </c:pt>
                <c:pt idx="4698">
                  <c:v/>
                </c:pt>
                <c:pt idx="4699">
                  <c:v/>
                </c:pt>
                <c:pt idx="4700">
                  <c:v/>
                </c:pt>
                <c:pt idx="4701">
                  <c:v/>
                </c:pt>
                <c:pt idx="4702">
                  <c:v/>
                </c:pt>
                <c:pt idx="4703">
                  <c:v/>
                </c:pt>
                <c:pt idx="4704">
                  <c:v/>
                </c:pt>
                <c:pt idx="4705">
                  <c:v/>
                </c:pt>
                <c:pt idx="4706">
                  <c:v/>
                </c:pt>
                <c:pt idx="4707">
                  <c:v/>
                </c:pt>
                <c:pt idx="4708">
                  <c:v/>
                </c:pt>
                <c:pt idx="4709">
                  <c:v/>
                </c:pt>
                <c:pt idx="4710">
                  <c:v/>
                </c:pt>
                <c:pt idx="4711">
                  <c:v/>
                </c:pt>
                <c:pt idx="4712">
                  <c:v/>
                </c:pt>
                <c:pt idx="4713">
                  <c:v/>
                </c:pt>
                <c:pt idx="4714">
                  <c:v/>
                </c:pt>
                <c:pt idx="4715">
                  <c:v/>
                </c:pt>
                <c:pt idx="4716">
                  <c:v/>
                </c:pt>
                <c:pt idx="4717">
                  <c:v/>
                </c:pt>
                <c:pt idx="4718">
                  <c:v/>
                </c:pt>
                <c:pt idx="4719">
                  <c:v/>
                </c:pt>
                <c:pt idx="4720">
                  <c:v/>
                </c:pt>
                <c:pt idx="4721">
                  <c:v/>
                </c:pt>
                <c:pt idx="4722">
                  <c:v/>
                </c:pt>
                <c:pt idx="4723">
                  <c:v/>
                </c:pt>
                <c:pt idx="4724">
                  <c:v/>
                </c:pt>
                <c:pt idx="4725">
                  <c:v/>
                </c:pt>
                <c:pt idx="4726">
                  <c:v/>
                </c:pt>
                <c:pt idx="4727">
                  <c:v/>
                </c:pt>
                <c:pt idx="4728">
                  <c:v/>
                </c:pt>
                <c:pt idx="4729">
                  <c:v/>
                </c:pt>
                <c:pt idx="4730">
                  <c:v/>
                </c:pt>
                <c:pt idx="4731">
                  <c:v/>
                </c:pt>
                <c:pt idx="4732">
                  <c:v/>
                </c:pt>
                <c:pt idx="4733">
                  <c:v/>
                </c:pt>
                <c:pt idx="4734">
                  <c:v/>
                </c:pt>
                <c:pt idx="4735">
                  <c:v/>
                </c:pt>
                <c:pt idx="4736">
                  <c:v/>
                </c:pt>
                <c:pt idx="4737">
                  <c:v/>
                </c:pt>
                <c:pt idx="4738">
                  <c:v/>
                </c:pt>
                <c:pt idx="4739">
                  <c:v/>
                </c:pt>
                <c:pt idx="4740">
                  <c:v/>
                </c:pt>
                <c:pt idx="4741">
                  <c:v/>
                </c:pt>
                <c:pt idx="4742">
                  <c:v/>
                </c:pt>
                <c:pt idx="4743">
                  <c:v/>
                </c:pt>
                <c:pt idx="4744">
                  <c:v/>
                </c:pt>
                <c:pt idx="4745">
                  <c:v/>
                </c:pt>
                <c:pt idx="4746">
                  <c:v/>
                </c:pt>
                <c:pt idx="4747">
                  <c:v/>
                </c:pt>
                <c:pt idx="4748">
                  <c:v/>
                </c:pt>
                <c:pt idx="4749">
                  <c:v/>
                </c:pt>
                <c:pt idx="4750">
                  <c:v/>
                </c:pt>
                <c:pt idx="4751">
                  <c:v/>
                </c:pt>
                <c:pt idx="4752">
                  <c:v/>
                </c:pt>
                <c:pt idx="4753">
                  <c:v/>
                </c:pt>
                <c:pt idx="4754">
                  <c:v/>
                </c:pt>
                <c:pt idx="4755">
                  <c:v/>
                </c:pt>
                <c:pt idx="4756">
                  <c:v/>
                </c:pt>
                <c:pt idx="4757">
                  <c:v/>
                </c:pt>
                <c:pt idx="4758">
                  <c:v/>
                </c:pt>
                <c:pt idx="4759">
                  <c:v/>
                </c:pt>
                <c:pt idx="4760">
                  <c:v/>
                </c:pt>
                <c:pt idx="4761">
                  <c:v/>
                </c:pt>
                <c:pt idx="4762">
                  <c:v/>
                </c:pt>
                <c:pt idx="4763">
                  <c:v/>
                </c:pt>
                <c:pt idx="4764">
                  <c:v/>
                </c:pt>
                <c:pt idx="4765">
                  <c:v/>
                </c:pt>
                <c:pt idx="4766">
                  <c:v/>
                </c:pt>
                <c:pt idx="4767">
                  <c:v/>
                </c:pt>
                <c:pt idx="4768">
                  <c:v/>
                </c:pt>
                <c:pt idx="4769">
                  <c:v/>
                </c:pt>
                <c:pt idx="4770">
                  <c:v/>
                </c:pt>
                <c:pt idx="4771">
                  <c:v/>
                </c:pt>
                <c:pt idx="4772">
                  <c:v/>
                </c:pt>
                <c:pt idx="4773">
                  <c:v/>
                </c:pt>
                <c:pt idx="4774">
                  <c:v/>
                </c:pt>
                <c:pt idx="4775">
                  <c:v/>
                </c:pt>
                <c:pt idx="4776">
                  <c:v/>
                </c:pt>
                <c:pt idx="4777">
                  <c:v/>
                </c:pt>
                <c:pt idx="4778">
                  <c:v/>
                </c:pt>
                <c:pt idx="4779">
                  <c:v/>
                </c:pt>
                <c:pt idx="4780">
                  <c:v/>
                </c:pt>
                <c:pt idx="4781">
                  <c:v/>
                </c:pt>
                <c:pt idx="4782">
                  <c:v/>
                </c:pt>
                <c:pt idx="4783">
                  <c:v/>
                </c:pt>
                <c:pt idx="4784">
                  <c:v/>
                </c:pt>
                <c:pt idx="4785">
                  <c:v/>
                </c:pt>
                <c:pt idx="4786">
                  <c:v/>
                </c:pt>
                <c:pt idx="4787">
                  <c:v/>
                </c:pt>
                <c:pt idx="4788">
                  <c:v/>
                </c:pt>
                <c:pt idx="4789">
                  <c:v/>
                </c:pt>
                <c:pt idx="4790">
                  <c:v/>
                </c:pt>
                <c:pt idx="4791">
                  <c:v/>
                </c:pt>
                <c:pt idx="4792">
                  <c:v/>
                </c:pt>
                <c:pt idx="4793">
                  <c:v/>
                </c:pt>
                <c:pt idx="4794">
                  <c:v/>
                </c:pt>
                <c:pt idx="4795">
                  <c:v/>
                </c:pt>
                <c:pt idx="4796">
                  <c:v/>
                </c:pt>
                <c:pt idx="4797">
                  <c:v/>
                </c:pt>
                <c:pt idx="4798">
                  <c:v/>
                </c:pt>
                <c:pt idx="4799">
                  <c:v/>
                </c:pt>
                <c:pt idx="4800">
                  <c:v/>
                </c:pt>
                <c:pt idx="4801">
                  <c:v/>
                </c:pt>
                <c:pt idx="4802">
                  <c:v/>
                </c:pt>
                <c:pt idx="4803">
                  <c:v/>
                </c:pt>
                <c:pt idx="4804">
                  <c:v/>
                </c:pt>
                <c:pt idx="4805">
                  <c:v/>
                </c:pt>
                <c:pt idx="4806">
                  <c:v/>
                </c:pt>
                <c:pt idx="4807">
                  <c:v/>
                </c:pt>
                <c:pt idx="4808">
                  <c:v/>
                </c:pt>
                <c:pt idx="4809">
                  <c:v/>
                </c:pt>
                <c:pt idx="4810">
                  <c:v/>
                </c:pt>
                <c:pt idx="4811">
                  <c:v/>
                </c:pt>
                <c:pt idx="4812">
                  <c:v/>
                </c:pt>
                <c:pt idx="4813">
                  <c:v/>
                </c:pt>
                <c:pt idx="4814">
                  <c:v/>
                </c:pt>
                <c:pt idx="4815">
                  <c:v/>
                </c:pt>
                <c:pt idx="4816">
                  <c:v/>
                </c:pt>
                <c:pt idx="4817">
                  <c:v/>
                </c:pt>
                <c:pt idx="4818">
                  <c:v/>
                </c:pt>
                <c:pt idx="4819">
                  <c:v/>
                </c:pt>
                <c:pt idx="4820">
                  <c:v/>
                </c:pt>
                <c:pt idx="4821">
                  <c:v/>
                </c:pt>
                <c:pt idx="4822">
                  <c:v/>
                </c:pt>
                <c:pt idx="4823">
                  <c:v/>
                </c:pt>
                <c:pt idx="4824">
                  <c:v/>
                </c:pt>
                <c:pt idx="4825">
                  <c:v/>
                </c:pt>
                <c:pt idx="4826">
                  <c:v/>
                </c:pt>
                <c:pt idx="4827">
                  <c:v/>
                </c:pt>
                <c:pt idx="4828">
                  <c:v/>
                </c:pt>
                <c:pt idx="4829">
                  <c:v/>
                </c:pt>
                <c:pt idx="4830">
                  <c:v/>
                </c:pt>
                <c:pt idx="4831">
                  <c:v/>
                </c:pt>
                <c:pt idx="4832">
                  <c:v/>
                </c:pt>
                <c:pt idx="4833">
                  <c:v/>
                </c:pt>
                <c:pt idx="4834">
                  <c:v/>
                </c:pt>
                <c:pt idx="4835">
                  <c:v/>
                </c:pt>
                <c:pt idx="4836">
                  <c:v/>
                </c:pt>
                <c:pt idx="4837">
                  <c:v/>
                </c:pt>
                <c:pt idx="4838">
                  <c:v/>
                </c:pt>
                <c:pt idx="4839">
                  <c:v/>
                </c:pt>
                <c:pt idx="4840">
                  <c:v/>
                </c:pt>
                <c:pt idx="4841">
                  <c:v/>
                </c:pt>
                <c:pt idx="4842">
                  <c:v/>
                </c:pt>
                <c:pt idx="4843">
                  <c:v/>
                </c:pt>
                <c:pt idx="4844">
                  <c:v/>
                </c:pt>
                <c:pt idx="4845">
                  <c:v/>
                </c:pt>
                <c:pt idx="4846">
                  <c:v/>
                </c:pt>
                <c:pt idx="4847">
                  <c:v/>
                </c:pt>
                <c:pt idx="4848">
                  <c:v/>
                </c:pt>
                <c:pt idx="4849">
                  <c:v/>
                </c:pt>
                <c:pt idx="4850">
                  <c:v/>
                </c:pt>
                <c:pt idx="4851">
                  <c:v/>
                </c:pt>
                <c:pt idx="4852">
                  <c:v/>
                </c:pt>
                <c:pt idx="4853">
                  <c:v/>
                </c:pt>
                <c:pt idx="4854">
                  <c:v/>
                </c:pt>
                <c:pt idx="4855">
                  <c:v/>
                </c:pt>
                <c:pt idx="4856">
                  <c:v/>
                </c:pt>
                <c:pt idx="4857">
                  <c:v/>
                </c:pt>
                <c:pt idx="4858">
                  <c:v/>
                </c:pt>
                <c:pt idx="4859">
                  <c:v/>
                </c:pt>
                <c:pt idx="4860">
                  <c:v/>
                </c:pt>
                <c:pt idx="4861">
                  <c:v/>
                </c:pt>
                <c:pt idx="4862">
                  <c:v/>
                </c:pt>
                <c:pt idx="4863">
                  <c:v/>
                </c:pt>
                <c:pt idx="4864">
                  <c:v/>
                </c:pt>
                <c:pt idx="4865">
                  <c:v/>
                </c:pt>
                <c:pt idx="4866">
                  <c:v/>
                </c:pt>
                <c:pt idx="4867">
                  <c:v/>
                </c:pt>
                <c:pt idx="4868">
                  <c:v/>
                </c:pt>
                <c:pt idx="4869">
                  <c:v/>
                </c:pt>
                <c:pt idx="4870">
                  <c:v/>
                </c:pt>
                <c:pt idx="4871">
                  <c:v/>
                </c:pt>
                <c:pt idx="4872">
                  <c:v/>
                </c:pt>
                <c:pt idx="4873">
                  <c:v/>
                </c:pt>
                <c:pt idx="4874">
                  <c:v/>
                </c:pt>
                <c:pt idx="4875">
                  <c:v/>
                </c:pt>
                <c:pt idx="4876">
                  <c:v/>
                </c:pt>
                <c:pt idx="4877">
                  <c:v/>
                </c:pt>
                <c:pt idx="4878">
                  <c:v/>
                </c:pt>
                <c:pt idx="4879">
                  <c:v/>
                </c:pt>
                <c:pt idx="4880">
                  <c:v/>
                </c:pt>
                <c:pt idx="4881">
                  <c:v/>
                </c:pt>
                <c:pt idx="4882">
                  <c:v/>
                </c:pt>
                <c:pt idx="4883">
                  <c:v/>
                </c:pt>
                <c:pt idx="4884">
                  <c:v/>
                </c:pt>
                <c:pt idx="4885">
                  <c:v/>
                </c:pt>
                <c:pt idx="4886">
                  <c:v/>
                </c:pt>
                <c:pt idx="4887">
                  <c:v/>
                </c:pt>
                <c:pt idx="4888">
                  <c:v/>
                </c:pt>
                <c:pt idx="4889">
                  <c:v/>
                </c:pt>
                <c:pt idx="4890">
                  <c:v/>
                </c:pt>
                <c:pt idx="4891">
                  <c:v/>
                </c:pt>
                <c:pt idx="4892">
                  <c:v/>
                </c:pt>
                <c:pt idx="4893">
                  <c:v/>
                </c:pt>
                <c:pt idx="4894">
                  <c:v/>
                </c:pt>
                <c:pt idx="4895">
                  <c:v/>
                </c:pt>
                <c:pt idx="4896">
                  <c:v/>
                </c:pt>
                <c:pt idx="4897">
                  <c:v/>
                </c:pt>
                <c:pt idx="4898">
                  <c:v/>
                </c:pt>
                <c:pt idx="4899">
                  <c:v/>
                </c:pt>
                <c:pt idx="4900">
                  <c:v/>
                </c:pt>
                <c:pt idx="4901">
                  <c:v/>
                </c:pt>
                <c:pt idx="4902">
                  <c:v/>
                </c:pt>
                <c:pt idx="4903">
                  <c:v/>
                </c:pt>
                <c:pt idx="4904">
                  <c:v/>
                </c:pt>
                <c:pt idx="4905">
                  <c:v/>
                </c:pt>
                <c:pt idx="4906">
                  <c:v/>
                </c:pt>
                <c:pt idx="4907">
                  <c:v/>
                </c:pt>
                <c:pt idx="4908">
                  <c:v/>
                </c:pt>
                <c:pt idx="4909">
                  <c:v/>
                </c:pt>
                <c:pt idx="4910">
                  <c:v/>
                </c:pt>
                <c:pt idx="4911">
                  <c:v/>
                </c:pt>
                <c:pt idx="4912">
                  <c:v/>
                </c:pt>
                <c:pt idx="4913">
                  <c:v/>
                </c:pt>
                <c:pt idx="4914">
                  <c:v/>
                </c:pt>
                <c:pt idx="4915">
                  <c:v/>
                </c:pt>
                <c:pt idx="4916">
                  <c:v/>
                </c:pt>
                <c:pt idx="4917">
                  <c:v/>
                </c:pt>
                <c:pt idx="4918">
                  <c:v/>
                </c:pt>
                <c:pt idx="4919">
                  <c:v/>
                </c:pt>
                <c:pt idx="4920">
                  <c:v/>
                </c:pt>
                <c:pt idx="4921">
                  <c:v/>
                </c:pt>
                <c:pt idx="4922">
                  <c:v/>
                </c:pt>
                <c:pt idx="4923">
                  <c:v/>
                </c:pt>
                <c:pt idx="4924">
                  <c:v/>
                </c:pt>
                <c:pt idx="4925">
                  <c:v/>
                </c:pt>
                <c:pt idx="4926">
                  <c:v/>
                </c:pt>
                <c:pt idx="4927">
                  <c:v/>
                </c:pt>
                <c:pt idx="4928">
                  <c:v/>
                </c:pt>
                <c:pt idx="4929">
                  <c:v/>
                </c:pt>
                <c:pt idx="4930">
                  <c:v/>
                </c:pt>
                <c:pt idx="4931">
                  <c:v/>
                </c:pt>
                <c:pt idx="4932">
                  <c:v/>
                </c:pt>
                <c:pt idx="4933">
                  <c:v/>
                </c:pt>
                <c:pt idx="4934">
                  <c:v/>
                </c:pt>
                <c:pt idx="4935">
                  <c:v/>
                </c:pt>
                <c:pt idx="4936">
                  <c:v/>
                </c:pt>
                <c:pt idx="4937">
                  <c:v/>
                </c:pt>
                <c:pt idx="4938">
                  <c:v/>
                </c:pt>
                <c:pt idx="4939">
                  <c:v/>
                </c:pt>
                <c:pt idx="4940">
                  <c:v/>
                </c:pt>
                <c:pt idx="4941">
                  <c:v/>
                </c:pt>
                <c:pt idx="4942">
                  <c:v/>
                </c:pt>
                <c:pt idx="4943">
                  <c:v/>
                </c:pt>
                <c:pt idx="4944">
                  <c:v/>
                </c:pt>
                <c:pt idx="4945">
                  <c:v/>
                </c:pt>
                <c:pt idx="4946">
                  <c:v/>
                </c:pt>
                <c:pt idx="4947">
                  <c:v/>
                </c:pt>
                <c:pt idx="4948">
                  <c:v/>
                </c:pt>
                <c:pt idx="4949">
                  <c:v/>
                </c:pt>
                <c:pt idx="4950">
                  <c:v/>
                </c:pt>
                <c:pt idx="4951">
                  <c:v/>
                </c:pt>
                <c:pt idx="4952">
                  <c:v/>
                </c:pt>
                <c:pt idx="4953">
                  <c:v/>
                </c:pt>
                <c:pt idx="4954">
                  <c:v/>
                </c:pt>
                <c:pt idx="4955">
                  <c:v/>
                </c:pt>
                <c:pt idx="4956">
                  <c:v/>
                </c:pt>
                <c:pt idx="4957">
                  <c:v/>
                </c:pt>
                <c:pt idx="4958">
                  <c:v/>
                </c:pt>
                <c:pt idx="4959">
                  <c:v/>
                </c:pt>
                <c:pt idx="4960">
                  <c:v/>
                </c:pt>
                <c:pt idx="4961">
                  <c:v/>
                </c:pt>
                <c:pt idx="4962">
                  <c:v/>
                </c:pt>
                <c:pt idx="4963">
                  <c:v/>
                </c:pt>
                <c:pt idx="4964">
                  <c:v/>
                </c:pt>
                <c:pt idx="4965">
                  <c:v/>
                </c:pt>
                <c:pt idx="4966">
                  <c:v/>
                </c:pt>
                <c:pt idx="4967">
                  <c:v/>
                </c:pt>
                <c:pt idx="4968">
                  <c:v/>
                </c:pt>
                <c:pt idx="4969">
                  <c:v/>
                </c:pt>
                <c:pt idx="4970">
                  <c:v/>
                </c:pt>
                <c:pt idx="4971">
                  <c:v/>
                </c:pt>
                <c:pt idx="4972">
                  <c:v/>
                </c:pt>
                <c:pt idx="4973">
                  <c:v/>
                </c:pt>
                <c:pt idx="4974">
                  <c:v/>
                </c:pt>
                <c:pt idx="4975">
                  <c:v/>
                </c:pt>
                <c:pt idx="4976">
                  <c:v/>
                </c:pt>
                <c:pt idx="4977">
                  <c:v/>
                </c:pt>
                <c:pt idx="4978">
                  <c:v/>
                </c:pt>
                <c:pt idx="4979">
                  <c:v/>
                </c:pt>
                <c:pt idx="4980">
                  <c:v/>
                </c:pt>
                <c:pt idx="4981">
                  <c:v/>
                </c:pt>
                <c:pt idx="4982">
                  <c:v/>
                </c:pt>
                <c:pt idx="4983">
                  <c:v/>
                </c:pt>
                <c:pt idx="4984">
                  <c:v/>
                </c:pt>
                <c:pt idx="4985">
                  <c:v/>
                </c:pt>
                <c:pt idx="4986">
                  <c:v/>
                </c:pt>
                <c:pt idx="4987">
                  <c:v/>
                </c:pt>
                <c:pt idx="4988">
                  <c:v/>
                </c:pt>
                <c:pt idx="4989">
                  <c:v/>
                </c:pt>
                <c:pt idx="4990">
                  <c:v/>
                </c:pt>
                <c:pt idx="4991">
                  <c:v/>
                </c:pt>
                <c:pt idx="4992">
                  <c:v/>
                </c:pt>
                <c:pt idx="4993">
                  <c:v/>
                </c:pt>
                <c:pt idx="4994">
                  <c:v/>
                </c:pt>
                <c:pt idx="4995">
                  <c:v/>
                </c:pt>
                <c:pt idx="4996">
                  <c:v/>
                </c:pt>
                <c:pt idx="4997">
                  <c:v/>
                </c:pt>
                <c:pt idx="4998">
                  <c:v/>
                </c:pt>
                <c:pt idx="4999">
                  <c:v/>
                </c:pt>
                <c:pt idx="5000">
                  <c:v/>
                </c:pt>
                <c:pt idx="5001">
                  <c:v/>
                </c:pt>
                <c:pt idx="5002">
                  <c:v/>
                </c:pt>
                <c:pt idx="5003">
                  <c:v/>
                </c:pt>
                <c:pt idx="5004">
                  <c:v/>
                </c:pt>
                <c:pt idx="5005">
                  <c:v/>
                </c:pt>
                <c:pt idx="5006">
                  <c:v/>
                </c:pt>
                <c:pt idx="5007">
                  <c:v/>
                </c:pt>
                <c:pt idx="5008">
                  <c:v/>
                </c:pt>
                <c:pt idx="5009">
                  <c:v/>
                </c:pt>
                <c:pt idx="5010">
                  <c:v/>
                </c:pt>
                <c:pt idx="5011">
                  <c:v/>
                </c:pt>
                <c:pt idx="5012">
                  <c:v/>
                </c:pt>
                <c:pt idx="5013">
                  <c:v/>
                </c:pt>
                <c:pt idx="5014">
                  <c:v/>
                </c:pt>
                <c:pt idx="5015">
                  <c:v/>
                </c:pt>
                <c:pt idx="5016">
                  <c:v/>
                </c:pt>
                <c:pt idx="5017">
                  <c:v/>
                </c:pt>
                <c:pt idx="5018">
                  <c:v/>
                </c:pt>
                <c:pt idx="5019">
                  <c:v/>
                </c:pt>
                <c:pt idx="5020">
                  <c:v/>
                </c:pt>
                <c:pt idx="5021">
                  <c:v/>
                </c:pt>
                <c:pt idx="5022">
                  <c:v/>
                </c:pt>
                <c:pt idx="5023">
                  <c:v/>
                </c:pt>
                <c:pt idx="5024">
                  <c:v/>
                </c:pt>
                <c:pt idx="5025">
                  <c:v/>
                </c:pt>
                <c:pt idx="5026">
                  <c:v/>
                </c:pt>
                <c:pt idx="5027">
                  <c:v/>
                </c:pt>
                <c:pt idx="5028">
                  <c:v/>
                </c:pt>
                <c:pt idx="5029">
                  <c:v/>
                </c:pt>
                <c:pt idx="5030">
                  <c:v/>
                </c:pt>
                <c:pt idx="5031">
                  <c:v/>
                </c:pt>
                <c:pt idx="5032">
                  <c:v/>
                </c:pt>
                <c:pt idx="5033">
                  <c:v/>
                </c:pt>
                <c:pt idx="5034">
                  <c:v/>
                </c:pt>
                <c:pt idx="5035">
                  <c:v/>
                </c:pt>
                <c:pt idx="5036">
                  <c:v/>
                </c:pt>
                <c:pt idx="5037">
                  <c:v/>
                </c:pt>
                <c:pt idx="5038">
                  <c:v/>
                </c:pt>
                <c:pt idx="5039">
                  <c:v/>
                </c:pt>
                <c:pt idx="5040">
                  <c:v/>
                </c:pt>
                <c:pt idx="5041">
                  <c:v/>
                </c:pt>
                <c:pt idx="5042">
                  <c:v/>
                </c:pt>
                <c:pt idx="5043">
                  <c:v/>
                </c:pt>
                <c:pt idx="5044">
                  <c:v/>
                </c:pt>
                <c:pt idx="5045">
                  <c:v/>
                </c:pt>
                <c:pt idx="5046">
                  <c:v/>
                </c:pt>
                <c:pt idx="5047">
                  <c:v/>
                </c:pt>
                <c:pt idx="5048">
                  <c:v/>
                </c:pt>
                <c:pt idx="5049">
                  <c:v/>
                </c:pt>
                <c:pt idx="5050">
                  <c:v/>
                </c:pt>
                <c:pt idx="5051">
                  <c:v/>
                </c:pt>
                <c:pt idx="5052">
                  <c:v/>
                </c:pt>
                <c:pt idx="5053">
                  <c:v/>
                </c:pt>
                <c:pt idx="5054">
                  <c:v/>
                </c:pt>
                <c:pt idx="5055">
                  <c:v/>
                </c:pt>
                <c:pt idx="5056">
                  <c:v/>
                </c:pt>
                <c:pt idx="5057">
                  <c:v/>
                </c:pt>
                <c:pt idx="5058">
                  <c:v/>
                </c:pt>
                <c:pt idx="5059">
                  <c:v/>
                </c:pt>
                <c:pt idx="5060">
                  <c:v/>
                </c:pt>
                <c:pt idx="5061">
                  <c:v/>
                </c:pt>
                <c:pt idx="5062">
                  <c:v/>
                </c:pt>
                <c:pt idx="5063">
                  <c:v/>
                </c:pt>
                <c:pt idx="5064">
                  <c:v/>
                </c:pt>
                <c:pt idx="5065">
                  <c:v/>
                </c:pt>
                <c:pt idx="5066">
                  <c:v/>
                </c:pt>
                <c:pt idx="5067">
                  <c:v/>
                </c:pt>
                <c:pt idx="5068">
                  <c:v/>
                </c:pt>
                <c:pt idx="5069">
                  <c:v/>
                </c:pt>
                <c:pt idx="5070">
                  <c:v/>
                </c:pt>
                <c:pt idx="5071">
                  <c:v/>
                </c:pt>
                <c:pt idx="5072">
                  <c:v/>
                </c:pt>
                <c:pt idx="5073">
                  <c:v/>
                </c:pt>
                <c:pt idx="5074">
                  <c:v/>
                </c:pt>
                <c:pt idx="5075">
                  <c:v/>
                </c:pt>
                <c:pt idx="5076">
                  <c:v/>
                </c:pt>
                <c:pt idx="5077">
                  <c:v/>
                </c:pt>
                <c:pt idx="5078">
                  <c:v/>
                </c:pt>
                <c:pt idx="5079">
                  <c:v/>
                </c:pt>
                <c:pt idx="5080">
                  <c:v/>
                </c:pt>
                <c:pt idx="5081">
                  <c:v/>
                </c:pt>
                <c:pt idx="5082">
                  <c:v/>
                </c:pt>
                <c:pt idx="5083">
                  <c:v/>
                </c:pt>
                <c:pt idx="5084">
                  <c:v/>
                </c:pt>
                <c:pt idx="5085">
                  <c:v/>
                </c:pt>
                <c:pt idx="5086">
                  <c:v/>
                </c:pt>
                <c:pt idx="5087">
                  <c:v/>
                </c:pt>
                <c:pt idx="5088">
                  <c:v/>
                </c:pt>
                <c:pt idx="5089">
                  <c:v/>
                </c:pt>
                <c:pt idx="5090">
                  <c:v/>
                </c:pt>
                <c:pt idx="5091">
                  <c:v/>
                </c:pt>
                <c:pt idx="5092">
                  <c:v/>
                </c:pt>
                <c:pt idx="5093">
                  <c:v/>
                </c:pt>
                <c:pt idx="5094">
                  <c:v/>
                </c:pt>
                <c:pt idx="5095">
                  <c:v/>
                </c:pt>
                <c:pt idx="5096">
                  <c:v/>
                </c:pt>
                <c:pt idx="5097">
                  <c:v/>
                </c:pt>
                <c:pt idx="5098">
                  <c:v/>
                </c:pt>
                <c:pt idx="5099">
                  <c:v/>
                </c:pt>
                <c:pt idx="5100">
                  <c:v/>
                </c:pt>
                <c:pt idx="5101">
                  <c:v/>
                </c:pt>
                <c:pt idx="5102">
                  <c:v/>
                </c:pt>
                <c:pt idx="5103">
                  <c:v/>
                </c:pt>
                <c:pt idx="5104">
                  <c:v/>
                </c:pt>
                <c:pt idx="5105">
                  <c:v/>
                </c:pt>
                <c:pt idx="5106">
                  <c:v/>
                </c:pt>
                <c:pt idx="5107">
                  <c:v/>
                </c:pt>
                <c:pt idx="5108">
                  <c:v/>
                </c:pt>
                <c:pt idx="5109">
                  <c:v/>
                </c:pt>
                <c:pt idx="5110">
                  <c:v/>
                </c:pt>
                <c:pt idx="5111">
                  <c:v/>
                </c:pt>
                <c:pt idx="5112">
                  <c:v/>
                </c:pt>
                <c:pt idx="5113">
                  <c:v/>
                </c:pt>
                <c:pt idx="5114">
                  <c:v/>
                </c:pt>
                <c:pt idx="5115">
                  <c:v/>
                </c:pt>
                <c:pt idx="5116">
                  <c:v/>
                </c:pt>
                <c:pt idx="5117">
                  <c:v/>
                </c:pt>
                <c:pt idx="5118">
                  <c:v/>
                </c:pt>
                <c:pt idx="5119">
                  <c:v/>
                </c:pt>
                <c:pt idx="5120">
                  <c:v/>
                </c:pt>
                <c:pt idx="5121">
                  <c:v/>
                </c:pt>
                <c:pt idx="5122">
                  <c:v/>
                </c:pt>
                <c:pt idx="5123">
                  <c:v/>
                </c:pt>
                <c:pt idx="5124">
                  <c:v/>
                </c:pt>
                <c:pt idx="5125">
                  <c:v/>
                </c:pt>
                <c:pt idx="5126">
                  <c:v/>
                </c:pt>
                <c:pt idx="5127">
                  <c:v/>
                </c:pt>
                <c:pt idx="5128">
                  <c:v/>
                </c:pt>
                <c:pt idx="5129">
                  <c:v/>
                </c:pt>
                <c:pt idx="5130">
                  <c:v/>
                </c:pt>
                <c:pt idx="5131">
                  <c:v/>
                </c:pt>
                <c:pt idx="5132">
                  <c:v/>
                </c:pt>
                <c:pt idx="5133">
                  <c:v/>
                </c:pt>
                <c:pt idx="5134">
                  <c:v/>
                </c:pt>
                <c:pt idx="5135">
                  <c:v/>
                </c:pt>
                <c:pt idx="5136">
                  <c:v/>
                </c:pt>
                <c:pt idx="5137">
                  <c:v/>
                </c:pt>
                <c:pt idx="5138">
                  <c:v/>
                </c:pt>
                <c:pt idx="5139">
                  <c:v/>
                </c:pt>
                <c:pt idx="5140">
                  <c:v/>
                </c:pt>
                <c:pt idx="5141">
                  <c:v/>
                </c:pt>
                <c:pt idx="5142">
                  <c:v/>
                </c:pt>
                <c:pt idx="5143">
                  <c:v/>
                </c:pt>
                <c:pt idx="5144">
                  <c:v/>
                </c:pt>
                <c:pt idx="5145">
                  <c:v/>
                </c:pt>
                <c:pt idx="5146">
                  <c:v/>
                </c:pt>
                <c:pt idx="5147">
                  <c:v/>
                </c:pt>
                <c:pt idx="5148">
                  <c:v/>
                </c:pt>
                <c:pt idx="5149">
                  <c:v/>
                </c:pt>
                <c:pt idx="5150">
                  <c:v/>
                </c:pt>
                <c:pt idx="5151">
                  <c:v/>
                </c:pt>
                <c:pt idx="5152">
                  <c:v/>
                </c:pt>
                <c:pt idx="5153">
                  <c:v/>
                </c:pt>
                <c:pt idx="5154">
                  <c:v/>
                </c:pt>
                <c:pt idx="5155">
                  <c:v/>
                </c:pt>
                <c:pt idx="5156">
                  <c:v/>
                </c:pt>
                <c:pt idx="5157">
                  <c:v/>
                </c:pt>
                <c:pt idx="5158">
                  <c:v/>
                </c:pt>
                <c:pt idx="5159">
                  <c:v/>
                </c:pt>
                <c:pt idx="5160">
                  <c:v/>
                </c:pt>
                <c:pt idx="5161">
                  <c:v/>
                </c:pt>
                <c:pt idx="5162">
                  <c:v/>
                </c:pt>
                <c:pt idx="5163">
                  <c:v/>
                </c:pt>
                <c:pt idx="5164">
                  <c:v/>
                </c:pt>
                <c:pt idx="5165">
                  <c:v/>
                </c:pt>
                <c:pt idx="5166">
                  <c:v/>
                </c:pt>
                <c:pt idx="5167">
                  <c:v/>
                </c:pt>
                <c:pt idx="5168">
                  <c:v/>
                </c:pt>
                <c:pt idx="5169">
                  <c:v/>
                </c:pt>
                <c:pt idx="5170">
                  <c:v/>
                </c:pt>
                <c:pt idx="5171">
                  <c:v/>
                </c:pt>
                <c:pt idx="5172">
                  <c:v/>
                </c:pt>
                <c:pt idx="5173">
                  <c:v/>
                </c:pt>
                <c:pt idx="5174">
                  <c:v/>
                </c:pt>
                <c:pt idx="5175">
                  <c:v/>
                </c:pt>
                <c:pt idx="5176">
                  <c:v/>
                </c:pt>
                <c:pt idx="5177">
                  <c:v/>
                </c:pt>
                <c:pt idx="5178">
                  <c:v/>
                </c:pt>
                <c:pt idx="5179">
                  <c:v/>
                </c:pt>
                <c:pt idx="5180">
                  <c:v/>
                </c:pt>
                <c:pt idx="5181">
                  <c:v/>
                </c:pt>
                <c:pt idx="5182">
                  <c:v/>
                </c:pt>
                <c:pt idx="5183">
                  <c:v/>
                </c:pt>
                <c:pt idx="5184">
                  <c:v/>
                </c:pt>
                <c:pt idx="5185">
                  <c:v/>
                </c:pt>
                <c:pt idx="5186">
                  <c:v/>
                </c:pt>
                <c:pt idx="5187">
                  <c:v/>
                </c:pt>
                <c:pt idx="5188">
                  <c:v/>
                </c:pt>
                <c:pt idx="5189">
                  <c:v/>
                </c:pt>
                <c:pt idx="5190">
                  <c:v/>
                </c:pt>
                <c:pt idx="5191">
                  <c:v/>
                </c:pt>
                <c:pt idx="5192">
                  <c:v/>
                </c:pt>
                <c:pt idx="5193">
                  <c:v/>
                </c:pt>
                <c:pt idx="5194">
                  <c:v/>
                </c:pt>
                <c:pt idx="5195">
                  <c:v/>
                </c:pt>
                <c:pt idx="5196">
                  <c:v/>
                </c:pt>
                <c:pt idx="5197">
                  <c:v/>
                </c:pt>
                <c:pt idx="5198">
                  <c:v/>
                </c:pt>
                <c:pt idx="5199">
                  <c:v/>
                </c:pt>
                <c:pt idx="5200">
                  <c:v/>
                </c:pt>
                <c:pt idx="5201">
                  <c:v/>
                </c:pt>
                <c:pt idx="5202">
                  <c:v/>
                </c:pt>
                <c:pt idx="5203">
                  <c:v/>
                </c:pt>
                <c:pt idx="5204">
                  <c:v/>
                </c:pt>
                <c:pt idx="5205">
                  <c:v/>
                </c:pt>
                <c:pt idx="5206">
                  <c:v/>
                </c:pt>
                <c:pt idx="5207">
                  <c:v/>
                </c:pt>
                <c:pt idx="5208">
                  <c:v/>
                </c:pt>
                <c:pt idx="5209">
                  <c:v/>
                </c:pt>
                <c:pt idx="5210">
                  <c:v/>
                </c:pt>
                <c:pt idx="5211">
                  <c:v/>
                </c:pt>
                <c:pt idx="5212">
                  <c:v/>
                </c:pt>
                <c:pt idx="5213">
                  <c:v/>
                </c:pt>
                <c:pt idx="5214">
                  <c:v/>
                </c:pt>
                <c:pt idx="5215">
                  <c:v/>
                </c:pt>
                <c:pt idx="5216">
                  <c:v/>
                </c:pt>
                <c:pt idx="5217">
                  <c:v/>
                </c:pt>
                <c:pt idx="5218">
                  <c:v/>
                </c:pt>
                <c:pt idx="5219">
                  <c:v/>
                </c:pt>
                <c:pt idx="5220">
                  <c:v/>
                </c:pt>
                <c:pt idx="5221">
                  <c:v/>
                </c:pt>
                <c:pt idx="5222">
                  <c:v/>
                </c:pt>
                <c:pt idx="5223">
                  <c:v/>
                </c:pt>
                <c:pt idx="5224">
                  <c:v/>
                </c:pt>
                <c:pt idx="5225">
                  <c:v/>
                </c:pt>
                <c:pt idx="5226">
                  <c:v/>
                </c:pt>
                <c:pt idx="5227">
                  <c:v/>
                </c:pt>
                <c:pt idx="5228">
                  <c:v/>
                </c:pt>
                <c:pt idx="5229">
                  <c:v/>
                </c:pt>
                <c:pt idx="5230">
                  <c:v/>
                </c:pt>
                <c:pt idx="5231">
                  <c:v/>
                </c:pt>
                <c:pt idx="5232">
                  <c:v/>
                </c:pt>
                <c:pt idx="5233">
                  <c:v/>
                </c:pt>
                <c:pt idx="5234">
                  <c:v/>
                </c:pt>
                <c:pt idx="5235">
                  <c:v/>
                </c:pt>
                <c:pt idx="5236">
                  <c:v/>
                </c:pt>
                <c:pt idx="5237">
                  <c:v/>
                </c:pt>
                <c:pt idx="5238">
                  <c:v/>
                </c:pt>
                <c:pt idx="5239">
                  <c:v/>
                </c:pt>
                <c:pt idx="5240">
                  <c:v/>
                </c:pt>
                <c:pt idx="5241">
                  <c:v/>
                </c:pt>
                <c:pt idx="5242">
                  <c:v/>
                </c:pt>
                <c:pt idx="5243">
                  <c:v/>
                </c:pt>
                <c:pt idx="5244">
                  <c:v/>
                </c:pt>
                <c:pt idx="5245">
                  <c:v/>
                </c:pt>
                <c:pt idx="5246">
                  <c:v/>
                </c:pt>
                <c:pt idx="5247">
                  <c:v/>
                </c:pt>
                <c:pt idx="5248">
                  <c:v/>
                </c:pt>
                <c:pt idx="5249">
                  <c:v/>
                </c:pt>
                <c:pt idx="5250">
                  <c:v/>
                </c:pt>
                <c:pt idx="5251">
                  <c:v/>
                </c:pt>
                <c:pt idx="5252">
                  <c:v/>
                </c:pt>
                <c:pt idx="5253">
                  <c:v/>
                </c:pt>
                <c:pt idx="5254">
                  <c:v/>
                </c:pt>
                <c:pt idx="5255">
                  <c:v/>
                </c:pt>
                <c:pt idx="5256">
                  <c:v/>
                </c:pt>
                <c:pt idx="5257">
                  <c:v/>
                </c:pt>
                <c:pt idx="5258">
                  <c:v/>
                </c:pt>
                <c:pt idx="5259">
                  <c:v/>
                </c:pt>
                <c:pt idx="5260">
                  <c:v/>
                </c:pt>
                <c:pt idx="5261">
                  <c:v/>
                </c:pt>
                <c:pt idx="5262">
                  <c:v/>
                </c:pt>
                <c:pt idx="5263">
                  <c:v/>
                </c:pt>
                <c:pt idx="5264">
                  <c:v/>
                </c:pt>
                <c:pt idx="5265">
                  <c:v/>
                </c:pt>
                <c:pt idx="5266">
                  <c:v/>
                </c:pt>
                <c:pt idx="5267">
                  <c:v/>
                </c:pt>
                <c:pt idx="5268">
                  <c:v/>
                </c:pt>
                <c:pt idx="5269">
                  <c:v/>
                </c:pt>
                <c:pt idx="5270">
                  <c:v/>
                </c:pt>
                <c:pt idx="5271">
                  <c:v/>
                </c:pt>
                <c:pt idx="5272">
                  <c:v/>
                </c:pt>
                <c:pt idx="5273">
                  <c:v/>
                </c:pt>
                <c:pt idx="5274">
                  <c:v/>
                </c:pt>
                <c:pt idx="5275">
                  <c:v/>
                </c:pt>
                <c:pt idx="5276">
                  <c:v/>
                </c:pt>
                <c:pt idx="5277">
                  <c:v/>
                </c:pt>
                <c:pt idx="5278">
                  <c:v/>
                </c:pt>
                <c:pt idx="5279">
                  <c:v/>
                </c:pt>
                <c:pt idx="5280">
                  <c:v/>
                </c:pt>
                <c:pt idx="5281">
                  <c:v/>
                </c:pt>
                <c:pt idx="5282">
                  <c:v/>
                </c:pt>
                <c:pt idx="5283">
                  <c:v/>
                </c:pt>
                <c:pt idx="5284">
                  <c:v/>
                </c:pt>
                <c:pt idx="5285">
                  <c:v/>
                </c:pt>
                <c:pt idx="5286">
                  <c:v/>
                </c:pt>
                <c:pt idx="5287">
                  <c:v/>
                </c:pt>
                <c:pt idx="5288">
                  <c:v/>
                </c:pt>
                <c:pt idx="5289">
                  <c:v/>
                </c:pt>
                <c:pt idx="5290">
                  <c:v/>
                </c:pt>
                <c:pt idx="5291">
                  <c:v/>
                </c:pt>
                <c:pt idx="5292">
                  <c:v/>
                </c:pt>
                <c:pt idx="5293">
                  <c:v/>
                </c:pt>
                <c:pt idx="5294">
                  <c:v/>
                </c:pt>
                <c:pt idx="5295">
                  <c:v/>
                </c:pt>
                <c:pt idx="5296">
                  <c:v/>
                </c:pt>
                <c:pt idx="5297">
                  <c:v/>
                </c:pt>
                <c:pt idx="5298">
                  <c:v/>
                </c:pt>
                <c:pt idx="5299">
                  <c:v/>
                </c:pt>
                <c:pt idx="5300">
                  <c:v/>
                </c:pt>
                <c:pt idx="5301">
                  <c:v/>
                </c:pt>
                <c:pt idx="5302">
                  <c:v/>
                </c:pt>
                <c:pt idx="5303">
                  <c:v/>
                </c:pt>
                <c:pt idx="5304">
                  <c:v/>
                </c:pt>
                <c:pt idx="5305">
                  <c:v/>
                </c:pt>
                <c:pt idx="5306">
                  <c:v/>
                </c:pt>
                <c:pt idx="5307">
                  <c:v/>
                </c:pt>
                <c:pt idx="5308">
                  <c:v/>
                </c:pt>
                <c:pt idx="5309">
                  <c:v/>
                </c:pt>
                <c:pt idx="5310">
                  <c:v/>
                </c:pt>
                <c:pt idx="5311">
                  <c:v/>
                </c:pt>
                <c:pt idx="5312">
                  <c:v/>
                </c:pt>
                <c:pt idx="5313">
                  <c:v/>
                </c:pt>
                <c:pt idx="5314">
                  <c:v/>
                </c:pt>
                <c:pt idx="5315">
                  <c:v/>
                </c:pt>
                <c:pt idx="5316">
                  <c:v/>
                </c:pt>
                <c:pt idx="5317">
                  <c:v/>
                </c:pt>
                <c:pt idx="5318">
                  <c:v/>
                </c:pt>
                <c:pt idx="5319">
                  <c:v/>
                </c:pt>
                <c:pt idx="5320">
                  <c:v/>
                </c:pt>
                <c:pt idx="5321">
                  <c:v/>
                </c:pt>
                <c:pt idx="5322">
                  <c:v/>
                </c:pt>
                <c:pt idx="5323">
                  <c:v/>
                </c:pt>
                <c:pt idx="5324">
                  <c:v/>
                </c:pt>
                <c:pt idx="5325">
                  <c:v/>
                </c:pt>
                <c:pt idx="5326">
                  <c:v/>
                </c:pt>
                <c:pt idx="5327">
                  <c:v/>
                </c:pt>
                <c:pt idx="5328">
                  <c:v/>
                </c:pt>
                <c:pt idx="5329">
                  <c:v/>
                </c:pt>
                <c:pt idx="5330">
                  <c:v/>
                </c:pt>
                <c:pt idx="5331">
                  <c:v/>
                </c:pt>
                <c:pt idx="5332">
                  <c:v/>
                </c:pt>
                <c:pt idx="5333">
                  <c:v/>
                </c:pt>
                <c:pt idx="5334">
                  <c:v/>
                </c:pt>
                <c:pt idx="5335">
                  <c:v/>
                </c:pt>
                <c:pt idx="5336">
                  <c:v/>
                </c:pt>
                <c:pt idx="5337">
                  <c:v/>
                </c:pt>
                <c:pt idx="5338">
                  <c:v/>
                </c:pt>
                <c:pt idx="5339">
                  <c:v/>
                </c:pt>
                <c:pt idx="5340">
                  <c:v/>
                </c:pt>
                <c:pt idx="5341">
                  <c:v/>
                </c:pt>
                <c:pt idx="5342">
                  <c:v/>
                </c:pt>
                <c:pt idx="5343">
                  <c:v/>
                </c:pt>
                <c:pt idx="5344">
                  <c:v/>
                </c:pt>
                <c:pt idx="5345">
                  <c:v/>
                </c:pt>
                <c:pt idx="5346">
                  <c:v/>
                </c:pt>
                <c:pt idx="5347">
                  <c:v/>
                </c:pt>
                <c:pt idx="5348">
                  <c:v/>
                </c:pt>
                <c:pt idx="5349">
                  <c:v/>
                </c:pt>
                <c:pt idx="5350">
                  <c:v/>
                </c:pt>
                <c:pt idx="5351">
                  <c:v/>
                </c:pt>
                <c:pt idx="5352">
                  <c:v/>
                </c:pt>
                <c:pt idx="5353">
                  <c:v/>
                </c:pt>
                <c:pt idx="5354">
                  <c:v/>
                </c:pt>
                <c:pt idx="5355">
                  <c:v/>
                </c:pt>
                <c:pt idx="5356">
                  <c:v/>
                </c:pt>
                <c:pt idx="5357">
                  <c:v/>
                </c:pt>
                <c:pt idx="5358">
                  <c:v/>
                </c:pt>
                <c:pt idx="5359">
                  <c:v/>
                </c:pt>
                <c:pt idx="5360">
                  <c:v/>
                </c:pt>
                <c:pt idx="5361">
                  <c:v/>
                </c:pt>
                <c:pt idx="5362">
                  <c:v/>
                </c:pt>
                <c:pt idx="5363">
                  <c:v/>
                </c:pt>
                <c:pt idx="5364">
                  <c:v/>
                </c:pt>
                <c:pt idx="5365">
                  <c:v/>
                </c:pt>
                <c:pt idx="5366">
                  <c:v/>
                </c:pt>
                <c:pt idx="5367">
                  <c:v/>
                </c:pt>
                <c:pt idx="5368">
                  <c:v/>
                </c:pt>
                <c:pt idx="5369">
                  <c:v/>
                </c:pt>
                <c:pt idx="5370">
                  <c:v/>
                </c:pt>
                <c:pt idx="5371">
                  <c:v/>
                </c:pt>
                <c:pt idx="5372">
                  <c:v/>
                </c:pt>
                <c:pt idx="5373">
                  <c:v/>
                </c:pt>
                <c:pt idx="5374">
                  <c:v/>
                </c:pt>
                <c:pt idx="5375">
                  <c:v/>
                </c:pt>
                <c:pt idx="5376">
                  <c:v/>
                </c:pt>
                <c:pt idx="5377">
                  <c:v/>
                </c:pt>
                <c:pt idx="5378">
                  <c:v/>
                </c:pt>
                <c:pt idx="5379">
                  <c:v/>
                </c:pt>
                <c:pt idx="5380">
                  <c:v/>
                </c:pt>
                <c:pt idx="5381">
                  <c:v/>
                </c:pt>
                <c:pt idx="5382">
                  <c:v/>
                </c:pt>
                <c:pt idx="5383">
                  <c:v/>
                </c:pt>
                <c:pt idx="5384">
                  <c:v/>
                </c:pt>
                <c:pt idx="5385">
                  <c:v/>
                </c:pt>
                <c:pt idx="5386">
                  <c:v/>
                </c:pt>
                <c:pt idx="5387">
                  <c:v/>
                </c:pt>
                <c:pt idx="5388">
                  <c:v/>
                </c:pt>
                <c:pt idx="5389">
                  <c:v/>
                </c:pt>
                <c:pt idx="5390">
                  <c:v/>
                </c:pt>
                <c:pt idx="5391">
                  <c:v/>
                </c:pt>
                <c:pt idx="5392">
                  <c:v/>
                </c:pt>
                <c:pt idx="5393">
                  <c:v/>
                </c:pt>
                <c:pt idx="5394">
                  <c:v/>
                </c:pt>
                <c:pt idx="5395">
                  <c:v/>
                </c:pt>
                <c:pt idx="5396">
                  <c:v/>
                </c:pt>
                <c:pt idx="5397">
                  <c:v/>
                </c:pt>
                <c:pt idx="5398">
                  <c:v/>
                </c:pt>
                <c:pt idx="5399">
                  <c:v/>
                </c:pt>
                <c:pt idx="5400">
                  <c:v/>
                </c:pt>
                <c:pt idx="5401">
                  <c:v/>
                </c:pt>
                <c:pt idx="5402">
                  <c:v/>
                </c:pt>
                <c:pt idx="5403">
                  <c:v/>
                </c:pt>
                <c:pt idx="5404">
                  <c:v/>
                </c:pt>
                <c:pt idx="5405">
                  <c:v/>
                </c:pt>
                <c:pt idx="5406">
                  <c:v/>
                </c:pt>
                <c:pt idx="5407">
                  <c:v/>
                </c:pt>
                <c:pt idx="5408">
                  <c:v/>
                </c:pt>
                <c:pt idx="5409">
                  <c:v/>
                </c:pt>
                <c:pt idx="5410">
                  <c:v/>
                </c:pt>
                <c:pt idx="5411">
                  <c:v/>
                </c:pt>
                <c:pt idx="5412">
                  <c:v/>
                </c:pt>
                <c:pt idx="5413">
                  <c:v/>
                </c:pt>
                <c:pt idx="5414">
                  <c:v/>
                </c:pt>
                <c:pt idx="5415">
                  <c:v/>
                </c:pt>
                <c:pt idx="5416">
                  <c:v/>
                </c:pt>
                <c:pt idx="5417">
                  <c:v/>
                </c:pt>
                <c:pt idx="5418">
                  <c:v/>
                </c:pt>
                <c:pt idx="5419">
                  <c:v/>
                </c:pt>
                <c:pt idx="5420">
                  <c:v/>
                </c:pt>
                <c:pt idx="5421">
                  <c:v/>
                </c:pt>
                <c:pt idx="5422">
                  <c:v/>
                </c:pt>
                <c:pt idx="5423">
                  <c:v/>
                </c:pt>
                <c:pt idx="5424">
                  <c:v/>
                </c:pt>
                <c:pt idx="5425">
                  <c:v/>
                </c:pt>
                <c:pt idx="5426">
                  <c:v/>
                </c:pt>
                <c:pt idx="5427">
                  <c:v/>
                </c:pt>
                <c:pt idx="5428">
                  <c:v/>
                </c:pt>
                <c:pt idx="5429">
                  <c:v/>
                </c:pt>
                <c:pt idx="5430">
                  <c:v/>
                </c:pt>
                <c:pt idx="5431">
                  <c:v/>
                </c:pt>
                <c:pt idx="5432">
                  <c:v/>
                </c:pt>
                <c:pt idx="5433">
                  <c:v/>
                </c:pt>
                <c:pt idx="5434">
                  <c:v/>
                </c:pt>
                <c:pt idx="5435">
                  <c:v/>
                </c:pt>
                <c:pt idx="5436">
                  <c:v/>
                </c:pt>
                <c:pt idx="5437">
                  <c:v/>
                </c:pt>
                <c:pt idx="5438">
                  <c:v/>
                </c:pt>
                <c:pt idx="5439">
                  <c:v/>
                </c:pt>
                <c:pt idx="5440">
                  <c:v/>
                </c:pt>
                <c:pt idx="5441">
                  <c:v/>
                </c:pt>
                <c:pt idx="5442">
                  <c:v/>
                </c:pt>
                <c:pt idx="5443">
                  <c:v/>
                </c:pt>
                <c:pt idx="5444">
                  <c:v/>
                </c:pt>
                <c:pt idx="5445">
                  <c:v/>
                </c:pt>
                <c:pt idx="5446">
                  <c:v/>
                </c:pt>
                <c:pt idx="5447">
                  <c:v/>
                </c:pt>
                <c:pt idx="5448">
                  <c:v/>
                </c:pt>
                <c:pt idx="5449">
                  <c:v/>
                </c:pt>
                <c:pt idx="5450">
                  <c:v/>
                </c:pt>
                <c:pt idx="5451">
                  <c:v/>
                </c:pt>
                <c:pt idx="5452">
                  <c:v/>
                </c:pt>
                <c:pt idx="5453">
                  <c:v/>
                </c:pt>
                <c:pt idx="5454">
                  <c:v/>
                </c:pt>
                <c:pt idx="5455">
                  <c:v/>
                </c:pt>
                <c:pt idx="5456">
                  <c:v/>
                </c:pt>
                <c:pt idx="5457">
                  <c:v/>
                </c:pt>
                <c:pt idx="5458">
                  <c:v/>
                </c:pt>
                <c:pt idx="5459">
                  <c:v/>
                </c:pt>
                <c:pt idx="5460">
                  <c:v/>
                </c:pt>
                <c:pt idx="5461">
                  <c:v/>
                </c:pt>
                <c:pt idx="5462">
                  <c:v/>
                </c:pt>
                <c:pt idx="5463">
                  <c:v/>
                </c:pt>
                <c:pt idx="5464">
                  <c:v/>
                </c:pt>
                <c:pt idx="5465">
                  <c:v/>
                </c:pt>
                <c:pt idx="5466">
                  <c:v/>
                </c:pt>
                <c:pt idx="5467">
                  <c:v/>
                </c:pt>
                <c:pt idx="5468">
                  <c:v/>
                </c:pt>
                <c:pt idx="5469">
                  <c:v/>
                </c:pt>
                <c:pt idx="5470">
                  <c:v/>
                </c:pt>
                <c:pt idx="5471">
                  <c:v/>
                </c:pt>
                <c:pt idx="5472">
                  <c:v/>
                </c:pt>
                <c:pt idx="5473">
                  <c:v/>
                </c:pt>
                <c:pt idx="5474">
                  <c:v/>
                </c:pt>
                <c:pt idx="5475">
                  <c:v/>
                </c:pt>
                <c:pt idx="5476">
                  <c:v/>
                </c:pt>
                <c:pt idx="5477">
                  <c:v/>
                </c:pt>
                <c:pt idx="5478">
                  <c:v/>
                </c:pt>
                <c:pt idx="5479">
                  <c:v/>
                </c:pt>
                <c:pt idx="5480">
                  <c:v/>
                </c:pt>
                <c:pt idx="5481">
                  <c:v/>
                </c:pt>
                <c:pt idx="5482">
                  <c:v/>
                </c:pt>
                <c:pt idx="5483">
                  <c:v/>
                </c:pt>
                <c:pt idx="5484">
                  <c:v/>
                </c:pt>
                <c:pt idx="5485">
                  <c:v/>
                </c:pt>
                <c:pt idx="5486">
                  <c:v/>
                </c:pt>
                <c:pt idx="5487">
                  <c:v/>
                </c:pt>
                <c:pt idx="5488">
                  <c:v/>
                </c:pt>
                <c:pt idx="5489">
                  <c:v/>
                </c:pt>
                <c:pt idx="5490">
                  <c:v/>
                </c:pt>
                <c:pt idx="5491">
                  <c:v/>
                </c:pt>
                <c:pt idx="5492">
                  <c:v/>
                </c:pt>
                <c:pt idx="5493">
                  <c:v/>
                </c:pt>
                <c:pt idx="5494">
                  <c:v/>
                </c:pt>
                <c:pt idx="5495">
                  <c:v/>
                </c:pt>
                <c:pt idx="5496">
                  <c:v/>
                </c:pt>
                <c:pt idx="5497">
                  <c:v/>
                </c:pt>
                <c:pt idx="5498">
                  <c:v/>
                </c:pt>
                <c:pt idx="5499">
                  <c:v/>
                </c:pt>
                <c:pt idx="5500">
                  <c:v/>
                </c:pt>
                <c:pt idx="5501">
                  <c:v/>
                </c:pt>
                <c:pt idx="5502">
                  <c:v/>
                </c:pt>
                <c:pt idx="5503">
                  <c:v/>
                </c:pt>
                <c:pt idx="5504">
                  <c:v/>
                </c:pt>
                <c:pt idx="5505">
                  <c:v/>
                </c:pt>
                <c:pt idx="5506">
                  <c:v/>
                </c:pt>
                <c:pt idx="5507">
                  <c:v/>
                </c:pt>
                <c:pt idx="5508">
                  <c:v/>
                </c:pt>
                <c:pt idx="5509">
                  <c:v/>
                </c:pt>
                <c:pt idx="5510">
                  <c:v/>
                </c:pt>
                <c:pt idx="5511">
                  <c:v/>
                </c:pt>
                <c:pt idx="5512">
                  <c:v/>
                </c:pt>
                <c:pt idx="5513">
                  <c:v/>
                </c:pt>
                <c:pt idx="5514">
                  <c:v/>
                </c:pt>
                <c:pt idx="5515">
                  <c:v/>
                </c:pt>
                <c:pt idx="5516">
                  <c:v/>
                </c:pt>
                <c:pt idx="5517">
                  <c:v/>
                </c:pt>
                <c:pt idx="5518">
                  <c:v/>
                </c:pt>
                <c:pt idx="5519">
                  <c:v/>
                </c:pt>
                <c:pt idx="5520">
                  <c:v/>
                </c:pt>
                <c:pt idx="5521">
                  <c:v/>
                </c:pt>
                <c:pt idx="5522">
                  <c:v/>
                </c:pt>
                <c:pt idx="5523">
                  <c:v/>
                </c:pt>
                <c:pt idx="5524">
                  <c:v/>
                </c:pt>
                <c:pt idx="5525">
                  <c:v/>
                </c:pt>
                <c:pt idx="5526">
                  <c:v/>
                </c:pt>
                <c:pt idx="5527">
                  <c:v/>
                </c:pt>
                <c:pt idx="5528">
                  <c:v/>
                </c:pt>
                <c:pt idx="5529">
                  <c:v/>
                </c:pt>
                <c:pt idx="5530">
                  <c:v/>
                </c:pt>
                <c:pt idx="5531">
                  <c:v/>
                </c:pt>
                <c:pt idx="5532">
                  <c:v/>
                </c:pt>
                <c:pt idx="5533">
                  <c:v/>
                </c:pt>
                <c:pt idx="5534">
                  <c:v/>
                </c:pt>
                <c:pt idx="5535">
                  <c:v/>
                </c:pt>
                <c:pt idx="5536">
                  <c:v/>
                </c:pt>
                <c:pt idx="5537">
                  <c:v/>
                </c:pt>
                <c:pt idx="5538">
                  <c:v/>
                </c:pt>
                <c:pt idx="5539">
                  <c:v/>
                </c:pt>
                <c:pt idx="5540">
                  <c:v/>
                </c:pt>
                <c:pt idx="5541">
                  <c:v/>
                </c:pt>
                <c:pt idx="5542">
                  <c:v/>
                </c:pt>
                <c:pt idx="5543">
                  <c:v/>
                </c:pt>
                <c:pt idx="5544">
                  <c:v/>
                </c:pt>
                <c:pt idx="5545">
                  <c:v/>
                </c:pt>
                <c:pt idx="5546">
                  <c:v/>
                </c:pt>
                <c:pt idx="5547">
                  <c:v/>
                </c:pt>
                <c:pt idx="5548">
                  <c:v/>
                </c:pt>
                <c:pt idx="5549">
                  <c:v/>
                </c:pt>
                <c:pt idx="5550">
                  <c:v/>
                </c:pt>
                <c:pt idx="5551">
                  <c:v/>
                </c:pt>
                <c:pt idx="5552">
                  <c:v/>
                </c:pt>
                <c:pt idx="5553">
                  <c:v/>
                </c:pt>
                <c:pt idx="5554">
                  <c:v/>
                </c:pt>
                <c:pt idx="5555">
                  <c:v/>
                </c:pt>
                <c:pt idx="5556">
                  <c:v/>
                </c:pt>
                <c:pt idx="5557">
                  <c:v/>
                </c:pt>
                <c:pt idx="5558">
                  <c:v/>
                </c:pt>
                <c:pt idx="5559">
                  <c:v/>
                </c:pt>
                <c:pt idx="5560">
                  <c:v/>
                </c:pt>
                <c:pt idx="5561">
                  <c:v/>
                </c:pt>
                <c:pt idx="5562">
                  <c:v/>
                </c:pt>
                <c:pt idx="5563">
                  <c:v/>
                </c:pt>
                <c:pt idx="5564">
                  <c:v/>
                </c:pt>
                <c:pt idx="5565">
                  <c:v/>
                </c:pt>
                <c:pt idx="5566">
                  <c:v/>
                </c:pt>
                <c:pt idx="5567">
                  <c:v/>
                </c:pt>
                <c:pt idx="5568">
                  <c:v/>
                </c:pt>
                <c:pt idx="5569">
                  <c:v/>
                </c:pt>
                <c:pt idx="5570">
                  <c:v/>
                </c:pt>
                <c:pt idx="5571">
                  <c:v/>
                </c:pt>
                <c:pt idx="5572">
                  <c:v/>
                </c:pt>
                <c:pt idx="5573">
                  <c:v/>
                </c:pt>
                <c:pt idx="5574">
                  <c:v/>
                </c:pt>
                <c:pt idx="5575">
                  <c:v/>
                </c:pt>
                <c:pt idx="5576">
                  <c:v/>
                </c:pt>
                <c:pt idx="5577">
                  <c:v/>
                </c:pt>
                <c:pt idx="5578">
                  <c:v/>
                </c:pt>
                <c:pt idx="5579">
                  <c:v/>
                </c:pt>
                <c:pt idx="5580">
                  <c:v/>
                </c:pt>
                <c:pt idx="5581">
                  <c:v/>
                </c:pt>
                <c:pt idx="5582">
                  <c:v/>
                </c:pt>
                <c:pt idx="5583">
                  <c:v/>
                </c:pt>
                <c:pt idx="5584">
                  <c:v/>
                </c:pt>
                <c:pt idx="5585">
                  <c:v/>
                </c:pt>
                <c:pt idx="5586">
                  <c:v/>
                </c:pt>
                <c:pt idx="5587">
                  <c:v/>
                </c:pt>
                <c:pt idx="5588">
                  <c:v/>
                </c:pt>
                <c:pt idx="5589">
                  <c:v/>
                </c:pt>
                <c:pt idx="5590">
                  <c:v/>
                </c:pt>
                <c:pt idx="5591">
                  <c:v/>
                </c:pt>
                <c:pt idx="5592">
                  <c:v/>
                </c:pt>
                <c:pt idx="5593">
                  <c:v/>
                </c:pt>
                <c:pt idx="5594">
                  <c:v/>
                </c:pt>
                <c:pt idx="5595">
                  <c:v/>
                </c:pt>
                <c:pt idx="5596">
                  <c:v/>
                </c:pt>
                <c:pt idx="5597">
                  <c:v/>
                </c:pt>
                <c:pt idx="5598">
                  <c:v/>
                </c:pt>
                <c:pt idx="5599">
                  <c:v/>
                </c:pt>
                <c:pt idx="5600">
                  <c:v/>
                </c:pt>
                <c:pt idx="5601">
                  <c:v/>
                </c:pt>
                <c:pt idx="5602">
                  <c:v/>
                </c:pt>
                <c:pt idx="5603">
                  <c:v/>
                </c:pt>
                <c:pt idx="5604">
                  <c:v/>
                </c:pt>
                <c:pt idx="5605">
                  <c:v/>
                </c:pt>
                <c:pt idx="5606">
                  <c:v/>
                </c:pt>
                <c:pt idx="5607">
                  <c:v/>
                </c:pt>
                <c:pt idx="5608">
                  <c:v/>
                </c:pt>
                <c:pt idx="5609">
                  <c:v/>
                </c:pt>
                <c:pt idx="5610">
                  <c:v/>
                </c:pt>
                <c:pt idx="5611">
                  <c:v/>
                </c:pt>
                <c:pt idx="5612">
                  <c:v/>
                </c:pt>
                <c:pt idx="5613">
                  <c:v/>
                </c:pt>
                <c:pt idx="5614">
                  <c:v/>
                </c:pt>
                <c:pt idx="5615">
                  <c:v/>
                </c:pt>
                <c:pt idx="5616">
                  <c:v/>
                </c:pt>
                <c:pt idx="5617">
                  <c:v/>
                </c:pt>
                <c:pt idx="5618">
                  <c:v/>
                </c:pt>
                <c:pt idx="5619">
                  <c:v/>
                </c:pt>
                <c:pt idx="5620">
                  <c:v/>
                </c:pt>
                <c:pt idx="5621">
                  <c:v/>
                </c:pt>
                <c:pt idx="5622">
                  <c:v/>
                </c:pt>
                <c:pt idx="5623">
                  <c:v/>
                </c:pt>
                <c:pt idx="5624">
                  <c:v/>
                </c:pt>
                <c:pt idx="5625">
                  <c:v/>
                </c:pt>
                <c:pt idx="5626">
                  <c:v/>
                </c:pt>
                <c:pt idx="5627">
                  <c:v/>
                </c:pt>
                <c:pt idx="5628">
                  <c:v/>
                </c:pt>
                <c:pt idx="5629">
                  <c:v/>
                </c:pt>
                <c:pt idx="5630">
                  <c:v/>
                </c:pt>
                <c:pt idx="5631">
                  <c:v/>
                </c:pt>
                <c:pt idx="5632">
                  <c:v/>
                </c:pt>
                <c:pt idx="5633">
                  <c:v/>
                </c:pt>
                <c:pt idx="5634">
                  <c:v/>
                </c:pt>
                <c:pt idx="5635">
                  <c:v/>
                </c:pt>
                <c:pt idx="5636">
                  <c:v/>
                </c:pt>
                <c:pt idx="5637">
                  <c:v/>
                </c:pt>
                <c:pt idx="5638">
                  <c:v/>
                </c:pt>
                <c:pt idx="5639">
                  <c:v/>
                </c:pt>
                <c:pt idx="5640">
                  <c:v/>
                </c:pt>
                <c:pt idx="5641">
                  <c:v/>
                </c:pt>
                <c:pt idx="5642">
                  <c:v/>
                </c:pt>
                <c:pt idx="5643">
                  <c:v/>
                </c:pt>
                <c:pt idx="5644">
                  <c:v/>
                </c:pt>
                <c:pt idx="5645">
                  <c:v/>
                </c:pt>
                <c:pt idx="5646">
                  <c:v/>
                </c:pt>
                <c:pt idx="5647">
                  <c:v/>
                </c:pt>
                <c:pt idx="5648">
                  <c:v/>
                </c:pt>
                <c:pt idx="5649">
                  <c:v/>
                </c:pt>
                <c:pt idx="5650">
                  <c:v/>
                </c:pt>
                <c:pt idx="5651">
                  <c:v/>
                </c:pt>
                <c:pt idx="5652">
                  <c:v/>
                </c:pt>
                <c:pt idx="5653">
                  <c:v/>
                </c:pt>
                <c:pt idx="5654">
                  <c:v/>
                </c:pt>
                <c:pt idx="5655">
                  <c:v/>
                </c:pt>
                <c:pt idx="5656">
                  <c:v/>
                </c:pt>
                <c:pt idx="5657">
                  <c:v/>
                </c:pt>
                <c:pt idx="5658">
                  <c:v/>
                </c:pt>
                <c:pt idx="5659">
                  <c:v/>
                </c:pt>
                <c:pt idx="5660">
                  <c:v/>
                </c:pt>
                <c:pt idx="5661">
                  <c:v/>
                </c:pt>
                <c:pt idx="5662">
                  <c:v/>
                </c:pt>
                <c:pt idx="5663">
                  <c:v/>
                </c:pt>
                <c:pt idx="5664">
                  <c:v/>
                </c:pt>
                <c:pt idx="5665">
                  <c:v/>
                </c:pt>
                <c:pt idx="5666">
                  <c:v/>
                </c:pt>
                <c:pt idx="5667">
                  <c:v/>
                </c:pt>
                <c:pt idx="5668">
                  <c:v/>
                </c:pt>
                <c:pt idx="5669">
                  <c:v/>
                </c:pt>
                <c:pt idx="5670">
                  <c:v/>
                </c:pt>
                <c:pt idx="5671">
                  <c:v/>
                </c:pt>
                <c:pt idx="5672">
                  <c:v/>
                </c:pt>
                <c:pt idx="5673">
                  <c:v/>
                </c:pt>
                <c:pt idx="5674">
                  <c:v/>
                </c:pt>
                <c:pt idx="5675">
                  <c:v/>
                </c:pt>
                <c:pt idx="5676">
                  <c:v/>
                </c:pt>
                <c:pt idx="5677">
                  <c:v/>
                </c:pt>
                <c:pt idx="5678">
                  <c:v/>
                </c:pt>
                <c:pt idx="5679">
                  <c:v/>
                </c:pt>
                <c:pt idx="5680">
                  <c:v/>
                </c:pt>
                <c:pt idx="5681">
                  <c:v/>
                </c:pt>
                <c:pt idx="5682">
                  <c:v/>
                </c:pt>
                <c:pt idx="5683">
                  <c:v/>
                </c:pt>
                <c:pt idx="5684">
                  <c:v/>
                </c:pt>
                <c:pt idx="5685">
                  <c:v/>
                </c:pt>
                <c:pt idx="5686">
                  <c:v/>
                </c:pt>
                <c:pt idx="5687">
                  <c:v/>
                </c:pt>
                <c:pt idx="5688">
                  <c:v/>
                </c:pt>
                <c:pt idx="5689">
                  <c:v/>
                </c:pt>
                <c:pt idx="5690">
                  <c:v/>
                </c:pt>
                <c:pt idx="5691">
                  <c:v/>
                </c:pt>
                <c:pt idx="5692">
                  <c:v/>
                </c:pt>
                <c:pt idx="5693">
                  <c:v/>
                </c:pt>
                <c:pt idx="5694">
                  <c:v/>
                </c:pt>
                <c:pt idx="5695">
                  <c:v/>
                </c:pt>
                <c:pt idx="5696">
                  <c:v/>
                </c:pt>
                <c:pt idx="5697">
                  <c:v/>
                </c:pt>
                <c:pt idx="5698">
                  <c:v/>
                </c:pt>
                <c:pt idx="5699">
                  <c:v/>
                </c:pt>
                <c:pt idx="5700">
                  <c:v/>
                </c:pt>
                <c:pt idx="5701">
                  <c:v/>
                </c:pt>
                <c:pt idx="5702">
                  <c:v/>
                </c:pt>
                <c:pt idx="5703">
                  <c:v/>
                </c:pt>
                <c:pt idx="5704">
                  <c:v/>
                </c:pt>
                <c:pt idx="5705">
                  <c:v/>
                </c:pt>
                <c:pt idx="5706">
                  <c:v/>
                </c:pt>
                <c:pt idx="5707">
                  <c:v/>
                </c:pt>
                <c:pt idx="5708">
                  <c:v/>
                </c:pt>
                <c:pt idx="5709">
                  <c:v/>
                </c:pt>
                <c:pt idx="5710">
                  <c:v/>
                </c:pt>
                <c:pt idx="5711">
                  <c:v/>
                </c:pt>
                <c:pt idx="5712">
                  <c:v/>
                </c:pt>
                <c:pt idx="5713">
                  <c:v/>
                </c:pt>
                <c:pt idx="5714">
                  <c:v/>
                </c:pt>
                <c:pt idx="5715">
                  <c:v/>
                </c:pt>
                <c:pt idx="5716">
                  <c:v/>
                </c:pt>
                <c:pt idx="5717">
                  <c:v/>
                </c:pt>
                <c:pt idx="5718">
                  <c:v/>
                </c:pt>
                <c:pt idx="5719">
                  <c:v/>
                </c:pt>
                <c:pt idx="5720">
                  <c:v/>
                </c:pt>
                <c:pt idx="5721">
                  <c:v/>
                </c:pt>
                <c:pt idx="5722">
                  <c:v/>
                </c:pt>
                <c:pt idx="5723">
                  <c:v/>
                </c:pt>
                <c:pt idx="5724">
                  <c:v/>
                </c:pt>
                <c:pt idx="5725">
                  <c:v/>
                </c:pt>
                <c:pt idx="5726">
                  <c:v/>
                </c:pt>
                <c:pt idx="5727">
                  <c:v/>
                </c:pt>
                <c:pt idx="5728">
                  <c:v/>
                </c:pt>
                <c:pt idx="5729">
                  <c:v/>
                </c:pt>
                <c:pt idx="5730">
                  <c:v/>
                </c:pt>
                <c:pt idx="5731">
                  <c:v/>
                </c:pt>
                <c:pt idx="5732">
                  <c:v/>
                </c:pt>
                <c:pt idx="5733">
                  <c:v/>
                </c:pt>
                <c:pt idx="5734">
                  <c:v/>
                </c:pt>
                <c:pt idx="5735">
                  <c:v/>
                </c:pt>
                <c:pt idx="5736">
                  <c:v/>
                </c:pt>
                <c:pt idx="5737">
                  <c:v/>
                </c:pt>
                <c:pt idx="5738">
                  <c:v/>
                </c:pt>
                <c:pt idx="5739">
                  <c:v/>
                </c:pt>
                <c:pt idx="5740">
                  <c:v/>
                </c:pt>
                <c:pt idx="5741">
                  <c:v/>
                </c:pt>
                <c:pt idx="5742">
                  <c:v/>
                </c:pt>
                <c:pt idx="5743">
                  <c:v/>
                </c:pt>
                <c:pt idx="5744">
                  <c:v/>
                </c:pt>
                <c:pt idx="5745">
                  <c:v/>
                </c:pt>
                <c:pt idx="5746">
                  <c:v/>
                </c:pt>
                <c:pt idx="5747">
                  <c:v/>
                </c:pt>
                <c:pt idx="5748">
                  <c:v/>
                </c:pt>
                <c:pt idx="5749">
                  <c:v/>
                </c:pt>
                <c:pt idx="5750">
                  <c:v/>
                </c:pt>
                <c:pt idx="5751">
                  <c:v/>
                </c:pt>
                <c:pt idx="5752">
                  <c:v/>
                </c:pt>
                <c:pt idx="5753">
                  <c:v/>
                </c:pt>
                <c:pt idx="5754">
                  <c:v/>
                </c:pt>
                <c:pt idx="5755">
                  <c:v/>
                </c:pt>
                <c:pt idx="5756">
                  <c:v/>
                </c:pt>
                <c:pt idx="5757">
                  <c:v/>
                </c:pt>
                <c:pt idx="5758">
                  <c:v/>
                </c:pt>
                <c:pt idx="5759">
                  <c:v/>
                </c:pt>
                <c:pt idx="5760">
                  <c:v/>
                </c:pt>
                <c:pt idx="5761">
                  <c:v/>
                </c:pt>
                <c:pt idx="5762">
                  <c:v/>
                </c:pt>
                <c:pt idx="5763">
                  <c:v/>
                </c:pt>
                <c:pt idx="5764">
                  <c:v/>
                </c:pt>
                <c:pt idx="5765">
                  <c:v/>
                </c:pt>
                <c:pt idx="5766">
                  <c:v/>
                </c:pt>
                <c:pt idx="5767">
                  <c:v/>
                </c:pt>
                <c:pt idx="5768">
                  <c:v/>
                </c:pt>
                <c:pt idx="5769">
                  <c:v/>
                </c:pt>
                <c:pt idx="5770">
                  <c:v/>
                </c:pt>
                <c:pt idx="5771">
                  <c:v/>
                </c:pt>
                <c:pt idx="5772">
                  <c:v/>
                </c:pt>
                <c:pt idx="5773">
                  <c:v/>
                </c:pt>
                <c:pt idx="5774">
                  <c:v/>
                </c:pt>
                <c:pt idx="5775">
                  <c:v/>
                </c:pt>
                <c:pt idx="5776">
                  <c:v/>
                </c:pt>
                <c:pt idx="5777">
                  <c:v/>
                </c:pt>
                <c:pt idx="5778">
                  <c:v/>
                </c:pt>
                <c:pt idx="5779">
                  <c:v/>
                </c:pt>
                <c:pt idx="5780">
                  <c:v/>
                </c:pt>
                <c:pt idx="5781">
                  <c:v/>
                </c:pt>
                <c:pt idx="5782">
                  <c:v/>
                </c:pt>
                <c:pt idx="5783">
                  <c:v/>
                </c:pt>
                <c:pt idx="5784">
                  <c:v/>
                </c:pt>
                <c:pt idx="5785">
                  <c:v/>
                </c:pt>
                <c:pt idx="5786">
                  <c:v/>
                </c:pt>
                <c:pt idx="5787">
                  <c:v/>
                </c:pt>
                <c:pt idx="5788">
                  <c:v/>
                </c:pt>
                <c:pt idx="5789">
                  <c:v/>
                </c:pt>
                <c:pt idx="5790">
                  <c:v/>
                </c:pt>
                <c:pt idx="5791">
                  <c:v/>
                </c:pt>
                <c:pt idx="5792">
                  <c:v/>
                </c:pt>
                <c:pt idx="5793">
                  <c:v/>
                </c:pt>
                <c:pt idx="5794">
                  <c:v/>
                </c:pt>
                <c:pt idx="5795">
                  <c:v/>
                </c:pt>
                <c:pt idx="5796">
                  <c:v/>
                </c:pt>
                <c:pt idx="5797">
                  <c:v/>
                </c:pt>
                <c:pt idx="5798">
                  <c:v/>
                </c:pt>
                <c:pt idx="5799">
                  <c:v/>
                </c:pt>
                <c:pt idx="5800">
                  <c:v/>
                </c:pt>
                <c:pt idx="5801">
                  <c:v/>
                </c:pt>
                <c:pt idx="5802">
                  <c:v/>
                </c:pt>
                <c:pt idx="5803">
                  <c:v/>
                </c:pt>
                <c:pt idx="5804">
                  <c:v/>
                </c:pt>
                <c:pt idx="5805">
                  <c:v/>
                </c:pt>
                <c:pt idx="5806">
                  <c:v/>
                </c:pt>
                <c:pt idx="5807">
                  <c:v/>
                </c:pt>
                <c:pt idx="5808">
                  <c:v/>
                </c:pt>
                <c:pt idx="5809">
                  <c:v/>
                </c:pt>
                <c:pt idx="5810">
                  <c:v/>
                </c:pt>
                <c:pt idx="5811">
                  <c:v/>
                </c:pt>
                <c:pt idx="5812">
                  <c:v/>
                </c:pt>
                <c:pt idx="5813">
                  <c:v/>
                </c:pt>
                <c:pt idx="5814">
                  <c:v/>
                </c:pt>
                <c:pt idx="5815">
                  <c:v/>
                </c:pt>
                <c:pt idx="5816">
                  <c:v/>
                </c:pt>
                <c:pt idx="5817">
                  <c:v/>
                </c:pt>
                <c:pt idx="5818">
                  <c:v/>
                </c:pt>
                <c:pt idx="5819">
                  <c:v/>
                </c:pt>
                <c:pt idx="5820">
                  <c:v/>
                </c:pt>
                <c:pt idx="5821">
                  <c:v/>
                </c:pt>
                <c:pt idx="5822">
                  <c:v/>
                </c:pt>
                <c:pt idx="5823">
                  <c:v/>
                </c:pt>
                <c:pt idx="5824">
                  <c:v/>
                </c:pt>
                <c:pt idx="5825">
                  <c:v/>
                </c:pt>
                <c:pt idx="5826">
                  <c:v/>
                </c:pt>
                <c:pt idx="5827">
                  <c:v/>
                </c:pt>
                <c:pt idx="5828">
                  <c:v/>
                </c:pt>
                <c:pt idx="5829">
                  <c:v/>
                </c:pt>
                <c:pt idx="5830">
                  <c:v/>
                </c:pt>
                <c:pt idx="5831">
                  <c:v/>
                </c:pt>
                <c:pt idx="5832">
                  <c:v/>
                </c:pt>
                <c:pt idx="5833">
                  <c:v/>
                </c:pt>
                <c:pt idx="5834">
                  <c:v/>
                </c:pt>
                <c:pt idx="5835">
                  <c:v/>
                </c:pt>
                <c:pt idx="5836">
                  <c:v/>
                </c:pt>
                <c:pt idx="5837">
                  <c:v/>
                </c:pt>
                <c:pt idx="5838">
                  <c:v/>
                </c:pt>
                <c:pt idx="5839">
                  <c:v/>
                </c:pt>
                <c:pt idx="5840">
                  <c:v/>
                </c:pt>
                <c:pt idx="5841">
                  <c:v/>
                </c:pt>
                <c:pt idx="5842">
                  <c:v/>
                </c:pt>
                <c:pt idx="5843">
                  <c:v/>
                </c:pt>
                <c:pt idx="5844">
                  <c:v/>
                </c:pt>
                <c:pt idx="5845">
                  <c:v/>
                </c:pt>
                <c:pt idx="5846">
                  <c:v/>
                </c:pt>
                <c:pt idx="5847">
                  <c:v/>
                </c:pt>
                <c:pt idx="5848">
                  <c:v/>
                </c:pt>
                <c:pt idx="5849">
                  <c:v/>
                </c:pt>
                <c:pt idx="5850">
                  <c:v/>
                </c:pt>
                <c:pt idx="5851">
                  <c:v/>
                </c:pt>
                <c:pt idx="5852">
                  <c:v/>
                </c:pt>
                <c:pt idx="5853">
                  <c:v/>
                </c:pt>
                <c:pt idx="5854">
                  <c:v/>
                </c:pt>
                <c:pt idx="5855">
                  <c:v/>
                </c:pt>
                <c:pt idx="5856">
                  <c:v/>
                </c:pt>
                <c:pt idx="5857">
                  <c:v/>
                </c:pt>
                <c:pt idx="5858">
                  <c:v/>
                </c:pt>
                <c:pt idx="5859">
                  <c:v/>
                </c:pt>
                <c:pt idx="5860">
                  <c:v/>
                </c:pt>
                <c:pt idx="5861">
                  <c:v/>
                </c:pt>
                <c:pt idx="5862">
                  <c:v/>
                </c:pt>
                <c:pt idx="5863">
                  <c:v/>
                </c:pt>
                <c:pt idx="5864">
                  <c:v/>
                </c:pt>
                <c:pt idx="5865">
                  <c:v/>
                </c:pt>
                <c:pt idx="5866">
                  <c:v/>
                </c:pt>
                <c:pt idx="5867">
                  <c:v/>
                </c:pt>
                <c:pt idx="5868">
                  <c:v/>
                </c:pt>
                <c:pt idx="5869">
                  <c:v/>
                </c:pt>
                <c:pt idx="5870">
                  <c:v/>
                </c:pt>
                <c:pt idx="5871">
                  <c:v/>
                </c:pt>
                <c:pt idx="5872">
                  <c:v/>
                </c:pt>
                <c:pt idx="5873">
                  <c:v/>
                </c:pt>
                <c:pt idx="5874">
                  <c:v/>
                </c:pt>
                <c:pt idx="5875">
                  <c:v/>
                </c:pt>
                <c:pt idx="5876">
                  <c:v/>
                </c:pt>
                <c:pt idx="5877">
                  <c:v/>
                </c:pt>
                <c:pt idx="5878">
                  <c:v/>
                </c:pt>
                <c:pt idx="5879">
                  <c:v/>
                </c:pt>
                <c:pt idx="5880">
                  <c:v/>
                </c:pt>
                <c:pt idx="5881">
                  <c:v/>
                </c:pt>
                <c:pt idx="5882">
                  <c:v/>
                </c:pt>
                <c:pt idx="5883">
                  <c:v/>
                </c:pt>
                <c:pt idx="5884">
                  <c:v/>
                </c:pt>
                <c:pt idx="5885">
                  <c:v/>
                </c:pt>
                <c:pt idx="5886">
                  <c:v/>
                </c:pt>
                <c:pt idx="5887">
                  <c:v/>
                </c:pt>
                <c:pt idx="5888">
                  <c:v/>
                </c:pt>
                <c:pt idx="5889">
                  <c:v/>
                </c:pt>
                <c:pt idx="5890">
                  <c:v/>
                </c:pt>
                <c:pt idx="5891">
                  <c:v/>
                </c:pt>
                <c:pt idx="5892">
                  <c:v/>
                </c:pt>
                <c:pt idx="5893">
                  <c:v/>
                </c:pt>
                <c:pt idx="5894">
                  <c:v/>
                </c:pt>
                <c:pt idx="5895">
                  <c:v/>
                </c:pt>
                <c:pt idx="5896">
                  <c:v/>
                </c:pt>
                <c:pt idx="5897">
                  <c:v/>
                </c:pt>
                <c:pt idx="5898">
                  <c:v/>
                </c:pt>
                <c:pt idx="5899">
                  <c:v/>
                </c:pt>
                <c:pt idx="5900">
                  <c:v/>
                </c:pt>
                <c:pt idx="5901">
                  <c:v/>
                </c:pt>
                <c:pt idx="5902">
                  <c:v/>
                </c:pt>
                <c:pt idx="5903">
                  <c:v/>
                </c:pt>
                <c:pt idx="5904">
                  <c:v/>
                </c:pt>
                <c:pt idx="5905">
                  <c:v/>
                </c:pt>
                <c:pt idx="5906">
                  <c:v/>
                </c:pt>
                <c:pt idx="5907">
                  <c:v/>
                </c:pt>
                <c:pt idx="5908">
                  <c:v/>
                </c:pt>
                <c:pt idx="5909">
                  <c:v/>
                </c:pt>
                <c:pt idx="5910">
                  <c:v/>
                </c:pt>
                <c:pt idx="5911">
                  <c:v/>
                </c:pt>
                <c:pt idx="5912">
                  <c:v/>
                </c:pt>
                <c:pt idx="5913">
                  <c:v/>
                </c:pt>
                <c:pt idx="5914">
                  <c:v/>
                </c:pt>
                <c:pt idx="5915">
                  <c:v/>
                </c:pt>
                <c:pt idx="5916">
                  <c:v/>
                </c:pt>
                <c:pt idx="5917">
                  <c:v/>
                </c:pt>
                <c:pt idx="5918">
                  <c:v/>
                </c:pt>
                <c:pt idx="5919">
                  <c:v/>
                </c:pt>
                <c:pt idx="5920">
                  <c:v/>
                </c:pt>
                <c:pt idx="5921">
                  <c:v/>
                </c:pt>
                <c:pt idx="5922">
                  <c:v/>
                </c:pt>
                <c:pt idx="5923">
                  <c:v/>
                </c:pt>
                <c:pt idx="5924">
                  <c:v/>
                </c:pt>
                <c:pt idx="5925">
                  <c:v/>
                </c:pt>
                <c:pt idx="5926">
                  <c:v/>
                </c:pt>
                <c:pt idx="5927">
                  <c:v/>
                </c:pt>
                <c:pt idx="5928">
                  <c:v/>
                </c:pt>
                <c:pt idx="5929">
                  <c:v/>
                </c:pt>
                <c:pt idx="5930">
                  <c:v/>
                </c:pt>
                <c:pt idx="5931">
                  <c:v/>
                </c:pt>
                <c:pt idx="5932">
                  <c:v/>
                </c:pt>
                <c:pt idx="5933">
                  <c:v/>
                </c:pt>
                <c:pt idx="5934">
                  <c:v/>
                </c:pt>
                <c:pt idx="5935">
                  <c:v/>
                </c:pt>
                <c:pt idx="5936">
                  <c:v/>
                </c:pt>
                <c:pt idx="5937">
                  <c:v/>
                </c:pt>
                <c:pt idx="5938">
                  <c:v/>
                </c:pt>
                <c:pt idx="5939">
                  <c:v/>
                </c:pt>
                <c:pt idx="5940">
                  <c:v/>
                </c:pt>
                <c:pt idx="5941">
                  <c:v/>
                </c:pt>
                <c:pt idx="5942">
                  <c:v/>
                </c:pt>
                <c:pt idx="5943">
                  <c:v/>
                </c:pt>
                <c:pt idx="5944">
                  <c:v/>
                </c:pt>
                <c:pt idx="5945">
                  <c:v/>
                </c:pt>
                <c:pt idx="5946">
                  <c:v/>
                </c:pt>
                <c:pt idx="5947">
                  <c:v/>
                </c:pt>
                <c:pt idx="5948">
                  <c:v/>
                </c:pt>
                <c:pt idx="5949">
                  <c:v/>
                </c:pt>
                <c:pt idx="5950">
                  <c:v/>
                </c:pt>
                <c:pt idx="5951">
                  <c:v/>
                </c:pt>
                <c:pt idx="5952">
                  <c:v/>
                </c:pt>
                <c:pt idx="5953">
                  <c:v/>
                </c:pt>
                <c:pt idx="5954">
                  <c:v/>
                </c:pt>
                <c:pt idx="5955">
                  <c:v/>
                </c:pt>
                <c:pt idx="5956">
                  <c:v/>
                </c:pt>
                <c:pt idx="5957">
                  <c:v/>
                </c:pt>
                <c:pt idx="5958">
                  <c:v/>
                </c:pt>
                <c:pt idx="5959">
                  <c:v/>
                </c:pt>
                <c:pt idx="5960">
                  <c:v/>
                </c:pt>
                <c:pt idx="5961">
                  <c:v/>
                </c:pt>
                <c:pt idx="5962">
                  <c:v/>
                </c:pt>
                <c:pt idx="5963">
                  <c:v/>
                </c:pt>
                <c:pt idx="5964">
                  <c:v/>
                </c:pt>
                <c:pt idx="5965">
                  <c:v/>
                </c:pt>
                <c:pt idx="5966">
                  <c:v/>
                </c:pt>
                <c:pt idx="5967">
                  <c:v/>
                </c:pt>
                <c:pt idx="5968">
                  <c:v/>
                </c:pt>
                <c:pt idx="5969">
                  <c:v/>
                </c:pt>
                <c:pt idx="5970">
                  <c:v/>
                </c:pt>
                <c:pt idx="5971">
                  <c:v/>
                </c:pt>
                <c:pt idx="5972">
                  <c:v/>
                </c:pt>
                <c:pt idx="5973">
                  <c:v/>
                </c:pt>
                <c:pt idx="5974">
                  <c:v/>
                </c:pt>
                <c:pt idx="5975">
                  <c:v/>
                </c:pt>
                <c:pt idx="5976">
                  <c:v/>
                </c:pt>
                <c:pt idx="5977">
                  <c:v/>
                </c:pt>
                <c:pt idx="5978">
                  <c:v/>
                </c:pt>
                <c:pt idx="5979">
                  <c:v/>
                </c:pt>
                <c:pt idx="5980">
                  <c:v/>
                </c:pt>
                <c:pt idx="5981">
                  <c:v/>
                </c:pt>
                <c:pt idx="5982">
                  <c:v/>
                </c:pt>
                <c:pt idx="5983">
                  <c:v/>
                </c:pt>
                <c:pt idx="5984">
                  <c:v/>
                </c:pt>
                <c:pt idx="5985">
                  <c:v/>
                </c:pt>
                <c:pt idx="5986">
                  <c:v/>
                </c:pt>
                <c:pt idx="5987">
                  <c:v/>
                </c:pt>
                <c:pt idx="5988">
                  <c:v/>
                </c:pt>
                <c:pt idx="5989">
                  <c:v/>
                </c:pt>
                <c:pt idx="5990">
                  <c:v/>
                </c:pt>
                <c:pt idx="5991">
                  <c:v/>
                </c:pt>
                <c:pt idx="5992">
                  <c:v/>
                </c:pt>
                <c:pt idx="5993">
                  <c:v/>
                </c:pt>
                <c:pt idx="5994">
                  <c:v/>
                </c:pt>
                <c:pt idx="5995">
                  <c:v/>
                </c:pt>
                <c:pt idx="5996">
                  <c:v/>
                </c:pt>
                <c:pt idx="5997">
                  <c:v/>
                </c:pt>
                <c:pt idx="5998">
                  <c:v/>
                </c:pt>
                <c:pt idx="5999">
                  <c:v/>
                </c:pt>
                <c:pt idx="6000">
                  <c:v/>
                </c:pt>
                <c:pt idx="6001">
                  <c:v/>
                </c:pt>
                <c:pt idx="6002">
                  <c:v/>
                </c:pt>
                <c:pt idx="6003">
                  <c:v/>
                </c:pt>
                <c:pt idx="6004">
                  <c:v/>
                </c:pt>
                <c:pt idx="6005">
                  <c:v/>
                </c:pt>
                <c:pt idx="6006">
                  <c:v/>
                </c:pt>
                <c:pt idx="6007">
                  <c:v/>
                </c:pt>
                <c:pt idx="6008">
                  <c:v/>
                </c:pt>
                <c:pt idx="6009">
                  <c:v/>
                </c:pt>
                <c:pt idx="6010">
                  <c:v/>
                </c:pt>
                <c:pt idx="6011">
                  <c:v/>
                </c:pt>
                <c:pt idx="6012">
                  <c:v/>
                </c:pt>
                <c:pt idx="6013">
                  <c:v/>
                </c:pt>
                <c:pt idx="6014">
                  <c:v/>
                </c:pt>
                <c:pt idx="6015">
                  <c:v/>
                </c:pt>
                <c:pt idx="6016">
                  <c:v/>
                </c:pt>
                <c:pt idx="6017">
                  <c:v/>
                </c:pt>
                <c:pt idx="6018">
                  <c:v/>
                </c:pt>
                <c:pt idx="6019">
                  <c:v/>
                </c:pt>
                <c:pt idx="6020">
                  <c:v/>
                </c:pt>
                <c:pt idx="6021">
                  <c:v/>
                </c:pt>
                <c:pt idx="6022">
                  <c:v/>
                </c:pt>
                <c:pt idx="6023">
                  <c:v/>
                </c:pt>
                <c:pt idx="6024">
                  <c:v/>
                </c:pt>
                <c:pt idx="6025">
                  <c:v/>
                </c:pt>
                <c:pt idx="6026">
                  <c:v/>
                </c:pt>
                <c:pt idx="6027">
                  <c:v/>
                </c:pt>
                <c:pt idx="6028">
                  <c:v/>
                </c:pt>
                <c:pt idx="6029">
                  <c:v/>
                </c:pt>
                <c:pt idx="6030">
                  <c:v/>
                </c:pt>
                <c:pt idx="6031">
                  <c:v/>
                </c:pt>
                <c:pt idx="6032">
                  <c:v/>
                </c:pt>
                <c:pt idx="6033">
                  <c:v/>
                </c:pt>
                <c:pt idx="6034">
                  <c:v/>
                </c:pt>
                <c:pt idx="6035">
                  <c:v/>
                </c:pt>
                <c:pt idx="6036">
                  <c:v/>
                </c:pt>
                <c:pt idx="6037">
                  <c:v/>
                </c:pt>
                <c:pt idx="6038">
                  <c:v/>
                </c:pt>
                <c:pt idx="6039">
                  <c:v/>
                </c:pt>
                <c:pt idx="6040">
                  <c:v/>
                </c:pt>
                <c:pt idx="6041">
                  <c:v/>
                </c:pt>
                <c:pt idx="6042">
                  <c:v/>
                </c:pt>
                <c:pt idx="6043">
                  <c:v/>
                </c:pt>
                <c:pt idx="6044">
                  <c:v/>
                </c:pt>
                <c:pt idx="6045">
                  <c:v/>
                </c:pt>
                <c:pt idx="6046">
                  <c:v/>
                </c:pt>
                <c:pt idx="6047">
                  <c:v/>
                </c:pt>
                <c:pt idx="6048">
                  <c:v/>
                </c:pt>
                <c:pt idx="6049">
                  <c:v/>
                </c:pt>
                <c:pt idx="6050">
                  <c:v/>
                </c:pt>
                <c:pt idx="6051">
                  <c:v/>
                </c:pt>
                <c:pt idx="6052">
                  <c:v/>
                </c:pt>
                <c:pt idx="6053">
                  <c:v/>
                </c:pt>
                <c:pt idx="6054">
                  <c:v/>
                </c:pt>
                <c:pt idx="6055">
                  <c:v/>
                </c:pt>
                <c:pt idx="6056">
                  <c:v/>
                </c:pt>
                <c:pt idx="6057">
                  <c:v/>
                </c:pt>
                <c:pt idx="6058">
                  <c:v/>
                </c:pt>
                <c:pt idx="6059">
                  <c:v/>
                </c:pt>
                <c:pt idx="6060">
                  <c:v/>
                </c:pt>
                <c:pt idx="6061">
                  <c:v/>
                </c:pt>
                <c:pt idx="6062">
                  <c:v/>
                </c:pt>
                <c:pt idx="6063">
                  <c:v/>
                </c:pt>
                <c:pt idx="6064">
                  <c:v/>
                </c:pt>
                <c:pt idx="6065">
                  <c:v/>
                </c:pt>
                <c:pt idx="6066">
                  <c:v/>
                </c:pt>
                <c:pt idx="6067">
                  <c:v/>
                </c:pt>
                <c:pt idx="6068">
                  <c:v/>
                </c:pt>
                <c:pt idx="6069">
                  <c:v/>
                </c:pt>
                <c:pt idx="6070">
                  <c:v/>
                </c:pt>
                <c:pt idx="6071">
                  <c:v/>
                </c:pt>
                <c:pt idx="6072">
                  <c:v/>
                </c:pt>
                <c:pt idx="6073">
                  <c:v/>
                </c:pt>
                <c:pt idx="6074">
                  <c:v/>
                </c:pt>
                <c:pt idx="6075">
                  <c:v/>
                </c:pt>
                <c:pt idx="6076">
                  <c:v/>
                </c:pt>
                <c:pt idx="6077">
                  <c:v/>
                </c:pt>
                <c:pt idx="6078">
                  <c:v/>
                </c:pt>
                <c:pt idx="6079">
                  <c:v/>
                </c:pt>
                <c:pt idx="6080">
                  <c:v/>
                </c:pt>
                <c:pt idx="6081">
                  <c:v/>
                </c:pt>
                <c:pt idx="6082">
                  <c:v/>
                </c:pt>
                <c:pt idx="6083">
                  <c:v/>
                </c:pt>
                <c:pt idx="6084">
                  <c:v/>
                </c:pt>
                <c:pt idx="6085">
                  <c:v/>
                </c:pt>
                <c:pt idx="6086">
                  <c:v/>
                </c:pt>
                <c:pt idx="6087">
                  <c:v/>
                </c:pt>
                <c:pt idx="6088">
                  <c:v/>
                </c:pt>
                <c:pt idx="6089">
                  <c:v/>
                </c:pt>
                <c:pt idx="6090">
                  <c:v/>
                </c:pt>
                <c:pt idx="6091">
                  <c:v/>
                </c:pt>
                <c:pt idx="6092">
                  <c:v/>
                </c:pt>
                <c:pt idx="6093">
                  <c:v/>
                </c:pt>
                <c:pt idx="6094">
                  <c:v/>
                </c:pt>
                <c:pt idx="6095">
                  <c:v/>
                </c:pt>
                <c:pt idx="6096">
                  <c:v/>
                </c:pt>
                <c:pt idx="6097">
                  <c:v/>
                </c:pt>
                <c:pt idx="6098">
                  <c:v/>
                </c:pt>
                <c:pt idx="6099">
                  <c:v/>
                </c:pt>
                <c:pt idx="6100">
                  <c:v/>
                </c:pt>
                <c:pt idx="6101">
                  <c:v/>
                </c:pt>
                <c:pt idx="6102">
                  <c:v/>
                </c:pt>
                <c:pt idx="6103">
                  <c:v/>
                </c:pt>
                <c:pt idx="6104">
                  <c:v/>
                </c:pt>
                <c:pt idx="6105">
                  <c:v/>
                </c:pt>
                <c:pt idx="6106">
                  <c:v/>
                </c:pt>
                <c:pt idx="6107">
                  <c:v/>
                </c:pt>
                <c:pt idx="6108">
                  <c:v/>
                </c:pt>
                <c:pt idx="6109">
                  <c:v/>
                </c:pt>
                <c:pt idx="6110">
                  <c:v/>
                </c:pt>
                <c:pt idx="6111">
                  <c:v/>
                </c:pt>
                <c:pt idx="6112">
                  <c:v/>
                </c:pt>
                <c:pt idx="6113">
                  <c:v/>
                </c:pt>
                <c:pt idx="6114">
                  <c:v/>
                </c:pt>
                <c:pt idx="6115">
                  <c:v/>
                </c:pt>
                <c:pt idx="6116">
                  <c:v/>
                </c:pt>
                <c:pt idx="6117">
                  <c:v/>
                </c:pt>
                <c:pt idx="6118">
                  <c:v/>
                </c:pt>
                <c:pt idx="6119">
                  <c:v/>
                </c:pt>
                <c:pt idx="6120">
                  <c:v/>
                </c:pt>
                <c:pt idx="6121">
                  <c:v/>
                </c:pt>
                <c:pt idx="6122">
                  <c:v/>
                </c:pt>
                <c:pt idx="6123">
                  <c:v/>
                </c:pt>
                <c:pt idx="6124">
                  <c:v/>
                </c:pt>
                <c:pt idx="6125">
                  <c:v/>
                </c:pt>
                <c:pt idx="6126">
                  <c:v/>
                </c:pt>
                <c:pt idx="6127">
                  <c:v/>
                </c:pt>
                <c:pt idx="6128">
                  <c:v/>
                </c:pt>
                <c:pt idx="6129">
                  <c:v/>
                </c:pt>
                <c:pt idx="6130">
                  <c:v/>
                </c:pt>
                <c:pt idx="6131">
                  <c:v/>
                </c:pt>
                <c:pt idx="6132">
                  <c:v/>
                </c:pt>
                <c:pt idx="6133">
                  <c:v/>
                </c:pt>
                <c:pt idx="6134">
                  <c:v/>
                </c:pt>
                <c:pt idx="6135">
                  <c:v/>
                </c:pt>
                <c:pt idx="6136">
                  <c:v/>
                </c:pt>
                <c:pt idx="6137">
                  <c:v/>
                </c:pt>
                <c:pt idx="6138">
                  <c:v/>
                </c:pt>
                <c:pt idx="6139">
                  <c:v/>
                </c:pt>
                <c:pt idx="6140">
                  <c:v/>
                </c:pt>
                <c:pt idx="6141">
                  <c:v/>
                </c:pt>
                <c:pt idx="6142">
                  <c:v/>
                </c:pt>
                <c:pt idx="6143">
                  <c:v/>
                </c:pt>
                <c:pt idx="6144">
                  <c:v/>
                </c:pt>
                <c:pt idx="6145">
                  <c:v/>
                </c:pt>
                <c:pt idx="6146">
                  <c:v/>
                </c:pt>
                <c:pt idx="6147">
                  <c:v/>
                </c:pt>
                <c:pt idx="6148">
                  <c:v/>
                </c:pt>
                <c:pt idx="6149">
                  <c:v/>
                </c:pt>
                <c:pt idx="6150">
                  <c:v/>
                </c:pt>
                <c:pt idx="6151">
                  <c:v/>
                </c:pt>
                <c:pt idx="6152">
                  <c:v/>
                </c:pt>
                <c:pt idx="6153">
                  <c:v/>
                </c:pt>
                <c:pt idx="6154">
                  <c:v/>
                </c:pt>
                <c:pt idx="6155">
                  <c:v/>
                </c:pt>
                <c:pt idx="6156">
                  <c:v/>
                </c:pt>
                <c:pt idx="6157">
                  <c:v/>
                </c:pt>
                <c:pt idx="6158">
                  <c:v/>
                </c:pt>
                <c:pt idx="6159">
                  <c:v/>
                </c:pt>
                <c:pt idx="6160">
                  <c:v/>
                </c:pt>
                <c:pt idx="6161">
                  <c:v/>
                </c:pt>
                <c:pt idx="6162">
                  <c:v/>
                </c:pt>
                <c:pt idx="6163">
                  <c:v/>
                </c:pt>
                <c:pt idx="6164">
                  <c:v/>
                </c:pt>
                <c:pt idx="6165">
                  <c:v/>
                </c:pt>
                <c:pt idx="6166">
                  <c:v/>
                </c:pt>
                <c:pt idx="6167">
                  <c:v/>
                </c:pt>
                <c:pt idx="6168">
                  <c:v/>
                </c:pt>
                <c:pt idx="6169">
                  <c:v/>
                </c:pt>
                <c:pt idx="6170">
                  <c:v/>
                </c:pt>
                <c:pt idx="6171">
                  <c:v/>
                </c:pt>
                <c:pt idx="6172">
                  <c:v/>
                </c:pt>
                <c:pt idx="6173">
                  <c:v/>
                </c:pt>
                <c:pt idx="6174">
                  <c:v/>
                </c:pt>
                <c:pt idx="6175">
                  <c:v/>
                </c:pt>
                <c:pt idx="6176">
                  <c:v/>
                </c:pt>
                <c:pt idx="6177">
                  <c:v/>
                </c:pt>
                <c:pt idx="6178">
                  <c:v/>
                </c:pt>
                <c:pt idx="6179">
                  <c:v/>
                </c:pt>
                <c:pt idx="6180">
                  <c:v/>
                </c:pt>
                <c:pt idx="6181">
                  <c:v/>
                </c:pt>
                <c:pt idx="6182">
                  <c:v/>
                </c:pt>
                <c:pt idx="6183">
                  <c:v/>
                </c:pt>
                <c:pt idx="6184">
                  <c:v/>
                </c:pt>
                <c:pt idx="6185">
                  <c:v/>
                </c:pt>
                <c:pt idx="6186">
                  <c:v/>
                </c:pt>
                <c:pt idx="6187">
                  <c:v/>
                </c:pt>
                <c:pt idx="6188">
                  <c:v/>
                </c:pt>
                <c:pt idx="6189">
                  <c:v/>
                </c:pt>
                <c:pt idx="6190">
                  <c:v/>
                </c:pt>
                <c:pt idx="6191">
                  <c:v/>
                </c:pt>
                <c:pt idx="6192">
                  <c:v/>
                </c:pt>
                <c:pt idx="6193">
                  <c:v/>
                </c:pt>
                <c:pt idx="6194">
                  <c:v/>
                </c:pt>
                <c:pt idx="6195">
                  <c:v/>
                </c:pt>
                <c:pt idx="6196">
                  <c:v/>
                </c:pt>
                <c:pt idx="6197">
                  <c:v/>
                </c:pt>
                <c:pt idx="6198">
                  <c:v/>
                </c:pt>
                <c:pt idx="6199">
                  <c:v/>
                </c:pt>
                <c:pt idx="6200">
                  <c:v/>
                </c:pt>
                <c:pt idx="6201">
                  <c:v/>
                </c:pt>
                <c:pt idx="6202">
                  <c:v/>
                </c:pt>
                <c:pt idx="6203">
                  <c:v/>
                </c:pt>
                <c:pt idx="6204">
                  <c:v/>
                </c:pt>
                <c:pt idx="6205">
                  <c:v/>
                </c:pt>
                <c:pt idx="6206">
                  <c:v/>
                </c:pt>
                <c:pt idx="6207">
                  <c:v/>
                </c:pt>
                <c:pt idx="6208">
                  <c:v/>
                </c:pt>
                <c:pt idx="6209">
                  <c:v/>
                </c:pt>
                <c:pt idx="6210">
                  <c:v/>
                </c:pt>
                <c:pt idx="6211">
                  <c:v/>
                </c:pt>
                <c:pt idx="6212">
                  <c:v/>
                </c:pt>
                <c:pt idx="6213">
                  <c:v/>
                </c:pt>
                <c:pt idx="6214">
                  <c:v/>
                </c:pt>
                <c:pt idx="6215">
                  <c:v/>
                </c:pt>
                <c:pt idx="6216">
                  <c:v/>
                </c:pt>
                <c:pt idx="6217">
                  <c:v/>
                </c:pt>
                <c:pt idx="6218">
                  <c:v/>
                </c:pt>
                <c:pt idx="6219">
                  <c:v/>
                </c:pt>
                <c:pt idx="6220">
                  <c:v/>
                </c:pt>
                <c:pt idx="6221">
                  <c:v/>
                </c:pt>
                <c:pt idx="6222">
                  <c:v/>
                </c:pt>
                <c:pt idx="6223">
                  <c:v/>
                </c:pt>
                <c:pt idx="6224">
                  <c:v/>
                </c:pt>
                <c:pt idx="6225">
                  <c:v/>
                </c:pt>
                <c:pt idx="6226">
                  <c:v/>
                </c:pt>
                <c:pt idx="6227">
                  <c:v/>
                </c:pt>
                <c:pt idx="6228">
                  <c:v/>
                </c:pt>
                <c:pt idx="6229">
                  <c:v/>
                </c:pt>
                <c:pt idx="6230">
                  <c:v/>
                </c:pt>
                <c:pt idx="6231">
                  <c:v/>
                </c:pt>
                <c:pt idx="6232">
                  <c:v/>
                </c:pt>
                <c:pt idx="6233">
                  <c:v/>
                </c:pt>
                <c:pt idx="6234">
                  <c:v/>
                </c:pt>
                <c:pt idx="6235">
                  <c:v/>
                </c:pt>
                <c:pt idx="6236">
                  <c:v/>
                </c:pt>
                <c:pt idx="6237">
                  <c:v/>
                </c:pt>
                <c:pt idx="6238">
                  <c:v/>
                </c:pt>
                <c:pt idx="6239">
                  <c:v/>
                </c:pt>
                <c:pt idx="6240">
                  <c:v/>
                </c:pt>
                <c:pt idx="6241">
                  <c:v/>
                </c:pt>
                <c:pt idx="6242">
                  <c:v/>
                </c:pt>
                <c:pt idx="6243">
                  <c:v/>
                </c:pt>
                <c:pt idx="6244">
                  <c:v/>
                </c:pt>
                <c:pt idx="6245">
                  <c:v/>
                </c:pt>
                <c:pt idx="6246">
                  <c:v/>
                </c:pt>
                <c:pt idx="6247">
                  <c:v/>
                </c:pt>
                <c:pt idx="6248">
                  <c:v/>
                </c:pt>
                <c:pt idx="6249">
                  <c:v/>
                </c:pt>
                <c:pt idx="6250">
                  <c:v/>
                </c:pt>
                <c:pt idx="6251">
                  <c:v/>
                </c:pt>
                <c:pt idx="6252">
                  <c:v/>
                </c:pt>
                <c:pt idx="6253">
                  <c:v/>
                </c:pt>
                <c:pt idx="6254">
                  <c:v/>
                </c:pt>
                <c:pt idx="6255">
                  <c:v/>
                </c:pt>
                <c:pt idx="6256">
                  <c:v/>
                </c:pt>
                <c:pt idx="6257">
                  <c:v/>
                </c:pt>
                <c:pt idx="6258">
                  <c:v/>
                </c:pt>
                <c:pt idx="6259">
                  <c:v/>
                </c:pt>
                <c:pt idx="6260">
                  <c:v/>
                </c:pt>
                <c:pt idx="6261">
                  <c:v/>
                </c:pt>
                <c:pt idx="6262">
                  <c:v/>
                </c:pt>
                <c:pt idx="6263">
                  <c:v/>
                </c:pt>
                <c:pt idx="6264">
                  <c:v/>
                </c:pt>
                <c:pt idx="6265">
                  <c:v/>
                </c:pt>
                <c:pt idx="6266">
                  <c:v/>
                </c:pt>
                <c:pt idx="6267">
                  <c:v/>
                </c:pt>
                <c:pt idx="6268">
                  <c:v/>
                </c:pt>
                <c:pt idx="6269">
                  <c:v/>
                </c:pt>
                <c:pt idx="6270">
                  <c:v/>
                </c:pt>
                <c:pt idx="6271">
                  <c:v/>
                </c:pt>
                <c:pt idx="6272">
                  <c:v/>
                </c:pt>
                <c:pt idx="6273">
                  <c:v/>
                </c:pt>
                <c:pt idx="6274">
                  <c:v/>
                </c:pt>
                <c:pt idx="6275">
                  <c:v/>
                </c:pt>
                <c:pt idx="6276">
                  <c:v/>
                </c:pt>
                <c:pt idx="6277">
                  <c:v/>
                </c:pt>
                <c:pt idx="6278">
                  <c:v/>
                </c:pt>
                <c:pt idx="6279">
                  <c:v/>
                </c:pt>
                <c:pt idx="6280">
                  <c:v/>
                </c:pt>
                <c:pt idx="6281">
                  <c:v/>
                </c:pt>
                <c:pt idx="6282">
                  <c:v/>
                </c:pt>
                <c:pt idx="6283">
                  <c:v/>
                </c:pt>
                <c:pt idx="6284">
                  <c:v/>
                </c:pt>
                <c:pt idx="6285">
                  <c:v/>
                </c:pt>
                <c:pt idx="6286">
                  <c:v/>
                </c:pt>
                <c:pt idx="6287">
                  <c:v/>
                </c:pt>
                <c:pt idx="6288">
                  <c:v/>
                </c:pt>
                <c:pt idx="6289">
                  <c:v/>
                </c:pt>
                <c:pt idx="6290">
                  <c:v/>
                </c:pt>
                <c:pt idx="6291">
                  <c:v/>
                </c:pt>
                <c:pt idx="6292">
                  <c:v/>
                </c:pt>
                <c:pt idx="6293">
                  <c:v/>
                </c:pt>
                <c:pt idx="6294">
                  <c:v/>
                </c:pt>
                <c:pt idx="6295">
                  <c:v/>
                </c:pt>
                <c:pt idx="6296">
                  <c:v/>
                </c:pt>
                <c:pt idx="6297">
                  <c:v/>
                </c:pt>
                <c:pt idx="6298">
                  <c:v/>
                </c:pt>
                <c:pt idx="6299">
                  <c:v/>
                </c:pt>
                <c:pt idx="6300">
                  <c:v/>
                </c:pt>
                <c:pt idx="6301">
                  <c:v/>
                </c:pt>
                <c:pt idx="6302">
                  <c:v/>
                </c:pt>
                <c:pt idx="6303">
                  <c:v/>
                </c:pt>
                <c:pt idx="6304">
                  <c:v/>
                </c:pt>
                <c:pt idx="6305">
                  <c:v/>
                </c:pt>
                <c:pt idx="6306">
                  <c:v/>
                </c:pt>
                <c:pt idx="6307">
                  <c:v/>
                </c:pt>
                <c:pt idx="6308">
                  <c:v/>
                </c:pt>
                <c:pt idx="6309">
                  <c:v/>
                </c:pt>
                <c:pt idx="6310">
                  <c:v/>
                </c:pt>
                <c:pt idx="6311">
                  <c:v/>
                </c:pt>
                <c:pt idx="6312">
                  <c:v/>
                </c:pt>
                <c:pt idx="6313">
                  <c:v/>
                </c:pt>
                <c:pt idx="6314">
                  <c:v/>
                </c:pt>
                <c:pt idx="6315">
                  <c:v/>
                </c:pt>
                <c:pt idx="6316">
                  <c:v/>
                </c:pt>
                <c:pt idx="6317">
                  <c:v/>
                </c:pt>
                <c:pt idx="6318">
                  <c:v/>
                </c:pt>
                <c:pt idx="6319">
                  <c:v/>
                </c:pt>
                <c:pt idx="6320">
                  <c:v/>
                </c:pt>
                <c:pt idx="6321">
                  <c:v/>
                </c:pt>
                <c:pt idx="6322">
                  <c:v/>
                </c:pt>
                <c:pt idx="6323">
                  <c:v/>
                </c:pt>
                <c:pt idx="6324">
                  <c:v/>
                </c:pt>
                <c:pt idx="6325">
                  <c:v/>
                </c:pt>
                <c:pt idx="6326">
                  <c:v/>
                </c:pt>
                <c:pt idx="6327">
                  <c:v/>
                </c:pt>
                <c:pt idx="6328">
                  <c:v/>
                </c:pt>
                <c:pt idx="6329">
                  <c:v/>
                </c:pt>
                <c:pt idx="6330">
                  <c:v/>
                </c:pt>
                <c:pt idx="6331">
                  <c:v/>
                </c:pt>
                <c:pt idx="6332">
                  <c:v/>
                </c:pt>
                <c:pt idx="6333">
                  <c:v/>
                </c:pt>
                <c:pt idx="6334">
                  <c:v/>
                </c:pt>
                <c:pt idx="6335">
                  <c:v/>
                </c:pt>
                <c:pt idx="6336">
                  <c:v/>
                </c:pt>
                <c:pt idx="6337">
                  <c:v/>
                </c:pt>
                <c:pt idx="6338">
                  <c:v/>
                </c:pt>
                <c:pt idx="6339">
                  <c:v/>
                </c:pt>
                <c:pt idx="6340">
                  <c:v/>
                </c:pt>
                <c:pt idx="6341">
                  <c:v/>
                </c:pt>
                <c:pt idx="6342">
                  <c:v/>
                </c:pt>
                <c:pt idx="6343">
                  <c:v/>
                </c:pt>
                <c:pt idx="6344">
                  <c:v/>
                </c:pt>
                <c:pt idx="6345">
                  <c:v/>
                </c:pt>
                <c:pt idx="6346">
                  <c:v/>
                </c:pt>
                <c:pt idx="6347">
                  <c:v/>
                </c:pt>
                <c:pt idx="6348">
                  <c:v/>
                </c:pt>
                <c:pt idx="6349">
                  <c:v/>
                </c:pt>
                <c:pt idx="6350">
                  <c:v/>
                </c:pt>
                <c:pt idx="6351">
                  <c:v/>
                </c:pt>
                <c:pt idx="6352">
                  <c:v/>
                </c:pt>
                <c:pt idx="6353">
                  <c:v/>
                </c:pt>
                <c:pt idx="6354">
                  <c:v/>
                </c:pt>
                <c:pt idx="6355">
                  <c:v/>
                </c:pt>
                <c:pt idx="6356">
                  <c:v/>
                </c:pt>
                <c:pt idx="6357">
                  <c:v/>
                </c:pt>
                <c:pt idx="6358">
                  <c:v/>
                </c:pt>
                <c:pt idx="6359">
                  <c:v/>
                </c:pt>
                <c:pt idx="6360">
                  <c:v/>
                </c:pt>
                <c:pt idx="6361">
                  <c:v/>
                </c:pt>
                <c:pt idx="6362">
                  <c:v/>
                </c:pt>
                <c:pt idx="6363">
                  <c:v/>
                </c:pt>
                <c:pt idx="6364">
                  <c:v/>
                </c:pt>
                <c:pt idx="6365">
                  <c:v/>
                </c:pt>
                <c:pt idx="6366">
                  <c:v/>
                </c:pt>
                <c:pt idx="6367">
                  <c:v/>
                </c:pt>
                <c:pt idx="6368">
                  <c:v/>
                </c:pt>
                <c:pt idx="6369">
                  <c:v/>
                </c:pt>
                <c:pt idx="6370">
                  <c:v/>
                </c:pt>
                <c:pt idx="6371">
                  <c:v/>
                </c:pt>
                <c:pt idx="6372">
                  <c:v/>
                </c:pt>
                <c:pt idx="6373">
                  <c:v/>
                </c:pt>
                <c:pt idx="6374">
                  <c:v/>
                </c:pt>
                <c:pt idx="6375">
                  <c:v/>
                </c:pt>
                <c:pt idx="6376">
                  <c:v/>
                </c:pt>
                <c:pt idx="6377">
                  <c:v/>
                </c:pt>
                <c:pt idx="6378">
                  <c:v/>
                </c:pt>
                <c:pt idx="6379">
                  <c:v/>
                </c:pt>
                <c:pt idx="6380">
                  <c:v/>
                </c:pt>
                <c:pt idx="6381">
                  <c:v/>
                </c:pt>
                <c:pt idx="6382">
                  <c:v/>
                </c:pt>
                <c:pt idx="6383">
                  <c:v/>
                </c:pt>
                <c:pt idx="6384">
                  <c:v/>
                </c:pt>
                <c:pt idx="6385">
                  <c:v/>
                </c:pt>
                <c:pt idx="6386">
                  <c:v/>
                </c:pt>
                <c:pt idx="6387">
                  <c:v/>
                </c:pt>
                <c:pt idx="6388">
                  <c:v/>
                </c:pt>
                <c:pt idx="6389">
                  <c:v/>
                </c:pt>
                <c:pt idx="6390">
                  <c:v/>
                </c:pt>
                <c:pt idx="6391">
                  <c:v/>
                </c:pt>
                <c:pt idx="6392">
                  <c:v/>
                </c:pt>
                <c:pt idx="6393">
                  <c:v/>
                </c:pt>
                <c:pt idx="6394">
                  <c:v/>
                </c:pt>
                <c:pt idx="6395">
                  <c:v/>
                </c:pt>
                <c:pt idx="6396">
                  <c:v/>
                </c:pt>
                <c:pt idx="6397">
                  <c:v/>
                </c:pt>
                <c:pt idx="6398">
                  <c:v/>
                </c:pt>
                <c:pt idx="6399">
                  <c:v/>
                </c:pt>
                <c:pt idx="6400">
                  <c:v/>
                </c:pt>
                <c:pt idx="6401">
                  <c:v/>
                </c:pt>
                <c:pt idx="6402">
                  <c:v/>
                </c:pt>
                <c:pt idx="6403">
                  <c:v/>
                </c:pt>
                <c:pt idx="6404">
                  <c:v/>
                </c:pt>
                <c:pt idx="6405">
                  <c:v/>
                </c:pt>
                <c:pt idx="6406">
                  <c:v/>
                </c:pt>
                <c:pt idx="6407">
                  <c:v/>
                </c:pt>
                <c:pt idx="6408">
                  <c:v/>
                </c:pt>
                <c:pt idx="6409">
                  <c:v/>
                </c:pt>
                <c:pt idx="6410">
                  <c:v/>
                </c:pt>
                <c:pt idx="6411">
                  <c:v/>
                </c:pt>
                <c:pt idx="6412">
                  <c:v/>
                </c:pt>
                <c:pt idx="6413">
                  <c:v/>
                </c:pt>
                <c:pt idx="6414">
                  <c:v/>
                </c:pt>
                <c:pt idx="6415">
                  <c:v/>
                </c:pt>
                <c:pt idx="6416">
                  <c:v/>
                </c:pt>
                <c:pt idx="6417">
                  <c:v/>
                </c:pt>
                <c:pt idx="6418">
                  <c:v/>
                </c:pt>
                <c:pt idx="6419">
                  <c:v/>
                </c:pt>
                <c:pt idx="6420">
                  <c:v/>
                </c:pt>
                <c:pt idx="6421">
                  <c:v/>
                </c:pt>
                <c:pt idx="6422">
                  <c:v/>
                </c:pt>
                <c:pt idx="6423">
                  <c:v/>
                </c:pt>
                <c:pt idx="6424">
                  <c:v/>
                </c:pt>
                <c:pt idx="6425">
                  <c:v/>
                </c:pt>
                <c:pt idx="6426">
                  <c:v/>
                </c:pt>
                <c:pt idx="6427">
                  <c:v/>
                </c:pt>
                <c:pt idx="6428">
                  <c:v/>
                </c:pt>
                <c:pt idx="6429">
                  <c:v/>
                </c:pt>
                <c:pt idx="6430">
                  <c:v/>
                </c:pt>
                <c:pt idx="6431">
                  <c:v/>
                </c:pt>
                <c:pt idx="6432">
                  <c:v/>
                </c:pt>
                <c:pt idx="6433">
                  <c:v/>
                </c:pt>
                <c:pt idx="6434">
                  <c:v/>
                </c:pt>
                <c:pt idx="6435">
                  <c:v/>
                </c:pt>
                <c:pt idx="6436">
                  <c:v/>
                </c:pt>
                <c:pt idx="6437">
                  <c:v/>
                </c:pt>
                <c:pt idx="6438">
                  <c:v/>
                </c:pt>
                <c:pt idx="6439">
                  <c:v/>
                </c:pt>
                <c:pt idx="6440">
                  <c:v/>
                </c:pt>
                <c:pt idx="6441">
                  <c:v/>
                </c:pt>
                <c:pt idx="6442">
                  <c:v/>
                </c:pt>
                <c:pt idx="6443">
                  <c:v/>
                </c:pt>
                <c:pt idx="6444">
                  <c:v/>
                </c:pt>
                <c:pt idx="6445">
                  <c:v/>
                </c:pt>
                <c:pt idx="6446">
                  <c:v/>
                </c:pt>
                <c:pt idx="6447">
                  <c:v/>
                </c:pt>
                <c:pt idx="6448">
                  <c:v/>
                </c:pt>
                <c:pt idx="6449">
                  <c:v/>
                </c:pt>
                <c:pt idx="6450">
                  <c:v/>
                </c:pt>
                <c:pt idx="6451">
                  <c:v/>
                </c:pt>
                <c:pt idx="6452">
                  <c:v/>
                </c:pt>
                <c:pt idx="6453">
                  <c:v/>
                </c:pt>
                <c:pt idx="6454">
                  <c:v/>
                </c:pt>
                <c:pt idx="6455">
                  <c:v/>
                </c:pt>
                <c:pt idx="6456">
                  <c:v/>
                </c:pt>
                <c:pt idx="6457">
                  <c:v/>
                </c:pt>
                <c:pt idx="6458">
                  <c:v/>
                </c:pt>
                <c:pt idx="6459">
                  <c:v/>
                </c:pt>
                <c:pt idx="6460">
                  <c:v/>
                </c:pt>
                <c:pt idx="6461">
                  <c:v/>
                </c:pt>
                <c:pt idx="6462">
                  <c:v/>
                </c:pt>
                <c:pt idx="6463">
                  <c:v/>
                </c:pt>
                <c:pt idx="6464">
                  <c:v/>
                </c:pt>
                <c:pt idx="6465">
                  <c:v/>
                </c:pt>
                <c:pt idx="6466">
                  <c:v/>
                </c:pt>
                <c:pt idx="6467">
                  <c:v/>
                </c:pt>
                <c:pt idx="6468">
                  <c:v/>
                </c:pt>
                <c:pt idx="6469">
                  <c:v/>
                </c:pt>
                <c:pt idx="6470">
                  <c:v/>
                </c:pt>
                <c:pt idx="6471">
                  <c:v/>
                </c:pt>
                <c:pt idx="6472">
                  <c:v/>
                </c:pt>
                <c:pt idx="6473">
                  <c:v/>
                </c:pt>
                <c:pt idx="6474">
                  <c:v/>
                </c:pt>
                <c:pt idx="6475">
                  <c:v/>
                </c:pt>
                <c:pt idx="6476">
                  <c:v/>
                </c:pt>
                <c:pt idx="6477">
                  <c:v/>
                </c:pt>
                <c:pt idx="6478">
                  <c:v/>
                </c:pt>
                <c:pt idx="6479">
                  <c:v/>
                </c:pt>
                <c:pt idx="6480">
                  <c:v/>
                </c:pt>
                <c:pt idx="6481">
                  <c:v/>
                </c:pt>
                <c:pt idx="6482">
                  <c:v/>
                </c:pt>
                <c:pt idx="6483">
                  <c:v/>
                </c:pt>
                <c:pt idx="6484">
                  <c:v/>
                </c:pt>
                <c:pt idx="6485">
                  <c:v/>
                </c:pt>
                <c:pt idx="6486">
                  <c:v/>
                </c:pt>
                <c:pt idx="6487">
                  <c:v/>
                </c:pt>
                <c:pt idx="6488">
                  <c:v/>
                </c:pt>
                <c:pt idx="6489">
                  <c:v/>
                </c:pt>
                <c:pt idx="6490">
                  <c:v/>
                </c:pt>
                <c:pt idx="6491">
                  <c:v/>
                </c:pt>
                <c:pt idx="6492">
                  <c:v/>
                </c:pt>
                <c:pt idx="6493">
                  <c:v/>
                </c:pt>
                <c:pt idx="6494">
                  <c:v/>
                </c:pt>
                <c:pt idx="6495">
                  <c:v/>
                </c:pt>
                <c:pt idx="6496">
                  <c:v/>
                </c:pt>
                <c:pt idx="6497">
                  <c:v/>
                </c:pt>
                <c:pt idx="6498">
                  <c:v/>
                </c:pt>
                <c:pt idx="6499">
                  <c:v/>
                </c:pt>
                <c:pt idx="6500">
                  <c:v/>
                </c:pt>
                <c:pt idx="6501">
                  <c:v/>
                </c:pt>
                <c:pt idx="6502">
                  <c:v/>
                </c:pt>
                <c:pt idx="6503">
                  <c:v/>
                </c:pt>
                <c:pt idx="6504">
                  <c:v/>
                </c:pt>
                <c:pt idx="6505">
                  <c:v/>
                </c:pt>
                <c:pt idx="6506">
                  <c:v/>
                </c:pt>
                <c:pt idx="6507">
                  <c:v/>
                </c:pt>
                <c:pt idx="6508">
                  <c:v/>
                </c:pt>
                <c:pt idx="6509">
                  <c:v/>
                </c:pt>
                <c:pt idx="6510">
                  <c:v/>
                </c:pt>
                <c:pt idx="6511">
                  <c:v/>
                </c:pt>
                <c:pt idx="6512">
                  <c:v/>
                </c:pt>
                <c:pt idx="6513">
                  <c:v/>
                </c:pt>
                <c:pt idx="6514">
                  <c:v/>
                </c:pt>
                <c:pt idx="6515">
                  <c:v/>
                </c:pt>
                <c:pt idx="6516">
                  <c:v/>
                </c:pt>
                <c:pt idx="6517">
                  <c:v/>
                </c:pt>
                <c:pt idx="6518">
                  <c:v/>
                </c:pt>
                <c:pt idx="6519">
                  <c:v/>
                </c:pt>
                <c:pt idx="6520">
                  <c:v/>
                </c:pt>
                <c:pt idx="6521">
                  <c:v/>
                </c:pt>
                <c:pt idx="6522">
                  <c:v/>
                </c:pt>
                <c:pt idx="6523">
                  <c:v/>
                </c:pt>
                <c:pt idx="6524">
                  <c:v/>
                </c:pt>
                <c:pt idx="6525">
                  <c:v/>
                </c:pt>
                <c:pt idx="6526">
                  <c:v/>
                </c:pt>
                <c:pt idx="6527">
                  <c:v/>
                </c:pt>
                <c:pt idx="6528">
                  <c:v/>
                </c:pt>
                <c:pt idx="6529">
                  <c:v/>
                </c:pt>
                <c:pt idx="6530">
                  <c:v/>
                </c:pt>
                <c:pt idx="6531">
                  <c:v/>
                </c:pt>
                <c:pt idx="6532">
                  <c:v/>
                </c:pt>
                <c:pt idx="6533">
                  <c:v/>
                </c:pt>
                <c:pt idx="6534">
                  <c:v/>
                </c:pt>
                <c:pt idx="6535">
                  <c:v/>
                </c:pt>
                <c:pt idx="6536">
                  <c:v/>
                </c:pt>
                <c:pt idx="6537">
                  <c:v/>
                </c:pt>
                <c:pt idx="6538">
                  <c:v/>
                </c:pt>
                <c:pt idx="6539">
                  <c:v/>
                </c:pt>
                <c:pt idx="6540">
                  <c:v/>
                </c:pt>
                <c:pt idx="6541">
                  <c:v/>
                </c:pt>
                <c:pt idx="6542">
                  <c:v/>
                </c:pt>
                <c:pt idx="6543">
                  <c:v/>
                </c:pt>
                <c:pt idx="6544">
                  <c:v/>
                </c:pt>
                <c:pt idx="6545">
                  <c:v/>
                </c:pt>
                <c:pt idx="6546">
                  <c:v/>
                </c:pt>
                <c:pt idx="6547">
                  <c:v/>
                </c:pt>
                <c:pt idx="6548">
                  <c:v/>
                </c:pt>
                <c:pt idx="6549">
                  <c:v/>
                </c:pt>
                <c:pt idx="6550">
                  <c:v/>
                </c:pt>
                <c:pt idx="6551">
                  <c:v/>
                </c:pt>
                <c:pt idx="6552">
                  <c:v/>
                </c:pt>
                <c:pt idx="6553">
                  <c:v/>
                </c:pt>
                <c:pt idx="6554">
                  <c:v/>
                </c:pt>
                <c:pt idx="6555">
                  <c:v/>
                </c:pt>
                <c:pt idx="6556">
                  <c:v/>
                </c:pt>
                <c:pt idx="6557">
                  <c:v/>
                </c:pt>
                <c:pt idx="6558">
                  <c:v/>
                </c:pt>
                <c:pt idx="6559">
                  <c:v/>
                </c:pt>
                <c:pt idx="6560">
                  <c:v/>
                </c:pt>
                <c:pt idx="6561">
                  <c:v/>
                </c:pt>
                <c:pt idx="6562">
                  <c:v/>
                </c:pt>
                <c:pt idx="6563">
                  <c:v/>
                </c:pt>
                <c:pt idx="6564">
                  <c:v/>
                </c:pt>
                <c:pt idx="6565">
                  <c:v/>
                </c:pt>
                <c:pt idx="6566">
                  <c:v/>
                </c:pt>
                <c:pt idx="6567">
                  <c:v/>
                </c:pt>
                <c:pt idx="6568">
                  <c:v/>
                </c:pt>
                <c:pt idx="6569">
                  <c:v/>
                </c:pt>
                <c:pt idx="6570">
                  <c:v/>
                </c:pt>
                <c:pt idx="6571">
                  <c:v/>
                </c:pt>
                <c:pt idx="6572">
                  <c:v/>
                </c:pt>
                <c:pt idx="6573">
                  <c:v/>
                </c:pt>
                <c:pt idx="6574">
                  <c:v/>
                </c:pt>
                <c:pt idx="6575">
                  <c:v/>
                </c:pt>
                <c:pt idx="6576">
                  <c:v/>
                </c:pt>
                <c:pt idx="6577">
                  <c:v/>
                </c:pt>
                <c:pt idx="6578">
                  <c:v/>
                </c:pt>
                <c:pt idx="6579">
                  <c:v/>
                </c:pt>
                <c:pt idx="6580">
                  <c:v/>
                </c:pt>
                <c:pt idx="6581">
                  <c:v/>
                </c:pt>
                <c:pt idx="6582">
                  <c:v/>
                </c:pt>
                <c:pt idx="6583">
                  <c:v/>
                </c:pt>
                <c:pt idx="6584">
                  <c:v/>
                </c:pt>
                <c:pt idx="6585">
                  <c:v/>
                </c:pt>
                <c:pt idx="6586">
                  <c:v/>
                </c:pt>
                <c:pt idx="6587">
                  <c:v/>
                </c:pt>
                <c:pt idx="6588">
                  <c:v/>
                </c:pt>
                <c:pt idx="6589">
                  <c:v/>
                </c:pt>
                <c:pt idx="6590">
                  <c:v/>
                </c:pt>
                <c:pt idx="6591">
                  <c:v/>
                </c:pt>
                <c:pt idx="6592">
                  <c:v/>
                </c:pt>
                <c:pt idx="6593">
                  <c:v/>
                </c:pt>
                <c:pt idx="6594">
                  <c:v/>
                </c:pt>
                <c:pt idx="6595">
                  <c:v/>
                </c:pt>
                <c:pt idx="6596">
                  <c:v/>
                </c:pt>
                <c:pt idx="6597">
                  <c:v/>
                </c:pt>
                <c:pt idx="6598">
                  <c:v/>
                </c:pt>
                <c:pt idx="6599">
                  <c:v/>
                </c:pt>
                <c:pt idx="6600">
                  <c:v/>
                </c:pt>
                <c:pt idx="6601">
                  <c:v/>
                </c:pt>
                <c:pt idx="6602">
                  <c:v/>
                </c:pt>
                <c:pt idx="6603">
                  <c:v/>
                </c:pt>
                <c:pt idx="6604">
                  <c:v/>
                </c:pt>
                <c:pt idx="6605">
                  <c:v/>
                </c:pt>
                <c:pt idx="6606">
                  <c:v/>
                </c:pt>
                <c:pt idx="6607">
                  <c:v/>
                </c:pt>
                <c:pt idx="6608">
                  <c:v/>
                </c:pt>
                <c:pt idx="6609">
                  <c:v/>
                </c:pt>
                <c:pt idx="6610">
                  <c:v/>
                </c:pt>
                <c:pt idx="6611">
                  <c:v/>
                </c:pt>
                <c:pt idx="6612">
                  <c:v/>
                </c:pt>
                <c:pt idx="6613">
                  <c:v/>
                </c:pt>
                <c:pt idx="6614">
                  <c:v/>
                </c:pt>
                <c:pt idx="6615">
                  <c:v/>
                </c:pt>
                <c:pt idx="6616">
                  <c:v/>
                </c:pt>
                <c:pt idx="6617">
                  <c:v/>
                </c:pt>
                <c:pt idx="6618">
                  <c:v/>
                </c:pt>
                <c:pt idx="6619">
                  <c:v/>
                </c:pt>
                <c:pt idx="6620">
                  <c:v/>
                </c:pt>
                <c:pt idx="6621">
                  <c:v/>
                </c:pt>
                <c:pt idx="6622">
                  <c:v/>
                </c:pt>
                <c:pt idx="6623">
                  <c:v/>
                </c:pt>
                <c:pt idx="6624">
                  <c:v/>
                </c:pt>
                <c:pt idx="6625">
                  <c:v/>
                </c:pt>
                <c:pt idx="6626">
                  <c:v/>
                </c:pt>
                <c:pt idx="6627">
                  <c:v/>
                </c:pt>
                <c:pt idx="6628">
                  <c:v/>
                </c:pt>
                <c:pt idx="6629">
                  <c:v/>
                </c:pt>
                <c:pt idx="6630">
                  <c:v/>
                </c:pt>
                <c:pt idx="6631">
                  <c:v/>
                </c:pt>
                <c:pt idx="6632">
                  <c:v/>
                </c:pt>
                <c:pt idx="6633">
                  <c:v/>
                </c:pt>
                <c:pt idx="6634">
                  <c:v/>
                </c:pt>
                <c:pt idx="6635">
                  <c:v/>
                </c:pt>
                <c:pt idx="6636">
                  <c:v/>
                </c:pt>
                <c:pt idx="6637">
                  <c:v/>
                </c:pt>
                <c:pt idx="6638">
                  <c:v/>
                </c:pt>
                <c:pt idx="6639">
                  <c:v/>
                </c:pt>
                <c:pt idx="6640">
                  <c:v/>
                </c:pt>
                <c:pt idx="6641">
                  <c:v/>
                </c:pt>
                <c:pt idx="6642">
                  <c:v/>
                </c:pt>
                <c:pt idx="6643">
                  <c:v/>
                </c:pt>
                <c:pt idx="6644">
                  <c:v/>
                </c:pt>
                <c:pt idx="6645">
                  <c:v/>
                </c:pt>
                <c:pt idx="6646">
                  <c:v/>
                </c:pt>
                <c:pt idx="6647">
                  <c:v/>
                </c:pt>
                <c:pt idx="6648">
                  <c:v/>
                </c:pt>
                <c:pt idx="6649">
                  <c:v/>
                </c:pt>
                <c:pt idx="6650">
                  <c:v/>
                </c:pt>
                <c:pt idx="6651">
                  <c:v/>
                </c:pt>
                <c:pt idx="6652">
                  <c:v/>
                </c:pt>
                <c:pt idx="6653">
                  <c:v/>
                </c:pt>
                <c:pt idx="6654">
                  <c:v/>
                </c:pt>
                <c:pt idx="6655">
                  <c:v/>
                </c:pt>
                <c:pt idx="6656">
                  <c:v/>
                </c:pt>
                <c:pt idx="6657">
                  <c:v/>
                </c:pt>
                <c:pt idx="6658">
                  <c:v/>
                </c:pt>
                <c:pt idx="6659">
                  <c:v/>
                </c:pt>
                <c:pt idx="6660">
                  <c:v/>
                </c:pt>
                <c:pt idx="6661">
                  <c:v/>
                </c:pt>
                <c:pt idx="6662">
                  <c:v/>
                </c:pt>
                <c:pt idx="6663">
                  <c:v/>
                </c:pt>
                <c:pt idx="6664">
                  <c:v/>
                </c:pt>
                <c:pt idx="6665">
                  <c:v/>
                </c:pt>
                <c:pt idx="6666">
                  <c:v/>
                </c:pt>
                <c:pt idx="6667">
                  <c:v/>
                </c:pt>
                <c:pt idx="6668">
                  <c:v/>
                </c:pt>
                <c:pt idx="6669">
                  <c:v/>
                </c:pt>
                <c:pt idx="6670">
                  <c:v/>
                </c:pt>
                <c:pt idx="6671">
                  <c:v/>
                </c:pt>
                <c:pt idx="6672">
                  <c:v/>
                </c:pt>
                <c:pt idx="6673">
                  <c:v/>
                </c:pt>
                <c:pt idx="6674">
                  <c:v/>
                </c:pt>
                <c:pt idx="6675">
                  <c:v/>
                </c:pt>
                <c:pt idx="6676">
                  <c:v/>
                </c:pt>
                <c:pt idx="6677">
                  <c:v/>
                </c:pt>
                <c:pt idx="6678">
                  <c:v/>
                </c:pt>
                <c:pt idx="6679">
                  <c:v/>
                </c:pt>
                <c:pt idx="6680">
                  <c:v/>
                </c:pt>
                <c:pt idx="6681">
                  <c:v/>
                </c:pt>
                <c:pt idx="6682">
                  <c:v/>
                </c:pt>
                <c:pt idx="6683">
                  <c:v/>
                </c:pt>
                <c:pt idx="6684">
                  <c:v/>
                </c:pt>
                <c:pt idx="6685">
                  <c:v/>
                </c:pt>
                <c:pt idx="6686">
                  <c:v/>
                </c:pt>
                <c:pt idx="6687">
                  <c:v/>
                </c:pt>
                <c:pt idx="6688">
                  <c:v/>
                </c:pt>
                <c:pt idx="6689">
                  <c:v/>
                </c:pt>
                <c:pt idx="6690">
                  <c:v/>
                </c:pt>
                <c:pt idx="6691">
                  <c:v/>
                </c:pt>
                <c:pt idx="6692">
                  <c:v/>
                </c:pt>
                <c:pt idx="6693">
                  <c:v/>
                </c:pt>
                <c:pt idx="6694">
                  <c:v/>
                </c:pt>
                <c:pt idx="6695">
                  <c:v/>
                </c:pt>
                <c:pt idx="6696">
                  <c:v/>
                </c:pt>
                <c:pt idx="6697">
                  <c:v/>
                </c:pt>
                <c:pt idx="6698">
                  <c:v/>
                </c:pt>
                <c:pt idx="6699">
                  <c:v/>
                </c:pt>
                <c:pt idx="6700">
                  <c:v/>
                </c:pt>
                <c:pt idx="6701">
                  <c:v/>
                </c:pt>
                <c:pt idx="6702">
                  <c:v/>
                </c:pt>
                <c:pt idx="6703">
                  <c:v/>
                </c:pt>
                <c:pt idx="6704">
                  <c:v/>
                </c:pt>
                <c:pt idx="6705">
                  <c:v/>
                </c:pt>
                <c:pt idx="6706">
                  <c:v/>
                </c:pt>
                <c:pt idx="6707">
                  <c:v/>
                </c:pt>
                <c:pt idx="6708">
                  <c:v/>
                </c:pt>
                <c:pt idx="6709">
                  <c:v/>
                </c:pt>
                <c:pt idx="6710">
                  <c:v/>
                </c:pt>
                <c:pt idx="6711">
                  <c:v/>
                </c:pt>
                <c:pt idx="6712">
                  <c:v/>
                </c:pt>
                <c:pt idx="6713">
                  <c:v/>
                </c:pt>
                <c:pt idx="6714">
                  <c:v/>
                </c:pt>
                <c:pt idx="6715">
                  <c:v/>
                </c:pt>
                <c:pt idx="6716">
                  <c:v/>
                </c:pt>
                <c:pt idx="6717">
                  <c:v/>
                </c:pt>
                <c:pt idx="6718">
                  <c:v/>
                </c:pt>
                <c:pt idx="6719">
                  <c:v/>
                </c:pt>
                <c:pt idx="6720">
                  <c:v/>
                </c:pt>
                <c:pt idx="6721">
                  <c:v/>
                </c:pt>
                <c:pt idx="6722">
                  <c:v/>
                </c:pt>
                <c:pt idx="6723">
                  <c:v/>
                </c:pt>
                <c:pt idx="6724">
                  <c:v/>
                </c:pt>
                <c:pt idx="6725">
                  <c:v/>
                </c:pt>
                <c:pt idx="6726">
                  <c:v/>
                </c:pt>
                <c:pt idx="6727">
                  <c:v/>
                </c:pt>
                <c:pt idx="6728">
                  <c:v/>
                </c:pt>
                <c:pt idx="6729">
                  <c:v/>
                </c:pt>
                <c:pt idx="6730">
                  <c:v/>
                </c:pt>
                <c:pt idx="6731">
                  <c:v/>
                </c:pt>
                <c:pt idx="6732">
                  <c:v/>
                </c:pt>
                <c:pt idx="6733">
                  <c:v/>
                </c:pt>
                <c:pt idx="6734">
                  <c:v/>
                </c:pt>
                <c:pt idx="6735">
                  <c:v/>
                </c:pt>
                <c:pt idx="6736">
                  <c:v/>
                </c:pt>
                <c:pt idx="6737">
                  <c:v/>
                </c:pt>
                <c:pt idx="6738">
                  <c:v/>
                </c:pt>
                <c:pt idx="6739">
                  <c:v/>
                </c:pt>
                <c:pt idx="6740">
                  <c:v/>
                </c:pt>
                <c:pt idx="6741">
                  <c:v/>
                </c:pt>
                <c:pt idx="6742">
                  <c:v/>
                </c:pt>
                <c:pt idx="6743">
                  <c:v/>
                </c:pt>
                <c:pt idx="6744">
                  <c:v/>
                </c:pt>
                <c:pt idx="6745">
                  <c:v/>
                </c:pt>
                <c:pt idx="6746">
                  <c:v/>
                </c:pt>
                <c:pt idx="6747">
                  <c:v/>
                </c:pt>
                <c:pt idx="6748">
                  <c:v/>
                </c:pt>
                <c:pt idx="6749">
                  <c:v/>
                </c:pt>
                <c:pt idx="6750">
                  <c:v/>
                </c:pt>
                <c:pt idx="6751">
                  <c:v/>
                </c:pt>
                <c:pt idx="6752">
                  <c:v/>
                </c:pt>
                <c:pt idx="6753">
                  <c:v/>
                </c:pt>
                <c:pt idx="6754">
                  <c:v/>
                </c:pt>
                <c:pt idx="6755">
                  <c:v/>
                </c:pt>
                <c:pt idx="6756">
                  <c:v/>
                </c:pt>
                <c:pt idx="6757">
                  <c:v/>
                </c:pt>
                <c:pt idx="6758">
                  <c:v/>
                </c:pt>
                <c:pt idx="6759">
                  <c:v/>
                </c:pt>
                <c:pt idx="6760">
                  <c:v/>
                </c:pt>
                <c:pt idx="6761">
                  <c:v/>
                </c:pt>
                <c:pt idx="6762">
                  <c:v/>
                </c:pt>
                <c:pt idx="6763">
                  <c:v/>
                </c:pt>
                <c:pt idx="6764">
                  <c:v/>
                </c:pt>
                <c:pt idx="6765">
                  <c:v/>
                </c:pt>
                <c:pt idx="6766">
                  <c:v/>
                </c:pt>
                <c:pt idx="6767">
                  <c:v/>
                </c:pt>
                <c:pt idx="6768">
                  <c:v/>
                </c:pt>
                <c:pt idx="6769">
                  <c:v/>
                </c:pt>
                <c:pt idx="6770">
                  <c:v/>
                </c:pt>
                <c:pt idx="6771">
                  <c:v/>
                </c:pt>
                <c:pt idx="6772">
                  <c:v/>
                </c:pt>
                <c:pt idx="6773">
                  <c:v/>
                </c:pt>
                <c:pt idx="6774">
                  <c:v/>
                </c:pt>
                <c:pt idx="6775">
                  <c:v/>
                </c:pt>
                <c:pt idx="6776">
                  <c:v/>
                </c:pt>
                <c:pt idx="6777">
                  <c:v/>
                </c:pt>
                <c:pt idx="6778">
                  <c:v/>
                </c:pt>
                <c:pt idx="6779">
                  <c:v/>
                </c:pt>
                <c:pt idx="6780">
                  <c:v/>
                </c:pt>
                <c:pt idx="6781">
                  <c:v/>
                </c:pt>
                <c:pt idx="6782">
                  <c:v/>
                </c:pt>
                <c:pt idx="6783">
                  <c:v/>
                </c:pt>
                <c:pt idx="6784">
                  <c:v/>
                </c:pt>
                <c:pt idx="6785">
                  <c:v/>
                </c:pt>
                <c:pt idx="6786">
                  <c:v/>
                </c:pt>
                <c:pt idx="6787">
                  <c:v/>
                </c:pt>
                <c:pt idx="6788">
                  <c:v/>
                </c:pt>
                <c:pt idx="6789">
                  <c:v/>
                </c:pt>
                <c:pt idx="6790">
                  <c:v/>
                </c:pt>
                <c:pt idx="6791">
                  <c:v/>
                </c:pt>
                <c:pt idx="6792">
                  <c:v/>
                </c:pt>
                <c:pt idx="6793">
                  <c:v/>
                </c:pt>
                <c:pt idx="6794">
                  <c:v/>
                </c:pt>
                <c:pt idx="6795">
                  <c:v/>
                </c:pt>
                <c:pt idx="6796">
                  <c:v/>
                </c:pt>
                <c:pt idx="6797">
                  <c:v/>
                </c:pt>
                <c:pt idx="6798">
                  <c:v/>
                </c:pt>
                <c:pt idx="6799">
                  <c:v/>
                </c:pt>
                <c:pt idx="6800">
                  <c:v/>
                </c:pt>
                <c:pt idx="6801">
                  <c:v/>
                </c:pt>
                <c:pt idx="6802">
                  <c:v/>
                </c:pt>
                <c:pt idx="6803">
                  <c:v/>
                </c:pt>
                <c:pt idx="6804">
                  <c:v/>
                </c:pt>
                <c:pt idx="6805">
                  <c:v/>
                </c:pt>
                <c:pt idx="6806">
                  <c:v/>
                </c:pt>
                <c:pt idx="6807">
                  <c:v/>
                </c:pt>
                <c:pt idx="6808">
                  <c:v/>
                </c:pt>
                <c:pt idx="6809">
                  <c:v/>
                </c:pt>
                <c:pt idx="6810">
                  <c:v/>
                </c:pt>
                <c:pt idx="6811">
                  <c:v/>
                </c:pt>
                <c:pt idx="6812">
                  <c:v/>
                </c:pt>
                <c:pt idx="6813">
                  <c:v/>
                </c:pt>
                <c:pt idx="6814">
                  <c:v/>
                </c:pt>
                <c:pt idx="6815">
                  <c:v/>
                </c:pt>
                <c:pt idx="6816">
                  <c:v/>
                </c:pt>
                <c:pt idx="6817">
                  <c:v/>
                </c:pt>
                <c:pt idx="6818">
                  <c:v/>
                </c:pt>
                <c:pt idx="6819">
                  <c:v/>
                </c:pt>
                <c:pt idx="6820">
                  <c:v/>
                </c:pt>
                <c:pt idx="6821">
                  <c:v/>
                </c:pt>
                <c:pt idx="6822">
                  <c:v/>
                </c:pt>
                <c:pt idx="6823">
                  <c:v/>
                </c:pt>
                <c:pt idx="6824">
                  <c:v/>
                </c:pt>
                <c:pt idx="6825">
                  <c:v/>
                </c:pt>
                <c:pt idx="6826">
                  <c:v/>
                </c:pt>
                <c:pt idx="6827">
                  <c:v/>
                </c:pt>
                <c:pt idx="6828">
                  <c:v/>
                </c:pt>
                <c:pt idx="6829">
                  <c:v/>
                </c:pt>
                <c:pt idx="6830">
                  <c:v/>
                </c:pt>
                <c:pt idx="6831">
                  <c:v/>
                </c:pt>
                <c:pt idx="6832">
                  <c:v/>
                </c:pt>
                <c:pt idx="6833">
                  <c:v/>
                </c:pt>
                <c:pt idx="6834">
                  <c:v/>
                </c:pt>
                <c:pt idx="6835">
                  <c:v/>
                </c:pt>
                <c:pt idx="6836">
                  <c:v/>
                </c:pt>
                <c:pt idx="6837">
                  <c:v/>
                </c:pt>
                <c:pt idx="6838">
                  <c:v/>
                </c:pt>
                <c:pt idx="6839">
                  <c:v/>
                </c:pt>
                <c:pt idx="6840">
                  <c:v/>
                </c:pt>
                <c:pt idx="6841">
                  <c:v/>
                </c:pt>
                <c:pt idx="6842">
                  <c:v/>
                </c:pt>
                <c:pt idx="6843">
                  <c:v/>
                </c:pt>
                <c:pt idx="6844">
                  <c:v/>
                </c:pt>
                <c:pt idx="6845">
                  <c:v/>
                </c:pt>
                <c:pt idx="6846">
                  <c:v/>
                </c:pt>
                <c:pt idx="6847">
                  <c:v/>
                </c:pt>
                <c:pt idx="6848">
                  <c:v/>
                </c:pt>
                <c:pt idx="6849">
                  <c:v/>
                </c:pt>
                <c:pt idx="6850">
                  <c:v/>
                </c:pt>
                <c:pt idx="6851">
                  <c:v/>
                </c:pt>
                <c:pt idx="6852">
                  <c:v/>
                </c:pt>
                <c:pt idx="6853">
                  <c:v/>
                </c:pt>
                <c:pt idx="6854">
                  <c:v/>
                </c:pt>
                <c:pt idx="6855">
                  <c:v/>
                </c:pt>
                <c:pt idx="6856">
                  <c:v/>
                </c:pt>
                <c:pt idx="6857">
                  <c:v/>
                </c:pt>
                <c:pt idx="6858">
                  <c:v/>
                </c:pt>
                <c:pt idx="6859">
                  <c:v/>
                </c:pt>
                <c:pt idx="6860">
                  <c:v/>
                </c:pt>
                <c:pt idx="6861">
                  <c:v/>
                </c:pt>
                <c:pt idx="6862">
                  <c:v/>
                </c:pt>
                <c:pt idx="6863">
                  <c:v/>
                </c:pt>
                <c:pt idx="6864">
                  <c:v/>
                </c:pt>
                <c:pt idx="6865">
                  <c:v/>
                </c:pt>
                <c:pt idx="6866">
                  <c:v/>
                </c:pt>
                <c:pt idx="6867">
                  <c:v/>
                </c:pt>
                <c:pt idx="6868">
                  <c:v/>
                </c:pt>
                <c:pt idx="6869">
                  <c:v/>
                </c:pt>
                <c:pt idx="6870">
                  <c:v/>
                </c:pt>
                <c:pt idx="6871">
                  <c:v/>
                </c:pt>
                <c:pt idx="6872">
                  <c:v/>
                </c:pt>
                <c:pt idx="6873">
                  <c:v/>
                </c:pt>
                <c:pt idx="6874">
                  <c:v/>
                </c:pt>
                <c:pt idx="6875">
                  <c:v/>
                </c:pt>
                <c:pt idx="6876">
                  <c:v/>
                </c:pt>
                <c:pt idx="6877">
                  <c:v/>
                </c:pt>
                <c:pt idx="6878">
                  <c:v/>
                </c:pt>
                <c:pt idx="6879">
                  <c:v/>
                </c:pt>
                <c:pt idx="6880">
                  <c:v/>
                </c:pt>
                <c:pt idx="6881">
                  <c:v/>
                </c:pt>
                <c:pt idx="6882">
                  <c:v/>
                </c:pt>
                <c:pt idx="6883">
                  <c:v/>
                </c:pt>
                <c:pt idx="6884">
                  <c:v/>
                </c:pt>
                <c:pt idx="6885">
                  <c:v/>
                </c:pt>
                <c:pt idx="6886">
                  <c:v/>
                </c:pt>
                <c:pt idx="6887">
                  <c:v/>
                </c:pt>
                <c:pt idx="6888">
                  <c:v/>
                </c:pt>
                <c:pt idx="6889">
                  <c:v/>
                </c:pt>
                <c:pt idx="6890">
                  <c:v/>
                </c:pt>
                <c:pt idx="6891">
                  <c:v/>
                </c:pt>
                <c:pt idx="6892">
                  <c:v/>
                </c:pt>
                <c:pt idx="6893">
                  <c:v/>
                </c:pt>
                <c:pt idx="6894">
                  <c:v/>
                </c:pt>
                <c:pt idx="6895">
                  <c:v/>
                </c:pt>
                <c:pt idx="6896">
                  <c:v/>
                </c:pt>
                <c:pt idx="6897">
                  <c:v/>
                </c:pt>
                <c:pt idx="6898">
                  <c:v/>
                </c:pt>
                <c:pt idx="6899">
                  <c:v/>
                </c:pt>
                <c:pt idx="6900">
                  <c:v/>
                </c:pt>
                <c:pt idx="6901">
                  <c:v/>
                </c:pt>
                <c:pt idx="6902">
                  <c:v/>
                </c:pt>
                <c:pt idx="6903">
                  <c:v/>
                </c:pt>
                <c:pt idx="6904">
                  <c:v/>
                </c:pt>
                <c:pt idx="6905">
                  <c:v/>
                </c:pt>
                <c:pt idx="6906">
                  <c:v/>
                </c:pt>
                <c:pt idx="6907">
                  <c:v/>
                </c:pt>
                <c:pt idx="6908">
                  <c:v/>
                </c:pt>
                <c:pt idx="6909">
                  <c:v/>
                </c:pt>
                <c:pt idx="6910">
                  <c:v/>
                </c:pt>
                <c:pt idx="6911">
                  <c:v/>
                </c:pt>
                <c:pt idx="6912">
                  <c:v/>
                </c:pt>
                <c:pt idx="6913">
                  <c:v/>
                </c:pt>
                <c:pt idx="6914">
                  <c:v/>
                </c:pt>
                <c:pt idx="6915">
                  <c:v/>
                </c:pt>
                <c:pt idx="6916">
                  <c:v/>
                </c:pt>
                <c:pt idx="6917">
                  <c:v/>
                </c:pt>
                <c:pt idx="6918">
                  <c:v/>
                </c:pt>
                <c:pt idx="6919">
                  <c:v/>
                </c:pt>
                <c:pt idx="6920">
                  <c:v/>
                </c:pt>
                <c:pt idx="6921">
                  <c:v/>
                </c:pt>
                <c:pt idx="6922">
                  <c:v/>
                </c:pt>
                <c:pt idx="6923">
                  <c:v/>
                </c:pt>
                <c:pt idx="6924">
                  <c:v/>
                </c:pt>
                <c:pt idx="6925">
                  <c:v/>
                </c:pt>
                <c:pt idx="6926">
                  <c:v/>
                </c:pt>
                <c:pt idx="6927">
                  <c:v/>
                </c:pt>
                <c:pt idx="6928">
                  <c:v/>
                </c:pt>
                <c:pt idx="6929">
                  <c:v/>
                </c:pt>
                <c:pt idx="6930">
                  <c:v/>
                </c:pt>
                <c:pt idx="6931">
                  <c:v/>
                </c:pt>
                <c:pt idx="6932">
                  <c:v/>
                </c:pt>
                <c:pt idx="6933">
                  <c:v/>
                </c:pt>
                <c:pt idx="6934">
                  <c:v/>
                </c:pt>
                <c:pt idx="6935">
                  <c:v/>
                </c:pt>
                <c:pt idx="6936">
                  <c:v/>
                </c:pt>
                <c:pt idx="6937">
                  <c:v/>
                </c:pt>
                <c:pt idx="6938">
                  <c:v/>
                </c:pt>
                <c:pt idx="6939">
                  <c:v/>
                </c:pt>
                <c:pt idx="6940">
                  <c:v/>
                </c:pt>
                <c:pt idx="6941">
                  <c:v/>
                </c:pt>
                <c:pt idx="6942">
                  <c:v/>
                </c:pt>
                <c:pt idx="6943">
                  <c:v/>
                </c:pt>
                <c:pt idx="6944">
                  <c:v/>
                </c:pt>
                <c:pt idx="6945">
                  <c:v/>
                </c:pt>
                <c:pt idx="6946">
                  <c:v/>
                </c:pt>
                <c:pt idx="6947">
                  <c:v/>
                </c:pt>
                <c:pt idx="6948">
                  <c:v/>
                </c:pt>
                <c:pt idx="6949">
                  <c:v/>
                </c:pt>
                <c:pt idx="6950">
                  <c:v/>
                </c:pt>
                <c:pt idx="6951">
                  <c:v/>
                </c:pt>
                <c:pt idx="6952">
                  <c:v/>
                </c:pt>
                <c:pt idx="6953">
                  <c:v/>
                </c:pt>
                <c:pt idx="6954">
                  <c:v/>
                </c:pt>
                <c:pt idx="6955">
                  <c:v/>
                </c:pt>
                <c:pt idx="6956">
                  <c:v/>
                </c:pt>
                <c:pt idx="6957">
                  <c:v/>
                </c:pt>
                <c:pt idx="6958">
                  <c:v/>
                </c:pt>
                <c:pt idx="6959">
                  <c:v/>
                </c:pt>
                <c:pt idx="6960">
                  <c:v/>
                </c:pt>
                <c:pt idx="6961">
                  <c:v/>
                </c:pt>
                <c:pt idx="6962">
                  <c:v/>
                </c:pt>
                <c:pt idx="6963">
                  <c:v/>
                </c:pt>
                <c:pt idx="6964">
                  <c:v/>
                </c:pt>
                <c:pt idx="6965">
                  <c:v/>
                </c:pt>
                <c:pt idx="6966">
                  <c:v/>
                </c:pt>
                <c:pt idx="6967">
                  <c:v/>
                </c:pt>
                <c:pt idx="6968">
                  <c:v/>
                </c:pt>
                <c:pt idx="6969">
                  <c:v/>
                </c:pt>
                <c:pt idx="6970">
                  <c:v/>
                </c:pt>
                <c:pt idx="6971">
                  <c:v/>
                </c:pt>
                <c:pt idx="6972">
                  <c:v/>
                </c:pt>
                <c:pt idx="6973">
                  <c:v/>
                </c:pt>
                <c:pt idx="6974">
                  <c:v/>
                </c:pt>
                <c:pt idx="6975">
                  <c:v/>
                </c:pt>
                <c:pt idx="6976">
                  <c:v/>
                </c:pt>
                <c:pt idx="6977">
                  <c:v/>
                </c:pt>
                <c:pt idx="6978">
                  <c:v/>
                </c:pt>
                <c:pt idx="6979">
                  <c:v/>
                </c:pt>
                <c:pt idx="6980">
                  <c:v/>
                </c:pt>
                <c:pt idx="6981">
                  <c:v/>
                </c:pt>
                <c:pt idx="6982">
                  <c:v/>
                </c:pt>
                <c:pt idx="6983">
                  <c:v/>
                </c:pt>
                <c:pt idx="6984">
                  <c:v/>
                </c:pt>
                <c:pt idx="6985">
                  <c:v/>
                </c:pt>
                <c:pt idx="6986">
                  <c:v/>
                </c:pt>
                <c:pt idx="6987">
                  <c:v/>
                </c:pt>
                <c:pt idx="6988">
                  <c:v/>
                </c:pt>
                <c:pt idx="6989">
                  <c:v/>
                </c:pt>
                <c:pt idx="6990">
                  <c:v/>
                </c:pt>
                <c:pt idx="6991">
                  <c:v/>
                </c:pt>
                <c:pt idx="6992">
                  <c:v/>
                </c:pt>
                <c:pt idx="6993">
                  <c:v/>
                </c:pt>
                <c:pt idx="6994">
                  <c:v/>
                </c:pt>
                <c:pt idx="6995">
                  <c:v/>
                </c:pt>
                <c:pt idx="6996">
                  <c:v/>
                </c:pt>
                <c:pt idx="6997">
                  <c:v/>
                </c:pt>
                <c:pt idx="6998">
                  <c:v/>
                </c:pt>
                <c:pt idx="6999">
                  <c:v/>
                </c:pt>
                <c:pt idx="7000">
                  <c:v/>
                </c:pt>
                <c:pt idx="7001">
                  <c:v/>
                </c:pt>
                <c:pt idx="7002">
                  <c:v/>
                </c:pt>
                <c:pt idx="7003">
                  <c:v/>
                </c:pt>
                <c:pt idx="7004">
                  <c:v/>
                </c:pt>
                <c:pt idx="7005">
                  <c:v/>
                </c:pt>
                <c:pt idx="7006">
                  <c:v/>
                </c:pt>
                <c:pt idx="7007">
                  <c:v/>
                </c:pt>
                <c:pt idx="7008">
                  <c:v/>
                </c:pt>
                <c:pt idx="7009">
                  <c:v/>
                </c:pt>
                <c:pt idx="7010">
                  <c:v/>
                </c:pt>
                <c:pt idx="7011">
                  <c:v/>
                </c:pt>
                <c:pt idx="7012">
                  <c:v/>
                </c:pt>
                <c:pt idx="7013">
                  <c:v/>
                </c:pt>
                <c:pt idx="7014">
                  <c:v/>
                </c:pt>
                <c:pt idx="7015">
                  <c:v/>
                </c:pt>
                <c:pt idx="7016">
                  <c:v/>
                </c:pt>
                <c:pt idx="7017">
                  <c:v/>
                </c:pt>
                <c:pt idx="7018">
                  <c:v/>
                </c:pt>
                <c:pt idx="7019">
                  <c:v/>
                </c:pt>
                <c:pt idx="7020">
                  <c:v/>
                </c:pt>
                <c:pt idx="7021">
                  <c:v/>
                </c:pt>
                <c:pt idx="7022">
                  <c:v/>
                </c:pt>
                <c:pt idx="7023">
                  <c:v/>
                </c:pt>
                <c:pt idx="7024">
                  <c:v/>
                </c:pt>
                <c:pt idx="7025">
                  <c:v/>
                </c:pt>
                <c:pt idx="7026">
                  <c:v/>
                </c:pt>
                <c:pt idx="7027">
                  <c:v/>
                </c:pt>
                <c:pt idx="7028">
                  <c:v/>
                </c:pt>
                <c:pt idx="7029">
                  <c:v/>
                </c:pt>
                <c:pt idx="7030">
                  <c:v/>
                </c:pt>
                <c:pt idx="7031">
                  <c:v/>
                </c:pt>
                <c:pt idx="7032">
                  <c:v/>
                </c:pt>
                <c:pt idx="7033">
                  <c:v/>
                </c:pt>
                <c:pt idx="7034">
                  <c:v/>
                </c:pt>
                <c:pt idx="7035">
                  <c:v/>
                </c:pt>
                <c:pt idx="7036">
                  <c:v/>
                </c:pt>
                <c:pt idx="7037">
                  <c:v/>
                </c:pt>
                <c:pt idx="7038">
                  <c:v/>
                </c:pt>
                <c:pt idx="7039">
                  <c:v/>
                </c:pt>
                <c:pt idx="7040">
                  <c:v/>
                </c:pt>
                <c:pt idx="7041">
                  <c:v/>
                </c:pt>
                <c:pt idx="7042">
                  <c:v/>
                </c:pt>
                <c:pt idx="7043">
                  <c:v/>
                </c:pt>
                <c:pt idx="7044">
                  <c:v/>
                </c:pt>
                <c:pt idx="7045">
                  <c:v/>
                </c:pt>
                <c:pt idx="7046">
                  <c:v/>
                </c:pt>
                <c:pt idx="7047">
                  <c:v/>
                </c:pt>
                <c:pt idx="7048">
                  <c:v/>
                </c:pt>
                <c:pt idx="7049">
                  <c:v/>
                </c:pt>
                <c:pt idx="7050">
                  <c:v/>
                </c:pt>
                <c:pt idx="7051">
                  <c:v/>
                </c:pt>
                <c:pt idx="7052">
                  <c:v/>
                </c:pt>
                <c:pt idx="7053">
                  <c:v/>
                </c:pt>
                <c:pt idx="7054">
                  <c:v/>
                </c:pt>
                <c:pt idx="7055">
                  <c:v/>
                </c:pt>
                <c:pt idx="7056">
                  <c:v/>
                </c:pt>
                <c:pt idx="7057">
                  <c:v/>
                </c:pt>
                <c:pt idx="7058">
                  <c:v/>
                </c:pt>
                <c:pt idx="7059">
                  <c:v/>
                </c:pt>
                <c:pt idx="7060">
                  <c:v/>
                </c:pt>
                <c:pt idx="7061">
                  <c:v/>
                </c:pt>
                <c:pt idx="7062">
                  <c:v/>
                </c:pt>
                <c:pt idx="7063">
                  <c:v/>
                </c:pt>
                <c:pt idx="7064">
                  <c:v/>
                </c:pt>
                <c:pt idx="7065">
                  <c:v/>
                </c:pt>
                <c:pt idx="7066">
                  <c:v/>
                </c:pt>
                <c:pt idx="7067">
                  <c:v/>
                </c:pt>
                <c:pt idx="7068">
                  <c:v/>
                </c:pt>
                <c:pt idx="7069">
                  <c:v/>
                </c:pt>
                <c:pt idx="7070">
                  <c:v/>
                </c:pt>
                <c:pt idx="7071">
                  <c:v/>
                </c:pt>
                <c:pt idx="7072">
                  <c:v/>
                </c:pt>
                <c:pt idx="7073">
                  <c:v/>
                </c:pt>
                <c:pt idx="7074">
                  <c:v/>
                </c:pt>
                <c:pt idx="7075">
                  <c:v/>
                </c:pt>
                <c:pt idx="7076">
                  <c:v/>
                </c:pt>
                <c:pt idx="7077">
                  <c:v/>
                </c:pt>
                <c:pt idx="7078">
                  <c:v/>
                </c:pt>
                <c:pt idx="7079">
                  <c:v/>
                </c:pt>
                <c:pt idx="7080">
                  <c:v/>
                </c:pt>
                <c:pt idx="7081">
                  <c:v/>
                </c:pt>
                <c:pt idx="7082">
                  <c:v/>
                </c:pt>
                <c:pt idx="7083">
                  <c:v/>
                </c:pt>
                <c:pt idx="7084">
                  <c:v/>
                </c:pt>
                <c:pt idx="7085">
                  <c:v/>
                </c:pt>
                <c:pt idx="7086">
                  <c:v/>
                </c:pt>
                <c:pt idx="7087">
                  <c:v/>
                </c:pt>
                <c:pt idx="7088">
                  <c:v/>
                </c:pt>
                <c:pt idx="7089">
                  <c:v/>
                </c:pt>
                <c:pt idx="7090">
                  <c:v/>
                </c:pt>
                <c:pt idx="7091">
                  <c:v/>
                </c:pt>
                <c:pt idx="7092">
                  <c:v/>
                </c:pt>
                <c:pt idx="7093">
                  <c:v/>
                </c:pt>
                <c:pt idx="7094">
                  <c:v/>
                </c:pt>
                <c:pt idx="7095">
                  <c:v/>
                </c:pt>
                <c:pt idx="7096">
                  <c:v/>
                </c:pt>
                <c:pt idx="7097">
                  <c:v/>
                </c:pt>
                <c:pt idx="7098">
                  <c:v/>
                </c:pt>
                <c:pt idx="7099">
                  <c:v/>
                </c:pt>
                <c:pt idx="7100">
                  <c:v/>
                </c:pt>
                <c:pt idx="7101">
                  <c:v/>
                </c:pt>
                <c:pt idx="7102">
                  <c:v/>
                </c:pt>
                <c:pt idx="7103">
                  <c:v/>
                </c:pt>
                <c:pt idx="7104">
                  <c:v/>
                </c:pt>
                <c:pt idx="7105">
                  <c:v/>
                </c:pt>
                <c:pt idx="7106">
                  <c:v/>
                </c:pt>
                <c:pt idx="7107">
                  <c:v/>
                </c:pt>
                <c:pt idx="7108">
                  <c:v/>
                </c:pt>
                <c:pt idx="7109">
                  <c:v/>
                </c:pt>
                <c:pt idx="7110">
                  <c:v/>
                </c:pt>
                <c:pt idx="7111">
                  <c:v/>
                </c:pt>
                <c:pt idx="7112">
                  <c:v/>
                </c:pt>
                <c:pt idx="7113">
                  <c:v/>
                </c:pt>
                <c:pt idx="7114">
                  <c:v/>
                </c:pt>
                <c:pt idx="7115">
                  <c:v/>
                </c:pt>
                <c:pt idx="7116">
                  <c:v/>
                </c:pt>
                <c:pt idx="7117">
                  <c:v/>
                </c:pt>
                <c:pt idx="7118">
                  <c:v/>
                </c:pt>
                <c:pt idx="7119">
                  <c:v/>
                </c:pt>
                <c:pt idx="7120">
                  <c:v/>
                </c:pt>
                <c:pt idx="7121">
                  <c:v/>
                </c:pt>
                <c:pt idx="7122">
                  <c:v/>
                </c:pt>
                <c:pt idx="7123">
                  <c:v/>
                </c:pt>
                <c:pt idx="7124">
                  <c:v/>
                </c:pt>
                <c:pt idx="7125">
                  <c:v/>
                </c:pt>
                <c:pt idx="7126">
                  <c:v/>
                </c:pt>
                <c:pt idx="7127">
                  <c:v/>
                </c:pt>
                <c:pt idx="7128">
                  <c:v/>
                </c:pt>
                <c:pt idx="7129">
                  <c:v/>
                </c:pt>
                <c:pt idx="7130">
                  <c:v/>
                </c:pt>
                <c:pt idx="7131">
                  <c:v/>
                </c:pt>
                <c:pt idx="7132">
                  <c:v/>
                </c:pt>
                <c:pt idx="7133">
                  <c:v/>
                </c:pt>
                <c:pt idx="7134">
                  <c:v/>
                </c:pt>
                <c:pt idx="7135">
                  <c:v/>
                </c:pt>
                <c:pt idx="7136">
                  <c:v/>
                </c:pt>
                <c:pt idx="7137">
                  <c:v/>
                </c:pt>
                <c:pt idx="7138">
                  <c:v/>
                </c:pt>
                <c:pt idx="7139">
                  <c:v/>
                </c:pt>
                <c:pt idx="7140">
                  <c:v/>
                </c:pt>
                <c:pt idx="7141">
                  <c:v/>
                </c:pt>
                <c:pt idx="7142">
                  <c:v/>
                </c:pt>
                <c:pt idx="7143">
                  <c:v/>
                </c:pt>
                <c:pt idx="7144">
                  <c:v/>
                </c:pt>
                <c:pt idx="7145">
                  <c:v/>
                </c:pt>
                <c:pt idx="7146">
                  <c:v/>
                </c:pt>
                <c:pt idx="7147">
                  <c:v/>
                </c:pt>
                <c:pt idx="7148">
                  <c:v/>
                </c:pt>
                <c:pt idx="7149">
                  <c:v/>
                </c:pt>
                <c:pt idx="7150">
                  <c:v/>
                </c:pt>
                <c:pt idx="7151">
                  <c:v/>
                </c:pt>
                <c:pt idx="7152">
                  <c:v/>
                </c:pt>
                <c:pt idx="7153">
                  <c:v/>
                </c:pt>
                <c:pt idx="7154">
                  <c:v/>
                </c:pt>
                <c:pt idx="7155">
                  <c:v/>
                </c:pt>
                <c:pt idx="7156">
                  <c:v/>
                </c:pt>
                <c:pt idx="7157">
                  <c:v/>
                </c:pt>
                <c:pt idx="7158">
                  <c:v/>
                </c:pt>
                <c:pt idx="7159">
                  <c:v/>
                </c:pt>
                <c:pt idx="7160">
                  <c:v/>
                </c:pt>
                <c:pt idx="7161">
                  <c:v/>
                </c:pt>
                <c:pt idx="7162">
                  <c:v/>
                </c:pt>
                <c:pt idx="7163">
                  <c:v/>
                </c:pt>
                <c:pt idx="7164">
                  <c:v/>
                </c:pt>
                <c:pt idx="7165">
                  <c:v/>
                </c:pt>
                <c:pt idx="7166">
                  <c:v/>
                </c:pt>
                <c:pt idx="7167">
                  <c:v/>
                </c:pt>
                <c:pt idx="7168">
                  <c:v/>
                </c:pt>
                <c:pt idx="7169">
                  <c:v/>
                </c:pt>
                <c:pt idx="7170">
                  <c:v/>
                </c:pt>
                <c:pt idx="7171">
                  <c:v/>
                </c:pt>
                <c:pt idx="7172">
                  <c:v/>
                </c:pt>
                <c:pt idx="7173">
                  <c:v/>
                </c:pt>
                <c:pt idx="7174">
                  <c:v/>
                </c:pt>
                <c:pt idx="7175">
                  <c:v/>
                </c:pt>
                <c:pt idx="7176">
                  <c:v/>
                </c:pt>
                <c:pt idx="7177">
                  <c:v/>
                </c:pt>
                <c:pt idx="7178">
                  <c:v/>
                </c:pt>
                <c:pt idx="7179">
                  <c:v/>
                </c:pt>
                <c:pt idx="7180">
                  <c:v/>
                </c:pt>
                <c:pt idx="7181">
                  <c:v/>
                </c:pt>
                <c:pt idx="7182">
                  <c:v/>
                </c:pt>
                <c:pt idx="7183">
                  <c:v/>
                </c:pt>
                <c:pt idx="7184">
                  <c:v/>
                </c:pt>
                <c:pt idx="7185">
                  <c:v/>
                </c:pt>
                <c:pt idx="7186">
                  <c:v/>
                </c:pt>
                <c:pt idx="7187">
                  <c:v/>
                </c:pt>
                <c:pt idx="7188">
                  <c:v/>
                </c:pt>
                <c:pt idx="7189">
                  <c:v/>
                </c:pt>
                <c:pt idx="7190">
                  <c:v/>
                </c:pt>
                <c:pt idx="7191">
                  <c:v/>
                </c:pt>
                <c:pt idx="7192">
                  <c:v/>
                </c:pt>
                <c:pt idx="7193">
                  <c:v/>
                </c:pt>
                <c:pt idx="7194">
                  <c:v/>
                </c:pt>
                <c:pt idx="7195">
                  <c:v/>
                </c:pt>
                <c:pt idx="7196">
                  <c:v/>
                </c:pt>
                <c:pt idx="7197">
                  <c:v/>
                </c:pt>
                <c:pt idx="7198">
                  <c:v/>
                </c:pt>
                <c:pt idx="7199">
                  <c:v/>
                </c:pt>
                <c:pt idx="7200">
                  <c:v/>
                </c:pt>
                <c:pt idx="7201">
                  <c:v/>
                </c:pt>
                <c:pt idx="7202">
                  <c:v/>
                </c:pt>
                <c:pt idx="7203">
                  <c:v/>
                </c:pt>
                <c:pt idx="7204">
                  <c:v/>
                </c:pt>
                <c:pt idx="7205">
                  <c:v/>
                </c:pt>
                <c:pt idx="7206">
                  <c:v/>
                </c:pt>
                <c:pt idx="7207">
                  <c:v/>
                </c:pt>
                <c:pt idx="7208">
                  <c:v/>
                </c:pt>
                <c:pt idx="7209">
                  <c:v/>
                </c:pt>
                <c:pt idx="7210">
                  <c:v/>
                </c:pt>
                <c:pt idx="7211">
                  <c:v/>
                </c:pt>
                <c:pt idx="7212">
                  <c:v/>
                </c:pt>
                <c:pt idx="7213">
                  <c:v/>
                </c:pt>
                <c:pt idx="7214">
                  <c:v/>
                </c:pt>
                <c:pt idx="7215">
                  <c:v/>
                </c:pt>
                <c:pt idx="7216">
                  <c:v/>
                </c:pt>
                <c:pt idx="7217">
                  <c:v/>
                </c:pt>
                <c:pt idx="7218">
                  <c:v/>
                </c:pt>
                <c:pt idx="7219">
                  <c:v/>
                </c:pt>
                <c:pt idx="7220">
                  <c:v/>
                </c:pt>
                <c:pt idx="7221">
                  <c:v/>
                </c:pt>
                <c:pt idx="7222">
                  <c:v/>
                </c:pt>
                <c:pt idx="7223">
                  <c:v/>
                </c:pt>
                <c:pt idx="7224">
                  <c:v/>
                </c:pt>
                <c:pt idx="7225">
                  <c:v/>
                </c:pt>
                <c:pt idx="7226">
                  <c:v/>
                </c:pt>
                <c:pt idx="7227">
                  <c:v/>
                </c:pt>
                <c:pt idx="7228">
                  <c:v/>
                </c:pt>
                <c:pt idx="7229">
                  <c:v/>
                </c:pt>
                <c:pt idx="7230">
                  <c:v/>
                </c:pt>
                <c:pt idx="7231">
                  <c:v/>
                </c:pt>
                <c:pt idx="7232">
                  <c:v/>
                </c:pt>
                <c:pt idx="7233">
                  <c:v/>
                </c:pt>
                <c:pt idx="7234">
                  <c:v/>
                </c:pt>
                <c:pt idx="7235">
                  <c:v/>
                </c:pt>
                <c:pt idx="7236">
                  <c:v/>
                </c:pt>
                <c:pt idx="7237">
                  <c:v/>
                </c:pt>
                <c:pt idx="7238">
                  <c:v/>
                </c:pt>
                <c:pt idx="7239">
                  <c:v/>
                </c:pt>
                <c:pt idx="7240">
                  <c:v/>
                </c:pt>
                <c:pt idx="7241">
                  <c:v/>
                </c:pt>
                <c:pt idx="7242">
                  <c:v/>
                </c:pt>
                <c:pt idx="7243">
                  <c:v/>
                </c:pt>
                <c:pt idx="7244">
                  <c:v/>
                </c:pt>
                <c:pt idx="7245">
                  <c:v/>
                </c:pt>
                <c:pt idx="7246">
                  <c:v/>
                </c:pt>
                <c:pt idx="7247">
                  <c:v/>
                </c:pt>
                <c:pt idx="7248">
                  <c:v/>
                </c:pt>
                <c:pt idx="7249">
                  <c:v/>
                </c:pt>
                <c:pt idx="7250">
                  <c:v/>
                </c:pt>
                <c:pt idx="7251">
                  <c:v/>
                </c:pt>
                <c:pt idx="7252">
                  <c:v/>
                </c:pt>
                <c:pt idx="7253">
                  <c:v/>
                </c:pt>
                <c:pt idx="7254">
                  <c:v/>
                </c:pt>
                <c:pt idx="7255">
                  <c:v/>
                </c:pt>
                <c:pt idx="7256">
                  <c:v/>
                </c:pt>
                <c:pt idx="7257">
                  <c:v/>
                </c:pt>
                <c:pt idx="7258">
                  <c:v/>
                </c:pt>
                <c:pt idx="7259">
                  <c:v/>
                </c:pt>
                <c:pt idx="7260">
                  <c:v/>
                </c:pt>
                <c:pt idx="7261">
                  <c:v/>
                </c:pt>
                <c:pt idx="7262">
                  <c:v/>
                </c:pt>
                <c:pt idx="7263">
                  <c:v/>
                </c:pt>
                <c:pt idx="7264">
                  <c:v/>
                </c:pt>
                <c:pt idx="7265">
                  <c:v/>
                </c:pt>
                <c:pt idx="7266">
                  <c:v/>
                </c:pt>
                <c:pt idx="7267">
                  <c:v/>
                </c:pt>
                <c:pt idx="7268">
                  <c:v/>
                </c:pt>
                <c:pt idx="7269">
                  <c:v/>
                </c:pt>
                <c:pt idx="7270">
                  <c:v/>
                </c:pt>
                <c:pt idx="7271">
                  <c:v/>
                </c:pt>
                <c:pt idx="7272">
                  <c:v/>
                </c:pt>
                <c:pt idx="7273">
                  <c:v/>
                </c:pt>
                <c:pt idx="7274">
                  <c:v/>
                </c:pt>
                <c:pt idx="7275">
                  <c:v/>
                </c:pt>
                <c:pt idx="7276">
                  <c:v/>
                </c:pt>
                <c:pt idx="7277">
                  <c:v/>
                </c:pt>
                <c:pt idx="7278">
                  <c:v/>
                </c:pt>
                <c:pt idx="7279">
                  <c:v/>
                </c:pt>
                <c:pt idx="7280">
                  <c:v/>
                </c:pt>
                <c:pt idx="7281">
                  <c:v/>
                </c:pt>
                <c:pt idx="7282">
                  <c:v/>
                </c:pt>
                <c:pt idx="7283">
                  <c:v/>
                </c:pt>
                <c:pt idx="7284">
                  <c:v/>
                </c:pt>
                <c:pt idx="7285">
                  <c:v/>
                </c:pt>
                <c:pt idx="7286">
                  <c:v/>
                </c:pt>
                <c:pt idx="7287">
                  <c:v/>
                </c:pt>
                <c:pt idx="7288">
                  <c:v/>
                </c:pt>
                <c:pt idx="7289">
                  <c:v/>
                </c:pt>
                <c:pt idx="7290">
                  <c:v/>
                </c:pt>
                <c:pt idx="7291">
                  <c:v/>
                </c:pt>
                <c:pt idx="7292">
                  <c:v/>
                </c:pt>
                <c:pt idx="7293">
                  <c:v/>
                </c:pt>
                <c:pt idx="7294">
                  <c:v/>
                </c:pt>
                <c:pt idx="7295">
                  <c:v/>
                </c:pt>
                <c:pt idx="7296">
                  <c:v/>
                </c:pt>
                <c:pt idx="7297">
                  <c:v/>
                </c:pt>
                <c:pt idx="7298">
                  <c:v/>
                </c:pt>
                <c:pt idx="7299">
                  <c:v/>
                </c:pt>
                <c:pt idx="7300">
                  <c:v/>
                </c:pt>
                <c:pt idx="7301">
                  <c:v/>
                </c:pt>
                <c:pt idx="7302">
                  <c:v/>
                </c:pt>
                <c:pt idx="7303">
                  <c:v/>
                </c:pt>
                <c:pt idx="7304">
                  <c:v/>
                </c:pt>
                <c:pt idx="7305">
                  <c:v/>
                </c:pt>
                <c:pt idx="7306">
                  <c:v/>
                </c:pt>
                <c:pt idx="7307">
                  <c:v/>
                </c:pt>
                <c:pt idx="7308">
                  <c:v/>
                </c:pt>
                <c:pt idx="7309">
                  <c:v/>
                </c:pt>
                <c:pt idx="7310">
                  <c:v/>
                </c:pt>
                <c:pt idx="7311">
                  <c:v/>
                </c:pt>
                <c:pt idx="7312">
                  <c:v/>
                </c:pt>
                <c:pt idx="7313">
                  <c:v/>
                </c:pt>
                <c:pt idx="7314">
                  <c:v/>
                </c:pt>
                <c:pt idx="7315">
                  <c:v/>
                </c:pt>
                <c:pt idx="7316">
                  <c:v/>
                </c:pt>
                <c:pt idx="7317">
                  <c:v/>
                </c:pt>
                <c:pt idx="7318">
                  <c:v/>
                </c:pt>
                <c:pt idx="7319">
                  <c:v/>
                </c:pt>
                <c:pt idx="7320">
                  <c:v/>
                </c:pt>
                <c:pt idx="7321">
                  <c:v/>
                </c:pt>
                <c:pt idx="7322">
                  <c:v/>
                </c:pt>
                <c:pt idx="7323">
                  <c:v/>
                </c:pt>
                <c:pt idx="7324">
                  <c:v/>
                </c:pt>
                <c:pt idx="7325">
                  <c:v/>
                </c:pt>
                <c:pt idx="7326">
                  <c:v/>
                </c:pt>
                <c:pt idx="7327">
                  <c:v/>
                </c:pt>
                <c:pt idx="7328">
                  <c:v/>
                </c:pt>
                <c:pt idx="7329">
                  <c:v/>
                </c:pt>
                <c:pt idx="7330">
                  <c:v/>
                </c:pt>
                <c:pt idx="7331">
                  <c:v/>
                </c:pt>
                <c:pt idx="7332">
                  <c:v/>
                </c:pt>
                <c:pt idx="7333">
                  <c:v/>
                </c:pt>
                <c:pt idx="7334">
                  <c:v/>
                </c:pt>
                <c:pt idx="7335">
                  <c:v/>
                </c:pt>
                <c:pt idx="7336">
                  <c:v/>
                </c:pt>
                <c:pt idx="7337">
                  <c:v/>
                </c:pt>
                <c:pt idx="7338">
                  <c:v/>
                </c:pt>
                <c:pt idx="7339">
                  <c:v/>
                </c:pt>
                <c:pt idx="7340">
                  <c:v/>
                </c:pt>
                <c:pt idx="7341">
                  <c:v/>
                </c:pt>
                <c:pt idx="7342">
                  <c:v/>
                </c:pt>
                <c:pt idx="7343">
                  <c:v/>
                </c:pt>
                <c:pt idx="7344">
                  <c:v/>
                </c:pt>
                <c:pt idx="7345">
                  <c:v/>
                </c:pt>
                <c:pt idx="7346">
                  <c:v/>
                </c:pt>
                <c:pt idx="7347">
                  <c:v/>
                </c:pt>
                <c:pt idx="7348">
                  <c:v/>
                </c:pt>
                <c:pt idx="7349">
                  <c:v/>
                </c:pt>
                <c:pt idx="7350">
                  <c:v/>
                </c:pt>
                <c:pt idx="7351">
                  <c:v/>
                </c:pt>
                <c:pt idx="7352">
                  <c:v/>
                </c:pt>
                <c:pt idx="7353">
                  <c:v/>
                </c:pt>
                <c:pt idx="7354">
                  <c:v/>
                </c:pt>
                <c:pt idx="7355">
                  <c:v/>
                </c:pt>
                <c:pt idx="7356">
                  <c:v/>
                </c:pt>
                <c:pt idx="7357">
                  <c:v/>
                </c:pt>
                <c:pt idx="7358">
                  <c:v/>
                </c:pt>
                <c:pt idx="7359">
                  <c:v/>
                </c:pt>
                <c:pt idx="7360">
                  <c:v/>
                </c:pt>
                <c:pt idx="7361">
                  <c:v/>
                </c:pt>
                <c:pt idx="7362">
                  <c:v/>
                </c:pt>
                <c:pt idx="7363">
                  <c:v/>
                </c:pt>
                <c:pt idx="7364">
                  <c:v/>
                </c:pt>
                <c:pt idx="7365">
                  <c:v/>
                </c:pt>
                <c:pt idx="7366">
                  <c:v/>
                </c:pt>
                <c:pt idx="7367">
                  <c:v/>
                </c:pt>
                <c:pt idx="7368">
                  <c:v/>
                </c:pt>
                <c:pt idx="7369">
                  <c:v/>
                </c:pt>
                <c:pt idx="7370">
                  <c:v/>
                </c:pt>
                <c:pt idx="7371">
                  <c:v/>
                </c:pt>
                <c:pt idx="7372">
                  <c:v/>
                </c:pt>
                <c:pt idx="7373">
                  <c:v/>
                </c:pt>
                <c:pt idx="7374">
                  <c:v/>
                </c:pt>
                <c:pt idx="7375">
                  <c:v/>
                </c:pt>
                <c:pt idx="7376">
                  <c:v/>
                </c:pt>
                <c:pt idx="7377">
                  <c:v/>
                </c:pt>
                <c:pt idx="7378">
                  <c:v/>
                </c:pt>
                <c:pt idx="7379">
                  <c:v/>
                </c:pt>
                <c:pt idx="7380">
                  <c:v/>
                </c:pt>
                <c:pt idx="7381">
                  <c:v/>
                </c:pt>
                <c:pt idx="7382">
                  <c:v/>
                </c:pt>
                <c:pt idx="7383">
                  <c:v/>
                </c:pt>
                <c:pt idx="7384">
                  <c:v/>
                </c:pt>
                <c:pt idx="7385">
                  <c:v/>
                </c:pt>
                <c:pt idx="7386">
                  <c:v/>
                </c:pt>
                <c:pt idx="7387">
                  <c:v/>
                </c:pt>
                <c:pt idx="7388">
                  <c:v/>
                </c:pt>
                <c:pt idx="7389">
                  <c:v/>
                </c:pt>
                <c:pt idx="7390">
                  <c:v/>
                </c:pt>
                <c:pt idx="7391">
                  <c:v/>
                </c:pt>
                <c:pt idx="7392">
                  <c:v/>
                </c:pt>
                <c:pt idx="7393">
                  <c:v/>
                </c:pt>
                <c:pt idx="7394">
                  <c:v/>
                </c:pt>
                <c:pt idx="7395">
                  <c:v/>
                </c:pt>
                <c:pt idx="7396">
                  <c:v/>
                </c:pt>
                <c:pt idx="7397">
                  <c:v/>
                </c:pt>
                <c:pt idx="7398">
                  <c:v/>
                </c:pt>
                <c:pt idx="7399">
                  <c:v/>
                </c:pt>
                <c:pt idx="7400">
                  <c:v/>
                </c:pt>
                <c:pt idx="7401">
                  <c:v/>
                </c:pt>
                <c:pt idx="7402">
                  <c:v/>
                </c:pt>
                <c:pt idx="7403">
                  <c:v/>
                </c:pt>
                <c:pt idx="7404">
                  <c:v/>
                </c:pt>
                <c:pt idx="7405">
                  <c:v/>
                </c:pt>
                <c:pt idx="7406">
                  <c:v/>
                </c:pt>
                <c:pt idx="7407">
                  <c:v/>
                </c:pt>
                <c:pt idx="7408">
                  <c:v/>
                </c:pt>
                <c:pt idx="7409">
                  <c:v/>
                </c:pt>
                <c:pt idx="7410">
                  <c:v/>
                </c:pt>
                <c:pt idx="7411">
                  <c:v/>
                </c:pt>
                <c:pt idx="7412">
                  <c:v/>
                </c:pt>
                <c:pt idx="7413">
                  <c:v/>
                </c:pt>
                <c:pt idx="7414">
                  <c:v/>
                </c:pt>
                <c:pt idx="7415">
                  <c:v/>
                </c:pt>
                <c:pt idx="7416">
                  <c:v/>
                </c:pt>
                <c:pt idx="7417">
                  <c:v/>
                </c:pt>
                <c:pt idx="7418">
                  <c:v/>
                </c:pt>
                <c:pt idx="7419">
                  <c:v/>
                </c:pt>
                <c:pt idx="7420">
                  <c:v/>
                </c:pt>
                <c:pt idx="7421">
                  <c:v/>
                </c:pt>
                <c:pt idx="7422">
                  <c:v/>
                </c:pt>
                <c:pt idx="7423">
                  <c:v/>
                </c:pt>
                <c:pt idx="7424">
                  <c:v/>
                </c:pt>
                <c:pt idx="7425">
                  <c:v/>
                </c:pt>
                <c:pt idx="7426">
                  <c:v/>
                </c:pt>
                <c:pt idx="7427">
                  <c:v/>
                </c:pt>
                <c:pt idx="7428">
                  <c:v/>
                </c:pt>
                <c:pt idx="7429">
                  <c:v/>
                </c:pt>
                <c:pt idx="7430">
                  <c:v/>
                </c:pt>
                <c:pt idx="7431">
                  <c:v/>
                </c:pt>
                <c:pt idx="7432">
                  <c:v/>
                </c:pt>
                <c:pt idx="7433">
                  <c:v/>
                </c:pt>
                <c:pt idx="7434">
                  <c:v/>
                </c:pt>
                <c:pt idx="7435">
                  <c:v/>
                </c:pt>
                <c:pt idx="7436">
                  <c:v/>
                </c:pt>
                <c:pt idx="7437">
                  <c:v/>
                </c:pt>
                <c:pt idx="7438">
                  <c:v/>
                </c:pt>
                <c:pt idx="7439">
                  <c:v/>
                </c:pt>
                <c:pt idx="7440">
                  <c:v/>
                </c:pt>
                <c:pt idx="7441">
                  <c:v/>
                </c:pt>
                <c:pt idx="7442">
                  <c:v/>
                </c:pt>
                <c:pt idx="7443">
                  <c:v/>
                </c:pt>
                <c:pt idx="7444">
                  <c:v/>
                </c:pt>
                <c:pt idx="7445">
                  <c:v/>
                </c:pt>
                <c:pt idx="7446">
                  <c:v/>
                </c:pt>
                <c:pt idx="7447">
                  <c:v/>
                </c:pt>
                <c:pt idx="7448">
                  <c:v/>
                </c:pt>
                <c:pt idx="7449">
                  <c:v/>
                </c:pt>
                <c:pt idx="7450">
                  <c:v/>
                </c:pt>
                <c:pt idx="7451">
                  <c:v/>
                </c:pt>
                <c:pt idx="7452">
                  <c:v/>
                </c:pt>
                <c:pt idx="7453">
                  <c:v/>
                </c:pt>
                <c:pt idx="7454">
                  <c:v/>
                </c:pt>
                <c:pt idx="7455">
                  <c:v/>
                </c:pt>
                <c:pt idx="7456">
                  <c:v/>
                </c:pt>
                <c:pt idx="7457">
                  <c:v/>
                </c:pt>
                <c:pt idx="7458">
                  <c:v/>
                </c:pt>
                <c:pt idx="7459">
                  <c:v/>
                </c:pt>
                <c:pt idx="7460">
                  <c:v/>
                </c:pt>
                <c:pt idx="7461">
                  <c:v/>
                </c:pt>
                <c:pt idx="7462">
                  <c:v/>
                </c:pt>
                <c:pt idx="7463">
                  <c:v/>
                </c:pt>
                <c:pt idx="7464">
                  <c:v/>
                </c:pt>
                <c:pt idx="7465">
                  <c:v/>
                </c:pt>
                <c:pt idx="7466">
                  <c:v/>
                </c:pt>
                <c:pt idx="7467">
                  <c:v/>
                </c:pt>
                <c:pt idx="7468">
                  <c:v/>
                </c:pt>
                <c:pt idx="7469">
                  <c:v/>
                </c:pt>
                <c:pt idx="7470">
                  <c:v/>
                </c:pt>
                <c:pt idx="7471">
                  <c:v/>
                </c:pt>
                <c:pt idx="7472">
                  <c:v/>
                </c:pt>
                <c:pt idx="7473">
                  <c:v/>
                </c:pt>
                <c:pt idx="7474">
                  <c:v/>
                </c:pt>
                <c:pt idx="7475">
                  <c:v/>
                </c:pt>
                <c:pt idx="7476">
                  <c:v/>
                </c:pt>
                <c:pt idx="7477">
                  <c:v/>
                </c:pt>
                <c:pt idx="7478">
                  <c:v/>
                </c:pt>
                <c:pt idx="7479">
                  <c:v/>
                </c:pt>
                <c:pt idx="7480">
                  <c:v/>
                </c:pt>
                <c:pt idx="7481">
                  <c:v/>
                </c:pt>
                <c:pt idx="7482">
                  <c:v/>
                </c:pt>
                <c:pt idx="7483">
                  <c:v/>
                </c:pt>
                <c:pt idx="7484">
                  <c:v/>
                </c:pt>
                <c:pt idx="7485">
                  <c:v/>
                </c:pt>
                <c:pt idx="7486">
                  <c:v/>
                </c:pt>
                <c:pt idx="7487">
                  <c:v/>
                </c:pt>
                <c:pt idx="7488">
                  <c:v/>
                </c:pt>
                <c:pt idx="7489">
                  <c:v/>
                </c:pt>
                <c:pt idx="7490">
                  <c:v/>
                </c:pt>
                <c:pt idx="7491">
                  <c:v/>
                </c:pt>
                <c:pt idx="7492">
                  <c:v/>
                </c:pt>
                <c:pt idx="7493">
                  <c:v/>
                </c:pt>
                <c:pt idx="7494">
                  <c:v/>
                </c:pt>
                <c:pt idx="7495">
                  <c:v/>
                </c:pt>
                <c:pt idx="7496">
                  <c:v/>
                </c:pt>
                <c:pt idx="7497">
                  <c:v/>
                </c:pt>
                <c:pt idx="7498">
                  <c:v/>
                </c:pt>
                <c:pt idx="7499">
                  <c:v/>
                </c:pt>
                <c:pt idx="7500">
                  <c:v/>
                </c:pt>
                <c:pt idx="7501">
                  <c:v/>
                </c:pt>
                <c:pt idx="7502">
                  <c:v/>
                </c:pt>
                <c:pt idx="7503">
                  <c:v/>
                </c:pt>
                <c:pt idx="7504">
                  <c:v/>
                </c:pt>
                <c:pt idx="7505">
                  <c:v/>
                </c:pt>
                <c:pt idx="7506">
                  <c:v/>
                </c:pt>
                <c:pt idx="7507">
                  <c:v/>
                </c:pt>
                <c:pt idx="7508">
                  <c:v/>
                </c:pt>
                <c:pt idx="7509">
                  <c:v/>
                </c:pt>
                <c:pt idx="7510">
                  <c:v/>
                </c:pt>
                <c:pt idx="7511">
                  <c:v/>
                </c:pt>
                <c:pt idx="7512">
                  <c:v/>
                </c:pt>
                <c:pt idx="7513">
                  <c:v/>
                </c:pt>
                <c:pt idx="7514">
                  <c:v/>
                </c:pt>
                <c:pt idx="7515">
                  <c:v/>
                </c:pt>
                <c:pt idx="7516">
                  <c:v/>
                </c:pt>
                <c:pt idx="7517">
                  <c:v/>
                </c:pt>
                <c:pt idx="7518">
                  <c:v/>
                </c:pt>
                <c:pt idx="7519">
                  <c:v/>
                </c:pt>
                <c:pt idx="7520">
                  <c:v/>
                </c:pt>
                <c:pt idx="7521">
                  <c:v/>
                </c:pt>
                <c:pt idx="7522">
                  <c:v/>
                </c:pt>
                <c:pt idx="7523">
                  <c:v/>
                </c:pt>
                <c:pt idx="7524">
                  <c:v/>
                </c:pt>
                <c:pt idx="7525">
                  <c:v/>
                </c:pt>
                <c:pt idx="7526">
                  <c:v/>
                </c:pt>
                <c:pt idx="7527">
                  <c:v/>
                </c:pt>
                <c:pt idx="7528">
                  <c:v/>
                </c:pt>
                <c:pt idx="7529">
                  <c:v/>
                </c:pt>
                <c:pt idx="7530">
                  <c:v/>
                </c:pt>
                <c:pt idx="7531">
                  <c:v/>
                </c:pt>
                <c:pt idx="7532">
                  <c:v/>
                </c:pt>
                <c:pt idx="7533">
                  <c:v/>
                </c:pt>
                <c:pt idx="7534">
                  <c:v/>
                </c:pt>
                <c:pt idx="7535">
                  <c:v/>
                </c:pt>
                <c:pt idx="7536">
                  <c:v/>
                </c:pt>
                <c:pt idx="7537">
                  <c:v/>
                </c:pt>
                <c:pt idx="7538">
                  <c:v/>
                </c:pt>
                <c:pt idx="7539">
                  <c:v/>
                </c:pt>
                <c:pt idx="7540">
                  <c:v/>
                </c:pt>
                <c:pt idx="7541">
                  <c:v/>
                </c:pt>
                <c:pt idx="7542">
                  <c:v/>
                </c:pt>
                <c:pt idx="7543">
                  <c:v/>
                </c:pt>
                <c:pt idx="7544">
                  <c:v/>
                </c:pt>
                <c:pt idx="7545">
                  <c:v/>
                </c:pt>
                <c:pt idx="7546">
                  <c:v/>
                </c:pt>
                <c:pt idx="7547">
                  <c:v/>
                </c:pt>
                <c:pt idx="7548">
                  <c:v/>
                </c:pt>
                <c:pt idx="7549">
                  <c:v/>
                </c:pt>
                <c:pt idx="7550">
                  <c:v/>
                </c:pt>
                <c:pt idx="7551">
                  <c:v/>
                </c:pt>
                <c:pt idx="7552">
                  <c:v/>
                </c:pt>
                <c:pt idx="7553">
                  <c:v/>
                </c:pt>
                <c:pt idx="7554">
                  <c:v/>
                </c:pt>
                <c:pt idx="7555">
                  <c:v/>
                </c:pt>
                <c:pt idx="7556">
                  <c:v/>
                </c:pt>
                <c:pt idx="7557">
                  <c:v/>
                </c:pt>
                <c:pt idx="7558">
                  <c:v/>
                </c:pt>
                <c:pt idx="7559">
                  <c:v/>
                </c:pt>
                <c:pt idx="7560">
                  <c:v/>
                </c:pt>
                <c:pt idx="7561">
                  <c:v/>
                </c:pt>
                <c:pt idx="7562">
                  <c:v/>
                </c:pt>
                <c:pt idx="7563">
                  <c:v/>
                </c:pt>
                <c:pt idx="7564">
                  <c:v/>
                </c:pt>
                <c:pt idx="7565">
                  <c:v/>
                </c:pt>
                <c:pt idx="7566">
                  <c:v/>
                </c:pt>
                <c:pt idx="7567">
                  <c:v/>
                </c:pt>
                <c:pt idx="7568">
                  <c:v/>
                </c:pt>
                <c:pt idx="7569">
                  <c:v/>
                </c:pt>
                <c:pt idx="7570">
                  <c:v/>
                </c:pt>
                <c:pt idx="7571">
                  <c:v/>
                </c:pt>
                <c:pt idx="7572">
                  <c:v/>
                </c:pt>
                <c:pt idx="7573">
                  <c:v/>
                </c:pt>
                <c:pt idx="7574">
                  <c:v/>
                </c:pt>
                <c:pt idx="7575">
                  <c:v/>
                </c:pt>
                <c:pt idx="7576">
                  <c:v/>
                </c:pt>
                <c:pt idx="7577">
                  <c:v/>
                </c:pt>
                <c:pt idx="7578">
                  <c:v/>
                </c:pt>
                <c:pt idx="7579">
                  <c:v/>
                </c:pt>
                <c:pt idx="7580">
                  <c:v/>
                </c:pt>
                <c:pt idx="7581">
                  <c:v/>
                </c:pt>
                <c:pt idx="7582">
                  <c:v/>
                </c:pt>
                <c:pt idx="7583">
                  <c:v/>
                </c:pt>
                <c:pt idx="7584">
                  <c:v/>
                </c:pt>
                <c:pt idx="7585">
                  <c:v/>
                </c:pt>
                <c:pt idx="7586">
                  <c:v/>
                </c:pt>
                <c:pt idx="7587">
                  <c:v/>
                </c:pt>
                <c:pt idx="7588">
                  <c:v/>
                </c:pt>
                <c:pt idx="7589">
                  <c:v/>
                </c:pt>
                <c:pt idx="7590">
                  <c:v/>
                </c:pt>
                <c:pt idx="7591">
                  <c:v/>
                </c:pt>
                <c:pt idx="7592">
                  <c:v/>
                </c:pt>
                <c:pt idx="7593">
                  <c:v/>
                </c:pt>
                <c:pt idx="7594">
                  <c:v/>
                </c:pt>
                <c:pt idx="7595">
                  <c:v/>
                </c:pt>
                <c:pt idx="7596">
                  <c:v/>
                </c:pt>
                <c:pt idx="7597">
                  <c:v/>
                </c:pt>
                <c:pt idx="7598">
                  <c:v/>
                </c:pt>
                <c:pt idx="7599">
                  <c:v/>
                </c:pt>
                <c:pt idx="7600">
                  <c:v/>
                </c:pt>
                <c:pt idx="7601">
                  <c:v/>
                </c:pt>
                <c:pt idx="7602">
                  <c:v/>
                </c:pt>
                <c:pt idx="7603">
                  <c:v/>
                </c:pt>
                <c:pt idx="7604">
                  <c:v/>
                </c:pt>
                <c:pt idx="7605">
                  <c:v/>
                </c:pt>
                <c:pt idx="7606">
                  <c:v/>
                </c:pt>
                <c:pt idx="7607">
                  <c:v/>
                </c:pt>
                <c:pt idx="7608">
                  <c:v/>
                </c:pt>
                <c:pt idx="7609">
                  <c:v/>
                </c:pt>
                <c:pt idx="7610">
                  <c:v/>
                </c:pt>
                <c:pt idx="7611">
                  <c:v/>
                </c:pt>
                <c:pt idx="7612">
                  <c:v/>
                </c:pt>
                <c:pt idx="7613">
                  <c:v/>
                </c:pt>
                <c:pt idx="7614">
                  <c:v/>
                </c:pt>
                <c:pt idx="7615">
                  <c:v/>
                </c:pt>
                <c:pt idx="7616">
                  <c:v/>
                </c:pt>
                <c:pt idx="7617">
                  <c:v/>
                </c:pt>
                <c:pt idx="7618">
                  <c:v/>
                </c:pt>
                <c:pt idx="7619">
                  <c:v/>
                </c:pt>
                <c:pt idx="7620">
                  <c:v/>
                </c:pt>
                <c:pt idx="7621">
                  <c:v/>
                </c:pt>
                <c:pt idx="7622">
                  <c:v/>
                </c:pt>
                <c:pt idx="7623">
                  <c:v/>
                </c:pt>
                <c:pt idx="7624">
                  <c:v/>
                </c:pt>
                <c:pt idx="7625">
                  <c:v/>
                </c:pt>
                <c:pt idx="7626">
                  <c:v/>
                </c:pt>
                <c:pt idx="7627">
                  <c:v/>
                </c:pt>
                <c:pt idx="7628">
                  <c:v/>
                </c:pt>
                <c:pt idx="7629">
                  <c:v/>
                </c:pt>
                <c:pt idx="7630">
                  <c:v/>
                </c:pt>
                <c:pt idx="7631">
                  <c:v/>
                </c:pt>
                <c:pt idx="7632">
                  <c:v/>
                </c:pt>
                <c:pt idx="7633">
                  <c:v/>
                </c:pt>
                <c:pt idx="7634">
                  <c:v/>
                </c:pt>
                <c:pt idx="7635">
                  <c:v/>
                </c:pt>
                <c:pt idx="7636">
                  <c:v/>
                </c:pt>
                <c:pt idx="7637">
                  <c:v/>
                </c:pt>
                <c:pt idx="7638">
                  <c:v/>
                </c:pt>
                <c:pt idx="7639">
                  <c:v/>
                </c:pt>
                <c:pt idx="7640">
                  <c:v/>
                </c:pt>
                <c:pt idx="7641">
                  <c:v/>
                </c:pt>
                <c:pt idx="7642">
                  <c:v/>
                </c:pt>
                <c:pt idx="7643">
                  <c:v/>
                </c:pt>
                <c:pt idx="7644">
                  <c:v/>
                </c:pt>
                <c:pt idx="7645">
                  <c:v/>
                </c:pt>
                <c:pt idx="7646">
                  <c:v/>
                </c:pt>
                <c:pt idx="7647">
                  <c:v/>
                </c:pt>
                <c:pt idx="7648">
                  <c:v/>
                </c:pt>
                <c:pt idx="7649">
                  <c:v/>
                </c:pt>
                <c:pt idx="7650">
                  <c:v/>
                </c:pt>
                <c:pt idx="7651">
                  <c:v/>
                </c:pt>
                <c:pt idx="7652">
                  <c:v/>
                </c:pt>
                <c:pt idx="7653">
                  <c:v/>
                </c:pt>
                <c:pt idx="7654">
                  <c:v/>
                </c:pt>
                <c:pt idx="7655">
                  <c:v/>
                </c:pt>
                <c:pt idx="7656">
                  <c:v/>
                </c:pt>
                <c:pt idx="7657">
                  <c:v/>
                </c:pt>
                <c:pt idx="7658">
                  <c:v/>
                </c:pt>
                <c:pt idx="7659">
                  <c:v/>
                </c:pt>
                <c:pt idx="7660">
                  <c:v/>
                </c:pt>
                <c:pt idx="7661">
                  <c:v/>
                </c:pt>
                <c:pt idx="7662">
                  <c:v/>
                </c:pt>
                <c:pt idx="7663">
                  <c:v/>
                </c:pt>
                <c:pt idx="7664">
                  <c:v/>
                </c:pt>
                <c:pt idx="7665">
                  <c:v/>
                </c:pt>
                <c:pt idx="7666">
                  <c:v/>
                </c:pt>
                <c:pt idx="7667">
                  <c:v/>
                </c:pt>
                <c:pt idx="7668">
                  <c:v/>
                </c:pt>
                <c:pt idx="7669">
                  <c:v/>
                </c:pt>
                <c:pt idx="7670">
                  <c:v/>
                </c:pt>
                <c:pt idx="7671">
                  <c:v/>
                </c:pt>
                <c:pt idx="7672">
                  <c:v/>
                </c:pt>
                <c:pt idx="7673">
                  <c:v/>
                </c:pt>
                <c:pt idx="7674">
                  <c:v/>
                </c:pt>
                <c:pt idx="7675">
                  <c:v/>
                </c:pt>
                <c:pt idx="7676">
                  <c:v/>
                </c:pt>
                <c:pt idx="7677">
                  <c:v/>
                </c:pt>
                <c:pt idx="7678">
                  <c:v/>
                </c:pt>
                <c:pt idx="7679">
                  <c:v/>
                </c:pt>
                <c:pt idx="7680">
                  <c:v/>
                </c:pt>
                <c:pt idx="7681">
                  <c:v/>
                </c:pt>
                <c:pt idx="7682">
                  <c:v/>
                </c:pt>
                <c:pt idx="7683">
                  <c:v/>
                </c:pt>
                <c:pt idx="7684">
                  <c:v/>
                </c:pt>
                <c:pt idx="7685">
                  <c:v/>
                </c:pt>
                <c:pt idx="7686">
                  <c:v/>
                </c:pt>
              </c:numCache>
            </c:numRef>
          </c:yVal>
          <c:smooth val="0"/>
        </c:ser>
        <c:ser>
          <c:idx val="2"/>
          <c:order val="2"/>
          <c:tx>
            <c:strRef>
              <c:f>label 5</c:f>
              <c:strCache>
                <c:ptCount val="1"/>
                <c:pt idx="0">
                  <c:v/>
                </c:pt>
              </c:strCache>
            </c:strRef>
          </c:tx>
          <c:spPr>
            <a:solidFill>
              <a:srgbClr val="33cc33"/>
            </a:solidFill>
            <a:ln w="19080">
              <a:solidFill>
                <a:srgbClr val="33cc33"/>
              </a:solidFill>
              <a:round/>
            </a:ln>
          </c:spPr>
          <c:marker>
            <c:symbol val="none"/>
          </c:marker>
          <c:dLbls>
            <c:numFmt formatCode="General" sourceLinked="1"/>
            <c:dLblPos val="r"/>
            <c:showLegendKey val="0"/>
            <c:showVal val="0"/>
            <c:showCatName val="0"/>
            <c:showSerName val="0"/>
            <c:showPercent val="0"/>
            <c:showLeaderLines val="0"/>
          </c:dLbls>
          <c:xVal>
            <c:numRef>
              <c:f>5</c:f>
              <c:numCache>
                <c:formatCode>General</c:formatCode>
                <c:ptCount val="768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pt idx="700">
                  <c:v>701</c:v>
                </c:pt>
                <c:pt idx="701">
                  <c:v>702</c:v>
                </c:pt>
                <c:pt idx="702">
                  <c:v>703</c:v>
                </c:pt>
                <c:pt idx="703">
                  <c:v>704</c:v>
                </c:pt>
                <c:pt idx="704">
                  <c:v>705</c:v>
                </c:pt>
                <c:pt idx="705">
                  <c:v>706</c:v>
                </c:pt>
                <c:pt idx="706">
                  <c:v>707</c:v>
                </c:pt>
                <c:pt idx="707">
                  <c:v>708</c:v>
                </c:pt>
                <c:pt idx="708">
                  <c:v>709</c:v>
                </c:pt>
                <c:pt idx="709">
                  <c:v>710</c:v>
                </c:pt>
                <c:pt idx="710">
                  <c:v>711</c:v>
                </c:pt>
                <c:pt idx="711">
                  <c:v>712</c:v>
                </c:pt>
                <c:pt idx="712">
                  <c:v>713</c:v>
                </c:pt>
                <c:pt idx="713">
                  <c:v>714</c:v>
                </c:pt>
                <c:pt idx="714">
                  <c:v>715</c:v>
                </c:pt>
                <c:pt idx="715">
                  <c:v>716</c:v>
                </c:pt>
                <c:pt idx="716">
                  <c:v>717</c:v>
                </c:pt>
                <c:pt idx="717">
                  <c:v>718</c:v>
                </c:pt>
                <c:pt idx="718">
                  <c:v>719</c:v>
                </c:pt>
                <c:pt idx="719">
                  <c:v>720</c:v>
                </c:pt>
                <c:pt idx="720">
                  <c:v>721</c:v>
                </c:pt>
                <c:pt idx="721">
                  <c:v>722</c:v>
                </c:pt>
                <c:pt idx="722">
                  <c:v>723</c:v>
                </c:pt>
                <c:pt idx="723">
                  <c:v>724</c:v>
                </c:pt>
                <c:pt idx="724">
                  <c:v>725</c:v>
                </c:pt>
                <c:pt idx="725">
                  <c:v>726</c:v>
                </c:pt>
                <c:pt idx="726">
                  <c:v>727</c:v>
                </c:pt>
                <c:pt idx="727">
                  <c:v>728</c:v>
                </c:pt>
                <c:pt idx="728">
                  <c:v>729</c:v>
                </c:pt>
                <c:pt idx="729">
                  <c:v>730</c:v>
                </c:pt>
                <c:pt idx="730">
                  <c:v>731</c:v>
                </c:pt>
                <c:pt idx="731">
                  <c:v>732</c:v>
                </c:pt>
                <c:pt idx="732">
                  <c:v>733</c:v>
                </c:pt>
                <c:pt idx="733">
                  <c:v>734</c:v>
                </c:pt>
                <c:pt idx="734">
                  <c:v>735</c:v>
                </c:pt>
                <c:pt idx="735">
                  <c:v>736</c:v>
                </c:pt>
                <c:pt idx="736">
                  <c:v>737</c:v>
                </c:pt>
                <c:pt idx="737">
                  <c:v>738</c:v>
                </c:pt>
                <c:pt idx="738">
                  <c:v>739</c:v>
                </c:pt>
                <c:pt idx="739">
                  <c:v>740</c:v>
                </c:pt>
                <c:pt idx="740">
                  <c:v>741</c:v>
                </c:pt>
                <c:pt idx="741">
                  <c:v>742</c:v>
                </c:pt>
                <c:pt idx="742">
                  <c:v>743</c:v>
                </c:pt>
                <c:pt idx="743">
                  <c:v>744</c:v>
                </c:pt>
                <c:pt idx="744">
                  <c:v>745</c:v>
                </c:pt>
                <c:pt idx="745">
                  <c:v>746</c:v>
                </c:pt>
                <c:pt idx="746">
                  <c:v>747</c:v>
                </c:pt>
                <c:pt idx="747">
                  <c:v>748</c:v>
                </c:pt>
                <c:pt idx="748">
                  <c:v>749</c:v>
                </c:pt>
                <c:pt idx="749">
                  <c:v>750</c:v>
                </c:pt>
                <c:pt idx="750">
                  <c:v>751</c:v>
                </c:pt>
                <c:pt idx="751">
                  <c:v>752</c:v>
                </c:pt>
                <c:pt idx="752">
                  <c:v>753</c:v>
                </c:pt>
                <c:pt idx="753">
                  <c:v>754</c:v>
                </c:pt>
                <c:pt idx="754">
                  <c:v>755</c:v>
                </c:pt>
                <c:pt idx="755">
                  <c:v>756</c:v>
                </c:pt>
                <c:pt idx="756">
                  <c:v>757</c:v>
                </c:pt>
                <c:pt idx="757">
                  <c:v>758</c:v>
                </c:pt>
                <c:pt idx="758">
                  <c:v>759</c:v>
                </c:pt>
                <c:pt idx="759">
                  <c:v>760</c:v>
                </c:pt>
                <c:pt idx="760">
                  <c:v>761</c:v>
                </c:pt>
                <c:pt idx="761">
                  <c:v>762</c:v>
                </c:pt>
                <c:pt idx="762">
                  <c:v>763</c:v>
                </c:pt>
                <c:pt idx="763">
                  <c:v>764</c:v>
                </c:pt>
                <c:pt idx="764">
                  <c:v>765</c:v>
                </c:pt>
                <c:pt idx="765">
                  <c:v>766</c:v>
                </c:pt>
                <c:pt idx="766">
                  <c:v>767</c:v>
                </c:pt>
                <c:pt idx="767">
                  <c:v>768</c:v>
                </c:pt>
                <c:pt idx="768">
                  <c:v>769</c:v>
                </c:pt>
                <c:pt idx="769">
                  <c:v>770</c:v>
                </c:pt>
                <c:pt idx="770">
                  <c:v>771</c:v>
                </c:pt>
                <c:pt idx="771">
                  <c:v>772</c:v>
                </c:pt>
                <c:pt idx="772">
                  <c:v>773</c:v>
                </c:pt>
                <c:pt idx="773">
                  <c:v>774</c:v>
                </c:pt>
                <c:pt idx="774">
                  <c:v>775</c:v>
                </c:pt>
                <c:pt idx="775">
                  <c:v>776</c:v>
                </c:pt>
                <c:pt idx="776">
                  <c:v>777</c:v>
                </c:pt>
                <c:pt idx="777">
                  <c:v>778</c:v>
                </c:pt>
                <c:pt idx="778">
                  <c:v>779</c:v>
                </c:pt>
                <c:pt idx="779">
                  <c:v>780</c:v>
                </c:pt>
                <c:pt idx="780">
                  <c:v>781</c:v>
                </c:pt>
                <c:pt idx="781">
                  <c:v>782</c:v>
                </c:pt>
                <c:pt idx="782">
                  <c:v>783</c:v>
                </c:pt>
                <c:pt idx="783">
                  <c:v>784</c:v>
                </c:pt>
                <c:pt idx="784">
                  <c:v>785</c:v>
                </c:pt>
                <c:pt idx="785">
                  <c:v>786</c:v>
                </c:pt>
                <c:pt idx="786">
                  <c:v>787</c:v>
                </c:pt>
                <c:pt idx="787">
                  <c:v>788</c:v>
                </c:pt>
                <c:pt idx="788">
                  <c:v>789</c:v>
                </c:pt>
                <c:pt idx="789">
                  <c:v>790</c:v>
                </c:pt>
                <c:pt idx="790">
                  <c:v>791</c:v>
                </c:pt>
                <c:pt idx="791">
                  <c:v>792</c:v>
                </c:pt>
                <c:pt idx="792">
                  <c:v>793</c:v>
                </c:pt>
                <c:pt idx="793">
                  <c:v>794</c:v>
                </c:pt>
                <c:pt idx="794">
                  <c:v>795</c:v>
                </c:pt>
                <c:pt idx="795">
                  <c:v>796</c:v>
                </c:pt>
                <c:pt idx="796">
                  <c:v>797</c:v>
                </c:pt>
                <c:pt idx="797">
                  <c:v>798</c:v>
                </c:pt>
                <c:pt idx="798">
                  <c:v>799</c:v>
                </c:pt>
                <c:pt idx="799">
                  <c:v>800</c:v>
                </c:pt>
                <c:pt idx="800">
                  <c:v>801</c:v>
                </c:pt>
                <c:pt idx="801">
                  <c:v>802</c:v>
                </c:pt>
                <c:pt idx="802">
                  <c:v>803</c:v>
                </c:pt>
                <c:pt idx="803">
                  <c:v>804</c:v>
                </c:pt>
                <c:pt idx="804">
                  <c:v>805</c:v>
                </c:pt>
                <c:pt idx="805">
                  <c:v>806</c:v>
                </c:pt>
                <c:pt idx="806">
                  <c:v>807</c:v>
                </c:pt>
                <c:pt idx="807">
                  <c:v>808</c:v>
                </c:pt>
                <c:pt idx="808">
                  <c:v>809</c:v>
                </c:pt>
                <c:pt idx="809">
                  <c:v>810</c:v>
                </c:pt>
                <c:pt idx="810">
                  <c:v>811</c:v>
                </c:pt>
                <c:pt idx="811">
                  <c:v>812</c:v>
                </c:pt>
                <c:pt idx="812">
                  <c:v>813</c:v>
                </c:pt>
                <c:pt idx="813">
                  <c:v>814</c:v>
                </c:pt>
                <c:pt idx="814">
                  <c:v>815</c:v>
                </c:pt>
                <c:pt idx="815">
                  <c:v>816</c:v>
                </c:pt>
                <c:pt idx="816">
                  <c:v>817</c:v>
                </c:pt>
                <c:pt idx="817">
                  <c:v>818</c:v>
                </c:pt>
                <c:pt idx="818">
                  <c:v>819</c:v>
                </c:pt>
                <c:pt idx="819">
                  <c:v>820</c:v>
                </c:pt>
                <c:pt idx="820">
                  <c:v>821</c:v>
                </c:pt>
                <c:pt idx="821">
                  <c:v>822</c:v>
                </c:pt>
                <c:pt idx="822">
                  <c:v>823</c:v>
                </c:pt>
                <c:pt idx="823">
                  <c:v>824</c:v>
                </c:pt>
                <c:pt idx="824">
                  <c:v>825</c:v>
                </c:pt>
                <c:pt idx="825">
                  <c:v>826</c:v>
                </c:pt>
                <c:pt idx="826">
                  <c:v>827</c:v>
                </c:pt>
                <c:pt idx="827">
                  <c:v>828</c:v>
                </c:pt>
                <c:pt idx="828">
                  <c:v>829</c:v>
                </c:pt>
                <c:pt idx="829">
                  <c:v>830</c:v>
                </c:pt>
                <c:pt idx="830">
                  <c:v>831</c:v>
                </c:pt>
                <c:pt idx="831">
                  <c:v>832</c:v>
                </c:pt>
                <c:pt idx="832">
                  <c:v>833</c:v>
                </c:pt>
                <c:pt idx="833">
                  <c:v>834</c:v>
                </c:pt>
                <c:pt idx="834">
                  <c:v>835</c:v>
                </c:pt>
                <c:pt idx="835">
                  <c:v>836</c:v>
                </c:pt>
                <c:pt idx="836">
                  <c:v>837</c:v>
                </c:pt>
                <c:pt idx="837">
                  <c:v>838</c:v>
                </c:pt>
                <c:pt idx="838">
                  <c:v>839</c:v>
                </c:pt>
                <c:pt idx="839">
                  <c:v>840</c:v>
                </c:pt>
                <c:pt idx="840">
                  <c:v>841</c:v>
                </c:pt>
                <c:pt idx="841">
                  <c:v>842</c:v>
                </c:pt>
                <c:pt idx="842">
                  <c:v>843</c:v>
                </c:pt>
                <c:pt idx="843">
                  <c:v>844</c:v>
                </c:pt>
                <c:pt idx="844">
                  <c:v>845</c:v>
                </c:pt>
                <c:pt idx="845">
                  <c:v>846</c:v>
                </c:pt>
                <c:pt idx="846">
                  <c:v>847</c:v>
                </c:pt>
                <c:pt idx="847">
                  <c:v>848</c:v>
                </c:pt>
                <c:pt idx="848">
                  <c:v>849</c:v>
                </c:pt>
                <c:pt idx="849">
                  <c:v>850</c:v>
                </c:pt>
                <c:pt idx="850">
                  <c:v>851</c:v>
                </c:pt>
                <c:pt idx="851">
                  <c:v>852</c:v>
                </c:pt>
                <c:pt idx="852">
                  <c:v>853</c:v>
                </c:pt>
                <c:pt idx="853">
                  <c:v>854</c:v>
                </c:pt>
                <c:pt idx="854">
                  <c:v>855</c:v>
                </c:pt>
                <c:pt idx="855">
                  <c:v>856</c:v>
                </c:pt>
                <c:pt idx="856">
                  <c:v>857</c:v>
                </c:pt>
                <c:pt idx="857">
                  <c:v>858</c:v>
                </c:pt>
                <c:pt idx="858">
                  <c:v>859</c:v>
                </c:pt>
                <c:pt idx="859">
                  <c:v>860</c:v>
                </c:pt>
                <c:pt idx="860">
                  <c:v>861</c:v>
                </c:pt>
                <c:pt idx="861">
                  <c:v>862</c:v>
                </c:pt>
                <c:pt idx="862">
                  <c:v>863</c:v>
                </c:pt>
                <c:pt idx="863">
                  <c:v>864</c:v>
                </c:pt>
                <c:pt idx="864">
                  <c:v>865</c:v>
                </c:pt>
                <c:pt idx="865">
                  <c:v>866</c:v>
                </c:pt>
                <c:pt idx="866">
                  <c:v>867</c:v>
                </c:pt>
                <c:pt idx="867">
                  <c:v>868</c:v>
                </c:pt>
                <c:pt idx="868">
                  <c:v>869</c:v>
                </c:pt>
                <c:pt idx="869">
                  <c:v>870</c:v>
                </c:pt>
                <c:pt idx="870">
                  <c:v>871</c:v>
                </c:pt>
                <c:pt idx="871">
                  <c:v>872</c:v>
                </c:pt>
                <c:pt idx="872">
                  <c:v>873</c:v>
                </c:pt>
                <c:pt idx="873">
                  <c:v>874</c:v>
                </c:pt>
                <c:pt idx="874">
                  <c:v>875</c:v>
                </c:pt>
                <c:pt idx="875">
                  <c:v>876</c:v>
                </c:pt>
                <c:pt idx="876">
                  <c:v>877</c:v>
                </c:pt>
                <c:pt idx="877">
                  <c:v>878</c:v>
                </c:pt>
                <c:pt idx="878">
                  <c:v>879</c:v>
                </c:pt>
                <c:pt idx="879">
                  <c:v>880</c:v>
                </c:pt>
                <c:pt idx="880">
                  <c:v>881</c:v>
                </c:pt>
                <c:pt idx="881">
                  <c:v>882</c:v>
                </c:pt>
                <c:pt idx="882">
                  <c:v>883</c:v>
                </c:pt>
                <c:pt idx="883">
                  <c:v>884</c:v>
                </c:pt>
                <c:pt idx="884">
                  <c:v>885</c:v>
                </c:pt>
                <c:pt idx="885">
                  <c:v>886</c:v>
                </c:pt>
                <c:pt idx="886">
                  <c:v>887</c:v>
                </c:pt>
                <c:pt idx="887">
                  <c:v>888</c:v>
                </c:pt>
                <c:pt idx="888">
                  <c:v>889</c:v>
                </c:pt>
                <c:pt idx="889">
                  <c:v>890</c:v>
                </c:pt>
                <c:pt idx="890">
                  <c:v>891</c:v>
                </c:pt>
                <c:pt idx="891">
                  <c:v>892</c:v>
                </c:pt>
                <c:pt idx="892">
                  <c:v>893</c:v>
                </c:pt>
                <c:pt idx="893">
                  <c:v>894</c:v>
                </c:pt>
                <c:pt idx="894">
                  <c:v>895</c:v>
                </c:pt>
                <c:pt idx="895">
                  <c:v>896</c:v>
                </c:pt>
                <c:pt idx="896">
                  <c:v>897</c:v>
                </c:pt>
                <c:pt idx="897">
                  <c:v>898</c:v>
                </c:pt>
                <c:pt idx="898">
                  <c:v>899</c:v>
                </c:pt>
                <c:pt idx="899">
                  <c:v>900</c:v>
                </c:pt>
                <c:pt idx="900">
                  <c:v>901</c:v>
                </c:pt>
                <c:pt idx="901">
                  <c:v>902</c:v>
                </c:pt>
                <c:pt idx="902">
                  <c:v>903</c:v>
                </c:pt>
                <c:pt idx="903">
                  <c:v>904</c:v>
                </c:pt>
                <c:pt idx="904">
                  <c:v>905</c:v>
                </c:pt>
                <c:pt idx="905">
                  <c:v>906</c:v>
                </c:pt>
                <c:pt idx="906">
                  <c:v>907</c:v>
                </c:pt>
                <c:pt idx="907">
                  <c:v>908</c:v>
                </c:pt>
                <c:pt idx="908">
                  <c:v>909</c:v>
                </c:pt>
                <c:pt idx="909">
                  <c:v>910</c:v>
                </c:pt>
                <c:pt idx="910">
                  <c:v>911</c:v>
                </c:pt>
                <c:pt idx="911">
                  <c:v>912</c:v>
                </c:pt>
                <c:pt idx="912">
                  <c:v>913</c:v>
                </c:pt>
                <c:pt idx="913">
                  <c:v>914</c:v>
                </c:pt>
                <c:pt idx="914">
                  <c:v>915</c:v>
                </c:pt>
                <c:pt idx="915">
                  <c:v>916</c:v>
                </c:pt>
                <c:pt idx="916">
                  <c:v>917</c:v>
                </c:pt>
                <c:pt idx="917">
                  <c:v>918</c:v>
                </c:pt>
                <c:pt idx="918">
                  <c:v>919</c:v>
                </c:pt>
                <c:pt idx="919">
                  <c:v>920</c:v>
                </c:pt>
                <c:pt idx="920">
                  <c:v>921</c:v>
                </c:pt>
                <c:pt idx="921">
                  <c:v>922</c:v>
                </c:pt>
                <c:pt idx="922">
                  <c:v>923</c:v>
                </c:pt>
                <c:pt idx="923">
                  <c:v>924</c:v>
                </c:pt>
                <c:pt idx="924">
                  <c:v>925</c:v>
                </c:pt>
                <c:pt idx="925">
                  <c:v>926</c:v>
                </c:pt>
                <c:pt idx="926">
                  <c:v>927</c:v>
                </c:pt>
                <c:pt idx="927">
                  <c:v>928</c:v>
                </c:pt>
                <c:pt idx="928">
                  <c:v>929</c:v>
                </c:pt>
                <c:pt idx="929">
                  <c:v>930</c:v>
                </c:pt>
                <c:pt idx="930">
                  <c:v>931</c:v>
                </c:pt>
                <c:pt idx="931">
                  <c:v>932</c:v>
                </c:pt>
                <c:pt idx="932">
                  <c:v>933</c:v>
                </c:pt>
                <c:pt idx="933">
                  <c:v>934</c:v>
                </c:pt>
                <c:pt idx="934">
                  <c:v>935</c:v>
                </c:pt>
                <c:pt idx="935">
                  <c:v>936</c:v>
                </c:pt>
                <c:pt idx="936">
                  <c:v>937</c:v>
                </c:pt>
                <c:pt idx="937">
                  <c:v>938</c:v>
                </c:pt>
                <c:pt idx="938">
                  <c:v>939</c:v>
                </c:pt>
                <c:pt idx="939">
                  <c:v>940</c:v>
                </c:pt>
                <c:pt idx="940">
                  <c:v>941</c:v>
                </c:pt>
                <c:pt idx="941">
                  <c:v>942</c:v>
                </c:pt>
                <c:pt idx="942">
                  <c:v>943</c:v>
                </c:pt>
                <c:pt idx="943">
                  <c:v>944</c:v>
                </c:pt>
                <c:pt idx="944">
                  <c:v>945</c:v>
                </c:pt>
                <c:pt idx="945">
                  <c:v>946</c:v>
                </c:pt>
                <c:pt idx="946">
                  <c:v>947</c:v>
                </c:pt>
                <c:pt idx="947">
                  <c:v>948</c:v>
                </c:pt>
                <c:pt idx="948">
                  <c:v>949</c:v>
                </c:pt>
                <c:pt idx="949">
                  <c:v>950</c:v>
                </c:pt>
                <c:pt idx="950">
                  <c:v>951</c:v>
                </c:pt>
                <c:pt idx="951">
                  <c:v>952</c:v>
                </c:pt>
                <c:pt idx="952">
                  <c:v>953</c:v>
                </c:pt>
                <c:pt idx="953">
                  <c:v>954</c:v>
                </c:pt>
                <c:pt idx="954">
                  <c:v>955</c:v>
                </c:pt>
                <c:pt idx="955">
                  <c:v>956</c:v>
                </c:pt>
                <c:pt idx="956">
                  <c:v>957</c:v>
                </c:pt>
                <c:pt idx="957">
                  <c:v>958</c:v>
                </c:pt>
                <c:pt idx="958">
                  <c:v>959</c:v>
                </c:pt>
                <c:pt idx="959">
                  <c:v>960</c:v>
                </c:pt>
                <c:pt idx="960">
                  <c:v>961</c:v>
                </c:pt>
                <c:pt idx="961">
                  <c:v>962</c:v>
                </c:pt>
                <c:pt idx="962">
                  <c:v>963</c:v>
                </c:pt>
                <c:pt idx="963">
                  <c:v>964</c:v>
                </c:pt>
                <c:pt idx="964">
                  <c:v>965</c:v>
                </c:pt>
                <c:pt idx="965">
                  <c:v>966</c:v>
                </c:pt>
                <c:pt idx="966">
                  <c:v>967</c:v>
                </c:pt>
                <c:pt idx="967">
                  <c:v>968</c:v>
                </c:pt>
                <c:pt idx="968">
                  <c:v>969</c:v>
                </c:pt>
                <c:pt idx="969">
                  <c:v>970</c:v>
                </c:pt>
                <c:pt idx="970">
                  <c:v>971</c:v>
                </c:pt>
                <c:pt idx="971">
                  <c:v>972</c:v>
                </c:pt>
                <c:pt idx="972">
                  <c:v>973</c:v>
                </c:pt>
                <c:pt idx="973">
                  <c:v>974</c:v>
                </c:pt>
                <c:pt idx="974">
                  <c:v>975</c:v>
                </c:pt>
                <c:pt idx="975">
                  <c:v>976</c:v>
                </c:pt>
                <c:pt idx="976">
                  <c:v>977</c:v>
                </c:pt>
                <c:pt idx="977">
                  <c:v>978</c:v>
                </c:pt>
                <c:pt idx="978">
                  <c:v>979</c:v>
                </c:pt>
                <c:pt idx="979">
                  <c:v>980</c:v>
                </c:pt>
                <c:pt idx="980">
                  <c:v>981</c:v>
                </c:pt>
                <c:pt idx="981">
                  <c:v>982</c:v>
                </c:pt>
                <c:pt idx="982">
                  <c:v>983</c:v>
                </c:pt>
                <c:pt idx="983">
                  <c:v>984</c:v>
                </c:pt>
                <c:pt idx="984">
                  <c:v>985</c:v>
                </c:pt>
                <c:pt idx="985">
                  <c:v>986</c:v>
                </c:pt>
                <c:pt idx="986">
                  <c:v>987</c:v>
                </c:pt>
                <c:pt idx="987">
                  <c:v>988</c:v>
                </c:pt>
                <c:pt idx="988">
                  <c:v>989</c:v>
                </c:pt>
                <c:pt idx="989">
                  <c:v>990</c:v>
                </c:pt>
                <c:pt idx="990">
                  <c:v>991</c:v>
                </c:pt>
                <c:pt idx="991">
                  <c:v>992</c:v>
                </c:pt>
                <c:pt idx="992">
                  <c:v>993</c:v>
                </c:pt>
                <c:pt idx="993">
                  <c:v>994</c:v>
                </c:pt>
                <c:pt idx="994">
                  <c:v>995</c:v>
                </c:pt>
                <c:pt idx="995">
                  <c:v>996</c:v>
                </c:pt>
                <c:pt idx="996">
                  <c:v>997</c:v>
                </c:pt>
                <c:pt idx="997">
                  <c:v>998</c:v>
                </c:pt>
                <c:pt idx="998">
                  <c:v>999</c:v>
                </c:pt>
                <c:pt idx="999">
                  <c:v>1000</c:v>
                </c:pt>
                <c:pt idx="1000">
                  <c:v>1001</c:v>
                </c:pt>
                <c:pt idx="1001">
                  <c:v>1002</c:v>
                </c:pt>
                <c:pt idx="1002">
                  <c:v>1003</c:v>
                </c:pt>
                <c:pt idx="1003">
                  <c:v>1004</c:v>
                </c:pt>
                <c:pt idx="1004">
                  <c:v>1005</c:v>
                </c:pt>
                <c:pt idx="1005">
                  <c:v>1006</c:v>
                </c:pt>
                <c:pt idx="1006">
                  <c:v>1007</c:v>
                </c:pt>
                <c:pt idx="1007">
                  <c:v>1008</c:v>
                </c:pt>
                <c:pt idx="1008">
                  <c:v>1009</c:v>
                </c:pt>
                <c:pt idx="1009">
                  <c:v>1010</c:v>
                </c:pt>
                <c:pt idx="1010">
                  <c:v>1011</c:v>
                </c:pt>
                <c:pt idx="1011">
                  <c:v>1012</c:v>
                </c:pt>
                <c:pt idx="1012">
                  <c:v>1013</c:v>
                </c:pt>
                <c:pt idx="1013">
                  <c:v>1014</c:v>
                </c:pt>
                <c:pt idx="1014">
                  <c:v>1015</c:v>
                </c:pt>
                <c:pt idx="1015">
                  <c:v>1016</c:v>
                </c:pt>
                <c:pt idx="1016">
                  <c:v>1017</c:v>
                </c:pt>
                <c:pt idx="1017">
                  <c:v>1018</c:v>
                </c:pt>
                <c:pt idx="1018">
                  <c:v>1019</c:v>
                </c:pt>
                <c:pt idx="1019">
                  <c:v>1020</c:v>
                </c:pt>
                <c:pt idx="1020">
                  <c:v>1021</c:v>
                </c:pt>
                <c:pt idx="1021">
                  <c:v>1022</c:v>
                </c:pt>
                <c:pt idx="1022">
                  <c:v>1023</c:v>
                </c:pt>
                <c:pt idx="1023">
                  <c:v>1024</c:v>
                </c:pt>
                <c:pt idx="1024">
                  <c:v>1025</c:v>
                </c:pt>
                <c:pt idx="1025">
                  <c:v>1026</c:v>
                </c:pt>
                <c:pt idx="1026">
                  <c:v>1027</c:v>
                </c:pt>
                <c:pt idx="1027">
                  <c:v>1028</c:v>
                </c:pt>
                <c:pt idx="1028">
                  <c:v>1029</c:v>
                </c:pt>
                <c:pt idx="1029">
                  <c:v>1030</c:v>
                </c:pt>
                <c:pt idx="1030">
                  <c:v>1031</c:v>
                </c:pt>
                <c:pt idx="1031">
                  <c:v>1032</c:v>
                </c:pt>
                <c:pt idx="1032">
                  <c:v>1033</c:v>
                </c:pt>
                <c:pt idx="1033">
                  <c:v>1034</c:v>
                </c:pt>
                <c:pt idx="1034">
                  <c:v>1035</c:v>
                </c:pt>
                <c:pt idx="1035">
                  <c:v>1036</c:v>
                </c:pt>
                <c:pt idx="1036">
                  <c:v>1037</c:v>
                </c:pt>
                <c:pt idx="1037">
                  <c:v>1038</c:v>
                </c:pt>
                <c:pt idx="1038">
                  <c:v>1039</c:v>
                </c:pt>
                <c:pt idx="1039">
                  <c:v>1040</c:v>
                </c:pt>
                <c:pt idx="1040">
                  <c:v>1041</c:v>
                </c:pt>
                <c:pt idx="1041">
                  <c:v>1042</c:v>
                </c:pt>
                <c:pt idx="1042">
                  <c:v>1043</c:v>
                </c:pt>
                <c:pt idx="1043">
                  <c:v>1044</c:v>
                </c:pt>
                <c:pt idx="1044">
                  <c:v>1045</c:v>
                </c:pt>
                <c:pt idx="1045">
                  <c:v>1046</c:v>
                </c:pt>
                <c:pt idx="1046">
                  <c:v>1047</c:v>
                </c:pt>
                <c:pt idx="1047">
                  <c:v>1048</c:v>
                </c:pt>
                <c:pt idx="1048">
                  <c:v>1049</c:v>
                </c:pt>
                <c:pt idx="1049">
                  <c:v>1050</c:v>
                </c:pt>
                <c:pt idx="1050">
                  <c:v>1051</c:v>
                </c:pt>
                <c:pt idx="1051">
                  <c:v>1052</c:v>
                </c:pt>
                <c:pt idx="1052">
                  <c:v>1053</c:v>
                </c:pt>
                <c:pt idx="1053">
                  <c:v>1054</c:v>
                </c:pt>
                <c:pt idx="1054">
                  <c:v>1055</c:v>
                </c:pt>
                <c:pt idx="1055">
                  <c:v>1056</c:v>
                </c:pt>
                <c:pt idx="1056">
                  <c:v>1057</c:v>
                </c:pt>
                <c:pt idx="1057">
                  <c:v>1058</c:v>
                </c:pt>
                <c:pt idx="1058">
                  <c:v>1059</c:v>
                </c:pt>
                <c:pt idx="1059">
                  <c:v>1060</c:v>
                </c:pt>
                <c:pt idx="1060">
                  <c:v>1061</c:v>
                </c:pt>
                <c:pt idx="1061">
                  <c:v>1062</c:v>
                </c:pt>
                <c:pt idx="1062">
                  <c:v>1063</c:v>
                </c:pt>
                <c:pt idx="1063">
                  <c:v>1064</c:v>
                </c:pt>
                <c:pt idx="1064">
                  <c:v>1065</c:v>
                </c:pt>
                <c:pt idx="1065">
                  <c:v>1066</c:v>
                </c:pt>
                <c:pt idx="1066">
                  <c:v>1067</c:v>
                </c:pt>
                <c:pt idx="1067">
                  <c:v>1068</c:v>
                </c:pt>
                <c:pt idx="1068">
                  <c:v>1069</c:v>
                </c:pt>
                <c:pt idx="1069">
                  <c:v>1070</c:v>
                </c:pt>
                <c:pt idx="1070">
                  <c:v>1071</c:v>
                </c:pt>
                <c:pt idx="1071">
                  <c:v>1072</c:v>
                </c:pt>
                <c:pt idx="1072">
                  <c:v>1073</c:v>
                </c:pt>
                <c:pt idx="1073">
                  <c:v>1074</c:v>
                </c:pt>
                <c:pt idx="1074">
                  <c:v>1075</c:v>
                </c:pt>
                <c:pt idx="1075">
                  <c:v>1076</c:v>
                </c:pt>
                <c:pt idx="1076">
                  <c:v>1077</c:v>
                </c:pt>
                <c:pt idx="1077">
                  <c:v>1078</c:v>
                </c:pt>
                <c:pt idx="1078">
                  <c:v>1079</c:v>
                </c:pt>
                <c:pt idx="1079">
                  <c:v>1080</c:v>
                </c:pt>
                <c:pt idx="1080">
                  <c:v>1081</c:v>
                </c:pt>
                <c:pt idx="1081">
                  <c:v>1082</c:v>
                </c:pt>
                <c:pt idx="1082">
                  <c:v>1083</c:v>
                </c:pt>
                <c:pt idx="1083">
                  <c:v>1084</c:v>
                </c:pt>
                <c:pt idx="1084">
                  <c:v>1085</c:v>
                </c:pt>
                <c:pt idx="1085">
                  <c:v>1086</c:v>
                </c:pt>
                <c:pt idx="1086">
                  <c:v>1087</c:v>
                </c:pt>
                <c:pt idx="1087">
                  <c:v>1088</c:v>
                </c:pt>
                <c:pt idx="1088">
                  <c:v>1089</c:v>
                </c:pt>
                <c:pt idx="1089">
                  <c:v>1090</c:v>
                </c:pt>
                <c:pt idx="1090">
                  <c:v>1091</c:v>
                </c:pt>
                <c:pt idx="1091">
                  <c:v>1092</c:v>
                </c:pt>
                <c:pt idx="1092">
                  <c:v>1093</c:v>
                </c:pt>
                <c:pt idx="1093">
                  <c:v>1094</c:v>
                </c:pt>
                <c:pt idx="1094">
                  <c:v>1095</c:v>
                </c:pt>
                <c:pt idx="1095">
                  <c:v>1096</c:v>
                </c:pt>
                <c:pt idx="1096">
                  <c:v>1097</c:v>
                </c:pt>
                <c:pt idx="1097">
                  <c:v>1098</c:v>
                </c:pt>
                <c:pt idx="1098">
                  <c:v>1099</c:v>
                </c:pt>
                <c:pt idx="1099">
                  <c:v>1100</c:v>
                </c:pt>
                <c:pt idx="1100">
                  <c:v>1101</c:v>
                </c:pt>
                <c:pt idx="1101">
                  <c:v>1102</c:v>
                </c:pt>
                <c:pt idx="1102">
                  <c:v>1103</c:v>
                </c:pt>
                <c:pt idx="1103">
                  <c:v>1104</c:v>
                </c:pt>
                <c:pt idx="1104">
                  <c:v>1105</c:v>
                </c:pt>
                <c:pt idx="1105">
                  <c:v>1106</c:v>
                </c:pt>
                <c:pt idx="1106">
                  <c:v>1107</c:v>
                </c:pt>
                <c:pt idx="1107">
                  <c:v>1108</c:v>
                </c:pt>
                <c:pt idx="1108">
                  <c:v>1109</c:v>
                </c:pt>
                <c:pt idx="1109">
                  <c:v>1110</c:v>
                </c:pt>
                <c:pt idx="1110">
                  <c:v>1111</c:v>
                </c:pt>
                <c:pt idx="1111">
                  <c:v>1112</c:v>
                </c:pt>
                <c:pt idx="1112">
                  <c:v>1113</c:v>
                </c:pt>
                <c:pt idx="1113">
                  <c:v>1114</c:v>
                </c:pt>
                <c:pt idx="1114">
                  <c:v>1115</c:v>
                </c:pt>
                <c:pt idx="1115">
                  <c:v>1116</c:v>
                </c:pt>
                <c:pt idx="1116">
                  <c:v>1117</c:v>
                </c:pt>
                <c:pt idx="1117">
                  <c:v>1118</c:v>
                </c:pt>
                <c:pt idx="1118">
                  <c:v>1119</c:v>
                </c:pt>
                <c:pt idx="1119">
                  <c:v>1120</c:v>
                </c:pt>
                <c:pt idx="1120">
                  <c:v>1121</c:v>
                </c:pt>
                <c:pt idx="1121">
                  <c:v>1122</c:v>
                </c:pt>
                <c:pt idx="1122">
                  <c:v>1123</c:v>
                </c:pt>
                <c:pt idx="1123">
                  <c:v>1124</c:v>
                </c:pt>
                <c:pt idx="1124">
                  <c:v>1125</c:v>
                </c:pt>
                <c:pt idx="1125">
                  <c:v>1126</c:v>
                </c:pt>
                <c:pt idx="1126">
                  <c:v>1127</c:v>
                </c:pt>
                <c:pt idx="1127">
                  <c:v>1128</c:v>
                </c:pt>
                <c:pt idx="1128">
                  <c:v>1129</c:v>
                </c:pt>
                <c:pt idx="1129">
                  <c:v>1130</c:v>
                </c:pt>
                <c:pt idx="1130">
                  <c:v>1131</c:v>
                </c:pt>
                <c:pt idx="1131">
                  <c:v>1132</c:v>
                </c:pt>
                <c:pt idx="1132">
                  <c:v>1133</c:v>
                </c:pt>
                <c:pt idx="1133">
                  <c:v>1134</c:v>
                </c:pt>
                <c:pt idx="1134">
                  <c:v>1135</c:v>
                </c:pt>
                <c:pt idx="1135">
                  <c:v>1136</c:v>
                </c:pt>
                <c:pt idx="1136">
                  <c:v>1137</c:v>
                </c:pt>
                <c:pt idx="1137">
                  <c:v>1138</c:v>
                </c:pt>
                <c:pt idx="1138">
                  <c:v>1139</c:v>
                </c:pt>
                <c:pt idx="1139">
                  <c:v>1140</c:v>
                </c:pt>
                <c:pt idx="1140">
                  <c:v>1141</c:v>
                </c:pt>
                <c:pt idx="1141">
                  <c:v>1142</c:v>
                </c:pt>
                <c:pt idx="1142">
                  <c:v>1143</c:v>
                </c:pt>
                <c:pt idx="1143">
                  <c:v>1144</c:v>
                </c:pt>
                <c:pt idx="1144">
                  <c:v>1145</c:v>
                </c:pt>
                <c:pt idx="1145">
                  <c:v>1146</c:v>
                </c:pt>
                <c:pt idx="1146">
                  <c:v>1147</c:v>
                </c:pt>
                <c:pt idx="1147">
                  <c:v>1148</c:v>
                </c:pt>
                <c:pt idx="1148">
                  <c:v>1149</c:v>
                </c:pt>
                <c:pt idx="1149">
                  <c:v>1150</c:v>
                </c:pt>
                <c:pt idx="1150">
                  <c:v>1151</c:v>
                </c:pt>
                <c:pt idx="1151">
                  <c:v>1152</c:v>
                </c:pt>
                <c:pt idx="1152">
                  <c:v>1153</c:v>
                </c:pt>
                <c:pt idx="1153">
                  <c:v>1154</c:v>
                </c:pt>
                <c:pt idx="1154">
                  <c:v>1155</c:v>
                </c:pt>
                <c:pt idx="1155">
                  <c:v>1156</c:v>
                </c:pt>
                <c:pt idx="1156">
                  <c:v>1157</c:v>
                </c:pt>
                <c:pt idx="1157">
                  <c:v>1158</c:v>
                </c:pt>
                <c:pt idx="1158">
                  <c:v>1159</c:v>
                </c:pt>
                <c:pt idx="1159">
                  <c:v>1160</c:v>
                </c:pt>
                <c:pt idx="1160">
                  <c:v>1161</c:v>
                </c:pt>
                <c:pt idx="1161">
                  <c:v>1162</c:v>
                </c:pt>
                <c:pt idx="1162">
                  <c:v>1163</c:v>
                </c:pt>
                <c:pt idx="1163">
                  <c:v>1164</c:v>
                </c:pt>
                <c:pt idx="1164">
                  <c:v>1165</c:v>
                </c:pt>
                <c:pt idx="1165">
                  <c:v>1166</c:v>
                </c:pt>
                <c:pt idx="1166">
                  <c:v>1167</c:v>
                </c:pt>
                <c:pt idx="1167">
                  <c:v>1168</c:v>
                </c:pt>
                <c:pt idx="1168">
                  <c:v>1169</c:v>
                </c:pt>
                <c:pt idx="1169">
                  <c:v>1170</c:v>
                </c:pt>
                <c:pt idx="1170">
                  <c:v>1171</c:v>
                </c:pt>
                <c:pt idx="1171">
                  <c:v>1172</c:v>
                </c:pt>
                <c:pt idx="1172">
                  <c:v>1173</c:v>
                </c:pt>
                <c:pt idx="1173">
                  <c:v>1174</c:v>
                </c:pt>
                <c:pt idx="1174">
                  <c:v>1175</c:v>
                </c:pt>
                <c:pt idx="1175">
                  <c:v>1176</c:v>
                </c:pt>
                <c:pt idx="1176">
                  <c:v>1177</c:v>
                </c:pt>
                <c:pt idx="1177">
                  <c:v>1178</c:v>
                </c:pt>
                <c:pt idx="1178">
                  <c:v>1179</c:v>
                </c:pt>
                <c:pt idx="1179">
                  <c:v>1180</c:v>
                </c:pt>
                <c:pt idx="1180">
                  <c:v>1181</c:v>
                </c:pt>
                <c:pt idx="1181">
                  <c:v>1182</c:v>
                </c:pt>
                <c:pt idx="1182">
                  <c:v>1183</c:v>
                </c:pt>
                <c:pt idx="1183">
                  <c:v>1184</c:v>
                </c:pt>
                <c:pt idx="1184">
                  <c:v>1185</c:v>
                </c:pt>
                <c:pt idx="1185">
                  <c:v>1186</c:v>
                </c:pt>
                <c:pt idx="1186">
                  <c:v>1187</c:v>
                </c:pt>
                <c:pt idx="1187">
                  <c:v>1188</c:v>
                </c:pt>
                <c:pt idx="1188">
                  <c:v>1189</c:v>
                </c:pt>
                <c:pt idx="1189">
                  <c:v>1190</c:v>
                </c:pt>
                <c:pt idx="1190">
                  <c:v>1191</c:v>
                </c:pt>
                <c:pt idx="1191">
                  <c:v>1192</c:v>
                </c:pt>
                <c:pt idx="1192">
                  <c:v>1193</c:v>
                </c:pt>
                <c:pt idx="1193">
                  <c:v>1194</c:v>
                </c:pt>
                <c:pt idx="1194">
                  <c:v>1195</c:v>
                </c:pt>
                <c:pt idx="1195">
                  <c:v>1196</c:v>
                </c:pt>
                <c:pt idx="1196">
                  <c:v>1197</c:v>
                </c:pt>
                <c:pt idx="1197">
                  <c:v>1198</c:v>
                </c:pt>
                <c:pt idx="1198">
                  <c:v>1199</c:v>
                </c:pt>
                <c:pt idx="1199">
                  <c:v>1200</c:v>
                </c:pt>
                <c:pt idx="1200">
                  <c:v>1201</c:v>
                </c:pt>
                <c:pt idx="1201">
                  <c:v>1202</c:v>
                </c:pt>
                <c:pt idx="1202">
                  <c:v>1203</c:v>
                </c:pt>
                <c:pt idx="1203">
                  <c:v>1204</c:v>
                </c:pt>
                <c:pt idx="1204">
                  <c:v>1205</c:v>
                </c:pt>
                <c:pt idx="1205">
                  <c:v>1206</c:v>
                </c:pt>
                <c:pt idx="1206">
                  <c:v>1207</c:v>
                </c:pt>
                <c:pt idx="1207">
                  <c:v>1208</c:v>
                </c:pt>
                <c:pt idx="1208">
                  <c:v>1209</c:v>
                </c:pt>
                <c:pt idx="1209">
                  <c:v>1210</c:v>
                </c:pt>
                <c:pt idx="1210">
                  <c:v>1211</c:v>
                </c:pt>
                <c:pt idx="1211">
                  <c:v>1212</c:v>
                </c:pt>
                <c:pt idx="1212">
                  <c:v>1213</c:v>
                </c:pt>
                <c:pt idx="1213">
                  <c:v>1214</c:v>
                </c:pt>
                <c:pt idx="1214">
                  <c:v>1215</c:v>
                </c:pt>
                <c:pt idx="1215">
                  <c:v>1216</c:v>
                </c:pt>
                <c:pt idx="1216">
                  <c:v>1217</c:v>
                </c:pt>
                <c:pt idx="1217">
                  <c:v>1218</c:v>
                </c:pt>
                <c:pt idx="1218">
                  <c:v>1219</c:v>
                </c:pt>
                <c:pt idx="1219">
                  <c:v>1220</c:v>
                </c:pt>
                <c:pt idx="1220">
                  <c:v>1221</c:v>
                </c:pt>
                <c:pt idx="1221">
                  <c:v>1222</c:v>
                </c:pt>
                <c:pt idx="1222">
                  <c:v>1223</c:v>
                </c:pt>
                <c:pt idx="1223">
                  <c:v>1224</c:v>
                </c:pt>
                <c:pt idx="1224">
                  <c:v>1225</c:v>
                </c:pt>
                <c:pt idx="1225">
                  <c:v>1226</c:v>
                </c:pt>
                <c:pt idx="1226">
                  <c:v>1227</c:v>
                </c:pt>
                <c:pt idx="1227">
                  <c:v>1228</c:v>
                </c:pt>
                <c:pt idx="1228">
                  <c:v>1229</c:v>
                </c:pt>
                <c:pt idx="1229">
                  <c:v>1230</c:v>
                </c:pt>
                <c:pt idx="1230">
                  <c:v>1231</c:v>
                </c:pt>
                <c:pt idx="1231">
                  <c:v>1232</c:v>
                </c:pt>
                <c:pt idx="1232">
                  <c:v>1233</c:v>
                </c:pt>
                <c:pt idx="1233">
                  <c:v>1234</c:v>
                </c:pt>
                <c:pt idx="1234">
                  <c:v>1235</c:v>
                </c:pt>
                <c:pt idx="1235">
                  <c:v>1236</c:v>
                </c:pt>
                <c:pt idx="1236">
                  <c:v>1237</c:v>
                </c:pt>
                <c:pt idx="1237">
                  <c:v>1238</c:v>
                </c:pt>
                <c:pt idx="1238">
                  <c:v>1239</c:v>
                </c:pt>
                <c:pt idx="1239">
                  <c:v>1240</c:v>
                </c:pt>
                <c:pt idx="1240">
                  <c:v>1241</c:v>
                </c:pt>
                <c:pt idx="1241">
                  <c:v>1242</c:v>
                </c:pt>
                <c:pt idx="1242">
                  <c:v>1243</c:v>
                </c:pt>
                <c:pt idx="1243">
                  <c:v>1244</c:v>
                </c:pt>
                <c:pt idx="1244">
                  <c:v>1245</c:v>
                </c:pt>
                <c:pt idx="1245">
                  <c:v>1246</c:v>
                </c:pt>
                <c:pt idx="1246">
                  <c:v>1247</c:v>
                </c:pt>
                <c:pt idx="1247">
                  <c:v>1248</c:v>
                </c:pt>
                <c:pt idx="1248">
                  <c:v>1249</c:v>
                </c:pt>
                <c:pt idx="1249">
                  <c:v>1250</c:v>
                </c:pt>
                <c:pt idx="1250">
                  <c:v>1251</c:v>
                </c:pt>
                <c:pt idx="1251">
                  <c:v>1252</c:v>
                </c:pt>
                <c:pt idx="1252">
                  <c:v>1253</c:v>
                </c:pt>
                <c:pt idx="1253">
                  <c:v>1254</c:v>
                </c:pt>
                <c:pt idx="1254">
                  <c:v>1255</c:v>
                </c:pt>
                <c:pt idx="1255">
                  <c:v>1256</c:v>
                </c:pt>
                <c:pt idx="1256">
                  <c:v>1257</c:v>
                </c:pt>
                <c:pt idx="1257">
                  <c:v>1258</c:v>
                </c:pt>
                <c:pt idx="1258">
                  <c:v>1259</c:v>
                </c:pt>
                <c:pt idx="1259">
                  <c:v>1260</c:v>
                </c:pt>
                <c:pt idx="1260">
                  <c:v>1261</c:v>
                </c:pt>
                <c:pt idx="1261">
                  <c:v>1262</c:v>
                </c:pt>
                <c:pt idx="1262">
                  <c:v>1263</c:v>
                </c:pt>
                <c:pt idx="1263">
                  <c:v>1264</c:v>
                </c:pt>
                <c:pt idx="1264">
                  <c:v>1265</c:v>
                </c:pt>
                <c:pt idx="1265">
                  <c:v>1266</c:v>
                </c:pt>
                <c:pt idx="1266">
                  <c:v>1267</c:v>
                </c:pt>
                <c:pt idx="1267">
                  <c:v>1268</c:v>
                </c:pt>
                <c:pt idx="1268">
                  <c:v>1269</c:v>
                </c:pt>
                <c:pt idx="1269">
                  <c:v>1270</c:v>
                </c:pt>
                <c:pt idx="1270">
                  <c:v>1271</c:v>
                </c:pt>
                <c:pt idx="1271">
                  <c:v>1272</c:v>
                </c:pt>
                <c:pt idx="1272">
                  <c:v>1273</c:v>
                </c:pt>
                <c:pt idx="1273">
                  <c:v>1274</c:v>
                </c:pt>
                <c:pt idx="1274">
                  <c:v>1275</c:v>
                </c:pt>
                <c:pt idx="1275">
                  <c:v>1276</c:v>
                </c:pt>
                <c:pt idx="1276">
                  <c:v>1277</c:v>
                </c:pt>
                <c:pt idx="1277">
                  <c:v>1278</c:v>
                </c:pt>
                <c:pt idx="1278">
                  <c:v>1279</c:v>
                </c:pt>
                <c:pt idx="1279">
                  <c:v>1280</c:v>
                </c:pt>
                <c:pt idx="1280">
                  <c:v>1281</c:v>
                </c:pt>
                <c:pt idx="1281">
                  <c:v>1282</c:v>
                </c:pt>
                <c:pt idx="1282">
                  <c:v>1283</c:v>
                </c:pt>
                <c:pt idx="1283">
                  <c:v>1284</c:v>
                </c:pt>
                <c:pt idx="1284">
                  <c:v>1285</c:v>
                </c:pt>
                <c:pt idx="1285">
                  <c:v>1286</c:v>
                </c:pt>
                <c:pt idx="1286">
                  <c:v>1287</c:v>
                </c:pt>
                <c:pt idx="1287">
                  <c:v>1288</c:v>
                </c:pt>
                <c:pt idx="1288">
                  <c:v>1289</c:v>
                </c:pt>
                <c:pt idx="1289">
                  <c:v>1290</c:v>
                </c:pt>
                <c:pt idx="1290">
                  <c:v>1291</c:v>
                </c:pt>
                <c:pt idx="1291">
                  <c:v>1292</c:v>
                </c:pt>
                <c:pt idx="1292">
                  <c:v>1293</c:v>
                </c:pt>
                <c:pt idx="1293">
                  <c:v>1294</c:v>
                </c:pt>
                <c:pt idx="1294">
                  <c:v>1295</c:v>
                </c:pt>
                <c:pt idx="1295">
                  <c:v>1296</c:v>
                </c:pt>
                <c:pt idx="1296">
                  <c:v>1297</c:v>
                </c:pt>
                <c:pt idx="1297">
                  <c:v>1298</c:v>
                </c:pt>
                <c:pt idx="1298">
                  <c:v>1299</c:v>
                </c:pt>
                <c:pt idx="1299">
                  <c:v>1300</c:v>
                </c:pt>
                <c:pt idx="1300">
                  <c:v>1301</c:v>
                </c:pt>
                <c:pt idx="1301">
                  <c:v>1302</c:v>
                </c:pt>
                <c:pt idx="1302">
                  <c:v>1303</c:v>
                </c:pt>
                <c:pt idx="1303">
                  <c:v>1304</c:v>
                </c:pt>
                <c:pt idx="1304">
                  <c:v>1305</c:v>
                </c:pt>
                <c:pt idx="1305">
                  <c:v>1306</c:v>
                </c:pt>
                <c:pt idx="1306">
                  <c:v>1307</c:v>
                </c:pt>
                <c:pt idx="1307">
                  <c:v>1308</c:v>
                </c:pt>
                <c:pt idx="1308">
                  <c:v>1309</c:v>
                </c:pt>
                <c:pt idx="1309">
                  <c:v>1310</c:v>
                </c:pt>
                <c:pt idx="1310">
                  <c:v>1311</c:v>
                </c:pt>
                <c:pt idx="1311">
                  <c:v>1312</c:v>
                </c:pt>
                <c:pt idx="1312">
                  <c:v>1313</c:v>
                </c:pt>
                <c:pt idx="1313">
                  <c:v>1314</c:v>
                </c:pt>
                <c:pt idx="1314">
                  <c:v>1315</c:v>
                </c:pt>
                <c:pt idx="1315">
                  <c:v>1316</c:v>
                </c:pt>
                <c:pt idx="1316">
                  <c:v>1317</c:v>
                </c:pt>
                <c:pt idx="1317">
                  <c:v>1318</c:v>
                </c:pt>
                <c:pt idx="1318">
                  <c:v>1319</c:v>
                </c:pt>
                <c:pt idx="1319">
                  <c:v>1320</c:v>
                </c:pt>
                <c:pt idx="1320">
                  <c:v>1321</c:v>
                </c:pt>
                <c:pt idx="1321">
                  <c:v>1322</c:v>
                </c:pt>
                <c:pt idx="1322">
                  <c:v>1323</c:v>
                </c:pt>
                <c:pt idx="1323">
                  <c:v>1324</c:v>
                </c:pt>
                <c:pt idx="1324">
                  <c:v>1325</c:v>
                </c:pt>
                <c:pt idx="1325">
                  <c:v>1326</c:v>
                </c:pt>
                <c:pt idx="1326">
                  <c:v>1327</c:v>
                </c:pt>
                <c:pt idx="1327">
                  <c:v>1328</c:v>
                </c:pt>
                <c:pt idx="1328">
                  <c:v>1329</c:v>
                </c:pt>
                <c:pt idx="1329">
                  <c:v>1330</c:v>
                </c:pt>
                <c:pt idx="1330">
                  <c:v>1331</c:v>
                </c:pt>
                <c:pt idx="1331">
                  <c:v>1332</c:v>
                </c:pt>
                <c:pt idx="1332">
                  <c:v>1333</c:v>
                </c:pt>
                <c:pt idx="1333">
                  <c:v>1334</c:v>
                </c:pt>
                <c:pt idx="1334">
                  <c:v>1335</c:v>
                </c:pt>
                <c:pt idx="1335">
                  <c:v>1336</c:v>
                </c:pt>
                <c:pt idx="1336">
                  <c:v>1337</c:v>
                </c:pt>
                <c:pt idx="1337">
                  <c:v>1338</c:v>
                </c:pt>
                <c:pt idx="1338">
                  <c:v>1339</c:v>
                </c:pt>
                <c:pt idx="1339">
                  <c:v>1340</c:v>
                </c:pt>
                <c:pt idx="1340">
                  <c:v>1341</c:v>
                </c:pt>
                <c:pt idx="1341">
                  <c:v>1342</c:v>
                </c:pt>
                <c:pt idx="1342">
                  <c:v>1343</c:v>
                </c:pt>
                <c:pt idx="1343">
                  <c:v>1344</c:v>
                </c:pt>
                <c:pt idx="1344">
                  <c:v>1345</c:v>
                </c:pt>
                <c:pt idx="1345">
                  <c:v>1346</c:v>
                </c:pt>
                <c:pt idx="1346">
                  <c:v>1347</c:v>
                </c:pt>
                <c:pt idx="1347">
                  <c:v>1348</c:v>
                </c:pt>
                <c:pt idx="1348">
                  <c:v>1349</c:v>
                </c:pt>
                <c:pt idx="1349">
                  <c:v>1350</c:v>
                </c:pt>
                <c:pt idx="1350">
                  <c:v>1351</c:v>
                </c:pt>
                <c:pt idx="1351">
                  <c:v>1352</c:v>
                </c:pt>
                <c:pt idx="1352">
                  <c:v>1353</c:v>
                </c:pt>
                <c:pt idx="1353">
                  <c:v>1354</c:v>
                </c:pt>
                <c:pt idx="1354">
                  <c:v>1355</c:v>
                </c:pt>
                <c:pt idx="1355">
                  <c:v>1356</c:v>
                </c:pt>
                <c:pt idx="1356">
                  <c:v>1357</c:v>
                </c:pt>
                <c:pt idx="1357">
                  <c:v>1358</c:v>
                </c:pt>
                <c:pt idx="1358">
                  <c:v>1359</c:v>
                </c:pt>
                <c:pt idx="1359">
                  <c:v>1360</c:v>
                </c:pt>
                <c:pt idx="1360">
                  <c:v>1361</c:v>
                </c:pt>
                <c:pt idx="1361">
                  <c:v>1362</c:v>
                </c:pt>
                <c:pt idx="1362">
                  <c:v>1363</c:v>
                </c:pt>
                <c:pt idx="1363">
                  <c:v>1364</c:v>
                </c:pt>
                <c:pt idx="1364">
                  <c:v>1365</c:v>
                </c:pt>
                <c:pt idx="1365">
                  <c:v>1366</c:v>
                </c:pt>
                <c:pt idx="1366">
                  <c:v>1367</c:v>
                </c:pt>
                <c:pt idx="1367">
                  <c:v>1368</c:v>
                </c:pt>
                <c:pt idx="1368">
                  <c:v>1369</c:v>
                </c:pt>
                <c:pt idx="1369">
                  <c:v>1370</c:v>
                </c:pt>
                <c:pt idx="1370">
                  <c:v>1371</c:v>
                </c:pt>
                <c:pt idx="1371">
                  <c:v>1372</c:v>
                </c:pt>
                <c:pt idx="1372">
                  <c:v>1373</c:v>
                </c:pt>
                <c:pt idx="1373">
                  <c:v>1374</c:v>
                </c:pt>
                <c:pt idx="1374">
                  <c:v>1375</c:v>
                </c:pt>
                <c:pt idx="1375">
                  <c:v>1376</c:v>
                </c:pt>
                <c:pt idx="1376">
                  <c:v>1377</c:v>
                </c:pt>
                <c:pt idx="1377">
                  <c:v>1378</c:v>
                </c:pt>
                <c:pt idx="1378">
                  <c:v>1379</c:v>
                </c:pt>
                <c:pt idx="1379">
                  <c:v>1380</c:v>
                </c:pt>
                <c:pt idx="1380">
                  <c:v>1381</c:v>
                </c:pt>
                <c:pt idx="1381">
                  <c:v>1382</c:v>
                </c:pt>
                <c:pt idx="1382">
                  <c:v>1383</c:v>
                </c:pt>
                <c:pt idx="1383">
                  <c:v>1384</c:v>
                </c:pt>
                <c:pt idx="1384">
                  <c:v>1385</c:v>
                </c:pt>
                <c:pt idx="1385">
                  <c:v>1386</c:v>
                </c:pt>
                <c:pt idx="1386">
                  <c:v>1387</c:v>
                </c:pt>
                <c:pt idx="1387">
                  <c:v>1388</c:v>
                </c:pt>
                <c:pt idx="1388">
                  <c:v>1389</c:v>
                </c:pt>
                <c:pt idx="1389">
                  <c:v>1390</c:v>
                </c:pt>
                <c:pt idx="1390">
                  <c:v>1391</c:v>
                </c:pt>
                <c:pt idx="1391">
                  <c:v>1392</c:v>
                </c:pt>
                <c:pt idx="1392">
                  <c:v>1393</c:v>
                </c:pt>
                <c:pt idx="1393">
                  <c:v>1394</c:v>
                </c:pt>
                <c:pt idx="1394">
                  <c:v>1395</c:v>
                </c:pt>
                <c:pt idx="1395">
                  <c:v>1396</c:v>
                </c:pt>
                <c:pt idx="1396">
                  <c:v>1397</c:v>
                </c:pt>
                <c:pt idx="1397">
                  <c:v>1398</c:v>
                </c:pt>
                <c:pt idx="1398">
                  <c:v>1399</c:v>
                </c:pt>
                <c:pt idx="1399">
                  <c:v>1400</c:v>
                </c:pt>
                <c:pt idx="1400">
                  <c:v>1401</c:v>
                </c:pt>
                <c:pt idx="1401">
                  <c:v>1402</c:v>
                </c:pt>
                <c:pt idx="1402">
                  <c:v>1403</c:v>
                </c:pt>
                <c:pt idx="1403">
                  <c:v>1404</c:v>
                </c:pt>
                <c:pt idx="1404">
                  <c:v>1405</c:v>
                </c:pt>
                <c:pt idx="1405">
                  <c:v>1406</c:v>
                </c:pt>
                <c:pt idx="1406">
                  <c:v>1407</c:v>
                </c:pt>
                <c:pt idx="1407">
                  <c:v>1408</c:v>
                </c:pt>
                <c:pt idx="1408">
                  <c:v>1409</c:v>
                </c:pt>
                <c:pt idx="1409">
                  <c:v>1410</c:v>
                </c:pt>
                <c:pt idx="1410">
                  <c:v>1411</c:v>
                </c:pt>
                <c:pt idx="1411">
                  <c:v>1412</c:v>
                </c:pt>
                <c:pt idx="1412">
                  <c:v>1413</c:v>
                </c:pt>
                <c:pt idx="1413">
                  <c:v>1414</c:v>
                </c:pt>
                <c:pt idx="1414">
                  <c:v>1415</c:v>
                </c:pt>
                <c:pt idx="1415">
                  <c:v>1416</c:v>
                </c:pt>
                <c:pt idx="1416">
                  <c:v>1417</c:v>
                </c:pt>
                <c:pt idx="1417">
                  <c:v>1418</c:v>
                </c:pt>
                <c:pt idx="1418">
                  <c:v>1419</c:v>
                </c:pt>
                <c:pt idx="1419">
                  <c:v>1420</c:v>
                </c:pt>
                <c:pt idx="1420">
                  <c:v>1421</c:v>
                </c:pt>
                <c:pt idx="1421">
                  <c:v>1422</c:v>
                </c:pt>
                <c:pt idx="1422">
                  <c:v>1423</c:v>
                </c:pt>
                <c:pt idx="1423">
                  <c:v>1424</c:v>
                </c:pt>
                <c:pt idx="1424">
                  <c:v>1425</c:v>
                </c:pt>
                <c:pt idx="1425">
                  <c:v>1426</c:v>
                </c:pt>
                <c:pt idx="1426">
                  <c:v>1427</c:v>
                </c:pt>
                <c:pt idx="1427">
                  <c:v>1428</c:v>
                </c:pt>
                <c:pt idx="1428">
                  <c:v>1429</c:v>
                </c:pt>
                <c:pt idx="1429">
                  <c:v>1430</c:v>
                </c:pt>
                <c:pt idx="1430">
                  <c:v>1431</c:v>
                </c:pt>
                <c:pt idx="1431">
                  <c:v>1432</c:v>
                </c:pt>
                <c:pt idx="1432">
                  <c:v>1433</c:v>
                </c:pt>
                <c:pt idx="1433">
                  <c:v>1434</c:v>
                </c:pt>
                <c:pt idx="1434">
                  <c:v>1435</c:v>
                </c:pt>
                <c:pt idx="1435">
                  <c:v>1436</c:v>
                </c:pt>
                <c:pt idx="1436">
                  <c:v>1437</c:v>
                </c:pt>
                <c:pt idx="1437">
                  <c:v>1438</c:v>
                </c:pt>
                <c:pt idx="1438">
                  <c:v>1439</c:v>
                </c:pt>
                <c:pt idx="1439">
                  <c:v>1440</c:v>
                </c:pt>
                <c:pt idx="1440">
                  <c:v>1441</c:v>
                </c:pt>
                <c:pt idx="1441">
                  <c:v>1442</c:v>
                </c:pt>
                <c:pt idx="1442">
                  <c:v>1443</c:v>
                </c:pt>
                <c:pt idx="1443">
                  <c:v>1444</c:v>
                </c:pt>
                <c:pt idx="1444">
                  <c:v>1445</c:v>
                </c:pt>
                <c:pt idx="1445">
                  <c:v>1446</c:v>
                </c:pt>
                <c:pt idx="1446">
                  <c:v>1447</c:v>
                </c:pt>
                <c:pt idx="1447">
                  <c:v>1448</c:v>
                </c:pt>
                <c:pt idx="1448">
                  <c:v>1449</c:v>
                </c:pt>
                <c:pt idx="1449">
                  <c:v>1450</c:v>
                </c:pt>
                <c:pt idx="1450">
                  <c:v>1451</c:v>
                </c:pt>
                <c:pt idx="1451">
                  <c:v>1452</c:v>
                </c:pt>
                <c:pt idx="1452">
                  <c:v>1453</c:v>
                </c:pt>
                <c:pt idx="1453">
                  <c:v>1454</c:v>
                </c:pt>
                <c:pt idx="1454">
                  <c:v>1455</c:v>
                </c:pt>
                <c:pt idx="1455">
                  <c:v>1456</c:v>
                </c:pt>
                <c:pt idx="1456">
                  <c:v>1457</c:v>
                </c:pt>
                <c:pt idx="1457">
                  <c:v>1458</c:v>
                </c:pt>
                <c:pt idx="1458">
                  <c:v>1459</c:v>
                </c:pt>
                <c:pt idx="1459">
                  <c:v>1460</c:v>
                </c:pt>
                <c:pt idx="1460">
                  <c:v>1461</c:v>
                </c:pt>
                <c:pt idx="1461">
                  <c:v>1462</c:v>
                </c:pt>
                <c:pt idx="1462">
                  <c:v>1463</c:v>
                </c:pt>
                <c:pt idx="1463">
                  <c:v>1464</c:v>
                </c:pt>
                <c:pt idx="1464">
                  <c:v>1465</c:v>
                </c:pt>
                <c:pt idx="1465">
                  <c:v>1466</c:v>
                </c:pt>
                <c:pt idx="1466">
                  <c:v>1467</c:v>
                </c:pt>
                <c:pt idx="1467">
                  <c:v>1468</c:v>
                </c:pt>
                <c:pt idx="1468">
                  <c:v>1469</c:v>
                </c:pt>
                <c:pt idx="1469">
                  <c:v>1470</c:v>
                </c:pt>
                <c:pt idx="1470">
                  <c:v>1471</c:v>
                </c:pt>
                <c:pt idx="1471">
                  <c:v>1472</c:v>
                </c:pt>
                <c:pt idx="1472">
                  <c:v>1473</c:v>
                </c:pt>
                <c:pt idx="1473">
                  <c:v>1474</c:v>
                </c:pt>
                <c:pt idx="1474">
                  <c:v>1475</c:v>
                </c:pt>
                <c:pt idx="1475">
                  <c:v>1476</c:v>
                </c:pt>
                <c:pt idx="1476">
                  <c:v>1477</c:v>
                </c:pt>
                <c:pt idx="1477">
                  <c:v>1478</c:v>
                </c:pt>
                <c:pt idx="1478">
                  <c:v>1479</c:v>
                </c:pt>
                <c:pt idx="1479">
                  <c:v>1480</c:v>
                </c:pt>
                <c:pt idx="1480">
                  <c:v>1481</c:v>
                </c:pt>
                <c:pt idx="1481">
                  <c:v>1482</c:v>
                </c:pt>
                <c:pt idx="1482">
                  <c:v>1483</c:v>
                </c:pt>
                <c:pt idx="1483">
                  <c:v>1484</c:v>
                </c:pt>
                <c:pt idx="1484">
                  <c:v>1485</c:v>
                </c:pt>
                <c:pt idx="1485">
                  <c:v>1486</c:v>
                </c:pt>
                <c:pt idx="1486">
                  <c:v>1487</c:v>
                </c:pt>
                <c:pt idx="1487">
                  <c:v>1488</c:v>
                </c:pt>
                <c:pt idx="1488">
                  <c:v>1489</c:v>
                </c:pt>
                <c:pt idx="1489">
                  <c:v>1490</c:v>
                </c:pt>
                <c:pt idx="1490">
                  <c:v>1491</c:v>
                </c:pt>
                <c:pt idx="1491">
                  <c:v>1492</c:v>
                </c:pt>
                <c:pt idx="1492">
                  <c:v>1493</c:v>
                </c:pt>
                <c:pt idx="1493">
                  <c:v>1494</c:v>
                </c:pt>
                <c:pt idx="1494">
                  <c:v>1495</c:v>
                </c:pt>
                <c:pt idx="1495">
                  <c:v>1496</c:v>
                </c:pt>
                <c:pt idx="1496">
                  <c:v>1497</c:v>
                </c:pt>
                <c:pt idx="1497">
                  <c:v>1498</c:v>
                </c:pt>
                <c:pt idx="1498">
                  <c:v>1499</c:v>
                </c:pt>
                <c:pt idx="1499">
                  <c:v>1500</c:v>
                </c:pt>
                <c:pt idx="1500">
                  <c:v>1501</c:v>
                </c:pt>
                <c:pt idx="1501">
                  <c:v>1502</c:v>
                </c:pt>
                <c:pt idx="1502">
                  <c:v>1503</c:v>
                </c:pt>
                <c:pt idx="1503">
                  <c:v>1504</c:v>
                </c:pt>
                <c:pt idx="1504">
                  <c:v>1505</c:v>
                </c:pt>
                <c:pt idx="1505">
                  <c:v>1506</c:v>
                </c:pt>
                <c:pt idx="1506">
                  <c:v>1507</c:v>
                </c:pt>
                <c:pt idx="1507">
                  <c:v>1508</c:v>
                </c:pt>
                <c:pt idx="1508">
                  <c:v>1509</c:v>
                </c:pt>
                <c:pt idx="1509">
                  <c:v>1510</c:v>
                </c:pt>
                <c:pt idx="1510">
                  <c:v>1511</c:v>
                </c:pt>
                <c:pt idx="1511">
                  <c:v>1512</c:v>
                </c:pt>
                <c:pt idx="1512">
                  <c:v>1513</c:v>
                </c:pt>
                <c:pt idx="1513">
                  <c:v>1514</c:v>
                </c:pt>
                <c:pt idx="1514">
                  <c:v>1515</c:v>
                </c:pt>
                <c:pt idx="1515">
                  <c:v>1516</c:v>
                </c:pt>
                <c:pt idx="1516">
                  <c:v>1517</c:v>
                </c:pt>
                <c:pt idx="1517">
                  <c:v>1518</c:v>
                </c:pt>
                <c:pt idx="1518">
                  <c:v>1519</c:v>
                </c:pt>
                <c:pt idx="1519">
                  <c:v>1520</c:v>
                </c:pt>
                <c:pt idx="1520">
                  <c:v>1521</c:v>
                </c:pt>
                <c:pt idx="1521">
                  <c:v>1522</c:v>
                </c:pt>
                <c:pt idx="1522">
                  <c:v>1523</c:v>
                </c:pt>
                <c:pt idx="1523">
                  <c:v>1524</c:v>
                </c:pt>
                <c:pt idx="1524">
                  <c:v>1525</c:v>
                </c:pt>
                <c:pt idx="1525">
                  <c:v>1526</c:v>
                </c:pt>
                <c:pt idx="1526">
                  <c:v>1527</c:v>
                </c:pt>
                <c:pt idx="1527">
                  <c:v>1528</c:v>
                </c:pt>
                <c:pt idx="1528">
                  <c:v>1529</c:v>
                </c:pt>
                <c:pt idx="1529">
                  <c:v>1530</c:v>
                </c:pt>
                <c:pt idx="1530">
                  <c:v>1531</c:v>
                </c:pt>
                <c:pt idx="1531">
                  <c:v>1532</c:v>
                </c:pt>
                <c:pt idx="1532">
                  <c:v>1533</c:v>
                </c:pt>
                <c:pt idx="1533">
                  <c:v>1534</c:v>
                </c:pt>
                <c:pt idx="1534">
                  <c:v>1535</c:v>
                </c:pt>
                <c:pt idx="1535">
                  <c:v>1536</c:v>
                </c:pt>
                <c:pt idx="1536">
                  <c:v>1537</c:v>
                </c:pt>
                <c:pt idx="1537">
                  <c:v>1538</c:v>
                </c:pt>
                <c:pt idx="1538">
                  <c:v>1539</c:v>
                </c:pt>
                <c:pt idx="1539">
                  <c:v>1540</c:v>
                </c:pt>
                <c:pt idx="1540">
                  <c:v>1541</c:v>
                </c:pt>
                <c:pt idx="1541">
                  <c:v>1542</c:v>
                </c:pt>
                <c:pt idx="1542">
                  <c:v>1543</c:v>
                </c:pt>
                <c:pt idx="1543">
                  <c:v>1544</c:v>
                </c:pt>
                <c:pt idx="1544">
                  <c:v>1545</c:v>
                </c:pt>
                <c:pt idx="1545">
                  <c:v>1546</c:v>
                </c:pt>
                <c:pt idx="1546">
                  <c:v>1547</c:v>
                </c:pt>
                <c:pt idx="1547">
                  <c:v>1548</c:v>
                </c:pt>
                <c:pt idx="1548">
                  <c:v>1549</c:v>
                </c:pt>
                <c:pt idx="1549">
                  <c:v>1550</c:v>
                </c:pt>
                <c:pt idx="1550">
                  <c:v>1551</c:v>
                </c:pt>
                <c:pt idx="1551">
                  <c:v>1552</c:v>
                </c:pt>
                <c:pt idx="1552">
                  <c:v>1553</c:v>
                </c:pt>
                <c:pt idx="1553">
                  <c:v>1554</c:v>
                </c:pt>
                <c:pt idx="1554">
                  <c:v>1555</c:v>
                </c:pt>
                <c:pt idx="1555">
                  <c:v>1556</c:v>
                </c:pt>
                <c:pt idx="1556">
                  <c:v>1557</c:v>
                </c:pt>
                <c:pt idx="1557">
                  <c:v>1558</c:v>
                </c:pt>
                <c:pt idx="1558">
                  <c:v>1559</c:v>
                </c:pt>
                <c:pt idx="1559">
                  <c:v>1560</c:v>
                </c:pt>
                <c:pt idx="1560">
                  <c:v>1561</c:v>
                </c:pt>
                <c:pt idx="1561">
                  <c:v>1562</c:v>
                </c:pt>
                <c:pt idx="1562">
                  <c:v>1563</c:v>
                </c:pt>
                <c:pt idx="1563">
                  <c:v>1564</c:v>
                </c:pt>
                <c:pt idx="1564">
                  <c:v>1565</c:v>
                </c:pt>
                <c:pt idx="1565">
                  <c:v>1566</c:v>
                </c:pt>
                <c:pt idx="1566">
                  <c:v>1567</c:v>
                </c:pt>
                <c:pt idx="1567">
                  <c:v>1568</c:v>
                </c:pt>
                <c:pt idx="1568">
                  <c:v>1569</c:v>
                </c:pt>
                <c:pt idx="1569">
                  <c:v>1570</c:v>
                </c:pt>
                <c:pt idx="1570">
                  <c:v>1571</c:v>
                </c:pt>
                <c:pt idx="1571">
                  <c:v>1572</c:v>
                </c:pt>
                <c:pt idx="1572">
                  <c:v>1573</c:v>
                </c:pt>
                <c:pt idx="1573">
                  <c:v>1574</c:v>
                </c:pt>
                <c:pt idx="1574">
                  <c:v>1575</c:v>
                </c:pt>
                <c:pt idx="1575">
                  <c:v>1576</c:v>
                </c:pt>
                <c:pt idx="1576">
                  <c:v>1577</c:v>
                </c:pt>
                <c:pt idx="1577">
                  <c:v>1578</c:v>
                </c:pt>
                <c:pt idx="1578">
                  <c:v>1579</c:v>
                </c:pt>
                <c:pt idx="1579">
                  <c:v>1580</c:v>
                </c:pt>
                <c:pt idx="1580">
                  <c:v>1581</c:v>
                </c:pt>
                <c:pt idx="1581">
                  <c:v>1582</c:v>
                </c:pt>
                <c:pt idx="1582">
                  <c:v>1583</c:v>
                </c:pt>
                <c:pt idx="1583">
                  <c:v>1584</c:v>
                </c:pt>
                <c:pt idx="1584">
                  <c:v>1585</c:v>
                </c:pt>
                <c:pt idx="1585">
                  <c:v>1586</c:v>
                </c:pt>
                <c:pt idx="1586">
                  <c:v>1587</c:v>
                </c:pt>
                <c:pt idx="1587">
                  <c:v>1588</c:v>
                </c:pt>
                <c:pt idx="1588">
                  <c:v>1589</c:v>
                </c:pt>
                <c:pt idx="1589">
                  <c:v>1590</c:v>
                </c:pt>
                <c:pt idx="1590">
                  <c:v>1591</c:v>
                </c:pt>
                <c:pt idx="1591">
                  <c:v>1592</c:v>
                </c:pt>
                <c:pt idx="1592">
                  <c:v>1593</c:v>
                </c:pt>
                <c:pt idx="1593">
                  <c:v>1594</c:v>
                </c:pt>
                <c:pt idx="1594">
                  <c:v>1595</c:v>
                </c:pt>
                <c:pt idx="1595">
                  <c:v>1596</c:v>
                </c:pt>
                <c:pt idx="1596">
                  <c:v>1597</c:v>
                </c:pt>
                <c:pt idx="1597">
                  <c:v>1598</c:v>
                </c:pt>
                <c:pt idx="1598">
                  <c:v>1599</c:v>
                </c:pt>
                <c:pt idx="1599">
                  <c:v>1600</c:v>
                </c:pt>
                <c:pt idx="1600">
                  <c:v>1601</c:v>
                </c:pt>
                <c:pt idx="1601">
                  <c:v>1602</c:v>
                </c:pt>
                <c:pt idx="1602">
                  <c:v>1603</c:v>
                </c:pt>
                <c:pt idx="1603">
                  <c:v>1604</c:v>
                </c:pt>
                <c:pt idx="1604">
                  <c:v>1605</c:v>
                </c:pt>
                <c:pt idx="1605">
                  <c:v>1606</c:v>
                </c:pt>
                <c:pt idx="1606">
                  <c:v>1607</c:v>
                </c:pt>
                <c:pt idx="1607">
                  <c:v>1608</c:v>
                </c:pt>
                <c:pt idx="1608">
                  <c:v>1609</c:v>
                </c:pt>
                <c:pt idx="1609">
                  <c:v>1610</c:v>
                </c:pt>
                <c:pt idx="1610">
                  <c:v>1611</c:v>
                </c:pt>
                <c:pt idx="1611">
                  <c:v>1612</c:v>
                </c:pt>
                <c:pt idx="1612">
                  <c:v>1613</c:v>
                </c:pt>
                <c:pt idx="1613">
                  <c:v>1614</c:v>
                </c:pt>
                <c:pt idx="1614">
                  <c:v>1615</c:v>
                </c:pt>
                <c:pt idx="1615">
                  <c:v>1616</c:v>
                </c:pt>
                <c:pt idx="1616">
                  <c:v>1617</c:v>
                </c:pt>
                <c:pt idx="1617">
                  <c:v>1618</c:v>
                </c:pt>
                <c:pt idx="1618">
                  <c:v>1619</c:v>
                </c:pt>
                <c:pt idx="1619">
                  <c:v>1620</c:v>
                </c:pt>
                <c:pt idx="1620">
                  <c:v>1621</c:v>
                </c:pt>
                <c:pt idx="1621">
                  <c:v>1622</c:v>
                </c:pt>
                <c:pt idx="1622">
                  <c:v>1623</c:v>
                </c:pt>
                <c:pt idx="1623">
                  <c:v>1624</c:v>
                </c:pt>
                <c:pt idx="1624">
                  <c:v>1625</c:v>
                </c:pt>
                <c:pt idx="1625">
                  <c:v>1626</c:v>
                </c:pt>
                <c:pt idx="1626">
                  <c:v>1627</c:v>
                </c:pt>
                <c:pt idx="1627">
                  <c:v>1628</c:v>
                </c:pt>
                <c:pt idx="1628">
                  <c:v>1629</c:v>
                </c:pt>
                <c:pt idx="1629">
                  <c:v>1630</c:v>
                </c:pt>
                <c:pt idx="1630">
                  <c:v>1631</c:v>
                </c:pt>
                <c:pt idx="1631">
                  <c:v>1632</c:v>
                </c:pt>
                <c:pt idx="1632">
                  <c:v>1633</c:v>
                </c:pt>
                <c:pt idx="1633">
                  <c:v>1634</c:v>
                </c:pt>
                <c:pt idx="1634">
                  <c:v>1635</c:v>
                </c:pt>
                <c:pt idx="1635">
                  <c:v>1636</c:v>
                </c:pt>
                <c:pt idx="1636">
                  <c:v>1637</c:v>
                </c:pt>
                <c:pt idx="1637">
                  <c:v>1638</c:v>
                </c:pt>
                <c:pt idx="1638">
                  <c:v>1639</c:v>
                </c:pt>
                <c:pt idx="1639">
                  <c:v>1640</c:v>
                </c:pt>
                <c:pt idx="1640">
                  <c:v>1641</c:v>
                </c:pt>
                <c:pt idx="1641">
                  <c:v>1642</c:v>
                </c:pt>
                <c:pt idx="1642">
                  <c:v>1643</c:v>
                </c:pt>
                <c:pt idx="1643">
                  <c:v>1644</c:v>
                </c:pt>
                <c:pt idx="1644">
                  <c:v>1645</c:v>
                </c:pt>
                <c:pt idx="1645">
                  <c:v>1646</c:v>
                </c:pt>
                <c:pt idx="1646">
                  <c:v>1647</c:v>
                </c:pt>
                <c:pt idx="1647">
                  <c:v>1648</c:v>
                </c:pt>
                <c:pt idx="1648">
                  <c:v>1649</c:v>
                </c:pt>
                <c:pt idx="1649">
                  <c:v>1650</c:v>
                </c:pt>
                <c:pt idx="1650">
                  <c:v>1651</c:v>
                </c:pt>
                <c:pt idx="1651">
                  <c:v>1652</c:v>
                </c:pt>
                <c:pt idx="1652">
                  <c:v>1653</c:v>
                </c:pt>
                <c:pt idx="1653">
                  <c:v>1654</c:v>
                </c:pt>
                <c:pt idx="1654">
                  <c:v>1655</c:v>
                </c:pt>
                <c:pt idx="1655">
                  <c:v>1656</c:v>
                </c:pt>
                <c:pt idx="1656">
                  <c:v>1657</c:v>
                </c:pt>
                <c:pt idx="1657">
                  <c:v>1658</c:v>
                </c:pt>
                <c:pt idx="1658">
                  <c:v>1659</c:v>
                </c:pt>
                <c:pt idx="1659">
                  <c:v>1660</c:v>
                </c:pt>
                <c:pt idx="1660">
                  <c:v>1661</c:v>
                </c:pt>
                <c:pt idx="1661">
                  <c:v>1662</c:v>
                </c:pt>
                <c:pt idx="1662">
                  <c:v>1663</c:v>
                </c:pt>
                <c:pt idx="1663">
                  <c:v>1664</c:v>
                </c:pt>
                <c:pt idx="1664">
                  <c:v>1665</c:v>
                </c:pt>
                <c:pt idx="1665">
                  <c:v>1666</c:v>
                </c:pt>
                <c:pt idx="1666">
                  <c:v>1667</c:v>
                </c:pt>
                <c:pt idx="1667">
                  <c:v>1668</c:v>
                </c:pt>
                <c:pt idx="1668">
                  <c:v>1669</c:v>
                </c:pt>
                <c:pt idx="1669">
                  <c:v>1670</c:v>
                </c:pt>
                <c:pt idx="1670">
                  <c:v>1671</c:v>
                </c:pt>
                <c:pt idx="1671">
                  <c:v>1672</c:v>
                </c:pt>
                <c:pt idx="1672">
                  <c:v>1673</c:v>
                </c:pt>
                <c:pt idx="1673">
                  <c:v>1674</c:v>
                </c:pt>
                <c:pt idx="1674">
                  <c:v>1675</c:v>
                </c:pt>
                <c:pt idx="1675">
                  <c:v>1676</c:v>
                </c:pt>
                <c:pt idx="1676">
                  <c:v>1677</c:v>
                </c:pt>
                <c:pt idx="1677">
                  <c:v>1678</c:v>
                </c:pt>
                <c:pt idx="1678">
                  <c:v>1679</c:v>
                </c:pt>
                <c:pt idx="1679">
                  <c:v>1680</c:v>
                </c:pt>
                <c:pt idx="1680">
                  <c:v>1681</c:v>
                </c:pt>
                <c:pt idx="1681">
                  <c:v>1682</c:v>
                </c:pt>
                <c:pt idx="1682">
                  <c:v>1683</c:v>
                </c:pt>
                <c:pt idx="1683">
                  <c:v>1684</c:v>
                </c:pt>
                <c:pt idx="1684">
                  <c:v>1685</c:v>
                </c:pt>
                <c:pt idx="1685">
                  <c:v>1686</c:v>
                </c:pt>
                <c:pt idx="1686">
                  <c:v>1687</c:v>
                </c:pt>
                <c:pt idx="1687">
                  <c:v>1688</c:v>
                </c:pt>
                <c:pt idx="1688">
                  <c:v>1689</c:v>
                </c:pt>
                <c:pt idx="1689">
                  <c:v>1690</c:v>
                </c:pt>
                <c:pt idx="1690">
                  <c:v>1691</c:v>
                </c:pt>
                <c:pt idx="1691">
                  <c:v>1692</c:v>
                </c:pt>
                <c:pt idx="1692">
                  <c:v>1693</c:v>
                </c:pt>
                <c:pt idx="1693">
                  <c:v>1694</c:v>
                </c:pt>
                <c:pt idx="1694">
                  <c:v>1695</c:v>
                </c:pt>
                <c:pt idx="1695">
                  <c:v>1696</c:v>
                </c:pt>
                <c:pt idx="1696">
                  <c:v>1697</c:v>
                </c:pt>
                <c:pt idx="1697">
                  <c:v>1698</c:v>
                </c:pt>
                <c:pt idx="1698">
                  <c:v>1699</c:v>
                </c:pt>
                <c:pt idx="1699">
                  <c:v>1700</c:v>
                </c:pt>
                <c:pt idx="1700">
                  <c:v>1701</c:v>
                </c:pt>
                <c:pt idx="1701">
                  <c:v>1702</c:v>
                </c:pt>
                <c:pt idx="1702">
                  <c:v>1703</c:v>
                </c:pt>
                <c:pt idx="1703">
                  <c:v>1704</c:v>
                </c:pt>
                <c:pt idx="1704">
                  <c:v>1705</c:v>
                </c:pt>
                <c:pt idx="1705">
                  <c:v>1706</c:v>
                </c:pt>
                <c:pt idx="1706">
                  <c:v>1707</c:v>
                </c:pt>
                <c:pt idx="1707">
                  <c:v>1708</c:v>
                </c:pt>
                <c:pt idx="1708">
                  <c:v>1709</c:v>
                </c:pt>
                <c:pt idx="1709">
                  <c:v>1710</c:v>
                </c:pt>
                <c:pt idx="1710">
                  <c:v>1711</c:v>
                </c:pt>
                <c:pt idx="1711">
                  <c:v>1712</c:v>
                </c:pt>
                <c:pt idx="1712">
                  <c:v>1713</c:v>
                </c:pt>
                <c:pt idx="1713">
                  <c:v>1714</c:v>
                </c:pt>
                <c:pt idx="1714">
                  <c:v>1715</c:v>
                </c:pt>
                <c:pt idx="1715">
                  <c:v>1716</c:v>
                </c:pt>
                <c:pt idx="1716">
                  <c:v>1717</c:v>
                </c:pt>
                <c:pt idx="1717">
                  <c:v>1718</c:v>
                </c:pt>
                <c:pt idx="1718">
                  <c:v>1719</c:v>
                </c:pt>
                <c:pt idx="1719">
                  <c:v>1720</c:v>
                </c:pt>
                <c:pt idx="1720">
                  <c:v>1721</c:v>
                </c:pt>
                <c:pt idx="1721">
                  <c:v>1722</c:v>
                </c:pt>
                <c:pt idx="1722">
                  <c:v>1723</c:v>
                </c:pt>
                <c:pt idx="1723">
                  <c:v>1724</c:v>
                </c:pt>
                <c:pt idx="1724">
                  <c:v>1725</c:v>
                </c:pt>
                <c:pt idx="1725">
                  <c:v>1726</c:v>
                </c:pt>
                <c:pt idx="1726">
                  <c:v>1727</c:v>
                </c:pt>
                <c:pt idx="1727">
                  <c:v>1728</c:v>
                </c:pt>
                <c:pt idx="1728">
                  <c:v>1729</c:v>
                </c:pt>
                <c:pt idx="1729">
                  <c:v>1730</c:v>
                </c:pt>
                <c:pt idx="1730">
                  <c:v>1731</c:v>
                </c:pt>
                <c:pt idx="1731">
                  <c:v>1732</c:v>
                </c:pt>
                <c:pt idx="1732">
                  <c:v>1733</c:v>
                </c:pt>
                <c:pt idx="1733">
                  <c:v>1734</c:v>
                </c:pt>
                <c:pt idx="1734">
                  <c:v>1735</c:v>
                </c:pt>
                <c:pt idx="1735">
                  <c:v>1736</c:v>
                </c:pt>
                <c:pt idx="1736">
                  <c:v>1737</c:v>
                </c:pt>
                <c:pt idx="1737">
                  <c:v>1738</c:v>
                </c:pt>
                <c:pt idx="1738">
                  <c:v>1739</c:v>
                </c:pt>
                <c:pt idx="1739">
                  <c:v>1740</c:v>
                </c:pt>
                <c:pt idx="1740">
                  <c:v>1741</c:v>
                </c:pt>
                <c:pt idx="1741">
                  <c:v>1742</c:v>
                </c:pt>
                <c:pt idx="1742">
                  <c:v>1743</c:v>
                </c:pt>
                <c:pt idx="1743">
                  <c:v>1744</c:v>
                </c:pt>
                <c:pt idx="1744">
                  <c:v>1745</c:v>
                </c:pt>
                <c:pt idx="1745">
                  <c:v>1746</c:v>
                </c:pt>
                <c:pt idx="1746">
                  <c:v>1747</c:v>
                </c:pt>
                <c:pt idx="1747">
                  <c:v>1748</c:v>
                </c:pt>
                <c:pt idx="1748">
                  <c:v>1749</c:v>
                </c:pt>
                <c:pt idx="1749">
                  <c:v>1750</c:v>
                </c:pt>
                <c:pt idx="1750">
                  <c:v>1751</c:v>
                </c:pt>
                <c:pt idx="1751">
                  <c:v>1752</c:v>
                </c:pt>
                <c:pt idx="1752">
                  <c:v>1753</c:v>
                </c:pt>
                <c:pt idx="1753">
                  <c:v>1754</c:v>
                </c:pt>
                <c:pt idx="1754">
                  <c:v>1755</c:v>
                </c:pt>
                <c:pt idx="1755">
                  <c:v>1756</c:v>
                </c:pt>
                <c:pt idx="1756">
                  <c:v>1757</c:v>
                </c:pt>
                <c:pt idx="1757">
                  <c:v>1758</c:v>
                </c:pt>
                <c:pt idx="1758">
                  <c:v>1759</c:v>
                </c:pt>
                <c:pt idx="1759">
                  <c:v>1760</c:v>
                </c:pt>
                <c:pt idx="1760">
                  <c:v>1761</c:v>
                </c:pt>
                <c:pt idx="1761">
                  <c:v>1762</c:v>
                </c:pt>
                <c:pt idx="1762">
                  <c:v>1763</c:v>
                </c:pt>
                <c:pt idx="1763">
                  <c:v>1764</c:v>
                </c:pt>
                <c:pt idx="1764">
                  <c:v>1765</c:v>
                </c:pt>
                <c:pt idx="1765">
                  <c:v>1766</c:v>
                </c:pt>
                <c:pt idx="1766">
                  <c:v>1767</c:v>
                </c:pt>
                <c:pt idx="1767">
                  <c:v>1768</c:v>
                </c:pt>
                <c:pt idx="1768">
                  <c:v>1769</c:v>
                </c:pt>
                <c:pt idx="1769">
                  <c:v>1770</c:v>
                </c:pt>
                <c:pt idx="1770">
                  <c:v>1771</c:v>
                </c:pt>
                <c:pt idx="1771">
                  <c:v>1772</c:v>
                </c:pt>
                <c:pt idx="1772">
                  <c:v>1773</c:v>
                </c:pt>
                <c:pt idx="1773">
                  <c:v>1774</c:v>
                </c:pt>
                <c:pt idx="1774">
                  <c:v>1775</c:v>
                </c:pt>
                <c:pt idx="1775">
                  <c:v>1776</c:v>
                </c:pt>
                <c:pt idx="1776">
                  <c:v>1777</c:v>
                </c:pt>
                <c:pt idx="1777">
                  <c:v>1778</c:v>
                </c:pt>
                <c:pt idx="1778">
                  <c:v>1779</c:v>
                </c:pt>
                <c:pt idx="1779">
                  <c:v>1780</c:v>
                </c:pt>
                <c:pt idx="1780">
                  <c:v>1781</c:v>
                </c:pt>
                <c:pt idx="1781">
                  <c:v>1782</c:v>
                </c:pt>
                <c:pt idx="1782">
                  <c:v>1783</c:v>
                </c:pt>
                <c:pt idx="1783">
                  <c:v>1784</c:v>
                </c:pt>
                <c:pt idx="1784">
                  <c:v>1785</c:v>
                </c:pt>
                <c:pt idx="1785">
                  <c:v>1786</c:v>
                </c:pt>
                <c:pt idx="1786">
                  <c:v>1787</c:v>
                </c:pt>
                <c:pt idx="1787">
                  <c:v>1788</c:v>
                </c:pt>
                <c:pt idx="1788">
                  <c:v>1789</c:v>
                </c:pt>
                <c:pt idx="1789">
                  <c:v>1790</c:v>
                </c:pt>
                <c:pt idx="1790">
                  <c:v>1791</c:v>
                </c:pt>
                <c:pt idx="1791">
                  <c:v>1792</c:v>
                </c:pt>
                <c:pt idx="1792">
                  <c:v>1793</c:v>
                </c:pt>
                <c:pt idx="1793">
                  <c:v>1794</c:v>
                </c:pt>
                <c:pt idx="1794">
                  <c:v>1795</c:v>
                </c:pt>
                <c:pt idx="1795">
                  <c:v>1796</c:v>
                </c:pt>
                <c:pt idx="1796">
                  <c:v>1797</c:v>
                </c:pt>
                <c:pt idx="1797">
                  <c:v>1798</c:v>
                </c:pt>
                <c:pt idx="1798">
                  <c:v>1799</c:v>
                </c:pt>
                <c:pt idx="1799">
                  <c:v>1800</c:v>
                </c:pt>
                <c:pt idx="1800">
                  <c:v>1801</c:v>
                </c:pt>
                <c:pt idx="1801">
                  <c:v>1802</c:v>
                </c:pt>
                <c:pt idx="1802">
                  <c:v>1803</c:v>
                </c:pt>
                <c:pt idx="1803">
                  <c:v>1804</c:v>
                </c:pt>
                <c:pt idx="1804">
                  <c:v>1805</c:v>
                </c:pt>
                <c:pt idx="1805">
                  <c:v>1806</c:v>
                </c:pt>
                <c:pt idx="1806">
                  <c:v>1807</c:v>
                </c:pt>
                <c:pt idx="1807">
                  <c:v>1808</c:v>
                </c:pt>
                <c:pt idx="1808">
                  <c:v>1809</c:v>
                </c:pt>
                <c:pt idx="1809">
                  <c:v>1810</c:v>
                </c:pt>
                <c:pt idx="1810">
                  <c:v>1811</c:v>
                </c:pt>
                <c:pt idx="1811">
                  <c:v>1812</c:v>
                </c:pt>
                <c:pt idx="1812">
                  <c:v>1813</c:v>
                </c:pt>
                <c:pt idx="1813">
                  <c:v>1814</c:v>
                </c:pt>
                <c:pt idx="1814">
                  <c:v>1815</c:v>
                </c:pt>
                <c:pt idx="1815">
                  <c:v>1816</c:v>
                </c:pt>
                <c:pt idx="1816">
                  <c:v>1817</c:v>
                </c:pt>
                <c:pt idx="1817">
                  <c:v>1818</c:v>
                </c:pt>
                <c:pt idx="1818">
                  <c:v>1819</c:v>
                </c:pt>
                <c:pt idx="1819">
                  <c:v>1820</c:v>
                </c:pt>
                <c:pt idx="1820">
                  <c:v>1821</c:v>
                </c:pt>
                <c:pt idx="1821">
                  <c:v>1822</c:v>
                </c:pt>
                <c:pt idx="1822">
                  <c:v>1823</c:v>
                </c:pt>
                <c:pt idx="1823">
                  <c:v>1824</c:v>
                </c:pt>
                <c:pt idx="1824">
                  <c:v>1825</c:v>
                </c:pt>
                <c:pt idx="1825">
                  <c:v>1826</c:v>
                </c:pt>
                <c:pt idx="1826">
                  <c:v>1827</c:v>
                </c:pt>
                <c:pt idx="1827">
                  <c:v>1828</c:v>
                </c:pt>
                <c:pt idx="1828">
                  <c:v>1829</c:v>
                </c:pt>
                <c:pt idx="1829">
                  <c:v>1830</c:v>
                </c:pt>
                <c:pt idx="1830">
                  <c:v>1831</c:v>
                </c:pt>
                <c:pt idx="1831">
                  <c:v>1832</c:v>
                </c:pt>
                <c:pt idx="1832">
                  <c:v>1833</c:v>
                </c:pt>
                <c:pt idx="1833">
                  <c:v>1834</c:v>
                </c:pt>
                <c:pt idx="1834">
                  <c:v>1835</c:v>
                </c:pt>
                <c:pt idx="1835">
                  <c:v>1836</c:v>
                </c:pt>
                <c:pt idx="1836">
                  <c:v>1837</c:v>
                </c:pt>
                <c:pt idx="1837">
                  <c:v>1838</c:v>
                </c:pt>
                <c:pt idx="1838">
                  <c:v>1839</c:v>
                </c:pt>
                <c:pt idx="1839">
                  <c:v>1840</c:v>
                </c:pt>
                <c:pt idx="1840">
                  <c:v>1841</c:v>
                </c:pt>
                <c:pt idx="1841">
                  <c:v>1842</c:v>
                </c:pt>
                <c:pt idx="1842">
                  <c:v>1843</c:v>
                </c:pt>
                <c:pt idx="1843">
                  <c:v>1844</c:v>
                </c:pt>
                <c:pt idx="1844">
                  <c:v>1845</c:v>
                </c:pt>
                <c:pt idx="1845">
                  <c:v>1846</c:v>
                </c:pt>
                <c:pt idx="1846">
                  <c:v>1847</c:v>
                </c:pt>
                <c:pt idx="1847">
                  <c:v>1848</c:v>
                </c:pt>
                <c:pt idx="1848">
                  <c:v>1849</c:v>
                </c:pt>
                <c:pt idx="1849">
                  <c:v>1850</c:v>
                </c:pt>
                <c:pt idx="1850">
                  <c:v>1851</c:v>
                </c:pt>
                <c:pt idx="1851">
                  <c:v>1852</c:v>
                </c:pt>
                <c:pt idx="1852">
                  <c:v>1853</c:v>
                </c:pt>
                <c:pt idx="1853">
                  <c:v>1854</c:v>
                </c:pt>
                <c:pt idx="1854">
                  <c:v>1855</c:v>
                </c:pt>
                <c:pt idx="1855">
                  <c:v>1856</c:v>
                </c:pt>
                <c:pt idx="1856">
                  <c:v>1857</c:v>
                </c:pt>
                <c:pt idx="1857">
                  <c:v>1858</c:v>
                </c:pt>
                <c:pt idx="1858">
                  <c:v>1859</c:v>
                </c:pt>
                <c:pt idx="1859">
                  <c:v>1860</c:v>
                </c:pt>
                <c:pt idx="1860">
                  <c:v>1861</c:v>
                </c:pt>
                <c:pt idx="1861">
                  <c:v>1862</c:v>
                </c:pt>
                <c:pt idx="1862">
                  <c:v>1863</c:v>
                </c:pt>
                <c:pt idx="1863">
                  <c:v>1864</c:v>
                </c:pt>
                <c:pt idx="1864">
                  <c:v>1865</c:v>
                </c:pt>
                <c:pt idx="1865">
                  <c:v>1866</c:v>
                </c:pt>
                <c:pt idx="1866">
                  <c:v>1867</c:v>
                </c:pt>
                <c:pt idx="1867">
                  <c:v>1868</c:v>
                </c:pt>
                <c:pt idx="1868">
                  <c:v>1869</c:v>
                </c:pt>
                <c:pt idx="1869">
                  <c:v>1870</c:v>
                </c:pt>
                <c:pt idx="1870">
                  <c:v>1871</c:v>
                </c:pt>
                <c:pt idx="1871">
                  <c:v>1872</c:v>
                </c:pt>
                <c:pt idx="1872">
                  <c:v>1873</c:v>
                </c:pt>
                <c:pt idx="1873">
                  <c:v>1874</c:v>
                </c:pt>
                <c:pt idx="1874">
                  <c:v>1875</c:v>
                </c:pt>
                <c:pt idx="1875">
                  <c:v>1876</c:v>
                </c:pt>
                <c:pt idx="1876">
                  <c:v>1877</c:v>
                </c:pt>
                <c:pt idx="1877">
                  <c:v>1878</c:v>
                </c:pt>
                <c:pt idx="1878">
                  <c:v>1879</c:v>
                </c:pt>
                <c:pt idx="1879">
                  <c:v>1880</c:v>
                </c:pt>
                <c:pt idx="1880">
                  <c:v>1881</c:v>
                </c:pt>
                <c:pt idx="1881">
                  <c:v>1882</c:v>
                </c:pt>
                <c:pt idx="1882">
                  <c:v>1883</c:v>
                </c:pt>
                <c:pt idx="1883">
                  <c:v>1884</c:v>
                </c:pt>
                <c:pt idx="1884">
                  <c:v>1885</c:v>
                </c:pt>
                <c:pt idx="1885">
                  <c:v>1886</c:v>
                </c:pt>
                <c:pt idx="1886">
                  <c:v>1887</c:v>
                </c:pt>
                <c:pt idx="1887">
                  <c:v>1888</c:v>
                </c:pt>
                <c:pt idx="1888">
                  <c:v>1889</c:v>
                </c:pt>
                <c:pt idx="1889">
                  <c:v>1890</c:v>
                </c:pt>
                <c:pt idx="1890">
                  <c:v>1891</c:v>
                </c:pt>
                <c:pt idx="1891">
                  <c:v>1892</c:v>
                </c:pt>
                <c:pt idx="1892">
                  <c:v>1893</c:v>
                </c:pt>
                <c:pt idx="1893">
                  <c:v>1894</c:v>
                </c:pt>
                <c:pt idx="1894">
                  <c:v>1895</c:v>
                </c:pt>
                <c:pt idx="1895">
                  <c:v>1896</c:v>
                </c:pt>
                <c:pt idx="1896">
                  <c:v>1897</c:v>
                </c:pt>
                <c:pt idx="1897">
                  <c:v>1898</c:v>
                </c:pt>
                <c:pt idx="1898">
                  <c:v>1899</c:v>
                </c:pt>
                <c:pt idx="1899">
                  <c:v>1900</c:v>
                </c:pt>
                <c:pt idx="1900">
                  <c:v>1901</c:v>
                </c:pt>
                <c:pt idx="1901">
                  <c:v>1902</c:v>
                </c:pt>
                <c:pt idx="1902">
                  <c:v>1903</c:v>
                </c:pt>
                <c:pt idx="1903">
                  <c:v>1904</c:v>
                </c:pt>
                <c:pt idx="1904">
                  <c:v>1905</c:v>
                </c:pt>
                <c:pt idx="1905">
                  <c:v>1906</c:v>
                </c:pt>
                <c:pt idx="1906">
                  <c:v>1907</c:v>
                </c:pt>
                <c:pt idx="1907">
                  <c:v>1908</c:v>
                </c:pt>
                <c:pt idx="1908">
                  <c:v>1909</c:v>
                </c:pt>
                <c:pt idx="1909">
                  <c:v>1910</c:v>
                </c:pt>
                <c:pt idx="1910">
                  <c:v>1911</c:v>
                </c:pt>
                <c:pt idx="1911">
                  <c:v>1912</c:v>
                </c:pt>
                <c:pt idx="1912">
                  <c:v>1913</c:v>
                </c:pt>
                <c:pt idx="1913">
                  <c:v>1914</c:v>
                </c:pt>
                <c:pt idx="1914">
                  <c:v>1915</c:v>
                </c:pt>
                <c:pt idx="1915">
                  <c:v>1916</c:v>
                </c:pt>
                <c:pt idx="1916">
                  <c:v>1917</c:v>
                </c:pt>
                <c:pt idx="1917">
                  <c:v>1918</c:v>
                </c:pt>
                <c:pt idx="1918">
                  <c:v>1919</c:v>
                </c:pt>
                <c:pt idx="1919">
                  <c:v>1920</c:v>
                </c:pt>
                <c:pt idx="1920">
                  <c:v>1921</c:v>
                </c:pt>
                <c:pt idx="1921">
                  <c:v>1922</c:v>
                </c:pt>
                <c:pt idx="1922">
                  <c:v>1923</c:v>
                </c:pt>
                <c:pt idx="1923">
                  <c:v>1924</c:v>
                </c:pt>
                <c:pt idx="1924">
                  <c:v>1925</c:v>
                </c:pt>
                <c:pt idx="1925">
                  <c:v>1926</c:v>
                </c:pt>
                <c:pt idx="1926">
                  <c:v>1927</c:v>
                </c:pt>
                <c:pt idx="1927">
                  <c:v>1928</c:v>
                </c:pt>
                <c:pt idx="1928">
                  <c:v>1929</c:v>
                </c:pt>
                <c:pt idx="1929">
                  <c:v>1930</c:v>
                </c:pt>
                <c:pt idx="1930">
                  <c:v>1931</c:v>
                </c:pt>
                <c:pt idx="1931">
                  <c:v>1932</c:v>
                </c:pt>
                <c:pt idx="1932">
                  <c:v>1933</c:v>
                </c:pt>
                <c:pt idx="1933">
                  <c:v>1934</c:v>
                </c:pt>
                <c:pt idx="1934">
                  <c:v>1935</c:v>
                </c:pt>
                <c:pt idx="1935">
                  <c:v>1936</c:v>
                </c:pt>
                <c:pt idx="1936">
                  <c:v>1937</c:v>
                </c:pt>
                <c:pt idx="1937">
                  <c:v>1938</c:v>
                </c:pt>
                <c:pt idx="1938">
                  <c:v>1939</c:v>
                </c:pt>
                <c:pt idx="1939">
                  <c:v>1940</c:v>
                </c:pt>
                <c:pt idx="1940">
                  <c:v>1941</c:v>
                </c:pt>
                <c:pt idx="1941">
                  <c:v>1942</c:v>
                </c:pt>
                <c:pt idx="1942">
                  <c:v>1943</c:v>
                </c:pt>
                <c:pt idx="1943">
                  <c:v>1944</c:v>
                </c:pt>
                <c:pt idx="1944">
                  <c:v>1945</c:v>
                </c:pt>
                <c:pt idx="1945">
                  <c:v>1946</c:v>
                </c:pt>
                <c:pt idx="1946">
                  <c:v>1947</c:v>
                </c:pt>
                <c:pt idx="1947">
                  <c:v>1948</c:v>
                </c:pt>
                <c:pt idx="1948">
                  <c:v>1949</c:v>
                </c:pt>
                <c:pt idx="1949">
                  <c:v>1950</c:v>
                </c:pt>
                <c:pt idx="1950">
                  <c:v>1951</c:v>
                </c:pt>
                <c:pt idx="1951">
                  <c:v>1952</c:v>
                </c:pt>
                <c:pt idx="1952">
                  <c:v>1953</c:v>
                </c:pt>
                <c:pt idx="1953">
                  <c:v>1954</c:v>
                </c:pt>
                <c:pt idx="1954">
                  <c:v>1955</c:v>
                </c:pt>
                <c:pt idx="1955">
                  <c:v>1956</c:v>
                </c:pt>
                <c:pt idx="1956">
                  <c:v>1957</c:v>
                </c:pt>
                <c:pt idx="1957">
                  <c:v>1958</c:v>
                </c:pt>
                <c:pt idx="1958">
                  <c:v>1959</c:v>
                </c:pt>
                <c:pt idx="1959">
                  <c:v>1960</c:v>
                </c:pt>
                <c:pt idx="1960">
                  <c:v>1961</c:v>
                </c:pt>
                <c:pt idx="1961">
                  <c:v>1962</c:v>
                </c:pt>
                <c:pt idx="1962">
                  <c:v>1963</c:v>
                </c:pt>
                <c:pt idx="1963">
                  <c:v>1964</c:v>
                </c:pt>
                <c:pt idx="1964">
                  <c:v>1965</c:v>
                </c:pt>
                <c:pt idx="1965">
                  <c:v>1966</c:v>
                </c:pt>
                <c:pt idx="1966">
                  <c:v>1967</c:v>
                </c:pt>
                <c:pt idx="1967">
                  <c:v>1968</c:v>
                </c:pt>
                <c:pt idx="1968">
                  <c:v>1969</c:v>
                </c:pt>
                <c:pt idx="1969">
                  <c:v>1970</c:v>
                </c:pt>
                <c:pt idx="1970">
                  <c:v>1971</c:v>
                </c:pt>
                <c:pt idx="1971">
                  <c:v>1972</c:v>
                </c:pt>
                <c:pt idx="1972">
                  <c:v>1973</c:v>
                </c:pt>
                <c:pt idx="1973">
                  <c:v>1974</c:v>
                </c:pt>
                <c:pt idx="1974">
                  <c:v>1975</c:v>
                </c:pt>
                <c:pt idx="1975">
                  <c:v>1976</c:v>
                </c:pt>
                <c:pt idx="1976">
                  <c:v>1977</c:v>
                </c:pt>
                <c:pt idx="1977">
                  <c:v>1978</c:v>
                </c:pt>
                <c:pt idx="1978">
                  <c:v>1979</c:v>
                </c:pt>
                <c:pt idx="1979">
                  <c:v>1980</c:v>
                </c:pt>
                <c:pt idx="1980">
                  <c:v>1981</c:v>
                </c:pt>
                <c:pt idx="1981">
                  <c:v>1982</c:v>
                </c:pt>
                <c:pt idx="1982">
                  <c:v>1983</c:v>
                </c:pt>
                <c:pt idx="1983">
                  <c:v>1984</c:v>
                </c:pt>
                <c:pt idx="1984">
                  <c:v>1985</c:v>
                </c:pt>
                <c:pt idx="1985">
                  <c:v>1986</c:v>
                </c:pt>
                <c:pt idx="1986">
                  <c:v>1987</c:v>
                </c:pt>
                <c:pt idx="1987">
                  <c:v>1988</c:v>
                </c:pt>
                <c:pt idx="1988">
                  <c:v>1989</c:v>
                </c:pt>
                <c:pt idx="1989">
                  <c:v>1990</c:v>
                </c:pt>
                <c:pt idx="1990">
                  <c:v>1991</c:v>
                </c:pt>
                <c:pt idx="1991">
                  <c:v>1992</c:v>
                </c:pt>
                <c:pt idx="1992">
                  <c:v>1993</c:v>
                </c:pt>
                <c:pt idx="1993">
                  <c:v>1994</c:v>
                </c:pt>
                <c:pt idx="1994">
                  <c:v>1995</c:v>
                </c:pt>
                <c:pt idx="1995">
                  <c:v>1996</c:v>
                </c:pt>
                <c:pt idx="1996">
                  <c:v>1997</c:v>
                </c:pt>
                <c:pt idx="1997">
                  <c:v>1998</c:v>
                </c:pt>
                <c:pt idx="1998">
                  <c:v>1999</c:v>
                </c:pt>
                <c:pt idx="1999">
                  <c:v>2000</c:v>
                </c:pt>
                <c:pt idx="2000">
                  <c:v>2001</c:v>
                </c:pt>
                <c:pt idx="2001">
                  <c:v>2002</c:v>
                </c:pt>
                <c:pt idx="2002">
                  <c:v>2003</c:v>
                </c:pt>
                <c:pt idx="2003">
                  <c:v>2004</c:v>
                </c:pt>
                <c:pt idx="2004">
                  <c:v>2005</c:v>
                </c:pt>
                <c:pt idx="2005">
                  <c:v>2006</c:v>
                </c:pt>
                <c:pt idx="2006">
                  <c:v>2007</c:v>
                </c:pt>
                <c:pt idx="2007">
                  <c:v>2008</c:v>
                </c:pt>
                <c:pt idx="2008">
                  <c:v>2009</c:v>
                </c:pt>
                <c:pt idx="2009">
                  <c:v>2010</c:v>
                </c:pt>
                <c:pt idx="2010">
                  <c:v>2011</c:v>
                </c:pt>
                <c:pt idx="2011">
                  <c:v>2012</c:v>
                </c:pt>
                <c:pt idx="2012">
                  <c:v>2013</c:v>
                </c:pt>
                <c:pt idx="2013">
                  <c:v>2014</c:v>
                </c:pt>
                <c:pt idx="2014">
                  <c:v>2015</c:v>
                </c:pt>
                <c:pt idx="2015">
                  <c:v>2016</c:v>
                </c:pt>
                <c:pt idx="2016">
                  <c:v>2017</c:v>
                </c:pt>
                <c:pt idx="2017">
                  <c:v>2018</c:v>
                </c:pt>
                <c:pt idx="2018">
                  <c:v>2019</c:v>
                </c:pt>
                <c:pt idx="2019">
                  <c:v>2020</c:v>
                </c:pt>
                <c:pt idx="2020">
                  <c:v>2021</c:v>
                </c:pt>
                <c:pt idx="2021">
                  <c:v>2022</c:v>
                </c:pt>
                <c:pt idx="2022">
                  <c:v>2023</c:v>
                </c:pt>
                <c:pt idx="2023">
                  <c:v>2024</c:v>
                </c:pt>
                <c:pt idx="2024">
                  <c:v>2025</c:v>
                </c:pt>
                <c:pt idx="2025">
                  <c:v>2026</c:v>
                </c:pt>
                <c:pt idx="2026">
                  <c:v>2027</c:v>
                </c:pt>
                <c:pt idx="2027">
                  <c:v>2028</c:v>
                </c:pt>
                <c:pt idx="2028">
                  <c:v>2029</c:v>
                </c:pt>
                <c:pt idx="2029">
                  <c:v>2030</c:v>
                </c:pt>
                <c:pt idx="2030">
                  <c:v>2031</c:v>
                </c:pt>
                <c:pt idx="2031">
                  <c:v>2032</c:v>
                </c:pt>
                <c:pt idx="2032">
                  <c:v>2033</c:v>
                </c:pt>
                <c:pt idx="2033">
                  <c:v>2034</c:v>
                </c:pt>
                <c:pt idx="2034">
                  <c:v>2035</c:v>
                </c:pt>
                <c:pt idx="2035">
                  <c:v>2036</c:v>
                </c:pt>
                <c:pt idx="2036">
                  <c:v>2037</c:v>
                </c:pt>
                <c:pt idx="2037">
                  <c:v>2038</c:v>
                </c:pt>
                <c:pt idx="2038">
                  <c:v>2039</c:v>
                </c:pt>
                <c:pt idx="2039">
                  <c:v>2040</c:v>
                </c:pt>
                <c:pt idx="2040">
                  <c:v>2041</c:v>
                </c:pt>
                <c:pt idx="2041">
                  <c:v>2042</c:v>
                </c:pt>
                <c:pt idx="2042">
                  <c:v>2043</c:v>
                </c:pt>
                <c:pt idx="2043">
                  <c:v>2044</c:v>
                </c:pt>
                <c:pt idx="2044">
                  <c:v>2045</c:v>
                </c:pt>
                <c:pt idx="2045">
                  <c:v>2046</c:v>
                </c:pt>
                <c:pt idx="2046">
                  <c:v>2047</c:v>
                </c:pt>
                <c:pt idx="2047">
                  <c:v>2048</c:v>
                </c:pt>
                <c:pt idx="2048">
                  <c:v>2049</c:v>
                </c:pt>
                <c:pt idx="2049">
                  <c:v>2050</c:v>
                </c:pt>
                <c:pt idx="2050">
                  <c:v>2051</c:v>
                </c:pt>
                <c:pt idx="2051">
                  <c:v>2052</c:v>
                </c:pt>
                <c:pt idx="2052">
                  <c:v>2053</c:v>
                </c:pt>
                <c:pt idx="2053">
                  <c:v>2054</c:v>
                </c:pt>
                <c:pt idx="2054">
                  <c:v>2055</c:v>
                </c:pt>
                <c:pt idx="2055">
                  <c:v>2056</c:v>
                </c:pt>
                <c:pt idx="2056">
                  <c:v>2057</c:v>
                </c:pt>
                <c:pt idx="2057">
                  <c:v>2058</c:v>
                </c:pt>
                <c:pt idx="2058">
                  <c:v>2059</c:v>
                </c:pt>
                <c:pt idx="2059">
                  <c:v>2060</c:v>
                </c:pt>
                <c:pt idx="2060">
                  <c:v>2061</c:v>
                </c:pt>
                <c:pt idx="2061">
                  <c:v>2062</c:v>
                </c:pt>
                <c:pt idx="2062">
                  <c:v>2063</c:v>
                </c:pt>
                <c:pt idx="2063">
                  <c:v>2064</c:v>
                </c:pt>
                <c:pt idx="2064">
                  <c:v>2065</c:v>
                </c:pt>
                <c:pt idx="2065">
                  <c:v>2066</c:v>
                </c:pt>
                <c:pt idx="2066">
                  <c:v>2067</c:v>
                </c:pt>
                <c:pt idx="2067">
                  <c:v>2068</c:v>
                </c:pt>
                <c:pt idx="2068">
                  <c:v>2069</c:v>
                </c:pt>
                <c:pt idx="2069">
                  <c:v>2070</c:v>
                </c:pt>
                <c:pt idx="2070">
                  <c:v>2071</c:v>
                </c:pt>
                <c:pt idx="2071">
                  <c:v>2072</c:v>
                </c:pt>
                <c:pt idx="2072">
                  <c:v>2073</c:v>
                </c:pt>
                <c:pt idx="2073">
                  <c:v>2074</c:v>
                </c:pt>
                <c:pt idx="2074">
                  <c:v>2075</c:v>
                </c:pt>
                <c:pt idx="2075">
                  <c:v>2076</c:v>
                </c:pt>
                <c:pt idx="2076">
                  <c:v>2077</c:v>
                </c:pt>
                <c:pt idx="2077">
                  <c:v>2078</c:v>
                </c:pt>
                <c:pt idx="2078">
                  <c:v>2079</c:v>
                </c:pt>
                <c:pt idx="2079">
                  <c:v>2080</c:v>
                </c:pt>
                <c:pt idx="2080">
                  <c:v>2081</c:v>
                </c:pt>
                <c:pt idx="2081">
                  <c:v>2082</c:v>
                </c:pt>
                <c:pt idx="2082">
                  <c:v>2083</c:v>
                </c:pt>
                <c:pt idx="2083">
                  <c:v>2084</c:v>
                </c:pt>
                <c:pt idx="2084">
                  <c:v>2085</c:v>
                </c:pt>
                <c:pt idx="2085">
                  <c:v>2086</c:v>
                </c:pt>
                <c:pt idx="2086">
                  <c:v>2087</c:v>
                </c:pt>
                <c:pt idx="2087">
                  <c:v>2088</c:v>
                </c:pt>
                <c:pt idx="2088">
                  <c:v>2089</c:v>
                </c:pt>
                <c:pt idx="2089">
                  <c:v>2090</c:v>
                </c:pt>
                <c:pt idx="2090">
                  <c:v>2091</c:v>
                </c:pt>
                <c:pt idx="2091">
                  <c:v>2092</c:v>
                </c:pt>
                <c:pt idx="2092">
                  <c:v>2093</c:v>
                </c:pt>
                <c:pt idx="2093">
                  <c:v>2094</c:v>
                </c:pt>
                <c:pt idx="2094">
                  <c:v>2095</c:v>
                </c:pt>
                <c:pt idx="2095">
                  <c:v>2096</c:v>
                </c:pt>
                <c:pt idx="2096">
                  <c:v>2097</c:v>
                </c:pt>
                <c:pt idx="2097">
                  <c:v>2098</c:v>
                </c:pt>
                <c:pt idx="2098">
                  <c:v>2099</c:v>
                </c:pt>
                <c:pt idx="2099">
                  <c:v>2100</c:v>
                </c:pt>
                <c:pt idx="2100">
                  <c:v>2101</c:v>
                </c:pt>
                <c:pt idx="2101">
                  <c:v>2102</c:v>
                </c:pt>
                <c:pt idx="2102">
                  <c:v>2103</c:v>
                </c:pt>
                <c:pt idx="2103">
                  <c:v>2104</c:v>
                </c:pt>
                <c:pt idx="2104">
                  <c:v>2105</c:v>
                </c:pt>
                <c:pt idx="2105">
                  <c:v>2106</c:v>
                </c:pt>
                <c:pt idx="2106">
                  <c:v>2107</c:v>
                </c:pt>
                <c:pt idx="2107">
                  <c:v>2108</c:v>
                </c:pt>
                <c:pt idx="2108">
                  <c:v>2109</c:v>
                </c:pt>
                <c:pt idx="2109">
                  <c:v>2110</c:v>
                </c:pt>
                <c:pt idx="2110">
                  <c:v>2111</c:v>
                </c:pt>
                <c:pt idx="2111">
                  <c:v>2112</c:v>
                </c:pt>
                <c:pt idx="2112">
                  <c:v>2113</c:v>
                </c:pt>
                <c:pt idx="2113">
                  <c:v>2114</c:v>
                </c:pt>
                <c:pt idx="2114">
                  <c:v>2115</c:v>
                </c:pt>
                <c:pt idx="2115">
                  <c:v>2116</c:v>
                </c:pt>
                <c:pt idx="2116">
                  <c:v>2117</c:v>
                </c:pt>
                <c:pt idx="2117">
                  <c:v>2118</c:v>
                </c:pt>
                <c:pt idx="2118">
                  <c:v>2119</c:v>
                </c:pt>
                <c:pt idx="2119">
                  <c:v>2120</c:v>
                </c:pt>
                <c:pt idx="2120">
                  <c:v>2121</c:v>
                </c:pt>
                <c:pt idx="2121">
                  <c:v>2122</c:v>
                </c:pt>
                <c:pt idx="2122">
                  <c:v>2123</c:v>
                </c:pt>
                <c:pt idx="2123">
                  <c:v>2124</c:v>
                </c:pt>
                <c:pt idx="2124">
                  <c:v>2125</c:v>
                </c:pt>
                <c:pt idx="2125">
                  <c:v>2126</c:v>
                </c:pt>
                <c:pt idx="2126">
                  <c:v>2127</c:v>
                </c:pt>
                <c:pt idx="2127">
                  <c:v>2128</c:v>
                </c:pt>
                <c:pt idx="2128">
                  <c:v>2129</c:v>
                </c:pt>
                <c:pt idx="2129">
                  <c:v>2130</c:v>
                </c:pt>
                <c:pt idx="2130">
                  <c:v>2131</c:v>
                </c:pt>
                <c:pt idx="2131">
                  <c:v>2132</c:v>
                </c:pt>
                <c:pt idx="2132">
                  <c:v>2133</c:v>
                </c:pt>
                <c:pt idx="2133">
                  <c:v>2134</c:v>
                </c:pt>
                <c:pt idx="2134">
                  <c:v>2135</c:v>
                </c:pt>
                <c:pt idx="2135">
                  <c:v>2136</c:v>
                </c:pt>
                <c:pt idx="2136">
                  <c:v>2137</c:v>
                </c:pt>
                <c:pt idx="2137">
                  <c:v>2138</c:v>
                </c:pt>
                <c:pt idx="2138">
                  <c:v>2139</c:v>
                </c:pt>
                <c:pt idx="2139">
                  <c:v>2140</c:v>
                </c:pt>
                <c:pt idx="2140">
                  <c:v>2141</c:v>
                </c:pt>
                <c:pt idx="2141">
                  <c:v>2142</c:v>
                </c:pt>
                <c:pt idx="2142">
                  <c:v>2143</c:v>
                </c:pt>
                <c:pt idx="2143">
                  <c:v>2144</c:v>
                </c:pt>
                <c:pt idx="2144">
                  <c:v>2145</c:v>
                </c:pt>
                <c:pt idx="2145">
                  <c:v>2146</c:v>
                </c:pt>
                <c:pt idx="2146">
                  <c:v>2147</c:v>
                </c:pt>
                <c:pt idx="2147">
                  <c:v>2148</c:v>
                </c:pt>
                <c:pt idx="2148">
                  <c:v>2149</c:v>
                </c:pt>
                <c:pt idx="2149">
                  <c:v>2150</c:v>
                </c:pt>
                <c:pt idx="2150">
                  <c:v>2151</c:v>
                </c:pt>
                <c:pt idx="2151">
                  <c:v>2152</c:v>
                </c:pt>
                <c:pt idx="2152">
                  <c:v>2153</c:v>
                </c:pt>
                <c:pt idx="2153">
                  <c:v>2154</c:v>
                </c:pt>
                <c:pt idx="2154">
                  <c:v>2155</c:v>
                </c:pt>
                <c:pt idx="2155">
                  <c:v>2156</c:v>
                </c:pt>
                <c:pt idx="2156">
                  <c:v>2157</c:v>
                </c:pt>
                <c:pt idx="2157">
                  <c:v>2158</c:v>
                </c:pt>
                <c:pt idx="2158">
                  <c:v>2159</c:v>
                </c:pt>
                <c:pt idx="2159">
                  <c:v>2160</c:v>
                </c:pt>
                <c:pt idx="2160">
                  <c:v>2161</c:v>
                </c:pt>
                <c:pt idx="2161">
                  <c:v>2162</c:v>
                </c:pt>
                <c:pt idx="2162">
                  <c:v>2163</c:v>
                </c:pt>
                <c:pt idx="2163">
                  <c:v>2164</c:v>
                </c:pt>
                <c:pt idx="2164">
                  <c:v>2165</c:v>
                </c:pt>
                <c:pt idx="2165">
                  <c:v>2166</c:v>
                </c:pt>
                <c:pt idx="2166">
                  <c:v>2167</c:v>
                </c:pt>
                <c:pt idx="2167">
                  <c:v>2168</c:v>
                </c:pt>
                <c:pt idx="2168">
                  <c:v>2169</c:v>
                </c:pt>
                <c:pt idx="2169">
                  <c:v>2170</c:v>
                </c:pt>
                <c:pt idx="2170">
                  <c:v>2171</c:v>
                </c:pt>
                <c:pt idx="2171">
                  <c:v>2172</c:v>
                </c:pt>
                <c:pt idx="2172">
                  <c:v>2173</c:v>
                </c:pt>
                <c:pt idx="2173">
                  <c:v>2174</c:v>
                </c:pt>
                <c:pt idx="2174">
                  <c:v>2175</c:v>
                </c:pt>
                <c:pt idx="2175">
                  <c:v>2176</c:v>
                </c:pt>
                <c:pt idx="2176">
                  <c:v>2177</c:v>
                </c:pt>
                <c:pt idx="2177">
                  <c:v>2178</c:v>
                </c:pt>
                <c:pt idx="2178">
                  <c:v>2179</c:v>
                </c:pt>
                <c:pt idx="2179">
                  <c:v>2180</c:v>
                </c:pt>
                <c:pt idx="2180">
                  <c:v>2181</c:v>
                </c:pt>
                <c:pt idx="2181">
                  <c:v>2182</c:v>
                </c:pt>
                <c:pt idx="2182">
                  <c:v>2183</c:v>
                </c:pt>
                <c:pt idx="2183">
                  <c:v>2184</c:v>
                </c:pt>
                <c:pt idx="2184">
                  <c:v>2185</c:v>
                </c:pt>
                <c:pt idx="2185">
                  <c:v>2186</c:v>
                </c:pt>
                <c:pt idx="2186">
                  <c:v>2187</c:v>
                </c:pt>
                <c:pt idx="2187">
                  <c:v>2188</c:v>
                </c:pt>
                <c:pt idx="2188">
                  <c:v>2189</c:v>
                </c:pt>
                <c:pt idx="2189">
                  <c:v>2190</c:v>
                </c:pt>
                <c:pt idx="2190">
                  <c:v>2191</c:v>
                </c:pt>
                <c:pt idx="2191">
                  <c:v>2192</c:v>
                </c:pt>
                <c:pt idx="2192">
                  <c:v>2193</c:v>
                </c:pt>
                <c:pt idx="2193">
                  <c:v>2194</c:v>
                </c:pt>
                <c:pt idx="2194">
                  <c:v>2195</c:v>
                </c:pt>
                <c:pt idx="2195">
                  <c:v>2196</c:v>
                </c:pt>
                <c:pt idx="2196">
                  <c:v>2197</c:v>
                </c:pt>
                <c:pt idx="2197">
                  <c:v>2198</c:v>
                </c:pt>
                <c:pt idx="2198">
                  <c:v>2199</c:v>
                </c:pt>
                <c:pt idx="2199">
                  <c:v>2200</c:v>
                </c:pt>
                <c:pt idx="2200">
                  <c:v>2201</c:v>
                </c:pt>
                <c:pt idx="2201">
                  <c:v>2202</c:v>
                </c:pt>
                <c:pt idx="2202">
                  <c:v>2203</c:v>
                </c:pt>
                <c:pt idx="2203">
                  <c:v>2204</c:v>
                </c:pt>
                <c:pt idx="2204">
                  <c:v>2205</c:v>
                </c:pt>
                <c:pt idx="2205">
                  <c:v>2206</c:v>
                </c:pt>
                <c:pt idx="2206">
                  <c:v>2207</c:v>
                </c:pt>
                <c:pt idx="2207">
                  <c:v>2208</c:v>
                </c:pt>
                <c:pt idx="2208">
                  <c:v>2209</c:v>
                </c:pt>
                <c:pt idx="2209">
                  <c:v>2210</c:v>
                </c:pt>
                <c:pt idx="2210">
                  <c:v>2211</c:v>
                </c:pt>
                <c:pt idx="2211">
                  <c:v>2212</c:v>
                </c:pt>
                <c:pt idx="2212">
                  <c:v>2213</c:v>
                </c:pt>
                <c:pt idx="2213">
                  <c:v>2214</c:v>
                </c:pt>
                <c:pt idx="2214">
                  <c:v>2215</c:v>
                </c:pt>
                <c:pt idx="2215">
                  <c:v>2216</c:v>
                </c:pt>
                <c:pt idx="2216">
                  <c:v>2217</c:v>
                </c:pt>
                <c:pt idx="2217">
                  <c:v>2218</c:v>
                </c:pt>
                <c:pt idx="2218">
                  <c:v>2219</c:v>
                </c:pt>
                <c:pt idx="2219">
                  <c:v>2220</c:v>
                </c:pt>
                <c:pt idx="2220">
                  <c:v>2221</c:v>
                </c:pt>
                <c:pt idx="2221">
                  <c:v>2222</c:v>
                </c:pt>
                <c:pt idx="2222">
                  <c:v>2223</c:v>
                </c:pt>
                <c:pt idx="2223">
                  <c:v>2224</c:v>
                </c:pt>
                <c:pt idx="2224">
                  <c:v>2225</c:v>
                </c:pt>
                <c:pt idx="2225">
                  <c:v>2226</c:v>
                </c:pt>
                <c:pt idx="2226">
                  <c:v>2227</c:v>
                </c:pt>
                <c:pt idx="2227">
                  <c:v>2228</c:v>
                </c:pt>
                <c:pt idx="2228">
                  <c:v>2229</c:v>
                </c:pt>
                <c:pt idx="2229">
                  <c:v>2230</c:v>
                </c:pt>
                <c:pt idx="2230">
                  <c:v>2231</c:v>
                </c:pt>
                <c:pt idx="2231">
                  <c:v>2232</c:v>
                </c:pt>
                <c:pt idx="2232">
                  <c:v>2233</c:v>
                </c:pt>
                <c:pt idx="2233">
                  <c:v>2234</c:v>
                </c:pt>
                <c:pt idx="2234">
                  <c:v>2235</c:v>
                </c:pt>
                <c:pt idx="2235">
                  <c:v>2236</c:v>
                </c:pt>
                <c:pt idx="2236">
                  <c:v>2237</c:v>
                </c:pt>
                <c:pt idx="2237">
                  <c:v>2238</c:v>
                </c:pt>
                <c:pt idx="2238">
                  <c:v>2239</c:v>
                </c:pt>
                <c:pt idx="2239">
                  <c:v>2240</c:v>
                </c:pt>
                <c:pt idx="2240">
                  <c:v>2241</c:v>
                </c:pt>
                <c:pt idx="2241">
                  <c:v>2242</c:v>
                </c:pt>
                <c:pt idx="2242">
                  <c:v>2243</c:v>
                </c:pt>
                <c:pt idx="2243">
                  <c:v>2244</c:v>
                </c:pt>
                <c:pt idx="2244">
                  <c:v>2245</c:v>
                </c:pt>
                <c:pt idx="2245">
                  <c:v>2246</c:v>
                </c:pt>
                <c:pt idx="2246">
                  <c:v>2247</c:v>
                </c:pt>
                <c:pt idx="2247">
                  <c:v>2248</c:v>
                </c:pt>
                <c:pt idx="2248">
                  <c:v>2249</c:v>
                </c:pt>
                <c:pt idx="2249">
                  <c:v>2250</c:v>
                </c:pt>
                <c:pt idx="2250">
                  <c:v>2251</c:v>
                </c:pt>
                <c:pt idx="2251">
                  <c:v>2252</c:v>
                </c:pt>
                <c:pt idx="2252">
                  <c:v>2253</c:v>
                </c:pt>
                <c:pt idx="2253">
                  <c:v>2254</c:v>
                </c:pt>
                <c:pt idx="2254">
                  <c:v>2255</c:v>
                </c:pt>
                <c:pt idx="2255">
                  <c:v>2256</c:v>
                </c:pt>
                <c:pt idx="2256">
                  <c:v>2257</c:v>
                </c:pt>
                <c:pt idx="2257">
                  <c:v>2258</c:v>
                </c:pt>
                <c:pt idx="2258">
                  <c:v>2259</c:v>
                </c:pt>
                <c:pt idx="2259">
                  <c:v>2260</c:v>
                </c:pt>
                <c:pt idx="2260">
                  <c:v>2261</c:v>
                </c:pt>
                <c:pt idx="2261">
                  <c:v>2262</c:v>
                </c:pt>
                <c:pt idx="2262">
                  <c:v>2263</c:v>
                </c:pt>
                <c:pt idx="2263">
                  <c:v>2264</c:v>
                </c:pt>
                <c:pt idx="2264">
                  <c:v>2265</c:v>
                </c:pt>
                <c:pt idx="2265">
                  <c:v>2266</c:v>
                </c:pt>
                <c:pt idx="2266">
                  <c:v>2267</c:v>
                </c:pt>
                <c:pt idx="2267">
                  <c:v>2268</c:v>
                </c:pt>
                <c:pt idx="2268">
                  <c:v>2269</c:v>
                </c:pt>
                <c:pt idx="2269">
                  <c:v>2270</c:v>
                </c:pt>
                <c:pt idx="2270">
                  <c:v>2271</c:v>
                </c:pt>
                <c:pt idx="2271">
                  <c:v>2272</c:v>
                </c:pt>
                <c:pt idx="2272">
                  <c:v>2273</c:v>
                </c:pt>
                <c:pt idx="2273">
                  <c:v>2274</c:v>
                </c:pt>
                <c:pt idx="2274">
                  <c:v>2275</c:v>
                </c:pt>
                <c:pt idx="2275">
                  <c:v>2276</c:v>
                </c:pt>
                <c:pt idx="2276">
                  <c:v>2277</c:v>
                </c:pt>
                <c:pt idx="2277">
                  <c:v>2278</c:v>
                </c:pt>
                <c:pt idx="2278">
                  <c:v>2279</c:v>
                </c:pt>
                <c:pt idx="2279">
                  <c:v>2280</c:v>
                </c:pt>
                <c:pt idx="2280">
                  <c:v>2281</c:v>
                </c:pt>
                <c:pt idx="2281">
                  <c:v>2282</c:v>
                </c:pt>
                <c:pt idx="2282">
                  <c:v>2283</c:v>
                </c:pt>
                <c:pt idx="2283">
                  <c:v>2284</c:v>
                </c:pt>
                <c:pt idx="2284">
                  <c:v>2285</c:v>
                </c:pt>
                <c:pt idx="2285">
                  <c:v>2286</c:v>
                </c:pt>
                <c:pt idx="2286">
                  <c:v>2287</c:v>
                </c:pt>
                <c:pt idx="2287">
                  <c:v>2288</c:v>
                </c:pt>
                <c:pt idx="2288">
                  <c:v>2289</c:v>
                </c:pt>
                <c:pt idx="2289">
                  <c:v>2290</c:v>
                </c:pt>
                <c:pt idx="2290">
                  <c:v>2291</c:v>
                </c:pt>
                <c:pt idx="2291">
                  <c:v>2292</c:v>
                </c:pt>
                <c:pt idx="2292">
                  <c:v>2293</c:v>
                </c:pt>
                <c:pt idx="2293">
                  <c:v>2294</c:v>
                </c:pt>
                <c:pt idx="2294">
                  <c:v>2295</c:v>
                </c:pt>
                <c:pt idx="2295">
                  <c:v>2296</c:v>
                </c:pt>
                <c:pt idx="2296">
                  <c:v>2297</c:v>
                </c:pt>
                <c:pt idx="2297">
                  <c:v>2298</c:v>
                </c:pt>
                <c:pt idx="2298">
                  <c:v>2299</c:v>
                </c:pt>
                <c:pt idx="2299">
                  <c:v>2300</c:v>
                </c:pt>
                <c:pt idx="2300">
                  <c:v>2301</c:v>
                </c:pt>
                <c:pt idx="2301">
                  <c:v>2302</c:v>
                </c:pt>
                <c:pt idx="2302">
                  <c:v>2303</c:v>
                </c:pt>
                <c:pt idx="2303">
                  <c:v>2304</c:v>
                </c:pt>
                <c:pt idx="2304">
                  <c:v>2305</c:v>
                </c:pt>
                <c:pt idx="2305">
                  <c:v>2306</c:v>
                </c:pt>
                <c:pt idx="2306">
                  <c:v>2307</c:v>
                </c:pt>
                <c:pt idx="2307">
                  <c:v>2308</c:v>
                </c:pt>
                <c:pt idx="2308">
                  <c:v>2309</c:v>
                </c:pt>
                <c:pt idx="2309">
                  <c:v>2310</c:v>
                </c:pt>
                <c:pt idx="2310">
                  <c:v>2311</c:v>
                </c:pt>
                <c:pt idx="2311">
                  <c:v>2312</c:v>
                </c:pt>
                <c:pt idx="2312">
                  <c:v>2313</c:v>
                </c:pt>
                <c:pt idx="2313">
                  <c:v>2314</c:v>
                </c:pt>
                <c:pt idx="2314">
                  <c:v>2315</c:v>
                </c:pt>
                <c:pt idx="2315">
                  <c:v>2316</c:v>
                </c:pt>
                <c:pt idx="2316">
                  <c:v>2317</c:v>
                </c:pt>
                <c:pt idx="2317">
                  <c:v>2318</c:v>
                </c:pt>
                <c:pt idx="2318">
                  <c:v>2319</c:v>
                </c:pt>
                <c:pt idx="2319">
                  <c:v>2320</c:v>
                </c:pt>
                <c:pt idx="2320">
                  <c:v>2321</c:v>
                </c:pt>
                <c:pt idx="2321">
                  <c:v>2322</c:v>
                </c:pt>
                <c:pt idx="2322">
                  <c:v>2323</c:v>
                </c:pt>
                <c:pt idx="2323">
                  <c:v>2324</c:v>
                </c:pt>
                <c:pt idx="2324">
                  <c:v>2325</c:v>
                </c:pt>
                <c:pt idx="2325">
                  <c:v>2326</c:v>
                </c:pt>
                <c:pt idx="2326">
                  <c:v>2327</c:v>
                </c:pt>
                <c:pt idx="2327">
                  <c:v>2328</c:v>
                </c:pt>
                <c:pt idx="2328">
                  <c:v>2329</c:v>
                </c:pt>
                <c:pt idx="2329">
                  <c:v>2330</c:v>
                </c:pt>
                <c:pt idx="2330">
                  <c:v>2331</c:v>
                </c:pt>
                <c:pt idx="2331">
                  <c:v>2332</c:v>
                </c:pt>
                <c:pt idx="2332">
                  <c:v>2333</c:v>
                </c:pt>
                <c:pt idx="2333">
                  <c:v>2334</c:v>
                </c:pt>
                <c:pt idx="2334">
                  <c:v>2335</c:v>
                </c:pt>
                <c:pt idx="2335">
                  <c:v>2336</c:v>
                </c:pt>
                <c:pt idx="2336">
                  <c:v>2337</c:v>
                </c:pt>
                <c:pt idx="2337">
                  <c:v>2338</c:v>
                </c:pt>
                <c:pt idx="2338">
                  <c:v>2339</c:v>
                </c:pt>
                <c:pt idx="2339">
                  <c:v>2340</c:v>
                </c:pt>
                <c:pt idx="2340">
                  <c:v>2341</c:v>
                </c:pt>
                <c:pt idx="2341">
                  <c:v>2342</c:v>
                </c:pt>
                <c:pt idx="2342">
                  <c:v>2343</c:v>
                </c:pt>
                <c:pt idx="2343">
                  <c:v>2344</c:v>
                </c:pt>
                <c:pt idx="2344">
                  <c:v>2345</c:v>
                </c:pt>
                <c:pt idx="2345">
                  <c:v>2346</c:v>
                </c:pt>
                <c:pt idx="2346">
                  <c:v>2347</c:v>
                </c:pt>
                <c:pt idx="2347">
                  <c:v>2348</c:v>
                </c:pt>
                <c:pt idx="2348">
                  <c:v>2349</c:v>
                </c:pt>
                <c:pt idx="2349">
                  <c:v>2350</c:v>
                </c:pt>
                <c:pt idx="2350">
                  <c:v>2351</c:v>
                </c:pt>
                <c:pt idx="2351">
                  <c:v>2352</c:v>
                </c:pt>
                <c:pt idx="2352">
                  <c:v>2353</c:v>
                </c:pt>
                <c:pt idx="2353">
                  <c:v>2354</c:v>
                </c:pt>
                <c:pt idx="2354">
                  <c:v>2355</c:v>
                </c:pt>
                <c:pt idx="2355">
                  <c:v>2356</c:v>
                </c:pt>
                <c:pt idx="2356">
                  <c:v>2357</c:v>
                </c:pt>
                <c:pt idx="2357">
                  <c:v>2358</c:v>
                </c:pt>
                <c:pt idx="2358">
                  <c:v>2359</c:v>
                </c:pt>
                <c:pt idx="2359">
                  <c:v>2360</c:v>
                </c:pt>
                <c:pt idx="2360">
                  <c:v>2361</c:v>
                </c:pt>
                <c:pt idx="2361">
                  <c:v>2362</c:v>
                </c:pt>
                <c:pt idx="2362">
                  <c:v>2363</c:v>
                </c:pt>
                <c:pt idx="2363">
                  <c:v>2364</c:v>
                </c:pt>
                <c:pt idx="2364">
                  <c:v>2365</c:v>
                </c:pt>
                <c:pt idx="2365">
                  <c:v>2366</c:v>
                </c:pt>
                <c:pt idx="2366">
                  <c:v>2367</c:v>
                </c:pt>
                <c:pt idx="2367">
                  <c:v>2368</c:v>
                </c:pt>
                <c:pt idx="2368">
                  <c:v>2369</c:v>
                </c:pt>
                <c:pt idx="2369">
                  <c:v>2370</c:v>
                </c:pt>
                <c:pt idx="2370">
                  <c:v>2371</c:v>
                </c:pt>
                <c:pt idx="2371">
                  <c:v>2372</c:v>
                </c:pt>
                <c:pt idx="2372">
                  <c:v>2373</c:v>
                </c:pt>
                <c:pt idx="2373">
                  <c:v>2374</c:v>
                </c:pt>
                <c:pt idx="2374">
                  <c:v>2375</c:v>
                </c:pt>
                <c:pt idx="2375">
                  <c:v>2376</c:v>
                </c:pt>
                <c:pt idx="2376">
                  <c:v>2377</c:v>
                </c:pt>
                <c:pt idx="2377">
                  <c:v>2378</c:v>
                </c:pt>
                <c:pt idx="2378">
                  <c:v>2379</c:v>
                </c:pt>
                <c:pt idx="2379">
                  <c:v>2380</c:v>
                </c:pt>
                <c:pt idx="2380">
                  <c:v>2381</c:v>
                </c:pt>
                <c:pt idx="2381">
                  <c:v>2382</c:v>
                </c:pt>
                <c:pt idx="2382">
                  <c:v>2383</c:v>
                </c:pt>
                <c:pt idx="2383">
                  <c:v>2384</c:v>
                </c:pt>
                <c:pt idx="2384">
                  <c:v>2385</c:v>
                </c:pt>
                <c:pt idx="2385">
                  <c:v>2386</c:v>
                </c:pt>
                <c:pt idx="2386">
                  <c:v>2387</c:v>
                </c:pt>
                <c:pt idx="2387">
                  <c:v>2388</c:v>
                </c:pt>
                <c:pt idx="2388">
                  <c:v>2389</c:v>
                </c:pt>
                <c:pt idx="2389">
                  <c:v>2390</c:v>
                </c:pt>
                <c:pt idx="2390">
                  <c:v>2391</c:v>
                </c:pt>
                <c:pt idx="2391">
                  <c:v>2392</c:v>
                </c:pt>
                <c:pt idx="2392">
                  <c:v>2393</c:v>
                </c:pt>
                <c:pt idx="2393">
                  <c:v>2394</c:v>
                </c:pt>
                <c:pt idx="2394">
                  <c:v>2395</c:v>
                </c:pt>
                <c:pt idx="2395">
                  <c:v>2396</c:v>
                </c:pt>
                <c:pt idx="2396">
                  <c:v>2397</c:v>
                </c:pt>
                <c:pt idx="2397">
                  <c:v>2398</c:v>
                </c:pt>
                <c:pt idx="2398">
                  <c:v>2399</c:v>
                </c:pt>
                <c:pt idx="2399">
                  <c:v>2400</c:v>
                </c:pt>
                <c:pt idx="2400">
                  <c:v>2401</c:v>
                </c:pt>
                <c:pt idx="2401">
                  <c:v>2402</c:v>
                </c:pt>
                <c:pt idx="2402">
                  <c:v>2403</c:v>
                </c:pt>
                <c:pt idx="2403">
                  <c:v>2404</c:v>
                </c:pt>
                <c:pt idx="2404">
                  <c:v>2405</c:v>
                </c:pt>
                <c:pt idx="2405">
                  <c:v>2406</c:v>
                </c:pt>
                <c:pt idx="2406">
                  <c:v>2407</c:v>
                </c:pt>
                <c:pt idx="2407">
                  <c:v>2408</c:v>
                </c:pt>
                <c:pt idx="2408">
                  <c:v>2409</c:v>
                </c:pt>
                <c:pt idx="2409">
                  <c:v>2410</c:v>
                </c:pt>
                <c:pt idx="2410">
                  <c:v>2411</c:v>
                </c:pt>
                <c:pt idx="2411">
                  <c:v>2412</c:v>
                </c:pt>
                <c:pt idx="2412">
                  <c:v>2413</c:v>
                </c:pt>
                <c:pt idx="2413">
                  <c:v>2414</c:v>
                </c:pt>
                <c:pt idx="2414">
                  <c:v>2415</c:v>
                </c:pt>
                <c:pt idx="2415">
                  <c:v>2416</c:v>
                </c:pt>
                <c:pt idx="2416">
                  <c:v>2417</c:v>
                </c:pt>
                <c:pt idx="2417">
                  <c:v>2418</c:v>
                </c:pt>
                <c:pt idx="2418">
                  <c:v>2419</c:v>
                </c:pt>
                <c:pt idx="2419">
                  <c:v>2420</c:v>
                </c:pt>
                <c:pt idx="2420">
                  <c:v>2421</c:v>
                </c:pt>
                <c:pt idx="2421">
                  <c:v>2422</c:v>
                </c:pt>
                <c:pt idx="2422">
                  <c:v>2423</c:v>
                </c:pt>
                <c:pt idx="2423">
                  <c:v>2424</c:v>
                </c:pt>
                <c:pt idx="2424">
                  <c:v>2425</c:v>
                </c:pt>
                <c:pt idx="2425">
                  <c:v>2426</c:v>
                </c:pt>
                <c:pt idx="2426">
                  <c:v>2427</c:v>
                </c:pt>
                <c:pt idx="2427">
                  <c:v>2428</c:v>
                </c:pt>
                <c:pt idx="2428">
                  <c:v>2429</c:v>
                </c:pt>
                <c:pt idx="2429">
                  <c:v>2430</c:v>
                </c:pt>
                <c:pt idx="2430">
                  <c:v>2431</c:v>
                </c:pt>
                <c:pt idx="2431">
                  <c:v>2432</c:v>
                </c:pt>
                <c:pt idx="2432">
                  <c:v>2433</c:v>
                </c:pt>
                <c:pt idx="2433">
                  <c:v>2434</c:v>
                </c:pt>
                <c:pt idx="2434">
                  <c:v>2435</c:v>
                </c:pt>
                <c:pt idx="2435">
                  <c:v>2436</c:v>
                </c:pt>
                <c:pt idx="2436">
                  <c:v>2437</c:v>
                </c:pt>
                <c:pt idx="2437">
                  <c:v>2438</c:v>
                </c:pt>
                <c:pt idx="2438">
                  <c:v>2439</c:v>
                </c:pt>
                <c:pt idx="2439">
                  <c:v>2440</c:v>
                </c:pt>
                <c:pt idx="2440">
                  <c:v>2441</c:v>
                </c:pt>
                <c:pt idx="2441">
                  <c:v>2442</c:v>
                </c:pt>
                <c:pt idx="2442">
                  <c:v>2443</c:v>
                </c:pt>
                <c:pt idx="2443">
                  <c:v>2444</c:v>
                </c:pt>
                <c:pt idx="2444">
                  <c:v>2445</c:v>
                </c:pt>
                <c:pt idx="2445">
                  <c:v>2446</c:v>
                </c:pt>
                <c:pt idx="2446">
                  <c:v>2447</c:v>
                </c:pt>
                <c:pt idx="2447">
                  <c:v>2448</c:v>
                </c:pt>
                <c:pt idx="2448">
                  <c:v>2449</c:v>
                </c:pt>
                <c:pt idx="2449">
                  <c:v>2450</c:v>
                </c:pt>
                <c:pt idx="2450">
                  <c:v>2451</c:v>
                </c:pt>
                <c:pt idx="2451">
                  <c:v>2452</c:v>
                </c:pt>
                <c:pt idx="2452">
                  <c:v>2453</c:v>
                </c:pt>
                <c:pt idx="2453">
                  <c:v>2454</c:v>
                </c:pt>
                <c:pt idx="2454">
                  <c:v>2455</c:v>
                </c:pt>
                <c:pt idx="2455">
                  <c:v>2456</c:v>
                </c:pt>
                <c:pt idx="2456">
                  <c:v>2457</c:v>
                </c:pt>
                <c:pt idx="2457">
                  <c:v>2458</c:v>
                </c:pt>
                <c:pt idx="2458">
                  <c:v>2459</c:v>
                </c:pt>
                <c:pt idx="2459">
                  <c:v>2460</c:v>
                </c:pt>
                <c:pt idx="2460">
                  <c:v>2461</c:v>
                </c:pt>
                <c:pt idx="2461">
                  <c:v>2462</c:v>
                </c:pt>
                <c:pt idx="2462">
                  <c:v>2463</c:v>
                </c:pt>
                <c:pt idx="2463">
                  <c:v>2464</c:v>
                </c:pt>
                <c:pt idx="2464">
                  <c:v>2465</c:v>
                </c:pt>
                <c:pt idx="2465">
                  <c:v>2466</c:v>
                </c:pt>
                <c:pt idx="2466">
                  <c:v>2467</c:v>
                </c:pt>
                <c:pt idx="2467">
                  <c:v>2468</c:v>
                </c:pt>
                <c:pt idx="2468">
                  <c:v>2469</c:v>
                </c:pt>
                <c:pt idx="2469">
                  <c:v>2470</c:v>
                </c:pt>
                <c:pt idx="2470">
                  <c:v>2471</c:v>
                </c:pt>
                <c:pt idx="2471">
                  <c:v>2472</c:v>
                </c:pt>
                <c:pt idx="2472">
                  <c:v>2473</c:v>
                </c:pt>
                <c:pt idx="2473">
                  <c:v>2474</c:v>
                </c:pt>
                <c:pt idx="2474">
                  <c:v>2475</c:v>
                </c:pt>
                <c:pt idx="2475">
                  <c:v>2476</c:v>
                </c:pt>
                <c:pt idx="2476">
                  <c:v>2477</c:v>
                </c:pt>
                <c:pt idx="2477">
                  <c:v>2478</c:v>
                </c:pt>
                <c:pt idx="2478">
                  <c:v>2479</c:v>
                </c:pt>
                <c:pt idx="2479">
                  <c:v>2480</c:v>
                </c:pt>
                <c:pt idx="2480">
                  <c:v>2481</c:v>
                </c:pt>
                <c:pt idx="2481">
                  <c:v>2482</c:v>
                </c:pt>
                <c:pt idx="2482">
                  <c:v>2483</c:v>
                </c:pt>
                <c:pt idx="2483">
                  <c:v>2484</c:v>
                </c:pt>
                <c:pt idx="2484">
                  <c:v>2485</c:v>
                </c:pt>
                <c:pt idx="2485">
                  <c:v>2486</c:v>
                </c:pt>
                <c:pt idx="2486">
                  <c:v>2487</c:v>
                </c:pt>
                <c:pt idx="2487">
                  <c:v>2488</c:v>
                </c:pt>
                <c:pt idx="2488">
                  <c:v>2489</c:v>
                </c:pt>
                <c:pt idx="2489">
                  <c:v>2490</c:v>
                </c:pt>
                <c:pt idx="2490">
                  <c:v>2491</c:v>
                </c:pt>
                <c:pt idx="2491">
                  <c:v>2492</c:v>
                </c:pt>
                <c:pt idx="2492">
                  <c:v>2493</c:v>
                </c:pt>
                <c:pt idx="2493">
                  <c:v>2494</c:v>
                </c:pt>
                <c:pt idx="2494">
                  <c:v>2495</c:v>
                </c:pt>
                <c:pt idx="2495">
                  <c:v>2496</c:v>
                </c:pt>
                <c:pt idx="2496">
                  <c:v>2497</c:v>
                </c:pt>
                <c:pt idx="2497">
                  <c:v>2498</c:v>
                </c:pt>
                <c:pt idx="2498">
                  <c:v>2499</c:v>
                </c:pt>
                <c:pt idx="2499">
                  <c:v>2500</c:v>
                </c:pt>
                <c:pt idx="2500">
                  <c:v>2501</c:v>
                </c:pt>
                <c:pt idx="2501">
                  <c:v>2502</c:v>
                </c:pt>
                <c:pt idx="2502">
                  <c:v>2503</c:v>
                </c:pt>
                <c:pt idx="2503">
                  <c:v>2504</c:v>
                </c:pt>
                <c:pt idx="2504">
                  <c:v>2505</c:v>
                </c:pt>
                <c:pt idx="2505">
                  <c:v>2506</c:v>
                </c:pt>
                <c:pt idx="2506">
                  <c:v>2507</c:v>
                </c:pt>
                <c:pt idx="2507">
                  <c:v>2508</c:v>
                </c:pt>
                <c:pt idx="2508">
                  <c:v>2509</c:v>
                </c:pt>
                <c:pt idx="2509">
                  <c:v>2510</c:v>
                </c:pt>
                <c:pt idx="2510">
                  <c:v>2511</c:v>
                </c:pt>
                <c:pt idx="2511">
                  <c:v>2512</c:v>
                </c:pt>
                <c:pt idx="2512">
                  <c:v>2513</c:v>
                </c:pt>
                <c:pt idx="2513">
                  <c:v>2514</c:v>
                </c:pt>
                <c:pt idx="2514">
                  <c:v>2515</c:v>
                </c:pt>
                <c:pt idx="2515">
                  <c:v>2516</c:v>
                </c:pt>
                <c:pt idx="2516">
                  <c:v>2517</c:v>
                </c:pt>
                <c:pt idx="2517">
                  <c:v>2518</c:v>
                </c:pt>
                <c:pt idx="2518">
                  <c:v>2519</c:v>
                </c:pt>
                <c:pt idx="2519">
                  <c:v>2520</c:v>
                </c:pt>
                <c:pt idx="2520">
                  <c:v>2521</c:v>
                </c:pt>
                <c:pt idx="2521">
                  <c:v>2522</c:v>
                </c:pt>
                <c:pt idx="2522">
                  <c:v>2523</c:v>
                </c:pt>
                <c:pt idx="2523">
                  <c:v>2524</c:v>
                </c:pt>
                <c:pt idx="2524">
                  <c:v>2525</c:v>
                </c:pt>
                <c:pt idx="2525">
                  <c:v>2526</c:v>
                </c:pt>
                <c:pt idx="2526">
                  <c:v>2527</c:v>
                </c:pt>
                <c:pt idx="2527">
                  <c:v>2528</c:v>
                </c:pt>
                <c:pt idx="2528">
                  <c:v>2529</c:v>
                </c:pt>
                <c:pt idx="2529">
                  <c:v>2530</c:v>
                </c:pt>
                <c:pt idx="2530">
                  <c:v>2531</c:v>
                </c:pt>
                <c:pt idx="2531">
                  <c:v>2532</c:v>
                </c:pt>
                <c:pt idx="2532">
                  <c:v>2533</c:v>
                </c:pt>
                <c:pt idx="2533">
                  <c:v>2534</c:v>
                </c:pt>
                <c:pt idx="2534">
                  <c:v>2535</c:v>
                </c:pt>
                <c:pt idx="2535">
                  <c:v>2536</c:v>
                </c:pt>
                <c:pt idx="2536">
                  <c:v>2537</c:v>
                </c:pt>
                <c:pt idx="2537">
                  <c:v>2538</c:v>
                </c:pt>
                <c:pt idx="2538">
                  <c:v>2539</c:v>
                </c:pt>
                <c:pt idx="2539">
                  <c:v>2540</c:v>
                </c:pt>
                <c:pt idx="2540">
                  <c:v>2541</c:v>
                </c:pt>
                <c:pt idx="2541">
                  <c:v>2542</c:v>
                </c:pt>
                <c:pt idx="2542">
                  <c:v>2543</c:v>
                </c:pt>
                <c:pt idx="2543">
                  <c:v>2544</c:v>
                </c:pt>
                <c:pt idx="2544">
                  <c:v>2545</c:v>
                </c:pt>
                <c:pt idx="2545">
                  <c:v>2546</c:v>
                </c:pt>
                <c:pt idx="2546">
                  <c:v>2547</c:v>
                </c:pt>
                <c:pt idx="2547">
                  <c:v>2548</c:v>
                </c:pt>
                <c:pt idx="2548">
                  <c:v>2549</c:v>
                </c:pt>
                <c:pt idx="2549">
                  <c:v>2550</c:v>
                </c:pt>
                <c:pt idx="2550">
                  <c:v>2551</c:v>
                </c:pt>
                <c:pt idx="2551">
                  <c:v>2552</c:v>
                </c:pt>
                <c:pt idx="2552">
                  <c:v>2553</c:v>
                </c:pt>
                <c:pt idx="2553">
                  <c:v>2554</c:v>
                </c:pt>
                <c:pt idx="2554">
                  <c:v>2555</c:v>
                </c:pt>
                <c:pt idx="2555">
                  <c:v>2556</c:v>
                </c:pt>
                <c:pt idx="2556">
                  <c:v>2557</c:v>
                </c:pt>
                <c:pt idx="2557">
                  <c:v>2558</c:v>
                </c:pt>
                <c:pt idx="2558">
                  <c:v>2559</c:v>
                </c:pt>
                <c:pt idx="2559">
                  <c:v>2560</c:v>
                </c:pt>
                <c:pt idx="2560">
                  <c:v>2561</c:v>
                </c:pt>
                <c:pt idx="2561">
                  <c:v>2562</c:v>
                </c:pt>
                <c:pt idx="2562">
                  <c:v>2563</c:v>
                </c:pt>
                <c:pt idx="2563">
                  <c:v>2564</c:v>
                </c:pt>
                <c:pt idx="2564">
                  <c:v>2565</c:v>
                </c:pt>
                <c:pt idx="2565">
                  <c:v>2566</c:v>
                </c:pt>
                <c:pt idx="2566">
                  <c:v>2567</c:v>
                </c:pt>
                <c:pt idx="2567">
                  <c:v>2568</c:v>
                </c:pt>
                <c:pt idx="2568">
                  <c:v>2569</c:v>
                </c:pt>
                <c:pt idx="2569">
                  <c:v>2570</c:v>
                </c:pt>
                <c:pt idx="2570">
                  <c:v>2571</c:v>
                </c:pt>
                <c:pt idx="2571">
                  <c:v>2572</c:v>
                </c:pt>
                <c:pt idx="2572">
                  <c:v>2573</c:v>
                </c:pt>
                <c:pt idx="2573">
                  <c:v>2574</c:v>
                </c:pt>
                <c:pt idx="2574">
                  <c:v>2575</c:v>
                </c:pt>
                <c:pt idx="2575">
                  <c:v>2576</c:v>
                </c:pt>
                <c:pt idx="2576">
                  <c:v>2577</c:v>
                </c:pt>
                <c:pt idx="2577">
                  <c:v>2578</c:v>
                </c:pt>
                <c:pt idx="2578">
                  <c:v>2579</c:v>
                </c:pt>
                <c:pt idx="2579">
                  <c:v>2580</c:v>
                </c:pt>
                <c:pt idx="2580">
                  <c:v>2581</c:v>
                </c:pt>
                <c:pt idx="2581">
                  <c:v>2582</c:v>
                </c:pt>
                <c:pt idx="2582">
                  <c:v>2583</c:v>
                </c:pt>
                <c:pt idx="2583">
                  <c:v>2584</c:v>
                </c:pt>
                <c:pt idx="2584">
                  <c:v>2585</c:v>
                </c:pt>
                <c:pt idx="2585">
                  <c:v>2586</c:v>
                </c:pt>
                <c:pt idx="2586">
                  <c:v>2587</c:v>
                </c:pt>
                <c:pt idx="2587">
                  <c:v>2588</c:v>
                </c:pt>
                <c:pt idx="2588">
                  <c:v>2589</c:v>
                </c:pt>
                <c:pt idx="2589">
                  <c:v>2590</c:v>
                </c:pt>
                <c:pt idx="2590">
                  <c:v>2591</c:v>
                </c:pt>
                <c:pt idx="2591">
                  <c:v>2592</c:v>
                </c:pt>
                <c:pt idx="2592">
                  <c:v>2593</c:v>
                </c:pt>
                <c:pt idx="2593">
                  <c:v>2594</c:v>
                </c:pt>
                <c:pt idx="2594">
                  <c:v>2595</c:v>
                </c:pt>
                <c:pt idx="2595">
                  <c:v>2596</c:v>
                </c:pt>
                <c:pt idx="2596">
                  <c:v>2597</c:v>
                </c:pt>
                <c:pt idx="2597">
                  <c:v>2598</c:v>
                </c:pt>
                <c:pt idx="2598">
                  <c:v>2599</c:v>
                </c:pt>
                <c:pt idx="2599">
                  <c:v>2600</c:v>
                </c:pt>
                <c:pt idx="2600">
                  <c:v>2601</c:v>
                </c:pt>
                <c:pt idx="2601">
                  <c:v>2602</c:v>
                </c:pt>
                <c:pt idx="2602">
                  <c:v>2603</c:v>
                </c:pt>
                <c:pt idx="2603">
                  <c:v>2604</c:v>
                </c:pt>
                <c:pt idx="2604">
                  <c:v>2605</c:v>
                </c:pt>
                <c:pt idx="2605">
                  <c:v>2606</c:v>
                </c:pt>
                <c:pt idx="2606">
                  <c:v>2607</c:v>
                </c:pt>
                <c:pt idx="2607">
                  <c:v>2608</c:v>
                </c:pt>
                <c:pt idx="2608">
                  <c:v>2609</c:v>
                </c:pt>
                <c:pt idx="2609">
                  <c:v>2610</c:v>
                </c:pt>
                <c:pt idx="2610">
                  <c:v>2611</c:v>
                </c:pt>
                <c:pt idx="2611">
                  <c:v>2612</c:v>
                </c:pt>
                <c:pt idx="2612">
                  <c:v>2613</c:v>
                </c:pt>
                <c:pt idx="2613">
                  <c:v>2614</c:v>
                </c:pt>
                <c:pt idx="2614">
                  <c:v>2615</c:v>
                </c:pt>
                <c:pt idx="2615">
                  <c:v>2616</c:v>
                </c:pt>
                <c:pt idx="2616">
                  <c:v>2617</c:v>
                </c:pt>
                <c:pt idx="2617">
                  <c:v>2618</c:v>
                </c:pt>
                <c:pt idx="2618">
                  <c:v>2619</c:v>
                </c:pt>
                <c:pt idx="2619">
                  <c:v>2620</c:v>
                </c:pt>
                <c:pt idx="2620">
                  <c:v>2621</c:v>
                </c:pt>
                <c:pt idx="2621">
                  <c:v>2622</c:v>
                </c:pt>
                <c:pt idx="2622">
                  <c:v>2623</c:v>
                </c:pt>
                <c:pt idx="2623">
                  <c:v>2624</c:v>
                </c:pt>
                <c:pt idx="2624">
                  <c:v>2625</c:v>
                </c:pt>
                <c:pt idx="2625">
                  <c:v>2626</c:v>
                </c:pt>
                <c:pt idx="2626">
                  <c:v>2627</c:v>
                </c:pt>
                <c:pt idx="2627">
                  <c:v>2628</c:v>
                </c:pt>
                <c:pt idx="2628">
                  <c:v>2629</c:v>
                </c:pt>
                <c:pt idx="2629">
                  <c:v>2630</c:v>
                </c:pt>
                <c:pt idx="2630">
                  <c:v>2631</c:v>
                </c:pt>
                <c:pt idx="2631">
                  <c:v>2632</c:v>
                </c:pt>
                <c:pt idx="2632">
                  <c:v>2633</c:v>
                </c:pt>
                <c:pt idx="2633">
                  <c:v>2634</c:v>
                </c:pt>
                <c:pt idx="2634">
                  <c:v>2635</c:v>
                </c:pt>
                <c:pt idx="2635">
                  <c:v>2636</c:v>
                </c:pt>
                <c:pt idx="2636">
                  <c:v>2637</c:v>
                </c:pt>
                <c:pt idx="2637">
                  <c:v>2638</c:v>
                </c:pt>
                <c:pt idx="2638">
                  <c:v>2639</c:v>
                </c:pt>
                <c:pt idx="2639">
                  <c:v>2640</c:v>
                </c:pt>
                <c:pt idx="2640">
                  <c:v>2641</c:v>
                </c:pt>
                <c:pt idx="2641">
                  <c:v>2642</c:v>
                </c:pt>
                <c:pt idx="2642">
                  <c:v>2643</c:v>
                </c:pt>
                <c:pt idx="2643">
                  <c:v>2644</c:v>
                </c:pt>
                <c:pt idx="2644">
                  <c:v>2645</c:v>
                </c:pt>
                <c:pt idx="2645">
                  <c:v>2646</c:v>
                </c:pt>
                <c:pt idx="2646">
                  <c:v>2647</c:v>
                </c:pt>
                <c:pt idx="2647">
                  <c:v>2648</c:v>
                </c:pt>
                <c:pt idx="2648">
                  <c:v>2649</c:v>
                </c:pt>
                <c:pt idx="2649">
                  <c:v>2650</c:v>
                </c:pt>
                <c:pt idx="2650">
                  <c:v>2651</c:v>
                </c:pt>
                <c:pt idx="2651">
                  <c:v>2652</c:v>
                </c:pt>
                <c:pt idx="2652">
                  <c:v>2653</c:v>
                </c:pt>
                <c:pt idx="2653">
                  <c:v>2654</c:v>
                </c:pt>
                <c:pt idx="2654">
                  <c:v>2655</c:v>
                </c:pt>
                <c:pt idx="2655">
                  <c:v>2656</c:v>
                </c:pt>
                <c:pt idx="2656">
                  <c:v>2657</c:v>
                </c:pt>
                <c:pt idx="2657">
                  <c:v>2658</c:v>
                </c:pt>
                <c:pt idx="2658">
                  <c:v>2659</c:v>
                </c:pt>
                <c:pt idx="2659">
                  <c:v>2660</c:v>
                </c:pt>
                <c:pt idx="2660">
                  <c:v>2661</c:v>
                </c:pt>
                <c:pt idx="2661">
                  <c:v>2662</c:v>
                </c:pt>
                <c:pt idx="2662">
                  <c:v>2663</c:v>
                </c:pt>
                <c:pt idx="2663">
                  <c:v>2664</c:v>
                </c:pt>
                <c:pt idx="2664">
                  <c:v>2665</c:v>
                </c:pt>
                <c:pt idx="2665">
                  <c:v>2666</c:v>
                </c:pt>
                <c:pt idx="2666">
                  <c:v>2667</c:v>
                </c:pt>
                <c:pt idx="2667">
                  <c:v>2668</c:v>
                </c:pt>
                <c:pt idx="2668">
                  <c:v>2669</c:v>
                </c:pt>
                <c:pt idx="2669">
                  <c:v>2670</c:v>
                </c:pt>
                <c:pt idx="2670">
                  <c:v>2671</c:v>
                </c:pt>
                <c:pt idx="2671">
                  <c:v>2672</c:v>
                </c:pt>
                <c:pt idx="2672">
                  <c:v>2673</c:v>
                </c:pt>
                <c:pt idx="2673">
                  <c:v>2674</c:v>
                </c:pt>
                <c:pt idx="2674">
                  <c:v>2675</c:v>
                </c:pt>
                <c:pt idx="2675">
                  <c:v>2676</c:v>
                </c:pt>
                <c:pt idx="2676">
                  <c:v>2677</c:v>
                </c:pt>
                <c:pt idx="2677">
                  <c:v>2678</c:v>
                </c:pt>
                <c:pt idx="2678">
                  <c:v>2679</c:v>
                </c:pt>
                <c:pt idx="2679">
                  <c:v>2680</c:v>
                </c:pt>
                <c:pt idx="2680">
                  <c:v>2681</c:v>
                </c:pt>
                <c:pt idx="2681">
                  <c:v>2682</c:v>
                </c:pt>
                <c:pt idx="2682">
                  <c:v>2683</c:v>
                </c:pt>
                <c:pt idx="2683">
                  <c:v>2684</c:v>
                </c:pt>
                <c:pt idx="2684">
                  <c:v>2685</c:v>
                </c:pt>
                <c:pt idx="2685">
                  <c:v>2686</c:v>
                </c:pt>
                <c:pt idx="2686">
                  <c:v>2687</c:v>
                </c:pt>
                <c:pt idx="2687">
                  <c:v>2688</c:v>
                </c:pt>
                <c:pt idx="2688">
                  <c:v>2689</c:v>
                </c:pt>
                <c:pt idx="2689">
                  <c:v>2690</c:v>
                </c:pt>
                <c:pt idx="2690">
                  <c:v>2691</c:v>
                </c:pt>
                <c:pt idx="2691">
                  <c:v>2692</c:v>
                </c:pt>
                <c:pt idx="2692">
                  <c:v>2693</c:v>
                </c:pt>
                <c:pt idx="2693">
                  <c:v>2694</c:v>
                </c:pt>
                <c:pt idx="2694">
                  <c:v>2695</c:v>
                </c:pt>
                <c:pt idx="2695">
                  <c:v>2696</c:v>
                </c:pt>
                <c:pt idx="2696">
                  <c:v>2697</c:v>
                </c:pt>
                <c:pt idx="2697">
                  <c:v>2698</c:v>
                </c:pt>
                <c:pt idx="2698">
                  <c:v>2699</c:v>
                </c:pt>
                <c:pt idx="2699">
                  <c:v>2700</c:v>
                </c:pt>
                <c:pt idx="2700">
                  <c:v>2701</c:v>
                </c:pt>
                <c:pt idx="2701">
                  <c:v>2702</c:v>
                </c:pt>
                <c:pt idx="2702">
                  <c:v>2703</c:v>
                </c:pt>
                <c:pt idx="2703">
                  <c:v>2704</c:v>
                </c:pt>
                <c:pt idx="2704">
                  <c:v>2705</c:v>
                </c:pt>
                <c:pt idx="2705">
                  <c:v>2706</c:v>
                </c:pt>
                <c:pt idx="2706">
                  <c:v>2707</c:v>
                </c:pt>
                <c:pt idx="2707">
                  <c:v>2708</c:v>
                </c:pt>
                <c:pt idx="2708">
                  <c:v>2709</c:v>
                </c:pt>
                <c:pt idx="2709">
                  <c:v>2710</c:v>
                </c:pt>
                <c:pt idx="2710">
                  <c:v>2711</c:v>
                </c:pt>
                <c:pt idx="2711">
                  <c:v>2712</c:v>
                </c:pt>
                <c:pt idx="2712">
                  <c:v>2713</c:v>
                </c:pt>
                <c:pt idx="2713">
                  <c:v>2714</c:v>
                </c:pt>
                <c:pt idx="2714">
                  <c:v>2715</c:v>
                </c:pt>
                <c:pt idx="2715">
                  <c:v>2716</c:v>
                </c:pt>
                <c:pt idx="2716">
                  <c:v>2717</c:v>
                </c:pt>
                <c:pt idx="2717">
                  <c:v>2718</c:v>
                </c:pt>
                <c:pt idx="2718">
                  <c:v>2719</c:v>
                </c:pt>
                <c:pt idx="2719">
                  <c:v>2720</c:v>
                </c:pt>
                <c:pt idx="2720">
                  <c:v>2721</c:v>
                </c:pt>
                <c:pt idx="2721">
                  <c:v>2722</c:v>
                </c:pt>
                <c:pt idx="2722">
                  <c:v>2723</c:v>
                </c:pt>
                <c:pt idx="2723">
                  <c:v>2724</c:v>
                </c:pt>
                <c:pt idx="2724">
                  <c:v>2725</c:v>
                </c:pt>
                <c:pt idx="2725">
                  <c:v>2726</c:v>
                </c:pt>
                <c:pt idx="2726">
                  <c:v>2727</c:v>
                </c:pt>
                <c:pt idx="2727">
                  <c:v>2728</c:v>
                </c:pt>
                <c:pt idx="2728">
                  <c:v>2729</c:v>
                </c:pt>
                <c:pt idx="2729">
                  <c:v>2730</c:v>
                </c:pt>
                <c:pt idx="2730">
                  <c:v>2731</c:v>
                </c:pt>
                <c:pt idx="2731">
                  <c:v>2732</c:v>
                </c:pt>
                <c:pt idx="2732">
                  <c:v>2733</c:v>
                </c:pt>
                <c:pt idx="2733">
                  <c:v>2734</c:v>
                </c:pt>
                <c:pt idx="2734">
                  <c:v>2735</c:v>
                </c:pt>
                <c:pt idx="2735">
                  <c:v>2736</c:v>
                </c:pt>
                <c:pt idx="2736">
                  <c:v>2737</c:v>
                </c:pt>
                <c:pt idx="2737">
                  <c:v>2738</c:v>
                </c:pt>
                <c:pt idx="2738">
                  <c:v>2739</c:v>
                </c:pt>
                <c:pt idx="2739">
                  <c:v>2740</c:v>
                </c:pt>
                <c:pt idx="2740">
                  <c:v>2741</c:v>
                </c:pt>
                <c:pt idx="2741">
                  <c:v>2742</c:v>
                </c:pt>
                <c:pt idx="2742">
                  <c:v>2743</c:v>
                </c:pt>
                <c:pt idx="2743">
                  <c:v>2744</c:v>
                </c:pt>
                <c:pt idx="2744">
                  <c:v>2745</c:v>
                </c:pt>
                <c:pt idx="2745">
                  <c:v>2746</c:v>
                </c:pt>
                <c:pt idx="2746">
                  <c:v>2747</c:v>
                </c:pt>
                <c:pt idx="2747">
                  <c:v>2748</c:v>
                </c:pt>
                <c:pt idx="2748">
                  <c:v>2749</c:v>
                </c:pt>
                <c:pt idx="2749">
                  <c:v>2750</c:v>
                </c:pt>
                <c:pt idx="2750">
                  <c:v>2751</c:v>
                </c:pt>
                <c:pt idx="2751">
                  <c:v>2752</c:v>
                </c:pt>
                <c:pt idx="2752">
                  <c:v>2753</c:v>
                </c:pt>
                <c:pt idx="2753">
                  <c:v>2754</c:v>
                </c:pt>
                <c:pt idx="2754">
                  <c:v>2755</c:v>
                </c:pt>
                <c:pt idx="2755">
                  <c:v>2756</c:v>
                </c:pt>
                <c:pt idx="2756">
                  <c:v>2757</c:v>
                </c:pt>
                <c:pt idx="2757">
                  <c:v>2758</c:v>
                </c:pt>
                <c:pt idx="2758">
                  <c:v>2759</c:v>
                </c:pt>
                <c:pt idx="2759">
                  <c:v>2760</c:v>
                </c:pt>
                <c:pt idx="2760">
                  <c:v>2761</c:v>
                </c:pt>
                <c:pt idx="2761">
                  <c:v>2762</c:v>
                </c:pt>
                <c:pt idx="2762">
                  <c:v>2763</c:v>
                </c:pt>
                <c:pt idx="2763">
                  <c:v>2764</c:v>
                </c:pt>
                <c:pt idx="2764">
                  <c:v>2765</c:v>
                </c:pt>
                <c:pt idx="2765">
                  <c:v>2766</c:v>
                </c:pt>
                <c:pt idx="2766">
                  <c:v>2767</c:v>
                </c:pt>
                <c:pt idx="2767">
                  <c:v>2768</c:v>
                </c:pt>
                <c:pt idx="2768">
                  <c:v>2769</c:v>
                </c:pt>
                <c:pt idx="2769">
                  <c:v>2770</c:v>
                </c:pt>
                <c:pt idx="2770">
                  <c:v>2771</c:v>
                </c:pt>
                <c:pt idx="2771">
                  <c:v>2772</c:v>
                </c:pt>
                <c:pt idx="2772">
                  <c:v>2773</c:v>
                </c:pt>
                <c:pt idx="2773">
                  <c:v>2774</c:v>
                </c:pt>
                <c:pt idx="2774">
                  <c:v>2775</c:v>
                </c:pt>
                <c:pt idx="2775">
                  <c:v>2776</c:v>
                </c:pt>
                <c:pt idx="2776">
                  <c:v>2777</c:v>
                </c:pt>
                <c:pt idx="2777">
                  <c:v>2778</c:v>
                </c:pt>
                <c:pt idx="2778">
                  <c:v>2779</c:v>
                </c:pt>
                <c:pt idx="2779">
                  <c:v>2780</c:v>
                </c:pt>
                <c:pt idx="2780">
                  <c:v>2781</c:v>
                </c:pt>
                <c:pt idx="2781">
                  <c:v>2782</c:v>
                </c:pt>
                <c:pt idx="2782">
                  <c:v>2783</c:v>
                </c:pt>
                <c:pt idx="2783">
                  <c:v>2784</c:v>
                </c:pt>
                <c:pt idx="2784">
                  <c:v>2785</c:v>
                </c:pt>
                <c:pt idx="2785">
                  <c:v>2786</c:v>
                </c:pt>
                <c:pt idx="2786">
                  <c:v>2787</c:v>
                </c:pt>
                <c:pt idx="2787">
                  <c:v>2788</c:v>
                </c:pt>
                <c:pt idx="2788">
                  <c:v>2789</c:v>
                </c:pt>
                <c:pt idx="2789">
                  <c:v>2790</c:v>
                </c:pt>
                <c:pt idx="2790">
                  <c:v>2791</c:v>
                </c:pt>
                <c:pt idx="2791">
                  <c:v>2792</c:v>
                </c:pt>
                <c:pt idx="2792">
                  <c:v>2793</c:v>
                </c:pt>
                <c:pt idx="2793">
                  <c:v>2794</c:v>
                </c:pt>
                <c:pt idx="2794">
                  <c:v>2795</c:v>
                </c:pt>
                <c:pt idx="2795">
                  <c:v>2796</c:v>
                </c:pt>
                <c:pt idx="2796">
                  <c:v>2797</c:v>
                </c:pt>
                <c:pt idx="2797">
                  <c:v>2798</c:v>
                </c:pt>
                <c:pt idx="2798">
                  <c:v>2799</c:v>
                </c:pt>
                <c:pt idx="2799">
                  <c:v>2800</c:v>
                </c:pt>
                <c:pt idx="2800">
                  <c:v>2801</c:v>
                </c:pt>
                <c:pt idx="2801">
                  <c:v>2802</c:v>
                </c:pt>
                <c:pt idx="2802">
                  <c:v>2803</c:v>
                </c:pt>
                <c:pt idx="2803">
                  <c:v>2804</c:v>
                </c:pt>
                <c:pt idx="2804">
                  <c:v>2805</c:v>
                </c:pt>
                <c:pt idx="2805">
                  <c:v>2806</c:v>
                </c:pt>
                <c:pt idx="2806">
                  <c:v>2807</c:v>
                </c:pt>
                <c:pt idx="2807">
                  <c:v>2808</c:v>
                </c:pt>
                <c:pt idx="2808">
                  <c:v>2809</c:v>
                </c:pt>
                <c:pt idx="2809">
                  <c:v>2810</c:v>
                </c:pt>
                <c:pt idx="2810">
                  <c:v>2811</c:v>
                </c:pt>
                <c:pt idx="2811">
                  <c:v>2812</c:v>
                </c:pt>
                <c:pt idx="2812">
                  <c:v>2813</c:v>
                </c:pt>
                <c:pt idx="2813">
                  <c:v>2814</c:v>
                </c:pt>
                <c:pt idx="2814">
                  <c:v>2815</c:v>
                </c:pt>
                <c:pt idx="2815">
                  <c:v>2816</c:v>
                </c:pt>
                <c:pt idx="2816">
                  <c:v>2817</c:v>
                </c:pt>
                <c:pt idx="2817">
                  <c:v>2818</c:v>
                </c:pt>
                <c:pt idx="2818">
                  <c:v>2819</c:v>
                </c:pt>
                <c:pt idx="2819">
                  <c:v>2820</c:v>
                </c:pt>
                <c:pt idx="2820">
                  <c:v>2821</c:v>
                </c:pt>
                <c:pt idx="2821">
                  <c:v>2822</c:v>
                </c:pt>
                <c:pt idx="2822">
                  <c:v>2823</c:v>
                </c:pt>
                <c:pt idx="2823">
                  <c:v>2824</c:v>
                </c:pt>
                <c:pt idx="2824">
                  <c:v>2825</c:v>
                </c:pt>
                <c:pt idx="2825">
                  <c:v>2826</c:v>
                </c:pt>
                <c:pt idx="2826">
                  <c:v>2827</c:v>
                </c:pt>
                <c:pt idx="2827">
                  <c:v>2828</c:v>
                </c:pt>
                <c:pt idx="2828">
                  <c:v>2829</c:v>
                </c:pt>
                <c:pt idx="2829">
                  <c:v>2830</c:v>
                </c:pt>
                <c:pt idx="2830">
                  <c:v>2831</c:v>
                </c:pt>
                <c:pt idx="2831">
                  <c:v>2832</c:v>
                </c:pt>
                <c:pt idx="2832">
                  <c:v>2833</c:v>
                </c:pt>
                <c:pt idx="2833">
                  <c:v>2834</c:v>
                </c:pt>
                <c:pt idx="2834">
                  <c:v>2835</c:v>
                </c:pt>
                <c:pt idx="2835">
                  <c:v>2836</c:v>
                </c:pt>
                <c:pt idx="2836">
                  <c:v>2837</c:v>
                </c:pt>
                <c:pt idx="2837">
                  <c:v>2838</c:v>
                </c:pt>
                <c:pt idx="2838">
                  <c:v>2839</c:v>
                </c:pt>
                <c:pt idx="2839">
                  <c:v>2840</c:v>
                </c:pt>
                <c:pt idx="2840">
                  <c:v>2841</c:v>
                </c:pt>
                <c:pt idx="2841">
                  <c:v>2842</c:v>
                </c:pt>
                <c:pt idx="2842">
                  <c:v>2843</c:v>
                </c:pt>
                <c:pt idx="2843">
                  <c:v>2844</c:v>
                </c:pt>
                <c:pt idx="2844">
                  <c:v>2845</c:v>
                </c:pt>
                <c:pt idx="2845">
                  <c:v>2846</c:v>
                </c:pt>
                <c:pt idx="2846">
                  <c:v>2847</c:v>
                </c:pt>
                <c:pt idx="2847">
                  <c:v>2848</c:v>
                </c:pt>
                <c:pt idx="2848">
                  <c:v>2849</c:v>
                </c:pt>
                <c:pt idx="2849">
                  <c:v>2850</c:v>
                </c:pt>
                <c:pt idx="2850">
                  <c:v>2851</c:v>
                </c:pt>
                <c:pt idx="2851">
                  <c:v>2852</c:v>
                </c:pt>
                <c:pt idx="2852">
                  <c:v>2853</c:v>
                </c:pt>
                <c:pt idx="2853">
                  <c:v>2854</c:v>
                </c:pt>
                <c:pt idx="2854">
                  <c:v>2855</c:v>
                </c:pt>
                <c:pt idx="2855">
                  <c:v>2856</c:v>
                </c:pt>
                <c:pt idx="2856">
                  <c:v>2857</c:v>
                </c:pt>
                <c:pt idx="2857">
                  <c:v>2858</c:v>
                </c:pt>
                <c:pt idx="2858">
                  <c:v>2859</c:v>
                </c:pt>
                <c:pt idx="2859">
                  <c:v>2860</c:v>
                </c:pt>
                <c:pt idx="2860">
                  <c:v>2861</c:v>
                </c:pt>
                <c:pt idx="2861">
                  <c:v>2862</c:v>
                </c:pt>
                <c:pt idx="2862">
                  <c:v>2863</c:v>
                </c:pt>
                <c:pt idx="2863">
                  <c:v>2864</c:v>
                </c:pt>
                <c:pt idx="2864">
                  <c:v>2865</c:v>
                </c:pt>
                <c:pt idx="2865">
                  <c:v>2866</c:v>
                </c:pt>
                <c:pt idx="2866">
                  <c:v>2867</c:v>
                </c:pt>
                <c:pt idx="2867">
                  <c:v>2868</c:v>
                </c:pt>
                <c:pt idx="2868">
                  <c:v>2869</c:v>
                </c:pt>
                <c:pt idx="2869">
                  <c:v>2870</c:v>
                </c:pt>
                <c:pt idx="2870">
                  <c:v>2871</c:v>
                </c:pt>
                <c:pt idx="2871">
                  <c:v>2872</c:v>
                </c:pt>
                <c:pt idx="2872">
                  <c:v>2873</c:v>
                </c:pt>
                <c:pt idx="2873">
                  <c:v>2874</c:v>
                </c:pt>
                <c:pt idx="2874">
                  <c:v>2875</c:v>
                </c:pt>
                <c:pt idx="2875">
                  <c:v>2876</c:v>
                </c:pt>
                <c:pt idx="2876">
                  <c:v>2877</c:v>
                </c:pt>
                <c:pt idx="2877">
                  <c:v>2878</c:v>
                </c:pt>
                <c:pt idx="2878">
                  <c:v>2879</c:v>
                </c:pt>
                <c:pt idx="2879">
                  <c:v>2880</c:v>
                </c:pt>
                <c:pt idx="2880">
                  <c:v>2881</c:v>
                </c:pt>
                <c:pt idx="2881">
                  <c:v>2882</c:v>
                </c:pt>
                <c:pt idx="2882">
                  <c:v>2883</c:v>
                </c:pt>
                <c:pt idx="2883">
                  <c:v>2884</c:v>
                </c:pt>
                <c:pt idx="2884">
                  <c:v>2885</c:v>
                </c:pt>
                <c:pt idx="2885">
                  <c:v>2886</c:v>
                </c:pt>
                <c:pt idx="2886">
                  <c:v>2887</c:v>
                </c:pt>
                <c:pt idx="2887">
                  <c:v>2888</c:v>
                </c:pt>
                <c:pt idx="2888">
                  <c:v>2889</c:v>
                </c:pt>
                <c:pt idx="2889">
                  <c:v>2890</c:v>
                </c:pt>
                <c:pt idx="2890">
                  <c:v>2891</c:v>
                </c:pt>
                <c:pt idx="2891">
                  <c:v>2892</c:v>
                </c:pt>
                <c:pt idx="2892">
                  <c:v>2893</c:v>
                </c:pt>
                <c:pt idx="2893">
                  <c:v>2894</c:v>
                </c:pt>
                <c:pt idx="2894">
                  <c:v>2895</c:v>
                </c:pt>
                <c:pt idx="2895">
                  <c:v>2896</c:v>
                </c:pt>
                <c:pt idx="2896">
                  <c:v>2897</c:v>
                </c:pt>
                <c:pt idx="2897">
                  <c:v>2898</c:v>
                </c:pt>
                <c:pt idx="2898">
                  <c:v>2899</c:v>
                </c:pt>
                <c:pt idx="2899">
                  <c:v>2900</c:v>
                </c:pt>
                <c:pt idx="2900">
                  <c:v>2901</c:v>
                </c:pt>
                <c:pt idx="2901">
                  <c:v>2902</c:v>
                </c:pt>
                <c:pt idx="2902">
                  <c:v>2903</c:v>
                </c:pt>
                <c:pt idx="2903">
                  <c:v>2904</c:v>
                </c:pt>
                <c:pt idx="2904">
                  <c:v>2905</c:v>
                </c:pt>
                <c:pt idx="2905">
                  <c:v>2906</c:v>
                </c:pt>
                <c:pt idx="2906">
                  <c:v>2907</c:v>
                </c:pt>
                <c:pt idx="2907">
                  <c:v>2908</c:v>
                </c:pt>
                <c:pt idx="2908">
                  <c:v>2909</c:v>
                </c:pt>
                <c:pt idx="2909">
                  <c:v>2910</c:v>
                </c:pt>
                <c:pt idx="2910">
                  <c:v>2911</c:v>
                </c:pt>
                <c:pt idx="2911">
                  <c:v>2912</c:v>
                </c:pt>
                <c:pt idx="2912">
                  <c:v>2913</c:v>
                </c:pt>
                <c:pt idx="2913">
                  <c:v>2914</c:v>
                </c:pt>
                <c:pt idx="2914">
                  <c:v>2915</c:v>
                </c:pt>
                <c:pt idx="2915">
                  <c:v>2916</c:v>
                </c:pt>
                <c:pt idx="2916">
                  <c:v>2917</c:v>
                </c:pt>
                <c:pt idx="2917">
                  <c:v>2918</c:v>
                </c:pt>
                <c:pt idx="2918">
                  <c:v>2919</c:v>
                </c:pt>
                <c:pt idx="2919">
                  <c:v>2920</c:v>
                </c:pt>
                <c:pt idx="2920">
                  <c:v>2921</c:v>
                </c:pt>
                <c:pt idx="2921">
                  <c:v>2922</c:v>
                </c:pt>
                <c:pt idx="2922">
                  <c:v>2923</c:v>
                </c:pt>
                <c:pt idx="2923">
                  <c:v>2924</c:v>
                </c:pt>
                <c:pt idx="2924">
                  <c:v>2925</c:v>
                </c:pt>
                <c:pt idx="2925">
                  <c:v>2926</c:v>
                </c:pt>
                <c:pt idx="2926">
                  <c:v>2927</c:v>
                </c:pt>
                <c:pt idx="2927">
                  <c:v>2928</c:v>
                </c:pt>
                <c:pt idx="2928">
                  <c:v>2929</c:v>
                </c:pt>
                <c:pt idx="2929">
                  <c:v>2930</c:v>
                </c:pt>
                <c:pt idx="2930">
                  <c:v>2931</c:v>
                </c:pt>
                <c:pt idx="2931">
                  <c:v>2932</c:v>
                </c:pt>
                <c:pt idx="2932">
                  <c:v>2933</c:v>
                </c:pt>
                <c:pt idx="2933">
                  <c:v>2934</c:v>
                </c:pt>
                <c:pt idx="2934">
                  <c:v>2935</c:v>
                </c:pt>
                <c:pt idx="2935">
                  <c:v>2936</c:v>
                </c:pt>
                <c:pt idx="2936">
                  <c:v>2937</c:v>
                </c:pt>
                <c:pt idx="2937">
                  <c:v>2938</c:v>
                </c:pt>
                <c:pt idx="2938">
                  <c:v>2939</c:v>
                </c:pt>
                <c:pt idx="2939">
                  <c:v>2940</c:v>
                </c:pt>
                <c:pt idx="2940">
                  <c:v>2941</c:v>
                </c:pt>
                <c:pt idx="2941">
                  <c:v>2942</c:v>
                </c:pt>
                <c:pt idx="2942">
                  <c:v>2943</c:v>
                </c:pt>
                <c:pt idx="2943">
                  <c:v>2944</c:v>
                </c:pt>
                <c:pt idx="2944">
                  <c:v>2945</c:v>
                </c:pt>
                <c:pt idx="2945">
                  <c:v>2946</c:v>
                </c:pt>
                <c:pt idx="2946">
                  <c:v>2947</c:v>
                </c:pt>
                <c:pt idx="2947">
                  <c:v>2948</c:v>
                </c:pt>
                <c:pt idx="2948">
                  <c:v>2949</c:v>
                </c:pt>
                <c:pt idx="2949">
                  <c:v>2950</c:v>
                </c:pt>
                <c:pt idx="2950">
                  <c:v>2951</c:v>
                </c:pt>
                <c:pt idx="2951">
                  <c:v>2952</c:v>
                </c:pt>
                <c:pt idx="2952">
                  <c:v>2953</c:v>
                </c:pt>
                <c:pt idx="2953">
                  <c:v>2954</c:v>
                </c:pt>
                <c:pt idx="2954">
                  <c:v>2955</c:v>
                </c:pt>
                <c:pt idx="2955">
                  <c:v>2956</c:v>
                </c:pt>
                <c:pt idx="2956">
                  <c:v>2957</c:v>
                </c:pt>
                <c:pt idx="2957">
                  <c:v>2958</c:v>
                </c:pt>
                <c:pt idx="2958">
                  <c:v>2959</c:v>
                </c:pt>
                <c:pt idx="2959">
                  <c:v>2960</c:v>
                </c:pt>
                <c:pt idx="2960">
                  <c:v>2961</c:v>
                </c:pt>
                <c:pt idx="2961">
                  <c:v>2962</c:v>
                </c:pt>
                <c:pt idx="2962">
                  <c:v>2963</c:v>
                </c:pt>
                <c:pt idx="2963">
                  <c:v>2964</c:v>
                </c:pt>
                <c:pt idx="2964">
                  <c:v>2965</c:v>
                </c:pt>
                <c:pt idx="2965">
                  <c:v>2966</c:v>
                </c:pt>
                <c:pt idx="2966">
                  <c:v>2967</c:v>
                </c:pt>
                <c:pt idx="2967">
                  <c:v>2968</c:v>
                </c:pt>
                <c:pt idx="2968">
                  <c:v>2969</c:v>
                </c:pt>
                <c:pt idx="2969">
                  <c:v>2970</c:v>
                </c:pt>
                <c:pt idx="2970">
                  <c:v>2971</c:v>
                </c:pt>
                <c:pt idx="2971">
                  <c:v>2972</c:v>
                </c:pt>
                <c:pt idx="2972">
                  <c:v>2973</c:v>
                </c:pt>
                <c:pt idx="2973">
                  <c:v>2974</c:v>
                </c:pt>
                <c:pt idx="2974">
                  <c:v>2975</c:v>
                </c:pt>
                <c:pt idx="2975">
                  <c:v>2976</c:v>
                </c:pt>
                <c:pt idx="2976">
                  <c:v>2977</c:v>
                </c:pt>
                <c:pt idx="2977">
                  <c:v>2978</c:v>
                </c:pt>
                <c:pt idx="2978">
                  <c:v>2979</c:v>
                </c:pt>
                <c:pt idx="2979">
                  <c:v>2980</c:v>
                </c:pt>
                <c:pt idx="2980">
                  <c:v>2981</c:v>
                </c:pt>
                <c:pt idx="2981">
                  <c:v>2982</c:v>
                </c:pt>
                <c:pt idx="2982">
                  <c:v>2983</c:v>
                </c:pt>
                <c:pt idx="2983">
                  <c:v>2984</c:v>
                </c:pt>
                <c:pt idx="2984">
                  <c:v>2985</c:v>
                </c:pt>
                <c:pt idx="2985">
                  <c:v>2986</c:v>
                </c:pt>
                <c:pt idx="2986">
                  <c:v>2987</c:v>
                </c:pt>
                <c:pt idx="2987">
                  <c:v>2988</c:v>
                </c:pt>
                <c:pt idx="2988">
                  <c:v>2989</c:v>
                </c:pt>
                <c:pt idx="2989">
                  <c:v>2990</c:v>
                </c:pt>
                <c:pt idx="2990">
                  <c:v>2991</c:v>
                </c:pt>
                <c:pt idx="2991">
                  <c:v>2992</c:v>
                </c:pt>
                <c:pt idx="2992">
                  <c:v>2993</c:v>
                </c:pt>
                <c:pt idx="2993">
                  <c:v>2994</c:v>
                </c:pt>
                <c:pt idx="2994">
                  <c:v>2995</c:v>
                </c:pt>
                <c:pt idx="2995">
                  <c:v>2996</c:v>
                </c:pt>
                <c:pt idx="2996">
                  <c:v>2997</c:v>
                </c:pt>
                <c:pt idx="2997">
                  <c:v>2998</c:v>
                </c:pt>
                <c:pt idx="2998">
                  <c:v>2999</c:v>
                </c:pt>
                <c:pt idx="2999">
                  <c:v>3000</c:v>
                </c:pt>
                <c:pt idx="3000">
                  <c:v>3001</c:v>
                </c:pt>
                <c:pt idx="3001">
                  <c:v>3002</c:v>
                </c:pt>
                <c:pt idx="3002">
                  <c:v>3003</c:v>
                </c:pt>
                <c:pt idx="3003">
                  <c:v>3004</c:v>
                </c:pt>
                <c:pt idx="3004">
                  <c:v>3005</c:v>
                </c:pt>
                <c:pt idx="3005">
                  <c:v>3006</c:v>
                </c:pt>
                <c:pt idx="3006">
                  <c:v>3007</c:v>
                </c:pt>
                <c:pt idx="3007">
                  <c:v>3008</c:v>
                </c:pt>
                <c:pt idx="3008">
                  <c:v>3009</c:v>
                </c:pt>
                <c:pt idx="3009">
                  <c:v>3010</c:v>
                </c:pt>
                <c:pt idx="3010">
                  <c:v>3011</c:v>
                </c:pt>
                <c:pt idx="3011">
                  <c:v>3012</c:v>
                </c:pt>
                <c:pt idx="3012">
                  <c:v>3013</c:v>
                </c:pt>
                <c:pt idx="3013">
                  <c:v>3014</c:v>
                </c:pt>
                <c:pt idx="3014">
                  <c:v>3015</c:v>
                </c:pt>
                <c:pt idx="3015">
                  <c:v>3016</c:v>
                </c:pt>
                <c:pt idx="3016">
                  <c:v>3017</c:v>
                </c:pt>
                <c:pt idx="3017">
                  <c:v>3018</c:v>
                </c:pt>
                <c:pt idx="3018">
                  <c:v>3019</c:v>
                </c:pt>
                <c:pt idx="3019">
                  <c:v>3020</c:v>
                </c:pt>
                <c:pt idx="3020">
                  <c:v>3021</c:v>
                </c:pt>
                <c:pt idx="3021">
                  <c:v>3022</c:v>
                </c:pt>
                <c:pt idx="3022">
                  <c:v>3023</c:v>
                </c:pt>
                <c:pt idx="3023">
                  <c:v>3024</c:v>
                </c:pt>
                <c:pt idx="3024">
                  <c:v>3025</c:v>
                </c:pt>
                <c:pt idx="3025">
                  <c:v>3026</c:v>
                </c:pt>
                <c:pt idx="3026">
                  <c:v>3027</c:v>
                </c:pt>
                <c:pt idx="3027">
                  <c:v>3028</c:v>
                </c:pt>
                <c:pt idx="3028">
                  <c:v>3029</c:v>
                </c:pt>
                <c:pt idx="3029">
                  <c:v>3030</c:v>
                </c:pt>
                <c:pt idx="3030">
                  <c:v>3031</c:v>
                </c:pt>
                <c:pt idx="3031">
                  <c:v>3032</c:v>
                </c:pt>
                <c:pt idx="3032">
                  <c:v>3033</c:v>
                </c:pt>
                <c:pt idx="3033">
                  <c:v>3034</c:v>
                </c:pt>
                <c:pt idx="3034">
                  <c:v>3035</c:v>
                </c:pt>
                <c:pt idx="3035">
                  <c:v>3036</c:v>
                </c:pt>
                <c:pt idx="3036">
                  <c:v>3037</c:v>
                </c:pt>
                <c:pt idx="3037">
                  <c:v>3038</c:v>
                </c:pt>
                <c:pt idx="3038">
                  <c:v>3039</c:v>
                </c:pt>
                <c:pt idx="3039">
                  <c:v>3040</c:v>
                </c:pt>
                <c:pt idx="3040">
                  <c:v>3041</c:v>
                </c:pt>
                <c:pt idx="3041">
                  <c:v>3042</c:v>
                </c:pt>
                <c:pt idx="3042">
                  <c:v>3043</c:v>
                </c:pt>
                <c:pt idx="3043">
                  <c:v>3044</c:v>
                </c:pt>
                <c:pt idx="3044">
                  <c:v>3045</c:v>
                </c:pt>
                <c:pt idx="3045">
                  <c:v>3046</c:v>
                </c:pt>
                <c:pt idx="3046">
                  <c:v>3047</c:v>
                </c:pt>
                <c:pt idx="3047">
                  <c:v>3048</c:v>
                </c:pt>
                <c:pt idx="3048">
                  <c:v>3049</c:v>
                </c:pt>
                <c:pt idx="3049">
                  <c:v>3050</c:v>
                </c:pt>
                <c:pt idx="3050">
                  <c:v>3051</c:v>
                </c:pt>
                <c:pt idx="3051">
                  <c:v>3052</c:v>
                </c:pt>
                <c:pt idx="3052">
                  <c:v>3053</c:v>
                </c:pt>
                <c:pt idx="3053">
                  <c:v>3054</c:v>
                </c:pt>
                <c:pt idx="3054">
                  <c:v>3055</c:v>
                </c:pt>
                <c:pt idx="3055">
                  <c:v>3056</c:v>
                </c:pt>
                <c:pt idx="3056">
                  <c:v>3057</c:v>
                </c:pt>
                <c:pt idx="3057">
                  <c:v>3058</c:v>
                </c:pt>
                <c:pt idx="3058">
                  <c:v>3059</c:v>
                </c:pt>
                <c:pt idx="3059">
                  <c:v>3060</c:v>
                </c:pt>
                <c:pt idx="3060">
                  <c:v>3061</c:v>
                </c:pt>
                <c:pt idx="3061">
                  <c:v>3062</c:v>
                </c:pt>
                <c:pt idx="3062">
                  <c:v>3063</c:v>
                </c:pt>
                <c:pt idx="3063">
                  <c:v>3064</c:v>
                </c:pt>
                <c:pt idx="3064">
                  <c:v>3065</c:v>
                </c:pt>
                <c:pt idx="3065">
                  <c:v>3066</c:v>
                </c:pt>
                <c:pt idx="3066">
                  <c:v>3067</c:v>
                </c:pt>
                <c:pt idx="3067">
                  <c:v>3068</c:v>
                </c:pt>
                <c:pt idx="3068">
                  <c:v>3069</c:v>
                </c:pt>
                <c:pt idx="3069">
                  <c:v>3070</c:v>
                </c:pt>
                <c:pt idx="3070">
                  <c:v>3071</c:v>
                </c:pt>
                <c:pt idx="3071">
                  <c:v>3072</c:v>
                </c:pt>
                <c:pt idx="3072">
                  <c:v>3073</c:v>
                </c:pt>
                <c:pt idx="3073">
                  <c:v>3074</c:v>
                </c:pt>
                <c:pt idx="3074">
                  <c:v>3075</c:v>
                </c:pt>
                <c:pt idx="3075">
                  <c:v>3076</c:v>
                </c:pt>
                <c:pt idx="3076">
                  <c:v>3077</c:v>
                </c:pt>
                <c:pt idx="3077">
                  <c:v>3078</c:v>
                </c:pt>
                <c:pt idx="3078">
                  <c:v>3079</c:v>
                </c:pt>
                <c:pt idx="3079">
                  <c:v>3080</c:v>
                </c:pt>
                <c:pt idx="3080">
                  <c:v>3081</c:v>
                </c:pt>
                <c:pt idx="3081">
                  <c:v>3082</c:v>
                </c:pt>
                <c:pt idx="3082">
                  <c:v>3083</c:v>
                </c:pt>
                <c:pt idx="3083">
                  <c:v>3084</c:v>
                </c:pt>
                <c:pt idx="3084">
                  <c:v>3085</c:v>
                </c:pt>
                <c:pt idx="3085">
                  <c:v>3086</c:v>
                </c:pt>
                <c:pt idx="3086">
                  <c:v>3087</c:v>
                </c:pt>
                <c:pt idx="3087">
                  <c:v>3088</c:v>
                </c:pt>
                <c:pt idx="3088">
                  <c:v>3089</c:v>
                </c:pt>
                <c:pt idx="3089">
                  <c:v>3090</c:v>
                </c:pt>
                <c:pt idx="3090">
                  <c:v>3091</c:v>
                </c:pt>
                <c:pt idx="3091">
                  <c:v>3092</c:v>
                </c:pt>
                <c:pt idx="3092">
                  <c:v>3093</c:v>
                </c:pt>
                <c:pt idx="3093">
                  <c:v>3094</c:v>
                </c:pt>
                <c:pt idx="3094">
                  <c:v>3095</c:v>
                </c:pt>
                <c:pt idx="3095">
                  <c:v>3096</c:v>
                </c:pt>
                <c:pt idx="3096">
                  <c:v>3097</c:v>
                </c:pt>
                <c:pt idx="3097">
                  <c:v>3098</c:v>
                </c:pt>
                <c:pt idx="3098">
                  <c:v>3099</c:v>
                </c:pt>
                <c:pt idx="3099">
                  <c:v>3100</c:v>
                </c:pt>
                <c:pt idx="3100">
                  <c:v>3101</c:v>
                </c:pt>
                <c:pt idx="3101">
                  <c:v>3102</c:v>
                </c:pt>
                <c:pt idx="3102">
                  <c:v>3103</c:v>
                </c:pt>
                <c:pt idx="3103">
                  <c:v>3104</c:v>
                </c:pt>
                <c:pt idx="3104">
                  <c:v>3105</c:v>
                </c:pt>
                <c:pt idx="3105">
                  <c:v>3106</c:v>
                </c:pt>
                <c:pt idx="3106">
                  <c:v>3107</c:v>
                </c:pt>
                <c:pt idx="3107">
                  <c:v>3108</c:v>
                </c:pt>
                <c:pt idx="3108">
                  <c:v>3109</c:v>
                </c:pt>
                <c:pt idx="3109">
                  <c:v>3110</c:v>
                </c:pt>
                <c:pt idx="3110">
                  <c:v>3111</c:v>
                </c:pt>
                <c:pt idx="3111">
                  <c:v>3112</c:v>
                </c:pt>
                <c:pt idx="3112">
                  <c:v>3113</c:v>
                </c:pt>
                <c:pt idx="3113">
                  <c:v>3114</c:v>
                </c:pt>
                <c:pt idx="3114">
                  <c:v>3115</c:v>
                </c:pt>
                <c:pt idx="3115">
                  <c:v>3116</c:v>
                </c:pt>
                <c:pt idx="3116">
                  <c:v>3117</c:v>
                </c:pt>
                <c:pt idx="3117">
                  <c:v>3118</c:v>
                </c:pt>
                <c:pt idx="3118">
                  <c:v>3119</c:v>
                </c:pt>
                <c:pt idx="3119">
                  <c:v>3120</c:v>
                </c:pt>
                <c:pt idx="3120">
                  <c:v>3121</c:v>
                </c:pt>
                <c:pt idx="3121">
                  <c:v>3122</c:v>
                </c:pt>
                <c:pt idx="3122">
                  <c:v>3123</c:v>
                </c:pt>
                <c:pt idx="3123">
                  <c:v>3124</c:v>
                </c:pt>
                <c:pt idx="3124">
                  <c:v>3125</c:v>
                </c:pt>
                <c:pt idx="3125">
                  <c:v>3126</c:v>
                </c:pt>
                <c:pt idx="3126">
                  <c:v>3127</c:v>
                </c:pt>
                <c:pt idx="3127">
                  <c:v>3128</c:v>
                </c:pt>
                <c:pt idx="3128">
                  <c:v>3129</c:v>
                </c:pt>
                <c:pt idx="3129">
                  <c:v>3130</c:v>
                </c:pt>
                <c:pt idx="3130">
                  <c:v>3131</c:v>
                </c:pt>
                <c:pt idx="3131">
                  <c:v>3132</c:v>
                </c:pt>
                <c:pt idx="3132">
                  <c:v>3133</c:v>
                </c:pt>
                <c:pt idx="3133">
                  <c:v>3134</c:v>
                </c:pt>
                <c:pt idx="3134">
                  <c:v>3135</c:v>
                </c:pt>
                <c:pt idx="3135">
                  <c:v>3136</c:v>
                </c:pt>
                <c:pt idx="3136">
                  <c:v>3137</c:v>
                </c:pt>
                <c:pt idx="3137">
                  <c:v>3138</c:v>
                </c:pt>
                <c:pt idx="3138">
                  <c:v>3139</c:v>
                </c:pt>
                <c:pt idx="3139">
                  <c:v>3140</c:v>
                </c:pt>
                <c:pt idx="3140">
                  <c:v>3141</c:v>
                </c:pt>
                <c:pt idx="3141">
                  <c:v>3142</c:v>
                </c:pt>
                <c:pt idx="3142">
                  <c:v>3143</c:v>
                </c:pt>
                <c:pt idx="3143">
                  <c:v>3144</c:v>
                </c:pt>
                <c:pt idx="3144">
                  <c:v>3145</c:v>
                </c:pt>
                <c:pt idx="3145">
                  <c:v>3146</c:v>
                </c:pt>
                <c:pt idx="3146">
                  <c:v>3147</c:v>
                </c:pt>
                <c:pt idx="3147">
                  <c:v>3148</c:v>
                </c:pt>
                <c:pt idx="3148">
                  <c:v>3149</c:v>
                </c:pt>
                <c:pt idx="3149">
                  <c:v>3150</c:v>
                </c:pt>
                <c:pt idx="3150">
                  <c:v>3151</c:v>
                </c:pt>
                <c:pt idx="3151">
                  <c:v>3152</c:v>
                </c:pt>
                <c:pt idx="3152">
                  <c:v>3153</c:v>
                </c:pt>
                <c:pt idx="3153">
                  <c:v>3154</c:v>
                </c:pt>
                <c:pt idx="3154">
                  <c:v>3155</c:v>
                </c:pt>
                <c:pt idx="3155">
                  <c:v>3156</c:v>
                </c:pt>
                <c:pt idx="3156">
                  <c:v>3157</c:v>
                </c:pt>
                <c:pt idx="3157">
                  <c:v>3158</c:v>
                </c:pt>
                <c:pt idx="3158">
                  <c:v>3159</c:v>
                </c:pt>
                <c:pt idx="3159">
                  <c:v>3160</c:v>
                </c:pt>
                <c:pt idx="3160">
                  <c:v>3161</c:v>
                </c:pt>
                <c:pt idx="3161">
                  <c:v>3162</c:v>
                </c:pt>
                <c:pt idx="3162">
                  <c:v>3163</c:v>
                </c:pt>
                <c:pt idx="3163">
                  <c:v>3164</c:v>
                </c:pt>
                <c:pt idx="3164">
                  <c:v>3165</c:v>
                </c:pt>
                <c:pt idx="3165">
                  <c:v>3166</c:v>
                </c:pt>
                <c:pt idx="3166">
                  <c:v>3167</c:v>
                </c:pt>
                <c:pt idx="3167">
                  <c:v>3168</c:v>
                </c:pt>
                <c:pt idx="3168">
                  <c:v>3169</c:v>
                </c:pt>
                <c:pt idx="3169">
                  <c:v>3170</c:v>
                </c:pt>
                <c:pt idx="3170">
                  <c:v>3171</c:v>
                </c:pt>
                <c:pt idx="3171">
                  <c:v>3172</c:v>
                </c:pt>
                <c:pt idx="3172">
                  <c:v>3173</c:v>
                </c:pt>
                <c:pt idx="3173">
                  <c:v>3174</c:v>
                </c:pt>
                <c:pt idx="3174">
                  <c:v>3175</c:v>
                </c:pt>
                <c:pt idx="3175">
                  <c:v>3176</c:v>
                </c:pt>
                <c:pt idx="3176">
                  <c:v>3177</c:v>
                </c:pt>
                <c:pt idx="3177">
                  <c:v>3178</c:v>
                </c:pt>
                <c:pt idx="3178">
                  <c:v>3179</c:v>
                </c:pt>
                <c:pt idx="3179">
                  <c:v>3180</c:v>
                </c:pt>
                <c:pt idx="3180">
                  <c:v>3181</c:v>
                </c:pt>
                <c:pt idx="3181">
                  <c:v>3182</c:v>
                </c:pt>
                <c:pt idx="3182">
                  <c:v>3183</c:v>
                </c:pt>
                <c:pt idx="3183">
                  <c:v>3184</c:v>
                </c:pt>
                <c:pt idx="3184">
                  <c:v>3185</c:v>
                </c:pt>
                <c:pt idx="3185">
                  <c:v>3186</c:v>
                </c:pt>
                <c:pt idx="3186">
                  <c:v>3187</c:v>
                </c:pt>
                <c:pt idx="3187">
                  <c:v>3188</c:v>
                </c:pt>
                <c:pt idx="3188">
                  <c:v>3189</c:v>
                </c:pt>
                <c:pt idx="3189">
                  <c:v>3190</c:v>
                </c:pt>
                <c:pt idx="3190">
                  <c:v>3191</c:v>
                </c:pt>
                <c:pt idx="3191">
                  <c:v>3192</c:v>
                </c:pt>
                <c:pt idx="3192">
                  <c:v>3193</c:v>
                </c:pt>
                <c:pt idx="3193">
                  <c:v>3194</c:v>
                </c:pt>
                <c:pt idx="3194">
                  <c:v>3195</c:v>
                </c:pt>
                <c:pt idx="3195">
                  <c:v>3196</c:v>
                </c:pt>
                <c:pt idx="3196">
                  <c:v>3197</c:v>
                </c:pt>
                <c:pt idx="3197">
                  <c:v>3198</c:v>
                </c:pt>
                <c:pt idx="3198">
                  <c:v>3199</c:v>
                </c:pt>
                <c:pt idx="3199">
                  <c:v>3200</c:v>
                </c:pt>
                <c:pt idx="3200">
                  <c:v>3201</c:v>
                </c:pt>
                <c:pt idx="3201">
                  <c:v>3202</c:v>
                </c:pt>
                <c:pt idx="3202">
                  <c:v>3203</c:v>
                </c:pt>
                <c:pt idx="3203">
                  <c:v>3204</c:v>
                </c:pt>
                <c:pt idx="3204">
                  <c:v>3205</c:v>
                </c:pt>
                <c:pt idx="3205">
                  <c:v>3206</c:v>
                </c:pt>
                <c:pt idx="3206">
                  <c:v>3207</c:v>
                </c:pt>
                <c:pt idx="3207">
                  <c:v>3208</c:v>
                </c:pt>
                <c:pt idx="3208">
                  <c:v>3209</c:v>
                </c:pt>
                <c:pt idx="3209">
                  <c:v>3210</c:v>
                </c:pt>
                <c:pt idx="3210">
                  <c:v>3211</c:v>
                </c:pt>
                <c:pt idx="3211">
                  <c:v>3212</c:v>
                </c:pt>
                <c:pt idx="3212">
                  <c:v>3213</c:v>
                </c:pt>
                <c:pt idx="3213">
                  <c:v>3214</c:v>
                </c:pt>
                <c:pt idx="3214">
                  <c:v>3215</c:v>
                </c:pt>
                <c:pt idx="3215">
                  <c:v>3216</c:v>
                </c:pt>
                <c:pt idx="3216">
                  <c:v>3217</c:v>
                </c:pt>
                <c:pt idx="3217">
                  <c:v>3218</c:v>
                </c:pt>
                <c:pt idx="3218">
                  <c:v>3219</c:v>
                </c:pt>
                <c:pt idx="3219">
                  <c:v>3220</c:v>
                </c:pt>
                <c:pt idx="3220">
                  <c:v>3221</c:v>
                </c:pt>
                <c:pt idx="3221">
                  <c:v>3222</c:v>
                </c:pt>
                <c:pt idx="3222">
                  <c:v>3223</c:v>
                </c:pt>
                <c:pt idx="3223">
                  <c:v>3224</c:v>
                </c:pt>
                <c:pt idx="3224">
                  <c:v>3225</c:v>
                </c:pt>
                <c:pt idx="3225">
                  <c:v>3226</c:v>
                </c:pt>
                <c:pt idx="3226">
                  <c:v>3227</c:v>
                </c:pt>
                <c:pt idx="3227">
                  <c:v>3228</c:v>
                </c:pt>
                <c:pt idx="3228">
                  <c:v>3229</c:v>
                </c:pt>
                <c:pt idx="3229">
                  <c:v>3230</c:v>
                </c:pt>
                <c:pt idx="3230">
                  <c:v>3231</c:v>
                </c:pt>
                <c:pt idx="3231">
                  <c:v>3232</c:v>
                </c:pt>
                <c:pt idx="3232">
                  <c:v>3233</c:v>
                </c:pt>
                <c:pt idx="3233">
                  <c:v>3234</c:v>
                </c:pt>
                <c:pt idx="3234">
                  <c:v>3235</c:v>
                </c:pt>
                <c:pt idx="3235">
                  <c:v>3236</c:v>
                </c:pt>
                <c:pt idx="3236">
                  <c:v>3237</c:v>
                </c:pt>
                <c:pt idx="3237">
                  <c:v>3238</c:v>
                </c:pt>
                <c:pt idx="3238">
                  <c:v>3239</c:v>
                </c:pt>
                <c:pt idx="3239">
                  <c:v>3240</c:v>
                </c:pt>
                <c:pt idx="3240">
                  <c:v>3241</c:v>
                </c:pt>
                <c:pt idx="3241">
                  <c:v>3242</c:v>
                </c:pt>
                <c:pt idx="3242">
                  <c:v>3243</c:v>
                </c:pt>
                <c:pt idx="3243">
                  <c:v>3244</c:v>
                </c:pt>
                <c:pt idx="3244">
                  <c:v>3245</c:v>
                </c:pt>
                <c:pt idx="3245">
                  <c:v>3246</c:v>
                </c:pt>
                <c:pt idx="3246">
                  <c:v>3247</c:v>
                </c:pt>
                <c:pt idx="3247">
                  <c:v>3248</c:v>
                </c:pt>
                <c:pt idx="3248">
                  <c:v>3249</c:v>
                </c:pt>
                <c:pt idx="3249">
                  <c:v>3250</c:v>
                </c:pt>
                <c:pt idx="3250">
                  <c:v>3251</c:v>
                </c:pt>
                <c:pt idx="3251">
                  <c:v>3252</c:v>
                </c:pt>
                <c:pt idx="3252">
                  <c:v>3253</c:v>
                </c:pt>
                <c:pt idx="3253">
                  <c:v>3254</c:v>
                </c:pt>
                <c:pt idx="3254">
                  <c:v>3255</c:v>
                </c:pt>
                <c:pt idx="3255">
                  <c:v>3256</c:v>
                </c:pt>
                <c:pt idx="3256">
                  <c:v>3257</c:v>
                </c:pt>
                <c:pt idx="3257">
                  <c:v>3258</c:v>
                </c:pt>
                <c:pt idx="3258">
                  <c:v>3259</c:v>
                </c:pt>
                <c:pt idx="3259">
                  <c:v>3260</c:v>
                </c:pt>
                <c:pt idx="3260">
                  <c:v>3261</c:v>
                </c:pt>
                <c:pt idx="3261">
                  <c:v>3262</c:v>
                </c:pt>
                <c:pt idx="3262">
                  <c:v>3263</c:v>
                </c:pt>
                <c:pt idx="3263">
                  <c:v>3264</c:v>
                </c:pt>
                <c:pt idx="3264">
                  <c:v>3265</c:v>
                </c:pt>
                <c:pt idx="3265">
                  <c:v>3266</c:v>
                </c:pt>
                <c:pt idx="3266">
                  <c:v>3267</c:v>
                </c:pt>
                <c:pt idx="3267">
                  <c:v>3268</c:v>
                </c:pt>
                <c:pt idx="3268">
                  <c:v>3269</c:v>
                </c:pt>
                <c:pt idx="3269">
                  <c:v>3270</c:v>
                </c:pt>
                <c:pt idx="3270">
                  <c:v>3271</c:v>
                </c:pt>
                <c:pt idx="3271">
                  <c:v>3272</c:v>
                </c:pt>
                <c:pt idx="3272">
                  <c:v>3273</c:v>
                </c:pt>
                <c:pt idx="3273">
                  <c:v>3274</c:v>
                </c:pt>
                <c:pt idx="3274">
                  <c:v>3275</c:v>
                </c:pt>
                <c:pt idx="3275">
                  <c:v>3276</c:v>
                </c:pt>
                <c:pt idx="3276">
                  <c:v>3277</c:v>
                </c:pt>
                <c:pt idx="3277">
                  <c:v>3278</c:v>
                </c:pt>
                <c:pt idx="3278">
                  <c:v>3279</c:v>
                </c:pt>
                <c:pt idx="3279">
                  <c:v>3280</c:v>
                </c:pt>
                <c:pt idx="3280">
                  <c:v>3281</c:v>
                </c:pt>
                <c:pt idx="3281">
                  <c:v>3282</c:v>
                </c:pt>
                <c:pt idx="3282">
                  <c:v>3283</c:v>
                </c:pt>
                <c:pt idx="3283">
                  <c:v>3284</c:v>
                </c:pt>
                <c:pt idx="3284">
                  <c:v>3285</c:v>
                </c:pt>
                <c:pt idx="3285">
                  <c:v>3286</c:v>
                </c:pt>
                <c:pt idx="3286">
                  <c:v>3287</c:v>
                </c:pt>
                <c:pt idx="3287">
                  <c:v>3288</c:v>
                </c:pt>
                <c:pt idx="3288">
                  <c:v>3289</c:v>
                </c:pt>
                <c:pt idx="3289">
                  <c:v>3290</c:v>
                </c:pt>
                <c:pt idx="3290">
                  <c:v>3291</c:v>
                </c:pt>
                <c:pt idx="3291">
                  <c:v>3292</c:v>
                </c:pt>
                <c:pt idx="3292">
                  <c:v>3293</c:v>
                </c:pt>
                <c:pt idx="3293">
                  <c:v>3294</c:v>
                </c:pt>
                <c:pt idx="3294">
                  <c:v>3295</c:v>
                </c:pt>
                <c:pt idx="3295">
                  <c:v>3296</c:v>
                </c:pt>
                <c:pt idx="3296">
                  <c:v>3297</c:v>
                </c:pt>
                <c:pt idx="3297">
                  <c:v>3298</c:v>
                </c:pt>
                <c:pt idx="3298">
                  <c:v>3299</c:v>
                </c:pt>
                <c:pt idx="3299">
                  <c:v>3300</c:v>
                </c:pt>
                <c:pt idx="3300">
                  <c:v>3301</c:v>
                </c:pt>
                <c:pt idx="3301">
                  <c:v>3302</c:v>
                </c:pt>
                <c:pt idx="3302">
                  <c:v>3303</c:v>
                </c:pt>
                <c:pt idx="3303">
                  <c:v>3304</c:v>
                </c:pt>
                <c:pt idx="3304">
                  <c:v>3305</c:v>
                </c:pt>
                <c:pt idx="3305">
                  <c:v>3306</c:v>
                </c:pt>
                <c:pt idx="3306">
                  <c:v>3307</c:v>
                </c:pt>
                <c:pt idx="3307">
                  <c:v>3308</c:v>
                </c:pt>
                <c:pt idx="3308">
                  <c:v>3309</c:v>
                </c:pt>
                <c:pt idx="3309">
                  <c:v>3310</c:v>
                </c:pt>
                <c:pt idx="3310">
                  <c:v>3311</c:v>
                </c:pt>
                <c:pt idx="3311">
                  <c:v>3312</c:v>
                </c:pt>
                <c:pt idx="3312">
                  <c:v>3313</c:v>
                </c:pt>
                <c:pt idx="3313">
                  <c:v>3314</c:v>
                </c:pt>
                <c:pt idx="3314">
                  <c:v>3315</c:v>
                </c:pt>
                <c:pt idx="3315">
                  <c:v>3316</c:v>
                </c:pt>
                <c:pt idx="3316">
                  <c:v>3317</c:v>
                </c:pt>
                <c:pt idx="3317">
                  <c:v>3318</c:v>
                </c:pt>
                <c:pt idx="3318">
                  <c:v>3319</c:v>
                </c:pt>
                <c:pt idx="3319">
                  <c:v>3320</c:v>
                </c:pt>
                <c:pt idx="3320">
                  <c:v>3321</c:v>
                </c:pt>
                <c:pt idx="3321">
                  <c:v>3322</c:v>
                </c:pt>
                <c:pt idx="3322">
                  <c:v>3323</c:v>
                </c:pt>
                <c:pt idx="3323">
                  <c:v>3324</c:v>
                </c:pt>
                <c:pt idx="3324">
                  <c:v>3325</c:v>
                </c:pt>
                <c:pt idx="3325">
                  <c:v>3326</c:v>
                </c:pt>
                <c:pt idx="3326">
                  <c:v>3327</c:v>
                </c:pt>
                <c:pt idx="3327">
                  <c:v>3328</c:v>
                </c:pt>
                <c:pt idx="3328">
                  <c:v>3329</c:v>
                </c:pt>
                <c:pt idx="3329">
                  <c:v>3330</c:v>
                </c:pt>
                <c:pt idx="3330">
                  <c:v>3331</c:v>
                </c:pt>
                <c:pt idx="3331">
                  <c:v>3332</c:v>
                </c:pt>
                <c:pt idx="3332">
                  <c:v>3333</c:v>
                </c:pt>
                <c:pt idx="3333">
                  <c:v>3334</c:v>
                </c:pt>
                <c:pt idx="3334">
                  <c:v>3335</c:v>
                </c:pt>
                <c:pt idx="3335">
                  <c:v>3336</c:v>
                </c:pt>
                <c:pt idx="3336">
                  <c:v>3337</c:v>
                </c:pt>
                <c:pt idx="3337">
                  <c:v>3338</c:v>
                </c:pt>
                <c:pt idx="3338">
                  <c:v>3339</c:v>
                </c:pt>
                <c:pt idx="3339">
                  <c:v>3340</c:v>
                </c:pt>
                <c:pt idx="3340">
                  <c:v>3341</c:v>
                </c:pt>
                <c:pt idx="3341">
                  <c:v>3342</c:v>
                </c:pt>
                <c:pt idx="3342">
                  <c:v>3343</c:v>
                </c:pt>
                <c:pt idx="3343">
                  <c:v>3344</c:v>
                </c:pt>
                <c:pt idx="3344">
                  <c:v>3345</c:v>
                </c:pt>
                <c:pt idx="3345">
                  <c:v>3346</c:v>
                </c:pt>
                <c:pt idx="3346">
                  <c:v>3347</c:v>
                </c:pt>
                <c:pt idx="3347">
                  <c:v>3348</c:v>
                </c:pt>
                <c:pt idx="3348">
                  <c:v>3349</c:v>
                </c:pt>
                <c:pt idx="3349">
                  <c:v>3350</c:v>
                </c:pt>
                <c:pt idx="3350">
                  <c:v>3351</c:v>
                </c:pt>
                <c:pt idx="3351">
                  <c:v>3352</c:v>
                </c:pt>
                <c:pt idx="3352">
                  <c:v>3353</c:v>
                </c:pt>
                <c:pt idx="3353">
                  <c:v>3354</c:v>
                </c:pt>
                <c:pt idx="3354">
                  <c:v>3355</c:v>
                </c:pt>
                <c:pt idx="3355">
                  <c:v>3356</c:v>
                </c:pt>
                <c:pt idx="3356">
                  <c:v>3357</c:v>
                </c:pt>
                <c:pt idx="3357">
                  <c:v>3358</c:v>
                </c:pt>
                <c:pt idx="3358">
                  <c:v>3359</c:v>
                </c:pt>
                <c:pt idx="3359">
                  <c:v>3360</c:v>
                </c:pt>
                <c:pt idx="3360">
                  <c:v>3361</c:v>
                </c:pt>
                <c:pt idx="3361">
                  <c:v>3362</c:v>
                </c:pt>
                <c:pt idx="3362">
                  <c:v>3363</c:v>
                </c:pt>
                <c:pt idx="3363">
                  <c:v>3364</c:v>
                </c:pt>
                <c:pt idx="3364">
                  <c:v>3365</c:v>
                </c:pt>
                <c:pt idx="3365">
                  <c:v>3366</c:v>
                </c:pt>
                <c:pt idx="3366">
                  <c:v>3367</c:v>
                </c:pt>
                <c:pt idx="3367">
                  <c:v>3368</c:v>
                </c:pt>
                <c:pt idx="3368">
                  <c:v>3369</c:v>
                </c:pt>
                <c:pt idx="3369">
                  <c:v>3370</c:v>
                </c:pt>
                <c:pt idx="3370">
                  <c:v>3371</c:v>
                </c:pt>
                <c:pt idx="3371">
                  <c:v>3372</c:v>
                </c:pt>
                <c:pt idx="3372">
                  <c:v>3373</c:v>
                </c:pt>
                <c:pt idx="3373">
                  <c:v>3374</c:v>
                </c:pt>
                <c:pt idx="3374">
                  <c:v>3375</c:v>
                </c:pt>
                <c:pt idx="3375">
                  <c:v>3376</c:v>
                </c:pt>
                <c:pt idx="3376">
                  <c:v>3377</c:v>
                </c:pt>
                <c:pt idx="3377">
                  <c:v>3378</c:v>
                </c:pt>
                <c:pt idx="3378">
                  <c:v>3379</c:v>
                </c:pt>
                <c:pt idx="3379">
                  <c:v>3380</c:v>
                </c:pt>
                <c:pt idx="3380">
                  <c:v>3381</c:v>
                </c:pt>
                <c:pt idx="3381">
                  <c:v>3382</c:v>
                </c:pt>
                <c:pt idx="3382">
                  <c:v>3383</c:v>
                </c:pt>
                <c:pt idx="3383">
                  <c:v>3384</c:v>
                </c:pt>
                <c:pt idx="3384">
                  <c:v>3385</c:v>
                </c:pt>
                <c:pt idx="3385">
                  <c:v>3386</c:v>
                </c:pt>
                <c:pt idx="3386">
                  <c:v>3387</c:v>
                </c:pt>
                <c:pt idx="3387">
                  <c:v>3388</c:v>
                </c:pt>
                <c:pt idx="3388">
                  <c:v>3389</c:v>
                </c:pt>
                <c:pt idx="3389">
                  <c:v>3390</c:v>
                </c:pt>
                <c:pt idx="3390">
                  <c:v>3391</c:v>
                </c:pt>
                <c:pt idx="3391">
                  <c:v>3392</c:v>
                </c:pt>
                <c:pt idx="3392">
                  <c:v>3393</c:v>
                </c:pt>
                <c:pt idx="3393">
                  <c:v>3394</c:v>
                </c:pt>
                <c:pt idx="3394">
                  <c:v>3395</c:v>
                </c:pt>
                <c:pt idx="3395">
                  <c:v>3396</c:v>
                </c:pt>
                <c:pt idx="3396">
                  <c:v>3397</c:v>
                </c:pt>
                <c:pt idx="3397">
                  <c:v>3398</c:v>
                </c:pt>
                <c:pt idx="3398">
                  <c:v>3399</c:v>
                </c:pt>
                <c:pt idx="3399">
                  <c:v>3400</c:v>
                </c:pt>
                <c:pt idx="3400">
                  <c:v>3401</c:v>
                </c:pt>
                <c:pt idx="3401">
                  <c:v>3402</c:v>
                </c:pt>
                <c:pt idx="3402">
                  <c:v>3403</c:v>
                </c:pt>
                <c:pt idx="3403">
                  <c:v>3404</c:v>
                </c:pt>
                <c:pt idx="3404">
                  <c:v>3405</c:v>
                </c:pt>
                <c:pt idx="3405">
                  <c:v>3406</c:v>
                </c:pt>
                <c:pt idx="3406">
                  <c:v>3407</c:v>
                </c:pt>
                <c:pt idx="3407">
                  <c:v>3408</c:v>
                </c:pt>
                <c:pt idx="3408">
                  <c:v>3409</c:v>
                </c:pt>
                <c:pt idx="3409">
                  <c:v>3410</c:v>
                </c:pt>
                <c:pt idx="3410">
                  <c:v>3411</c:v>
                </c:pt>
                <c:pt idx="3411">
                  <c:v>3412</c:v>
                </c:pt>
                <c:pt idx="3412">
                  <c:v>3413</c:v>
                </c:pt>
                <c:pt idx="3413">
                  <c:v>3414</c:v>
                </c:pt>
                <c:pt idx="3414">
                  <c:v>3415</c:v>
                </c:pt>
                <c:pt idx="3415">
                  <c:v>3416</c:v>
                </c:pt>
                <c:pt idx="3416">
                  <c:v>3417</c:v>
                </c:pt>
                <c:pt idx="3417">
                  <c:v>3418</c:v>
                </c:pt>
                <c:pt idx="3418">
                  <c:v>3419</c:v>
                </c:pt>
                <c:pt idx="3419">
                  <c:v>3420</c:v>
                </c:pt>
                <c:pt idx="3420">
                  <c:v>3421</c:v>
                </c:pt>
                <c:pt idx="3421">
                  <c:v>3422</c:v>
                </c:pt>
                <c:pt idx="3422">
                  <c:v>3423</c:v>
                </c:pt>
                <c:pt idx="3423">
                  <c:v>3424</c:v>
                </c:pt>
                <c:pt idx="3424">
                  <c:v>3425</c:v>
                </c:pt>
                <c:pt idx="3425">
                  <c:v>3426</c:v>
                </c:pt>
                <c:pt idx="3426">
                  <c:v>3427</c:v>
                </c:pt>
                <c:pt idx="3427">
                  <c:v>3428</c:v>
                </c:pt>
                <c:pt idx="3428">
                  <c:v>3429</c:v>
                </c:pt>
                <c:pt idx="3429">
                  <c:v>3430</c:v>
                </c:pt>
                <c:pt idx="3430">
                  <c:v>3431</c:v>
                </c:pt>
                <c:pt idx="3431">
                  <c:v>3432</c:v>
                </c:pt>
                <c:pt idx="3432">
                  <c:v>3433</c:v>
                </c:pt>
                <c:pt idx="3433">
                  <c:v>3434</c:v>
                </c:pt>
                <c:pt idx="3434">
                  <c:v>3435</c:v>
                </c:pt>
                <c:pt idx="3435">
                  <c:v>3436</c:v>
                </c:pt>
                <c:pt idx="3436">
                  <c:v>3437</c:v>
                </c:pt>
                <c:pt idx="3437">
                  <c:v>3438</c:v>
                </c:pt>
                <c:pt idx="3438">
                  <c:v>3439</c:v>
                </c:pt>
                <c:pt idx="3439">
                  <c:v>3440</c:v>
                </c:pt>
                <c:pt idx="3440">
                  <c:v>3441</c:v>
                </c:pt>
                <c:pt idx="3441">
                  <c:v>3442</c:v>
                </c:pt>
                <c:pt idx="3442">
                  <c:v>3443</c:v>
                </c:pt>
                <c:pt idx="3443">
                  <c:v>3444</c:v>
                </c:pt>
                <c:pt idx="3444">
                  <c:v>3445</c:v>
                </c:pt>
                <c:pt idx="3445">
                  <c:v>3446</c:v>
                </c:pt>
                <c:pt idx="3446">
                  <c:v>3447</c:v>
                </c:pt>
                <c:pt idx="3447">
                  <c:v>3448</c:v>
                </c:pt>
                <c:pt idx="3448">
                  <c:v>3449</c:v>
                </c:pt>
                <c:pt idx="3449">
                  <c:v>3450</c:v>
                </c:pt>
                <c:pt idx="3450">
                  <c:v>3451</c:v>
                </c:pt>
                <c:pt idx="3451">
                  <c:v>3452</c:v>
                </c:pt>
                <c:pt idx="3452">
                  <c:v>3453</c:v>
                </c:pt>
                <c:pt idx="3453">
                  <c:v>3454</c:v>
                </c:pt>
                <c:pt idx="3454">
                  <c:v>3455</c:v>
                </c:pt>
                <c:pt idx="3455">
                  <c:v>3456</c:v>
                </c:pt>
                <c:pt idx="3456">
                  <c:v>3457</c:v>
                </c:pt>
                <c:pt idx="3457">
                  <c:v>3458</c:v>
                </c:pt>
                <c:pt idx="3458">
                  <c:v>3459</c:v>
                </c:pt>
                <c:pt idx="3459">
                  <c:v>3460</c:v>
                </c:pt>
                <c:pt idx="3460">
                  <c:v>3461</c:v>
                </c:pt>
                <c:pt idx="3461">
                  <c:v>3462</c:v>
                </c:pt>
                <c:pt idx="3462">
                  <c:v>3463</c:v>
                </c:pt>
                <c:pt idx="3463">
                  <c:v>3464</c:v>
                </c:pt>
                <c:pt idx="3464">
                  <c:v>3465</c:v>
                </c:pt>
                <c:pt idx="3465">
                  <c:v>3466</c:v>
                </c:pt>
                <c:pt idx="3466">
                  <c:v>3467</c:v>
                </c:pt>
                <c:pt idx="3467">
                  <c:v>3468</c:v>
                </c:pt>
                <c:pt idx="3468">
                  <c:v>3469</c:v>
                </c:pt>
                <c:pt idx="3469">
                  <c:v>3470</c:v>
                </c:pt>
                <c:pt idx="3470">
                  <c:v>3471</c:v>
                </c:pt>
                <c:pt idx="3471">
                  <c:v>3472</c:v>
                </c:pt>
                <c:pt idx="3472">
                  <c:v>3473</c:v>
                </c:pt>
                <c:pt idx="3473">
                  <c:v>3474</c:v>
                </c:pt>
                <c:pt idx="3474">
                  <c:v>3475</c:v>
                </c:pt>
                <c:pt idx="3475">
                  <c:v>3476</c:v>
                </c:pt>
                <c:pt idx="3476">
                  <c:v>3477</c:v>
                </c:pt>
                <c:pt idx="3477">
                  <c:v>3478</c:v>
                </c:pt>
                <c:pt idx="3478">
                  <c:v>3479</c:v>
                </c:pt>
                <c:pt idx="3479">
                  <c:v>3480</c:v>
                </c:pt>
                <c:pt idx="3480">
                  <c:v>3481</c:v>
                </c:pt>
                <c:pt idx="3481">
                  <c:v>3482</c:v>
                </c:pt>
                <c:pt idx="3482">
                  <c:v>3483</c:v>
                </c:pt>
                <c:pt idx="3483">
                  <c:v>3484</c:v>
                </c:pt>
                <c:pt idx="3484">
                  <c:v>3485</c:v>
                </c:pt>
                <c:pt idx="3485">
                  <c:v>3486</c:v>
                </c:pt>
                <c:pt idx="3486">
                  <c:v>3487</c:v>
                </c:pt>
                <c:pt idx="3487">
                  <c:v>3488</c:v>
                </c:pt>
                <c:pt idx="3488">
                  <c:v>3489</c:v>
                </c:pt>
                <c:pt idx="3489">
                  <c:v>3490</c:v>
                </c:pt>
                <c:pt idx="3490">
                  <c:v>3491</c:v>
                </c:pt>
                <c:pt idx="3491">
                  <c:v>3492</c:v>
                </c:pt>
                <c:pt idx="3492">
                  <c:v>3493</c:v>
                </c:pt>
                <c:pt idx="3493">
                  <c:v>3494</c:v>
                </c:pt>
                <c:pt idx="3494">
                  <c:v>3495</c:v>
                </c:pt>
                <c:pt idx="3495">
                  <c:v>3496</c:v>
                </c:pt>
                <c:pt idx="3496">
                  <c:v>3497</c:v>
                </c:pt>
                <c:pt idx="3497">
                  <c:v>3498</c:v>
                </c:pt>
                <c:pt idx="3498">
                  <c:v>3499</c:v>
                </c:pt>
                <c:pt idx="3499">
                  <c:v>3500</c:v>
                </c:pt>
                <c:pt idx="3500">
                  <c:v>3501</c:v>
                </c:pt>
                <c:pt idx="3501">
                  <c:v>3502</c:v>
                </c:pt>
                <c:pt idx="3502">
                  <c:v>3503</c:v>
                </c:pt>
                <c:pt idx="3503">
                  <c:v>3504</c:v>
                </c:pt>
                <c:pt idx="3504">
                  <c:v>3505</c:v>
                </c:pt>
                <c:pt idx="3505">
                  <c:v>3506</c:v>
                </c:pt>
                <c:pt idx="3506">
                  <c:v>3507</c:v>
                </c:pt>
                <c:pt idx="3507">
                  <c:v>3508</c:v>
                </c:pt>
                <c:pt idx="3508">
                  <c:v>3509</c:v>
                </c:pt>
                <c:pt idx="3509">
                  <c:v>3510</c:v>
                </c:pt>
                <c:pt idx="3510">
                  <c:v>3511</c:v>
                </c:pt>
                <c:pt idx="3511">
                  <c:v>3512</c:v>
                </c:pt>
                <c:pt idx="3512">
                  <c:v>3513</c:v>
                </c:pt>
                <c:pt idx="3513">
                  <c:v>3514</c:v>
                </c:pt>
                <c:pt idx="3514">
                  <c:v>3515</c:v>
                </c:pt>
                <c:pt idx="3515">
                  <c:v>3516</c:v>
                </c:pt>
                <c:pt idx="3516">
                  <c:v>3517</c:v>
                </c:pt>
                <c:pt idx="3517">
                  <c:v>3518</c:v>
                </c:pt>
                <c:pt idx="3518">
                  <c:v>3519</c:v>
                </c:pt>
                <c:pt idx="3519">
                  <c:v>3520</c:v>
                </c:pt>
                <c:pt idx="3520">
                  <c:v>3521</c:v>
                </c:pt>
                <c:pt idx="3521">
                  <c:v>3522</c:v>
                </c:pt>
                <c:pt idx="3522">
                  <c:v>3523</c:v>
                </c:pt>
                <c:pt idx="3523">
                  <c:v>3524</c:v>
                </c:pt>
                <c:pt idx="3524">
                  <c:v>3525</c:v>
                </c:pt>
                <c:pt idx="3525">
                  <c:v>3526</c:v>
                </c:pt>
                <c:pt idx="3526">
                  <c:v>3527</c:v>
                </c:pt>
                <c:pt idx="3527">
                  <c:v>3528</c:v>
                </c:pt>
                <c:pt idx="3528">
                  <c:v>3529</c:v>
                </c:pt>
                <c:pt idx="3529">
                  <c:v>3530</c:v>
                </c:pt>
                <c:pt idx="3530">
                  <c:v>3531</c:v>
                </c:pt>
                <c:pt idx="3531">
                  <c:v>3532</c:v>
                </c:pt>
                <c:pt idx="3532">
                  <c:v>3533</c:v>
                </c:pt>
                <c:pt idx="3533">
                  <c:v>3534</c:v>
                </c:pt>
                <c:pt idx="3534">
                  <c:v>3535</c:v>
                </c:pt>
                <c:pt idx="3535">
                  <c:v>3536</c:v>
                </c:pt>
                <c:pt idx="3536">
                  <c:v>3537</c:v>
                </c:pt>
                <c:pt idx="3537">
                  <c:v>3538</c:v>
                </c:pt>
                <c:pt idx="3538">
                  <c:v>3539</c:v>
                </c:pt>
                <c:pt idx="3539">
                  <c:v>3540</c:v>
                </c:pt>
                <c:pt idx="3540">
                  <c:v>3541</c:v>
                </c:pt>
                <c:pt idx="3541">
                  <c:v>3542</c:v>
                </c:pt>
                <c:pt idx="3542">
                  <c:v>3543</c:v>
                </c:pt>
                <c:pt idx="3543">
                  <c:v>3544</c:v>
                </c:pt>
                <c:pt idx="3544">
                  <c:v>3545</c:v>
                </c:pt>
                <c:pt idx="3545">
                  <c:v>3546</c:v>
                </c:pt>
                <c:pt idx="3546">
                  <c:v>3547</c:v>
                </c:pt>
                <c:pt idx="3547">
                  <c:v>3548</c:v>
                </c:pt>
                <c:pt idx="3548">
                  <c:v>3549</c:v>
                </c:pt>
                <c:pt idx="3549">
                  <c:v>3550</c:v>
                </c:pt>
                <c:pt idx="3550">
                  <c:v>3551</c:v>
                </c:pt>
                <c:pt idx="3551">
                  <c:v>3552</c:v>
                </c:pt>
                <c:pt idx="3552">
                  <c:v>3553</c:v>
                </c:pt>
                <c:pt idx="3553">
                  <c:v>3554</c:v>
                </c:pt>
                <c:pt idx="3554">
                  <c:v>3555</c:v>
                </c:pt>
                <c:pt idx="3555">
                  <c:v>3556</c:v>
                </c:pt>
                <c:pt idx="3556">
                  <c:v>3557</c:v>
                </c:pt>
                <c:pt idx="3557">
                  <c:v>3558</c:v>
                </c:pt>
                <c:pt idx="3558">
                  <c:v>3559</c:v>
                </c:pt>
                <c:pt idx="3559">
                  <c:v>3560</c:v>
                </c:pt>
                <c:pt idx="3560">
                  <c:v>3561</c:v>
                </c:pt>
                <c:pt idx="3561">
                  <c:v>3562</c:v>
                </c:pt>
                <c:pt idx="3562">
                  <c:v>3563</c:v>
                </c:pt>
                <c:pt idx="3563">
                  <c:v>3564</c:v>
                </c:pt>
                <c:pt idx="3564">
                  <c:v>3565</c:v>
                </c:pt>
                <c:pt idx="3565">
                  <c:v>3566</c:v>
                </c:pt>
                <c:pt idx="3566">
                  <c:v>3567</c:v>
                </c:pt>
                <c:pt idx="3567">
                  <c:v>3568</c:v>
                </c:pt>
                <c:pt idx="3568">
                  <c:v>3569</c:v>
                </c:pt>
                <c:pt idx="3569">
                  <c:v>3570</c:v>
                </c:pt>
                <c:pt idx="3570">
                  <c:v>3571</c:v>
                </c:pt>
                <c:pt idx="3571">
                  <c:v>3572</c:v>
                </c:pt>
                <c:pt idx="3572">
                  <c:v>3573</c:v>
                </c:pt>
                <c:pt idx="3573">
                  <c:v>3574</c:v>
                </c:pt>
                <c:pt idx="3574">
                  <c:v>3575</c:v>
                </c:pt>
                <c:pt idx="3575">
                  <c:v>3576</c:v>
                </c:pt>
                <c:pt idx="3576">
                  <c:v>3577</c:v>
                </c:pt>
                <c:pt idx="3577">
                  <c:v>3578</c:v>
                </c:pt>
                <c:pt idx="3578">
                  <c:v>3579</c:v>
                </c:pt>
                <c:pt idx="3579">
                  <c:v>3580</c:v>
                </c:pt>
                <c:pt idx="3580">
                  <c:v>3581</c:v>
                </c:pt>
                <c:pt idx="3581">
                  <c:v>3582</c:v>
                </c:pt>
                <c:pt idx="3582">
                  <c:v>3583</c:v>
                </c:pt>
                <c:pt idx="3583">
                  <c:v>3584</c:v>
                </c:pt>
                <c:pt idx="3584">
                  <c:v>3585</c:v>
                </c:pt>
                <c:pt idx="3585">
                  <c:v>3586</c:v>
                </c:pt>
                <c:pt idx="3586">
                  <c:v>3587</c:v>
                </c:pt>
                <c:pt idx="3587">
                  <c:v>3588</c:v>
                </c:pt>
                <c:pt idx="3588">
                  <c:v>3589</c:v>
                </c:pt>
                <c:pt idx="3589">
                  <c:v>3590</c:v>
                </c:pt>
                <c:pt idx="3590">
                  <c:v>3591</c:v>
                </c:pt>
                <c:pt idx="3591">
                  <c:v>3592</c:v>
                </c:pt>
                <c:pt idx="3592">
                  <c:v>3593</c:v>
                </c:pt>
                <c:pt idx="3593">
                  <c:v>3594</c:v>
                </c:pt>
                <c:pt idx="3594">
                  <c:v>3595</c:v>
                </c:pt>
                <c:pt idx="3595">
                  <c:v>3596</c:v>
                </c:pt>
                <c:pt idx="3596">
                  <c:v>3597</c:v>
                </c:pt>
                <c:pt idx="3597">
                  <c:v>3598</c:v>
                </c:pt>
                <c:pt idx="3598">
                  <c:v>3599</c:v>
                </c:pt>
                <c:pt idx="3599">
                  <c:v>3600</c:v>
                </c:pt>
                <c:pt idx="3600">
                  <c:v>3601</c:v>
                </c:pt>
                <c:pt idx="3601">
                  <c:v>3602</c:v>
                </c:pt>
                <c:pt idx="3602">
                  <c:v>3603</c:v>
                </c:pt>
                <c:pt idx="3603">
                  <c:v>3604</c:v>
                </c:pt>
                <c:pt idx="3604">
                  <c:v>3605</c:v>
                </c:pt>
                <c:pt idx="3605">
                  <c:v>3606</c:v>
                </c:pt>
                <c:pt idx="3606">
                  <c:v>3607</c:v>
                </c:pt>
                <c:pt idx="3607">
                  <c:v>3608</c:v>
                </c:pt>
                <c:pt idx="3608">
                  <c:v>3609</c:v>
                </c:pt>
                <c:pt idx="3609">
                  <c:v>3610</c:v>
                </c:pt>
                <c:pt idx="3610">
                  <c:v>3611</c:v>
                </c:pt>
                <c:pt idx="3611">
                  <c:v>3612</c:v>
                </c:pt>
                <c:pt idx="3612">
                  <c:v>3613</c:v>
                </c:pt>
                <c:pt idx="3613">
                  <c:v>3614</c:v>
                </c:pt>
                <c:pt idx="3614">
                  <c:v>3615</c:v>
                </c:pt>
                <c:pt idx="3615">
                  <c:v>3616</c:v>
                </c:pt>
                <c:pt idx="3616">
                  <c:v>3617</c:v>
                </c:pt>
                <c:pt idx="3617">
                  <c:v>3618</c:v>
                </c:pt>
                <c:pt idx="3618">
                  <c:v>3619</c:v>
                </c:pt>
                <c:pt idx="3619">
                  <c:v>3620</c:v>
                </c:pt>
                <c:pt idx="3620">
                  <c:v>3621</c:v>
                </c:pt>
                <c:pt idx="3621">
                  <c:v>3622</c:v>
                </c:pt>
                <c:pt idx="3622">
                  <c:v>3623</c:v>
                </c:pt>
                <c:pt idx="3623">
                  <c:v>3624</c:v>
                </c:pt>
                <c:pt idx="3624">
                  <c:v>3625</c:v>
                </c:pt>
                <c:pt idx="3625">
                  <c:v>3626</c:v>
                </c:pt>
                <c:pt idx="3626">
                  <c:v>3627</c:v>
                </c:pt>
                <c:pt idx="3627">
                  <c:v>3628</c:v>
                </c:pt>
                <c:pt idx="3628">
                  <c:v>3629</c:v>
                </c:pt>
                <c:pt idx="3629">
                  <c:v>3630</c:v>
                </c:pt>
                <c:pt idx="3630">
                  <c:v>3631</c:v>
                </c:pt>
                <c:pt idx="3631">
                  <c:v>3632</c:v>
                </c:pt>
                <c:pt idx="3632">
                  <c:v>3633</c:v>
                </c:pt>
                <c:pt idx="3633">
                  <c:v>3634</c:v>
                </c:pt>
                <c:pt idx="3634">
                  <c:v>3635</c:v>
                </c:pt>
                <c:pt idx="3635">
                  <c:v>3636</c:v>
                </c:pt>
                <c:pt idx="3636">
                  <c:v>3637</c:v>
                </c:pt>
                <c:pt idx="3637">
                  <c:v>3638</c:v>
                </c:pt>
                <c:pt idx="3638">
                  <c:v>3639</c:v>
                </c:pt>
                <c:pt idx="3639">
                  <c:v>3640</c:v>
                </c:pt>
                <c:pt idx="3640">
                  <c:v>3641</c:v>
                </c:pt>
                <c:pt idx="3641">
                  <c:v>3642</c:v>
                </c:pt>
                <c:pt idx="3642">
                  <c:v>3643</c:v>
                </c:pt>
                <c:pt idx="3643">
                  <c:v>3644</c:v>
                </c:pt>
                <c:pt idx="3644">
                  <c:v>3645</c:v>
                </c:pt>
                <c:pt idx="3645">
                  <c:v>3646</c:v>
                </c:pt>
                <c:pt idx="3646">
                  <c:v>3647</c:v>
                </c:pt>
                <c:pt idx="3647">
                  <c:v>3648</c:v>
                </c:pt>
                <c:pt idx="3648">
                  <c:v>3649</c:v>
                </c:pt>
                <c:pt idx="3649">
                  <c:v>3650</c:v>
                </c:pt>
                <c:pt idx="3650">
                  <c:v>3651</c:v>
                </c:pt>
                <c:pt idx="3651">
                  <c:v>3652</c:v>
                </c:pt>
                <c:pt idx="3652">
                  <c:v>3653</c:v>
                </c:pt>
                <c:pt idx="3653">
                  <c:v>3654</c:v>
                </c:pt>
                <c:pt idx="3654">
                  <c:v>3655</c:v>
                </c:pt>
                <c:pt idx="3655">
                  <c:v>3656</c:v>
                </c:pt>
                <c:pt idx="3656">
                  <c:v>3657</c:v>
                </c:pt>
                <c:pt idx="3657">
                  <c:v>3658</c:v>
                </c:pt>
                <c:pt idx="3658">
                  <c:v>3659</c:v>
                </c:pt>
                <c:pt idx="3659">
                  <c:v>3660</c:v>
                </c:pt>
                <c:pt idx="3660">
                  <c:v>3661</c:v>
                </c:pt>
                <c:pt idx="3661">
                  <c:v>3662</c:v>
                </c:pt>
                <c:pt idx="3662">
                  <c:v>3663</c:v>
                </c:pt>
                <c:pt idx="3663">
                  <c:v>3664</c:v>
                </c:pt>
                <c:pt idx="3664">
                  <c:v>3665</c:v>
                </c:pt>
                <c:pt idx="3665">
                  <c:v>3666</c:v>
                </c:pt>
                <c:pt idx="3666">
                  <c:v>3667</c:v>
                </c:pt>
                <c:pt idx="3667">
                  <c:v>3668</c:v>
                </c:pt>
                <c:pt idx="3668">
                  <c:v>3669</c:v>
                </c:pt>
                <c:pt idx="3669">
                  <c:v>3670</c:v>
                </c:pt>
                <c:pt idx="3670">
                  <c:v>3671</c:v>
                </c:pt>
                <c:pt idx="3671">
                  <c:v>3672</c:v>
                </c:pt>
                <c:pt idx="3672">
                  <c:v>3673</c:v>
                </c:pt>
                <c:pt idx="3673">
                  <c:v>3674</c:v>
                </c:pt>
                <c:pt idx="3674">
                  <c:v>3675</c:v>
                </c:pt>
                <c:pt idx="3675">
                  <c:v>3676</c:v>
                </c:pt>
                <c:pt idx="3676">
                  <c:v>3677</c:v>
                </c:pt>
                <c:pt idx="3677">
                  <c:v>3678</c:v>
                </c:pt>
                <c:pt idx="3678">
                  <c:v>3679</c:v>
                </c:pt>
                <c:pt idx="3679">
                  <c:v>3680</c:v>
                </c:pt>
                <c:pt idx="3680">
                  <c:v>3681</c:v>
                </c:pt>
                <c:pt idx="3681">
                  <c:v>3682</c:v>
                </c:pt>
                <c:pt idx="3682">
                  <c:v>3683</c:v>
                </c:pt>
                <c:pt idx="3683">
                  <c:v>3684</c:v>
                </c:pt>
                <c:pt idx="3684">
                  <c:v>3685</c:v>
                </c:pt>
                <c:pt idx="3685">
                  <c:v>3686</c:v>
                </c:pt>
                <c:pt idx="3686">
                  <c:v>3687</c:v>
                </c:pt>
                <c:pt idx="3687">
                  <c:v>3688</c:v>
                </c:pt>
                <c:pt idx="3688">
                  <c:v>3689</c:v>
                </c:pt>
                <c:pt idx="3689">
                  <c:v>3690</c:v>
                </c:pt>
                <c:pt idx="3690">
                  <c:v>3691</c:v>
                </c:pt>
                <c:pt idx="3691">
                  <c:v>3692</c:v>
                </c:pt>
                <c:pt idx="3692">
                  <c:v>3693</c:v>
                </c:pt>
                <c:pt idx="3693">
                  <c:v>3694</c:v>
                </c:pt>
                <c:pt idx="3694">
                  <c:v>3695</c:v>
                </c:pt>
                <c:pt idx="3695">
                  <c:v>3696</c:v>
                </c:pt>
                <c:pt idx="3696">
                  <c:v>3697</c:v>
                </c:pt>
                <c:pt idx="3697">
                  <c:v>3698</c:v>
                </c:pt>
                <c:pt idx="3698">
                  <c:v>3699</c:v>
                </c:pt>
                <c:pt idx="3699">
                  <c:v>3700</c:v>
                </c:pt>
                <c:pt idx="3700">
                  <c:v>3701</c:v>
                </c:pt>
                <c:pt idx="3701">
                  <c:v>3702</c:v>
                </c:pt>
                <c:pt idx="3702">
                  <c:v>3703</c:v>
                </c:pt>
                <c:pt idx="3703">
                  <c:v>3704</c:v>
                </c:pt>
                <c:pt idx="3704">
                  <c:v>3705</c:v>
                </c:pt>
                <c:pt idx="3705">
                  <c:v>3706</c:v>
                </c:pt>
                <c:pt idx="3706">
                  <c:v>3707</c:v>
                </c:pt>
                <c:pt idx="3707">
                  <c:v>3708</c:v>
                </c:pt>
                <c:pt idx="3708">
                  <c:v>3709</c:v>
                </c:pt>
                <c:pt idx="3709">
                  <c:v>3710</c:v>
                </c:pt>
                <c:pt idx="3710">
                  <c:v>3711</c:v>
                </c:pt>
                <c:pt idx="3711">
                  <c:v>3712</c:v>
                </c:pt>
                <c:pt idx="3712">
                  <c:v>3713</c:v>
                </c:pt>
                <c:pt idx="3713">
                  <c:v>3714</c:v>
                </c:pt>
                <c:pt idx="3714">
                  <c:v>3715</c:v>
                </c:pt>
                <c:pt idx="3715">
                  <c:v>3716</c:v>
                </c:pt>
                <c:pt idx="3716">
                  <c:v>3717</c:v>
                </c:pt>
                <c:pt idx="3717">
                  <c:v>3718</c:v>
                </c:pt>
                <c:pt idx="3718">
                  <c:v>3719</c:v>
                </c:pt>
                <c:pt idx="3719">
                  <c:v>3720</c:v>
                </c:pt>
                <c:pt idx="3720">
                  <c:v>3721</c:v>
                </c:pt>
                <c:pt idx="3721">
                  <c:v>3722</c:v>
                </c:pt>
                <c:pt idx="3722">
                  <c:v>3723</c:v>
                </c:pt>
                <c:pt idx="3723">
                  <c:v>3724</c:v>
                </c:pt>
                <c:pt idx="3724">
                  <c:v>3725</c:v>
                </c:pt>
                <c:pt idx="3725">
                  <c:v>3726</c:v>
                </c:pt>
                <c:pt idx="3726">
                  <c:v>3727</c:v>
                </c:pt>
                <c:pt idx="3727">
                  <c:v>3728</c:v>
                </c:pt>
                <c:pt idx="3728">
                  <c:v>3729</c:v>
                </c:pt>
                <c:pt idx="3729">
                  <c:v>3730</c:v>
                </c:pt>
                <c:pt idx="3730">
                  <c:v>3731</c:v>
                </c:pt>
                <c:pt idx="3731">
                  <c:v>3732</c:v>
                </c:pt>
                <c:pt idx="3732">
                  <c:v>3733</c:v>
                </c:pt>
                <c:pt idx="3733">
                  <c:v>3734</c:v>
                </c:pt>
                <c:pt idx="3734">
                  <c:v>3735</c:v>
                </c:pt>
                <c:pt idx="3735">
                  <c:v>3736</c:v>
                </c:pt>
                <c:pt idx="3736">
                  <c:v>3737</c:v>
                </c:pt>
                <c:pt idx="3737">
                  <c:v>3738</c:v>
                </c:pt>
                <c:pt idx="3738">
                  <c:v>3739</c:v>
                </c:pt>
                <c:pt idx="3739">
                  <c:v>3740</c:v>
                </c:pt>
                <c:pt idx="3740">
                  <c:v>3741</c:v>
                </c:pt>
                <c:pt idx="3741">
                  <c:v>3742</c:v>
                </c:pt>
                <c:pt idx="3742">
                  <c:v>3743</c:v>
                </c:pt>
                <c:pt idx="3743">
                  <c:v>3744</c:v>
                </c:pt>
                <c:pt idx="3744">
                  <c:v>3745</c:v>
                </c:pt>
                <c:pt idx="3745">
                  <c:v>3746</c:v>
                </c:pt>
                <c:pt idx="3746">
                  <c:v>3747</c:v>
                </c:pt>
                <c:pt idx="3747">
                  <c:v>3748</c:v>
                </c:pt>
                <c:pt idx="3748">
                  <c:v>3749</c:v>
                </c:pt>
                <c:pt idx="3749">
                  <c:v>3750</c:v>
                </c:pt>
                <c:pt idx="3750">
                  <c:v>3751</c:v>
                </c:pt>
                <c:pt idx="3751">
                  <c:v>3752</c:v>
                </c:pt>
                <c:pt idx="3752">
                  <c:v>3753</c:v>
                </c:pt>
                <c:pt idx="3753">
                  <c:v>3754</c:v>
                </c:pt>
                <c:pt idx="3754">
                  <c:v>3755</c:v>
                </c:pt>
                <c:pt idx="3755">
                  <c:v>3756</c:v>
                </c:pt>
                <c:pt idx="3756">
                  <c:v>3757</c:v>
                </c:pt>
                <c:pt idx="3757">
                  <c:v>3758</c:v>
                </c:pt>
                <c:pt idx="3758">
                  <c:v>3759</c:v>
                </c:pt>
                <c:pt idx="3759">
                  <c:v>3760</c:v>
                </c:pt>
                <c:pt idx="3760">
                  <c:v>3761</c:v>
                </c:pt>
                <c:pt idx="3761">
                  <c:v>3762</c:v>
                </c:pt>
                <c:pt idx="3762">
                  <c:v>3763</c:v>
                </c:pt>
                <c:pt idx="3763">
                  <c:v>3764</c:v>
                </c:pt>
                <c:pt idx="3764">
                  <c:v>3765</c:v>
                </c:pt>
                <c:pt idx="3765">
                  <c:v>3766</c:v>
                </c:pt>
                <c:pt idx="3766">
                  <c:v>3767</c:v>
                </c:pt>
                <c:pt idx="3767">
                  <c:v>3768</c:v>
                </c:pt>
                <c:pt idx="3768">
                  <c:v>3769</c:v>
                </c:pt>
                <c:pt idx="3769">
                  <c:v>3770</c:v>
                </c:pt>
                <c:pt idx="3770">
                  <c:v>3771</c:v>
                </c:pt>
                <c:pt idx="3771">
                  <c:v>3772</c:v>
                </c:pt>
                <c:pt idx="3772">
                  <c:v>3773</c:v>
                </c:pt>
                <c:pt idx="3773">
                  <c:v>3774</c:v>
                </c:pt>
                <c:pt idx="3774">
                  <c:v>3775</c:v>
                </c:pt>
                <c:pt idx="3775">
                  <c:v>3776</c:v>
                </c:pt>
                <c:pt idx="3776">
                  <c:v>3777</c:v>
                </c:pt>
                <c:pt idx="3777">
                  <c:v>3778</c:v>
                </c:pt>
                <c:pt idx="3778">
                  <c:v>3779</c:v>
                </c:pt>
                <c:pt idx="3779">
                  <c:v>3780</c:v>
                </c:pt>
                <c:pt idx="3780">
                  <c:v>3781</c:v>
                </c:pt>
                <c:pt idx="3781">
                  <c:v>3782</c:v>
                </c:pt>
                <c:pt idx="3782">
                  <c:v>3783</c:v>
                </c:pt>
                <c:pt idx="3783">
                  <c:v>3784</c:v>
                </c:pt>
                <c:pt idx="3784">
                  <c:v>3785</c:v>
                </c:pt>
                <c:pt idx="3785">
                  <c:v>3786</c:v>
                </c:pt>
                <c:pt idx="3786">
                  <c:v>3787</c:v>
                </c:pt>
                <c:pt idx="3787">
                  <c:v>3788</c:v>
                </c:pt>
                <c:pt idx="3788">
                  <c:v>3789</c:v>
                </c:pt>
                <c:pt idx="3789">
                  <c:v>3790</c:v>
                </c:pt>
                <c:pt idx="3790">
                  <c:v>3791</c:v>
                </c:pt>
                <c:pt idx="3791">
                  <c:v>3792</c:v>
                </c:pt>
                <c:pt idx="3792">
                  <c:v>3793</c:v>
                </c:pt>
                <c:pt idx="3793">
                  <c:v>3794</c:v>
                </c:pt>
                <c:pt idx="3794">
                  <c:v>3795</c:v>
                </c:pt>
                <c:pt idx="3795">
                  <c:v>3796</c:v>
                </c:pt>
                <c:pt idx="3796">
                  <c:v>3797</c:v>
                </c:pt>
                <c:pt idx="3797">
                  <c:v>3798</c:v>
                </c:pt>
                <c:pt idx="3798">
                  <c:v>3799</c:v>
                </c:pt>
                <c:pt idx="3799">
                  <c:v>3800</c:v>
                </c:pt>
                <c:pt idx="3800">
                  <c:v>3801</c:v>
                </c:pt>
                <c:pt idx="3801">
                  <c:v>3802</c:v>
                </c:pt>
                <c:pt idx="3802">
                  <c:v>3803</c:v>
                </c:pt>
                <c:pt idx="3803">
                  <c:v>3804</c:v>
                </c:pt>
                <c:pt idx="3804">
                  <c:v>3805</c:v>
                </c:pt>
                <c:pt idx="3805">
                  <c:v>3806</c:v>
                </c:pt>
                <c:pt idx="3806">
                  <c:v>3807</c:v>
                </c:pt>
                <c:pt idx="3807">
                  <c:v>3808</c:v>
                </c:pt>
                <c:pt idx="3808">
                  <c:v>3809</c:v>
                </c:pt>
                <c:pt idx="3809">
                  <c:v>3810</c:v>
                </c:pt>
                <c:pt idx="3810">
                  <c:v>3811</c:v>
                </c:pt>
                <c:pt idx="3811">
                  <c:v>3812</c:v>
                </c:pt>
                <c:pt idx="3812">
                  <c:v>3813</c:v>
                </c:pt>
                <c:pt idx="3813">
                  <c:v>3814</c:v>
                </c:pt>
                <c:pt idx="3814">
                  <c:v>3815</c:v>
                </c:pt>
                <c:pt idx="3815">
                  <c:v>3816</c:v>
                </c:pt>
                <c:pt idx="3816">
                  <c:v>3817</c:v>
                </c:pt>
                <c:pt idx="3817">
                  <c:v>3818</c:v>
                </c:pt>
                <c:pt idx="3818">
                  <c:v>3819</c:v>
                </c:pt>
                <c:pt idx="3819">
                  <c:v>3820</c:v>
                </c:pt>
                <c:pt idx="3820">
                  <c:v>3821</c:v>
                </c:pt>
                <c:pt idx="3821">
                  <c:v>3822</c:v>
                </c:pt>
                <c:pt idx="3822">
                  <c:v>3823</c:v>
                </c:pt>
                <c:pt idx="3823">
                  <c:v>3824</c:v>
                </c:pt>
                <c:pt idx="3824">
                  <c:v>3825</c:v>
                </c:pt>
                <c:pt idx="3825">
                  <c:v>3826</c:v>
                </c:pt>
                <c:pt idx="3826">
                  <c:v>3827</c:v>
                </c:pt>
                <c:pt idx="3827">
                  <c:v>3828</c:v>
                </c:pt>
                <c:pt idx="3828">
                  <c:v>3829</c:v>
                </c:pt>
                <c:pt idx="3829">
                  <c:v>3830</c:v>
                </c:pt>
                <c:pt idx="3830">
                  <c:v>3831</c:v>
                </c:pt>
                <c:pt idx="3831">
                  <c:v>3832</c:v>
                </c:pt>
                <c:pt idx="3832">
                  <c:v>3833</c:v>
                </c:pt>
                <c:pt idx="3833">
                  <c:v>3834</c:v>
                </c:pt>
                <c:pt idx="3834">
                  <c:v>3835</c:v>
                </c:pt>
                <c:pt idx="3835">
                  <c:v>3836</c:v>
                </c:pt>
                <c:pt idx="3836">
                  <c:v>3837</c:v>
                </c:pt>
                <c:pt idx="3837">
                  <c:v>3838</c:v>
                </c:pt>
                <c:pt idx="3838">
                  <c:v>3839</c:v>
                </c:pt>
                <c:pt idx="3839">
                  <c:v>3840</c:v>
                </c:pt>
                <c:pt idx="3840">
                  <c:v>3841</c:v>
                </c:pt>
                <c:pt idx="3841">
                  <c:v>3842</c:v>
                </c:pt>
                <c:pt idx="3842">
                  <c:v>3843</c:v>
                </c:pt>
                <c:pt idx="3843">
                  <c:v>3844</c:v>
                </c:pt>
                <c:pt idx="3844">
                  <c:v>3845</c:v>
                </c:pt>
                <c:pt idx="3845">
                  <c:v>3846</c:v>
                </c:pt>
                <c:pt idx="3846">
                  <c:v>3847</c:v>
                </c:pt>
                <c:pt idx="3847">
                  <c:v>3848</c:v>
                </c:pt>
                <c:pt idx="3848">
                  <c:v>3849</c:v>
                </c:pt>
                <c:pt idx="3849">
                  <c:v>3850</c:v>
                </c:pt>
                <c:pt idx="3850">
                  <c:v>3851</c:v>
                </c:pt>
                <c:pt idx="3851">
                  <c:v>3852</c:v>
                </c:pt>
                <c:pt idx="3852">
                  <c:v>3853</c:v>
                </c:pt>
                <c:pt idx="3853">
                  <c:v>3854</c:v>
                </c:pt>
                <c:pt idx="3854">
                  <c:v>3855</c:v>
                </c:pt>
                <c:pt idx="3855">
                  <c:v>3856</c:v>
                </c:pt>
                <c:pt idx="3856">
                  <c:v>3857</c:v>
                </c:pt>
                <c:pt idx="3857">
                  <c:v>3858</c:v>
                </c:pt>
                <c:pt idx="3858">
                  <c:v>3859</c:v>
                </c:pt>
                <c:pt idx="3859">
                  <c:v>3860</c:v>
                </c:pt>
                <c:pt idx="3860">
                  <c:v>3861</c:v>
                </c:pt>
                <c:pt idx="3861">
                  <c:v>3862</c:v>
                </c:pt>
                <c:pt idx="3862">
                  <c:v>3863</c:v>
                </c:pt>
                <c:pt idx="3863">
                  <c:v>3864</c:v>
                </c:pt>
                <c:pt idx="3864">
                  <c:v>3865</c:v>
                </c:pt>
                <c:pt idx="3865">
                  <c:v>3866</c:v>
                </c:pt>
                <c:pt idx="3866">
                  <c:v>3867</c:v>
                </c:pt>
                <c:pt idx="3867">
                  <c:v>3868</c:v>
                </c:pt>
                <c:pt idx="3868">
                  <c:v>3869</c:v>
                </c:pt>
                <c:pt idx="3869">
                  <c:v>3870</c:v>
                </c:pt>
                <c:pt idx="3870">
                  <c:v>3871</c:v>
                </c:pt>
                <c:pt idx="3871">
                  <c:v>3872</c:v>
                </c:pt>
                <c:pt idx="3872">
                  <c:v>3873</c:v>
                </c:pt>
                <c:pt idx="3873">
                  <c:v>3874</c:v>
                </c:pt>
                <c:pt idx="3874">
                  <c:v>3875</c:v>
                </c:pt>
                <c:pt idx="3875">
                  <c:v>3876</c:v>
                </c:pt>
                <c:pt idx="3876">
                  <c:v>3877</c:v>
                </c:pt>
                <c:pt idx="3877">
                  <c:v>3878</c:v>
                </c:pt>
                <c:pt idx="3878">
                  <c:v>3879</c:v>
                </c:pt>
                <c:pt idx="3879">
                  <c:v>3880</c:v>
                </c:pt>
                <c:pt idx="3880">
                  <c:v>3881</c:v>
                </c:pt>
                <c:pt idx="3881">
                  <c:v>3882</c:v>
                </c:pt>
                <c:pt idx="3882">
                  <c:v>3883</c:v>
                </c:pt>
                <c:pt idx="3883">
                  <c:v>3884</c:v>
                </c:pt>
                <c:pt idx="3884">
                  <c:v>3885</c:v>
                </c:pt>
                <c:pt idx="3885">
                  <c:v>3886</c:v>
                </c:pt>
                <c:pt idx="3886">
                  <c:v>3887</c:v>
                </c:pt>
                <c:pt idx="3887">
                  <c:v>3888</c:v>
                </c:pt>
                <c:pt idx="3888">
                  <c:v>3889</c:v>
                </c:pt>
                <c:pt idx="3889">
                  <c:v>3890</c:v>
                </c:pt>
                <c:pt idx="3890">
                  <c:v>3891</c:v>
                </c:pt>
                <c:pt idx="3891">
                  <c:v>3892</c:v>
                </c:pt>
                <c:pt idx="3892">
                  <c:v>3893</c:v>
                </c:pt>
                <c:pt idx="3893">
                  <c:v>3894</c:v>
                </c:pt>
                <c:pt idx="3894">
                  <c:v>3895</c:v>
                </c:pt>
                <c:pt idx="3895">
                  <c:v>3896</c:v>
                </c:pt>
                <c:pt idx="3896">
                  <c:v>3897</c:v>
                </c:pt>
                <c:pt idx="3897">
                  <c:v>3898</c:v>
                </c:pt>
                <c:pt idx="3898">
                  <c:v>3899</c:v>
                </c:pt>
                <c:pt idx="3899">
                  <c:v>3900</c:v>
                </c:pt>
                <c:pt idx="3900">
                  <c:v>3901</c:v>
                </c:pt>
                <c:pt idx="3901">
                  <c:v>3902</c:v>
                </c:pt>
                <c:pt idx="3902">
                  <c:v>3903</c:v>
                </c:pt>
                <c:pt idx="3903">
                  <c:v>3904</c:v>
                </c:pt>
                <c:pt idx="3904">
                  <c:v>3905</c:v>
                </c:pt>
                <c:pt idx="3905">
                  <c:v>3906</c:v>
                </c:pt>
                <c:pt idx="3906">
                  <c:v>3907</c:v>
                </c:pt>
                <c:pt idx="3907">
                  <c:v>3908</c:v>
                </c:pt>
                <c:pt idx="3908">
                  <c:v>3909</c:v>
                </c:pt>
                <c:pt idx="3909">
                  <c:v>3910</c:v>
                </c:pt>
                <c:pt idx="3910">
                  <c:v>3911</c:v>
                </c:pt>
                <c:pt idx="3911">
                  <c:v>3912</c:v>
                </c:pt>
                <c:pt idx="3912">
                  <c:v>3913</c:v>
                </c:pt>
                <c:pt idx="3913">
                  <c:v>3914</c:v>
                </c:pt>
                <c:pt idx="3914">
                  <c:v>3915</c:v>
                </c:pt>
                <c:pt idx="3915">
                  <c:v>3916</c:v>
                </c:pt>
                <c:pt idx="3916">
                  <c:v>3917</c:v>
                </c:pt>
                <c:pt idx="3917">
                  <c:v>3918</c:v>
                </c:pt>
                <c:pt idx="3918">
                  <c:v>3919</c:v>
                </c:pt>
                <c:pt idx="3919">
                  <c:v>3920</c:v>
                </c:pt>
                <c:pt idx="3920">
                  <c:v>3921</c:v>
                </c:pt>
                <c:pt idx="3921">
                  <c:v>3922</c:v>
                </c:pt>
                <c:pt idx="3922">
                  <c:v>3923</c:v>
                </c:pt>
                <c:pt idx="3923">
                  <c:v>3924</c:v>
                </c:pt>
                <c:pt idx="3924">
                  <c:v>3925</c:v>
                </c:pt>
                <c:pt idx="3925">
                  <c:v>3926</c:v>
                </c:pt>
                <c:pt idx="3926">
                  <c:v>3927</c:v>
                </c:pt>
                <c:pt idx="3927">
                  <c:v>3928</c:v>
                </c:pt>
                <c:pt idx="3928">
                  <c:v>3929</c:v>
                </c:pt>
                <c:pt idx="3929">
                  <c:v>3930</c:v>
                </c:pt>
                <c:pt idx="3930">
                  <c:v>3931</c:v>
                </c:pt>
                <c:pt idx="3931">
                  <c:v>3932</c:v>
                </c:pt>
                <c:pt idx="3932">
                  <c:v>3933</c:v>
                </c:pt>
                <c:pt idx="3933">
                  <c:v>3934</c:v>
                </c:pt>
                <c:pt idx="3934">
                  <c:v>3935</c:v>
                </c:pt>
                <c:pt idx="3935">
                  <c:v>3936</c:v>
                </c:pt>
                <c:pt idx="3936">
                  <c:v>3937</c:v>
                </c:pt>
                <c:pt idx="3937">
                  <c:v>3938</c:v>
                </c:pt>
                <c:pt idx="3938">
                  <c:v>3939</c:v>
                </c:pt>
                <c:pt idx="3939">
                  <c:v>3940</c:v>
                </c:pt>
                <c:pt idx="3940">
                  <c:v>3941</c:v>
                </c:pt>
                <c:pt idx="3941">
                  <c:v>3942</c:v>
                </c:pt>
                <c:pt idx="3942">
                  <c:v>3943</c:v>
                </c:pt>
                <c:pt idx="3943">
                  <c:v>3944</c:v>
                </c:pt>
                <c:pt idx="3944">
                  <c:v>3945</c:v>
                </c:pt>
                <c:pt idx="3945">
                  <c:v>3946</c:v>
                </c:pt>
                <c:pt idx="3946">
                  <c:v>3947</c:v>
                </c:pt>
                <c:pt idx="3947">
                  <c:v>3948</c:v>
                </c:pt>
                <c:pt idx="3948">
                  <c:v>3949</c:v>
                </c:pt>
                <c:pt idx="3949">
                  <c:v>3950</c:v>
                </c:pt>
                <c:pt idx="3950">
                  <c:v>3951</c:v>
                </c:pt>
                <c:pt idx="3951">
                  <c:v>3952</c:v>
                </c:pt>
                <c:pt idx="3952">
                  <c:v>3953</c:v>
                </c:pt>
                <c:pt idx="3953">
                  <c:v>3954</c:v>
                </c:pt>
                <c:pt idx="3954">
                  <c:v>3955</c:v>
                </c:pt>
                <c:pt idx="3955">
                  <c:v>3956</c:v>
                </c:pt>
                <c:pt idx="3956">
                  <c:v>3957</c:v>
                </c:pt>
                <c:pt idx="3957">
                  <c:v>3958</c:v>
                </c:pt>
                <c:pt idx="3958">
                  <c:v>3959</c:v>
                </c:pt>
                <c:pt idx="3959">
                  <c:v>3960</c:v>
                </c:pt>
                <c:pt idx="3960">
                  <c:v>3961</c:v>
                </c:pt>
                <c:pt idx="3961">
                  <c:v>3962</c:v>
                </c:pt>
                <c:pt idx="3962">
                  <c:v>3963</c:v>
                </c:pt>
                <c:pt idx="3963">
                  <c:v>3964</c:v>
                </c:pt>
                <c:pt idx="3964">
                  <c:v>3965</c:v>
                </c:pt>
                <c:pt idx="3965">
                  <c:v>3966</c:v>
                </c:pt>
                <c:pt idx="3966">
                  <c:v>3967</c:v>
                </c:pt>
                <c:pt idx="3967">
                  <c:v>3968</c:v>
                </c:pt>
                <c:pt idx="3968">
                  <c:v>3969</c:v>
                </c:pt>
                <c:pt idx="3969">
                  <c:v>3970</c:v>
                </c:pt>
                <c:pt idx="3970">
                  <c:v>3971</c:v>
                </c:pt>
                <c:pt idx="3971">
                  <c:v>3972</c:v>
                </c:pt>
                <c:pt idx="3972">
                  <c:v>3973</c:v>
                </c:pt>
                <c:pt idx="3973">
                  <c:v>3974</c:v>
                </c:pt>
                <c:pt idx="3974">
                  <c:v>3975</c:v>
                </c:pt>
                <c:pt idx="3975">
                  <c:v>3976</c:v>
                </c:pt>
                <c:pt idx="3976">
                  <c:v>3977</c:v>
                </c:pt>
                <c:pt idx="3977">
                  <c:v>3978</c:v>
                </c:pt>
                <c:pt idx="3978">
                  <c:v>3979</c:v>
                </c:pt>
                <c:pt idx="3979">
                  <c:v>3980</c:v>
                </c:pt>
                <c:pt idx="3980">
                  <c:v>3981</c:v>
                </c:pt>
                <c:pt idx="3981">
                  <c:v>3982</c:v>
                </c:pt>
                <c:pt idx="3982">
                  <c:v>3983</c:v>
                </c:pt>
                <c:pt idx="3983">
                  <c:v>3984</c:v>
                </c:pt>
                <c:pt idx="3984">
                  <c:v>3985</c:v>
                </c:pt>
                <c:pt idx="3985">
                  <c:v>3986</c:v>
                </c:pt>
                <c:pt idx="3986">
                  <c:v>3987</c:v>
                </c:pt>
                <c:pt idx="3987">
                  <c:v>3988</c:v>
                </c:pt>
                <c:pt idx="3988">
                  <c:v>3989</c:v>
                </c:pt>
                <c:pt idx="3989">
                  <c:v>3990</c:v>
                </c:pt>
                <c:pt idx="3990">
                  <c:v>3991</c:v>
                </c:pt>
                <c:pt idx="3991">
                  <c:v>3992</c:v>
                </c:pt>
                <c:pt idx="3992">
                  <c:v>3993</c:v>
                </c:pt>
                <c:pt idx="3993">
                  <c:v>3994</c:v>
                </c:pt>
                <c:pt idx="3994">
                  <c:v>3995</c:v>
                </c:pt>
                <c:pt idx="3995">
                  <c:v>3996</c:v>
                </c:pt>
                <c:pt idx="3996">
                  <c:v>3997</c:v>
                </c:pt>
                <c:pt idx="3997">
                  <c:v>3998</c:v>
                </c:pt>
                <c:pt idx="3998">
                  <c:v>3999</c:v>
                </c:pt>
                <c:pt idx="3999">
                  <c:v>4000</c:v>
                </c:pt>
                <c:pt idx="4000">
                  <c:v>4001</c:v>
                </c:pt>
                <c:pt idx="4001">
                  <c:v>4002</c:v>
                </c:pt>
                <c:pt idx="4002">
                  <c:v>4003</c:v>
                </c:pt>
                <c:pt idx="4003">
                  <c:v>4004</c:v>
                </c:pt>
                <c:pt idx="4004">
                  <c:v>4005</c:v>
                </c:pt>
                <c:pt idx="4005">
                  <c:v>4006</c:v>
                </c:pt>
                <c:pt idx="4006">
                  <c:v>4007</c:v>
                </c:pt>
                <c:pt idx="4007">
                  <c:v>4008</c:v>
                </c:pt>
                <c:pt idx="4008">
                  <c:v>4009</c:v>
                </c:pt>
                <c:pt idx="4009">
                  <c:v>4010</c:v>
                </c:pt>
                <c:pt idx="4010">
                  <c:v>4011</c:v>
                </c:pt>
                <c:pt idx="4011">
                  <c:v>4012</c:v>
                </c:pt>
                <c:pt idx="4012">
                  <c:v>4013</c:v>
                </c:pt>
                <c:pt idx="4013">
                  <c:v>4014</c:v>
                </c:pt>
                <c:pt idx="4014">
                  <c:v>4015</c:v>
                </c:pt>
                <c:pt idx="4015">
                  <c:v>4016</c:v>
                </c:pt>
                <c:pt idx="4016">
                  <c:v>4017</c:v>
                </c:pt>
                <c:pt idx="4017">
                  <c:v>4018</c:v>
                </c:pt>
                <c:pt idx="4018">
                  <c:v>4019</c:v>
                </c:pt>
                <c:pt idx="4019">
                  <c:v>4020</c:v>
                </c:pt>
                <c:pt idx="4020">
                  <c:v>4021</c:v>
                </c:pt>
                <c:pt idx="4021">
                  <c:v>4022</c:v>
                </c:pt>
                <c:pt idx="4022">
                  <c:v>4023</c:v>
                </c:pt>
                <c:pt idx="4023">
                  <c:v>4024</c:v>
                </c:pt>
                <c:pt idx="4024">
                  <c:v>4025</c:v>
                </c:pt>
                <c:pt idx="4025">
                  <c:v>4026</c:v>
                </c:pt>
                <c:pt idx="4026">
                  <c:v>4027</c:v>
                </c:pt>
                <c:pt idx="4027">
                  <c:v>4028</c:v>
                </c:pt>
                <c:pt idx="4028">
                  <c:v>4029</c:v>
                </c:pt>
                <c:pt idx="4029">
                  <c:v>4030</c:v>
                </c:pt>
                <c:pt idx="4030">
                  <c:v>4031</c:v>
                </c:pt>
                <c:pt idx="4031">
                  <c:v>4032</c:v>
                </c:pt>
                <c:pt idx="4032">
                  <c:v>4033</c:v>
                </c:pt>
                <c:pt idx="4033">
                  <c:v>4034</c:v>
                </c:pt>
                <c:pt idx="4034">
                  <c:v>4035</c:v>
                </c:pt>
                <c:pt idx="4035">
                  <c:v>4036</c:v>
                </c:pt>
                <c:pt idx="4036">
                  <c:v>4037</c:v>
                </c:pt>
                <c:pt idx="4037">
                  <c:v>4038</c:v>
                </c:pt>
                <c:pt idx="4038">
                  <c:v>4039</c:v>
                </c:pt>
                <c:pt idx="4039">
                  <c:v>4040</c:v>
                </c:pt>
                <c:pt idx="4040">
                  <c:v>4041</c:v>
                </c:pt>
                <c:pt idx="4041">
                  <c:v>4042</c:v>
                </c:pt>
                <c:pt idx="4042">
                  <c:v>4043</c:v>
                </c:pt>
                <c:pt idx="4043">
                  <c:v>4044</c:v>
                </c:pt>
                <c:pt idx="4044">
                  <c:v>4045</c:v>
                </c:pt>
                <c:pt idx="4045">
                  <c:v>4046</c:v>
                </c:pt>
                <c:pt idx="4046">
                  <c:v>4047</c:v>
                </c:pt>
                <c:pt idx="4047">
                  <c:v>4048</c:v>
                </c:pt>
                <c:pt idx="4048">
                  <c:v>4049</c:v>
                </c:pt>
                <c:pt idx="4049">
                  <c:v>4050</c:v>
                </c:pt>
                <c:pt idx="4050">
                  <c:v>4051</c:v>
                </c:pt>
                <c:pt idx="4051">
                  <c:v>4052</c:v>
                </c:pt>
                <c:pt idx="4052">
                  <c:v>4053</c:v>
                </c:pt>
                <c:pt idx="4053">
                  <c:v>4054</c:v>
                </c:pt>
                <c:pt idx="4054">
                  <c:v>4055</c:v>
                </c:pt>
                <c:pt idx="4055">
                  <c:v>4056</c:v>
                </c:pt>
                <c:pt idx="4056">
                  <c:v>4057</c:v>
                </c:pt>
                <c:pt idx="4057">
                  <c:v>4058</c:v>
                </c:pt>
                <c:pt idx="4058">
                  <c:v>4059</c:v>
                </c:pt>
                <c:pt idx="4059">
                  <c:v>4060</c:v>
                </c:pt>
                <c:pt idx="4060">
                  <c:v>4061</c:v>
                </c:pt>
                <c:pt idx="4061">
                  <c:v>4062</c:v>
                </c:pt>
                <c:pt idx="4062">
                  <c:v>4063</c:v>
                </c:pt>
                <c:pt idx="4063">
                  <c:v>4064</c:v>
                </c:pt>
                <c:pt idx="4064">
                  <c:v>4065</c:v>
                </c:pt>
                <c:pt idx="4065">
                  <c:v>4066</c:v>
                </c:pt>
                <c:pt idx="4066">
                  <c:v>4067</c:v>
                </c:pt>
                <c:pt idx="4067">
                  <c:v>4068</c:v>
                </c:pt>
                <c:pt idx="4068">
                  <c:v>4069</c:v>
                </c:pt>
                <c:pt idx="4069">
                  <c:v>4070</c:v>
                </c:pt>
                <c:pt idx="4070">
                  <c:v>4071</c:v>
                </c:pt>
                <c:pt idx="4071">
                  <c:v>4072</c:v>
                </c:pt>
                <c:pt idx="4072">
                  <c:v>4073</c:v>
                </c:pt>
                <c:pt idx="4073">
                  <c:v>4074</c:v>
                </c:pt>
                <c:pt idx="4074">
                  <c:v>4075</c:v>
                </c:pt>
                <c:pt idx="4075">
                  <c:v>4076</c:v>
                </c:pt>
                <c:pt idx="4076">
                  <c:v>4077</c:v>
                </c:pt>
                <c:pt idx="4077">
                  <c:v>4078</c:v>
                </c:pt>
                <c:pt idx="4078">
                  <c:v>4079</c:v>
                </c:pt>
                <c:pt idx="4079">
                  <c:v>4080</c:v>
                </c:pt>
                <c:pt idx="4080">
                  <c:v>4081</c:v>
                </c:pt>
                <c:pt idx="4081">
                  <c:v>4082</c:v>
                </c:pt>
                <c:pt idx="4082">
                  <c:v>4083</c:v>
                </c:pt>
                <c:pt idx="4083">
                  <c:v>4084</c:v>
                </c:pt>
                <c:pt idx="4084">
                  <c:v>4085</c:v>
                </c:pt>
                <c:pt idx="4085">
                  <c:v>4086</c:v>
                </c:pt>
                <c:pt idx="4086">
                  <c:v>4087</c:v>
                </c:pt>
                <c:pt idx="4087">
                  <c:v>4088</c:v>
                </c:pt>
                <c:pt idx="4088">
                  <c:v>4089</c:v>
                </c:pt>
                <c:pt idx="4089">
                  <c:v>4090</c:v>
                </c:pt>
                <c:pt idx="4090">
                  <c:v>4091</c:v>
                </c:pt>
                <c:pt idx="4091">
                  <c:v>4092</c:v>
                </c:pt>
                <c:pt idx="4092">
                  <c:v>4093</c:v>
                </c:pt>
                <c:pt idx="4093">
                  <c:v>4094</c:v>
                </c:pt>
                <c:pt idx="4094">
                  <c:v>4095</c:v>
                </c:pt>
                <c:pt idx="4095">
                  <c:v>4096</c:v>
                </c:pt>
                <c:pt idx="4096">
                  <c:v>4097</c:v>
                </c:pt>
                <c:pt idx="4097">
                  <c:v>4098</c:v>
                </c:pt>
                <c:pt idx="4098">
                  <c:v>4099</c:v>
                </c:pt>
                <c:pt idx="4099">
                  <c:v>4100</c:v>
                </c:pt>
                <c:pt idx="4100">
                  <c:v>4101</c:v>
                </c:pt>
                <c:pt idx="4101">
                  <c:v>4102</c:v>
                </c:pt>
                <c:pt idx="4102">
                  <c:v>4103</c:v>
                </c:pt>
                <c:pt idx="4103">
                  <c:v>4104</c:v>
                </c:pt>
                <c:pt idx="4104">
                  <c:v>4105</c:v>
                </c:pt>
                <c:pt idx="4105">
                  <c:v>4106</c:v>
                </c:pt>
                <c:pt idx="4106">
                  <c:v>4107</c:v>
                </c:pt>
                <c:pt idx="4107">
                  <c:v>4108</c:v>
                </c:pt>
                <c:pt idx="4108">
                  <c:v>4109</c:v>
                </c:pt>
                <c:pt idx="4109">
                  <c:v>4110</c:v>
                </c:pt>
                <c:pt idx="4110">
                  <c:v>4111</c:v>
                </c:pt>
                <c:pt idx="4111">
                  <c:v>4112</c:v>
                </c:pt>
                <c:pt idx="4112">
                  <c:v>4113</c:v>
                </c:pt>
                <c:pt idx="4113">
                  <c:v>4114</c:v>
                </c:pt>
                <c:pt idx="4114">
                  <c:v>4115</c:v>
                </c:pt>
                <c:pt idx="4115">
                  <c:v>4116</c:v>
                </c:pt>
                <c:pt idx="4116">
                  <c:v>4117</c:v>
                </c:pt>
                <c:pt idx="4117">
                  <c:v>4118</c:v>
                </c:pt>
                <c:pt idx="4118">
                  <c:v>4119</c:v>
                </c:pt>
                <c:pt idx="4119">
                  <c:v>4120</c:v>
                </c:pt>
                <c:pt idx="4120">
                  <c:v>4121</c:v>
                </c:pt>
                <c:pt idx="4121">
                  <c:v>4122</c:v>
                </c:pt>
                <c:pt idx="4122">
                  <c:v>4123</c:v>
                </c:pt>
                <c:pt idx="4123">
                  <c:v>4124</c:v>
                </c:pt>
                <c:pt idx="4124">
                  <c:v>4125</c:v>
                </c:pt>
                <c:pt idx="4125">
                  <c:v>4126</c:v>
                </c:pt>
                <c:pt idx="4126">
                  <c:v>4127</c:v>
                </c:pt>
                <c:pt idx="4127">
                  <c:v>4128</c:v>
                </c:pt>
                <c:pt idx="4128">
                  <c:v>4129</c:v>
                </c:pt>
                <c:pt idx="4129">
                  <c:v>4130</c:v>
                </c:pt>
                <c:pt idx="4130">
                  <c:v>4131</c:v>
                </c:pt>
                <c:pt idx="4131">
                  <c:v>4132</c:v>
                </c:pt>
                <c:pt idx="4132">
                  <c:v>4133</c:v>
                </c:pt>
                <c:pt idx="4133">
                  <c:v>4134</c:v>
                </c:pt>
                <c:pt idx="4134">
                  <c:v>4135</c:v>
                </c:pt>
                <c:pt idx="4135">
                  <c:v>4136</c:v>
                </c:pt>
                <c:pt idx="4136">
                  <c:v>4137</c:v>
                </c:pt>
                <c:pt idx="4137">
                  <c:v>4138</c:v>
                </c:pt>
                <c:pt idx="4138">
                  <c:v>4139</c:v>
                </c:pt>
                <c:pt idx="4139">
                  <c:v>4140</c:v>
                </c:pt>
                <c:pt idx="4140">
                  <c:v>4141</c:v>
                </c:pt>
                <c:pt idx="4141">
                  <c:v>4142</c:v>
                </c:pt>
                <c:pt idx="4142">
                  <c:v>4143</c:v>
                </c:pt>
                <c:pt idx="4143">
                  <c:v>4144</c:v>
                </c:pt>
                <c:pt idx="4144">
                  <c:v>4145</c:v>
                </c:pt>
                <c:pt idx="4145">
                  <c:v>4146</c:v>
                </c:pt>
                <c:pt idx="4146">
                  <c:v>4147</c:v>
                </c:pt>
                <c:pt idx="4147">
                  <c:v>4148</c:v>
                </c:pt>
                <c:pt idx="4148">
                  <c:v>4149</c:v>
                </c:pt>
                <c:pt idx="4149">
                  <c:v>4150</c:v>
                </c:pt>
                <c:pt idx="4150">
                  <c:v>4151</c:v>
                </c:pt>
                <c:pt idx="4151">
                  <c:v>4152</c:v>
                </c:pt>
                <c:pt idx="4152">
                  <c:v>4153</c:v>
                </c:pt>
                <c:pt idx="4153">
                  <c:v>4154</c:v>
                </c:pt>
                <c:pt idx="4154">
                  <c:v>4155</c:v>
                </c:pt>
                <c:pt idx="4155">
                  <c:v>4156</c:v>
                </c:pt>
                <c:pt idx="4156">
                  <c:v>4157</c:v>
                </c:pt>
                <c:pt idx="4157">
                  <c:v>4158</c:v>
                </c:pt>
                <c:pt idx="4158">
                  <c:v>4159</c:v>
                </c:pt>
                <c:pt idx="4159">
                  <c:v>4160</c:v>
                </c:pt>
                <c:pt idx="4160">
                  <c:v>4161</c:v>
                </c:pt>
                <c:pt idx="4161">
                  <c:v>4162</c:v>
                </c:pt>
                <c:pt idx="4162">
                  <c:v>4163</c:v>
                </c:pt>
                <c:pt idx="4163">
                  <c:v>4164</c:v>
                </c:pt>
                <c:pt idx="4164">
                  <c:v>4165</c:v>
                </c:pt>
                <c:pt idx="4165">
                  <c:v>4166</c:v>
                </c:pt>
                <c:pt idx="4166">
                  <c:v>4167</c:v>
                </c:pt>
                <c:pt idx="4167">
                  <c:v>4168</c:v>
                </c:pt>
                <c:pt idx="4168">
                  <c:v>4169</c:v>
                </c:pt>
                <c:pt idx="4169">
                  <c:v>4170</c:v>
                </c:pt>
                <c:pt idx="4170">
                  <c:v>4171</c:v>
                </c:pt>
                <c:pt idx="4171">
                  <c:v>4172</c:v>
                </c:pt>
                <c:pt idx="4172">
                  <c:v>4173</c:v>
                </c:pt>
                <c:pt idx="4173">
                  <c:v>4174</c:v>
                </c:pt>
                <c:pt idx="4174">
                  <c:v>4175</c:v>
                </c:pt>
                <c:pt idx="4175">
                  <c:v>4176</c:v>
                </c:pt>
                <c:pt idx="4176">
                  <c:v>4177</c:v>
                </c:pt>
                <c:pt idx="4177">
                  <c:v>4178</c:v>
                </c:pt>
                <c:pt idx="4178">
                  <c:v>4179</c:v>
                </c:pt>
                <c:pt idx="4179">
                  <c:v>4180</c:v>
                </c:pt>
                <c:pt idx="4180">
                  <c:v>4181</c:v>
                </c:pt>
                <c:pt idx="4181">
                  <c:v>4182</c:v>
                </c:pt>
                <c:pt idx="4182">
                  <c:v>4183</c:v>
                </c:pt>
                <c:pt idx="4183">
                  <c:v>4184</c:v>
                </c:pt>
                <c:pt idx="4184">
                  <c:v>4185</c:v>
                </c:pt>
                <c:pt idx="4185">
                  <c:v>4186</c:v>
                </c:pt>
                <c:pt idx="4186">
                  <c:v>4187</c:v>
                </c:pt>
                <c:pt idx="4187">
                  <c:v>4188</c:v>
                </c:pt>
                <c:pt idx="4188">
                  <c:v>4189</c:v>
                </c:pt>
                <c:pt idx="4189">
                  <c:v>4190</c:v>
                </c:pt>
                <c:pt idx="4190">
                  <c:v>4191</c:v>
                </c:pt>
                <c:pt idx="4191">
                  <c:v>4192</c:v>
                </c:pt>
                <c:pt idx="4192">
                  <c:v>4193</c:v>
                </c:pt>
                <c:pt idx="4193">
                  <c:v>4194</c:v>
                </c:pt>
                <c:pt idx="4194">
                  <c:v>4195</c:v>
                </c:pt>
                <c:pt idx="4195">
                  <c:v>4196</c:v>
                </c:pt>
                <c:pt idx="4196">
                  <c:v>4197</c:v>
                </c:pt>
                <c:pt idx="4197">
                  <c:v>4198</c:v>
                </c:pt>
                <c:pt idx="4198">
                  <c:v>4199</c:v>
                </c:pt>
                <c:pt idx="4199">
                  <c:v>4200</c:v>
                </c:pt>
                <c:pt idx="4200">
                  <c:v>4201</c:v>
                </c:pt>
                <c:pt idx="4201">
                  <c:v>4202</c:v>
                </c:pt>
                <c:pt idx="4202">
                  <c:v>4203</c:v>
                </c:pt>
                <c:pt idx="4203">
                  <c:v>4204</c:v>
                </c:pt>
                <c:pt idx="4204">
                  <c:v>4205</c:v>
                </c:pt>
                <c:pt idx="4205">
                  <c:v>4206</c:v>
                </c:pt>
                <c:pt idx="4206">
                  <c:v>4207</c:v>
                </c:pt>
                <c:pt idx="4207">
                  <c:v>4208</c:v>
                </c:pt>
                <c:pt idx="4208">
                  <c:v>4209</c:v>
                </c:pt>
                <c:pt idx="4209">
                  <c:v>4210</c:v>
                </c:pt>
                <c:pt idx="4210">
                  <c:v>4211</c:v>
                </c:pt>
                <c:pt idx="4211">
                  <c:v>4212</c:v>
                </c:pt>
                <c:pt idx="4212">
                  <c:v>4213</c:v>
                </c:pt>
                <c:pt idx="4213">
                  <c:v>4214</c:v>
                </c:pt>
                <c:pt idx="4214">
                  <c:v>4215</c:v>
                </c:pt>
                <c:pt idx="4215">
                  <c:v>4216</c:v>
                </c:pt>
                <c:pt idx="4216">
                  <c:v>4217</c:v>
                </c:pt>
                <c:pt idx="4217">
                  <c:v>4218</c:v>
                </c:pt>
                <c:pt idx="4218">
                  <c:v>4219</c:v>
                </c:pt>
                <c:pt idx="4219">
                  <c:v>4220</c:v>
                </c:pt>
                <c:pt idx="4220">
                  <c:v>4221</c:v>
                </c:pt>
                <c:pt idx="4221">
                  <c:v>4222</c:v>
                </c:pt>
                <c:pt idx="4222">
                  <c:v>4223</c:v>
                </c:pt>
                <c:pt idx="4223">
                  <c:v>4224</c:v>
                </c:pt>
                <c:pt idx="4224">
                  <c:v>4225</c:v>
                </c:pt>
                <c:pt idx="4225">
                  <c:v>4226</c:v>
                </c:pt>
                <c:pt idx="4226">
                  <c:v>4227</c:v>
                </c:pt>
                <c:pt idx="4227">
                  <c:v>4228</c:v>
                </c:pt>
                <c:pt idx="4228">
                  <c:v>4229</c:v>
                </c:pt>
                <c:pt idx="4229">
                  <c:v>4230</c:v>
                </c:pt>
                <c:pt idx="4230">
                  <c:v>4231</c:v>
                </c:pt>
                <c:pt idx="4231">
                  <c:v>4232</c:v>
                </c:pt>
                <c:pt idx="4232">
                  <c:v>4233</c:v>
                </c:pt>
                <c:pt idx="4233">
                  <c:v>4234</c:v>
                </c:pt>
                <c:pt idx="4234">
                  <c:v>4235</c:v>
                </c:pt>
                <c:pt idx="4235">
                  <c:v>4236</c:v>
                </c:pt>
                <c:pt idx="4236">
                  <c:v>4237</c:v>
                </c:pt>
                <c:pt idx="4237">
                  <c:v>4238</c:v>
                </c:pt>
                <c:pt idx="4238">
                  <c:v>4239</c:v>
                </c:pt>
                <c:pt idx="4239">
                  <c:v>4240</c:v>
                </c:pt>
                <c:pt idx="4240">
                  <c:v>4241</c:v>
                </c:pt>
                <c:pt idx="4241">
                  <c:v>4242</c:v>
                </c:pt>
                <c:pt idx="4242">
                  <c:v>4243</c:v>
                </c:pt>
                <c:pt idx="4243">
                  <c:v>4244</c:v>
                </c:pt>
                <c:pt idx="4244">
                  <c:v>4245</c:v>
                </c:pt>
                <c:pt idx="4245">
                  <c:v>4246</c:v>
                </c:pt>
                <c:pt idx="4246">
                  <c:v>4247</c:v>
                </c:pt>
                <c:pt idx="4247">
                  <c:v>4248</c:v>
                </c:pt>
                <c:pt idx="4248">
                  <c:v>4249</c:v>
                </c:pt>
                <c:pt idx="4249">
                  <c:v>4250</c:v>
                </c:pt>
                <c:pt idx="4250">
                  <c:v>4251</c:v>
                </c:pt>
                <c:pt idx="4251">
                  <c:v>4252</c:v>
                </c:pt>
                <c:pt idx="4252">
                  <c:v>4253</c:v>
                </c:pt>
                <c:pt idx="4253">
                  <c:v>4254</c:v>
                </c:pt>
                <c:pt idx="4254">
                  <c:v>4255</c:v>
                </c:pt>
                <c:pt idx="4255">
                  <c:v>4256</c:v>
                </c:pt>
                <c:pt idx="4256">
                  <c:v>4257</c:v>
                </c:pt>
                <c:pt idx="4257">
                  <c:v>4258</c:v>
                </c:pt>
                <c:pt idx="4258">
                  <c:v>4259</c:v>
                </c:pt>
                <c:pt idx="4259">
                  <c:v>4260</c:v>
                </c:pt>
                <c:pt idx="4260">
                  <c:v>4261</c:v>
                </c:pt>
                <c:pt idx="4261">
                  <c:v>4262</c:v>
                </c:pt>
                <c:pt idx="4262">
                  <c:v>4263</c:v>
                </c:pt>
                <c:pt idx="4263">
                  <c:v>4264</c:v>
                </c:pt>
                <c:pt idx="4264">
                  <c:v>4265</c:v>
                </c:pt>
                <c:pt idx="4265">
                  <c:v>4266</c:v>
                </c:pt>
                <c:pt idx="4266">
                  <c:v>4267</c:v>
                </c:pt>
                <c:pt idx="4267">
                  <c:v>4268</c:v>
                </c:pt>
                <c:pt idx="4268">
                  <c:v>4269</c:v>
                </c:pt>
                <c:pt idx="4269">
                  <c:v>4270</c:v>
                </c:pt>
                <c:pt idx="4270">
                  <c:v>4271</c:v>
                </c:pt>
                <c:pt idx="4271">
                  <c:v>4272</c:v>
                </c:pt>
                <c:pt idx="4272">
                  <c:v>4273</c:v>
                </c:pt>
                <c:pt idx="4273">
                  <c:v>4274</c:v>
                </c:pt>
                <c:pt idx="4274">
                  <c:v>4275</c:v>
                </c:pt>
                <c:pt idx="4275">
                  <c:v>4276</c:v>
                </c:pt>
                <c:pt idx="4276">
                  <c:v>4277</c:v>
                </c:pt>
                <c:pt idx="4277">
                  <c:v>4278</c:v>
                </c:pt>
                <c:pt idx="4278">
                  <c:v>4279</c:v>
                </c:pt>
                <c:pt idx="4279">
                  <c:v>4280</c:v>
                </c:pt>
                <c:pt idx="4280">
                  <c:v>4281</c:v>
                </c:pt>
                <c:pt idx="4281">
                  <c:v>4282</c:v>
                </c:pt>
                <c:pt idx="4282">
                  <c:v>4283</c:v>
                </c:pt>
                <c:pt idx="4283">
                  <c:v>4284</c:v>
                </c:pt>
                <c:pt idx="4284">
                  <c:v>4285</c:v>
                </c:pt>
                <c:pt idx="4285">
                  <c:v>4286</c:v>
                </c:pt>
                <c:pt idx="4286">
                  <c:v>4287</c:v>
                </c:pt>
                <c:pt idx="4287">
                  <c:v>4288</c:v>
                </c:pt>
                <c:pt idx="4288">
                  <c:v>4289</c:v>
                </c:pt>
                <c:pt idx="4289">
                  <c:v>4290</c:v>
                </c:pt>
                <c:pt idx="4290">
                  <c:v>4291</c:v>
                </c:pt>
                <c:pt idx="4291">
                  <c:v>4292</c:v>
                </c:pt>
                <c:pt idx="4292">
                  <c:v>4293</c:v>
                </c:pt>
                <c:pt idx="4293">
                  <c:v>4294</c:v>
                </c:pt>
                <c:pt idx="4294">
                  <c:v>4295</c:v>
                </c:pt>
                <c:pt idx="4295">
                  <c:v>4296</c:v>
                </c:pt>
                <c:pt idx="4296">
                  <c:v>4297</c:v>
                </c:pt>
                <c:pt idx="4297">
                  <c:v>4298</c:v>
                </c:pt>
                <c:pt idx="4298">
                  <c:v>4299</c:v>
                </c:pt>
                <c:pt idx="4299">
                  <c:v>4300</c:v>
                </c:pt>
                <c:pt idx="4300">
                  <c:v>4301</c:v>
                </c:pt>
                <c:pt idx="4301">
                  <c:v>4302</c:v>
                </c:pt>
                <c:pt idx="4302">
                  <c:v>4303</c:v>
                </c:pt>
                <c:pt idx="4303">
                  <c:v>4304</c:v>
                </c:pt>
                <c:pt idx="4304">
                  <c:v>4305</c:v>
                </c:pt>
                <c:pt idx="4305">
                  <c:v>4306</c:v>
                </c:pt>
                <c:pt idx="4306">
                  <c:v>4307</c:v>
                </c:pt>
                <c:pt idx="4307">
                  <c:v>4308</c:v>
                </c:pt>
                <c:pt idx="4308">
                  <c:v>4309</c:v>
                </c:pt>
                <c:pt idx="4309">
                  <c:v>4310</c:v>
                </c:pt>
                <c:pt idx="4310">
                  <c:v>4311</c:v>
                </c:pt>
                <c:pt idx="4311">
                  <c:v>4312</c:v>
                </c:pt>
                <c:pt idx="4312">
                  <c:v>4313</c:v>
                </c:pt>
                <c:pt idx="4313">
                  <c:v>4314</c:v>
                </c:pt>
                <c:pt idx="4314">
                  <c:v>4315</c:v>
                </c:pt>
                <c:pt idx="4315">
                  <c:v>4316</c:v>
                </c:pt>
                <c:pt idx="4316">
                  <c:v>4317</c:v>
                </c:pt>
                <c:pt idx="4317">
                  <c:v>4318</c:v>
                </c:pt>
                <c:pt idx="4318">
                  <c:v>4319</c:v>
                </c:pt>
                <c:pt idx="4319">
                  <c:v>4320</c:v>
                </c:pt>
                <c:pt idx="4320">
                  <c:v>4321</c:v>
                </c:pt>
                <c:pt idx="4321">
                  <c:v>4322</c:v>
                </c:pt>
                <c:pt idx="4322">
                  <c:v>4323</c:v>
                </c:pt>
                <c:pt idx="4323">
                  <c:v>4324</c:v>
                </c:pt>
                <c:pt idx="4324">
                  <c:v>4325</c:v>
                </c:pt>
                <c:pt idx="4325">
                  <c:v>4326</c:v>
                </c:pt>
                <c:pt idx="4326">
                  <c:v>4327</c:v>
                </c:pt>
                <c:pt idx="4327">
                  <c:v>4328</c:v>
                </c:pt>
                <c:pt idx="4328">
                  <c:v>4329</c:v>
                </c:pt>
                <c:pt idx="4329">
                  <c:v>4330</c:v>
                </c:pt>
                <c:pt idx="4330">
                  <c:v>4331</c:v>
                </c:pt>
                <c:pt idx="4331">
                  <c:v>4332</c:v>
                </c:pt>
                <c:pt idx="4332">
                  <c:v>4333</c:v>
                </c:pt>
                <c:pt idx="4333">
                  <c:v>4334</c:v>
                </c:pt>
                <c:pt idx="4334">
                  <c:v>4335</c:v>
                </c:pt>
                <c:pt idx="4335">
                  <c:v>4336</c:v>
                </c:pt>
                <c:pt idx="4336">
                  <c:v>4337</c:v>
                </c:pt>
                <c:pt idx="4337">
                  <c:v>4338</c:v>
                </c:pt>
                <c:pt idx="4338">
                  <c:v>4339</c:v>
                </c:pt>
                <c:pt idx="4339">
                  <c:v>4340</c:v>
                </c:pt>
                <c:pt idx="4340">
                  <c:v>4341</c:v>
                </c:pt>
                <c:pt idx="4341">
                  <c:v>4342</c:v>
                </c:pt>
                <c:pt idx="4342">
                  <c:v>4343</c:v>
                </c:pt>
                <c:pt idx="4343">
                  <c:v>4344</c:v>
                </c:pt>
                <c:pt idx="4344">
                  <c:v>4345</c:v>
                </c:pt>
                <c:pt idx="4345">
                  <c:v>4346</c:v>
                </c:pt>
                <c:pt idx="4346">
                  <c:v>4347</c:v>
                </c:pt>
                <c:pt idx="4347">
                  <c:v>4348</c:v>
                </c:pt>
                <c:pt idx="4348">
                  <c:v>4349</c:v>
                </c:pt>
                <c:pt idx="4349">
                  <c:v>4350</c:v>
                </c:pt>
                <c:pt idx="4350">
                  <c:v>4351</c:v>
                </c:pt>
                <c:pt idx="4351">
                  <c:v>4352</c:v>
                </c:pt>
                <c:pt idx="4352">
                  <c:v>4353</c:v>
                </c:pt>
                <c:pt idx="4353">
                  <c:v>4354</c:v>
                </c:pt>
                <c:pt idx="4354">
                  <c:v>4355</c:v>
                </c:pt>
                <c:pt idx="4355">
                  <c:v>4356</c:v>
                </c:pt>
                <c:pt idx="4356">
                  <c:v>4357</c:v>
                </c:pt>
                <c:pt idx="4357">
                  <c:v>4358</c:v>
                </c:pt>
                <c:pt idx="4358">
                  <c:v>4359</c:v>
                </c:pt>
                <c:pt idx="4359">
                  <c:v>4360</c:v>
                </c:pt>
                <c:pt idx="4360">
                  <c:v>4361</c:v>
                </c:pt>
                <c:pt idx="4361">
                  <c:v>4362</c:v>
                </c:pt>
                <c:pt idx="4362">
                  <c:v>4363</c:v>
                </c:pt>
                <c:pt idx="4363">
                  <c:v>4364</c:v>
                </c:pt>
                <c:pt idx="4364">
                  <c:v>4365</c:v>
                </c:pt>
                <c:pt idx="4365">
                  <c:v>4366</c:v>
                </c:pt>
                <c:pt idx="4366">
                  <c:v>4367</c:v>
                </c:pt>
                <c:pt idx="4367">
                  <c:v>4368</c:v>
                </c:pt>
                <c:pt idx="4368">
                  <c:v>4369</c:v>
                </c:pt>
                <c:pt idx="4369">
                  <c:v>4370</c:v>
                </c:pt>
                <c:pt idx="4370">
                  <c:v>4371</c:v>
                </c:pt>
                <c:pt idx="4371">
                  <c:v>4372</c:v>
                </c:pt>
                <c:pt idx="4372">
                  <c:v>4373</c:v>
                </c:pt>
                <c:pt idx="4373">
                  <c:v>4374</c:v>
                </c:pt>
                <c:pt idx="4374">
                  <c:v>4375</c:v>
                </c:pt>
                <c:pt idx="4375">
                  <c:v>4376</c:v>
                </c:pt>
                <c:pt idx="4376">
                  <c:v>4377</c:v>
                </c:pt>
                <c:pt idx="4377">
                  <c:v>4378</c:v>
                </c:pt>
                <c:pt idx="4378">
                  <c:v>4379</c:v>
                </c:pt>
                <c:pt idx="4379">
                  <c:v>4380</c:v>
                </c:pt>
                <c:pt idx="4380">
                  <c:v>4381</c:v>
                </c:pt>
                <c:pt idx="4381">
                  <c:v>4382</c:v>
                </c:pt>
                <c:pt idx="4382">
                  <c:v>4383</c:v>
                </c:pt>
                <c:pt idx="4383">
                  <c:v>4384</c:v>
                </c:pt>
                <c:pt idx="4384">
                  <c:v>4385</c:v>
                </c:pt>
                <c:pt idx="4385">
                  <c:v>4386</c:v>
                </c:pt>
                <c:pt idx="4386">
                  <c:v>4387</c:v>
                </c:pt>
                <c:pt idx="4387">
                  <c:v>4388</c:v>
                </c:pt>
                <c:pt idx="4388">
                  <c:v>4389</c:v>
                </c:pt>
                <c:pt idx="4389">
                  <c:v>4390</c:v>
                </c:pt>
                <c:pt idx="4390">
                  <c:v>4391</c:v>
                </c:pt>
                <c:pt idx="4391">
                  <c:v>4392</c:v>
                </c:pt>
                <c:pt idx="4392">
                  <c:v>4393</c:v>
                </c:pt>
                <c:pt idx="4393">
                  <c:v>4394</c:v>
                </c:pt>
                <c:pt idx="4394">
                  <c:v>4395</c:v>
                </c:pt>
                <c:pt idx="4395">
                  <c:v>4396</c:v>
                </c:pt>
                <c:pt idx="4396">
                  <c:v>4397</c:v>
                </c:pt>
                <c:pt idx="4397">
                  <c:v>4398</c:v>
                </c:pt>
                <c:pt idx="4398">
                  <c:v>4399</c:v>
                </c:pt>
                <c:pt idx="4399">
                  <c:v>4400</c:v>
                </c:pt>
                <c:pt idx="4400">
                  <c:v>4401</c:v>
                </c:pt>
                <c:pt idx="4401">
                  <c:v>4402</c:v>
                </c:pt>
                <c:pt idx="4402">
                  <c:v>4403</c:v>
                </c:pt>
                <c:pt idx="4403">
                  <c:v>4404</c:v>
                </c:pt>
                <c:pt idx="4404">
                  <c:v>4405</c:v>
                </c:pt>
                <c:pt idx="4405">
                  <c:v>4406</c:v>
                </c:pt>
                <c:pt idx="4406">
                  <c:v>4407</c:v>
                </c:pt>
                <c:pt idx="4407">
                  <c:v>4408</c:v>
                </c:pt>
                <c:pt idx="4408">
                  <c:v>4409</c:v>
                </c:pt>
                <c:pt idx="4409">
                  <c:v>4410</c:v>
                </c:pt>
                <c:pt idx="4410">
                  <c:v>4411</c:v>
                </c:pt>
                <c:pt idx="4411">
                  <c:v>4412</c:v>
                </c:pt>
                <c:pt idx="4412">
                  <c:v>4413</c:v>
                </c:pt>
                <c:pt idx="4413">
                  <c:v>4414</c:v>
                </c:pt>
                <c:pt idx="4414">
                  <c:v>4415</c:v>
                </c:pt>
                <c:pt idx="4415">
                  <c:v>4416</c:v>
                </c:pt>
                <c:pt idx="4416">
                  <c:v>4417</c:v>
                </c:pt>
                <c:pt idx="4417">
                  <c:v>4418</c:v>
                </c:pt>
                <c:pt idx="4418">
                  <c:v>4419</c:v>
                </c:pt>
                <c:pt idx="4419">
                  <c:v>4420</c:v>
                </c:pt>
                <c:pt idx="4420">
                  <c:v>4421</c:v>
                </c:pt>
                <c:pt idx="4421">
                  <c:v>4422</c:v>
                </c:pt>
                <c:pt idx="4422">
                  <c:v>4423</c:v>
                </c:pt>
                <c:pt idx="4423">
                  <c:v>4424</c:v>
                </c:pt>
                <c:pt idx="4424">
                  <c:v>4425</c:v>
                </c:pt>
                <c:pt idx="4425">
                  <c:v>4426</c:v>
                </c:pt>
                <c:pt idx="4426">
                  <c:v>4427</c:v>
                </c:pt>
                <c:pt idx="4427">
                  <c:v>4428</c:v>
                </c:pt>
                <c:pt idx="4428">
                  <c:v>4429</c:v>
                </c:pt>
                <c:pt idx="4429">
                  <c:v>4430</c:v>
                </c:pt>
                <c:pt idx="4430">
                  <c:v>4431</c:v>
                </c:pt>
                <c:pt idx="4431">
                  <c:v>4432</c:v>
                </c:pt>
                <c:pt idx="4432">
                  <c:v>4433</c:v>
                </c:pt>
                <c:pt idx="4433">
                  <c:v>4434</c:v>
                </c:pt>
                <c:pt idx="4434">
                  <c:v>4435</c:v>
                </c:pt>
                <c:pt idx="4435">
                  <c:v>4436</c:v>
                </c:pt>
                <c:pt idx="4436">
                  <c:v>4437</c:v>
                </c:pt>
                <c:pt idx="4437">
                  <c:v>4438</c:v>
                </c:pt>
                <c:pt idx="4438">
                  <c:v>4439</c:v>
                </c:pt>
                <c:pt idx="4439">
                  <c:v>4440</c:v>
                </c:pt>
                <c:pt idx="4440">
                  <c:v>4441</c:v>
                </c:pt>
                <c:pt idx="4441">
                  <c:v>4442</c:v>
                </c:pt>
                <c:pt idx="4442">
                  <c:v>4443</c:v>
                </c:pt>
                <c:pt idx="4443">
                  <c:v>4444</c:v>
                </c:pt>
                <c:pt idx="4444">
                  <c:v>4445</c:v>
                </c:pt>
                <c:pt idx="4445">
                  <c:v>4446</c:v>
                </c:pt>
                <c:pt idx="4446">
                  <c:v>4447</c:v>
                </c:pt>
                <c:pt idx="4447">
                  <c:v>4448</c:v>
                </c:pt>
                <c:pt idx="4448">
                  <c:v>4449</c:v>
                </c:pt>
                <c:pt idx="4449">
                  <c:v>4450</c:v>
                </c:pt>
                <c:pt idx="4450">
                  <c:v>4451</c:v>
                </c:pt>
                <c:pt idx="4451">
                  <c:v>4452</c:v>
                </c:pt>
                <c:pt idx="4452">
                  <c:v>4453</c:v>
                </c:pt>
                <c:pt idx="4453">
                  <c:v>4454</c:v>
                </c:pt>
                <c:pt idx="4454">
                  <c:v>4455</c:v>
                </c:pt>
                <c:pt idx="4455">
                  <c:v>4456</c:v>
                </c:pt>
                <c:pt idx="4456">
                  <c:v>4457</c:v>
                </c:pt>
                <c:pt idx="4457">
                  <c:v>4458</c:v>
                </c:pt>
                <c:pt idx="4458">
                  <c:v>4459</c:v>
                </c:pt>
                <c:pt idx="4459">
                  <c:v>4460</c:v>
                </c:pt>
                <c:pt idx="4460">
                  <c:v>4461</c:v>
                </c:pt>
                <c:pt idx="4461">
                  <c:v>4462</c:v>
                </c:pt>
                <c:pt idx="4462">
                  <c:v>4463</c:v>
                </c:pt>
                <c:pt idx="4463">
                  <c:v>4464</c:v>
                </c:pt>
                <c:pt idx="4464">
                  <c:v>4465</c:v>
                </c:pt>
                <c:pt idx="4465">
                  <c:v>4466</c:v>
                </c:pt>
                <c:pt idx="4466">
                  <c:v>4467</c:v>
                </c:pt>
                <c:pt idx="4467">
                  <c:v>4468</c:v>
                </c:pt>
                <c:pt idx="4468">
                  <c:v>4469</c:v>
                </c:pt>
                <c:pt idx="4469">
                  <c:v>4470</c:v>
                </c:pt>
                <c:pt idx="4470">
                  <c:v>4471</c:v>
                </c:pt>
                <c:pt idx="4471">
                  <c:v>4472</c:v>
                </c:pt>
                <c:pt idx="4472">
                  <c:v>4473</c:v>
                </c:pt>
                <c:pt idx="4473">
                  <c:v>4474</c:v>
                </c:pt>
                <c:pt idx="4474">
                  <c:v>4475</c:v>
                </c:pt>
                <c:pt idx="4475">
                  <c:v>4476</c:v>
                </c:pt>
                <c:pt idx="4476">
                  <c:v>4477</c:v>
                </c:pt>
                <c:pt idx="4477">
                  <c:v>4478</c:v>
                </c:pt>
                <c:pt idx="4478">
                  <c:v>4479</c:v>
                </c:pt>
                <c:pt idx="4479">
                  <c:v>4480</c:v>
                </c:pt>
                <c:pt idx="4480">
                  <c:v>4481</c:v>
                </c:pt>
                <c:pt idx="4481">
                  <c:v>4482</c:v>
                </c:pt>
                <c:pt idx="4482">
                  <c:v>4483</c:v>
                </c:pt>
                <c:pt idx="4483">
                  <c:v>4484</c:v>
                </c:pt>
                <c:pt idx="4484">
                  <c:v>4485</c:v>
                </c:pt>
                <c:pt idx="4485">
                  <c:v>4486</c:v>
                </c:pt>
                <c:pt idx="4486">
                  <c:v>4487</c:v>
                </c:pt>
                <c:pt idx="4487">
                  <c:v>4488</c:v>
                </c:pt>
                <c:pt idx="4488">
                  <c:v>4489</c:v>
                </c:pt>
                <c:pt idx="4489">
                  <c:v>4490</c:v>
                </c:pt>
                <c:pt idx="4490">
                  <c:v>4491</c:v>
                </c:pt>
                <c:pt idx="4491">
                  <c:v>4492</c:v>
                </c:pt>
                <c:pt idx="4492">
                  <c:v>4493</c:v>
                </c:pt>
                <c:pt idx="4493">
                  <c:v>4494</c:v>
                </c:pt>
                <c:pt idx="4494">
                  <c:v>4495</c:v>
                </c:pt>
                <c:pt idx="4495">
                  <c:v>4496</c:v>
                </c:pt>
                <c:pt idx="4496">
                  <c:v>4497</c:v>
                </c:pt>
                <c:pt idx="4497">
                  <c:v>4498</c:v>
                </c:pt>
                <c:pt idx="4498">
                  <c:v>4499</c:v>
                </c:pt>
                <c:pt idx="4499">
                  <c:v>4500</c:v>
                </c:pt>
                <c:pt idx="4500">
                  <c:v>4501</c:v>
                </c:pt>
                <c:pt idx="4501">
                  <c:v>4502</c:v>
                </c:pt>
                <c:pt idx="4502">
                  <c:v>4503</c:v>
                </c:pt>
                <c:pt idx="4503">
                  <c:v>4504</c:v>
                </c:pt>
                <c:pt idx="4504">
                  <c:v>4505</c:v>
                </c:pt>
                <c:pt idx="4505">
                  <c:v>4506</c:v>
                </c:pt>
                <c:pt idx="4506">
                  <c:v>4507</c:v>
                </c:pt>
                <c:pt idx="4507">
                  <c:v>4508</c:v>
                </c:pt>
                <c:pt idx="4508">
                  <c:v>4509</c:v>
                </c:pt>
                <c:pt idx="4509">
                  <c:v>4510</c:v>
                </c:pt>
                <c:pt idx="4510">
                  <c:v>4511</c:v>
                </c:pt>
                <c:pt idx="4511">
                  <c:v>4512</c:v>
                </c:pt>
                <c:pt idx="4512">
                  <c:v>4513</c:v>
                </c:pt>
                <c:pt idx="4513">
                  <c:v>4514</c:v>
                </c:pt>
                <c:pt idx="4514">
                  <c:v>4515</c:v>
                </c:pt>
                <c:pt idx="4515">
                  <c:v>4516</c:v>
                </c:pt>
                <c:pt idx="4516">
                  <c:v>4517</c:v>
                </c:pt>
                <c:pt idx="4517">
                  <c:v>4518</c:v>
                </c:pt>
                <c:pt idx="4518">
                  <c:v>4519</c:v>
                </c:pt>
                <c:pt idx="4519">
                  <c:v>4520</c:v>
                </c:pt>
                <c:pt idx="4520">
                  <c:v>4521</c:v>
                </c:pt>
                <c:pt idx="4521">
                  <c:v>4522</c:v>
                </c:pt>
                <c:pt idx="4522">
                  <c:v>4523</c:v>
                </c:pt>
                <c:pt idx="4523">
                  <c:v>4524</c:v>
                </c:pt>
                <c:pt idx="4524">
                  <c:v>4525</c:v>
                </c:pt>
                <c:pt idx="4525">
                  <c:v>4526</c:v>
                </c:pt>
                <c:pt idx="4526">
                  <c:v>4527</c:v>
                </c:pt>
                <c:pt idx="4527">
                  <c:v>4528</c:v>
                </c:pt>
                <c:pt idx="4528">
                  <c:v>4529</c:v>
                </c:pt>
                <c:pt idx="4529">
                  <c:v>4530</c:v>
                </c:pt>
                <c:pt idx="4530">
                  <c:v>4531</c:v>
                </c:pt>
                <c:pt idx="4531">
                  <c:v>4532</c:v>
                </c:pt>
                <c:pt idx="4532">
                  <c:v>4533</c:v>
                </c:pt>
                <c:pt idx="4533">
                  <c:v>4534</c:v>
                </c:pt>
                <c:pt idx="4534">
                  <c:v>4535</c:v>
                </c:pt>
                <c:pt idx="4535">
                  <c:v>4536</c:v>
                </c:pt>
                <c:pt idx="4536">
                  <c:v>4537</c:v>
                </c:pt>
                <c:pt idx="4537">
                  <c:v>4538</c:v>
                </c:pt>
                <c:pt idx="4538">
                  <c:v>4539</c:v>
                </c:pt>
                <c:pt idx="4539">
                  <c:v>4540</c:v>
                </c:pt>
                <c:pt idx="4540">
                  <c:v>4541</c:v>
                </c:pt>
                <c:pt idx="4541">
                  <c:v>4542</c:v>
                </c:pt>
                <c:pt idx="4542">
                  <c:v>4543</c:v>
                </c:pt>
                <c:pt idx="4543">
                  <c:v>4544</c:v>
                </c:pt>
                <c:pt idx="4544">
                  <c:v>4545</c:v>
                </c:pt>
                <c:pt idx="4545">
                  <c:v>4546</c:v>
                </c:pt>
                <c:pt idx="4546">
                  <c:v>4547</c:v>
                </c:pt>
                <c:pt idx="4547">
                  <c:v>4548</c:v>
                </c:pt>
                <c:pt idx="4548">
                  <c:v>4549</c:v>
                </c:pt>
                <c:pt idx="4549">
                  <c:v>4550</c:v>
                </c:pt>
                <c:pt idx="4550">
                  <c:v>4551</c:v>
                </c:pt>
                <c:pt idx="4551">
                  <c:v>4552</c:v>
                </c:pt>
                <c:pt idx="4552">
                  <c:v>4553</c:v>
                </c:pt>
                <c:pt idx="4553">
                  <c:v>4554</c:v>
                </c:pt>
                <c:pt idx="4554">
                  <c:v>4555</c:v>
                </c:pt>
                <c:pt idx="4555">
                  <c:v>4556</c:v>
                </c:pt>
                <c:pt idx="4556">
                  <c:v>4557</c:v>
                </c:pt>
                <c:pt idx="4557">
                  <c:v>4558</c:v>
                </c:pt>
                <c:pt idx="4558">
                  <c:v>4559</c:v>
                </c:pt>
                <c:pt idx="4559">
                  <c:v>4560</c:v>
                </c:pt>
                <c:pt idx="4560">
                  <c:v>4561</c:v>
                </c:pt>
                <c:pt idx="4561">
                  <c:v>4562</c:v>
                </c:pt>
                <c:pt idx="4562">
                  <c:v>4563</c:v>
                </c:pt>
                <c:pt idx="4563">
                  <c:v>4564</c:v>
                </c:pt>
                <c:pt idx="4564">
                  <c:v>4565</c:v>
                </c:pt>
                <c:pt idx="4565">
                  <c:v>4566</c:v>
                </c:pt>
                <c:pt idx="4566">
                  <c:v>4567</c:v>
                </c:pt>
                <c:pt idx="4567">
                  <c:v>4568</c:v>
                </c:pt>
                <c:pt idx="4568">
                  <c:v>4569</c:v>
                </c:pt>
                <c:pt idx="4569">
                  <c:v>4570</c:v>
                </c:pt>
                <c:pt idx="4570">
                  <c:v>4571</c:v>
                </c:pt>
                <c:pt idx="4571">
                  <c:v>4572</c:v>
                </c:pt>
                <c:pt idx="4572">
                  <c:v>4573</c:v>
                </c:pt>
                <c:pt idx="4573">
                  <c:v>4574</c:v>
                </c:pt>
                <c:pt idx="4574">
                  <c:v>4575</c:v>
                </c:pt>
                <c:pt idx="4575">
                  <c:v>4576</c:v>
                </c:pt>
                <c:pt idx="4576">
                  <c:v>4577</c:v>
                </c:pt>
                <c:pt idx="4577">
                  <c:v>4578</c:v>
                </c:pt>
                <c:pt idx="4578">
                  <c:v>4579</c:v>
                </c:pt>
                <c:pt idx="4579">
                  <c:v>4580</c:v>
                </c:pt>
                <c:pt idx="4580">
                  <c:v>4581</c:v>
                </c:pt>
                <c:pt idx="4581">
                  <c:v>4582</c:v>
                </c:pt>
                <c:pt idx="4582">
                  <c:v>4583</c:v>
                </c:pt>
                <c:pt idx="4583">
                  <c:v>4584</c:v>
                </c:pt>
                <c:pt idx="4584">
                  <c:v>4585</c:v>
                </c:pt>
                <c:pt idx="4585">
                  <c:v>4586</c:v>
                </c:pt>
                <c:pt idx="4586">
                  <c:v>4587</c:v>
                </c:pt>
                <c:pt idx="4587">
                  <c:v>4588</c:v>
                </c:pt>
                <c:pt idx="4588">
                  <c:v>4589</c:v>
                </c:pt>
                <c:pt idx="4589">
                  <c:v>4590</c:v>
                </c:pt>
                <c:pt idx="4590">
                  <c:v>4591</c:v>
                </c:pt>
                <c:pt idx="4591">
                  <c:v>4592</c:v>
                </c:pt>
                <c:pt idx="4592">
                  <c:v>4593</c:v>
                </c:pt>
                <c:pt idx="4593">
                  <c:v>4594</c:v>
                </c:pt>
                <c:pt idx="4594">
                  <c:v>4595</c:v>
                </c:pt>
                <c:pt idx="4595">
                  <c:v>4596</c:v>
                </c:pt>
                <c:pt idx="4596">
                  <c:v>4597</c:v>
                </c:pt>
                <c:pt idx="4597">
                  <c:v>4598</c:v>
                </c:pt>
                <c:pt idx="4598">
                  <c:v>4599</c:v>
                </c:pt>
                <c:pt idx="4599">
                  <c:v>4600</c:v>
                </c:pt>
                <c:pt idx="4600">
                  <c:v>4601</c:v>
                </c:pt>
                <c:pt idx="4601">
                  <c:v>4602</c:v>
                </c:pt>
                <c:pt idx="4602">
                  <c:v>4603</c:v>
                </c:pt>
                <c:pt idx="4603">
                  <c:v>4604</c:v>
                </c:pt>
                <c:pt idx="4604">
                  <c:v>4605</c:v>
                </c:pt>
                <c:pt idx="4605">
                  <c:v>4606</c:v>
                </c:pt>
                <c:pt idx="4606">
                  <c:v>4607</c:v>
                </c:pt>
                <c:pt idx="4607">
                  <c:v>4608</c:v>
                </c:pt>
                <c:pt idx="4608">
                  <c:v>4609</c:v>
                </c:pt>
                <c:pt idx="4609">
                  <c:v>4610</c:v>
                </c:pt>
                <c:pt idx="4610">
                  <c:v>4611</c:v>
                </c:pt>
                <c:pt idx="4611">
                  <c:v>4612</c:v>
                </c:pt>
                <c:pt idx="4612">
                  <c:v>4613</c:v>
                </c:pt>
                <c:pt idx="4613">
                  <c:v>4614</c:v>
                </c:pt>
                <c:pt idx="4614">
                  <c:v>4615</c:v>
                </c:pt>
                <c:pt idx="4615">
                  <c:v>4616</c:v>
                </c:pt>
                <c:pt idx="4616">
                  <c:v>4617</c:v>
                </c:pt>
                <c:pt idx="4617">
                  <c:v>4618</c:v>
                </c:pt>
                <c:pt idx="4618">
                  <c:v>4619</c:v>
                </c:pt>
                <c:pt idx="4619">
                  <c:v>4620</c:v>
                </c:pt>
                <c:pt idx="4620">
                  <c:v>4621</c:v>
                </c:pt>
                <c:pt idx="4621">
                  <c:v>4622</c:v>
                </c:pt>
                <c:pt idx="4622">
                  <c:v>4623</c:v>
                </c:pt>
                <c:pt idx="4623">
                  <c:v>4624</c:v>
                </c:pt>
                <c:pt idx="4624">
                  <c:v>4625</c:v>
                </c:pt>
                <c:pt idx="4625">
                  <c:v>4626</c:v>
                </c:pt>
                <c:pt idx="4626">
                  <c:v>4627</c:v>
                </c:pt>
                <c:pt idx="4627">
                  <c:v>4628</c:v>
                </c:pt>
                <c:pt idx="4628">
                  <c:v>4629</c:v>
                </c:pt>
                <c:pt idx="4629">
                  <c:v>4630</c:v>
                </c:pt>
                <c:pt idx="4630">
                  <c:v>4631</c:v>
                </c:pt>
                <c:pt idx="4631">
                  <c:v>4632</c:v>
                </c:pt>
                <c:pt idx="4632">
                  <c:v>4633</c:v>
                </c:pt>
                <c:pt idx="4633">
                  <c:v>4634</c:v>
                </c:pt>
                <c:pt idx="4634">
                  <c:v>4635</c:v>
                </c:pt>
                <c:pt idx="4635">
                  <c:v>4636</c:v>
                </c:pt>
                <c:pt idx="4636">
                  <c:v>4637</c:v>
                </c:pt>
                <c:pt idx="4637">
                  <c:v>4638</c:v>
                </c:pt>
                <c:pt idx="4638">
                  <c:v>4639</c:v>
                </c:pt>
                <c:pt idx="4639">
                  <c:v>4640</c:v>
                </c:pt>
                <c:pt idx="4640">
                  <c:v>4641</c:v>
                </c:pt>
                <c:pt idx="4641">
                  <c:v>4642</c:v>
                </c:pt>
                <c:pt idx="4642">
                  <c:v>4643</c:v>
                </c:pt>
                <c:pt idx="4643">
                  <c:v>4644</c:v>
                </c:pt>
                <c:pt idx="4644">
                  <c:v>4645</c:v>
                </c:pt>
                <c:pt idx="4645">
                  <c:v>4646</c:v>
                </c:pt>
                <c:pt idx="4646">
                  <c:v>4647</c:v>
                </c:pt>
                <c:pt idx="4647">
                  <c:v>4648</c:v>
                </c:pt>
                <c:pt idx="4648">
                  <c:v>4649</c:v>
                </c:pt>
                <c:pt idx="4649">
                  <c:v>4650</c:v>
                </c:pt>
                <c:pt idx="4650">
                  <c:v>4651</c:v>
                </c:pt>
                <c:pt idx="4651">
                  <c:v>4652</c:v>
                </c:pt>
                <c:pt idx="4652">
                  <c:v>4653</c:v>
                </c:pt>
                <c:pt idx="4653">
                  <c:v>4654</c:v>
                </c:pt>
                <c:pt idx="4654">
                  <c:v>4655</c:v>
                </c:pt>
                <c:pt idx="4655">
                  <c:v>4656</c:v>
                </c:pt>
                <c:pt idx="4656">
                  <c:v>4657</c:v>
                </c:pt>
                <c:pt idx="4657">
                  <c:v>4658</c:v>
                </c:pt>
                <c:pt idx="4658">
                  <c:v>4659</c:v>
                </c:pt>
                <c:pt idx="4659">
                  <c:v>4660</c:v>
                </c:pt>
                <c:pt idx="4660">
                  <c:v>4661</c:v>
                </c:pt>
                <c:pt idx="4661">
                  <c:v>4662</c:v>
                </c:pt>
                <c:pt idx="4662">
                  <c:v>4663</c:v>
                </c:pt>
                <c:pt idx="4663">
                  <c:v>4664</c:v>
                </c:pt>
                <c:pt idx="4664">
                  <c:v>4665</c:v>
                </c:pt>
                <c:pt idx="4665">
                  <c:v>4666</c:v>
                </c:pt>
                <c:pt idx="4666">
                  <c:v>4667</c:v>
                </c:pt>
                <c:pt idx="4667">
                  <c:v>4668</c:v>
                </c:pt>
                <c:pt idx="4668">
                  <c:v>4669</c:v>
                </c:pt>
                <c:pt idx="4669">
                  <c:v>4670</c:v>
                </c:pt>
                <c:pt idx="4670">
                  <c:v>4671</c:v>
                </c:pt>
                <c:pt idx="4671">
                  <c:v>4672</c:v>
                </c:pt>
                <c:pt idx="4672">
                  <c:v>4673</c:v>
                </c:pt>
                <c:pt idx="4673">
                  <c:v>4674</c:v>
                </c:pt>
                <c:pt idx="4674">
                  <c:v>4675</c:v>
                </c:pt>
                <c:pt idx="4675">
                  <c:v>4676</c:v>
                </c:pt>
                <c:pt idx="4676">
                  <c:v>4677</c:v>
                </c:pt>
                <c:pt idx="4677">
                  <c:v>4678</c:v>
                </c:pt>
                <c:pt idx="4678">
                  <c:v>4679</c:v>
                </c:pt>
                <c:pt idx="4679">
                  <c:v>4680</c:v>
                </c:pt>
                <c:pt idx="4680">
                  <c:v>4681</c:v>
                </c:pt>
                <c:pt idx="4681">
                  <c:v>4682</c:v>
                </c:pt>
                <c:pt idx="4682">
                  <c:v>4683</c:v>
                </c:pt>
                <c:pt idx="4683">
                  <c:v>4684</c:v>
                </c:pt>
                <c:pt idx="4684">
                  <c:v>4685</c:v>
                </c:pt>
                <c:pt idx="4685">
                  <c:v>4686</c:v>
                </c:pt>
                <c:pt idx="4686">
                  <c:v>4687</c:v>
                </c:pt>
                <c:pt idx="4687">
                  <c:v>4688</c:v>
                </c:pt>
                <c:pt idx="4688">
                  <c:v>4689</c:v>
                </c:pt>
                <c:pt idx="4689">
                  <c:v>4690</c:v>
                </c:pt>
                <c:pt idx="4690">
                  <c:v>4691</c:v>
                </c:pt>
                <c:pt idx="4691">
                  <c:v>4692</c:v>
                </c:pt>
                <c:pt idx="4692">
                  <c:v>4693</c:v>
                </c:pt>
                <c:pt idx="4693">
                  <c:v>4694</c:v>
                </c:pt>
                <c:pt idx="4694">
                  <c:v>4695</c:v>
                </c:pt>
                <c:pt idx="4695">
                  <c:v>4696</c:v>
                </c:pt>
                <c:pt idx="4696">
                  <c:v>4697</c:v>
                </c:pt>
                <c:pt idx="4697">
                  <c:v>4698</c:v>
                </c:pt>
                <c:pt idx="4698">
                  <c:v>4699</c:v>
                </c:pt>
                <c:pt idx="4699">
                  <c:v>4700</c:v>
                </c:pt>
                <c:pt idx="4700">
                  <c:v>4701</c:v>
                </c:pt>
                <c:pt idx="4701">
                  <c:v>4702</c:v>
                </c:pt>
                <c:pt idx="4702">
                  <c:v>4703</c:v>
                </c:pt>
                <c:pt idx="4703">
                  <c:v>4704</c:v>
                </c:pt>
                <c:pt idx="4704">
                  <c:v>4705</c:v>
                </c:pt>
                <c:pt idx="4705">
                  <c:v>4706</c:v>
                </c:pt>
                <c:pt idx="4706">
                  <c:v>4707</c:v>
                </c:pt>
                <c:pt idx="4707">
                  <c:v>4708</c:v>
                </c:pt>
                <c:pt idx="4708">
                  <c:v>4709</c:v>
                </c:pt>
                <c:pt idx="4709">
                  <c:v>4710</c:v>
                </c:pt>
                <c:pt idx="4710">
                  <c:v>4711</c:v>
                </c:pt>
                <c:pt idx="4711">
                  <c:v>4712</c:v>
                </c:pt>
                <c:pt idx="4712">
                  <c:v>4713</c:v>
                </c:pt>
                <c:pt idx="4713">
                  <c:v>4714</c:v>
                </c:pt>
                <c:pt idx="4714">
                  <c:v>4715</c:v>
                </c:pt>
                <c:pt idx="4715">
                  <c:v>4716</c:v>
                </c:pt>
                <c:pt idx="4716">
                  <c:v>4717</c:v>
                </c:pt>
                <c:pt idx="4717">
                  <c:v>4718</c:v>
                </c:pt>
                <c:pt idx="4718">
                  <c:v>4719</c:v>
                </c:pt>
                <c:pt idx="4719">
                  <c:v>4720</c:v>
                </c:pt>
                <c:pt idx="4720">
                  <c:v>4721</c:v>
                </c:pt>
                <c:pt idx="4721">
                  <c:v>4722</c:v>
                </c:pt>
                <c:pt idx="4722">
                  <c:v>4723</c:v>
                </c:pt>
                <c:pt idx="4723">
                  <c:v>4724</c:v>
                </c:pt>
                <c:pt idx="4724">
                  <c:v>4725</c:v>
                </c:pt>
                <c:pt idx="4725">
                  <c:v>4726</c:v>
                </c:pt>
                <c:pt idx="4726">
                  <c:v>4727</c:v>
                </c:pt>
                <c:pt idx="4727">
                  <c:v>4728</c:v>
                </c:pt>
                <c:pt idx="4728">
                  <c:v>4729</c:v>
                </c:pt>
                <c:pt idx="4729">
                  <c:v>4730</c:v>
                </c:pt>
                <c:pt idx="4730">
                  <c:v>4731</c:v>
                </c:pt>
                <c:pt idx="4731">
                  <c:v>4732</c:v>
                </c:pt>
                <c:pt idx="4732">
                  <c:v>4733</c:v>
                </c:pt>
                <c:pt idx="4733">
                  <c:v>4734</c:v>
                </c:pt>
                <c:pt idx="4734">
                  <c:v>4735</c:v>
                </c:pt>
                <c:pt idx="4735">
                  <c:v>4736</c:v>
                </c:pt>
                <c:pt idx="4736">
                  <c:v>4737</c:v>
                </c:pt>
                <c:pt idx="4737">
                  <c:v>4738</c:v>
                </c:pt>
                <c:pt idx="4738">
                  <c:v>4739</c:v>
                </c:pt>
                <c:pt idx="4739">
                  <c:v>4740</c:v>
                </c:pt>
                <c:pt idx="4740">
                  <c:v>4741</c:v>
                </c:pt>
                <c:pt idx="4741">
                  <c:v>4742</c:v>
                </c:pt>
                <c:pt idx="4742">
                  <c:v>4743</c:v>
                </c:pt>
                <c:pt idx="4743">
                  <c:v>4744</c:v>
                </c:pt>
                <c:pt idx="4744">
                  <c:v>4745</c:v>
                </c:pt>
                <c:pt idx="4745">
                  <c:v>4746</c:v>
                </c:pt>
                <c:pt idx="4746">
                  <c:v>4747</c:v>
                </c:pt>
                <c:pt idx="4747">
                  <c:v>4748</c:v>
                </c:pt>
                <c:pt idx="4748">
                  <c:v>4749</c:v>
                </c:pt>
                <c:pt idx="4749">
                  <c:v>4750</c:v>
                </c:pt>
                <c:pt idx="4750">
                  <c:v>4751</c:v>
                </c:pt>
                <c:pt idx="4751">
                  <c:v>4752</c:v>
                </c:pt>
                <c:pt idx="4752">
                  <c:v>4753</c:v>
                </c:pt>
                <c:pt idx="4753">
                  <c:v>4754</c:v>
                </c:pt>
                <c:pt idx="4754">
                  <c:v>4755</c:v>
                </c:pt>
                <c:pt idx="4755">
                  <c:v>4756</c:v>
                </c:pt>
                <c:pt idx="4756">
                  <c:v>4757</c:v>
                </c:pt>
                <c:pt idx="4757">
                  <c:v>4758</c:v>
                </c:pt>
                <c:pt idx="4758">
                  <c:v>4759</c:v>
                </c:pt>
                <c:pt idx="4759">
                  <c:v>4760</c:v>
                </c:pt>
                <c:pt idx="4760">
                  <c:v>4761</c:v>
                </c:pt>
                <c:pt idx="4761">
                  <c:v>4762</c:v>
                </c:pt>
                <c:pt idx="4762">
                  <c:v>4763</c:v>
                </c:pt>
                <c:pt idx="4763">
                  <c:v>4764</c:v>
                </c:pt>
                <c:pt idx="4764">
                  <c:v>4765</c:v>
                </c:pt>
                <c:pt idx="4765">
                  <c:v>4766</c:v>
                </c:pt>
                <c:pt idx="4766">
                  <c:v>4767</c:v>
                </c:pt>
                <c:pt idx="4767">
                  <c:v>4768</c:v>
                </c:pt>
                <c:pt idx="4768">
                  <c:v>4769</c:v>
                </c:pt>
                <c:pt idx="4769">
                  <c:v>4770</c:v>
                </c:pt>
                <c:pt idx="4770">
                  <c:v>4771</c:v>
                </c:pt>
                <c:pt idx="4771">
                  <c:v>4772</c:v>
                </c:pt>
                <c:pt idx="4772">
                  <c:v>4773</c:v>
                </c:pt>
                <c:pt idx="4773">
                  <c:v>4774</c:v>
                </c:pt>
                <c:pt idx="4774">
                  <c:v>4775</c:v>
                </c:pt>
                <c:pt idx="4775">
                  <c:v>4776</c:v>
                </c:pt>
                <c:pt idx="4776">
                  <c:v>4777</c:v>
                </c:pt>
                <c:pt idx="4777">
                  <c:v>4778</c:v>
                </c:pt>
                <c:pt idx="4778">
                  <c:v>4779</c:v>
                </c:pt>
                <c:pt idx="4779">
                  <c:v>4780</c:v>
                </c:pt>
                <c:pt idx="4780">
                  <c:v>4781</c:v>
                </c:pt>
                <c:pt idx="4781">
                  <c:v>4782</c:v>
                </c:pt>
                <c:pt idx="4782">
                  <c:v>4783</c:v>
                </c:pt>
                <c:pt idx="4783">
                  <c:v>4784</c:v>
                </c:pt>
                <c:pt idx="4784">
                  <c:v>4785</c:v>
                </c:pt>
                <c:pt idx="4785">
                  <c:v>4786</c:v>
                </c:pt>
                <c:pt idx="4786">
                  <c:v>4787</c:v>
                </c:pt>
                <c:pt idx="4787">
                  <c:v>4788</c:v>
                </c:pt>
                <c:pt idx="4788">
                  <c:v>4789</c:v>
                </c:pt>
                <c:pt idx="4789">
                  <c:v>4790</c:v>
                </c:pt>
                <c:pt idx="4790">
                  <c:v>4791</c:v>
                </c:pt>
                <c:pt idx="4791">
                  <c:v>4792</c:v>
                </c:pt>
                <c:pt idx="4792">
                  <c:v>4793</c:v>
                </c:pt>
                <c:pt idx="4793">
                  <c:v>4794</c:v>
                </c:pt>
                <c:pt idx="4794">
                  <c:v>4795</c:v>
                </c:pt>
                <c:pt idx="4795">
                  <c:v>4796</c:v>
                </c:pt>
                <c:pt idx="4796">
                  <c:v>4797</c:v>
                </c:pt>
                <c:pt idx="4797">
                  <c:v>4798</c:v>
                </c:pt>
                <c:pt idx="4798">
                  <c:v>4799</c:v>
                </c:pt>
                <c:pt idx="4799">
                  <c:v>4800</c:v>
                </c:pt>
                <c:pt idx="4800">
                  <c:v>4801</c:v>
                </c:pt>
                <c:pt idx="4801">
                  <c:v>4802</c:v>
                </c:pt>
                <c:pt idx="4802">
                  <c:v>4803</c:v>
                </c:pt>
                <c:pt idx="4803">
                  <c:v>4804</c:v>
                </c:pt>
                <c:pt idx="4804">
                  <c:v>4805</c:v>
                </c:pt>
                <c:pt idx="4805">
                  <c:v>4806</c:v>
                </c:pt>
                <c:pt idx="4806">
                  <c:v>4807</c:v>
                </c:pt>
                <c:pt idx="4807">
                  <c:v>4808</c:v>
                </c:pt>
                <c:pt idx="4808">
                  <c:v>4809</c:v>
                </c:pt>
                <c:pt idx="4809">
                  <c:v>4810</c:v>
                </c:pt>
                <c:pt idx="4810">
                  <c:v>4811</c:v>
                </c:pt>
                <c:pt idx="4811">
                  <c:v>4812</c:v>
                </c:pt>
                <c:pt idx="4812">
                  <c:v>4813</c:v>
                </c:pt>
                <c:pt idx="4813">
                  <c:v>4814</c:v>
                </c:pt>
                <c:pt idx="4814">
                  <c:v>4815</c:v>
                </c:pt>
                <c:pt idx="4815">
                  <c:v>4816</c:v>
                </c:pt>
                <c:pt idx="4816">
                  <c:v>4817</c:v>
                </c:pt>
                <c:pt idx="4817">
                  <c:v>4818</c:v>
                </c:pt>
                <c:pt idx="4818">
                  <c:v>4819</c:v>
                </c:pt>
                <c:pt idx="4819">
                  <c:v>4820</c:v>
                </c:pt>
                <c:pt idx="4820">
                  <c:v>4821</c:v>
                </c:pt>
                <c:pt idx="4821">
                  <c:v>4822</c:v>
                </c:pt>
                <c:pt idx="4822">
                  <c:v>4823</c:v>
                </c:pt>
                <c:pt idx="4823">
                  <c:v>4824</c:v>
                </c:pt>
                <c:pt idx="4824">
                  <c:v>4825</c:v>
                </c:pt>
                <c:pt idx="4825">
                  <c:v>4826</c:v>
                </c:pt>
                <c:pt idx="4826">
                  <c:v>4827</c:v>
                </c:pt>
                <c:pt idx="4827">
                  <c:v>4828</c:v>
                </c:pt>
                <c:pt idx="4828">
                  <c:v>4829</c:v>
                </c:pt>
                <c:pt idx="4829">
                  <c:v>4830</c:v>
                </c:pt>
                <c:pt idx="4830">
                  <c:v>4831</c:v>
                </c:pt>
                <c:pt idx="4831">
                  <c:v>4832</c:v>
                </c:pt>
                <c:pt idx="4832">
                  <c:v>4833</c:v>
                </c:pt>
                <c:pt idx="4833">
                  <c:v>4834</c:v>
                </c:pt>
                <c:pt idx="4834">
                  <c:v>4835</c:v>
                </c:pt>
                <c:pt idx="4835">
                  <c:v>4836</c:v>
                </c:pt>
                <c:pt idx="4836">
                  <c:v>4837</c:v>
                </c:pt>
                <c:pt idx="4837">
                  <c:v>4838</c:v>
                </c:pt>
                <c:pt idx="4838">
                  <c:v>4839</c:v>
                </c:pt>
                <c:pt idx="4839">
                  <c:v>4840</c:v>
                </c:pt>
                <c:pt idx="4840">
                  <c:v>4841</c:v>
                </c:pt>
                <c:pt idx="4841">
                  <c:v>4842</c:v>
                </c:pt>
                <c:pt idx="4842">
                  <c:v>4843</c:v>
                </c:pt>
                <c:pt idx="4843">
                  <c:v>4844</c:v>
                </c:pt>
                <c:pt idx="4844">
                  <c:v>4845</c:v>
                </c:pt>
                <c:pt idx="4845">
                  <c:v>4846</c:v>
                </c:pt>
                <c:pt idx="4846">
                  <c:v>4847</c:v>
                </c:pt>
                <c:pt idx="4847">
                  <c:v>4848</c:v>
                </c:pt>
                <c:pt idx="4848">
                  <c:v>4849</c:v>
                </c:pt>
                <c:pt idx="4849">
                  <c:v>4850</c:v>
                </c:pt>
                <c:pt idx="4850">
                  <c:v>4851</c:v>
                </c:pt>
                <c:pt idx="4851">
                  <c:v>4852</c:v>
                </c:pt>
                <c:pt idx="4852">
                  <c:v>4853</c:v>
                </c:pt>
                <c:pt idx="4853">
                  <c:v>4854</c:v>
                </c:pt>
                <c:pt idx="4854">
                  <c:v>4855</c:v>
                </c:pt>
                <c:pt idx="4855">
                  <c:v>4856</c:v>
                </c:pt>
                <c:pt idx="4856">
                  <c:v>4857</c:v>
                </c:pt>
                <c:pt idx="4857">
                  <c:v>4858</c:v>
                </c:pt>
                <c:pt idx="4858">
                  <c:v>4859</c:v>
                </c:pt>
                <c:pt idx="4859">
                  <c:v>4860</c:v>
                </c:pt>
                <c:pt idx="4860">
                  <c:v>4861</c:v>
                </c:pt>
                <c:pt idx="4861">
                  <c:v>4862</c:v>
                </c:pt>
                <c:pt idx="4862">
                  <c:v>4863</c:v>
                </c:pt>
                <c:pt idx="4863">
                  <c:v>4864</c:v>
                </c:pt>
                <c:pt idx="4864">
                  <c:v>4865</c:v>
                </c:pt>
                <c:pt idx="4865">
                  <c:v>4866</c:v>
                </c:pt>
                <c:pt idx="4866">
                  <c:v>4867</c:v>
                </c:pt>
                <c:pt idx="4867">
                  <c:v>4868</c:v>
                </c:pt>
                <c:pt idx="4868">
                  <c:v>4869</c:v>
                </c:pt>
                <c:pt idx="4869">
                  <c:v>4870</c:v>
                </c:pt>
                <c:pt idx="4870">
                  <c:v>4871</c:v>
                </c:pt>
                <c:pt idx="4871">
                  <c:v>4872</c:v>
                </c:pt>
                <c:pt idx="4872">
                  <c:v>4873</c:v>
                </c:pt>
                <c:pt idx="4873">
                  <c:v>4874</c:v>
                </c:pt>
                <c:pt idx="4874">
                  <c:v>4875</c:v>
                </c:pt>
                <c:pt idx="4875">
                  <c:v>4876</c:v>
                </c:pt>
                <c:pt idx="4876">
                  <c:v>4877</c:v>
                </c:pt>
                <c:pt idx="4877">
                  <c:v>4878</c:v>
                </c:pt>
                <c:pt idx="4878">
                  <c:v>4879</c:v>
                </c:pt>
                <c:pt idx="4879">
                  <c:v>4880</c:v>
                </c:pt>
                <c:pt idx="4880">
                  <c:v>4881</c:v>
                </c:pt>
                <c:pt idx="4881">
                  <c:v>4882</c:v>
                </c:pt>
                <c:pt idx="4882">
                  <c:v>4883</c:v>
                </c:pt>
                <c:pt idx="4883">
                  <c:v>4884</c:v>
                </c:pt>
                <c:pt idx="4884">
                  <c:v>4885</c:v>
                </c:pt>
                <c:pt idx="4885">
                  <c:v>4886</c:v>
                </c:pt>
                <c:pt idx="4886">
                  <c:v>4887</c:v>
                </c:pt>
                <c:pt idx="4887">
                  <c:v>4888</c:v>
                </c:pt>
                <c:pt idx="4888">
                  <c:v>4889</c:v>
                </c:pt>
                <c:pt idx="4889">
                  <c:v>4890</c:v>
                </c:pt>
                <c:pt idx="4890">
                  <c:v>4891</c:v>
                </c:pt>
                <c:pt idx="4891">
                  <c:v>4892</c:v>
                </c:pt>
                <c:pt idx="4892">
                  <c:v>4893</c:v>
                </c:pt>
                <c:pt idx="4893">
                  <c:v>4894</c:v>
                </c:pt>
                <c:pt idx="4894">
                  <c:v>4895</c:v>
                </c:pt>
                <c:pt idx="4895">
                  <c:v>4896</c:v>
                </c:pt>
                <c:pt idx="4896">
                  <c:v>4897</c:v>
                </c:pt>
                <c:pt idx="4897">
                  <c:v>4898</c:v>
                </c:pt>
                <c:pt idx="4898">
                  <c:v>4899</c:v>
                </c:pt>
                <c:pt idx="4899">
                  <c:v>4900</c:v>
                </c:pt>
                <c:pt idx="4900">
                  <c:v>4901</c:v>
                </c:pt>
                <c:pt idx="4901">
                  <c:v>4902</c:v>
                </c:pt>
                <c:pt idx="4902">
                  <c:v>4903</c:v>
                </c:pt>
                <c:pt idx="4903">
                  <c:v>4904</c:v>
                </c:pt>
                <c:pt idx="4904">
                  <c:v>4905</c:v>
                </c:pt>
                <c:pt idx="4905">
                  <c:v>4906</c:v>
                </c:pt>
                <c:pt idx="4906">
                  <c:v>4907</c:v>
                </c:pt>
                <c:pt idx="4907">
                  <c:v>4908</c:v>
                </c:pt>
                <c:pt idx="4908">
                  <c:v>4909</c:v>
                </c:pt>
                <c:pt idx="4909">
                  <c:v>4910</c:v>
                </c:pt>
                <c:pt idx="4910">
                  <c:v>4911</c:v>
                </c:pt>
                <c:pt idx="4911">
                  <c:v>4912</c:v>
                </c:pt>
                <c:pt idx="4912">
                  <c:v>4913</c:v>
                </c:pt>
                <c:pt idx="4913">
                  <c:v>4914</c:v>
                </c:pt>
                <c:pt idx="4914">
                  <c:v>4915</c:v>
                </c:pt>
                <c:pt idx="4915">
                  <c:v>4916</c:v>
                </c:pt>
                <c:pt idx="4916">
                  <c:v>4917</c:v>
                </c:pt>
                <c:pt idx="4917">
                  <c:v>4918</c:v>
                </c:pt>
                <c:pt idx="4918">
                  <c:v>4919</c:v>
                </c:pt>
                <c:pt idx="4919">
                  <c:v>4920</c:v>
                </c:pt>
                <c:pt idx="4920">
                  <c:v>4921</c:v>
                </c:pt>
                <c:pt idx="4921">
                  <c:v>4922</c:v>
                </c:pt>
                <c:pt idx="4922">
                  <c:v>4923</c:v>
                </c:pt>
                <c:pt idx="4923">
                  <c:v>4924</c:v>
                </c:pt>
                <c:pt idx="4924">
                  <c:v>4925</c:v>
                </c:pt>
                <c:pt idx="4925">
                  <c:v>4926</c:v>
                </c:pt>
                <c:pt idx="4926">
                  <c:v>4927</c:v>
                </c:pt>
                <c:pt idx="4927">
                  <c:v>4928</c:v>
                </c:pt>
                <c:pt idx="4928">
                  <c:v>4929</c:v>
                </c:pt>
                <c:pt idx="4929">
                  <c:v>4930</c:v>
                </c:pt>
                <c:pt idx="4930">
                  <c:v>4931</c:v>
                </c:pt>
                <c:pt idx="4931">
                  <c:v>4932</c:v>
                </c:pt>
                <c:pt idx="4932">
                  <c:v>4933</c:v>
                </c:pt>
                <c:pt idx="4933">
                  <c:v>4934</c:v>
                </c:pt>
                <c:pt idx="4934">
                  <c:v>4935</c:v>
                </c:pt>
                <c:pt idx="4935">
                  <c:v>4936</c:v>
                </c:pt>
                <c:pt idx="4936">
                  <c:v>4937</c:v>
                </c:pt>
                <c:pt idx="4937">
                  <c:v>4938</c:v>
                </c:pt>
                <c:pt idx="4938">
                  <c:v>4939</c:v>
                </c:pt>
                <c:pt idx="4939">
                  <c:v>4940</c:v>
                </c:pt>
                <c:pt idx="4940">
                  <c:v>4941</c:v>
                </c:pt>
                <c:pt idx="4941">
                  <c:v>4942</c:v>
                </c:pt>
                <c:pt idx="4942">
                  <c:v>4943</c:v>
                </c:pt>
                <c:pt idx="4943">
                  <c:v>4944</c:v>
                </c:pt>
                <c:pt idx="4944">
                  <c:v>4945</c:v>
                </c:pt>
                <c:pt idx="4945">
                  <c:v>4946</c:v>
                </c:pt>
                <c:pt idx="4946">
                  <c:v>4947</c:v>
                </c:pt>
                <c:pt idx="4947">
                  <c:v>4948</c:v>
                </c:pt>
                <c:pt idx="4948">
                  <c:v>4949</c:v>
                </c:pt>
                <c:pt idx="4949">
                  <c:v>4950</c:v>
                </c:pt>
                <c:pt idx="4950">
                  <c:v>4951</c:v>
                </c:pt>
                <c:pt idx="4951">
                  <c:v>4952</c:v>
                </c:pt>
                <c:pt idx="4952">
                  <c:v>4953</c:v>
                </c:pt>
                <c:pt idx="4953">
                  <c:v>4954</c:v>
                </c:pt>
                <c:pt idx="4954">
                  <c:v>4955</c:v>
                </c:pt>
                <c:pt idx="4955">
                  <c:v>4956</c:v>
                </c:pt>
                <c:pt idx="4956">
                  <c:v>4957</c:v>
                </c:pt>
                <c:pt idx="4957">
                  <c:v>4958</c:v>
                </c:pt>
                <c:pt idx="4958">
                  <c:v>4959</c:v>
                </c:pt>
                <c:pt idx="4959">
                  <c:v>4960</c:v>
                </c:pt>
                <c:pt idx="4960">
                  <c:v>4961</c:v>
                </c:pt>
                <c:pt idx="4961">
                  <c:v>4962</c:v>
                </c:pt>
                <c:pt idx="4962">
                  <c:v>4963</c:v>
                </c:pt>
                <c:pt idx="4963">
                  <c:v>4964</c:v>
                </c:pt>
                <c:pt idx="4964">
                  <c:v>4965</c:v>
                </c:pt>
                <c:pt idx="4965">
                  <c:v>4966</c:v>
                </c:pt>
                <c:pt idx="4966">
                  <c:v>4967</c:v>
                </c:pt>
                <c:pt idx="4967">
                  <c:v>4968</c:v>
                </c:pt>
                <c:pt idx="4968">
                  <c:v>4969</c:v>
                </c:pt>
                <c:pt idx="4969">
                  <c:v>4970</c:v>
                </c:pt>
                <c:pt idx="4970">
                  <c:v>4971</c:v>
                </c:pt>
                <c:pt idx="4971">
                  <c:v>4972</c:v>
                </c:pt>
                <c:pt idx="4972">
                  <c:v>4973</c:v>
                </c:pt>
                <c:pt idx="4973">
                  <c:v>4974</c:v>
                </c:pt>
                <c:pt idx="4974">
                  <c:v>4975</c:v>
                </c:pt>
                <c:pt idx="4975">
                  <c:v>4976</c:v>
                </c:pt>
                <c:pt idx="4976">
                  <c:v>4977</c:v>
                </c:pt>
                <c:pt idx="4977">
                  <c:v>4978</c:v>
                </c:pt>
                <c:pt idx="4978">
                  <c:v>4979</c:v>
                </c:pt>
                <c:pt idx="4979">
                  <c:v>4980</c:v>
                </c:pt>
                <c:pt idx="4980">
                  <c:v>4981</c:v>
                </c:pt>
                <c:pt idx="4981">
                  <c:v>4982</c:v>
                </c:pt>
                <c:pt idx="4982">
                  <c:v>4983</c:v>
                </c:pt>
                <c:pt idx="4983">
                  <c:v>4984</c:v>
                </c:pt>
                <c:pt idx="4984">
                  <c:v>4985</c:v>
                </c:pt>
                <c:pt idx="4985">
                  <c:v>4986</c:v>
                </c:pt>
                <c:pt idx="4986">
                  <c:v>4987</c:v>
                </c:pt>
                <c:pt idx="4987">
                  <c:v>4988</c:v>
                </c:pt>
                <c:pt idx="4988">
                  <c:v>4989</c:v>
                </c:pt>
                <c:pt idx="4989">
                  <c:v>4990</c:v>
                </c:pt>
                <c:pt idx="4990">
                  <c:v>4991</c:v>
                </c:pt>
                <c:pt idx="4991">
                  <c:v>4992</c:v>
                </c:pt>
                <c:pt idx="4992">
                  <c:v>4993</c:v>
                </c:pt>
                <c:pt idx="4993">
                  <c:v>4994</c:v>
                </c:pt>
                <c:pt idx="4994">
                  <c:v>4995</c:v>
                </c:pt>
                <c:pt idx="4995">
                  <c:v>4996</c:v>
                </c:pt>
                <c:pt idx="4996">
                  <c:v>4997</c:v>
                </c:pt>
                <c:pt idx="4997">
                  <c:v>4998</c:v>
                </c:pt>
                <c:pt idx="4998">
                  <c:v>4999</c:v>
                </c:pt>
                <c:pt idx="4999">
                  <c:v>5000</c:v>
                </c:pt>
                <c:pt idx="5000">
                  <c:v>5001</c:v>
                </c:pt>
                <c:pt idx="5001">
                  <c:v>5002</c:v>
                </c:pt>
                <c:pt idx="5002">
                  <c:v>5003</c:v>
                </c:pt>
                <c:pt idx="5003">
                  <c:v>5004</c:v>
                </c:pt>
                <c:pt idx="5004">
                  <c:v>5005</c:v>
                </c:pt>
                <c:pt idx="5005">
                  <c:v>5006</c:v>
                </c:pt>
                <c:pt idx="5006">
                  <c:v>5007</c:v>
                </c:pt>
                <c:pt idx="5007">
                  <c:v>5008</c:v>
                </c:pt>
                <c:pt idx="5008">
                  <c:v>5009</c:v>
                </c:pt>
                <c:pt idx="5009">
                  <c:v>5010</c:v>
                </c:pt>
                <c:pt idx="5010">
                  <c:v>5011</c:v>
                </c:pt>
                <c:pt idx="5011">
                  <c:v>5012</c:v>
                </c:pt>
                <c:pt idx="5012">
                  <c:v>5013</c:v>
                </c:pt>
                <c:pt idx="5013">
                  <c:v>5014</c:v>
                </c:pt>
                <c:pt idx="5014">
                  <c:v>5015</c:v>
                </c:pt>
                <c:pt idx="5015">
                  <c:v>5016</c:v>
                </c:pt>
                <c:pt idx="5016">
                  <c:v>5017</c:v>
                </c:pt>
                <c:pt idx="5017">
                  <c:v>5018</c:v>
                </c:pt>
                <c:pt idx="5018">
                  <c:v>5019</c:v>
                </c:pt>
                <c:pt idx="5019">
                  <c:v>5020</c:v>
                </c:pt>
                <c:pt idx="5020">
                  <c:v>5021</c:v>
                </c:pt>
                <c:pt idx="5021">
                  <c:v>5022</c:v>
                </c:pt>
                <c:pt idx="5022">
                  <c:v>5023</c:v>
                </c:pt>
                <c:pt idx="5023">
                  <c:v>5024</c:v>
                </c:pt>
                <c:pt idx="5024">
                  <c:v>5025</c:v>
                </c:pt>
                <c:pt idx="5025">
                  <c:v>5026</c:v>
                </c:pt>
                <c:pt idx="5026">
                  <c:v>5027</c:v>
                </c:pt>
                <c:pt idx="5027">
                  <c:v>5028</c:v>
                </c:pt>
                <c:pt idx="5028">
                  <c:v>5029</c:v>
                </c:pt>
                <c:pt idx="5029">
                  <c:v>5030</c:v>
                </c:pt>
                <c:pt idx="5030">
                  <c:v>5031</c:v>
                </c:pt>
                <c:pt idx="5031">
                  <c:v>5032</c:v>
                </c:pt>
                <c:pt idx="5032">
                  <c:v>5033</c:v>
                </c:pt>
                <c:pt idx="5033">
                  <c:v>5034</c:v>
                </c:pt>
                <c:pt idx="5034">
                  <c:v>5035</c:v>
                </c:pt>
                <c:pt idx="5035">
                  <c:v>5036</c:v>
                </c:pt>
                <c:pt idx="5036">
                  <c:v>5037</c:v>
                </c:pt>
                <c:pt idx="5037">
                  <c:v>5038</c:v>
                </c:pt>
                <c:pt idx="5038">
                  <c:v>5039</c:v>
                </c:pt>
                <c:pt idx="5039">
                  <c:v>5040</c:v>
                </c:pt>
                <c:pt idx="5040">
                  <c:v>5041</c:v>
                </c:pt>
                <c:pt idx="5041">
                  <c:v>5042</c:v>
                </c:pt>
                <c:pt idx="5042">
                  <c:v>5043</c:v>
                </c:pt>
                <c:pt idx="5043">
                  <c:v>5044</c:v>
                </c:pt>
                <c:pt idx="5044">
                  <c:v>5045</c:v>
                </c:pt>
                <c:pt idx="5045">
                  <c:v>5046</c:v>
                </c:pt>
                <c:pt idx="5046">
                  <c:v>5047</c:v>
                </c:pt>
                <c:pt idx="5047">
                  <c:v>5048</c:v>
                </c:pt>
                <c:pt idx="5048">
                  <c:v>5049</c:v>
                </c:pt>
                <c:pt idx="5049">
                  <c:v>5050</c:v>
                </c:pt>
                <c:pt idx="5050">
                  <c:v>5051</c:v>
                </c:pt>
                <c:pt idx="5051">
                  <c:v>5052</c:v>
                </c:pt>
                <c:pt idx="5052">
                  <c:v>5053</c:v>
                </c:pt>
                <c:pt idx="5053">
                  <c:v>5054</c:v>
                </c:pt>
                <c:pt idx="5054">
                  <c:v>5055</c:v>
                </c:pt>
                <c:pt idx="5055">
                  <c:v>5056</c:v>
                </c:pt>
                <c:pt idx="5056">
                  <c:v>5057</c:v>
                </c:pt>
                <c:pt idx="5057">
                  <c:v>5058</c:v>
                </c:pt>
                <c:pt idx="5058">
                  <c:v>5059</c:v>
                </c:pt>
                <c:pt idx="5059">
                  <c:v>5060</c:v>
                </c:pt>
                <c:pt idx="5060">
                  <c:v>5061</c:v>
                </c:pt>
                <c:pt idx="5061">
                  <c:v>5062</c:v>
                </c:pt>
                <c:pt idx="5062">
                  <c:v>5063</c:v>
                </c:pt>
                <c:pt idx="5063">
                  <c:v>5064</c:v>
                </c:pt>
                <c:pt idx="5064">
                  <c:v>5065</c:v>
                </c:pt>
                <c:pt idx="5065">
                  <c:v>5066</c:v>
                </c:pt>
                <c:pt idx="5066">
                  <c:v>5067</c:v>
                </c:pt>
                <c:pt idx="5067">
                  <c:v>5068</c:v>
                </c:pt>
                <c:pt idx="5068">
                  <c:v>5069</c:v>
                </c:pt>
                <c:pt idx="5069">
                  <c:v>5070</c:v>
                </c:pt>
                <c:pt idx="5070">
                  <c:v>5071</c:v>
                </c:pt>
                <c:pt idx="5071">
                  <c:v>5072</c:v>
                </c:pt>
                <c:pt idx="5072">
                  <c:v>5073</c:v>
                </c:pt>
                <c:pt idx="5073">
                  <c:v>5074</c:v>
                </c:pt>
                <c:pt idx="5074">
                  <c:v>5075</c:v>
                </c:pt>
                <c:pt idx="5075">
                  <c:v>5076</c:v>
                </c:pt>
                <c:pt idx="5076">
                  <c:v>5077</c:v>
                </c:pt>
                <c:pt idx="5077">
                  <c:v>5078</c:v>
                </c:pt>
                <c:pt idx="5078">
                  <c:v>5079</c:v>
                </c:pt>
                <c:pt idx="5079">
                  <c:v>5080</c:v>
                </c:pt>
                <c:pt idx="5080">
                  <c:v>5081</c:v>
                </c:pt>
                <c:pt idx="5081">
                  <c:v>5082</c:v>
                </c:pt>
                <c:pt idx="5082">
                  <c:v>5083</c:v>
                </c:pt>
                <c:pt idx="5083">
                  <c:v>5084</c:v>
                </c:pt>
                <c:pt idx="5084">
                  <c:v>5085</c:v>
                </c:pt>
                <c:pt idx="5085">
                  <c:v>5086</c:v>
                </c:pt>
                <c:pt idx="5086">
                  <c:v>5087</c:v>
                </c:pt>
                <c:pt idx="5087">
                  <c:v>5088</c:v>
                </c:pt>
                <c:pt idx="5088">
                  <c:v>5089</c:v>
                </c:pt>
                <c:pt idx="5089">
                  <c:v>5090</c:v>
                </c:pt>
                <c:pt idx="5090">
                  <c:v>5091</c:v>
                </c:pt>
                <c:pt idx="5091">
                  <c:v>5092</c:v>
                </c:pt>
                <c:pt idx="5092">
                  <c:v>5093</c:v>
                </c:pt>
                <c:pt idx="5093">
                  <c:v>5094</c:v>
                </c:pt>
                <c:pt idx="5094">
                  <c:v>5095</c:v>
                </c:pt>
                <c:pt idx="5095">
                  <c:v>5096</c:v>
                </c:pt>
                <c:pt idx="5096">
                  <c:v>5097</c:v>
                </c:pt>
                <c:pt idx="5097">
                  <c:v>5098</c:v>
                </c:pt>
                <c:pt idx="5098">
                  <c:v>5099</c:v>
                </c:pt>
                <c:pt idx="5099">
                  <c:v>5100</c:v>
                </c:pt>
                <c:pt idx="5100">
                  <c:v>5101</c:v>
                </c:pt>
                <c:pt idx="5101">
                  <c:v>5102</c:v>
                </c:pt>
                <c:pt idx="5102">
                  <c:v>5103</c:v>
                </c:pt>
                <c:pt idx="5103">
                  <c:v>5104</c:v>
                </c:pt>
                <c:pt idx="5104">
                  <c:v>5105</c:v>
                </c:pt>
                <c:pt idx="5105">
                  <c:v>5106</c:v>
                </c:pt>
                <c:pt idx="5106">
                  <c:v>5107</c:v>
                </c:pt>
                <c:pt idx="5107">
                  <c:v>5108</c:v>
                </c:pt>
                <c:pt idx="5108">
                  <c:v>5109</c:v>
                </c:pt>
                <c:pt idx="5109">
                  <c:v>5110</c:v>
                </c:pt>
                <c:pt idx="5110">
                  <c:v>5111</c:v>
                </c:pt>
                <c:pt idx="5111">
                  <c:v>5112</c:v>
                </c:pt>
                <c:pt idx="5112">
                  <c:v>5113</c:v>
                </c:pt>
                <c:pt idx="5113">
                  <c:v>5114</c:v>
                </c:pt>
                <c:pt idx="5114">
                  <c:v>5115</c:v>
                </c:pt>
                <c:pt idx="5115">
                  <c:v>5116</c:v>
                </c:pt>
                <c:pt idx="5116">
                  <c:v>5117</c:v>
                </c:pt>
                <c:pt idx="5117">
                  <c:v>5118</c:v>
                </c:pt>
                <c:pt idx="5118">
                  <c:v>5119</c:v>
                </c:pt>
                <c:pt idx="5119">
                  <c:v>5120</c:v>
                </c:pt>
                <c:pt idx="5120">
                  <c:v>5121</c:v>
                </c:pt>
                <c:pt idx="5121">
                  <c:v>5122</c:v>
                </c:pt>
                <c:pt idx="5122">
                  <c:v>5123</c:v>
                </c:pt>
                <c:pt idx="5123">
                  <c:v>5124</c:v>
                </c:pt>
                <c:pt idx="5124">
                  <c:v>5125</c:v>
                </c:pt>
                <c:pt idx="5125">
                  <c:v>5126</c:v>
                </c:pt>
                <c:pt idx="5126">
                  <c:v>5127</c:v>
                </c:pt>
                <c:pt idx="5127">
                  <c:v>5128</c:v>
                </c:pt>
                <c:pt idx="5128">
                  <c:v>5129</c:v>
                </c:pt>
                <c:pt idx="5129">
                  <c:v>5130</c:v>
                </c:pt>
                <c:pt idx="5130">
                  <c:v>5131</c:v>
                </c:pt>
                <c:pt idx="5131">
                  <c:v>5132</c:v>
                </c:pt>
                <c:pt idx="5132">
                  <c:v>5133</c:v>
                </c:pt>
                <c:pt idx="5133">
                  <c:v>5134</c:v>
                </c:pt>
                <c:pt idx="5134">
                  <c:v>5135</c:v>
                </c:pt>
                <c:pt idx="5135">
                  <c:v>5136</c:v>
                </c:pt>
                <c:pt idx="5136">
                  <c:v>5137</c:v>
                </c:pt>
                <c:pt idx="5137">
                  <c:v>5138</c:v>
                </c:pt>
                <c:pt idx="5138">
                  <c:v>5139</c:v>
                </c:pt>
                <c:pt idx="5139">
                  <c:v>5140</c:v>
                </c:pt>
                <c:pt idx="5140">
                  <c:v>5141</c:v>
                </c:pt>
                <c:pt idx="5141">
                  <c:v>5142</c:v>
                </c:pt>
                <c:pt idx="5142">
                  <c:v>5143</c:v>
                </c:pt>
                <c:pt idx="5143">
                  <c:v>5144</c:v>
                </c:pt>
                <c:pt idx="5144">
                  <c:v>5145</c:v>
                </c:pt>
                <c:pt idx="5145">
                  <c:v>5146</c:v>
                </c:pt>
                <c:pt idx="5146">
                  <c:v>5147</c:v>
                </c:pt>
                <c:pt idx="5147">
                  <c:v>5148</c:v>
                </c:pt>
                <c:pt idx="5148">
                  <c:v>5149</c:v>
                </c:pt>
                <c:pt idx="5149">
                  <c:v>5150</c:v>
                </c:pt>
                <c:pt idx="5150">
                  <c:v>5151</c:v>
                </c:pt>
                <c:pt idx="5151">
                  <c:v>5152</c:v>
                </c:pt>
                <c:pt idx="5152">
                  <c:v>5153</c:v>
                </c:pt>
                <c:pt idx="5153">
                  <c:v>5154</c:v>
                </c:pt>
                <c:pt idx="5154">
                  <c:v>5155</c:v>
                </c:pt>
                <c:pt idx="5155">
                  <c:v>5156</c:v>
                </c:pt>
                <c:pt idx="5156">
                  <c:v>5157</c:v>
                </c:pt>
                <c:pt idx="5157">
                  <c:v>5158</c:v>
                </c:pt>
                <c:pt idx="5158">
                  <c:v>5159</c:v>
                </c:pt>
                <c:pt idx="5159">
                  <c:v>5160</c:v>
                </c:pt>
                <c:pt idx="5160">
                  <c:v>5161</c:v>
                </c:pt>
                <c:pt idx="5161">
                  <c:v>5162</c:v>
                </c:pt>
                <c:pt idx="5162">
                  <c:v>5163</c:v>
                </c:pt>
                <c:pt idx="5163">
                  <c:v>5164</c:v>
                </c:pt>
                <c:pt idx="5164">
                  <c:v>5165</c:v>
                </c:pt>
                <c:pt idx="5165">
                  <c:v>5166</c:v>
                </c:pt>
                <c:pt idx="5166">
                  <c:v>5167</c:v>
                </c:pt>
                <c:pt idx="5167">
                  <c:v>5168</c:v>
                </c:pt>
                <c:pt idx="5168">
                  <c:v>5169</c:v>
                </c:pt>
                <c:pt idx="5169">
                  <c:v>5170</c:v>
                </c:pt>
                <c:pt idx="5170">
                  <c:v>5171</c:v>
                </c:pt>
                <c:pt idx="5171">
                  <c:v>5172</c:v>
                </c:pt>
                <c:pt idx="5172">
                  <c:v>5173</c:v>
                </c:pt>
                <c:pt idx="5173">
                  <c:v>5174</c:v>
                </c:pt>
                <c:pt idx="5174">
                  <c:v>5175</c:v>
                </c:pt>
                <c:pt idx="5175">
                  <c:v>5176</c:v>
                </c:pt>
                <c:pt idx="5176">
                  <c:v>5177</c:v>
                </c:pt>
                <c:pt idx="5177">
                  <c:v>5178</c:v>
                </c:pt>
                <c:pt idx="5178">
                  <c:v>5179</c:v>
                </c:pt>
                <c:pt idx="5179">
                  <c:v>5180</c:v>
                </c:pt>
                <c:pt idx="5180">
                  <c:v>5181</c:v>
                </c:pt>
                <c:pt idx="5181">
                  <c:v>5182</c:v>
                </c:pt>
                <c:pt idx="5182">
                  <c:v>5183</c:v>
                </c:pt>
                <c:pt idx="5183">
                  <c:v>5184</c:v>
                </c:pt>
                <c:pt idx="5184">
                  <c:v>5185</c:v>
                </c:pt>
                <c:pt idx="5185">
                  <c:v>5186</c:v>
                </c:pt>
                <c:pt idx="5186">
                  <c:v>5187</c:v>
                </c:pt>
                <c:pt idx="5187">
                  <c:v>5188</c:v>
                </c:pt>
                <c:pt idx="5188">
                  <c:v>5189</c:v>
                </c:pt>
                <c:pt idx="5189">
                  <c:v>5190</c:v>
                </c:pt>
                <c:pt idx="5190">
                  <c:v>5191</c:v>
                </c:pt>
                <c:pt idx="5191">
                  <c:v>5192</c:v>
                </c:pt>
                <c:pt idx="5192">
                  <c:v>5193</c:v>
                </c:pt>
                <c:pt idx="5193">
                  <c:v>5194</c:v>
                </c:pt>
                <c:pt idx="5194">
                  <c:v>5195</c:v>
                </c:pt>
                <c:pt idx="5195">
                  <c:v>5196</c:v>
                </c:pt>
                <c:pt idx="5196">
                  <c:v>5197</c:v>
                </c:pt>
                <c:pt idx="5197">
                  <c:v>5198</c:v>
                </c:pt>
                <c:pt idx="5198">
                  <c:v>5199</c:v>
                </c:pt>
                <c:pt idx="5199">
                  <c:v>5200</c:v>
                </c:pt>
                <c:pt idx="5200">
                  <c:v>5201</c:v>
                </c:pt>
                <c:pt idx="5201">
                  <c:v>5202</c:v>
                </c:pt>
                <c:pt idx="5202">
                  <c:v>5203</c:v>
                </c:pt>
                <c:pt idx="5203">
                  <c:v>5204</c:v>
                </c:pt>
                <c:pt idx="5204">
                  <c:v>5205</c:v>
                </c:pt>
                <c:pt idx="5205">
                  <c:v>5206</c:v>
                </c:pt>
                <c:pt idx="5206">
                  <c:v>5207</c:v>
                </c:pt>
                <c:pt idx="5207">
                  <c:v>5208</c:v>
                </c:pt>
                <c:pt idx="5208">
                  <c:v>5209</c:v>
                </c:pt>
                <c:pt idx="5209">
                  <c:v>5210</c:v>
                </c:pt>
                <c:pt idx="5210">
                  <c:v>5211</c:v>
                </c:pt>
                <c:pt idx="5211">
                  <c:v>5212</c:v>
                </c:pt>
                <c:pt idx="5212">
                  <c:v>5213</c:v>
                </c:pt>
                <c:pt idx="5213">
                  <c:v>5214</c:v>
                </c:pt>
                <c:pt idx="5214">
                  <c:v>5215</c:v>
                </c:pt>
                <c:pt idx="5215">
                  <c:v>5216</c:v>
                </c:pt>
                <c:pt idx="5216">
                  <c:v>5217</c:v>
                </c:pt>
                <c:pt idx="5217">
                  <c:v>5218</c:v>
                </c:pt>
                <c:pt idx="5218">
                  <c:v>5219</c:v>
                </c:pt>
                <c:pt idx="5219">
                  <c:v>5220</c:v>
                </c:pt>
                <c:pt idx="5220">
                  <c:v>5221</c:v>
                </c:pt>
                <c:pt idx="5221">
                  <c:v>5222</c:v>
                </c:pt>
                <c:pt idx="5222">
                  <c:v>5223</c:v>
                </c:pt>
                <c:pt idx="5223">
                  <c:v>5224</c:v>
                </c:pt>
                <c:pt idx="5224">
                  <c:v>5225</c:v>
                </c:pt>
                <c:pt idx="5225">
                  <c:v>5226</c:v>
                </c:pt>
                <c:pt idx="5226">
                  <c:v>5227</c:v>
                </c:pt>
                <c:pt idx="5227">
                  <c:v>5228</c:v>
                </c:pt>
                <c:pt idx="5228">
                  <c:v>5229</c:v>
                </c:pt>
                <c:pt idx="5229">
                  <c:v>5230</c:v>
                </c:pt>
                <c:pt idx="5230">
                  <c:v>5231</c:v>
                </c:pt>
                <c:pt idx="5231">
                  <c:v>5232</c:v>
                </c:pt>
                <c:pt idx="5232">
                  <c:v>5233</c:v>
                </c:pt>
                <c:pt idx="5233">
                  <c:v>5234</c:v>
                </c:pt>
                <c:pt idx="5234">
                  <c:v>5235</c:v>
                </c:pt>
                <c:pt idx="5235">
                  <c:v>5236</c:v>
                </c:pt>
                <c:pt idx="5236">
                  <c:v>5237</c:v>
                </c:pt>
                <c:pt idx="5237">
                  <c:v>5238</c:v>
                </c:pt>
                <c:pt idx="5238">
                  <c:v>5239</c:v>
                </c:pt>
                <c:pt idx="5239">
                  <c:v>5240</c:v>
                </c:pt>
                <c:pt idx="5240">
                  <c:v>5241</c:v>
                </c:pt>
                <c:pt idx="5241">
                  <c:v>5242</c:v>
                </c:pt>
                <c:pt idx="5242">
                  <c:v>5243</c:v>
                </c:pt>
                <c:pt idx="5243">
                  <c:v>5244</c:v>
                </c:pt>
                <c:pt idx="5244">
                  <c:v>5245</c:v>
                </c:pt>
                <c:pt idx="5245">
                  <c:v>5246</c:v>
                </c:pt>
                <c:pt idx="5246">
                  <c:v>5247</c:v>
                </c:pt>
                <c:pt idx="5247">
                  <c:v>5248</c:v>
                </c:pt>
                <c:pt idx="5248">
                  <c:v>5249</c:v>
                </c:pt>
                <c:pt idx="5249">
                  <c:v>5250</c:v>
                </c:pt>
                <c:pt idx="5250">
                  <c:v>5251</c:v>
                </c:pt>
                <c:pt idx="5251">
                  <c:v>5252</c:v>
                </c:pt>
                <c:pt idx="5252">
                  <c:v>5253</c:v>
                </c:pt>
                <c:pt idx="5253">
                  <c:v>5254</c:v>
                </c:pt>
                <c:pt idx="5254">
                  <c:v>5255</c:v>
                </c:pt>
                <c:pt idx="5255">
                  <c:v>5256</c:v>
                </c:pt>
                <c:pt idx="5256">
                  <c:v>5257</c:v>
                </c:pt>
                <c:pt idx="5257">
                  <c:v>5258</c:v>
                </c:pt>
                <c:pt idx="5258">
                  <c:v>5259</c:v>
                </c:pt>
                <c:pt idx="5259">
                  <c:v>5260</c:v>
                </c:pt>
                <c:pt idx="5260">
                  <c:v>5261</c:v>
                </c:pt>
                <c:pt idx="5261">
                  <c:v>5262</c:v>
                </c:pt>
                <c:pt idx="5262">
                  <c:v>5263</c:v>
                </c:pt>
                <c:pt idx="5263">
                  <c:v>5264</c:v>
                </c:pt>
                <c:pt idx="5264">
                  <c:v>5265</c:v>
                </c:pt>
                <c:pt idx="5265">
                  <c:v>5266</c:v>
                </c:pt>
                <c:pt idx="5266">
                  <c:v>5267</c:v>
                </c:pt>
                <c:pt idx="5267">
                  <c:v>5268</c:v>
                </c:pt>
                <c:pt idx="5268">
                  <c:v>5269</c:v>
                </c:pt>
                <c:pt idx="5269">
                  <c:v>5270</c:v>
                </c:pt>
                <c:pt idx="5270">
                  <c:v>5271</c:v>
                </c:pt>
                <c:pt idx="5271">
                  <c:v>5272</c:v>
                </c:pt>
                <c:pt idx="5272">
                  <c:v>5273</c:v>
                </c:pt>
                <c:pt idx="5273">
                  <c:v>5274</c:v>
                </c:pt>
                <c:pt idx="5274">
                  <c:v>5275</c:v>
                </c:pt>
                <c:pt idx="5275">
                  <c:v>5276</c:v>
                </c:pt>
                <c:pt idx="5276">
                  <c:v>5277</c:v>
                </c:pt>
                <c:pt idx="5277">
                  <c:v>5278</c:v>
                </c:pt>
                <c:pt idx="5278">
                  <c:v>5279</c:v>
                </c:pt>
                <c:pt idx="5279">
                  <c:v>5280</c:v>
                </c:pt>
                <c:pt idx="5280">
                  <c:v>5281</c:v>
                </c:pt>
                <c:pt idx="5281">
                  <c:v>5282</c:v>
                </c:pt>
                <c:pt idx="5282">
                  <c:v>5283</c:v>
                </c:pt>
                <c:pt idx="5283">
                  <c:v>5284</c:v>
                </c:pt>
                <c:pt idx="5284">
                  <c:v>5285</c:v>
                </c:pt>
                <c:pt idx="5285">
                  <c:v>5286</c:v>
                </c:pt>
                <c:pt idx="5286">
                  <c:v>5287</c:v>
                </c:pt>
                <c:pt idx="5287">
                  <c:v>5288</c:v>
                </c:pt>
                <c:pt idx="5288">
                  <c:v>5289</c:v>
                </c:pt>
                <c:pt idx="5289">
                  <c:v>5290</c:v>
                </c:pt>
                <c:pt idx="5290">
                  <c:v>5291</c:v>
                </c:pt>
                <c:pt idx="5291">
                  <c:v>5292</c:v>
                </c:pt>
                <c:pt idx="5292">
                  <c:v>5293</c:v>
                </c:pt>
                <c:pt idx="5293">
                  <c:v>5294</c:v>
                </c:pt>
                <c:pt idx="5294">
                  <c:v>5295</c:v>
                </c:pt>
                <c:pt idx="5295">
                  <c:v>5296</c:v>
                </c:pt>
                <c:pt idx="5296">
                  <c:v>5297</c:v>
                </c:pt>
                <c:pt idx="5297">
                  <c:v>5298</c:v>
                </c:pt>
                <c:pt idx="5298">
                  <c:v>5299</c:v>
                </c:pt>
                <c:pt idx="5299">
                  <c:v>5300</c:v>
                </c:pt>
                <c:pt idx="5300">
                  <c:v>5301</c:v>
                </c:pt>
                <c:pt idx="5301">
                  <c:v>5302</c:v>
                </c:pt>
                <c:pt idx="5302">
                  <c:v>5303</c:v>
                </c:pt>
                <c:pt idx="5303">
                  <c:v>5304</c:v>
                </c:pt>
                <c:pt idx="5304">
                  <c:v>5305</c:v>
                </c:pt>
                <c:pt idx="5305">
                  <c:v>5306</c:v>
                </c:pt>
                <c:pt idx="5306">
                  <c:v>5307</c:v>
                </c:pt>
                <c:pt idx="5307">
                  <c:v>5308</c:v>
                </c:pt>
                <c:pt idx="5308">
                  <c:v>5309</c:v>
                </c:pt>
                <c:pt idx="5309">
                  <c:v>5310</c:v>
                </c:pt>
                <c:pt idx="5310">
                  <c:v>5311</c:v>
                </c:pt>
                <c:pt idx="5311">
                  <c:v>5312</c:v>
                </c:pt>
                <c:pt idx="5312">
                  <c:v>5313</c:v>
                </c:pt>
                <c:pt idx="5313">
                  <c:v>5314</c:v>
                </c:pt>
                <c:pt idx="5314">
                  <c:v>5315</c:v>
                </c:pt>
                <c:pt idx="5315">
                  <c:v>5316</c:v>
                </c:pt>
                <c:pt idx="5316">
                  <c:v>5317</c:v>
                </c:pt>
                <c:pt idx="5317">
                  <c:v>5318</c:v>
                </c:pt>
                <c:pt idx="5318">
                  <c:v>5319</c:v>
                </c:pt>
                <c:pt idx="5319">
                  <c:v>5320</c:v>
                </c:pt>
                <c:pt idx="5320">
                  <c:v>5321</c:v>
                </c:pt>
                <c:pt idx="5321">
                  <c:v>5322</c:v>
                </c:pt>
                <c:pt idx="5322">
                  <c:v>5323</c:v>
                </c:pt>
                <c:pt idx="5323">
                  <c:v>5324</c:v>
                </c:pt>
                <c:pt idx="5324">
                  <c:v>5325</c:v>
                </c:pt>
                <c:pt idx="5325">
                  <c:v>5326</c:v>
                </c:pt>
                <c:pt idx="5326">
                  <c:v>5327</c:v>
                </c:pt>
                <c:pt idx="5327">
                  <c:v>5328</c:v>
                </c:pt>
                <c:pt idx="5328">
                  <c:v>5329</c:v>
                </c:pt>
                <c:pt idx="5329">
                  <c:v>5330</c:v>
                </c:pt>
                <c:pt idx="5330">
                  <c:v>5331</c:v>
                </c:pt>
                <c:pt idx="5331">
                  <c:v>5332</c:v>
                </c:pt>
                <c:pt idx="5332">
                  <c:v>5333</c:v>
                </c:pt>
                <c:pt idx="5333">
                  <c:v>5334</c:v>
                </c:pt>
                <c:pt idx="5334">
                  <c:v>5335</c:v>
                </c:pt>
                <c:pt idx="5335">
                  <c:v>5336</c:v>
                </c:pt>
                <c:pt idx="5336">
                  <c:v>5337</c:v>
                </c:pt>
                <c:pt idx="5337">
                  <c:v>5338</c:v>
                </c:pt>
                <c:pt idx="5338">
                  <c:v>5339</c:v>
                </c:pt>
                <c:pt idx="5339">
                  <c:v>5340</c:v>
                </c:pt>
                <c:pt idx="5340">
                  <c:v>5341</c:v>
                </c:pt>
                <c:pt idx="5341">
                  <c:v>5342</c:v>
                </c:pt>
                <c:pt idx="5342">
                  <c:v>5343</c:v>
                </c:pt>
                <c:pt idx="5343">
                  <c:v>5344</c:v>
                </c:pt>
                <c:pt idx="5344">
                  <c:v>5345</c:v>
                </c:pt>
                <c:pt idx="5345">
                  <c:v>5346</c:v>
                </c:pt>
                <c:pt idx="5346">
                  <c:v>5347</c:v>
                </c:pt>
                <c:pt idx="5347">
                  <c:v>5348</c:v>
                </c:pt>
                <c:pt idx="5348">
                  <c:v>5349</c:v>
                </c:pt>
                <c:pt idx="5349">
                  <c:v>5350</c:v>
                </c:pt>
                <c:pt idx="5350">
                  <c:v>5351</c:v>
                </c:pt>
                <c:pt idx="5351">
                  <c:v>5352</c:v>
                </c:pt>
                <c:pt idx="5352">
                  <c:v>5353</c:v>
                </c:pt>
                <c:pt idx="5353">
                  <c:v>5354</c:v>
                </c:pt>
                <c:pt idx="5354">
                  <c:v>5355</c:v>
                </c:pt>
                <c:pt idx="5355">
                  <c:v>5356</c:v>
                </c:pt>
                <c:pt idx="5356">
                  <c:v>5357</c:v>
                </c:pt>
                <c:pt idx="5357">
                  <c:v>5358</c:v>
                </c:pt>
                <c:pt idx="5358">
                  <c:v>5359</c:v>
                </c:pt>
                <c:pt idx="5359">
                  <c:v>5360</c:v>
                </c:pt>
                <c:pt idx="5360">
                  <c:v>5361</c:v>
                </c:pt>
                <c:pt idx="5361">
                  <c:v>5362</c:v>
                </c:pt>
                <c:pt idx="5362">
                  <c:v>5363</c:v>
                </c:pt>
                <c:pt idx="5363">
                  <c:v>5364</c:v>
                </c:pt>
                <c:pt idx="5364">
                  <c:v>5365</c:v>
                </c:pt>
                <c:pt idx="5365">
                  <c:v>5366</c:v>
                </c:pt>
                <c:pt idx="5366">
                  <c:v>5367</c:v>
                </c:pt>
                <c:pt idx="5367">
                  <c:v>5368</c:v>
                </c:pt>
                <c:pt idx="5368">
                  <c:v>5369</c:v>
                </c:pt>
                <c:pt idx="5369">
                  <c:v>5370</c:v>
                </c:pt>
                <c:pt idx="5370">
                  <c:v>5371</c:v>
                </c:pt>
                <c:pt idx="5371">
                  <c:v>5372</c:v>
                </c:pt>
                <c:pt idx="5372">
                  <c:v>5373</c:v>
                </c:pt>
                <c:pt idx="5373">
                  <c:v>5374</c:v>
                </c:pt>
                <c:pt idx="5374">
                  <c:v>5375</c:v>
                </c:pt>
                <c:pt idx="5375">
                  <c:v>5376</c:v>
                </c:pt>
                <c:pt idx="5376">
                  <c:v>5377</c:v>
                </c:pt>
                <c:pt idx="5377">
                  <c:v>5378</c:v>
                </c:pt>
                <c:pt idx="5378">
                  <c:v>5379</c:v>
                </c:pt>
                <c:pt idx="5379">
                  <c:v>5380</c:v>
                </c:pt>
                <c:pt idx="5380">
                  <c:v>5381</c:v>
                </c:pt>
                <c:pt idx="5381">
                  <c:v>5382</c:v>
                </c:pt>
                <c:pt idx="5382">
                  <c:v>5383</c:v>
                </c:pt>
                <c:pt idx="5383">
                  <c:v>5384</c:v>
                </c:pt>
                <c:pt idx="5384">
                  <c:v>5385</c:v>
                </c:pt>
                <c:pt idx="5385">
                  <c:v>5386</c:v>
                </c:pt>
                <c:pt idx="5386">
                  <c:v>5387</c:v>
                </c:pt>
                <c:pt idx="5387">
                  <c:v>5388</c:v>
                </c:pt>
                <c:pt idx="5388">
                  <c:v>5389</c:v>
                </c:pt>
                <c:pt idx="5389">
                  <c:v>5390</c:v>
                </c:pt>
                <c:pt idx="5390">
                  <c:v>5391</c:v>
                </c:pt>
                <c:pt idx="5391">
                  <c:v>5392</c:v>
                </c:pt>
                <c:pt idx="5392">
                  <c:v>5393</c:v>
                </c:pt>
                <c:pt idx="5393">
                  <c:v>5394</c:v>
                </c:pt>
                <c:pt idx="5394">
                  <c:v>5395</c:v>
                </c:pt>
                <c:pt idx="5395">
                  <c:v>5396</c:v>
                </c:pt>
                <c:pt idx="5396">
                  <c:v>5397</c:v>
                </c:pt>
                <c:pt idx="5397">
                  <c:v>5398</c:v>
                </c:pt>
                <c:pt idx="5398">
                  <c:v>5399</c:v>
                </c:pt>
                <c:pt idx="5399">
                  <c:v>5400</c:v>
                </c:pt>
                <c:pt idx="5400">
                  <c:v>5401</c:v>
                </c:pt>
                <c:pt idx="5401">
                  <c:v>5402</c:v>
                </c:pt>
                <c:pt idx="5402">
                  <c:v>5403</c:v>
                </c:pt>
                <c:pt idx="5403">
                  <c:v>5404</c:v>
                </c:pt>
                <c:pt idx="5404">
                  <c:v>5405</c:v>
                </c:pt>
                <c:pt idx="5405">
                  <c:v>5406</c:v>
                </c:pt>
                <c:pt idx="5406">
                  <c:v>5407</c:v>
                </c:pt>
                <c:pt idx="5407">
                  <c:v>5408</c:v>
                </c:pt>
                <c:pt idx="5408">
                  <c:v>5409</c:v>
                </c:pt>
                <c:pt idx="5409">
                  <c:v>5410</c:v>
                </c:pt>
                <c:pt idx="5410">
                  <c:v>5411</c:v>
                </c:pt>
                <c:pt idx="5411">
                  <c:v>5412</c:v>
                </c:pt>
                <c:pt idx="5412">
                  <c:v>5413</c:v>
                </c:pt>
                <c:pt idx="5413">
                  <c:v>5414</c:v>
                </c:pt>
                <c:pt idx="5414">
                  <c:v>5415</c:v>
                </c:pt>
                <c:pt idx="5415">
                  <c:v>5416</c:v>
                </c:pt>
                <c:pt idx="5416">
                  <c:v>5417</c:v>
                </c:pt>
                <c:pt idx="5417">
                  <c:v>5418</c:v>
                </c:pt>
                <c:pt idx="5418">
                  <c:v>5419</c:v>
                </c:pt>
                <c:pt idx="5419">
                  <c:v>5420</c:v>
                </c:pt>
                <c:pt idx="5420">
                  <c:v>5421</c:v>
                </c:pt>
                <c:pt idx="5421">
                  <c:v>5422</c:v>
                </c:pt>
                <c:pt idx="5422">
                  <c:v>5423</c:v>
                </c:pt>
                <c:pt idx="5423">
                  <c:v>5424</c:v>
                </c:pt>
                <c:pt idx="5424">
                  <c:v>5425</c:v>
                </c:pt>
                <c:pt idx="5425">
                  <c:v>5426</c:v>
                </c:pt>
                <c:pt idx="5426">
                  <c:v>5427</c:v>
                </c:pt>
                <c:pt idx="5427">
                  <c:v>5428</c:v>
                </c:pt>
                <c:pt idx="5428">
                  <c:v>5429</c:v>
                </c:pt>
                <c:pt idx="5429">
                  <c:v>5430</c:v>
                </c:pt>
                <c:pt idx="5430">
                  <c:v>5431</c:v>
                </c:pt>
                <c:pt idx="5431">
                  <c:v>5432</c:v>
                </c:pt>
                <c:pt idx="5432">
                  <c:v>5433</c:v>
                </c:pt>
                <c:pt idx="5433">
                  <c:v>5434</c:v>
                </c:pt>
                <c:pt idx="5434">
                  <c:v>5435</c:v>
                </c:pt>
                <c:pt idx="5435">
                  <c:v>5436</c:v>
                </c:pt>
                <c:pt idx="5436">
                  <c:v>5437</c:v>
                </c:pt>
                <c:pt idx="5437">
                  <c:v>5438</c:v>
                </c:pt>
                <c:pt idx="5438">
                  <c:v>5439</c:v>
                </c:pt>
                <c:pt idx="5439">
                  <c:v>5440</c:v>
                </c:pt>
                <c:pt idx="5440">
                  <c:v>5441</c:v>
                </c:pt>
                <c:pt idx="5441">
                  <c:v>5442</c:v>
                </c:pt>
                <c:pt idx="5442">
                  <c:v>5443</c:v>
                </c:pt>
                <c:pt idx="5443">
                  <c:v>5444</c:v>
                </c:pt>
                <c:pt idx="5444">
                  <c:v>5445</c:v>
                </c:pt>
                <c:pt idx="5445">
                  <c:v>5446</c:v>
                </c:pt>
                <c:pt idx="5446">
                  <c:v>5447</c:v>
                </c:pt>
                <c:pt idx="5447">
                  <c:v>5448</c:v>
                </c:pt>
                <c:pt idx="5448">
                  <c:v>5449</c:v>
                </c:pt>
                <c:pt idx="5449">
                  <c:v>5450</c:v>
                </c:pt>
                <c:pt idx="5450">
                  <c:v>5451</c:v>
                </c:pt>
                <c:pt idx="5451">
                  <c:v>5452</c:v>
                </c:pt>
                <c:pt idx="5452">
                  <c:v>5453</c:v>
                </c:pt>
                <c:pt idx="5453">
                  <c:v>5454</c:v>
                </c:pt>
                <c:pt idx="5454">
                  <c:v>5455</c:v>
                </c:pt>
                <c:pt idx="5455">
                  <c:v>5456</c:v>
                </c:pt>
                <c:pt idx="5456">
                  <c:v>5457</c:v>
                </c:pt>
                <c:pt idx="5457">
                  <c:v>5458</c:v>
                </c:pt>
                <c:pt idx="5458">
                  <c:v>5459</c:v>
                </c:pt>
                <c:pt idx="5459">
                  <c:v>5460</c:v>
                </c:pt>
                <c:pt idx="5460">
                  <c:v>5461</c:v>
                </c:pt>
                <c:pt idx="5461">
                  <c:v>5462</c:v>
                </c:pt>
                <c:pt idx="5462">
                  <c:v>5463</c:v>
                </c:pt>
                <c:pt idx="5463">
                  <c:v>5464</c:v>
                </c:pt>
                <c:pt idx="5464">
                  <c:v>5465</c:v>
                </c:pt>
                <c:pt idx="5465">
                  <c:v>5466</c:v>
                </c:pt>
                <c:pt idx="5466">
                  <c:v>5467</c:v>
                </c:pt>
                <c:pt idx="5467">
                  <c:v>5468</c:v>
                </c:pt>
                <c:pt idx="5468">
                  <c:v>5469</c:v>
                </c:pt>
                <c:pt idx="5469">
                  <c:v>5470</c:v>
                </c:pt>
                <c:pt idx="5470">
                  <c:v>5471</c:v>
                </c:pt>
                <c:pt idx="5471">
                  <c:v>5472</c:v>
                </c:pt>
                <c:pt idx="5472">
                  <c:v>5473</c:v>
                </c:pt>
                <c:pt idx="5473">
                  <c:v>5474</c:v>
                </c:pt>
                <c:pt idx="5474">
                  <c:v>5475</c:v>
                </c:pt>
                <c:pt idx="5475">
                  <c:v>5476</c:v>
                </c:pt>
                <c:pt idx="5476">
                  <c:v>5477</c:v>
                </c:pt>
                <c:pt idx="5477">
                  <c:v>5478</c:v>
                </c:pt>
                <c:pt idx="5478">
                  <c:v>5479</c:v>
                </c:pt>
                <c:pt idx="5479">
                  <c:v>5480</c:v>
                </c:pt>
                <c:pt idx="5480">
                  <c:v>5481</c:v>
                </c:pt>
                <c:pt idx="5481">
                  <c:v>5482</c:v>
                </c:pt>
                <c:pt idx="5482">
                  <c:v>5483</c:v>
                </c:pt>
                <c:pt idx="5483">
                  <c:v>5484</c:v>
                </c:pt>
                <c:pt idx="5484">
                  <c:v>5485</c:v>
                </c:pt>
                <c:pt idx="5485">
                  <c:v>5486</c:v>
                </c:pt>
                <c:pt idx="5486">
                  <c:v>5487</c:v>
                </c:pt>
                <c:pt idx="5487">
                  <c:v>5488</c:v>
                </c:pt>
                <c:pt idx="5488">
                  <c:v>5489</c:v>
                </c:pt>
                <c:pt idx="5489">
                  <c:v>5490</c:v>
                </c:pt>
                <c:pt idx="5490">
                  <c:v>5491</c:v>
                </c:pt>
                <c:pt idx="5491">
                  <c:v>5492</c:v>
                </c:pt>
                <c:pt idx="5492">
                  <c:v>5493</c:v>
                </c:pt>
                <c:pt idx="5493">
                  <c:v>5494</c:v>
                </c:pt>
                <c:pt idx="5494">
                  <c:v>5495</c:v>
                </c:pt>
                <c:pt idx="5495">
                  <c:v>5496</c:v>
                </c:pt>
                <c:pt idx="5496">
                  <c:v>5497</c:v>
                </c:pt>
                <c:pt idx="5497">
                  <c:v>5498</c:v>
                </c:pt>
                <c:pt idx="5498">
                  <c:v>5499</c:v>
                </c:pt>
                <c:pt idx="5499">
                  <c:v>5500</c:v>
                </c:pt>
                <c:pt idx="5500">
                  <c:v>5501</c:v>
                </c:pt>
                <c:pt idx="5501">
                  <c:v>5502</c:v>
                </c:pt>
                <c:pt idx="5502">
                  <c:v>5503</c:v>
                </c:pt>
                <c:pt idx="5503">
                  <c:v>5504</c:v>
                </c:pt>
                <c:pt idx="5504">
                  <c:v>5505</c:v>
                </c:pt>
                <c:pt idx="5505">
                  <c:v>5506</c:v>
                </c:pt>
                <c:pt idx="5506">
                  <c:v>5507</c:v>
                </c:pt>
                <c:pt idx="5507">
                  <c:v>5508</c:v>
                </c:pt>
                <c:pt idx="5508">
                  <c:v>5509</c:v>
                </c:pt>
                <c:pt idx="5509">
                  <c:v>5510</c:v>
                </c:pt>
                <c:pt idx="5510">
                  <c:v>5511</c:v>
                </c:pt>
                <c:pt idx="5511">
                  <c:v>5512</c:v>
                </c:pt>
                <c:pt idx="5512">
                  <c:v>5513</c:v>
                </c:pt>
                <c:pt idx="5513">
                  <c:v>5514</c:v>
                </c:pt>
                <c:pt idx="5514">
                  <c:v>5515</c:v>
                </c:pt>
                <c:pt idx="5515">
                  <c:v>5516</c:v>
                </c:pt>
                <c:pt idx="5516">
                  <c:v>5517</c:v>
                </c:pt>
                <c:pt idx="5517">
                  <c:v>5518</c:v>
                </c:pt>
                <c:pt idx="5518">
                  <c:v>5519</c:v>
                </c:pt>
                <c:pt idx="5519">
                  <c:v>5520</c:v>
                </c:pt>
                <c:pt idx="5520">
                  <c:v>5521</c:v>
                </c:pt>
                <c:pt idx="5521">
                  <c:v>5522</c:v>
                </c:pt>
                <c:pt idx="5522">
                  <c:v>5523</c:v>
                </c:pt>
                <c:pt idx="5523">
                  <c:v>5524</c:v>
                </c:pt>
                <c:pt idx="5524">
                  <c:v>5525</c:v>
                </c:pt>
                <c:pt idx="5525">
                  <c:v>5526</c:v>
                </c:pt>
                <c:pt idx="5526">
                  <c:v>5527</c:v>
                </c:pt>
                <c:pt idx="5527">
                  <c:v>5528</c:v>
                </c:pt>
                <c:pt idx="5528">
                  <c:v>5529</c:v>
                </c:pt>
                <c:pt idx="5529">
                  <c:v>5530</c:v>
                </c:pt>
                <c:pt idx="5530">
                  <c:v>5531</c:v>
                </c:pt>
                <c:pt idx="5531">
                  <c:v>5532</c:v>
                </c:pt>
                <c:pt idx="5532">
                  <c:v>5533</c:v>
                </c:pt>
                <c:pt idx="5533">
                  <c:v>5534</c:v>
                </c:pt>
                <c:pt idx="5534">
                  <c:v>5535</c:v>
                </c:pt>
                <c:pt idx="5535">
                  <c:v>5536</c:v>
                </c:pt>
                <c:pt idx="5536">
                  <c:v>5537</c:v>
                </c:pt>
                <c:pt idx="5537">
                  <c:v>5538</c:v>
                </c:pt>
                <c:pt idx="5538">
                  <c:v>5539</c:v>
                </c:pt>
                <c:pt idx="5539">
                  <c:v>5540</c:v>
                </c:pt>
                <c:pt idx="5540">
                  <c:v>5541</c:v>
                </c:pt>
                <c:pt idx="5541">
                  <c:v>5542</c:v>
                </c:pt>
                <c:pt idx="5542">
                  <c:v>5543</c:v>
                </c:pt>
                <c:pt idx="5543">
                  <c:v>5544</c:v>
                </c:pt>
                <c:pt idx="5544">
                  <c:v>5545</c:v>
                </c:pt>
                <c:pt idx="5545">
                  <c:v>5546</c:v>
                </c:pt>
                <c:pt idx="5546">
                  <c:v>5547</c:v>
                </c:pt>
                <c:pt idx="5547">
                  <c:v>5548</c:v>
                </c:pt>
                <c:pt idx="5548">
                  <c:v>5549</c:v>
                </c:pt>
                <c:pt idx="5549">
                  <c:v>5550</c:v>
                </c:pt>
                <c:pt idx="5550">
                  <c:v>5551</c:v>
                </c:pt>
                <c:pt idx="5551">
                  <c:v>5552</c:v>
                </c:pt>
                <c:pt idx="5552">
                  <c:v>5553</c:v>
                </c:pt>
                <c:pt idx="5553">
                  <c:v>5554</c:v>
                </c:pt>
                <c:pt idx="5554">
                  <c:v>5555</c:v>
                </c:pt>
                <c:pt idx="5555">
                  <c:v>5556</c:v>
                </c:pt>
                <c:pt idx="5556">
                  <c:v>5557</c:v>
                </c:pt>
                <c:pt idx="5557">
                  <c:v>5558</c:v>
                </c:pt>
                <c:pt idx="5558">
                  <c:v>5559</c:v>
                </c:pt>
                <c:pt idx="5559">
                  <c:v>5560</c:v>
                </c:pt>
                <c:pt idx="5560">
                  <c:v>5561</c:v>
                </c:pt>
                <c:pt idx="5561">
                  <c:v>5562</c:v>
                </c:pt>
                <c:pt idx="5562">
                  <c:v>5563</c:v>
                </c:pt>
                <c:pt idx="5563">
                  <c:v>5564</c:v>
                </c:pt>
                <c:pt idx="5564">
                  <c:v>5565</c:v>
                </c:pt>
                <c:pt idx="5565">
                  <c:v>5566</c:v>
                </c:pt>
                <c:pt idx="5566">
                  <c:v>5567</c:v>
                </c:pt>
                <c:pt idx="5567">
                  <c:v>5568</c:v>
                </c:pt>
                <c:pt idx="5568">
                  <c:v>5569</c:v>
                </c:pt>
                <c:pt idx="5569">
                  <c:v>5570</c:v>
                </c:pt>
                <c:pt idx="5570">
                  <c:v>5571</c:v>
                </c:pt>
                <c:pt idx="5571">
                  <c:v>5572</c:v>
                </c:pt>
                <c:pt idx="5572">
                  <c:v>5573</c:v>
                </c:pt>
                <c:pt idx="5573">
                  <c:v>5574</c:v>
                </c:pt>
                <c:pt idx="5574">
                  <c:v>5575</c:v>
                </c:pt>
                <c:pt idx="5575">
                  <c:v>5576</c:v>
                </c:pt>
                <c:pt idx="5576">
                  <c:v>5577</c:v>
                </c:pt>
                <c:pt idx="5577">
                  <c:v>5578</c:v>
                </c:pt>
                <c:pt idx="5578">
                  <c:v>5579</c:v>
                </c:pt>
                <c:pt idx="5579">
                  <c:v>5580</c:v>
                </c:pt>
                <c:pt idx="5580">
                  <c:v>5581</c:v>
                </c:pt>
                <c:pt idx="5581">
                  <c:v>5582</c:v>
                </c:pt>
                <c:pt idx="5582">
                  <c:v>5583</c:v>
                </c:pt>
                <c:pt idx="5583">
                  <c:v>5584</c:v>
                </c:pt>
                <c:pt idx="5584">
                  <c:v>5585</c:v>
                </c:pt>
                <c:pt idx="5585">
                  <c:v>5586</c:v>
                </c:pt>
                <c:pt idx="5586">
                  <c:v>5587</c:v>
                </c:pt>
                <c:pt idx="5587">
                  <c:v>5588</c:v>
                </c:pt>
                <c:pt idx="5588">
                  <c:v>5589</c:v>
                </c:pt>
                <c:pt idx="5589">
                  <c:v>5590</c:v>
                </c:pt>
                <c:pt idx="5590">
                  <c:v>5591</c:v>
                </c:pt>
                <c:pt idx="5591">
                  <c:v>5592</c:v>
                </c:pt>
                <c:pt idx="5592">
                  <c:v>5593</c:v>
                </c:pt>
                <c:pt idx="5593">
                  <c:v>5594</c:v>
                </c:pt>
                <c:pt idx="5594">
                  <c:v>5595</c:v>
                </c:pt>
                <c:pt idx="5595">
                  <c:v>5596</c:v>
                </c:pt>
                <c:pt idx="5596">
                  <c:v>5597</c:v>
                </c:pt>
                <c:pt idx="5597">
                  <c:v>5598</c:v>
                </c:pt>
                <c:pt idx="5598">
                  <c:v>5599</c:v>
                </c:pt>
                <c:pt idx="5599">
                  <c:v>5600</c:v>
                </c:pt>
                <c:pt idx="5600">
                  <c:v>5601</c:v>
                </c:pt>
                <c:pt idx="5601">
                  <c:v>5602</c:v>
                </c:pt>
                <c:pt idx="5602">
                  <c:v>5603</c:v>
                </c:pt>
                <c:pt idx="5603">
                  <c:v>5604</c:v>
                </c:pt>
                <c:pt idx="5604">
                  <c:v>5605</c:v>
                </c:pt>
                <c:pt idx="5605">
                  <c:v>5606</c:v>
                </c:pt>
                <c:pt idx="5606">
                  <c:v>5607</c:v>
                </c:pt>
                <c:pt idx="5607">
                  <c:v>5608</c:v>
                </c:pt>
                <c:pt idx="5608">
                  <c:v>5609</c:v>
                </c:pt>
                <c:pt idx="5609">
                  <c:v>5610</c:v>
                </c:pt>
                <c:pt idx="5610">
                  <c:v>5611</c:v>
                </c:pt>
                <c:pt idx="5611">
                  <c:v>5612</c:v>
                </c:pt>
                <c:pt idx="5612">
                  <c:v>5613</c:v>
                </c:pt>
                <c:pt idx="5613">
                  <c:v>5614</c:v>
                </c:pt>
                <c:pt idx="5614">
                  <c:v>5615</c:v>
                </c:pt>
                <c:pt idx="5615">
                  <c:v>5616</c:v>
                </c:pt>
                <c:pt idx="5616">
                  <c:v>5617</c:v>
                </c:pt>
                <c:pt idx="5617">
                  <c:v>5618</c:v>
                </c:pt>
                <c:pt idx="5618">
                  <c:v>5619</c:v>
                </c:pt>
                <c:pt idx="5619">
                  <c:v>5620</c:v>
                </c:pt>
                <c:pt idx="5620">
                  <c:v>5621</c:v>
                </c:pt>
                <c:pt idx="5621">
                  <c:v>5622</c:v>
                </c:pt>
                <c:pt idx="5622">
                  <c:v>5623</c:v>
                </c:pt>
                <c:pt idx="5623">
                  <c:v>5624</c:v>
                </c:pt>
                <c:pt idx="5624">
                  <c:v>5625</c:v>
                </c:pt>
                <c:pt idx="5625">
                  <c:v>5626</c:v>
                </c:pt>
                <c:pt idx="5626">
                  <c:v>5627</c:v>
                </c:pt>
                <c:pt idx="5627">
                  <c:v>5628</c:v>
                </c:pt>
                <c:pt idx="5628">
                  <c:v>5629</c:v>
                </c:pt>
                <c:pt idx="5629">
                  <c:v>5630</c:v>
                </c:pt>
                <c:pt idx="5630">
                  <c:v>5631</c:v>
                </c:pt>
                <c:pt idx="5631">
                  <c:v>5632</c:v>
                </c:pt>
                <c:pt idx="5632">
                  <c:v>5633</c:v>
                </c:pt>
                <c:pt idx="5633">
                  <c:v>5634</c:v>
                </c:pt>
                <c:pt idx="5634">
                  <c:v>5635</c:v>
                </c:pt>
                <c:pt idx="5635">
                  <c:v>5636</c:v>
                </c:pt>
                <c:pt idx="5636">
                  <c:v>5637</c:v>
                </c:pt>
                <c:pt idx="5637">
                  <c:v>5638</c:v>
                </c:pt>
                <c:pt idx="5638">
                  <c:v>5639</c:v>
                </c:pt>
                <c:pt idx="5639">
                  <c:v>5640</c:v>
                </c:pt>
                <c:pt idx="5640">
                  <c:v>5641</c:v>
                </c:pt>
                <c:pt idx="5641">
                  <c:v>5642</c:v>
                </c:pt>
                <c:pt idx="5642">
                  <c:v>5643</c:v>
                </c:pt>
                <c:pt idx="5643">
                  <c:v>5644</c:v>
                </c:pt>
                <c:pt idx="5644">
                  <c:v>5645</c:v>
                </c:pt>
                <c:pt idx="5645">
                  <c:v>5646</c:v>
                </c:pt>
                <c:pt idx="5646">
                  <c:v>5647</c:v>
                </c:pt>
                <c:pt idx="5647">
                  <c:v>5648</c:v>
                </c:pt>
                <c:pt idx="5648">
                  <c:v>5649</c:v>
                </c:pt>
                <c:pt idx="5649">
                  <c:v>5650</c:v>
                </c:pt>
                <c:pt idx="5650">
                  <c:v>5651</c:v>
                </c:pt>
                <c:pt idx="5651">
                  <c:v>5652</c:v>
                </c:pt>
                <c:pt idx="5652">
                  <c:v>5653</c:v>
                </c:pt>
                <c:pt idx="5653">
                  <c:v>5654</c:v>
                </c:pt>
                <c:pt idx="5654">
                  <c:v>5655</c:v>
                </c:pt>
                <c:pt idx="5655">
                  <c:v>5656</c:v>
                </c:pt>
                <c:pt idx="5656">
                  <c:v>5657</c:v>
                </c:pt>
                <c:pt idx="5657">
                  <c:v>5658</c:v>
                </c:pt>
                <c:pt idx="5658">
                  <c:v>5659</c:v>
                </c:pt>
                <c:pt idx="5659">
                  <c:v>5660</c:v>
                </c:pt>
                <c:pt idx="5660">
                  <c:v>5661</c:v>
                </c:pt>
                <c:pt idx="5661">
                  <c:v>5662</c:v>
                </c:pt>
                <c:pt idx="5662">
                  <c:v>5663</c:v>
                </c:pt>
                <c:pt idx="5663">
                  <c:v>5664</c:v>
                </c:pt>
                <c:pt idx="5664">
                  <c:v>5665</c:v>
                </c:pt>
                <c:pt idx="5665">
                  <c:v>5666</c:v>
                </c:pt>
                <c:pt idx="5666">
                  <c:v>5667</c:v>
                </c:pt>
                <c:pt idx="5667">
                  <c:v>5668</c:v>
                </c:pt>
                <c:pt idx="5668">
                  <c:v>5669</c:v>
                </c:pt>
                <c:pt idx="5669">
                  <c:v>5670</c:v>
                </c:pt>
                <c:pt idx="5670">
                  <c:v>5671</c:v>
                </c:pt>
                <c:pt idx="5671">
                  <c:v>5672</c:v>
                </c:pt>
                <c:pt idx="5672">
                  <c:v>5673</c:v>
                </c:pt>
                <c:pt idx="5673">
                  <c:v>5674</c:v>
                </c:pt>
                <c:pt idx="5674">
                  <c:v>5675</c:v>
                </c:pt>
                <c:pt idx="5675">
                  <c:v>5676</c:v>
                </c:pt>
                <c:pt idx="5676">
                  <c:v>5677</c:v>
                </c:pt>
                <c:pt idx="5677">
                  <c:v>5678</c:v>
                </c:pt>
                <c:pt idx="5678">
                  <c:v>5679</c:v>
                </c:pt>
                <c:pt idx="5679">
                  <c:v>5680</c:v>
                </c:pt>
                <c:pt idx="5680">
                  <c:v>5681</c:v>
                </c:pt>
                <c:pt idx="5681">
                  <c:v>5682</c:v>
                </c:pt>
                <c:pt idx="5682">
                  <c:v>5683</c:v>
                </c:pt>
                <c:pt idx="5683">
                  <c:v>5684</c:v>
                </c:pt>
                <c:pt idx="5684">
                  <c:v>5685</c:v>
                </c:pt>
                <c:pt idx="5685">
                  <c:v>5686</c:v>
                </c:pt>
                <c:pt idx="5686">
                  <c:v>5687</c:v>
                </c:pt>
                <c:pt idx="5687">
                  <c:v>5688</c:v>
                </c:pt>
                <c:pt idx="5688">
                  <c:v>5689</c:v>
                </c:pt>
                <c:pt idx="5689">
                  <c:v>5690</c:v>
                </c:pt>
                <c:pt idx="5690">
                  <c:v>5691</c:v>
                </c:pt>
                <c:pt idx="5691">
                  <c:v>5692</c:v>
                </c:pt>
                <c:pt idx="5692">
                  <c:v>5693</c:v>
                </c:pt>
                <c:pt idx="5693">
                  <c:v>5694</c:v>
                </c:pt>
                <c:pt idx="5694">
                  <c:v>5695</c:v>
                </c:pt>
                <c:pt idx="5695">
                  <c:v>5696</c:v>
                </c:pt>
                <c:pt idx="5696">
                  <c:v>5697</c:v>
                </c:pt>
                <c:pt idx="5697">
                  <c:v>5698</c:v>
                </c:pt>
                <c:pt idx="5698">
                  <c:v>5699</c:v>
                </c:pt>
                <c:pt idx="5699">
                  <c:v>5700</c:v>
                </c:pt>
                <c:pt idx="5700">
                  <c:v>5701</c:v>
                </c:pt>
                <c:pt idx="5701">
                  <c:v>5702</c:v>
                </c:pt>
                <c:pt idx="5702">
                  <c:v>5703</c:v>
                </c:pt>
                <c:pt idx="5703">
                  <c:v>5704</c:v>
                </c:pt>
                <c:pt idx="5704">
                  <c:v>5705</c:v>
                </c:pt>
                <c:pt idx="5705">
                  <c:v>5706</c:v>
                </c:pt>
                <c:pt idx="5706">
                  <c:v>5707</c:v>
                </c:pt>
                <c:pt idx="5707">
                  <c:v>5708</c:v>
                </c:pt>
                <c:pt idx="5708">
                  <c:v>5709</c:v>
                </c:pt>
                <c:pt idx="5709">
                  <c:v>5710</c:v>
                </c:pt>
                <c:pt idx="5710">
                  <c:v>5711</c:v>
                </c:pt>
                <c:pt idx="5711">
                  <c:v>5712</c:v>
                </c:pt>
                <c:pt idx="5712">
                  <c:v>5713</c:v>
                </c:pt>
                <c:pt idx="5713">
                  <c:v>5714</c:v>
                </c:pt>
                <c:pt idx="5714">
                  <c:v>5715</c:v>
                </c:pt>
                <c:pt idx="5715">
                  <c:v>5716</c:v>
                </c:pt>
                <c:pt idx="5716">
                  <c:v>5717</c:v>
                </c:pt>
                <c:pt idx="5717">
                  <c:v>5718</c:v>
                </c:pt>
                <c:pt idx="5718">
                  <c:v>5719</c:v>
                </c:pt>
                <c:pt idx="5719">
                  <c:v>5720</c:v>
                </c:pt>
                <c:pt idx="5720">
                  <c:v>5721</c:v>
                </c:pt>
                <c:pt idx="5721">
                  <c:v>5722</c:v>
                </c:pt>
                <c:pt idx="5722">
                  <c:v>5723</c:v>
                </c:pt>
                <c:pt idx="5723">
                  <c:v>5724</c:v>
                </c:pt>
                <c:pt idx="5724">
                  <c:v>5725</c:v>
                </c:pt>
                <c:pt idx="5725">
                  <c:v>5726</c:v>
                </c:pt>
                <c:pt idx="5726">
                  <c:v>5727</c:v>
                </c:pt>
                <c:pt idx="5727">
                  <c:v>5728</c:v>
                </c:pt>
                <c:pt idx="5728">
                  <c:v>5729</c:v>
                </c:pt>
                <c:pt idx="5729">
                  <c:v>5730</c:v>
                </c:pt>
                <c:pt idx="5730">
                  <c:v>5731</c:v>
                </c:pt>
                <c:pt idx="5731">
                  <c:v>5732</c:v>
                </c:pt>
                <c:pt idx="5732">
                  <c:v>5733</c:v>
                </c:pt>
                <c:pt idx="5733">
                  <c:v>5734</c:v>
                </c:pt>
                <c:pt idx="5734">
                  <c:v>5735</c:v>
                </c:pt>
                <c:pt idx="5735">
                  <c:v>5736</c:v>
                </c:pt>
                <c:pt idx="5736">
                  <c:v>5737</c:v>
                </c:pt>
                <c:pt idx="5737">
                  <c:v>5738</c:v>
                </c:pt>
                <c:pt idx="5738">
                  <c:v>5739</c:v>
                </c:pt>
                <c:pt idx="5739">
                  <c:v>5740</c:v>
                </c:pt>
                <c:pt idx="5740">
                  <c:v>5741</c:v>
                </c:pt>
                <c:pt idx="5741">
                  <c:v>5742</c:v>
                </c:pt>
                <c:pt idx="5742">
                  <c:v>5743</c:v>
                </c:pt>
                <c:pt idx="5743">
                  <c:v>5744</c:v>
                </c:pt>
                <c:pt idx="5744">
                  <c:v>5745</c:v>
                </c:pt>
                <c:pt idx="5745">
                  <c:v>5746</c:v>
                </c:pt>
                <c:pt idx="5746">
                  <c:v>5747</c:v>
                </c:pt>
                <c:pt idx="5747">
                  <c:v>5748</c:v>
                </c:pt>
                <c:pt idx="5748">
                  <c:v>5749</c:v>
                </c:pt>
                <c:pt idx="5749">
                  <c:v>5750</c:v>
                </c:pt>
                <c:pt idx="5750">
                  <c:v>5751</c:v>
                </c:pt>
                <c:pt idx="5751">
                  <c:v>5752</c:v>
                </c:pt>
                <c:pt idx="5752">
                  <c:v>5753</c:v>
                </c:pt>
                <c:pt idx="5753">
                  <c:v>5754</c:v>
                </c:pt>
                <c:pt idx="5754">
                  <c:v>5755</c:v>
                </c:pt>
                <c:pt idx="5755">
                  <c:v>5756</c:v>
                </c:pt>
                <c:pt idx="5756">
                  <c:v>5757</c:v>
                </c:pt>
                <c:pt idx="5757">
                  <c:v>5758</c:v>
                </c:pt>
                <c:pt idx="5758">
                  <c:v>5759</c:v>
                </c:pt>
                <c:pt idx="5759">
                  <c:v>5760</c:v>
                </c:pt>
                <c:pt idx="5760">
                  <c:v>5761</c:v>
                </c:pt>
                <c:pt idx="5761">
                  <c:v>5762</c:v>
                </c:pt>
                <c:pt idx="5762">
                  <c:v>5763</c:v>
                </c:pt>
                <c:pt idx="5763">
                  <c:v>5764</c:v>
                </c:pt>
                <c:pt idx="5764">
                  <c:v>5765</c:v>
                </c:pt>
                <c:pt idx="5765">
                  <c:v>5766</c:v>
                </c:pt>
                <c:pt idx="5766">
                  <c:v>5767</c:v>
                </c:pt>
                <c:pt idx="5767">
                  <c:v>5768</c:v>
                </c:pt>
                <c:pt idx="5768">
                  <c:v>5769</c:v>
                </c:pt>
                <c:pt idx="5769">
                  <c:v>5770</c:v>
                </c:pt>
                <c:pt idx="5770">
                  <c:v>5771</c:v>
                </c:pt>
                <c:pt idx="5771">
                  <c:v>5772</c:v>
                </c:pt>
                <c:pt idx="5772">
                  <c:v>5773</c:v>
                </c:pt>
                <c:pt idx="5773">
                  <c:v>5774</c:v>
                </c:pt>
                <c:pt idx="5774">
                  <c:v>5775</c:v>
                </c:pt>
                <c:pt idx="5775">
                  <c:v>5776</c:v>
                </c:pt>
                <c:pt idx="5776">
                  <c:v>5777</c:v>
                </c:pt>
                <c:pt idx="5777">
                  <c:v>5778</c:v>
                </c:pt>
                <c:pt idx="5778">
                  <c:v>5779</c:v>
                </c:pt>
                <c:pt idx="5779">
                  <c:v>5780</c:v>
                </c:pt>
                <c:pt idx="5780">
                  <c:v>5781</c:v>
                </c:pt>
                <c:pt idx="5781">
                  <c:v>5782</c:v>
                </c:pt>
                <c:pt idx="5782">
                  <c:v>5783</c:v>
                </c:pt>
                <c:pt idx="5783">
                  <c:v>5784</c:v>
                </c:pt>
                <c:pt idx="5784">
                  <c:v>5785</c:v>
                </c:pt>
                <c:pt idx="5785">
                  <c:v>5786</c:v>
                </c:pt>
                <c:pt idx="5786">
                  <c:v>5787</c:v>
                </c:pt>
                <c:pt idx="5787">
                  <c:v>5788</c:v>
                </c:pt>
                <c:pt idx="5788">
                  <c:v>5789</c:v>
                </c:pt>
                <c:pt idx="5789">
                  <c:v>5790</c:v>
                </c:pt>
                <c:pt idx="5790">
                  <c:v>5791</c:v>
                </c:pt>
                <c:pt idx="5791">
                  <c:v>5792</c:v>
                </c:pt>
                <c:pt idx="5792">
                  <c:v>5793</c:v>
                </c:pt>
                <c:pt idx="5793">
                  <c:v>5794</c:v>
                </c:pt>
                <c:pt idx="5794">
                  <c:v>5795</c:v>
                </c:pt>
                <c:pt idx="5795">
                  <c:v>5796</c:v>
                </c:pt>
                <c:pt idx="5796">
                  <c:v>5797</c:v>
                </c:pt>
                <c:pt idx="5797">
                  <c:v>5798</c:v>
                </c:pt>
                <c:pt idx="5798">
                  <c:v>5799</c:v>
                </c:pt>
                <c:pt idx="5799">
                  <c:v>5800</c:v>
                </c:pt>
                <c:pt idx="5800">
                  <c:v>5801</c:v>
                </c:pt>
                <c:pt idx="5801">
                  <c:v>5802</c:v>
                </c:pt>
                <c:pt idx="5802">
                  <c:v>5803</c:v>
                </c:pt>
                <c:pt idx="5803">
                  <c:v>5804</c:v>
                </c:pt>
                <c:pt idx="5804">
                  <c:v>5805</c:v>
                </c:pt>
                <c:pt idx="5805">
                  <c:v>5806</c:v>
                </c:pt>
                <c:pt idx="5806">
                  <c:v>5807</c:v>
                </c:pt>
                <c:pt idx="5807">
                  <c:v>5808</c:v>
                </c:pt>
                <c:pt idx="5808">
                  <c:v>5809</c:v>
                </c:pt>
                <c:pt idx="5809">
                  <c:v>5810</c:v>
                </c:pt>
                <c:pt idx="5810">
                  <c:v>5811</c:v>
                </c:pt>
                <c:pt idx="5811">
                  <c:v>5812</c:v>
                </c:pt>
                <c:pt idx="5812">
                  <c:v>5813</c:v>
                </c:pt>
                <c:pt idx="5813">
                  <c:v>5814</c:v>
                </c:pt>
                <c:pt idx="5814">
                  <c:v>5815</c:v>
                </c:pt>
                <c:pt idx="5815">
                  <c:v>5816</c:v>
                </c:pt>
                <c:pt idx="5816">
                  <c:v>5817</c:v>
                </c:pt>
                <c:pt idx="5817">
                  <c:v>5818</c:v>
                </c:pt>
                <c:pt idx="5818">
                  <c:v>5819</c:v>
                </c:pt>
                <c:pt idx="5819">
                  <c:v>5820</c:v>
                </c:pt>
                <c:pt idx="5820">
                  <c:v>5821</c:v>
                </c:pt>
                <c:pt idx="5821">
                  <c:v>5822</c:v>
                </c:pt>
                <c:pt idx="5822">
                  <c:v>5823</c:v>
                </c:pt>
                <c:pt idx="5823">
                  <c:v>5824</c:v>
                </c:pt>
                <c:pt idx="5824">
                  <c:v>5825</c:v>
                </c:pt>
                <c:pt idx="5825">
                  <c:v>5826</c:v>
                </c:pt>
                <c:pt idx="5826">
                  <c:v>5827</c:v>
                </c:pt>
                <c:pt idx="5827">
                  <c:v>5828</c:v>
                </c:pt>
                <c:pt idx="5828">
                  <c:v>5829</c:v>
                </c:pt>
                <c:pt idx="5829">
                  <c:v>5830</c:v>
                </c:pt>
                <c:pt idx="5830">
                  <c:v>5831</c:v>
                </c:pt>
                <c:pt idx="5831">
                  <c:v>5832</c:v>
                </c:pt>
                <c:pt idx="5832">
                  <c:v>5833</c:v>
                </c:pt>
                <c:pt idx="5833">
                  <c:v>5834</c:v>
                </c:pt>
                <c:pt idx="5834">
                  <c:v>5835</c:v>
                </c:pt>
                <c:pt idx="5835">
                  <c:v>5836</c:v>
                </c:pt>
                <c:pt idx="5836">
                  <c:v>5837</c:v>
                </c:pt>
                <c:pt idx="5837">
                  <c:v>5838</c:v>
                </c:pt>
                <c:pt idx="5838">
                  <c:v>5839</c:v>
                </c:pt>
                <c:pt idx="5839">
                  <c:v>5840</c:v>
                </c:pt>
                <c:pt idx="5840">
                  <c:v>5841</c:v>
                </c:pt>
                <c:pt idx="5841">
                  <c:v>5842</c:v>
                </c:pt>
                <c:pt idx="5842">
                  <c:v>5843</c:v>
                </c:pt>
                <c:pt idx="5843">
                  <c:v>5844</c:v>
                </c:pt>
                <c:pt idx="5844">
                  <c:v>5845</c:v>
                </c:pt>
                <c:pt idx="5845">
                  <c:v>5846</c:v>
                </c:pt>
                <c:pt idx="5846">
                  <c:v>5847</c:v>
                </c:pt>
                <c:pt idx="5847">
                  <c:v>5848</c:v>
                </c:pt>
                <c:pt idx="5848">
                  <c:v>5849</c:v>
                </c:pt>
                <c:pt idx="5849">
                  <c:v>5850</c:v>
                </c:pt>
                <c:pt idx="5850">
                  <c:v>5851</c:v>
                </c:pt>
                <c:pt idx="5851">
                  <c:v>5852</c:v>
                </c:pt>
                <c:pt idx="5852">
                  <c:v>5853</c:v>
                </c:pt>
                <c:pt idx="5853">
                  <c:v>5854</c:v>
                </c:pt>
                <c:pt idx="5854">
                  <c:v>5855</c:v>
                </c:pt>
                <c:pt idx="5855">
                  <c:v>5856</c:v>
                </c:pt>
                <c:pt idx="5856">
                  <c:v>5857</c:v>
                </c:pt>
                <c:pt idx="5857">
                  <c:v>5858</c:v>
                </c:pt>
                <c:pt idx="5858">
                  <c:v>5859</c:v>
                </c:pt>
                <c:pt idx="5859">
                  <c:v>5860</c:v>
                </c:pt>
                <c:pt idx="5860">
                  <c:v>5861</c:v>
                </c:pt>
                <c:pt idx="5861">
                  <c:v>5862</c:v>
                </c:pt>
                <c:pt idx="5862">
                  <c:v>5863</c:v>
                </c:pt>
                <c:pt idx="5863">
                  <c:v>5864</c:v>
                </c:pt>
                <c:pt idx="5864">
                  <c:v>5865</c:v>
                </c:pt>
                <c:pt idx="5865">
                  <c:v>5866</c:v>
                </c:pt>
                <c:pt idx="5866">
                  <c:v>5867</c:v>
                </c:pt>
                <c:pt idx="5867">
                  <c:v>5868</c:v>
                </c:pt>
                <c:pt idx="5868">
                  <c:v>5869</c:v>
                </c:pt>
                <c:pt idx="5869">
                  <c:v>5870</c:v>
                </c:pt>
                <c:pt idx="5870">
                  <c:v>5871</c:v>
                </c:pt>
                <c:pt idx="5871">
                  <c:v>5872</c:v>
                </c:pt>
                <c:pt idx="5872">
                  <c:v>5873</c:v>
                </c:pt>
                <c:pt idx="5873">
                  <c:v>5874</c:v>
                </c:pt>
                <c:pt idx="5874">
                  <c:v>5875</c:v>
                </c:pt>
                <c:pt idx="5875">
                  <c:v>5876</c:v>
                </c:pt>
                <c:pt idx="5876">
                  <c:v>5877</c:v>
                </c:pt>
                <c:pt idx="5877">
                  <c:v>5878</c:v>
                </c:pt>
                <c:pt idx="5878">
                  <c:v>5879</c:v>
                </c:pt>
                <c:pt idx="5879">
                  <c:v>5880</c:v>
                </c:pt>
                <c:pt idx="5880">
                  <c:v>5881</c:v>
                </c:pt>
                <c:pt idx="5881">
                  <c:v>5882</c:v>
                </c:pt>
                <c:pt idx="5882">
                  <c:v>5883</c:v>
                </c:pt>
                <c:pt idx="5883">
                  <c:v>5884</c:v>
                </c:pt>
                <c:pt idx="5884">
                  <c:v>5885</c:v>
                </c:pt>
                <c:pt idx="5885">
                  <c:v>5886</c:v>
                </c:pt>
                <c:pt idx="5886">
                  <c:v>5887</c:v>
                </c:pt>
                <c:pt idx="5887">
                  <c:v>5888</c:v>
                </c:pt>
                <c:pt idx="5888">
                  <c:v>5889</c:v>
                </c:pt>
                <c:pt idx="5889">
                  <c:v>5890</c:v>
                </c:pt>
                <c:pt idx="5890">
                  <c:v>5891</c:v>
                </c:pt>
                <c:pt idx="5891">
                  <c:v>5892</c:v>
                </c:pt>
                <c:pt idx="5892">
                  <c:v>5893</c:v>
                </c:pt>
                <c:pt idx="5893">
                  <c:v>5894</c:v>
                </c:pt>
                <c:pt idx="5894">
                  <c:v>5895</c:v>
                </c:pt>
                <c:pt idx="5895">
                  <c:v>5896</c:v>
                </c:pt>
                <c:pt idx="5896">
                  <c:v>5897</c:v>
                </c:pt>
                <c:pt idx="5897">
                  <c:v>5898</c:v>
                </c:pt>
                <c:pt idx="5898">
                  <c:v>5899</c:v>
                </c:pt>
                <c:pt idx="5899">
                  <c:v>5900</c:v>
                </c:pt>
                <c:pt idx="5900">
                  <c:v>5901</c:v>
                </c:pt>
                <c:pt idx="5901">
                  <c:v>5902</c:v>
                </c:pt>
                <c:pt idx="5902">
                  <c:v>5903</c:v>
                </c:pt>
                <c:pt idx="5903">
                  <c:v>5904</c:v>
                </c:pt>
                <c:pt idx="5904">
                  <c:v>5905</c:v>
                </c:pt>
                <c:pt idx="5905">
                  <c:v>5906</c:v>
                </c:pt>
                <c:pt idx="5906">
                  <c:v>5907</c:v>
                </c:pt>
                <c:pt idx="5907">
                  <c:v>5908</c:v>
                </c:pt>
                <c:pt idx="5908">
                  <c:v>5909</c:v>
                </c:pt>
                <c:pt idx="5909">
                  <c:v>5910</c:v>
                </c:pt>
                <c:pt idx="5910">
                  <c:v>5911</c:v>
                </c:pt>
                <c:pt idx="5911">
                  <c:v>5912</c:v>
                </c:pt>
                <c:pt idx="5912">
                  <c:v>5913</c:v>
                </c:pt>
                <c:pt idx="5913">
                  <c:v>5914</c:v>
                </c:pt>
                <c:pt idx="5914">
                  <c:v>5915</c:v>
                </c:pt>
                <c:pt idx="5915">
                  <c:v>5916</c:v>
                </c:pt>
                <c:pt idx="5916">
                  <c:v>5917</c:v>
                </c:pt>
                <c:pt idx="5917">
                  <c:v>5918</c:v>
                </c:pt>
                <c:pt idx="5918">
                  <c:v>5919</c:v>
                </c:pt>
                <c:pt idx="5919">
                  <c:v>5920</c:v>
                </c:pt>
                <c:pt idx="5920">
                  <c:v>5921</c:v>
                </c:pt>
                <c:pt idx="5921">
                  <c:v>5922</c:v>
                </c:pt>
                <c:pt idx="5922">
                  <c:v>5923</c:v>
                </c:pt>
                <c:pt idx="5923">
                  <c:v>5924</c:v>
                </c:pt>
                <c:pt idx="5924">
                  <c:v>5925</c:v>
                </c:pt>
                <c:pt idx="5925">
                  <c:v>5926</c:v>
                </c:pt>
                <c:pt idx="5926">
                  <c:v>5927</c:v>
                </c:pt>
                <c:pt idx="5927">
                  <c:v>5928</c:v>
                </c:pt>
                <c:pt idx="5928">
                  <c:v>5929</c:v>
                </c:pt>
                <c:pt idx="5929">
                  <c:v>5930</c:v>
                </c:pt>
                <c:pt idx="5930">
                  <c:v>5931</c:v>
                </c:pt>
                <c:pt idx="5931">
                  <c:v>5932</c:v>
                </c:pt>
                <c:pt idx="5932">
                  <c:v>5933</c:v>
                </c:pt>
                <c:pt idx="5933">
                  <c:v>5934</c:v>
                </c:pt>
                <c:pt idx="5934">
                  <c:v>5935</c:v>
                </c:pt>
                <c:pt idx="5935">
                  <c:v>5936</c:v>
                </c:pt>
                <c:pt idx="5936">
                  <c:v>5937</c:v>
                </c:pt>
                <c:pt idx="5937">
                  <c:v>5938</c:v>
                </c:pt>
                <c:pt idx="5938">
                  <c:v>5939</c:v>
                </c:pt>
                <c:pt idx="5939">
                  <c:v>5940</c:v>
                </c:pt>
                <c:pt idx="5940">
                  <c:v>5941</c:v>
                </c:pt>
                <c:pt idx="5941">
                  <c:v>5942</c:v>
                </c:pt>
                <c:pt idx="5942">
                  <c:v>5943</c:v>
                </c:pt>
                <c:pt idx="5943">
                  <c:v>5944</c:v>
                </c:pt>
                <c:pt idx="5944">
                  <c:v>5945</c:v>
                </c:pt>
                <c:pt idx="5945">
                  <c:v>5946</c:v>
                </c:pt>
                <c:pt idx="5946">
                  <c:v>5947</c:v>
                </c:pt>
                <c:pt idx="5947">
                  <c:v>5948</c:v>
                </c:pt>
                <c:pt idx="5948">
                  <c:v>5949</c:v>
                </c:pt>
                <c:pt idx="5949">
                  <c:v>5950</c:v>
                </c:pt>
                <c:pt idx="5950">
                  <c:v>5951</c:v>
                </c:pt>
                <c:pt idx="5951">
                  <c:v>5952</c:v>
                </c:pt>
                <c:pt idx="5952">
                  <c:v>5953</c:v>
                </c:pt>
                <c:pt idx="5953">
                  <c:v>5954</c:v>
                </c:pt>
                <c:pt idx="5954">
                  <c:v>5955</c:v>
                </c:pt>
                <c:pt idx="5955">
                  <c:v>5956</c:v>
                </c:pt>
                <c:pt idx="5956">
                  <c:v>5957</c:v>
                </c:pt>
                <c:pt idx="5957">
                  <c:v>5958</c:v>
                </c:pt>
                <c:pt idx="5958">
                  <c:v>5959</c:v>
                </c:pt>
                <c:pt idx="5959">
                  <c:v>5960</c:v>
                </c:pt>
                <c:pt idx="5960">
                  <c:v>5961</c:v>
                </c:pt>
                <c:pt idx="5961">
                  <c:v>5962</c:v>
                </c:pt>
                <c:pt idx="5962">
                  <c:v>5963</c:v>
                </c:pt>
                <c:pt idx="5963">
                  <c:v>5964</c:v>
                </c:pt>
                <c:pt idx="5964">
                  <c:v>5965</c:v>
                </c:pt>
                <c:pt idx="5965">
                  <c:v>5966</c:v>
                </c:pt>
                <c:pt idx="5966">
                  <c:v>5967</c:v>
                </c:pt>
                <c:pt idx="5967">
                  <c:v>5968</c:v>
                </c:pt>
                <c:pt idx="5968">
                  <c:v>5969</c:v>
                </c:pt>
                <c:pt idx="5969">
                  <c:v>5970</c:v>
                </c:pt>
                <c:pt idx="5970">
                  <c:v>5971</c:v>
                </c:pt>
                <c:pt idx="5971">
                  <c:v>5972</c:v>
                </c:pt>
                <c:pt idx="5972">
                  <c:v>5973</c:v>
                </c:pt>
                <c:pt idx="5973">
                  <c:v>5974</c:v>
                </c:pt>
                <c:pt idx="5974">
                  <c:v>5975</c:v>
                </c:pt>
                <c:pt idx="5975">
                  <c:v>5976</c:v>
                </c:pt>
                <c:pt idx="5976">
                  <c:v>5977</c:v>
                </c:pt>
                <c:pt idx="5977">
                  <c:v>5978</c:v>
                </c:pt>
                <c:pt idx="5978">
                  <c:v>5979</c:v>
                </c:pt>
                <c:pt idx="5979">
                  <c:v>5980</c:v>
                </c:pt>
                <c:pt idx="5980">
                  <c:v>5981</c:v>
                </c:pt>
                <c:pt idx="5981">
                  <c:v>5982</c:v>
                </c:pt>
                <c:pt idx="5982">
                  <c:v>5983</c:v>
                </c:pt>
                <c:pt idx="5983">
                  <c:v>5984</c:v>
                </c:pt>
                <c:pt idx="5984">
                  <c:v>5985</c:v>
                </c:pt>
                <c:pt idx="5985">
                  <c:v>5986</c:v>
                </c:pt>
                <c:pt idx="5986">
                  <c:v>5987</c:v>
                </c:pt>
                <c:pt idx="5987">
                  <c:v>5988</c:v>
                </c:pt>
                <c:pt idx="5988">
                  <c:v>5989</c:v>
                </c:pt>
                <c:pt idx="5989">
                  <c:v>5990</c:v>
                </c:pt>
                <c:pt idx="5990">
                  <c:v>5991</c:v>
                </c:pt>
                <c:pt idx="5991">
                  <c:v>5992</c:v>
                </c:pt>
                <c:pt idx="5992">
                  <c:v>5993</c:v>
                </c:pt>
                <c:pt idx="5993">
                  <c:v>5994</c:v>
                </c:pt>
                <c:pt idx="5994">
                  <c:v>5995</c:v>
                </c:pt>
                <c:pt idx="5995">
                  <c:v>5996</c:v>
                </c:pt>
                <c:pt idx="5996">
                  <c:v>5997</c:v>
                </c:pt>
                <c:pt idx="5997">
                  <c:v>5998</c:v>
                </c:pt>
                <c:pt idx="5998">
                  <c:v>5999</c:v>
                </c:pt>
                <c:pt idx="5999">
                  <c:v>6000</c:v>
                </c:pt>
                <c:pt idx="6000">
                  <c:v>6001</c:v>
                </c:pt>
                <c:pt idx="6001">
                  <c:v>6002</c:v>
                </c:pt>
                <c:pt idx="6002">
                  <c:v>6003</c:v>
                </c:pt>
                <c:pt idx="6003">
                  <c:v>6004</c:v>
                </c:pt>
                <c:pt idx="6004">
                  <c:v>6005</c:v>
                </c:pt>
                <c:pt idx="6005">
                  <c:v>6006</c:v>
                </c:pt>
                <c:pt idx="6006">
                  <c:v>6007</c:v>
                </c:pt>
                <c:pt idx="6007">
                  <c:v>6008</c:v>
                </c:pt>
                <c:pt idx="6008">
                  <c:v>6009</c:v>
                </c:pt>
                <c:pt idx="6009">
                  <c:v>6010</c:v>
                </c:pt>
                <c:pt idx="6010">
                  <c:v>6011</c:v>
                </c:pt>
                <c:pt idx="6011">
                  <c:v>6012</c:v>
                </c:pt>
                <c:pt idx="6012">
                  <c:v>6013</c:v>
                </c:pt>
                <c:pt idx="6013">
                  <c:v>6014</c:v>
                </c:pt>
                <c:pt idx="6014">
                  <c:v>6015</c:v>
                </c:pt>
                <c:pt idx="6015">
                  <c:v>6016</c:v>
                </c:pt>
                <c:pt idx="6016">
                  <c:v>6017</c:v>
                </c:pt>
                <c:pt idx="6017">
                  <c:v>6018</c:v>
                </c:pt>
                <c:pt idx="6018">
                  <c:v>6019</c:v>
                </c:pt>
                <c:pt idx="6019">
                  <c:v>6020</c:v>
                </c:pt>
                <c:pt idx="6020">
                  <c:v>6021</c:v>
                </c:pt>
                <c:pt idx="6021">
                  <c:v>6022</c:v>
                </c:pt>
                <c:pt idx="6022">
                  <c:v>6023</c:v>
                </c:pt>
                <c:pt idx="6023">
                  <c:v>6024</c:v>
                </c:pt>
                <c:pt idx="6024">
                  <c:v>6025</c:v>
                </c:pt>
                <c:pt idx="6025">
                  <c:v>6026</c:v>
                </c:pt>
                <c:pt idx="6026">
                  <c:v>6027</c:v>
                </c:pt>
                <c:pt idx="6027">
                  <c:v>6028</c:v>
                </c:pt>
                <c:pt idx="6028">
                  <c:v>6029</c:v>
                </c:pt>
                <c:pt idx="6029">
                  <c:v>6030</c:v>
                </c:pt>
                <c:pt idx="6030">
                  <c:v>6031</c:v>
                </c:pt>
                <c:pt idx="6031">
                  <c:v>6032</c:v>
                </c:pt>
                <c:pt idx="6032">
                  <c:v>6033</c:v>
                </c:pt>
                <c:pt idx="6033">
                  <c:v>6034</c:v>
                </c:pt>
                <c:pt idx="6034">
                  <c:v>6035</c:v>
                </c:pt>
                <c:pt idx="6035">
                  <c:v>6036</c:v>
                </c:pt>
                <c:pt idx="6036">
                  <c:v>6037</c:v>
                </c:pt>
                <c:pt idx="6037">
                  <c:v>6038</c:v>
                </c:pt>
                <c:pt idx="6038">
                  <c:v>6039</c:v>
                </c:pt>
                <c:pt idx="6039">
                  <c:v>6040</c:v>
                </c:pt>
                <c:pt idx="6040">
                  <c:v>6041</c:v>
                </c:pt>
                <c:pt idx="6041">
                  <c:v>6042</c:v>
                </c:pt>
                <c:pt idx="6042">
                  <c:v>6043</c:v>
                </c:pt>
                <c:pt idx="6043">
                  <c:v>6044</c:v>
                </c:pt>
                <c:pt idx="6044">
                  <c:v>6045</c:v>
                </c:pt>
                <c:pt idx="6045">
                  <c:v>6046</c:v>
                </c:pt>
                <c:pt idx="6046">
                  <c:v>6047</c:v>
                </c:pt>
                <c:pt idx="6047">
                  <c:v>6048</c:v>
                </c:pt>
                <c:pt idx="6048">
                  <c:v>6049</c:v>
                </c:pt>
                <c:pt idx="6049">
                  <c:v>6050</c:v>
                </c:pt>
                <c:pt idx="6050">
                  <c:v>6051</c:v>
                </c:pt>
                <c:pt idx="6051">
                  <c:v>6052</c:v>
                </c:pt>
                <c:pt idx="6052">
                  <c:v>6053</c:v>
                </c:pt>
                <c:pt idx="6053">
                  <c:v>6054</c:v>
                </c:pt>
                <c:pt idx="6054">
                  <c:v>6055</c:v>
                </c:pt>
                <c:pt idx="6055">
                  <c:v>6056</c:v>
                </c:pt>
                <c:pt idx="6056">
                  <c:v>6057</c:v>
                </c:pt>
                <c:pt idx="6057">
                  <c:v>6058</c:v>
                </c:pt>
                <c:pt idx="6058">
                  <c:v>6059</c:v>
                </c:pt>
                <c:pt idx="6059">
                  <c:v>6060</c:v>
                </c:pt>
                <c:pt idx="6060">
                  <c:v>6061</c:v>
                </c:pt>
                <c:pt idx="6061">
                  <c:v>6062</c:v>
                </c:pt>
                <c:pt idx="6062">
                  <c:v>6063</c:v>
                </c:pt>
                <c:pt idx="6063">
                  <c:v>6064</c:v>
                </c:pt>
                <c:pt idx="6064">
                  <c:v>6065</c:v>
                </c:pt>
                <c:pt idx="6065">
                  <c:v>6066</c:v>
                </c:pt>
                <c:pt idx="6066">
                  <c:v>6067</c:v>
                </c:pt>
                <c:pt idx="6067">
                  <c:v>6068</c:v>
                </c:pt>
                <c:pt idx="6068">
                  <c:v>6069</c:v>
                </c:pt>
                <c:pt idx="6069">
                  <c:v>6070</c:v>
                </c:pt>
                <c:pt idx="6070">
                  <c:v>6071</c:v>
                </c:pt>
                <c:pt idx="6071">
                  <c:v>6072</c:v>
                </c:pt>
                <c:pt idx="6072">
                  <c:v>6073</c:v>
                </c:pt>
                <c:pt idx="6073">
                  <c:v>6074</c:v>
                </c:pt>
                <c:pt idx="6074">
                  <c:v>6075</c:v>
                </c:pt>
                <c:pt idx="6075">
                  <c:v>6076</c:v>
                </c:pt>
                <c:pt idx="6076">
                  <c:v>6077</c:v>
                </c:pt>
                <c:pt idx="6077">
                  <c:v>6078</c:v>
                </c:pt>
                <c:pt idx="6078">
                  <c:v>6079</c:v>
                </c:pt>
                <c:pt idx="6079">
                  <c:v>6080</c:v>
                </c:pt>
                <c:pt idx="6080">
                  <c:v>6081</c:v>
                </c:pt>
                <c:pt idx="6081">
                  <c:v>6082</c:v>
                </c:pt>
                <c:pt idx="6082">
                  <c:v>6083</c:v>
                </c:pt>
                <c:pt idx="6083">
                  <c:v>6084</c:v>
                </c:pt>
                <c:pt idx="6084">
                  <c:v>6085</c:v>
                </c:pt>
                <c:pt idx="6085">
                  <c:v>6086</c:v>
                </c:pt>
                <c:pt idx="6086">
                  <c:v>6087</c:v>
                </c:pt>
                <c:pt idx="6087">
                  <c:v>6088</c:v>
                </c:pt>
                <c:pt idx="6088">
                  <c:v>6089</c:v>
                </c:pt>
                <c:pt idx="6089">
                  <c:v>6090</c:v>
                </c:pt>
                <c:pt idx="6090">
                  <c:v>6091</c:v>
                </c:pt>
                <c:pt idx="6091">
                  <c:v>6092</c:v>
                </c:pt>
                <c:pt idx="6092">
                  <c:v>6093</c:v>
                </c:pt>
                <c:pt idx="6093">
                  <c:v>6094</c:v>
                </c:pt>
                <c:pt idx="6094">
                  <c:v>6095</c:v>
                </c:pt>
                <c:pt idx="6095">
                  <c:v>6096</c:v>
                </c:pt>
                <c:pt idx="6096">
                  <c:v>6097</c:v>
                </c:pt>
                <c:pt idx="6097">
                  <c:v>6098</c:v>
                </c:pt>
                <c:pt idx="6098">
                  <c:v>6099</c:v>
                </c:pt>
                <c:pt idx="6099">
                  <c:v>6100</c:v>
                </c:pt>
                <c:pt idx="6100">
                  <c:v>6101</c:v>
                </c:pt>
                <c:pt idx="6101">
                  <c:v>6102</c:v>
                </c:pt>
                <c:pt idx="6102">
                  <c:v>6103</c:v>
                </c:pt>
                <c:pt idx="6103">
                  <c:v>6104</c:v>
                </c:pt>
                <c:pt idx="6104">
                  <c:v>6105</c:v>
                </c:pt>
                <c:pt idx="6105">
                  <c:v>6106</c:v>
                </c:pt>
                <c:pt idx="6106">
                  <c:v>6107</c:v>
                </c:pt>
                <c:pt idx="6107">
                  <c:v>6108</c:v>
                </c:pt>
                <c:pt idx="6108">
                  <c:v>6109</c:v>
                </c:pt>
                <c:pt idx="6109">
                  <c:v>6110</c:v>
                </c:pt>
                <c:pt idx="6110">
                  <c:v>6111</c:v>
                </c:pt>
                <c:pt idx="6111">
                  <c:v>6112</c:v>
                </c:pt>
                <c:pt idx="6112">
                  <c:v>6113</c:v>
                </c:pt>
                <c:pt idx="6113">
                  <c:v>6114</c:v>
                </c:pt>
                <c:pt idx="6114">
                  <c:v>6115</c:v>
                </c:pt>
                <c:pt idx="6115">
                  <c:v>6116</c:v>
                </c:pt>
                <c:pt idx="6116">
                  <c:v>6117</c:v>
                </c:pt>
                <c:pt idx="6117">
                  <c:v>6118</c:v>
                </c:pt>
                <c:pt idx="6118">
                  <c:v>6119</c:v>
                </c:pt>
                <c:pt idx="6119">
                  <c:v>6120</c:v>
                </c:pt>
                <c:pt idx="6120">
                  <c:v>6121</c:v>
                </c:pt>
                <c:pt idx="6121">
                  <c:v>6122</c:v>
                </c:pt>
                <c:pt idx="6122">
                  <c:v>6123</c:v>
                </c:pt>
                <c:pt idx="6123">
                  <c:v>6124</c:v>
                </c:pt>
                <c:pt idx="6124">
                  <c:v>6125</c:v>
                </c:pt>
                <c:pt idx="6125">
                  <c:v>6126</c:v>
                </c:pt>
                <c:pt idx="6126">
                  <c:v>6127</c:v>
                </c:pt>
                <c:pt idx="6127">
                  <c:v>6128</c:v>
                </c:pt>
                <c:pt idx="6128">
                  <c:v>6129</c:v>
                </c:pt>
                <c:pt idx="6129">
                  <c:v>6130</c:v>
                </c:pt>
                <c:pt idx="6130">
                  <c:v>6131</c:v>
                </c:pt>
                <c:pt idx="6131">
                  <c:v>6132</c:v>
                </c:pt>
                <c:pt idx="6132">
                  <c:v>6133</c:v>
                </c:pt>
                <c:pt idx="6133">
                  <c:v>6134</c:v>
                </c:pt>
                <c:pt idx="6134">
                  <c:v>6135</c:v>
                </c:pt>
                <c:pt idx="6135">
                  <c:v>6136</c:v>
                </c:pt>
                <c:pt idx="6136">
                  <c:v>6137</c:v>
                </c:pt>
                <c:pt idx="6137">
                  <c:v>6138</c:v>
                </c:pt>
                <c:pt idx="6138">
                  <c:v>6139</c:v>
                </c:pt>
                <c:pt idx="6139">
                  <c:v>6140</c:v>
                </c:pt>
                <c:pt idx="6140">
                  <c:v>6141</c:v>
                </c:pt>
                <c:pt idx="6141">
                  <c:v>6142</c:v>
                </c:pt>
                <c:pt idx="6142">
                  <c:v>6143</c:v>
                </c:pt>
                <c:pt idx="6143">
                  <c:v>6144</c:v>
                </c:pt>
                <c:pt idx="6144">
                  <c:v>6145</c:v>
                </c:pt>
                <c:pt idx="6145">
                  <c:v>6146</c:v>
                </c:pt>
                <c:pt idx="6146">
                  <c:v>6147</c:v>
                </c:pt>
                <c:pt idx="6147">
                  <c:v>6148</c:v>
                </c:pt>
                <c:pt idx="6148">
                  <c:v>6149</c:v>
                </c:pt>
                <c:pt idx="6149">
                  <c:v>6150</c:v>
                </c:pt>
                <c:pt idx="6150">
                  <c:v>6151</c:v>
                </c:pt>
                <c:pt idx="6151">
                  <c:v>6152</c:v>
                </c:pt>
                <c:pt idx="6152">
                  <c:v>6153</c:v>
                </c:pt>
                <c:pt idx="6153">
                  <c:v>6154</c:v>
                </c:pt>
                <c:pt idx="6154">
                  <c:v>6155</c:v>
                </c:pt>
                <c:pt idx="6155">
                  <c:v>6156</c:v>
                </c:pt>
                <c:pt idx="6156">
                  <c:v>6157</c:v>
                </c:pt>
                <c:pt idx="6157">
                  <c:v>6158</c:v>
                </c:pt>
                <c:pt idx="6158">
                  <c:v>6159</c:v>
                </c:pt>
                <c:pt idx="6159">
                  <c:v>6160</c:v>
                </c:pt>
                <c:pt idx="6160">
                  <c:v>6161</c:v>
                </c:pt>
                <c:pt idx="6161">
                  <c:v>6162</c:v>
                </c:pt>
                <c:pt idx="6162">
                  <c:v>6163</c:v>
                </c:pt>
                <c:pt idx="6163">
                  <c:v>6164</c:v>
                </c:pt>
                <c:pt idx="6164">
                  <c:v>6165</c:v>
                </c:pt>
                <c:pt idx="6165">
                  <c:v>6166</c:v>
                </c:pt>
                <c:pt idx="6166">
                  <c:v>6167</c:v>
                </c:pt>
                <c:pt idx="6167">
                  <c:v>6168</c:v>
                </c:pt>
                <c:pt idx="6168">
                  <c:v>6169</c:v>
                </c:pt>
                <c:pt idx="6169">
                  <c:v>6170</c:v>
                </c:pt>
                <c:pt idx="6170">
                  <c:v>6171</c:v>
                </c:pt>
                <c:pt idx="6171">
                  <c:v>6172</c:v>
                </c:pt>
                <c:pt idx="6172">
                  <c:v>6173</c:v>
                </c:pt>
                <c:pt idx="6173">
                  <c:v>6174</c:v>
                </c:pt>
                <c:pt idx="6174">
                  <c:v>6175</c:v>
                </c:pt>
                <c:pt idx="6175">
                  <c:v>6176</c:v>
                </c:pt>
                <c:pt idx="6176">
                  <c:v>6177</c:v>
                </c:pt>
                <c:pt idx="6177">
                  <c:v>6178</c:v>
                </c:pt>
                <c:pt idx="6178">
                  <c:v>6179</c:v>
                </c:pt>
                <c:pt idx="6179">
                  <c:v>6180</c:v>
                </c:pt>
                <c:pt idx="6180">
                  <c:v>6181</c:v>
                </c:pt>
                <c:pt idx="6181">
                  <c:v>6182</c:v>
                </c:pt>
                <c:pt idx="6182">
                  <c:v>6183</c:v>
                </c:pt>
                <c:pt idx="6183">
                  <c:v>6184</c:v>
                </c:pt>
                <c:pt idx="6184">
                  <c:v>6185</c:v>
                </c:pt>
                <c:pt idx="6185">
                  <c:v>6186</c:v>
                </c:pt>
                <c:pt idx="6186">
                  <c:v>6187</c:v>
                </c:pt>
                <c:pt idx="6187">
                  <c:v>6188</c:v>
                </c:pt>
                <c:pt idx="6188">
                  <c:v>6189</c:v>
                </c:pt>
                <c:pt idx="6189">
                  <c:v>6190</c:v>
                </c:pt>
                <c:pt idx="6190">
                  <c:v>6191</c:v>
                </c:pt>
                <c:pt idx="6191">
                  <c:v>6192</c:v>
                </c:pt>
                <c:pt idx="6192">
                  <c:v>6193</c:v>
                </c:pt>
                <c:pt idx="6193">
                  <c:v>6194</c:v>
                </c:pt>
                <c:pt idx="6194">
                  <c:v>6195</c:v>
                </c:pt>
                <c:pt idx="6195">
                  <c:v>6196</c:v>
                </c:pt>
                <c:pt idx="6196">
                  <c:v>6197</c:v>
                </c:pt>
                <c:pt idx="6197">
                  <c:v>6198</c:v>
                </c:pt>
                <c:pt idx="6198">
                  <c:v>6199</c:v>
                </c:pt>
                <c:pt idx="6199">
                  <c:v>6200</c:v>
                </c:pt>
                <c:pt idx="6200">
                  <c:v>6201</c:v>
                </c:pt>
                <c:pt idx="6201">
                  <c:v>6202</c:v>
                </c:pt>
                <c:pt idx="6202">
                  <c:v>6203</c:v>
                </c:pt>
                <c:pt idx="6203">
                  <c:v>6204</c:v>
                </c:pt>
                <c:pt idx="6204">
                  <c:v>6205</c:v>
                </c:pt>
                <c:pt idx="6205">
                  <c:v>6206</c:v>
                </c:pt>
                <c:pt idx="6206">
                  <c:v>6207</c:v>
                </c:pt>
                <c:pt idx="6207">
                  <c:v>6208</c:v>
                </c:pt>
                <c:pt idx="6208">
                  <c:v>6209</c:v>
                </c:pt>
                <c:pt idx="6209">
                  <c:v>6210</c:v>
                </c:pt>
                <c:pt idx="6210">
                  <c:v>6211</c:v>
                </c:pt>
                <c:pt idx="6211">
                  <c:v>6212</c:v>
                </c:pt>
                <c:pt idx="6212">
                  <c:v>6213</c:v>
                </c:pt>
                <c:pt idx="6213">
                  <c:v>6214</c:v>
                </c:pt>
                <c:pt idx="6214">
                  <c:v>6215</c:v>
                </c:pt>
                <c:pt idx="6215">
                  <c:v>6216</c:v>
                </c:pt>
                <c:pt idx="6216">
                  <c:v>6217</c:v>
                </c:pt>
                <c:pt idx="6217">
                  <c:v>6218</c:v>
                </c:pt>
                <c:pt idx="6218">
                  <c:v>6219</c:v>
                </c:pt>
                <c:pt idx="6219">
                  <c:v>6220</c:v>
                </c:pt>
                <c:pt idx="6220">
                  <c:v>6221</c:v>
                </c:pt>
                <c:pt idx="6221">
                  <c:v>6222</c:v>
                </c:pt>
                <c:pt idx="6222">
                  <c:v>6223</c:v>
                </c:pt>
                <c:pt idx="6223">
                  <c:v>6224</c:v>
                </c:pt>
                <c:pt idx="6224">
                  <c:v>6225</c:v>
                </c:pt>
                <c:pt idx="6225">
                  <c:v>6226</c:v>
                </c:pt>
                <c:pt idx="6226">
                  <c:v>6227</c:v>
                </c:pt>
                <c:pt idx="6227">
                  <c:v>6228</c:v>
                </c:pt>
                <c:pt idx="6228">
                  <c:v>6229</c:v>
                </c:pt>
                <c:pt idx="6229">
                  <c:v>6230</c:v>
                </c:pt>
                <c:pt idx="6230">
                  <c:v>6231</c:v>
                </c:pt>
                <c:pt idx="6231">
                  <c:v>6232</c:v>
                </c:pt>
                <c:pt idx="6232">
                  <c:v>6233</c:v>
                </c:pt>
                <c:pt idx="6233">
                  <c:v>6234</c:v>
                </c:pt>
                <c:pt idx="6234">
                  <c:v>6235</c:v>
                </c:pt>
                <c:pt idx="6235">
                  <c:v>6236</c:v>
                </c:pt>
                <c:pt idx="6236">
                  <c:v>6237</c:v>
                </c:pt>
                <c:pt idx="6237">
                  <c:v>6238</c:v>
                </c:pt>
                <c:pt idx="6238">
                  <c:v>6239</c:v>
                </c:pt>
                <c:pt idx="6239">
                  <c:v>6240</c:v>
                </c:pt>
                <c:pt idx="6240">
                  <c:v>6241</c:v>
                </c:pt>
                <c:pt idx="6241">
                  <c:v>6242</c:v>
                </c:pt>
                <c:pt idx="6242">
                  <c:v>6243</c:v>
                </c:pt>
                <c:pt idx="6243">
                  <c:v>6244</c:v>
                </c:pt>
                <c:pt idx="6244">
                  <c:v>6245</c:v>
                </c:pt>
                <c:pt idx="6245">
                  <c:v>6246</c:v>
                </c:pt>
                <c:pt idx="6246">
                  <c:v>6247</c:v>
                </c:pt>
                <c:pt idx="6247">
                  <c:v>6248</c:v>
                </c:pt>
                <c:pt idx="6248">
                  <c:v>6249</c:v>
                </c:pt>
                <c:pt idx="6249">
                  <c:v>6250</c:v>
                </c:pt>
                <c:pt idx="6250">
                  <c:v>6251</c:v>
                </c:pt>
                <c:pt idx="6251">
                  <c:v>6252</c:v>
                </c:pt>
                <c:pt idx="6252">
                  <c:v>6253</c:v>
                </c:pt>
                <c:pt idx="6253">
                  <c:v>6254</c:v>
                </c:pt>
                <c:pt idx="6254">
                  <c:v>6255</c:v>
                </c:pt>
                <c:pt idx="6255">
                  <c:v>6256</c:v>
                </c:pt>
                <c:pt idx="6256">
                  <c:v>6257</c:v>
                </c:pt>
                <c:pt idx="6257">
                  <c:v>6258</c:v>
                </c:pt>
                <c:pt idx="6258">
                  <c:v>6259</c:v>
                </c:pt>
                <c:pt idx="6259">
                  <c:v>6260</c:v>
                </c:pt>
                <c:pt idx="6260">
                  <c:v>6261</c:v>
                </c:pt>
                <c:pt idx="6261">
                  <c:v>6262</c:v>
                </c:pt>
                <c:pt idx="6262">
                  <c:v>6263</c:v>
                </c:pt>
                <c:pt idx="6263">
                  <c:v>6264</c:v>
                </c:pt>
                <c:pt idx="6264">
                  <c:v>6265</c:v>
                </c:pt>
                <c:pt idx="6265">
                  <c:v>6266</c:v>
                </c:pt>
                <c:pt idx="6266">
                  <c:v>6267</c:v>
                </c:pt>
                <c:pt idx="6267">
                  <c:v>6268</c:v>
                </c:pt>
                <c:pt idx="6268">
                  <c:v>6269</c:v>
                </c:pt>
                <c:pt idx="6269">
                  <c:v>6270</c:v>
                </c:pt>
                <c:pt idx="6270">
                  <c:v>6271</c:v>
                </c:pt>
                <c:pt idx="6271">
                  <c:v>6272</c:v>
                </c:pt>
                <c:pt idx="6272">
                  <c:v>6273</c:v>
                </c:pt>
                <c:pt idx="6273">
                  <c:v>6274</c:v>
                </c:pt>
                <c:pt idx="6274">
                  <c:v>6275</c:v>
                </c:pt>
                <c:pt idx="6275">
                  <c:v>6276</c:v>
                </c:pt>
                <c:pt idx="6276">
                  <c:v>6277</c:v>
                </c:pt>
                <c:pt idx="6277">
                  <c:v>6278</c:v>
                </c:pt>
                <c:pt idx="6278">
                  <c:v>6279</c:v>
                </c:pt>
                <c:pt idx="6279">
                  <c:v>6280</c:v>
                </c:pt>
                <c:pt idx="6280">
                  <c:v>6281</c:v>
                </c:pt>
                <c:pt idx="6281">
                  <c:v>6282</c:v>
                </c:pt>
                <c:pt idx="6282">
                  <c:v>6283</c:v>
                </c:pt>
                <c:pt idx="6283">
                  <c:v>6284</c:v>
                </c:pt>
                <c:pt idx="6284">
                  <c:v>6285</c:v>
                </c:pt>
                <c:pt idx="6285">
                  <c:v>6286</c:v>
                </c:pt>
                <c:pt idx="6286">
                  <c:v>6287</c:v>
                </c:pt>
                <c:pt idx="6287">
                  <c:v>6288</c:v>
                </c:pt>
                <c:pt idx="6288">
                  <c:v>6289</c:v>
                </c:pt>
                <c:pt idx="6289">
                  <c:v>6290</c:v>
                </c:pt>
                <c:pt idx="6290">
                  <c:v>6291</c:v>
                </c:pt>
                <c:pt idx="6291">
                  <c:v>6292</c:v>
                </c:pt>
                <c:pt idx="6292">
                  <c:v>6293</c:v>
                </c:pt>
                <c:pt idx="6293">
                  <c:v>6294</c:v>
                </c:pt>
                <c:pt idx="6294">
                  <c:v>6295</c:v>
                </c:pt>
                <c:pt idx="6295">
                  <c:v>6296</c:v>
                </c:pt>
                <c:pt idx="6296">
                  <c:v>6297</c:v>
                </c:pt>
                <c:pt idx="6297">
                  <c:v>6298</c:v>
                </c:pt>
                <c:pt idx="6298">
                  <c:v>6299</c:v>
                </c:pt>
                <c:pt idx="6299">
                  <c:v>6300</c:v>
                </c:pt>
                <c:pt idx="6300">
                  <c:v>6301</c:v>
                </c:pt>
                <c:pt idx="6301">
                  <c:v>6302</c:v>
                </c:pt>
                <c:pt idx="6302">
                  <c:v>6303</c:v>
                </c:pt>
                <c:pt idx="6303">
                  <c:v>6304</c:v>
                </c:pt>
                <c:pt idx="6304">
                  <c:v>6305</c:v>
                </c:pt>
                <c:pt idx="6305">
                  <c:v>6306</c:v>
                </c:pt>
                <c:pt idx="6306">
                  <c:v>6307</c:v>
                </c:pt>
                <c:pt idx="6307">
                  <c:v>6308</c:v>
                </c:pt>
                <c:pt idx="6308">
                  <c:v>6309</c:v>
                </c:pt>
                <c:pt idx="6309">
                  <c:v>6310</c:v>
                </c:pt>
                <c:pt idx="6310">
                  <c:v>6311</c:v>
                </c:pt>
                <c:pt idx="6311">
                  <c:v>6312</c:v>
                </c:pt>
                <c:pt idx="6312">
                  <c:v>6313</c:v>
                </c:pt>
                <c:pt idx="6313">
                  <c:v>6314</c:v>
                </c:pt>
                <c:pt idx="6314">
                  <c:v>6315</c:v>
                </c:pt>
                <c:pt idx="6315">
                  <c:v>6316</c:v>
                </c:pt>
                <c:pt idx="6316">
                  <c:v>6317</c:v>
                </c:pt>
                <c:pt idx="6317">
                  <c:v>6318</c:v>
                </c:pt>
                <c:pt idx="6318">
                  <c:v>6319</c:v>
                </c:pt>
                <c:pt idx="6319">
                  <c:v>6320</c:v>
                </c:pt>
                <c:pt idx="6320">
                  <c:v>6321</c:v>
                </c:pt>
                <c:pt idx="6321">
                  <c:v>6322</c:v>
                </c:pt>
                <c:pt idx="6322">
                  <c:v>6323</c:v>
                </c:pt>
                <c:pt idx="6323">
                  <c:v>6324</c:v>
                </c:pt>
                <c:pt idx="6324">
                  <c:v>6325</c:v>
                </c:pt>
                <c:pt idx="6325">
                  <c:v>6326</c:v>
                </c:pt>
                <c:pt idx="6326">
                  <c:v>6327</c:v>
                </c:pt>
                <c:pt idx="6327">
                  <c:v>6328</c:v>
                </c:pt>
                <c:pt idx="6328">
                  <c:v>6329</c:v>
                </c:pt>
                <c:pt idx="6329">
                  <c:v>6330</c:v>
                </c:pt>
                <c:pt idx="6330">
                  <c:v>6331</c:v>
                </c:pt>
                <c:pt idx="6331">
                  <c:v>6332</c:v>
                </c:pt>
                <c:pt idx="6332">
                  <c:v>6333</c:v>
                </c:pt>
                <c:pt idx="6333">
                  <c:v>6334</c:v>
                </c:pt>
                <c:pt idx="6334">
                  <c:v>6335</c:v>
                </c:pt>
                <c:pt idx="6335">
                  <c:v>6336</c:v>
                </c:pt>
                <c:pt idx="6336">
                  <c:v>6337</c:v>
                </c:pt>
                <c:pt idx="6337">
                  <c:v>6338</c:v>
                </c:pt>
                <c:pt idx="6338">
                  <c:v>6339</c:v>
                </c:pt>
                <c:pt idx="6339">
                  <c:v>6340</c:v>
                </c:pt>
                <c:pt idx="6340">
                  <c:v>6341</c:v>
                </c:pt>
                <c:pt idx="6341">
                  <c:v>6342</c:v>
                </c:pt>
                <c:pt idx="6342">
                  <c:v>6343</c:v>
                </c:pt>
                <c:pt idx="6343">
                  <c:v>6344</c:v>
                </c:pt>
                <c:pt idx="6344">
                  <c:v>6345</c:v>
                </c:pt>
                <c:pt idx="6345">
                  <c:v>6346</c:v>
                </c:pt>
                <c:pt idx="6346">
                  <c:v>6347</c:v>
                </c:pt>
                <c:pt idx="6347">
                  <c:v>6348</c:v>
                </c:pt>
                <c:pt idx="6348">
                  <c:v>6349</c:v>
                </c:pt>
                <c:pt idx="6349">
                  <c:v>6350</c:v>
                </c:pt>
                <c:pt idx="6350">
                  <c:v>6351</c:v>
                </c:pt>
                <c:pt idx="6351">
                  <c:v>6352</c:v>
                </c:pt>
                <c:pt idx="6352">
                  <c:v>6353</c:v>
                </c:pt>
                <c:pt idx="6353">
                  <c:v>6354</c:v>
                </c:pt>
                <c:pt idx="6354">
                  <c:v>6355</c:v>
                </c:pt>
                <c:pt idx="6355">
                  <c:v>6356</c:v>
                </c:pt>
                <c:pt idx="6356">
                  <c:v>6357</c:v>
                </c:pt>
                <c:pt idx="6357">
                  <c:v>6358</c:v>
                </c:pt>
                <c:pt idx="6358">
                  <c:v>6359</c:v>
                </c:pt>
                <c:pt idx="6359">
                  <c:v>6360</c:v>
                </c:pt>
                <c:pt idx="6360">
                  <c:v>6361</c:v>
                </c:pt>
                <c:pt idx="6361">
                  <c:v>6362</c:v>
                </c:pt>
                <c:pt idx="6362">
                  <c:v>6363</c:v>
                </c:pt>
                <c:pt idx="6363">
                  <c:v>6364</c:v>
                </c:pt>
                <c:pt idx="6364">
                  <c:v>6365</c:v>
                </c:pt>
                <c:pt idx="6365">
                  <c:v>6366</c:v>
                </c:pt>
                <c:pt idx="6366">
                  <c:v>6367</c:v>
                </c:pt>
                <c:pt idx="6367">
                  <c:v>6368</c:v>
                </c:pt>
                <c:pt idx="6368">
                  <c:v>6369</c:v>
                </c:pt>
                <c:pt idx="6369">
                  <c:v>6370</c:v>
                </c:pt>
                <c:pt idx="6370">
                  <c:v>6371</c:v>
                </c:pt>
                <c:pt idx="6371">
                  <c:v>6372</c:v>
                </c:pt>
                <c:pt idx="6372">
                  <c:v>6373</c:v>
                </c:pt>
                <c:pt idx="6373">
                  <c:v>6374</c:v>
                </c:pt>
                <c:pt idx="6374">
                  <c:v>6375</c:v>
                </c:pt>
                <c:pt idx="6375">
                  <c:v>6376</c:v>
                </c:pt>
                <c:pt idx="6376">
                  <c:v>6377</c:v>
                </c:pt>
                <c:pt idx="6377">
                  <c:v>6378</c:v>
                </c:pt>
                <c:pt idx="6378">
                  <c:v>6379</c:v>
                </c:pt>
                <c:pt idx="6379">
                  <c:v>6380</c:v>
                </c:pt>
                <c:pt idx="6380">
                  <c:v>6381</c:v>
                </c:pt>
                <c:pt idx="6381">
                  <c:v>6382</c:v>
                </c:pt>
                <c:pt idx="6382">
                  <c:v>6383</c:v>
                </c:pt>
                <c:pt idx="6383">
                  <c:v>6384</c:v>
                </c:pt>
                <c:pt idx="6384">
                  <c:v>6385</c:v>
                </c:pt>
                <c:pt idx="6385">
                  <c:v>6386</c:v>
                </c:pt>
                <c:pt idx="6386">
                  <c:v>6387</c:v>
                </c:pt>
                <c:pt idx="6387">
                  <c:v>6388</c:v>
                </c:pt>
                <c:pt idx="6388">
                  <c:v>6389</c:v>
                </c:pt>
                <c:pt idx="6389">
                  <c:v>6390</c:v>
                </c:pt>
                <c:pt idx="6390">
                  <c:v>6391</c:v>
                </c:pt>
                <c:pt idx="6391">
                  <c:v>6392</c:v>
                </c:pt>
                <c:pt idx="6392">
                  <c:v>6393</c:v>
                </c:pt>
                <c:pt idx="6393">
                  <c:v>6394</c:v>
                </c:pt>
                <c:pt idx="6394">
                  <c:v>6395</c:v>
                </c:pt>
                <c:pt idx="6395">
                  <c:v>6396</c:v>
                </c:pt>
                <c:pt idx="6396">
                  <c:v>6397</c:v>
                </c:pt>
                <c:pt idx="6397">
                  <c:v>6398</c:v>
                </c:pt>
                <c:pt idx="6398">
                  <c:v>6399</c:v>
                </c:pt>
                <c:pt idx="6399">
                  <c:v>6400</c:v>
                </c:pt>
                <c:pt idx="6400">
                  <c:v>6401</c:v>
                </c:pt>
                <c:pt idx="6401">
                  <c:v>6402</c:v>
                </c:pt>
                <c:pt idx="6402">
                  <c:v>6403</c:v>
                </c:pt>
                <c:pt idx="6403">
                  <c:v>6404</c:v>
                </c:pt>
                <c:pt idx="6404">
                  <c:v>6405</c:v>
                </c:pt>
                <c:pt idx="6405">
                  <c:v>6406</c:v>
                </c:pt>
                <c:pt idx="6406">
                  <c:v>6407</c:v>
                </c:pt>
                <c:pt idx="6407">
                  <c:v>6408</c:v>
                </c:pt>
                <c:pt idx="6408">
                  <c:v>6409</c:v>
                </c:pt>
                <c:pt idx="6409">
                  <c:v>6410</c:v>
                </c:pt>
                <c:pt idx="6410">
                  <c:v>6411</c:v>
                </c:pt>
                <c:pt idx="6411">
                  <c:v>6412</c:v>
                </c:pt>
                <c:pt idx="6412">
                  <c:v>6413</c:v>
                </c:pt>
                <c:pt idx="6413">
                  <c:v>6414</c:v>
                </c:pt>
                <c:pt idx="6414">
                  <c:v>6415</c:v>
                </c:pt>
                <c:pt idx="6415">
                  <c:v>6416</c:v>
                </c:pt>
                <c:pt idx="6416">
                  <c:v>6417</c:v>
                </c:pt>
                <c:pt idx="6417">
                  <c:v>6418</c:v>
                </c:pt>
                <c:pt idx="6418">
                  <c:v>6419</c:v>
                </c:pt>
                <c:pt idx="6419">
                  <c:v>6420</c:v>
                </c:pt>
                <c:pt idx="6420">
                  <c:v>6421</c:v>
                </c:pt>
                <c:pt idx="6421">
                  <c:v>6422</c:v>
                </c:pt>
                <c:pt idx="6422">
                  <c:v>6423</c:v>
                </c:pt>
                <c:pt idx="6423">
                  <c:v>6424</c:v>
                </c:pt>
                <c:pt idx="6424">
                  <c:v>6425</c:v>
                </c:pt>
                <c:pt idx="6425">
                  <c:v>6426</c:v>
                </c:pt>
                <c:pt idx="6426">
                  <c:v>6427</c:v>
                </c:pt>
                <c:pt idx="6427">
                  <c:v>6428</c:v>
                </c:pt>
                <c:pt idx="6428">
                  <c:v>6429</c:v>
                </c:pt>
                <c:pt idx="6429">
                  <c:v>6430</c:v>
                </c:pt>
                <c:pt idx="6430">
                  <c:v>6431</c:v>
                </c:pt>
                <c:pt idx="6431">
                  <c:v>6432</c:v>
                </c:pt>
                <c:pt idx="6432">
                  <c:v>6433</c:v>
                </c:pt>
                <c:pt idx="6433">
                  <c:v>6434</c:v>
                </c:pt>
                <c:pt idx="6434">
                  <c:v>6435</c:v>
                </c:pt>
                <c:pt idx="6435">
                  <c:v>6436</c:v>
                </c:pt>
                <c:pt idx="6436">
                  <c:v>6437</c:v>
                </c:pt>
                <c:pt idx="6437">
                  <c:v>6438</c:v>
                </c:pt>
                <c:pt idx="6438">
                  <c:v>6439</c:v>
                </c:pt>
                <c:pt idx="6439">
                  <c:v>6440</c:v>
                </c:pt>
                <c:pt idx="6440">
                  <c:v>6441</c:v>
                </c:pt>
                <c:pt idx="6441">
                  <c:v>6442</c:v>
                </c:pt>
                <c:pt idx="6442">
                  <c:v>6443</c:v>
                </c:pt>
                <c:pt idx="6443">
                  <c:v>6444</c:v>
                </c:pt>
                <c:pt idx="6444">
                  <c:v>6445</c:v>
                </c:pt>
                <c:pt idx="6445">
                  <c:v>6446</c:v>
                </c:pt>
                <c:pt idx="6446">
                  <c:v>6447</c:v>
                </c:pt>
                <c:pt idx="6447">
                  <c:v>6448</c:v>
                </c:pt>
                <c:pt idx="6448">
                  <c:v>6449</c:v>
                </c:pt>
                <c:pt idx="6449">
                  <c:v>6450</c:v>
                </c:pt>
                <c:pt idx="6450">
                  <c:v>6451</c:v>
                </c:pt>
                <c:pt idx="6451">
                  <c:v>6452</c:v>
                </c:pt>
                <c:pt idx="6452">
                  <c:v>6453</c:v>
                </c:pt>
                <c:pt idx="6453">
                  <c:v>6454</c:v>
                </c:pt>
                <c:pt idx="6454">
                  <c:v>6455</c:v>
                </c:pt>
                <c:pt idx="6455">
                  <c:v>6456</c:v>
                </c:pt>
                <c:pt idx="6456">
                  <c:v>6457</c:v>
                </c:pt>
                <c:pt idx="6457">
                  <c:v>6458</c:v>
                </c:pt>
                <c:pt idx="6458">
                  <c:v>6459</c:v>
                </c:pt>
                <c:pt idx="6459">
                  <c:v>6460</c:v>
                </c:pt>
                <c:pt idx="6460">
                  <c:v>6461</c:v>
                </c:pt>
                <c:pt idx="6461">
                  <c:v>6462</c:v>
                </c:pt>
                <c:pt idx="6462">
                  <c:v>6463</c:v>
                </c:pt>
                <c:pt idx="6463">
                  <c:v>6464</c:v>
                </c:pt>
                <c:pt idx="6464">
                  <c:v>6465</c:v>
                </c:pt>
                <c:pt idx="6465">
                  <c:v>6466</c:v>
                </c:pt>
                <c:pt idx="6466">
                  <c:v>6467</c:v>
                </c:pt>
                <c:pt idx="6467">
                  <c:v>6468</c:v>
                </c:pt>
                <c:pt idx="6468">
                  <c:v>6469</c:v>
                </c:pt>
                <c:pt idx="6469">
                  <c:v>6470</c:v>
                </c:pt>
                <c:pt idx="6470">
                  <c:v>6471</c:v>
                </c:pt>
                <c:pt idx="6471">
                  <c:v>6472</c:v>
                </c:pt>
                <c:pt idx="6472">
                  <c:v>6473</c:v>
                </c:pt>
                <c:pt idx="6473">
                  <c:v>6474</c:v>
                </c:pt>
                <c:pt idx="6474">
                  <c:v>6475</c:v>
                </c:pt>
                <c:pt idx="6475">
                  <c:v>6476</c:v>
                </c:pt>
                <c:pt idx="6476">
                  <c:v>6477</c:v>
                </c:pt>
                <c:pt idx="6477">
                  <c:v>6478</c:v>
                </c:pt>
                <c:pt idx="6478">
                  <c:v>6479</c:v>
                </c:pt>
                <c:pt idx="6479">
                  <c:v>6480</c:v>
                </c:pt>
                <c:pt idx="6480">
                  <c:v>6481</c:v>
                </c:pt>
                <c:pt idx="6481">
                  <c:v>6482</c:v>
                </c:pt>
                <c:pt idx="6482">
                  <c:v>6483</c:v>
                </c:pt>
                <c:pt idx="6483">
                  <c:v>6484</c:v>
                </c:pt>
                <c:pt idx="6484">
                  <c:v>6485</c:v>
                </c:pt>
                <c:pt idx="6485">
                  <c:v>6486</c:v>
                </c:pt>
                <c:pt idx="6486">
                  <c:v>6487</c:v>
                </c:pt>
                <c:pt idx="6487">
                  <c:v>6488</c:v>
                </c:pt>
                <c:pt idx="6488">
                  <c:v>6489</c:v>
                </c:pt>
                <c:pt idx="6489">
                  <c:v>6490</c:v>
                </c:pt>
                <c:pt idx="6490">
                  <c:v>6491</c:v>
                </c:pt>
                <c:pt idx="6491">
                  <c:v>6492</c:v>
                </c:pt>
                <c:pt idx="6492">
                  <c:v>6493</c:v>
                </c:pt>
                <c:pt idx="6493">
                  <c:v>6494</c:v>
                </c:pt>
                <c:pt idx="6494">
                  <c:v>6495</c:v>
                </c:pt>
                <c:pt idx="6495">
                  <c:v>6496</c:v>
                </c:pt>
                <c:pt idx="6496">
                  <c:v>6497</c:v>
                </c:pt>
                <c:pt idx="6497">
                  <c:v>6498</c:v>
                </c:pt>
                <c:pt idx="6498">
                  <c:v>6499</c:v>
                </c:pt>
                <c:pt idx="6499">
                  <c:v>6500</c:v>
                </c:pt>
                <c:pt idx="6500">
                  <c:v>6501</c:v>
                </c:pt>
                <c:pt idx="6501">
                  <c:v>6502</c:v>
                </c:pt>
                <c:pt idx="6502">
                  <c:v>6503</c:v>
                </c:pt>
                <c:pt idx="6503">
                  <c:v>6504</c:v>
                </c:pt>
                <c:pt idx="6504">
                  <c:v>6505</c:v>
                </c:pt>
                <c:pt idx="6505">
                  <c:v>6506</c:v>
                </c:pt>
                <c:pt idx="6506">
                  <c:v>6507</c:v>
                </c:pt>
                <c:pt idx="6507">
                  <c:v>6508</c:v>
                </c:pt>
                <c:pt idx="6508">
                  <c:v>6509</c:v>
                </c:pt>
                <c:pt idx="6509">
                  <c:v>6510</c:v>
                </c:pt>
                <c:pt idx="6510">
                  <c:v>6511</c:v>
                </c:pt>
                <c:pt idx="6511">
                  <c:v>6512</c:v>
                </c:pt>
                <c:pt idx="6512">
                  <c:v>6513</c:v>
                </c:pt>
                <c:pt idx="6513">
                  <c:v>6514</c:v>
                </c:pt>
                <c:pt idx="6514">
                  <c:v>6515</c:v>
                </c:pt>
                <c:pt idx="6515">
                  <c:v>6516</c:v>
                </c:pt>
                <c:pt idx="6516">
                  <c:v>6517</c:v>
                </c:pt>
                <c:pt idx="6517">
                  <c:v>6518</c:v>
                </c:pt>
                <c:pt idx="6518">
                  <c:v>6519</c:v>
                </c:pt>
                <c:pt idx="6519">
                  <c:v>6520</c:v>
                </c:pt>
                <c:pt idx="6520">
                  <c:v>6521</c:v>
                </c:pt>
                <c:pt idx="6521">
                  <c:v>6522</c:v>
                </c:pt>
                <c:pt idx="6522">
                  <c:v>6523</c:v>
                </c:pt>
                <c:pt idx="6523">
                  <c:v>6524</c:v>
                </c:pt>
                <c:pt idx="6524">
                  <c:v>6525</c:v>
                </c:pt>
                <c:pt idx="6525">
                  <c:v>6526</c:v>
                </c:pt>
                <c:pt idx="6526">
                  <c:v>6527</c:v>
                </c:pt>
                <c:pt idx="6527">
                  <c:v>6528</c:v>
                </c:pt>
                <c:pt idx="6528">
                  <c:v>6529</c:v>
                </c:pt>
                <c:pt idx="6529">
                  <c:v>6530</c:v>
                </c:pt>
                <c:pt idx="6530">
                  <c:v>6531</c:v>
                </c:pt>
                <c:pt idx="6531">
                  <c:v>6532</c:v>
                </c:pt>
                <c:pt idx="6532">
                  <c:v>6533</c:v>
                </c:pt>
                <c:pt idx="6533">
                  <c:v>6534</c:v>
                </c:pt>
                <c:pt idx="6534">
                  <c:v>6535</c:v>
                </c:pt>
                <c:pt idx="6535">
                  <c:v>6536</c:v>
                </c:pt>
                <c:pt idx="6536">
                  <c:v>6537</c:v>
                </c:pt>
                <c:pt idx="6537">
                  <c:v>6538</c:v>
                </c:pt>
                <c:pt idx="6538">
                  <c:v>6539</c:v>
                </c:pt>
                <c:pt idx="6539">
                  <c:v>6540</c:v>
                </c:pt>
                <c:pt idx="6540">
                  <c:v>6541</c:v>
                </c:pt>
                <c:pt idx="6541">
                  <c:v>6542</c:v>
                </c:pt>
                <c:pt idx="6542">
                  <c:v>6543</c:v>
                </c:pt>
                <c:pt idx="6543">
                  <c:v>6544</c:v>
                </c:pt>
                <c:pt idx="6544">
                  <c:v>6545</c:v>
                </c:pt>
                <c:pt idx="6545">
                  <c:v>6546</c:v>
                </c:pt>
                <c:pt idx="6546">
                  <c:v>6547</c:v>
                </c:pt>
                <c:pt idx="6547">
                  <c:v>6548</c:v>
                </c:pt>
                <c:pt idx="6548">
                  <c:v>6549</c:v>
                </c:pt>
                <c:pt idx="6549">
                  <c:v>6550</c:v>
                </c:pt>
                <c:pt idx="6550">
                  <c:v>6551</c:v>
                </c:pt>
                <c:pt idx="6551">
                  <c:v>6552</c:v>
                </c:pt>
                <c:pt idx="6552">
                  <c:v>6553</c:v>
                </c:pt>
                <c:pt idx="6553">
                  <c:v>6554</c:v>
                </c:pt>
                <c:pt idx="6554">
                  <c:v>6555</c:v>
                </c:pt>
                <c:pt idx="6555">
                  <c:v>6556</c:v>
                </c:pt>
                <c:pt idx="6556">
                  <c:v>6557</c:v>
                </c:pt>
                <c:pt idx="6557">
                  <c:v>6558</c:v>
                </c:pt>
                <c:pt idx="6558">
                  <c:v>6559</c:v>
                </c:pt>
                <c:pt idx="6559">
                  <c:v>6560</c:v>
                </c:pt>
                <c:pt idx="6560">
                  <c:v>6561</c:v>
                </c:pt>
                <c:pt idx="6561">
                  <c:v>6562</c:v>
                </c:pt>
                <c:pt idx="6562">
                  <c:v>6563</c:v>
                </c:pt>
                <c:pt idx="6563">
                  <c:v>6564</c:v>
                </c:pt>
                <c:pt idx="6564">
                  <c:v>6565</c:v>
                </c:pt>
                <c:pt idx="6565">
                  <c:v>6566</c:v>
                </c:pt>
                <c:pt idx="6566">
                  <c:v>6567</c:v>
                </c:pt>
                <c:pt idx="6567">
                  <c:v>6568</c:v>
                </c:pt>
                <c:pt idx="6568">
                  <c:v>6569</c:v>
                </c:pt>
                <c:pt idx="6569">
                  <c:v>6570</c:v>
                </c:pt>
                <c:pt idx="6570">
                  <c:v>6571</c:v>
                </c:pt>
                <c:pt idx="6571">
                  <c:v>6572</c:v>
                </c:pt>
                <c:pt idx="6572">
                  <c:v>6573</c:v>
                </c:pt>
                <c:pt idx="6573">
                  <c:v>6574</c:v>
                </c:pt>
                <c:pt idx="6574">
                  <c:v>6575</c:v>
                </c:pt>
                <c:pt idx="6575">
                  <c:v>6576</c:v>
                </c:pt>
                <c:pt idx="6576">
                  <c:v>6577</c:v>
                </c:pt>
                <c:pt idx="6577">
                  <c:v>6578</c:v>
                </c:pt>
                <c:pt idx="6578">
                  <c:v>6579</c:v>
                </c:pt>
                <c:pt idx="6579">
                  <c:v>6580</c:v>
                </c:pt>
                <c:pt idx="6580">
                  <c:v>6581</c:v>
                </c:pt>
                <c:pt idx="6581">
                  <c:v>6582</c:v>
                </c:pt>
                <c:pt idx="6582">
                  <c:v>6583</c:v>
                </c:pt>
                <c:pt idx="6583">
                  <c:v>6584</c:v>
                </c:pt>
                <c:pt idx="6584">
                  <c:v>6585</c:v>
                </c:pt>
                <c:pt idx="6585">
                  <c:v>6586</c:v>
                </c:pt>
                <c:pt idx="6586">
                  <c:v>6587</c:v>
                </c:pt>
                <c:pt idx="6587">
                  <c:v>6588</c:v>
                </c:pt>
                <c:pt idx="6588">
                  <c:v>6589</c:v>
                </c:pt>
                <c:pt idx="6589">
                  <c:v>6590</c:v>
                </c:pt>
                <c:pt idx="6590">
                  <c:v>6591</c:v>
                </c:pt>
                <c:pt idx="6591">
                  <c:v>6592</c:v>
                </c:pt>
                <c:pt idx="6592">
                  <c:v>6593</c:v>
                </c:pt>
                <c:pt idx="6593">
                  <c:v>6594</c:v>
                </c:pt>
                <c:pt idx="6594">
                  <c:v>6595</c:v>
                </c:pt>
                <c:pt idx="6595">
                  <c:v>6596</c:v>
                </c:pt>
                <c:pt idx="6596">
                  <c:v>6597</c:v>
                </c:pt>
                <c:pt idx="6597">
                  <c:v>6598</c:v>
                </c:pt>
                <c:pt idx="6598">
                  <c:v>6599</c:v>
                </c:pt>
                <c:pt idx="6599">
                  <c:v>6600</c:v>
                </c:pt>
                <c:pt idx="6600">
                  <c:v>6601</c:v>
                </c:pt>
                <c:pt idx="6601">
                  <c:v>6602</c:v>
                </c:pt>
                <c:pt idx="6602">
                  <c:v>6603</c:v>
                </c:pt>
                <c:pt idx="6603">
                  <c:v>6604</c:v>
                </c:pt>
                <c:pt idx="6604">
                  <c:v>6605</c:v>
                </c:pt>
                <c:pt idx="6605">
                  <c:v>6606</c:v>
                </c:pt>
                <c:pt idx="6606">
                  <c:v>6607</c:v>
                </c:pt>
                <c:pt idx="6607">
                  <c:v>6608</c:v>
                </c:pt>
                <c:pt idx="6608">
                  <c:v>6609</c:v>
                </c:pt>
                <c:pt idx="6609">
                  <c:v>6610</c:v>
                </c:pt>
                <c:pt idx="6610">
                  <c:v>6611</c:v>
                </c:pt>
                <c:pt idx="6611">
                  <c:v>6612</c:v>
                </c:pt>
                <c:pt idx="6612">
                  <c:v>6613</c:v>
                </c:pt>
                <c:pt idx="6613">
                  <c:v>6614</c:v>
                </c:pt>
                <c:pt idx="6614">
                  <c:v>6615</c:v>
                </c:pt>
                <c:pt idx="6615">
                  <c:v>6616</c:v>
                </c:pt>
                <c:pt idx="6616">
                  <c:v>6617</c:v>
                </c:pt>
                <c:pt idx="6617">
                  <c:v>6618</c:v>
                </c:pt>
                <c:pt idx="6618">
                  <c:v>6619</c:v>
                </c:pt>
                <c:pt idx="6619">
                  <c:v>6620</c:v>
                </c:pt>
                <c:pt idx="6620">
                  <c:v>6621</c:v>
                </c:pt>
                <c:pt idx="6621">
                  <c:v>6622</c:v>
                </c:pt>
                <c:pt idx="6622">
                  <c:v>6623</c:v>
                </c:pt>
                <c:pt idx="6623">
                  <c:v>6624</c:v>
                </c:pt>
                <c:pt idx="6624">
                  <c:v>6625</c:v>
                </c:pt>
                <c:pt idx="6625">
                  <c:v>6626</c:v>
                </c:pt>
                <c:pt idx="6626">
                  <c:v>6627</c:v>
                </c:pt>
                <c:pt idx="6627">
                  <c:v>6628</c:v>
                </c:pt>
                <c:pt idx="6628">
                  <c:v>6629</c:v>
                </c:pt>
                <c:pt idx="6629">
                  <c:v>6630</c:v>
                </c:pt>
                <c:pt idx="6630">
                  <c:v>6631</c:v>
                </c:pt>
                <c:pt idx="6631">
                  <c:v>6632</c:v>
                </c:pt>
                <c:pt idx="6632">
                  <c:v>6633</c:v>
                </c:pt>
                <c:pt idx="6633">
                  <c:v>6634</c:v>
                </c:pt>
                <c:pt idx="6634">
                  <c:v>6635</c:v>
                </c:pt>
                <c:pt idx="6635">
                  <c:v>6636</c:v>
                </c:pt>
                <c:pt idx="6636">
                  <c:v>6637</c:v>
                </c:pt>
                <c:pt idx="6637">
                  <c:v>6638</c:v>
                </c:pt>
                <c:pt idx="6638">
                  <c:v>6639</c:v>
                </c:pt>
                <c:pt idx="6639">
                  <c:v>6640</c:v>
                </c:pt>
                <c:pt idx="6640">
                  <c:v>6641</c:v>
                </c:pt>
                <c:pt idx="6641">
                  <c:v>6642</c:v>
                </c:pt>
                <c:pt idx="6642">
                  <c:v>6643</c:v>
                </c:pt>
                <c:pt idx="6643">
                  <c:v>6644</c:v>
                </c:pt>
                <c:pt idx="6644">
                  <c:v>6645</c:v>
                </c:pt>
                <c:pt idx="6645">
                  <c:v>6646</c:v>
                </c:pt>
                <c:pt idx="6646">
                  <c:v>6647</c:v>
                </c:pt>
                <c:pt idx="6647">
                  <c:v>6648</c:v>
                </c:pt>
                <c:pt idx="6648">
                  <c:v>6649</c:v>
                </c:pt>
                <c:pt idx="6649">
                  <c:v>6650</c:v>
                </c:pt>
                <c:pt idx="6650">
                  <c:v>6651</c:v>
                </c:pt>
                <c:pt idx="6651">
                  <c:v>6652</c:v>
                </c:pt>
                <c:pt idx="6652">
                  <c:v>6653</c:v>
                </c:pt>
                <c:pt idx="6653">
                  <c:v>6654</c:v>
                </c:pt>
                <c:pt idx="6654">
                  <c:v>6655</c:v>
                </c:pt>
                <c:pt idx="6655">
                  <c:v>6656</c:v>
                </c:pt>
                <c:pt idx="6656">
                  <c:v>6657</c:v>
                </c:pt>
                <c:pt idx="6657">
                  <c:v>6658</c:v>
                </c:pt>
                <c:pt idx="6658">
                  <c:v>6659</c:v>
                </c:pt>
                <c:pt idx="6659">
                  <c:v>6660</c:v>
                </c:pt>
                <c:pt idx="6660">
                  <c:v>6661</c:v>
                </c:pt>
                <c:pt idx="6661">
                  <c:v>6662</c:v>
                </c:pt>
                <c:pt idx="6662">
                  <c:v>6663</c:v>
                </c:pt>
                <c:pt idx="6663">
                  <c:v>6664</c:v>
                </c:pt>
                <c:pt idx="6664">
                  <c:v>6665</c:v>
                </c:pt>
                <c:pt idx="6665">
                  <c:v>6666</c:v>
                </c:pt>
                <c:pt idx="6666">
                  <c:v>6667</c:v>
                </c:pt>
                <c:pt idx="6667">
                  <c:v>6668</c:v>
                </c:pt>
                <c:pt idx="6668">
                  <c:v>6669</c:v>
                </c:pt>
                <c:pt idx="6669">
                  <c:v>6670</c:v>
                </c:pt>
                <c:pt idx="6670">
                  <c:v>6671</c:v>
                </c:pt>
                <c:pt idx="6671">
                  <c:v>6672</c:v>
                </c:pt>
                <c:pt idx="6672">
                  <c:v>6673</c:v>
                </c:pt>
                <c:pt idx="6673">
                  <c:v>6674</c:v>
                </c:pt>
                <c:pt idx="6674">
                  <c:v>6675</c:v>
                </c:pt>
                <c:pt idx="6675">
                  <c:v>6676</c:v>
                </c:pt>
                <c:pt idx="6676">
                  <c:v>6677</c:v>
                </c:pt>
                <c:pt idx="6677">
                  <c:v>6678</c:v>
                </c:pt>
                <c:pt idx="6678">
                  <c:v>6679</c:v>
                </c:pt>
                <c:pt idx="6679">
                  <c:v>6680</c:v>
                </c:pt>
                <c:pt idx="6680">
                  <c:v>6681</c:v>
                </c:pt>
                <c:pt idx="6681">
                  <c:v>6682</c:v>
                </c:pt>
                <c:pt idx="6682">
                  <c:v>6683</c:v>
                </c:pt>
                <c:pt idx="6683">
                  <c:v>6684</c:v>
                </c:pt>
                <c:pt idx="6684">
                  <c:v>6685</c:v>
                </c:pt>
                <c:pt idx="6685">
                  <c:v>6686</c:v>
                </c:pt>
                <c:pt idx="6686">
                  <c:v>6687</c:v>
                </c:pt>
                <c:pt idx="6687">
                  <c:v>6688</c:v>
                </c:pt>
                <c:pt idx="6688">
                  <c:v>6689</c:v>
                </c:pt>
                <c:pt idx="6689">
                  <c:v>6690</c:v>
                </c:pt>
                <c:pt idx="6690">
                  <c:v>6691</c:v>
                </c:pt>
                <c:pt idx="6691">
                  <c:v>6692</c:v>
                </c:pt>
                <c:pt idx="6692">
                  <c:v>6693</c:v>
                </c:pt>
                <c:pt idx="6693">
                  <c:v>6694</c:v>
                </c:pt>
                <c:pt idx="6694">
                  <c:v>6695</c:v>
                </c:pt>
                <c:pt idx="6695">
                  <c:v>6696</c:v>
                </c:pt>
                <c:pt idx="6696">
                  <c:v>6697</c:v>
                </c:pt>
                <c:pt idx="6697">
                  <c:v>6698</c:v>
                </c:pt>
                <c:pt idx="6698">
                  <c:v>6699</c:v>
                </c:pt>
                <c:pt idx="6699">
                  <c:v>6700</c:v>
                </c:pt>
                <c:pt idx="6700">
                  <c:v>6701</c:v>
                </c:pt>
                <c:pt idx="6701">
                  <c:v>6702</c:v>
                </c:pt>
                <c:pt idx="6702">
                  <c:v>6703</c:v>
                </c:pt>
                <c:pt idx="6703">
                  <c:v>6704</c:v>
                </c:pt>
                <c:pt idx="6704">
                  <c:v>6705</c:v>
                </c:pt>
                <c:pt idx="6705">
                  <c:v>6706</c:v>
                </c:pt>
                <c:pt idx="6706">
                  <c:v>6707</c:v>
                </c:pt>
                <c:pt idx="6707">
                  <c:v>6708</c:v>
                </c:pt>
                <c:pt idx="6708">
                  <c:v>6709</c:v>
                </c:pt>
                <c:pt idx="6709">
                  <c:v>6710</c:v>
                </c:pt>
                <c:pt idx="6710">
                  <c:v>6711</c:v>
                </c:pt>
                <c:pt idx="6711">
                  <c:v>6712</c:v>
                </c:pt>
                <c:pt idx="6712">
                  <c:v>6713</c:v>
                </c:pt>
                <c:pt idx="6713">
                  <c:v>6714</c:v>
                </c:pt>
                <c:pt idx="6714">
                  <c:v>6715</c:v>
                </c:pt>
                <c:pt idx="6715">
                  <c:v>6716</c:v>
                </c:pt>
                <c:pt idx="6716">
                  <c:v>6717</c:v>
                </c:pt>
                <c:pt idx="6717">
                  <c:v>6718</c:v>
                </c:pt>
                <c:pt idx="6718">
                  <c:v>6719</c:v>
                </c:pt>
                <c:pt idx="6719">
                  <c:v>6720</c:v>
                </c:pt>
                <c:pt idx="6720">
                  <c:v>6721</c:v>
                </c:pt>
                <c:pt idx="6721">
                  <c:v>6722</c:v>
                </c:pt>
                <c:pt idx="6722">
                  <c:v>6723</c:v>
                </c:pt>
                <c:pt idx="6723">
                  <c:v>6724</c:v>
                </c:pt>
                <c:pt idx="6724">
                  <c:v>6725</c:v>
                </c:pt>
                <c:pt idx="6725">
                  <c:v>6726</c:v>
                </c:pt>
                <c:pt idx="6726">
                  <c:v>6727</c:v>
                </c:pt>
                <c:pt idx="6727">
                  <c:v>6728</c:v>
                </c:pt>
                <c:pt idx="6728">
                  <c:v>6729</c:v>
                </c:pt>
                <c:pt idx="6729">
                  <c:v>6730</c:v>
                </c:pt>
                <c:pt idx="6730">
                  <c:v>6731</c:v>
                </c:pt>
                <c:pt idx="6731">
                  <c:v>6732</c:v>
                </c:pt>
                <c:pt idx="6732">
                  <c:v>6733</c:v>
                </c:pt>
                <c:pt idx="6733">
                  <c:v>6734</c:v>
                </c:pt>
                <c:pt idx="6734">
                  <c:v>6735</c:v>
                </c:pt>
                <c:pt idx="6735">
                  <c:v>6736</c:v>
                </c:pt>
                <c:pt idx="6736">
                  <c:v>6737</c:v>
                </c:pt>
                <c:pt idx="6737">
                  <c:v>6738</c:v>
                </c:pt>
                <c:pt idx="6738">
                  <c:v>6739</c:v>
                </c:pt>
                <c:pt idx="6739">
                  <c:v>6740</c:v>
                </c:pt>
                <c:pt idx="6740">
                  <c:v>6741</c:v>
                </c:pt>
                <c:pt idx="6741">
                  <c:v>6742</c:v>
                </c:pt>
                <c:pt idx="6742">
                  <c:v>6743</c:v>
                </c:pt>
                <c:pt idx="6743">
                  <c:v>6744</c:v>
                </c:pt>
                <c:pt idx="6744">
                  <c:v>6745</c:v>
                </c:pt>
                <c:pt idx="6745">
                  <c:v>6746</c:v>
                </c:pt>
                <c:pt idx="6746">
                  <c:v>6747</c:v>
                </c:pt>
                <c:pt idx="6747">
                  <c:v>6748</c:v>
                </c:pt>
                <c:pt idx="6748">
                  <c:v>6749</c:v>
                </c:pt>
                <c:pt idx="6749">
                  <c:v>6750</c:v>
                </c:pt>
                <c:pt idx="6750">
                  <c:v>6751</c:v>
                </c:pt>
                <c:pt idx="6751">
                  <c:v>6752</c:v>
                </c:pt>
                <c:pt idx="6752">
                  <c:v>6753</c:v>
                </c:pt>
                <c:pt idx="6753">
                  <c:v>6754</c:v>
                </c:pt>
                <c:pt idx="6754">
                  <c:v>6755</c:v>
                </c:pt>
                <c:pt idx="6755">
                  <c:v>6756</c:v>
                </c:pt>
                <c:pt idx="6756">
                  <c:v>6757</c:v>
                </c:pt>
                <c:pt idx="6757">
                  <c:v>6758</c:v>
                </c:pt>
                <c:pt idx="6758">
                  <c:v>6759</c:v>
                </c:pt>
                <c:pt idx="6759">
                  <c:v>6760</c:v>
                </c:pt>
                <c:pt idx="6760">
                  <c:v>6761</c:v>
                </c:pt>
                <c:pt idx="6761">
                  <c:v>6762</c:v>
                </c:pt>
                <c:pt idx="6762">
                  <c:v>6763</c:v>
                </c:pt>
                <c:pt idx="6763">
                  <c:v>6764</c:v>
                </c:pt>
                <c:pt idx="6764">
                  <c:v>6765</c:v>
                </c:pt>
                <c:pt idx="6765">
                  <c:v>6766</c:v>
                </c:pt>
                <c:pt idx="6766">
                  <c:v>6767</c:v>
                </c:pt>
                <c:pt idx="6767">
                  <c:v>6768</c:v>
                </c:pt>
                <c:pt idx="6768">
                  <c:v>6769</c:v>
                </c:pt>
                <c:pt idx="6769">
                  <c:v>6770</c:v>
                </c:pt>
                <c:pt idx="6770">
                  <c:v>6771</c:v>
                </c:pt>
                <c:pt idx="6771">
                  <c:v>6772</c:v>
                </c:pt>
                <c:pt idx="6772">
                  <c:v>6773</c:v>
                </c:pt>
                <c:pt idx="6773">
                  <c:v>6774</c:v>
                </c:pt>
                <c:pt idx="6774">
                  <c:v>6775</c:v>
                </c:pt>
                <c:pt idx="6775">
                  <c:v>6776</c:v>
                </c:pt>
                <c:pt idx="6776">
                  <c:v>6777</c:v>
                </c:pt>
                <c:pt idx="6777">
                  <c:v>6778</c:v>
                </c:pt>
                <c:pt idx="6778">
                  <c:v>6779</c:v>
                </c:pt>
                <c:pt idx="6779">
                  <c:v>6780</c:v>
                </c:pt>
                <c:pt idx="6780">
                  <c:v>6781</c:v>
                </c:pt>
                <c:pt idx="6781">
                  <c:v>6782</c:v>
                </c:pt>
                <c:pt idx="6782">
                  <c:v>6783</c:v>
                </c:pt>
                <c:pt idx="6783">
                  <c:v>6784</c:v>
                </c:pt>
                <c:pt idx="6784">
                  <c:v>6785</c:v>
                </c:pt>
                <c:pt idx="6785">
                  <c:v>6786</c:v>
                </c:pt>
                <c:pt idx="6786">
                  <c:v>6787</c:v>
                </c:pt>
                <c:pt idx="6787">
                  <c:v>6788</c:v>
                </c:pt>
                <c:pt idx="6788">
                  <c:v>6789</c:v>
                </c:pt>
                <c:pt idx="6789">
                  <c:v>6790</c:v>
                </c:pt>
                <c:pt idx="6790">
                  <c:v>6791</c:v>
                </c:pt>
                <c:pt idx="6791">
                  <c:v>6792</c:v>
                </c:pt>
                <c:pt idx="6792">
                  <c:v>6793</c:v>
                </c:pt>
                <c:pt idx="6793">
                  <c:v>6794</c:v>
                </c:pt>
                <c:pt idx="6794">
                  <c:v>6795</c:v>
                </c:pt>
                <c:pt idx="6795">
                  <c:v>6796</c:v>
                </c:pt>
                <c:pt idx="6796">
                  <c:v>6797</c:v>
                </c:pt>
                <c:pt idx="6797">
                  <c:v>6798</c:v>
                </c:pt>
                <c:pt idx="6798">
                  <c:v>6799</c:v>
                </c:pt>
                <c:pt idx="6799">
                  <c:v>6800</c:v>
                </c:pt>
                <c:pt idx="6800">
                  <c:v>6801</c:v>
                </c:pt>
                <c:pt idx="6801">
                  <c:v>6802</c:v>
                </c:pt>
                <c:pt idx="6802">
                  <c:v>6803</c:v>
                </c:pt>
                <c:pt idx="6803">
                  <c:v>6804</c:v>
                </c:pt>
                <c:pt idx="6804">
                  <c:v>6805</c:v>
                </c:pt>
                <c:pt idx="6805">
                  <c:v>6806</c:v>
                </c:pt>
                <c:pt idx="6806">
                  <c:v>6807</c:v>
                </c:pt>
                <c:pt idx="6807">
                  <c:v>6808</c:v>
                </c:pt>
                <c:pt idx="6808">
                  <c:v>6809</c:v>
                </c:pt>
                <c:pt idx="6809">
                  <c:v>6810</c:v>
                </c:pt>
                <c:pt idx="6810">
                  <c:v>6811</c:v>
                </c:pt>
                <c:pt idx="6811">
                  <c:v>6812</c:v>
                </c:pt>
                <c:pt idx="6812">
                  <c:v>6813</c:v>
                </c:pt>
                <c:pt idx="6813">
                  <c:v>6814</c:v>
                </c:pt>
                <c:pt idx="6814">
                  <c:v>6815</c:v>
                </c:pt>
                <c:pt idx="6815">
                  <c:v>6816</c:v>
                </c:pt>
                <c:pt idx="6816">
                  <c:v>6817</c:v>
                </c:pt>
                <c:pt idx="6817">
                  <c:v>6818</c:v>
                </c:pt>
                <c:pt idx="6818">
                  <c:v>6819</c:v>
                </c:pt>
                <c:pt idx="6819">
                  <c:v>6820</c:v>
                </c:pt>
                <c:pt idx="6820">
                  <c:v>6821</c:v>
                </c:pt>
                <c:pt idx="6821">
                  <c:v>6822</c:v>
                </c:pt>
                <c:pt idx="6822">
                  <c:v>6823</c:v>
                </c:pt>
                <c:pt idx="6823">
                  <c:v>6824</c:v>
                </c:pt>
                <c:pt idx="6824">
                  <c:v>6825</c:v>
                </c:pt>
                <c:pt idx="6825">
                  <c:v>6826</c:v>
                </c:pt>
                <c:pt idx="6826">
                  <c:v>6827</c:v>
                </c:pt>
                <c:pt idx="6827">
                  <c:v>6828</c:v>
                </c:pt>
                <c:pt idx="6828">
                  <c:v>6829</c:v>
                </c:pt>
                <c:pt idx="6829">
                  <c:v>6830</c:v>
                </c:pt>
                <c:pt idx="6830">
                  <c:v>6831</c:v>
                </c:pt>
                <c:pt idx="6831">
                  <c:v>6832</c:v>
                </c:pt>
                <c:pt idx="6832">
                  <c:v>6833</c:v>
                </c:pt>
                <c:pt idx="6833">
                  <c:v>6834</c:v>
                </c:pt>
                <c:pt idx="6834">
                  <c:v>6835</c:v>
                </c:pt>
                <c:pt idx="6835">
                  <c:v>6836</c:v>
                </c:pt>
                <c:pt idx="6836">
                  <c:v>6837</c:v>
                </c:pt>
                <c:pt idx="6837">
                  <c:v>6838</c:v>
                </c:pt>
                <c:pt idx="6838">
                  <c:v>6839</c:v>
                </c:pt>
                <c:pt idx="6839">
                  <c:v>6840</c:v>
                </c:pt>
                <c:pt idx="6840">
                  <c:v>6841</c:v>
                </c:pt>
                <c:pt idx="6841">
                  <c:v>6842</c:v>
                </c:pt>
                <c:pt idx="6842">
                  <c:v>6843</c:v>
                </c:pt>
                <c:pt idx="6843">
                  <c:v>6844</c:v>
                </c:pt>
                <c:pt idx="6844">
                  <c:v>6845</c:v>
                </c:pt>
                <c:pt idx="6845">
                  <c:v>6846</c:v>
                </c:pt>
                <c:pt idx="6846">
                  <c:v>6847</c:v>
                </c:pt>
                <c:pt idx="6847">
                  <c:v>6848</c:v>
                </c:pt>
                <c:pt idx="6848">
                  <c:v>6849</c:v>
                </c:pt>
                <c:pt idx="6849">
                  <c:v>6850</c:v>
                </c:pt>
                <c:pt idx="6850">
                  <c:v>6851</c:v>
                </c:pt>
                <c:pt idx="6851">
                  <c:v>6852</c:v>
                </c:pt>
                <c:pt idx="6852">
                  <c:v>6853</c:v>
                </c:pt>
                <c:pt idx="6853">
                  <c:v>6854</c:v>
                </c:pt>
                <c:pt idx="6854">
                  <c:v>6855</c:v>
                </c:pt>
                <c:pt idx="6855">
                  <c:v>6856</c:v>
                </c:pt>
                <c:pt idx="6856">
                  <c:v>6857</c:v>
                </c:pt>
                <c:pt idx="6857">
                  <c:v>6858</c:v>
                </c:pt>
                <c:pt idx="6858">
                  <c:v>6859</c:v>
                </c:pt>
                <c:pt idx="6859">
                  <c:v>6860</c:v>
                </c:pt>
                <c:pt idx="6860">
                  <c:v>6861</c:v>
                </c:pt>
                <c:pt idx="6861">
                  <c:v>6862</c:v>
                </c:pt>
                <c:pt idx="6862">
                  <c:v>6863</c:v>
                </c:pt>
                <c:pt idx="6863">
                  <c:v>6864</c:v>
                </c:pt>
                <c:pt idx="6864">
                  <c:v>6865</c:v>
                </c:pt>
                <c:pt idx="6865">
                  <c:v>6866</c:v>
                </c:pt>
                <c:pt idx="6866">
                  <c:v>6867</c:v>
                </c:pt>
                <c:pt idx="6867">
                  <c:v>6868</c:v>
                </c:pt>
                <c:pt idx="6868">
                  <c:v>6869</c:v>
                </c:pt>
                <c:pt idx="6869">
                  <c:v>6870</c:v>
                </c:pt>
                <c:pt idx="6870">
                  <c:v>6871</c:v>
                </c:pt>
                <c:pt idx="6871">
                  <c:v>6872</c:v>
                </c:pt>
                <c:pt idx="6872">
                  <c:v>6873</c:v>
                </c:pt>
                <c:pt idx="6873">
                  <c:v>6874</c:v>
                </c:pt>
                <c:pt idx="6874">
                  <c:v>6875</c:v>
                </c:pt>
                <c:pt idx="6875">
                  <c:v>6876</c:v>
                </c:pt>
                <c:pt idx="6876">
                  <c:v>6877</c:v>
                </c:pt>
                <c:pt idx="6877">
                  <c:v>6878</c:v>
                </c:pt>
                <c:pt idx="6878">
                  <c:v>6879</c:v>
                </c:pt>
                <c:pt idx="6879">
                  <c:v>6880</c:v>
                </c:pt>
                <c:pt idx="6880">
                  <c:v>6881</c:v>
                </c:pt>
                <c:pt idx="6881">
                  <c:v>6882</c:v>
                </c:pt>
                <c:pt idx="6882">
                  <c:v>6883</c:v>
                </c:pt>
                <c:pt idx="6883">
                  <c:v>6884</c:v>
                </c:pt>
                <c:pt idx="6884">
                  <c:v>6885</c:v>
                </c:pt>
                <c:pt idx="6885">
                  <c:v>6886</c:v>
                </c:pt>
                <c:pt idx="6886">
                  <c:v>6887</c:v>
                </c:pt>
                <c:pt idx="6887">
                  <c:v>6888</c:v>
                </c:pt>
                <c:pt idx="6888">
                  <c:v>6889</c:v>
                </c:pt>
                <c:pt idx="6889">
                  <c:v>6890</c:v>
                </c:pt>
                <c:pt idx="6890">
                  <c:v>6891</c:v>
                </c:pt>
                <c:pt idx="6891">
                  <c:v>6892</c:v>
                </c:pt>
                <c:pt idx="6892">
                  <c:v>6893</c:v>
                </c:pt>
                <c:pt idx="6893">
                  <c:v>6894</c:v>
                </c:pt>
                <c:pt idx="6894">
                  <c:v>6895</c:v>
                </c:pt>
                <c:pt idx="6895">
                  <c:v>6896</c:v>
                </c:pt>
                <c:pt idx="6896">
                  <c:v>6897</c:v>
                </c:pt>
                <c:pt idx="6897">
                  <c:v>6898</c:v>
                </c:pt>
                <c:pt idx="6898">
                  <c:v>6899</c:v>
                </c:pt>
                <c:pt idx="6899">
                  <c:v>6900</c:v>
                </c:pt>
                <c:pt idx="6900">
                  <c:v>6901</c:v>
                </c:pt>
                <c:pt idx="6901">
                  <c:v>6902</c:v>
                </c:pt>
                <c:pt idx="6902">
                  <c:v>6903</c:v>
                </c:pt>
                <c:pt idx="6903">
                  <c:v>6904</c:v>
                </c:pt>
                <c:pt idx="6904">
                  <c:v>6905</c:v>
                </c:pt>
                <c:pt idx="6905">
                  <c:v>6906</c:v>
                </c:pt>
                <c:pt idx="6906">
                  <c:v>6907</c:v>
                </c:pt>
                <c:pt idx="6907">
                  <c:v>6908</c:v>
                </c:pt>
                <c:pt idx="6908">
                  <c:v>6909</c:v>
                </c:pt>
                <c:pt idx="6909">
                  <c:v>6910</c:v>
                </c:pt>
                <c:pt idx="6910">
                  <c:v>6911</c:v>
                </c:pt>
                <c:pt idx="6911">
                  <c:v>6912</c:v>
                </c:pt>
                <c:pt idx="6912">
                  <c:v>6913</c:v>
                </c:pt>
                <c:pt idx="6913">
                  <c:v>6914</c:v>
                </c:pt>
                <c:pt idx="6914">
                  <c:v>6915</c:v>
                </c:pt>
                <c:pt idx="6915">
                  <c:v>6916</c:v>
                </c:pt>
                <c:pt idx="6916">
                  <c:v>6917</c:v>
                </c:pt>
                <c:pt idx="6917">
                  <c:v>6918</c:v>
                </c:pt>
                <c:pt idx="6918">
                  <c:v>6919</c:v>
                </c:pt>
                <c:pt idx="6919">
                  <c:v>6920</c:v>
                </c:pt>
                <c:pt idx="6920">
                  <c:v>6921</c:v>
                </c:pt>
                <c:pt idx="6921">
                  <c:v>6922</c:v>
                </c:pt>
                <c:pt idx="6922">
                  <c:v>6923</c:v>
                </c:pt>
                <c:pt idx="6923">
                  <c:v>6924</c:v>
                </c:pt>
                <c:pt idx="6924">
                  <c:v>6925</c:v>
                </c:pt>
                <c:pt idx="6925">
                  <c:v>6926</c:v>
                </c:pt>
                <c:pt idx="6926">
                  <c:v>6927</c:v>
                </c:pt>
                <c:pt idx="6927">
                  <c:v>6928</c:v>
                </c:pt>
                <c:pt idx="6928">
                  <c:v>6929</c:v>
                </c:pt>
                <c:pt idx="6929">
                  <c:v>6930</c:v>
                </c:pt>
                <c:pt idx="6930">
                  <c:v>6931</c:v>
                </c:pt>
                <c:pt idx="6931">
                  <c:v>6932</c:v>
                </c:pt>
                <c:pt idx="6932">
                  <c:v>6933</c:v>
                </c:pt>
                <c:pt idx="6933">
                  <c:v>6934</c:v>
                </c:pt>
                <c:pt idx="6934">
                  <c:v>6935</c:v>
                </c:pt>
                <c:pt idx="6935">
                  <c:v>6936</c:v>
                </c:pt>
                <c:pt idx="6936">
                  <c:v>6937</c:v>
                </c:pt>
                <c:pt idx="6937">
                  <c:v>6938</c:v>
                </c:pt>
                <c:pt idx="6938">
                  <c:v>6939</c:v>
                </c:pt>
                <c:pt idx="6939">
                  <c:v>6940</c:v>
                </c:pt>
                <c:pt idx="6940">
                  <c:v>6941</c:v>
                </c:pt>
                <c:pt idx="6941">
                  <c:v>6942</c:v>
                </c:pt>
                <c:pt idx="6942">
                  <c:v>6943</c:v>
                </c:pt>
                <c:pt idx="6943">
                  <c:v>6944</c:v>
                </c:pt>
                <c:pt idx="6944">
                  <c:v>6945</c:v>
                </c:pt>
                <c:pt idx="6945">
                  <c:v>6946</c:v>
                </c:pt>
                <c:pt idx="6946">
                  <c:v>6947</c:v>
                </c:pt>
                <c:pt idx="6947">
                  <c:v>6948</c:v>
                </c:pt>
                <c:pt idx="6948">
                  <c:v>6949</c:v>
                </c:pt>
                <c:pt idx="6949">
                  <c:v>6950</c:v>
                </c:pt>
                <c:pt idx="6950">
                  <c:v>6951</c:v>
                </c:pt>
                <c:pt idx="6951">
                  <c:v>6952</c:v>
                </c:pt>
                <c:pt idx="6952">
                  <c:v>6953</c:v>
                </c:pt>
                <c:pt idx="6953">
                  <c:v>6954</c:v>
                </c:pt>
                <c:pt idx="6954">
                  <c:v>6955</c:v>
                </c:pt>
                <c:pt idx="6955">
                  <c:v>6956</c:v>
                </c:pt>
                <c:pt idx="6956">
                  <c:v>6957</c:v>
                </c:pt>
                <c:pt idx="6957">
                  <c:v>6958</c:v>
                </c:pt>
                <c:pt idx="6958">
                  <c:v>6959</c:v>
                </c:pt>
                <c:pt idx="6959">
                  <c:v>6960</c:v>
                </c:pt>
                <c:pt idx="6960">
                  <c:v>6961</c:v>
                </c:pt>
                <c:pt idx="6961">
                  <c:v>6962</c:v>
                </c:pt>
                <c:pt idx="6962">
                  <c:v>6963</c:v>
                </c:pt>
                <c:pt idx="6963">
                  <c:v>6964</c:v>
                </c:pt>
                <c:pt idx="6964">
                  <c:v>6965</c:v>
                </c:pt>
                <c:pt idx="6965">
                  <c:v>6966</c:v>
                </c:pt>
                <c:pt idx="6966">
                  <c:v>6967</c:v>
                </c:pt>
                <c:pt idx="6967">
                  <c:v>6968</c:v>
                </c:pt>
                <c:pt idx="6968">
                  <c:v>6969</c:v>
                </c:pt>
                <c:pt idx="6969">
                  <c:v>6970</c:v>
                </c:pt>
                <c:pt idx="6970">
                  <c:v>6971</c:v>
                </c:pt>
                <c:pt idx="6971">
                  <c:v>6972</c:v>
                </c:pt>
                <c:pt idx="6972">
                  <c:v>6973</c:v>
                </c:pt>
                <c:pt idx="6973">
                  <c:v>6974</c:v>
                </c:pt>
                <c:pt idx="6974">
                  <c:v>6975</c:v>
                </c:pt>
                <c:pt idx="6975">
                  <c:v>6976</c:v>
                </c:pt>
                <c:pt idx="6976">
                  <c:v>6977</c:v>
                </c:pt>
                <c:pt idx="6977">
                  <c:v>6978</c:v>
                </c:pt>
                <c:pt idx="6978">
                  <c:v>6979</c:v>
                </c:pt>
                <c:pt idx="6979">
                  <c:v>6980</c:v>
                </c:pt>
                <c:pt idx="6980">
                  <c:v>6981</c:v>
                </c:pt>
                <c:pt idx="6981">
                  <c:v>6982</c:v>
                </c:pt>
                <c:pt idx="6982">
                  <c:v>6983</c:v>
                </c:pt>
                <c:pt idx="6983">
                  <c:v>6984</c:v>
                </c:pt>
                <c:pt idx="6984">
                  <c:v>6985</c:v>
                </c:pt>
                <c:pt idx="6985">
                  <c:v>6986</c:v>
                </c:pt>
                <c:pt idx="6986">
                  <c:v>6987</c:v>
                </c:pt>
                <c:pt idx="6987">
                  <c:v>6988</c:v>
                </c:pt>
                <c:pt idx="6988">
                  <c:v>6989</c:v>
                </c:pt>
                <c:pt idx="6989">
                  <c:v>6990</c:v>
                </c:pt>
                <c:pt idx="6990">
                  <c:v>6991</c:v>
                </c:pt>
                <c:pt idx="6991">
                  <c:v>6992</c:v>
                </c:pt>
                <c:pt idx="6992">
                  <c:v>6993</c:v>
                </c:pt>
                <c:pt idx="6993">
                  <c:v>6994</c:v>
                </c:pt>
                <c:pt idx="6994">
                  <c:v>6995</c:v>
                </c:pt>
                <c:pt idx="6995">
                  <c:v>6996</c:v>
                </c:pt>
                <c:pt idx="6996">
                  <c:v>6997</c:v>
                </c:pt>
                <c:pt idx="6997">
                  <c:v>6998</c:v>
                </c:pt>
                <c:pt idx="6998">
                  <c:v>6999</c:v>
                </c:pt>
                <c:pt idx="6999">
                  <c:v>7000</c:v>
                </c:pt>
                <c:pt idx="7000">
                  <c:v>7001</c:v>
                </c:pt>
                <c:pt idx="7001">
                  <c:v>7002</c:v>
                </c:pt>
                <c:pt idx="7002">
                  <c:v>7003</c:v>
                </c:pt>
                <c:pt idx="7003">
                  <c:v>7004</c:v>
                </c:pt>
                <c:pt idx="7004">
                  <c:v>7005</c:v>
                </c:pt>
                <c:pt idx="7005">
                  <c:v>7006</c:v>
                </c:pt>
                <c:pt idx="7006">
                  <c:v>7007</c:v>
                </c:pt>
                <c:pt idx="7007">
                  <c:v>7008</c:v>
                </c:pt>
                <c:pt idx="7008">
                  <c:v>7009</c:v>
                </c:pt>
                <c:pt idx="7009">
                  <c:v>7010</c:v>
                </c:pt>
                <c:pt idx="7010">
                  <c:v>7011</c:v>
                </c:pt>
                <c:pt idx="7011">
                  <c:v>7012</c:v>
                </c:pt>
                <c:pt idx="7012">
                  <c:v>7013</c:v>
                </c:pt>
                <c:pt idx="7013">
                  <c:v>7014</c:v>
                </c:pt>
                <c:pt idx="7014">
                  <c:v>7015</c:v>
                </c:pt>
                <c:pt idx="7015">
                  <c:v>7016</c:v>
                </c:pt>
                <c:pt idx="7016">
                  <c:v>7017</c:v>
                </c:pt>
                <c:pt idx="7017">
                  <c:v>7018</c:v>
                </c:pt>
                <c:pt idx="7018">
                  <c:v>7019</c:v>
                </c:pt>
                <c:pt idx="7019">
                  <c:v>7020</c:v>
                </c:pt>
                <c:pt idx="7020">
                  <c:v>7021</c:v>
                </c:pt>
                <c:pt idx="7021">
                  <c:v>7022</c:v>
                </c:pt>
                <c:pt idx="7022">
                  <c:v>7023</c:v>
                </c:pt>
                <c:pt idx="7023">
                  <c:v>7024</c:v>
                </c:pt>
                <c:pt idx="7024">
                  <c:v>7025</c:v>
                </c:pt>
                <c:pt idx="7025">
                  <c:v>7026</c:v>
                </c:pt>
                <c:pt idx="7026">
                  <c:v>7027</c:v>
                </c:pt>
                <c:pt idx="7027">
                  <c:v>7028</c:v>
                </c:pt>
                <c:pt idx="7028">
                  <c:v>7029</c:v>
                </c:pt>
                <c:pt idx="7029">
                  <c:v>7030</c:v>
                </c:pt>
                <c:pt idx="7030">
                  <c:v>7031</c:v>
                </c:pt>
                <c:pt idx="7031">
                  <c:v>7032</c:v>
                </c:pt>
                <c:pt idx="7032">
                  <c:v>7033</c:v>
                </c:pt>
                <c:pt idx="7033">
                  <c:v>7034</c:v>
                </c:pt>
                <c:pt idx="7034">
                  <c:v>7035</c:v>
                </c:pt>
                <c:pt idx="7035">
                  <c:v>7036</c:v>
                </c:pt>
                <c:pt idx="7036">
                  <c:v>7037</c:v>
                </c:pt>
                <c:pt idx="7037">
                  <c:v>7038</c:v>
                </c:pt>
                <c:pt idx="7038">
                  <c:v>7039</c:v>
                </c:pt>
                <c:pt idx="7039">
                  <c:v>7040</c:v>
                </c:pt>
                <c:pt idx="7040">
                  <c:v>7041</c:v>
                </c:pt>
                <c:pt idx="7041">
                  <c:v>7042</c:v>
                </c:pt>
                <c:pt idx="7042">
                  <c:v>7043</c:v>
                </c:pt>
                <c:pt idx="7043">
                  <c:v>7044</c:v>
                </c:pt>
                <c:pt idx="7044">
                  <c:v>7045</c:v>
                </c:pt>
                <c:pt idx="7045">
                  <c:v>7046</c:v>
                </c:pt>
                <c:pt idx="7046">
                  <c:v>7047</c:v>
                </c:pt>
                <c:pt idx="7047">
                  <c:v>7048</c:v>
                </c:pt>
                <c:pt idx="7048">
                  <c:v>7049</c:v>
                </c:pt>
                <c:pt idx="7049">
                  <c:v>7050</c:v>
                </c:pt>
                <c:pt idx="7050">
                  <c:v>7051</c:v>
                </c:pt>
                <c:pt idx="7051">
                  <c:v>7052</c:v>
                </c:pt>
                <c:pt idx="7052">
                  <c:v>7053</c:v>
                </c:pt>
                <c:pt idx="7053">
                  <c:v>7054</c:v>
                </c:pt>
                <c:pt idx="7054">
                  <c:v>7055</c:v>
                </c:pt>
                <c:pt idx="7055">
                  <c:v>7056</c:v>
                </c:pt>
                <c:pt idx="7056">
                  <c:v>7057</c:v>
                </c:pt>
                <c:pt idx="7057">
                  <c:v>7058</c:v>
                </c:pt>
                <c:pt idx="7058">
                  <c:v>7059</c:v>
                </c:pt>
                <c:pt idx="7059">
                  <c:v>7060</c:v>
                </c:pt>
                <c:pt idx="7060">
                  <c:v>7061</c:v>
                </c:pt>
                <c:pt idx="7061">
                  <c:v>7062</c:v>
                </c:pt>
                <c:pt idx="7062">
                  <c:v>7063</c:v>
                </c:pt>
                <c:pt idx="7063">
                  <c:v>7064</c:v>
                </c:pt>
                <c:pt idx="7064">
                  <c:v>7065</c:v>
                </c:pt>
                <c:pt idx="7065">
                  <c:v>7066</c:v>
                </c:pt>
                <c:pt idx="7066">
                  <c:v>7067</c:v>
                </c:pt>
                <c:pt idx="7067">
                  <c:v>7068</c:v>
                </c:pt>
                <c:pt idx="7068">
                  <c:v>7069</c:v>
                </c:pt>
                <c:pt idx="7069">
                  <c:v>7070</c:v>
                </c:pt>
                <c:pt idx="7070">
                  <c:v>7071</c:v>
                </c:pt>
                <c:pt idx="7071">
                  <c:v>7072</c:v>
                </c:pt>
                <c:pt idx="7072">
                  <c:v>7073</c:v>
                </c:pt>
                <c:pt idx="7073">
                  <c:v>7074</c:v>
                </c:pt>
                <c:pt idx="7074">
                  <c:v>7075</c:v>
                </c:pt>
                <c:pt idx="7075">
                  <c:v>7076</c:v>
                </c:pt>
                <c:pt idx="7076">
                  <c:v>7077</c:v>
                </c:pt>
                <c:pt idx="7077">
                  <c:v>7078</c:v>
                </c:pt>
                <c:pt idx="7078">
                  <c:v>7079</c:v>
                </c:pt>
                <c:pt idx="7079">
                  <c:v>7080</c:v>
                </c:pt>
                <c:pt idx="7080">
                  <c:v>7081</c:v>
                </c:pt>
                <c:pt idx="7081">
                  <c:v>7082</c:v>
                </c:pt>
                <c:pt idx="7082">
                  <c:v>7083</c:v>
                </c:pt>
                <c:pt idx="7083">
                  <c:v>7084</c:v>
                </c:pt>
                <c:pt idx="7084">
                  <c:v>7085</c:v>
                </c:pt>
                <c:pt idx="7085">
                  <c:v>7086</c:v>
                </c:pt>
                <c:pt idx="7086">
                  <c:v>7087</c:v>
                </c:pt>
                <c:pt idx="7087">
                  <c:v>7088</c:v>
                </c:pt>
                <c:pt idx="7088">
                  <c:v>7089</c:v>
                </c:pt>
                <c:pt idx="7089">
                  <c:v>7090</c:v>
                </c:pt>
                <c:pt idx="7090">
                  <c:v>7091</c:v>
                </c:pt>
                <c:pt idx="7091">
                  <c:v>7092</c:v>
                </c:pt>
                <c:pt idx="7092">
                  <c:v>7093</c:v>
                </c:pt>
                <c:pt idx="7093">
                  <c:v>7094</c:v>
                </c:pt>
                <c:pt idx="7094">
                  <c:v>7095</c:v>
                </c:pt>
                <c:pt idx="7095">
                  <c:v>7096</c:v>
                </c:pt>
                <c:pt idx="7096">
                  <c:v>7097</c:v>
                </c:pt>
                <c:pt idx="7097">
                  <c:v>7098</c:v>
                </c:pt>
                <c:pt idx="7098">
                  <c:v>7099</c:v>
                </c:pt>
                <c:pt idx="7099">
                  <c:v>7100</c:v>
                </c:pt>
                <c:pt idx="7100">
                  <c:v>7101</c:v>
                </c:pt>
                <c:pt idx="7101">
                  <c:v>7102</c:v>
                </c:pt>
                <c:pt idx="7102">
                  <c:v>7103</c:v>
                </c:pt>
                <c:pt idx="7103">
                  <c:v>7104</c:v>
                </c:pt>
                <c:pt idx="7104">
                  <c:v>7105</c:v>
                </c:pt>
                <c:pt idx="7105">
                  <c:v>7106</c:v>
                </c:pt>
                <c:pt idx="7106">
                  <c:v>7107</c:v>
                </c:pt>
                <c:pt idx="7107">
                  <c:v>7108</c:v>
                </c:pt>
                <c:pt idx="7108">
                  <c:v>7109</c:v>
                </c:pt>
                <c:pt idx="7109">
                  <c:v>7110</c:v>
                </c:pt>
                <c:pt idx="7110">
                  <c:v>7111</c:v>
                </c:pt>
                <c:pt idx="7111">
                  <c:v>7112</c:v>
                </c:pt>
                <c:pt idx="7112">
                  <c:v>7113</c:v>
                </c:pt>
                <c:pt idx="7113">
                  <c:v>7114</c:v>
                </c:pt>
                <c:pt idx="7114">
                  <c:v>7115</c:v>
                </c:pt>
                <c:pt idx="7115">
                  <c:v>7116</c:v>
                </c:pt>
                <c:pt idx="7116">
                  <c:v>7117</c:v>
                </c:pt>
                <c:pt idx="7117">
                  <c:v>7118</c:v>
                </c:pt>
                <c:pt idx="7118">
                  <c:v>7119</c:v>
                </c:pt>
                <c:pt idx="7119">
                  <c:v>7120</c:v>
                </c:pt>
                <c:pt idx="7120">
                  <c:v>7121</c:v>
                </c:pt>
                <c:pt idx="7121">
                  <c:v>7122</c:v>
                </c:pt>
                <c:pt idx="7122">
                  <c:v>7123</c:v>
                </c:pt>
                <c:pt idx="7123">
                  <c:v>7124</c:v>
                </c:pt>
                <c:pt idx="7124">
                  <c:v>7125</c:v>
                </c:pt>
                <c:pt idx="7125">
                  <c:v>7126</c:v>
                </c:pt>
                <c:pt idx="7126">
                  <c:v>7127</c:v>
                </c:pt>
                <c:pt idx="7127">
                  <c:v>7128</c:v>
                </c:pt>
                <c:pt idx="7128">
                  <c:v>7129</c:v>
                </c:pt>
                <c:pt idx="7129">
                  <c:v>7130</c:v>
                </c:pt>
                <c:pt idx="7130">
                  <c:v>7131</c:v>
                </c:pt>
                <c:pt idx="7131">
                  <c:v>7132</c:v>
                </c:pt>
                <c:pt idx="7132">
                  <c:v>7133</c:v>
                </c:pt>
                <c:pt idx="7133">
                  <c:v>7134</c:v>
                </c:pt>
                <c:pt idx="7134">
                  <c:v>7135</c:v>
                </c:pt>
                <c:pt idx="7135">
                  <c:v>7136</c:v>
                </c:pt>
                <c:pt idx="7136">
                  <c:v>7137</c:v>
                </c:pt>
                <c:pt idx="7137">
                  <c:v>7138</c:v>
                </c:pt>
                <c:pt idx="7138">
                  <c:v>7139</c:v>
                </c:pt>
                <c:pt idx="7139">
                  <c:v>7140</c:v>
                </c:pt>
                <c:pt idx="7140">
                  <c:v>7141</c:v>
                </c:pt>
                <c:pt idx="7141">
                  <c:v>7142</c:v>
                </c:pt>
                <c:pt idx="7142">
                  <c:v>7143</c:v>
                </c:pt>
                <c:pt idx="7143">
                  <c:v>7144</c:v>
                </c:pt>
                <c:pt idx="7144">
                  <c:v>7145</c:v>
                </c:pt>
                <c:pt idx="7145">
                  <c:v>7146</c:v>
                </c:pt>
                <c:pt idx="7146">
                  <c:v>7147</c:v>
                </c:pt>
                <c:pt idx="7147">
                  <c:v>7148</c:v>
                </c:pt>
                <c:pt idx="7148">
                  <c:v>7149</c:v>
                </c:pt>
                <c:pt idx="7149">
                  <c:v>7150</c:v>
                </c:pt>
                <c:pt idx="7150">
                  <c:v>7151</c:v>
                </c:pt>
                <c:pt idx="7151">
                  <c:v>7152</c:v>
                </c:pt>
                <c:pt idx="7152">
                  <c:v>7153</c:v>
                </c:pt>
                <c:pt idx="7153">
                  <c:v>7154</c:v>
                </c:pt>
                <c:pt idx="7154">
                  <c:v>7155</c:v>
                </c:pt>
                <c:pt idx="7155">
                  <c:v>7156</c:v>
                </c:pt>
                <c:pt idx="7156">
                  <c:v>7157</c:v>
                </c:pt>
                <c:pt idx="7157">
                  <c:v>7158</c:v>
                </c:pt>
                <c:pt idx="7158">
                  <c:v>7159</c:v>
                </c:pt>
                <c:pt idx="7159">
                  <c:v>7160</c:v>
                </c:pt>
                <c:pt idx="7160">
                  <c:v>7161</c:v>
                </c:pt>
                <c:pt idx="7161">
                  <c:v>7162</c:v>
                </c:pt>
                <c:pt idx="7162">
                  <c:v>7163</c:v>
                </c:pt>
                <c:pt idx="7163">
                  <c:v>7164</c:v>
                </c:pt>
                <c:pt idx="7164">
                  <c:v>7165</c:v>
                </c:pt>
                <c:pt idx="7165">
                  <c:v>7166</c:v>
                </c:pt>
                <c:pt idx="7166">
                  <c:v>7167</c:v>
                </c:pt>
                <c:pt idx="7167">
                  <c:v>7168</c:v>
                </c:pt>
                <c:pt idx="7168">
                  <c:v>7169</c:v>
                </c:pt>
                <c:pt idx="7169">
                  <c:v>7170</c:v>
                </c:pt>
                <c:pt idx="7170">
                  <c:v>7171</c:v>
                </c:pt>
                <c:pt idx="7171">
                  <c:v>7172</c:v>
                </c:pt>
                <c:pt idx="7172">
                  <c:v>7173</c:v>
                </c:pt>
                <c:pt idx="7173">
                  <c:v>7174</c:v>
                </c:pt>
                <c:pt idx="7174">
                  <c:v>7175</c:v>
                </c:pt>
                <c:pt idx="7175">
                  <c:v>7176</c:v>
                </c:pt>
                <c:pt idx="7176">
                  <c:v>7177</c:v>
                </c:pt>
                <c:pt idx="7177">
                  <c:v>7178</c:v>
                </c:pt>
                <c:pt idx="7178">
                  <c:v>7179</c:v>
                </c:pt>
                <c:pt idx="7179">
                  <c:v>7180</c:v>
                </c:pt>
                <c:pt idx="7180">
                  <c:v>7181</c:v>
                </c:pt>
                <c:pt idx="7181">
                  <c:v>7182</c:v>
                </c:pt>
                <c:pt idx="7182">
                  <c:v>7183</c:v>
                </c:pt>
                <c:pt idx="7183">
                  <c:v>7184</c:v>
                </c:pt>
                <c:pt idx="7184">
                  <c:v>7185</c:v>
                </c:pt>
                <c:pt idx="7185">
                  <c:v>7186</c:v>
                </c:pt>
                <c:pt idx="7186">
                  <c:v>7187</c:v>
                </c:pt>
                <c:pt idx="7187">
                  <c:v>7188</c:v>
                </c:pt>
                <c:pt idx="7188">
                  <c:v>7189</c:v>
                </c:pt>
                <c:pt idx="7189">
                  <c:v>7190</c:v>
                </c:pt>
                <c:pt idx="7190">
                  <c:v>7191</c:v>
                </c:pt>
                <c:pt idx="7191">
                  <c:v>7192</c:v>
                </c:pt>
                <c:pt idx="7192">
                  <c:v>7193</c:v>
                </c:pt>
                <c:pt idx="7193">
                  <c:v>7194</c:v>
                </c:pt>
                <c:pt idx="7194">
                  <c:v>7195</c:v>
                </c:pt>
                <c:pt idx="7195">
                  <c:v>7196</c:v>
                </c:pt>
                <c:pt idx="7196">
                  <c:v>7197</c:v>
                </c:pt>
                <c:pt idx="7197">
                  <c:v>7198</c:v>
                </c:pt>
                <c:pt idx="7198">
                  <c:v>7199</c:v>
                </c:pt>
                <c:pt idx="7199">
                  <c:v>7200</c:v>
                </c:pt>
                <c:pt idx="7200">
                  <c:v>7201</c:v>
                </c:pt>
                <c:pt idx="7201">
                  <c:v>7202</c:v>
                </c:pt>
                <c:pt idx="7202">
                  <c:v>7203</c:v>
                </c:pt>
                <c:pt idx="7203">
                  <c:v>7204</c:v>
                </c:pt>
                <c:pt idx="7204">
                  <c:v>7205</c:v>
                </c:pt>
                <c:pt idx="7205">
                  <c:v>7206</c:v>
                </c:pt>
                <c:pt idx="7206">
                  <c:v>7207</c:v>
                </c:pt>
                <c:pt idx="7207">
                  <c:v>7208</c:v>
                </c:pt>
                <c:pt idx="7208">
                  <c:v>7209</c:v>
                </c:pt>
                <c:pt idx="7209">
                  <c:v>7210</c:v>
                </c:pt>
                <c:pt idx="7210">
                  <c:v>7211</c:v>
                </c:pt>
                <c:pt idx="7211">
                  <c:v>7212</c:v>
                </c:pt>
                <c:pt idx="7212">
                  <c:v>7213</c:v>
                </c:pt>
                <c:pt idx="7213">
                  <c:v>7214</c:v>
                </c:pt>
                <c:pt idx="7214">
                  <c:v>7215</c:v>
                </c:pt>
                <c:pt idx="7215">
                  <c:v>7216</c:v>
                </c:pt>
                <c:pt idx="7216">
                  <c:v>7217</c:v>
                </c:pt>
                <c:pt idx="7217">
                  <c:v>7218</c:v>
                </c:pt>
                <c:pt idx="7218">
                  <c:v>7219</c:v>
                </c:pt>
                <c:pt idx="7219">
                  <c:v>7220</c:v>
                </c:pt>
                <c:pt idx="7220">
                  <c:v>7221</c:v>
                </c:pt>
                <c:pt idx="7221">
                  <c:v>7222</c:v>
                </c:pt>
                <c:pt idx="7222">
                  <c:v>7223</c:v>
                </c:pt>
                <c:pt idx="7223">
                  <c:v>7224</c:v>
                </c:pt>
                <c:pt idx="7224">
                  <c:v>7225</c:v>
                </c:pt>
                <c:pt idx="7225">
                  <c:v>7226</c:v>
                </c:pt>
                <c:pt idx="7226">
                  <c:v>7227</c:v>
                </c:pt>
                <c:pt idx="7227">
                  <c:v>7228</c:v>
                </c:pt>
                <c:pt idx="7228">
                  <c:v>7229</c:v>
                </c:pt>
                <c:pt idx="7229">
                  <c:v>7230</c:v>
                </c:pt>
                <c:pt idx="7230">
                  <c:v>7231</c:v>
                </c:pt>
                <c:pt idx="7231">
                  <c:v>7232</c:v>
                </c:pt>
                <c:pt idx="7232">
                  <c:v>7233</c:v>
                </c:pt>
                <c:pt idx="7233">
                  <c:v>7234</c:v>
                </c:pt>
                <c:pt idx="7234">
                  <c:v>7235</c:v>
                </c:pt>
                <c:pt idx="7235">
                  <c:v>7236</c:v>
                </c:pt>
                <c:pt idx="7236">
                  <c:v>7237</c:v>
                </c:pt>
                <c:pt idx="7237">
                  <c:v>7238</c:v>
                </c:pt>
                <c:pt idx="7238">
                  <c:v>7239</c:v>
                </c:pt>
                <c:pt idx="7239">
                  <c:v>7240</c:v>
                </c:pt>
                <c:pt idx="7240">
                  <c:v>7241</c:v>
                </c:pt>
                <c:pt idx="7241">
                  <c:v>7242</c:v>
                </c:pt>
                <c:pt idx="7242">
                  <c:v>7243</c:v>
                </c:pt>
                <c:pt idx="7243">
                  <c:v>7244</c:v>
                </c:pt>
                <c:pt idx="7244">
                  <c:v>7245</c:v>
                </c:pt>
                <c:pt idx="7245">
                  <c:v>7246</c:v>
                </c:pt>
                <c:pt idx="7246">
                  <c:v>7247</c:v>
                </c:pt>
                <c:pt idx="7247">
                  <c:v>7248</c:v>
                </c:pt>
                <c:pt idx="7248">
                  <c:v>7249</c:v>
                </c:pt>
                <c:pt idx="7249">
                  <c:v>7250</c:v>
                </c:pt>
                <c:pt idx="7250">
                  <c:v>7251</c:v>
                </c:pt>
                <c:pt idx="7251">
                  <c:v>7252</c:v>
                </c:pt>
                <c:pt idx="7252">
                  <c:v>7253</c:v>
                </c:pt>
                <c:pt idx="7253">
                  <c:v>7254</c:v>
                </c:pt>
                <c:pt idx="7254">
                  <c:v>7255</c:v>
                </c:pt>
                <c:pt idx="7255">
                  <c:v>7256</c:v>
                </c:pt>
                <c:pt idx="7256">
                  <c:v>7257</c:v>
                </c:pt>
                <c:pt idx="7257">
                  <c:v>7258</c:v>
                </c:pt>
                <c:pt idx="7258">
                  <c:v>7259</c:v>
                </c:pt>
                <c:pt idx="7259">
                  <c:v>7260</c:v>
                </c:pt>
                <c:pt idx="7260">
                  <c:v>7261</c:v>
                </c:pt>
                <c:pt idx="7261">
                  <c:v>7262</c:v>
                </c:pt>
                <c:pt idx="7262">
                  <c:v>7263</c:v>
                </c:pt>
                <c:pt idx="7263">
                  <c:v>7264</c:v>
                </c:pt>
                <c:pt idx="7264">
                  <c:v>7265</c:v>
                </c:pt>
                <c:pt idx="7265">
                  <c:v>7266</c:v>
                </c:pt>
                <c:pt idx="7266">
                  <c:v>7267</c:v>
                </c:pt>
                <c:pt idx="7267">
                  <c:v>7268</c:v>
                </c:pt>
                <c:pt idx="7268">
                  <c:v>7269</c:v>
                </c:pt>
                <c:pt idx="7269">
                  <c:v>7270</c:v>
                </c:pt>
                <c:pt idx="7270">
                  <c:v>7271</c:v>
                </c:pt>
                <c:pt idx="7271">
                  <c:v>7272</c:v>
                </c:pt>
                <c:pt idx="7272">
                  <c:v>7273</c:v>
                </c:pt>
                <c:pt idx="7273">
                  <c:v>7274</c:v>
                </c:pt>
                <c:pt idx="7274">
                  <c:v>7275</c:v>
                </c:pt>
                <c:pt idx="7275">
                  <c:v>7276</c:v>
                </c:pt>
                <c:pt idx="7276">
                  <c:v>7277</c:v>
                </c:pt>
                <c:pt idx="7277">
                  <c:v>7278</c:v>
                </c:pt>
                <c:pt idx="7278">
                  <c:v>7279</c:v>
                </c:pt>
                <c:pt idx="7279">
                  <c:v>7280</c:v>
                </c:pt>
                <c:pt idx="7280">
                  <c:v>7281</c:v>
                </c:pt>
                <c:pt idx="7281">
                  <c:v>7282</c:v>
                </c:pt>
                <c:pt idx="7282">
                  <c:v>7283</c:v>
                </c:pt>
                <c:pt idx="7283">
                  <c:v>7284</c:v>
                </c:pt>
                <c:pt idx="7284">
                  <c:v>7285</c:v>
                </c:pt>
                <c:pt idx="7285">
                  <c:v>7286</c:v>
                </c:pt>
                <c:pt idx="7286">
                  <c:v>7287</c:v>
                </c:pt>
                <c:pt idx="7287">
                  <c:v>7288</c:v>
                </c:pt>
                <c:pt idx="7288">
                  <c:v>7289</c:v>
                </c:pt>
                <c:pt idx="7289">
                  <c:v>7290</c:v>
                </c:pt>
                <c:pt idx="7290">
                  <c:v>7291</c:v>
                </c:pt>
                <c:pt idx="7291">
                  <c:v>7292</c:v>
                </c:pt>
                <c:pt idx="7292">
                  <c:v>7293</c:v>
                </c:pt>
                <c:pt idx="7293">
                  <c:v>7294</c:v>
                </c:pt>
                <c:pt idx="7294">
                  <c:v>7295</c:v>
                </c:pt>
                <c:pt idx="7295">
                  <c:v>7296</c:v>
                </c:pt>
                <c:pt idx="7296">
                  <c:v>7297</c:v>
                </c:pt>
                <c:pt idx="7297">
                  <c:v>7298</c:v>
                </c:pt>
                <c:pt idx="7298">
                  <c:v>7299</c:v>
                </c:pt>
                <c:pt idx="7299">
                  <c:v>7300</c:v>
                </c:pt>
                <c:pt idx="7300">
                  <c:v>7301</c:v>
                </c:pt>
                <c:pt idx="7301">
                  <c:v>7302</c:v>
                </c:pt>
                <c:pt idx="7302">
                  <c:v>7303</c:v>
                </c:pt>
                <c:pt idx="7303">
                  <c:v>7304</c:v>
                </c:pt>
                <c:pt idx="7304">
                  <c:v>7305</c:v>
                </c:pt>
                <c:pt idx="7305">
                  <c:v>7306</c:v>
                </c:pt>
                <c:pt idx="7306">
                  <c:v>7307</c:v>
                </c:pt>
                <c:pt idx="7307">
                  <c:v>7308</c:v>
                </c:pt>
                <c:pt idx="7308">
                  <c:v>7309</c:v>
                </c:pt>
                <c:pt idx="7309">
                  <c:v>7310</c:v>
                </c:pt>
                <c:pt idx="7310">
                  <c:v>7311</c:v>
                </c:pt>
                <c:pt idx="7311">
                  <c:v>7312</c:v>
                </c:pt>
                <c:pt idx="7312">
                  <c:v>7313</c:v>
                </c:pt>
                <c:pt idx="7313">
                  <c:v>7314</c:v>
                </c:pt>
                <c:pt idx="7314">
                  <c:v>7315</c:v>
                </c:pt>
                <c:pt idx="7315">
                  <c:v>7316</c:v>
                </c:pt>
                <c:pt idx="7316">
                  <c:v>7317</c:v>
                </c:pt>
                <c:pt idx="7317">
                  <c:v>7318</c:v>
                </c:pt>
                <c:pt idx="7318">
                  <c:v>7319</c:v>
                </c:pt>
                <c:pt idx="7319">
                  <c:v>7320</c:v>
                </c:pt>
                <c:pt idx="7320">
                  <c:v>7321</c:v>
                </c:pt>
                <c:pt idx="7321">
                  <c:v>7322</c:v>
                </c:pt>
                <c:pt idx="7322">
                  <c:v>7323</c:v>
                </c:pt>
                <c:pt idx="7323">
                  <c:v>7324</c:v>
                </c:pt>
                <c:pt idx="7324">
                  <c:v>7325</c:v>
                </c:pt>
                <c:pt idx="7325">
                  <c:v>7326</c:v>
                </c:pt>
                <c:pt idx="7326">
                  <c:v>7327</c:v>
                </c:pt>
                <c:pt idx="7327">
                  <c:v>7328</c:v>
                </c:pt>
                <c:pt idx="7328">
                  <c:v>7329</c:v>
                </c:pt>
                <c:pt idx="7329">
                  <c:v>7330</c:v>
                </c:pt>
                <c:pt idx="7330">
                  <c:v>7331</c:v>
                </c:pt>
                <c:pt idx="7331">
                  <c:v>7332</c:v>
                </c:pt>
                <c:pt idx="7332">
                  <c:v>7333</c:v>
                </c:pt>
                <c:pt idx="7333">
                  <c:v>7334</c:v>
                </c:pt>
                <c:pt idx="7334">
                  <c:v>7335</c:v>
                </c:pt>
                <c:pt idx="7335">
                  <c:v>7336</c:v>
                </c:pt>
                <c:pt idx="7336">
                  <c:v>7337</c:v>
                </c:pt>
                <c:pt idx="7337">
                  <c:v>7338</c:v>
                </c:pt>
                <c:pt idx="7338">
                  <c:v>7339</c:v>
                </c:pt>
                <c:pt idx="7339">
                  <c:v>7340</c:v>
                </c:pt>
                <c:pt idx="7340">
                  <c:v>7341</c:v>
                </c:pt>
                <c:pt idx="7341">
                  <c:v>7342</c:v>
                </c:pt>
                <c:pt idx="7342">
                  <c:v>7343</c:v>
                </c:pt>
                <c:pt idx="7343">
                  <c:v>7344</c:v>
                </c:pt>
                <c:pt idx="7344">
                  <c:v>7345</c:v>
                </c:pt>
                <c:pt idx="7345">
                  <c:v>7346</c:v>
                </c:pt>
                <c:pt idx="7346">
                  <c:v>7347</c:v>
                </c:pt>
                <c:pt idx="7347">
                  <c:v>7348</c:v>
                </c:pt>
                <c:pt idx="7348">
                  <c:v>7349</c:v>
                </c:pt>
                <c:pt idx="7349">
                  <c:v>7350</c:v>
                </c:pt>
                <c:pt idx="7350">
                  <c:v>7351</c:v>
                </c:pt>
                <c:pt idx="7351">
                  <c:v>7352</c:v>
                </c:pt>
                <c:pt idx="7352">
                  <c:v>7353</c:v>
                </c:pt>
                <c:pt idx="7353">
                  <c:v>7354</c:v>
                </c:pt>
                <c:pt idx="7354">
                  <c:v>7355</c:v>
                </c:pt>
                <c:pt idx="7355">
                  <c:v>7356</c:v>
                </c:pt>
                <c:pt idx="7356">
                  <c:v>7357</c:v>
                </c:pt>
                <c:pt idx="7357">
                  <c:v>7358</c:v>
                </c:pt>
                <c:pt idx="7358">
                  <c:v>7359</c:v>
                </c:pt>
                <c:pt idx="7359">
                  <c:v>7360</c:v>
                </c:pt>
                <c:pt idx="7360">
                  <c:v>7361</c:v>
                </c:pt>
                <c:pt idx="7361">
                  <c:v>7362</c:v>
                </c:pt>
                <c:pt idx="7362">
                  <c:v>7363</c:v>
                </c:pt>
                <c:pt idx="7363">
                  <c:v>7364</c:v>
                </c:pt>
                <c:pt idx="7364">
                  <c:v>7365</c:v>
                </c:pt>
                <c:pt idx="7365">
                  <c:v>7366</c:v>
                </c:pt>
                <c:pt idx="7366">
                  <c:v>7367</c:v>
                </c:pt>
                <c:pt idx="7367">
                  <c:v>7368</c:v>
                </c:pt>
                <c:pt idx="7368">
                  <c:v>7369</c:v>
                </c:pt>
                <c:pt idx="7369">
                  <c:v>7370</c:v>
                </c:pt>
                <c:pt idx="7370">
                  <c:v>7371</c:v>
                </c:pt>
                <c:pt idx="7371">
                  <c:v>7372</c:v>
                </c:pt>
                <c:pt idx="7372">
                  <c:v>7373</c:v>
                </c:pt>
                <c:pt idx="7373">
                  <c:v>7374</c:v>
                </c:pt>
                <c:pt idx="7374">
                  <c:v>7375</c:v>
                </c:pt>
                <c:pt idx="7375">
                  <c:v>7376</c:v>
                </c:pt>
                <c:pt idx="7376">
                  <c:v>7377</c:v>
                </c:pt>
                <c:pt idx="7377">
                  <c:v>7378</c:v>
                </c:pt>
                <c:pt idx="7378">
                  <c:v>7379</c:v>
                </c:pt>
                <c:pt idx="7379">
                  <c:v>7380</c:v>
                </c:pt>
                <c:pt idx="7380">
                  <c:v>7381</c:v>
                </c:pt>
                <c:pt idx="7381">
                  <c:v>7382</c:v>
                </c:pt>
                <c:pt idx="7382">
                  <c:v>7383</c:v>
                </c:pt>
                <c:pt idx="7383">
                  <c:v>7384</c:v>
                </c:pt>
                <c:pt idx="7384">
                  <c:v>7385</c:v>
                </c:pt>
                <c:pt idx="7385">
                  <c:v>7386</c:v>
                </c:pt>
                <c:pt idx="7386">
                  <c:v>7387</c:v>
                </c:pt>
                <c:pt idx="7387">
                  <c:v>7388</c:v>
                </c:pt>
                <c:pt idx="7388">
                  <c:v>7389</c:v>
                </c:pt>
                <c:pt idx="7389">
                  <c:v>7390</c:v>
                </c:pt>
                <c:pt idx="7390">
                  <c:v>7391</c:v>
                </c:pt>
                <c:pt idx="7391">
                  <c:v>7392</c:v>
                </c:pt>
                <c:pt idx="7392">
                  <c:v>7393</c:v>
                </c:pt>
                <c:pt idx="7393">
                  <c:v>7394</c:v>
                </c:pt>
                <c:pt idx="7394">
                  <c:v>7395</c:v>
                </c:pt>
                <c:pt idx="7395">
                  <c:v>7396</c:v>
                </c:pt>
                <c:pt idx="7396">
                  <c:v>7397</c:v>
                </c:pt>
                <c:pt idx="7397">
                  <c:v>7398</c:v>
                </c:pt>
                <c:pt idx="7398">
                  <c:v>7399</c:v>
                </c:pt>
                <c:pt idx="7399">
                  <c:v>7400</c:v>
                </c:pt>
                <c:pt idx="7400">
                  <c:v>7401</c:v>
                </c:pt>
                <c:pt idx="7401">
                  <c:v>7402</c:v>
                </c:pt>
                <c:pt idx="7402">
                  <c:v>7403</c:v>
                </c:pt>
                <c:pt idx="7403">
                  <c:v>7404</c:v>
                </c:pt>
                <c:pt idx="7404">
                  <c:v>7405</c:v>
                </c:pt>
                <c:pt idx="7405">
                  <c:v>7406</c:v>
                </c:pt>
                <c:pt idx="7406">
                  <c:v>7407</c:v>
                </c:pt>
                <c:pt idx="7407">
                  <c:v>7408</c:v>
                </c:pt>
                <c:pt idx="7408">
                  <c:v>7409</c:v>
                </c:pt>
                <c:pt idx="7409">
                  <c:v>7410</c:v>
                </c:pt>
                <c:pt idx="7410">
                  <c:v>7411</c:v>
                </c:pt>
                <c:pt idx="7411">
                  <c:v>7412</c:v>
                </c:pt>
                <c:pt idx="7412">
                  <c:v>7413</c:v>
                </c:pt>
                <c:pt idx="7413">
                  <c:v>7414</c:v>
                </c:pt>
                <c:pt idx="7414">
                  <c:v>7415</c:v>
                </c:pt>
                <c:pt idx="7415">
                  <c:v>7416</c:v>
                </c:pt>
                <c:pt idx="7416">
                  <c:v>7417</c:v>
                </c:pt>
                <c:pt idx="7417">
                  <c:v>7418</c:v>
                </c:pt>
                <c:pt idx="7418">
                  <c:v>7419</c:v>
                </c:pt>
                <c:pt idx="7419">
                  <c:v>7420</c:v>
                </c:pt>
                <c:pt idx="7420">
                  <c:v>7421</c:v>
                </c:pt>
                <c:pt idx="7421">
                  <c:v>7422</c:v>
                </c:pt>
                <c:pt idx="7422">
                  <c:v>7423</c:v>
                </c:pt>
                <c:pt idx="7423">
                  <c:v>7424</c:v>
                </c:pt>
                <c:pt idx="7424">
                  <c:v>7425</c:v>
                </c:pt>
                <c:pt idx="7425">
                  <c:v>7426</c:v>
                </c:pt>
                <c:pt idx="7426">
                  <c:v>7427</c:v>
                </c:pt>
                <c:pt idx="7427">
                  <c:v>7428</c:v>
                </c:pt>
                <c:pt idx="7428">
                  <c:v>7429</c:v>
                </c:pt>
                <c:pt idx="7429">
                  <c:v>7430</c:v>
                </c:pt>
                <c:pt idx="7430">
                  <c:v>7431</c:v>
                </c:pt>
                <c:pt idx="7431">
                  <c:v>7432</c:v>
                </c:pt>
                <c:pt idx="7432">
                  <c:v>7433</c:v>
                </c:pt>
                <c:pt idx="7433">
                  <c:v>7434</c:v>
                </c:pt>
                <c:pt idx="7434">
                  <c:v>7435</c:v>
                </c:pt>
                <c:pt idx="7435">
                  <c:v>7436</c:v>
                </c:pt>
                <c:pt idx="7436">
                  <c:v>7437</c:v>
                </c:pt>
                <c:pt idx="7437">
                  <c:v>7438</c:v>
                </c:pt>
                <c:pt idx="7438">
                  <c:v>7439</c:v>
                </c:pt>
                <c:pt idx="7439">
                  <c:v>7440</c:v>
                </c:pt>
                <c:pt idx="7440">
                  <c:v>7441</c:v>
                </c:pt>
                <c:pt idx="7441">
                  <c:v>7442</c:v>
                </c:pt>
                <c:pt idx="7442">
                  <c:v>7443</c:v>
                </c:pt>
                <c:pt idx="7443">
                  <c:v>7444</c:v>
                </c:pt>
                <c:pt idx="7444">
                  <c:v>7445</c:v>
                </c:pt>
                <c:pt idx="7445">
                  <c:v>7446</c:v>
                </c:pt>
                <c:pt idx="7446">
                  <c:v>7447</c:v>
                </c:pt>
                <c:pt idx="7447">
                  <c:v>7448</c:v>
                </c:pt>
                <c:pt idx="7448">
                  <c:v>7449</c:v>
                </c:pt>
                <c:pt idx="7449">
                  <c:v>7450</c:v>
                </c:pt>
                <c:pt idx="7450">
                  <c:v>7451</c:v>
                </c:pt>
                <c:pt idx="7451">
                  <c:v>7452</c:v>
                </c:pt>
                <c:pt idx="7452">
                  <c:v>7453</c:v>
                </c:pt>
                <c:pt idx="7453">
                  <c:v>7454</c:v>
                </c:pt>
                <c:pt idx="7454">
                  <c:v>7455</c:v>
                </c:pt>
                <c:pt idx="7455">
                  <c:v>7456</c:v>
                </c:pt>
                <c:pt idx="7456">
                  <c:v>7457</c:v>
                </c:pt>
                <c:pt idx="7457">
                  <c:v>7458</c:v>
                </c:pt>
                <c:pt idx="7458">
                  <c:v>7459</c:v>
                </c:pt>
                <c:pt idx="7459">
                  <c:v>7460</c:v>
                </c:pt>
                <c:pt idx="7460">
                  <c:v>7461</c:v>
                </c:pt>
                <c:pt idx="7461">
                  <c:v>7462</c:v>
                </c:pt>
                <c:pt idx="7462">
                  <c:v>7463</c:v>
                </c:pt>
                <c:pt idx="7463">
                  <c:v>7464</c:v>
                </c:pt>
                <c:pt idx="7464">
                  <c:v>7465</c:v>
                </c:pt>
                <c:pt idx="7465">
                  <c:v>7466</c:v>
                </c:pt>
                <c:pt idx="7466">
                  <c:v>7467</c:v>
                </c:pt>
                <c:pt idx="7467">
                  <c:v>7468</c:v>
                </c:pt>
                <c:pt idx="7468">
                  <c:v>7469</c:v>
                </c:pt>
                <c:pt idx="7469">
                  <c:v>7470</c:v>
                </c:pt>
                <c:pt idx="7470">
                  <c:v>7471</c:v>
                </c:pt>
                <c:pt idx="7471">
                  <c:v>7472</c:v>
                </c:pt>
                <c:pt idx="7472">
                  <c:v>7473</c:v>
                </c:pt>
                <c:pt idx="7473">
                  <c:v>7474</c:v>
                </c:pt>
                <c:pt idx="7474">
                  <c:v>7475</c:v>
                </c:pt>
                <c:pt idx="7475">
                  <c:v>7476</c:v>
                </c:pt>
                <c:pt idx="7476">
                  <c:v>7477</c:v>
                </c:pt>
                <c:pt idx="7477">
                  <c:v>7478</c:v>
                </c:pt>
                <c:pt idx="7478">
                  <c:v>7479</c:v>
                </c:pt>
                <c:pt idx="7479">
                  <c:v>7480</c:v>
                </c:pt>
                <c:pt idx="7480">
                  <c:v>7481</c:v>
                </c:pt>
                <c:pt idx="7481">
                  <c:v>7482</c:v>
                </c:pt>
                <c:pt idx="7482">
                  <c:v>7483</c:v>
                </c:pt>
                <c:pt idx="7483">
                  <c:v>7484</c:v>
                </c:pt>
                <c:pt idx="7484">
                  <c:v>7485</c:v>
                </c:pt>
                <c:pt idx="7485">
                  <c:v>7486</c:v>
                </c:pt>
                <c:pt idx="7486">
                  <c:v>7487</c:v>
                </c:pt>
                <c:pt idx="7487">
                  <c:v>7488</c:v>
                </c:pt>
                <c:pt idx="7488">
                  <c:v>7489</c:v>
                </c:pt>
                <c:pt idx="7489">
                  <c:v>7490</c:v>
                </c:pt>
                <c:pt idx="7490">
                  <c:v>7491</c:v>
                </c:pt>
                <c:pt idx="7491">
                  <c:v>7492</c:v>
                </c:pt>
                <c:pt idx="7492">
                  <c:v>7493</c:v>
                </c:pt>
                <c:pt idx="7493">
                  <c:v>7494</c:v>
                </c:pt>
                <c:pt idx="7494">
                  <c:v>7495</c:v>
                </c:pt>
                <c:pt idx="7495">
                  <c:v>7496</c:v>
                </c:pt>
                <c:pt idx="7496">
                  <c:v>7497</c:v>
                </c:pt>
                <c:pt idx="7497">
                  <c:v>7498</c:v>
                </c:pt>
                <c:pt idx="7498">
                  <c:v>7499</c:v>
                </c:pt>
                <c:pt idx="7499">
                  <c:v>7500</c:v>
                </c:pt>
                <c:pt idx="7500">
                  <c:v>7501</c:v>
                </c:pt>
                <c:pt idx="7501">
                  <c:v>7502</c:v>
                </c:pt>
                <c:pt idx="7502">
                  <c:v>7503</c:v>
                </c:pt>
                <c:pt idx="7503">
                  <c:v>7504</c:v>
                </c:pt>
                <c:pt idx="7504">
                  <c:v>7505</c:v>
                </c:pt>
                <c:pt idx="7505">
                  <c:v>7506</c:v>
                </c:pt>
                <c:pt idx="7506">
                  <c:v>7507</c:v>
                </c:pt>
                <c:pt idx="7507">
                  <c:v>7508</c:v>
                </c:pt>
                <c:pt idx="7508">
                  <c:v>7509</c:v>
                </c:pt>
                <c:pt idx="7509">
                  <c:v>7510</c:v>
                </c:pt>
                <c:pt idx="7510">
                  <c:v>7511</c:v>
                </c:pt>
                <c:pt idx="7511">
                  <c:v>7512</c:v>
                </c:pt>
                <c:pt idx="7512">
                  <c:v>7513</c:v>
                </c:pt>
                <c:pt idx="7513">
                  <c:v>7514</c:v>
                </c:pt>
                <c:pt idx="7514">
                  <c:v>7515</c:v>
                </c:pt>
                <c:pt idx="7515">
                  <c:v>7516</c:v>
                </c:pt>
                <c:pt idx="7516">
                  <c:v>7517</c:v>
                </c:pt>
                <c:pt idx="7517">
                  <c:v>7518</c:v>
                </c:pt>
                <c:pt idx="7518">
                  <c:v>7519</c:v>
                </c:pt>
                <c:pt idx="7519">
                  <c:v>7520</c:v>
                </c:pt>
                <c:pt idx="7520">
                  <c:v>7521</c:v>
                </c:pt>
                <c:pt idx="7521">
                  <c:v>7522</c:v>
                </c:pt>
                <c:pt idx="7522">
                  <c:v>7523</c:v>
                </c:pt>
                <c:pt idx="7523">
                  <c:v>7524</c:v>
                </c:pt>
                <c:pt idx="7524">
                  <c:v>7525</c:v>
                </c:pt>
                <c:pt idx="7525">
                  <c:v>7526</c:v>
                </c:pt>
                <c:pt idx="7526">
                  <c:v>7527</c:v>
                </c:pt>
                <c:pt idx="7527">
                  <c:v>7528</c:v>
                </c:pt>
                <c:pt idx="7528">
                  <c:v>7529</c:v>
                </c:pt>
                <c:pt idx="7529">
                  <c:v>7530</c:v>
                </c:pt>
                <c:pt idx="7530">
                  <c:v>7531</c:v>
                </c:pt>
                <c:pt idx="7531">
                  <c:v>7532</c:v>
                </c:pt>
                <c:pt idx="7532">
                  <c:v>7533</c:v>
                </c:pt>
                <c:pt idx="7533">
                  <c:v>7534</c:v>
                </c:pt>
                <c:pt idx="7534">
                  <c:v>7535</c:v>
                </c:pt>
                <c:pt idx="7535">
                  <c:v>7536</c:v>
                </c:pt>
                <c:pt idx="7536">
                  <c:v>7537</c:v>
                </c:pt>
                <c:pt idx="7537">
                  <c:v>7538</c:v>
                </c:pt>
                <c:pt idx="7538">
                  <c:v>7539</c:v>
                </c:pt>
                <c:pt idx="7539">
                  <c:v>7540</c:v>
                </c:pt>
                <c:pt idx="7540">
                  <c:v>7541</c:v>
                </c:pt>
                <c:pt idx="7541">
                  <c:v>7542</c:v>
                </c:pt>
                <c:pt idx="7542">
                  <c:v>7543</c:v>
                </c:pt>
                <c:pt idx="7543">
                  <c:v>7544</c:v>
                </c:pt>
                <c:pt idx="7544">
                  <c:v>7545</c:v>
                </c:pt>
                <c:pt idx="7545">
                  <c:v>7546</c:v>
                </c:pt>
                <c:pt idx="7546">
                  <c:v>7547</c:v>
                </c:pt>
                <c:pt idx="7547">
                  <c:v>7548</c:v>
                </c:pt>
                <c:pt idx="7548">
                  <c:v>7549</c:v>
                </c:pt>
                <c:pt idx="7549">
                  <c:v>7550</c:v>
                </c:pt>
                <c:pt idx="7550">
                  <c:v>7551</c:v>
                </c:pt>
                <c:pt idx="7551">
                  <c:v>7552</c:v>
                </c:pt>
                <c:pt idx="7552">
                  <c:v>7553</c:v>
                </c:pt>
                <c:pt idx="7553">
                  <c:v>7554</c:v>
                </c:pt>
                <c:pt idx="7554">
                  <c:v>7555</c:v>
                </c:pt>
                <c:pt idx="7555">
                  <c:v>7556</c:v>
                </c:pt>
                <c:pt idx="7556">
                  <c:v>7557</c:v>
                </c:pt>
                <c:pt idx="7557">
                  <c:v>7558</c:v>
                </c:pt>
                <c:pt idx="7558">
                  <c:v>7559</c:v>
                </c:pt>
                <c:pt idx="7559">
                  <c:v>7560</c:v>
                </c:pt>
                <c:pt idx="7560">
                  <c:v>7561</c:v>
                </c:pt>
                <c:pt idx="7561">
                  <c:v>7562</c:v>
                </c:pt>
                <c:pt idx="7562">
                  <c:v>7563</c:v>
                </c:pt>
                <c:pt idx="7563">
                  <c:v>7564</c:v>
                </c:pt>
                <c:pt idx="7564">
                  <c:v>7565</c:v>
                </c:pt>
                <c:pt idx="7565">
                  <c:v>7566</c:v>
                </c:pt>
                <c:pt idx="7566">
                  <c:v>7567</c:v>
                </c:pt>
                <c:pt idx="7567">
                  <c:v>7568</c:v>
                </c:pt>
                <c:pt idx="7568">
                  <c:v>7569</c:v>
                </c:pt>
                <c:pt idx="7569">
                  <c:v>7570</c:v>
                </c:pt>
                <c:pt idx="7570">
                  <c:v>7571</c:v>
                </c:pt>
                <c:pt idx="7571">
                  <c:v>7572</c:v>
                </c:pt>
                <c:pt idx="7572">
                  <c:v>7573</c:v>
                </c:pt>
                <c:pt idx="7573">
                  <c:v>7574</c:v>
                </c:pt>
                <c:pt idx="7574">
                  <c:v>7575</c:v>
                </c:pt>
                <c:pt idx="7575">
                  <c:v>7576</c:v>
                </c:pt>
                <c:pt idx="7576">
                  <c:v>7577</c:v>
                </c:pt>
                <c:pt idx="7577">
                  <c:v>7578</c:v>
                </c:pt>
                <c:pt idx="7578">
                  <c:v>7579</c:v>
                </c:pt>
                <c:pt idx="7579">
                  <c:v>7580</c:v>
                </c:pt>
                <c:pt idx="7580">
                  <c:v>7581</c:v>
                </c:pt>
                <c:pt idx="7581">
                  <c:v>7582</c:v>
                </c:pt>
                <c:pt idx="7582">
                  <c:v>7583</c:v>
                </c:pt>
                <c:pt idx="7583">
                  <c:v>7584</c:v>
                </c:pt>
                <c:pt idx="7584">
                  <c:v>7585</c:v>
                </c:pt>
                <c:pt idx="7585">
                  <c:v>7586</c:v>
                </c:pt>
                <c:pt idx="7586">
                  <c:v>7587</c:v>
                </c:pt>
                <c:pt idx="7587">
                  <c:v>7588</c:v>
                </c:pt>
                <c:pt idx="7588">
                  <c:v>7589</c:v>
                </c:pt>
                <c:pt idx="7589">
                  <c:v>7590</c:v>
                </c:pt>
                <c:pt idx="7590">
                  <c:v>7591</c:v>
                </c:pt>
                <c:pt idx="7591">
                  <c:v>7592</c:v>
                </c:pt>
                <c:pt idx="7592">
                  <c:v>7593</c:v>
                </c:pt>
                <c:pt idx="7593">
                  <c:v>7594</c:v>
                </c:pt>
                <c:pt idx="7594">
                  <c:v>7595</c:v>
                </c:pt>
                <c:pt idx="7595">
                  <c:v>7596</c:v>
                </c:pt>
                <c:pt idx="7596">
                  <c:v>7597</c:v>
                </c:pt>
                <c:pt idx="7597">
                  <c:v>7598</c:v>
                </c:pt>
                <c:pt idx="7598">
                  <c:v>7599</c:v>
                </c:pt>
                <c:pt idx="7599">
                  <c:v>7600</c:v>
                </c:pt>
                <c:pt idx="7600">
                  <c:v>7601</c:v>
                </c:pt>
                <c:pt idx="7601">
                  <c:v>7602</c:v>
                </c:pt>
                <c:pt idx="7602">
                  <c:v>7603</c:v>
                </c:pt>
                <c:pt idx="7603">
                  <c:v>7604</c:v>
                </c:pt>
                <c:pt idx="7604">
                  <c:v>7605</c:v>
                </c:pt>
                <c:pt idx="7605">
                  <c:v>7606</c:v>
                </c:pt>
                <c:pt idx="7606">
                  <c:v>7607</c:v>
                </c:pt>
                <c:pt idx="7607">
                  <c:v>7608</c:v>
                </c:pt>
                <c:pt idx="7608">
                  <c:v>7609</c:v>
                </c:pt>
                <c:pt idx="7609">
                  <c:v>7610</c:v>
                </c:pt>
                <c:pt idx="7610">
                  <c:v>7611</c:v>
                </c:pt>
                <c:pt idx="7611">
                  <c:v>7612</c:v>
                </c:pt>
                <c:pt idx="7612">
                  <c:v>7613</c:v>
                </c:pt>
                <c:pt idx="7613">
                  <c:v>7614</c:v>
                </c:pt>
                <c:pt idx="7614">
                  <c:v>7615</c:v>
                </c:pt>
                <c:pt idx="7615">
                  <c:v>7616</c:v>
                </c:pt>
                <c:pt idx="7616">
                  <c:v>7617</c:v>
                </c:pt>
                <c:pt idx="7617">
                  <c:v>7618</c:v>
                </c:pt>
                <c:pt idx="7618">
                  <c:v>7619</c:v>
                </c:pt>
                <c:pt idx="7619">
                  <c:v>7620</c:v>
                </c:pt>
                <c:pt idx="7620">
                  <c:v>7621</c:v>
                </c:pt>
                <c:pt idx="7621">
                  <c:v>7622</c:v>
                </c:pt>
                <c:pt idx="7622">
                  <c:v>7623</c:v>
                </c:pt>
                <c:pt idx="7623">
                  <c:v>7624</c:v>
                </c:pt>
                <c:pt idx="7624">
                  <c:v>7625</c:v>
                </c:pt>
                <c:pt idx="7625">
                  <c:v>7626</c:v>
                </c:pt>
                <c:pt idx="7626">
                  <c:v>7627</c:v>
                </c:pt>
                <c:pt idx="7627">
                  <c:v>7628</c:v>
                </c:pt>
                <c:pt idx="7628">
                  <c:v>7629</c:v>
                </c:pt>
                <c:pt idx="7629">
                  <c:v>7630</c:v>
                </c:pt>
                <c:pt idx="7630">
                  <c:v>7631</c:v>
                </c:pt>
                <c:pt idx="7631">
                  <c:v>7632</c:v>
                </c:pt>
                <c:pt idx="7632">
                  <c:v>7633</c:v>
                </c:pt>
                <c:pt idx="7633">
                  <c:v>7634</c:v>
                </c:pt>
                <c:pt idx="7634">
                  <c:v>7635</c:v>
                </c:pt>
                <c:pt idx="7635">
                  <c:v>7636</c:v>
                </c:pt>
                <c:pt idx="7636">
                  <c:v>7637</c:v>
                </c:pt>
                <c:pt idx="7637">
                  <c:v>7638</c:v>
                </c:pt>
                <c:pt idx="7638">
                  <c:v>7639</c:v>
                </c:pt>
                <c:pt idx="7639">
                  <c:v>7640</c:v>
                </c:pt>
                <c:pt idx="7640">
                  <c:v>7641</c:v>
                </c:pt>
                <c:pt idx="7641">
                  <c:v>7642</c:v>
                </c:pt>
                <c:pt idx="7642">
                  <c:v>7643</c:v>
                </c:pt>
                <c:pt idx="7643">
                  <c:v>7644</c:v>
                </c:pt>
                <c:pt idx="7644">
                  <c:v>7645</c:v>
                </c:pt>
                <c:pt idx="7645">
                  <c:v>7646</c:v>
                </c:pt>
                <c:pt idx="7646">
                  <c:v>7647</c:v>
                </c:pt>
                <c:pt idx="7647">
                  <c:v>7648</c:v>
                </c:pt>
                <c:pt idx="7648">
                  <c:v>7649</c:v>
                </c:pt>
                <c:pt idx="7649">
                  <c:v>7650</c:v>
                </c:pt>
                <c:pt idx="7650">
                  <c:v>7651</c:v>
                </c:pt>
                <c:pt idx="7651">
                  <c:v>7652</c:v>
                </c:pt>
                <c:pt idx="7652">
                  <c:v>7653</c:v>
                </c:pt>
                <c:pt idx="7653">
                  <c:v>7654</c:v>
                </c:pt>
                <c:pt idx="7654">
                  <c:v>7655</c:v>
                </c:pt>
                <c:pt idx="7655">
                  <c:v>7656</c:v>
                </c:pt>
                <c:pt idx="7656">
                  <c:v>7657</c:v>
                </c:pt>
                <c:pt idx="7657">
                  <c:v>7658</c:v>
                </c:pt>
                <c:pt idx="7658">
                  <c:v>7659</c:v>
                </c:pt>
                <c:pt idx="7659">
                  <c:v>7660</c:v>
                </c:pt>
                <c:pt idx="7660">
                  <c:v>7661</c:v>
                </c:pt>
                <c:pt idx="7661">
                  <c:v>7662</c:v>
                </c:pt>
                <c:pt idx="7662">
                  <c:v>7663</c:v>
                </c:pt>
                <c:pt idx="7663">
                  <c:v>7664</c:v>
                </c:pt>
                <c:pt idx="7664">
                  <c:v>7665</c:v>
                </c:pt>
                <c:pt idx="7665">
                  <c:v>7666</c:v>
                </c:pt>
                <c:pt idx="7666">
                  <c:v>7667</c:v>
                </c:pt>
                <c:pt idx="7667">
                  <c:v>7668</c:v>
                </c:pt>
                <c:pt idx="7668">
                  <c:v>7669</c:v>
                </c:pt>
                <c:pt idx="7669">
                  <c:v>7670</c:v>
                </c:pt>
                <c:pt idx="7670">
                  <c:v>7671</c:v>
                </c:pt>
                <c:pt idx="7671">
                  <c:v>7672</c:v>
                </c:pt>
                <c:pt idx="7672">
                  <c:v>7673</c:v>
                </c:pt>
                <c:pt idx="7673">
                  <c:v>7674</c:v>
                </c:pt>
                <c:pt idx="7674">
                  <c:v>7675</c:v>
                </c:pt>
                <c:pt idx="7675">
                  <c:v>7676</c:v>
                </c:pt>
                <c:pt idx="7676">
                  <c:v>7677</c:v>
                </c:pt>
                <c:pt idx="7677">
                  <c:v>7678</c:v>
                </c:pt>
                <c:pt idx="7678">
                  <c:v>7679</c:v>
                </c:pt>
                <c:pt idx="7679">
                  <c:v>7680</c:v>
                </c:pt>
                <c:pt idx="7680">
                  <c:v>7681</c:v>
                </c:pt>
                <c:pt idx="7681">
                  <c:v>7682</c:v>
                </c:pt>
                <c:pt idx="7682">
                  <c:v>7683</c:v>
                </c:pt>
                <c:pt idx="7683">
                  <c:v>7684</c:v>
                </c:pt>
                <c:pt idx="7684">
                  <c:v>7685</c:v>
                </c:pt>
                <c:pt idx="7685">
                  <c:v>7686</c:v>
                </c:pt>
                <c:pt idx="7686">
                  <c:v>7687</c:v>
                </c:pt>
              </c:numCache>
            </c:numRef>
          </c:xVal>
          <c:yVal>
            <c:numRef>
              <c:f>4</c:f>
              <c:numCache>
                <c:formatCode>General</c:formatCode>
                <c:ptCount val="7687"/>
                <c:pt idx="0">
                  <c:v>1.202</c:v>
                </c:pt>
                <c:pt idx="1">
                  <c:v>0.857</c:v>
                </c:pt>
                <c:pt idx="2">
                  <c:v>0.857</c:v>
                </c:pt>
                <c:pt idx="3">
                  <c:v>0.857</c:v>
                </c:pt>
                <c:pt idx="4">
                  <c:v>0.857</c:v>
                </c:pt>
                <c:pt idx="5">
                  <c:v>0.857</c:v>
                </c:pt>
                <c:pt idx="6">
                  <c:v>0.871</c:v>
                </c:pt>
                <c:pt idx="7">
                  <c:v>0.927</c:v>
                </c:pt>
                <c:pt idx="8">
                  <c:v>0.983</c:v>
                </c:pt>
                <c:pt idx="9">
                  <c:v>0.983</c:v>
                </c:pt>
                <c:pt idx="10">
                  <c:v>0.983</c:v>
                </c:pt>
                <c:pt idx="11">
                  <c:v>0.983</c:v>
                </c:pt>
                <c:pt idx="12">
                  <c:v>0.983</c:v>
                </c:pt>
                <c:pt idx="13">
                  <c:v>0.983</c:v>
                </c:pt>
                <c:pt idx="14">
                  <c:v>0.983</c:v>
                </c:pt>
                <c:pt idx="15">
                  <c:v>0.798</c:v>
                </c:pt>
                <c:pt idx="16">
                  <c:v>0.798</c:v>
                </c:pt>
                <c:pt idx="17">
                  <c:v>0.798</c:v>
                </c:pt>
                <c:pt idx="18">
                  <c:v>0.798</c:v>
                </c:pt>
                <c:pt idx="19">
                  <c:v>0.801</c:v>
                </c:pt>
                <c:pt idx="20">
                  <c:v>0.807</c:v>
                </c:pt>
                <c:pt idx="21">
                  <c:v>0.807</c:v>
                </c:pt>
                <c:pt idx="22">
                  <c:v>0.807</c:v>
                </c:pt>
                <c:pt idx="23">
                  <c:v>0.807</c:v>
                </c:pt>
                <c:pt idx="24">
                  <c:v>0.807</c:v>
                </c:pt>
                <c:pt idx="25">
                  <c:v>0.807</c:v>
                </c:pt>
                <c:pt idx="26">
                  <c:v>0.807</c:v>
                </c:pt>
                <c:pt idx="27">
                  <c:v>0.807</c:v>
                </c:pt>
                <c:pt idx="28">
                  <c:v>0.807</c:v>
                </c:pt>
                <c:pt idx="29">
                  <c:v>0.919</c:v>
                </c:pt>
                <c:pt idx="30">
                  <c:v>0.975</c:v>
                </c:pt>
                <c:pt idx="31">
                  <c:v>0.975</c:v>
                </c:pt>
                <c:pt idx="32">
                  <c:v>0.958</c:v>
                </c:pt>
                <c:pt idx="33">
                  <c:v>1.036</c:v>
                </c:pt>
                <c:pt idx="34">
                  <c:v>1.092</c:v>
                </c:pt>
                <c:pt idx="35">
                  <c:v>1.092</c:v>
                </c:pt>
                <c:pt idx="36">
                  <c:v>1.092</c:v>
                </c:pt>
                <c:pt idx="37">
                  <c:v>1.092</c:v>
                </c:pt>
                <c:pt idx="38">
                  <c:v>1.092</c:v>
                </c:pt>
                <c:pt idx="39">
                  <c:v>1.092</c:v>
                </c:pt>
                <c:pt idx="40">
                  <c:v>1.092</c:v>
                </c:pt>
                <c:pt idx="41">
                  <c:v>1.092</c:v>
                </c:pt>
                <c:pt idx="42">
                  <c:v>1.092</c:v>
                </c:pt>
                <c:pt idx="43">
                  <c:v>1.092</c:v>
                </c:pt>
                <c:pt idx="44">
                  <c:v>1.092</c:v>
                </c:pt>
                <c:pt idx="45">
                  <c:v>1.092</c:v>
                </c:pt>
                <c:pt idx="46">
                  <c:v>1.092</c:v>
                </c:pt>
                <c:pt idx="47">
                  <c:v>1.092</c:v>
                </c:pt>
                <c:pt idx="48">
                  <c:v>1.092</c:v>
                </c:pt>
                <c:pt idx="49">
                  <c:v>1.092</c:v>
                </c:pt>
                <c:pt idx="50">
                  <c:v>1.092</c:v>
                </c:pt>
                <c:pt idx="51">
                  <c:v>1.092</c:v>
                </c:pt>
                <c:pt idx="52">
                  <c:v>1.092</c:v>
                </c:pt>
                <c:pt idx="53">
                  <c:v>1.092</c:v>
                </c:pt>
                <c:pt idx="54">
                  <c:v>1.092</c:v>
                </c:pt>
                <c:pt idx="55">
                  <c:v>1.092</c:v>
                </c:pt>
                <c:pt idx="56">
                  <c:v>1.092</c:v>
                </c:pt>
                <c:pt idx="57">
                  <c:v>1.092</c:v>
                </c:pt>
                <c:pt idx="58">
                  <c:v>1.092</c:v>
                </c:pt>
                <c:pt idx="59">
                  <c:v>1.092</c:v>
                </c:pt>
                <c:pt idx="60">
                  <c:v>1.092</c:v>
                </c:pt>
                <c:pt idx="61">
                  <c:v>1.05333333333333</c:v>
                </c:pt>
                <c:pt idx="62">
                  <c:v>1.344</c:v>
                </c:pt>
                <c:pt idx="63">
                  <c:v>1.344</c:v>
                </c:pt>
                <c:pt idx="64">
                  <c:v>1.344</c:v>
                </c:pt>
                <c:pt idx="65">
                  <c:v>1.344</c:v>
                </c:pt>
                <c:pt idx="66">
                  <c:v>1.31333333333333</c:v>
                </c:pt>
                <c:pt idx="67">
                  <c:v>0.63</c:v>
                </c:pt>
                <c:pt idx="68">
                  <c:v>0.63</c:v>
                </c:pt>
                <c:pt idx="69">
                  <c:v>0.63</c:v>
                </c:pt>
                <c:pt idx="70">
                  <c:v>0.63</c:v>
                </c:pt>
                <c:pt idx="71">
                  <c:v>0.63</c:v>
                </c:pt>
                <c:pt idx="72">
                  <c:v>0.972</c:v>
                </c:pt>
                <c:pt idx="73">
                  <c:v>1.143</c:v>
                </c:pt>
                <c:pt idx="74">
                  <c:v>1.143</c:v>
                </c:pt>
                <c:pt idx="75">
                  <c:v>1.143</c:v>
                </c:pt>
                <c:pt idx="76">
                  <c:v>1.143</c:v>
                </c:pt>
                <c:pt idx="77">
                  <c:v>1.143</c:v>
                </c:pt>
                <c:pt idx="78">
                  <c:v>1.143</c:v>
                </c:pt>
                <c:pt idx="79">
                  <c:v>1.08966666666667</c:v>
                </c:pt>
                <c:pt idx="80">
                  <c:v>0.983</c:v>
                </c:pt>
                <c:pt idx="81">
                  <c:v>0.983</c:v>
                </c:pt>
                <c:pt idx="82">
                  <c:v>0.983</c:v>
                </c:pt>
                <c:pt idx="83">
                  <c:v>0.983</c:v>
                </c:pt>
                <c:pt idx="84">
                  <c:v>0.983</c:v>
                </c:pt>
                <c:pt idx="85">
                  <c:v>1.095</c:v>
                </c:pt>
                <c:pt idx="86">
                  <c:v>1.151</c:v>
                </c:pt>
                <c:pt idx="87">
                  <c:v>1.151</c:v>
                </c:pt>
                <c:pt idx="88">
                  <c:v>1.151</c:v>
                </c:pt>
                <c:pt idx="89">
                  <c:v>1.151</c:v>
                </c:pt>
                <c:pt idx="90">
                  <c:v>1.151</c:v>
                </c:pt>
                <c:pt idx="91">
                  <c:v>1.151</c:v>
                </c:pt>
                <c:pt idx="92">
                  <c:v>1.151</c:v>
                </c:pt>
                <c:pt idx="93">
                  <c:v>1.154</c:v>
                </c:pt>
                <c:pt idx="94">
                  <c:v>1.16</c:v>
                </c:pt>
                <c:pt idx="95">
                  <c:v>1.16</c:v>
                </c:pt>
                <c:pt idx="96">
                  <c:v>1.16</c:v>
                </c:pt>
                <c:pt idx="97">
                  <c:v>1.16</c:v>
                </c:pt>
                <c:pt idx="98">
                  <c:v>0.846</c:v>
                </c:pt>
                <c:pt idx="99">
                  <c:v>0.689</c:v>
                </c:pt>
                <c:pt idx="100">
                  <c:v>0.689</c:v>
                </c:pt>
                <c:pt idx="101">
                  <c:v>0.689</c:v>
                </c:pt>
                <c:pt idx="102">
                  <c:v>0.689</c:v>
                </c:pt>
                <c:pt idx="103">
                  <c:v>0.689</c:v>
                </c:pt>
                <c:pt idx="104">
                  <c:v>0.689</c:v>
                </c:pt>
                <c:pt idx="105">
                  <c:v>0.689</c:v>
                </c:pt>
                <c:pt idx="106">
                  <c:v>0.689</c:v>
                </c:pt>
                <c:pt idx="107">
                  <c:v>0.689</c:v>
                </c:pt>
                <c:pt idx="108">
                  <c:v>0.765</c:v>
                </c:pt>
                <c:pt idx="109">
                  <c:v>0.765</c:v>
                </c:pt>
                <c:pt idx="110">
                  <c:v>0.765</c:v>
                </c:pt>
                <c:pt idx="111">
                  <c:v>0.821</c:v>
                </c:pt>
                <c:pt idx="112">
                  <c:v>0.849</c:v>
                </c:pt>
                <c:pt idx="113">
                  <c:v>0.849</c:v>
                </c:pt>
                <c:pt idx="114">
                  <c:v>0.849</c:v>
                </c:pt>
                <c:pt idx="115">
                  <c:v>0.874</c:v>
                </c:pt>
                <c:pt idx="116">
                  <c:v>0.924</c:v>
                </c:pt>
                <c:pt idx="117">
                  <c:v>0.924</c:v>
                </c:pt>
                <c:pt idx="118">
                  <c:v>0.924</c:v>
                </c:pt>
                <c:pt idx="119">
                  <c:v>0.924</c:v>
                </c:pt>
                <c:pt idx="120">
                  <c:v>0.924</c:v>
                </c:pt>
                <c:pt idx="121">
                  <c:v>0.924</c:v>
                </c:pt>
                <c:pt idx="122">
                  <c:v>0.924</c:v>
                </c:pt>
                <c:pt idx="123">
                  <c:v>0.924</c:v>
                </c:pt>
                <c:pt idx="124">
                  <c:v>0.907333333333333</c:v>
                </c:pt>
                <c:pt idx="125">
                  <c:v>0.899</c:v>
                </c:pt>
                <c:pt idx="126">
                  <c:v>0.910333333333333</c:v>
                </c:pt>
                <c:pt idx="127">
                  <c:v>0.916</c:v>
                </c:pt>
                <c:pt idx="128">
                  <c:v>0.888</c:v>
                </c:pt>
                <c:pt idx="129">
                  <c:v>0.874</c:v>
                </c:pt>
                <c:pt idx="130">
                  <c:v>0.874</c:v>
                </c:pt>
                <c:pt idx="131">
                  <c:v>0.874</c:v>
                </c:pt>
                <c:pt idx="132">
                  <c:v>0.874</c:v>
                </c:pt>
                <c:pt idx="133">
                  <c:v>0.874</c:v>
                </c:pt>
                <c:pt idx="134">
                  <c:v>0.874</c:v>
                </c:pt>
                <c:pt idx="135">
                  <c:v>0.874</c:v>
                </c:pt>
                <c:pt idx="136">
                  <c:v>0.874</c:v>
                </c:pt>
                <c:pt idx="137">
                  <c:v>0.862666666666667</c:v>
                </c:pt>
                <c:pt idx="138">
                  <c:v>0.857</c:v>
                </c:pt>
                <c:pt idx="139">
                  <c:v>0.857</c:v>
                </c:pt>
                <c:pt idx="140">
                  <c:v>0.857</c:v>
                </c:pt>
                <c:pt idx="141">
                  <c:v>0.857</c:v>
                </c:pt>
                <c:pt idx="142">
                  <c:v>0.857</c:v>
                </c:pt>
                <c:pt idx="143">
                  <c:v>0.854333333333334</c:v>
                </c:pt>
                <c:pt idx="144">
                  <c:v>0.849</c:v>
                </c:pt>
                <c:pt idx="145">
                  <c:v>0.849</c:v>
                </c:pt>
                <c:pt idx="146">
                  <c:v>0.849</c:v>
                </c:pt>
                <c:pt idx="147">
                  <c:v>0.849</c:v>
                </c:pt>
                <c:pt idx="148">
                  <c:v>0.849</c:v>
                </c:pt>
                <c:pt idx="149">
                  <c:v>0.849</c:v>
                </c:pt>
                <c:pt idx="150">
                  <c:v>0.770333333333334</c:v>
                </c:pt>
                <c:pt idx="151">
                  <c:v>0.731</c:v>
                </c:pt>
                <c:pt idx="152">
                  <c:v>0.731</c:v>
                </c:pt>
                <c:pt idx="153">
                  <c:v>0.731</c:v>
                </c:pt>
                <c:pt idx="154">
                  <c:v>0.731</c:v>
                </c:pt>
                <c:pt idx="155">
                  <c:v>0.731</c:v>
                </c:pt>
                <c:pt idx="156">
                  <c:v>0.731</c:v>
                </c:pt>
                <c:pt idx="157">
                  <c:v>0.731</c:v>
                </c:pt>
                <c:pt idx="158">
                  <c:v>0.731</c:v>
                </c:pt>
                <c:pt idx="159">
                  <c:v>0.731</c:v>
                </c:pt>
                <c:pt idx="160">
                  <c:v>0.745</c:v>
                </c:pt>
                <c:pt idx="161">
                  <c:v>0.739</c:v>
                </c:pt>
                <c:pt idx="162">
                  <c:v>0.739</c:v>
                </c:pt>
                <c:pt idx="163">
                  <c:v>0.739</c:v>
                </c:pt>
                <c:pt idx="164">
                  <c:v>0.801</c:v>
                </c:pt>
                <c:pt idx="165">
                  <c:v>0.832</c:v>
                </c:pt>
                <c:pt idx="166">
                  <c:v>0.832</c:v>
                </c:pt>
                <c:pt idx="167">
                  <c:v>0.832</c:v>
                </c:pt>
                <c:pt idx="168">
                  <c:v>0.832</c:v>
                </c:pt>
                <c:pt idx="169">
                  <c:v>0.832</c:v>
                </c:pt>
                <c:pt idx="170">
                  <c:v>0.832</c:v>
                </c:pt>
                <c:pt idx="171">
                  <c:v>0.834666666666667</c:v>
                </c:pt>
                <c:pt idx="172">
                  <c:v>0.84</c:v>
                </c:pt>
                <c:pt idx="173">
                  <c:v>0.84</c:v>
                </c:pt>
                <c:pt idx="174">
                  <c:v>0.84</c:v>
                </c:pt>
                <c:pt idx="175">
                  <c:v>0.885333333333333</c:v>
                </c:pt>
                <c:pt idx="176">
                  <c:v>0.908</c:v>
                </c:pt>
                <c:pt idx="177">
                  <c:v>0.908</c:v>
                </c:pt>
                <c:pt idx="178">
                  <c:v>0.908</c:v>
                </c:pt>
                <c:pt idx="179">
                  <c:v>0.894</c:v>
                </c:pt>
                <c:pt idx="180">
                  <c:v>0.866</c:v>
                </c:pt>
                <c:pt idx="181">
                  <c:v>0.866</c:v>
                </c:pt>
                <c:pt idx="182">
                  <c:v>0.894</c:v>
                </c:pt>
                <c:pt idx="183">
                  <c:v>0.908</c:v>
                </c:pt>
                <c:pt idx="184">
                  <c:v>0.908</c:v>
                </c:pt>
                <c:pt idx="185">
                  <c:v>0.908</c:v>
                </c:pt>
                <c:pt idx="186">
                  <c:v>0.908</c:v>
                </c:pt>
                <c:pt idx="187">
                  <c:v>0.908</c:v>
                </c:pt>
                <c:pt idx="188">
                  <c:v>0.908</c:v>
                </c:pt>
                <c:pt idx="189">
                  <c:v>0.795333333333333</c:v>
                </c:pt>
                <c:pt idx="190">
                  <c:v>0.739</c:v>
                </c:pt>
                <c:pt idx="191">
                  <c:v>0.739</c:v>
                </c:pt>
                <c:pt idx="192">
                  <c:v>0.739</c:v>
                </c:pt>
                <c:pt idx="193">
                  <c:v>0.739</c:v>
                </c:pt>
                <c:pt idx="194">
                  <c:v>0.739</c:v>
                </c:pt>
                <c:pt idx="195">
                  <c:v>0.739</c:v>
                </c:pt>
                <c:pt idx="196">
                  <c:v>0.739</c:v>
                </c:pt>
                <c:pt idx="197">
                  <c:v>0.739</c:v>
                </c:pt>
                <c:pt idx="198">
                  <c:v>0.739</c:v>
                </c:pt>
                <c:pt idx="199">
                  <c:v>0.739</c:v>
                </c:pt>
                <c:pt idx="200">
                  <c:v>0.739</c:v>
                </c:pt>
                <c:pt idx="201">
                  <c:v>0.739</c:v>
                </c:pt>
                <c:pt idx="202">
                  <c:v>0.739</c:v>
                </c:pt>
                <c:pt idx="203">
                  <c:v>0.739</c:v>
                </c:pt>
                <c:pt idx="204">
                  <c:v>0.739</c:v>
                </c:pt>
                <c:pt idx="205">
                  <c:v>0.739</c:v>
                </c:pt>
                <c:pt idx="206">
                  <c:v>0.739</c:v>
                </c:pt>
                <c:pt idx="207">
                  <c:v>0.739</c:v>
                </c:pt>
                <c:pt idx="208">
                  <c:v>0.739</c:v>
                </c:pt>
                <c:pt idx="209">
                  <c:v>0.908</c:v>
                </c:pt>
                <c:pt idx="210">
                  <c:v>0.908</c:v>
                </c:pt>
                <c:pt idx="211">
                  <c:v>0.908</c:v>
                </c:pt>
                <c:pt idx="212">
                  <c:v>0.946666666666666</c:v>
                </c:pt>
                <c:pt idx="213">
                  <c:v>0.966</c:v>
                </c:pt>
                <c:pt idx="214">
                  <c:v>0.966</c:v>
                </c:pt>
                <c:pt idx="215">
                  <c:v>0.966</c:v>
                </c:pt>
                <c:pt idx="216">
                  <c:v>0.966</c:v>
                </c:pt>
                <c:pt idx="217">
                  <c:v>0.966</c:v>
                </c:pt>
                <c:pt idx="218">
                  <c:v>0.966</c:v>
                </c:pt>
                <c:pt idx="219">
                  <c:v>0.966</c:v>
                </c:pt>
                <c:pt idx="220">
                  <c:v>0.882</c:v>
                </c:pt>
                <c:pt idx="221">
                  <c:v>0.882</c:v>
                </c:pt>
                <c:pt idx="222">
                  <c:v>0.882</c:v>
                </c:pt>
                <c:pt idx="223">
                  <c:v>0.904666666666667</c:v>
                </c:pt>
                <c:pt idx="224">
                  <c:v>0.781</c:v>
                </c:pt>
                <c:pt idx="225">
                  <c:v>0.781</c:v>
                </c:pt>
                <c:pt idx="226">
                  <c:v>0.781</c:v>
                </c:pt>
                <c:pt idx="227">
                  <c:v>0.781</c:v>
                </c:pt>
                <c:pt idx="228">
                  <c:v>0.781</c:v>
                </c:pt>
                <c:pt idx="229">
                  <c:v>0.781</c:v>
                </c:pt>
                <c:pt idx="230">
                  <c:v>0.781</c:v>
                </c:pt>
                <c:pt idx="231">
                  <c:v>0.781</c:v>
                </c:pt>
                <c:pt idx="232">
                  <c:v>0.781</c:v>
                </c:pt>
                <c:pt idx="233">
                  <c:v>0.781</c:v>
                </c:pt>
                <c:pt idx="234">
                  <c:v>0.781</c:v>
                </c:pt>
                <c:pt idx="235">
                  <c:v>0.756</c:v>
                </c:pt>
                <c:pt idx="236">
                  <c:v>0.756</c:v>
                </c:pt>
                <c:pt idx="237">
                  <c:v>0.756</c:v>
                </c:pt>
                <c:pt idx="238">
                  <c:v>0.756</c:v>
                </c:pt>
                <c:pt idx="239">
                  <c:v>0.874</c:v>
                </c:pt>
                <c:pt idx="240">
                  <c:v>0.874</c:v>
                </c:pt>
                <c:pt idx="241">
                  <c:v>0.874</c:v>
                </c:pt>
                <c:pt idx="242">
                  <c:v>0.874</c:v>
                </c:pt>
                <c:pt idx="243">
                  <c:v>0.874</c:v>
                </c:pt>
                <c:pt idx="244">
                  <c:v>0.874</c:v>
                </c:pt>
                <c:pt idx="245">
                  <c:v>0.874</c:v>
                </c:pt>
                <c:pt idx="246">
                  <c:v>0.874</c:v>
                </c:pt>
                <c:pt idx="247">
                  <c:v>0.874</c:v>
                </c:pt>
                <c:pt idx="248">
                  <c:v>0.933</c:v>
                </c:pt>
                <c:pt idx="249">
                  <c:v>0.933</c:v>
                </c:pt>
                <c:pt idx="250">
                  <c:v>0.933</c:v>
                </c:pt>
                <c:pt idx="251">
                  <c:v>0.933</c:v>
                </c:pt>
                <c:pt idx="252">
                  <c:v>0.933</c:v>
                </c:pt>
                <c:pt idx="253">
                  <c:v>0.899333333333333</c:v>
                </c:pt>
                <c:pt idx="254">
                  <c:v>0.832</c:v>
                </c:pt>
                <c:pt idx="255">
                  <c:v>0.832</c:v>
                </c:pt>
                <c:pt idx="256">
                  <c:v>0.832</c:v>
                </c:pt>
                <c:pt idx="257">
                  <c:v>0.832</c:v>
                </c:pt>
                <c:pt idx="258">
                  <c:v>0.832</c:v>
                </c:pt>
                <c:pt idx="259">
                  <c:v>0.832</c:v>
                </c:pt>
                <c:pt idx="260">
                  <c:v>0.899</c:v>
                </c:pt>
                <c:pt idx="261">
                  <c:v>0.823</c:v>
                </c:pt>
                <c:pt idx="262">
                  <c:v>0.823</c:v>
                </c:pt>
                <c:pt idx="263">
                  <c:v>0.823</c:v>
                </c:pt>
                <c:pt idx="264">
                  <c:v>0.823</c:v>
                </c:pt>
                <c:pt idx="265">
                  <c:v>0.823</c:v>
                </c:pt>
                <c:pt idx="266">
                  <c:v>0.823</c:v>
                </c:pt>
                <c:pt idx="267">
                  <c:v>0.823</c:v>
                </c:pt>
                <c:pt idx="268">
                  <c:v>0.781</c:v>
                </c:pt>
                <c:pt idx="269">
                  <c:v>0.781</c:v>
                </c:pt>
                <c:pt idx="270">
                  <c:v>0.772666666666667</c:v>
                </c:pt>
                <c:pt idx="271">
                  <c:v>0.756</c:v>
                </c:pt>
                <c:pt idx="272">
                  <c:v>0.756</c:v>
                </c:pt>
                <c:pt idx="273">
                  <c:v>0.756</c:v>
                </c:pt>
                <c:pt idx="274">
                  <c:v>0.706</c:v>
                </c:pt>
                <c:pt idx="275">
                  <c:v>0.756</c:v>
                </c:pt>
                <c:pt idx="276">
                  <c:v>0.781</c:v>
                </c:pt>
                <c:pt idx="277">
                  <c:v>0.781</c:v>
                </c:pt>
                <c:pt idx="278">
                  <c:v>0.781</c:v>
                </c:pt>
                <c:pt idx="279">
                  <c:v>0.781</c:v>
                </c:pt>
                <c:pt idx="280">
                  <c:v>0.781</c:v>
                </c:pt>
                <c:pt idx="281">
                  <c:v>0.781</c:v>
                </c:pt>
                <c:pt idx="282">
                  <c:v>0.781</c:v>
                </c:pt>
                <c:pt idx="283">
                  <c:v>0.781</c:v>
                </c:pt>
                <c:pt idx="284">
                  <c:v>0.781</c:v>
                </c:pt>
                <c:pt idx="285">
                  <c:v>0.781</c:v>
                </c:pt>
                <c:pt idx="286">
                  <c:v>0.781</c:v>
                </c:pt>
                <c:pt idx="287">
                  <c:v>0.781</c:v>
                </c:pt>
                <c:pt idx="288">
                  <c:v>0.781</c:v>
                </c:pt>
                <c:pt idx="289">
                  <c:v>0.781</c:v>
                </c:pt>
                <c:pt idx="290">
                  <c:v>0.781</c:v>
                </c:pt>
                <c:pt idx="291">
                  <c:v>0.781</c:v>
                </c:pt>
                <c:pt idx="292">
                  <c:v>0.781</c:v>
                </c:pt>
                <c:pt idx="293">
                  <c:v>0.781</c:v>
                </c:pt>
                <c:pt idx="294">
                  <c:v>0.781</c:v>
                </c:pt>
                <c:pt idx="295">
                  <c:v>0.781</c:v>
                </c:pt>
                <c:pt idx="296">
                  <c:v>0.714333333333334</c:v>
                </c:pt>
                <c:pt idx="297">
                  <c:v>0.681</c:v>
                </c:pt>
                <c:pt idx="298">
                  <c:v>0.681</c:v>
                </c:pt>
                <c:pt idx="299">
                  <c:v>0.681</c:v>
                </c:pt>
                <c:pt idx="300">
                  <c:v>0.681</c:v>
                </c:pt>
                <c:pt idx="301">
                  <c:v>0.759</c:v>
                </c:pt>
                <c:pt idx="302">
                  <c:v>0.798</c:v>
                </c:pt>
                <c:pt idx="303">
                  <c:v>0.798</c:v>
                </c:pt>
                <c:pt idx="304">
                  <c:v>0.798</c:v>
                </c:pt>
                <c:pt idx="305">
                  <c:v>0.801</c:v>
                </c:pt>
                <c:pt idx="306">
                  <c:v>0.807</c:v>
                </c:pt>
                <c:pt idx="307">
                  <c:v>0.761666666666667</c:v>
                </c:pt>
                <c:pt idx="308">
                  <c:v>0.739</c:v>
                </c:pt>
                <c:pt idx="309">
                  <c:v>0.739</c:v>
                </c:pt>
                <c:pt idx="310">
                  <c:v>0.739</c:v>
                </c:pt>
                <c:pt idx="311">
                  <c:v>0.739</c:v>
                </c:pt>
                <c:pt idx="312">
                  <c:v>0.739</c:v>
                </c:pt>
                <c:pt idx="313">
                  <c:v>0.832</c:v>
                </c:pt>
                <c:pt idx="314">
                  <c:v>0.832</c:v>
                </c:pt>
                <c:pt idx="315">
                  <c:v>0.832</c:v>
                </c:pt>
                <c:pt idx="316">
                  <c:v>0.832</c:v>
                </c:pt>
                <c:pt idx="317">
                  <c:v>0.832</c:v>
                </c:pt>
                <c:pt idx="318">
                  <c:v>0.748</c:v>
                </c:pt>
                <c:pt idx="319">
                  <c:v>0.723</c:v>
                </c:pt>
                <c:pt idx="320">
                  <c:v>0.723</c:v>
                </c:pt>
                <c:pt idx="321">
                  <c:v>0.723</c:v>
                </c:pt>
                <c:pt idx="322">
                  <c:v>0.723</c:v>
                </c:pt>
                <c:pt idx="323">
                  <c:v>0.723</c:v>
                </c:pt>
                <c:pt idx="324">
                  <c:v>0.723</c:v>
                </c:pt>
                <c:pt idx="325">
                  <c:v>0.723</c:v>
                </c:pt>
                <c:pt idx="326">
                  <c:v>0.723</c:v>
                </c:pt>
                <c:pt idx="327">
                  <c:v>0.759333333333333</c:v>
                </c:pt>
                <c:pt idx="328">
                  <c:v>0.832</c:v>
                </c:pt>
                <c:pt idx="329">
                  <c:v>0.832</c:v>
                </c:pt>
                <c:pt idx="330">
                  <c:v>0.832</c:v>
                </c:pt>
                <c:pt idx="331">
                  <c:v>0.857</c:v>
                </c:pt>
                <c:pt idx="332">
                  <c:v>0.899</c:v>
                </c:pt>
                <c:pt idx="333">
                  <c:v>0.899</c:v>
                </c:pt>
                <c:pt idx="334">
                  <c:v>0.899</c:v>
                </c:pt>
                <c:pt idx="335">
                  <c:v>0.899</c:v>
                </c:pt>
                <c:pt idx="336">
                  <c:v>0.899</c:v>
                </c:pt>
                <c:pt idx="337">
                  <c:v>0.899</c:v>
                </c:pt>
                <c:pt idx="338">
                  <c:v>0.899</c:v>
                </c:pt>
                <c:pt idx="339">
                  <c:v>0.899</c:v>
                </c:pt>
                <c:pt idx="340">
                  <c:v>0.899</c:v>
                </c:pt>
                <c:pt idx="341">
                  <c:v>0.899</c:v>
                </c:pt>
                <c:pt idx="342">
                  <c:v>0.873666666666667</c:v>
                </c:pt>
                <c:pt idx="343">
                  <c:v>0.823</c:v>
                </c:pt>
                <c:pt idx="344">
                  <c:v>0.823</c:v>
                </c:pt>
                <c:pt idx="345">
                  <c:v>0.823</c:v>
                </c:pt>
                <c:pt idx="346">
                  <c:v>0.792333333333333</c:v>
                </c:pt>
                <c:pt idx="347">
                  <c:v>0.731</c:v>
                </c:pt>
                <c:pt idx="348">
                  <c:v>0.731</c:v>
                </c:pt>
                <c:pt idx="349">
                  <c:v>0.731</c:v>
                </c:pt>
                <c:pt idx="350">
                  <c:v>0.731</c:v>
                </c:pt>
                <c:pt idx="351">
                  <c:v>0.731</c:v>
                </c:pt>
                <c:pt idx="352">
                  <c:v>0.731</c:v>
                </c:pt>
                <c:pt idx="353">
                  <c:v>0.731</c:v>
                </c:pt>
                <c:pt idx="354">
                  <c:v>0.731</c:v>
                </c:pt>
                <c:pt idx="355">
                  <c:v>0.731</c:v>
                </c:pt>
                <c:pt idx="356">
                  <c:v>0.731</c:v>
                </c:pt>
                <c:pt idx="357">
                  <c:v>0.663666666666667</c:v>
                </c:pt>
                <c:pt idx="358">
                  <c:v>0.63</c:v>
                </c:pt>
                <c:pt idx="359">
                  <c:v>0.63</c:v>
                </c:pt>
                <c:pt idx="360">
                  <c:v>0.63</c:v>
                </c:pt>
                <c:pt idx="361">
                  <c:v>0.871333333333334</c:v>
                </c:pt>
                <c:pt idx="362">
                  <c:v>0.992</c:v>
                </c:pt>
                <c:pt idx="363">
                  <c:v>0.992</c:v>
                </c:pt>
                <c:pt idx="364">
                  <c:v>0.992</c:v>
                </c:pt>
                <c:pt idx="365">
                  <c:v>0.992</c:v>
                </c:pt>
                <c:pt idx="366">
                  <c:v>0.992</c:v>
                </c:pt>
                <c:pt idx="367">
                  <c:v>0.992</c:v>
                </c:pt>
                <c:pt idx="368">
                  <c:v>0.992</c:v>
                </c:pt>
                <c:pt idx="369">
                  <c:v>0.992</c:v>
                </c:pt>
                <c:pt idx="370">
                  <c:v>0.890666666666666</c:v>
                </c:pt>
                <c:pt idx="371">
                  <c:v>0.84</c:v>
                </c:pt>
                <c:pt idx="372">
                  <c:v>0.84</c:v>
                </c:pt>
                <c:pt idx="373">
                  <c:v>0.84</c:v>
                </c:pt>
                <c:pt idx="374">
                  <c:v>0.84</c:v>
                </c:pt>
                <c:pt idx="375">
                  <c:v>0.84</c:v>
                </c:pt>
                <c:pt idx="376">
                  <c:v>0.756</c:v>
                </c:pt>
                <c:pt idx="377">
                  <c:v>0.756</c:v>
                </c:pt>
                <c:pt idx="378">
                  <c:v>0.756</c:v>
                </c:pt>
                <c:pt idx="379">
                  <c:v>0.756</c:v>
                </c:pt>
                <c:pt idx="380">
                  <c:v>0.756</c:v>
                </c:pt>
                <c:pt idx="381">
                  <c:v>0.77</c:v>
                </c:pt>
                <c:pt idx="382">
                  <c:v>0.798</c:v>
                </c:pt>
                <c:pt idx="383">
                  <c:v>0.680666666666667</c:v>
                </c:pt>
                <c:pt idx="384">
                  <c:v>0.622</c:v>
                </c:pt>
                <c:pt idx="385">
                  <c:v>0.622</c:v>
                </c:pt>
                <c:pt idx="386">
                  <c:v>0.622</c:v>
                </c:pt>
                <c:pt idx="387">
                  <c:v>0.622</c:v>
                </c:pt>
                <c:pt idx="388">
                  <c:v>0.622</c:v>
                </c:pt>
                <c:pt idx="389">
                  <c:v>0.622</c:v>
                </c:pt>
                <c:pt idx="390">
                  <c:v>0.622</c:v>
                </c:pt>
                <c:pt idx="391">
                  <c:v>0.664</c:v>
                </c:pt>
                <c:pt idx="392">
                  <c:v>0.72</c:v>
                </c:pt>
                <c:pt idx="393">
                  <c:v>0.748</c:v>
                </c:pt>
                <c:pt idx="394">
                  <c:v>0.748</c:v>
                </c:pt>
                <c:pt idx="395">
                  <c:v>0.748</c:v>
                </c:pt>
                <c:pt idx="396">
                  <c:v>0.764666666666667</c:v>
                </c:pt>
                <c:pt idx="397">
                  <c:v>0.773</c:v>
                </c:pt>
                <c:pt idx="398">
                  <c:v>0.773</c:v>
                </c:pt>
                <c:pt idx="399">
                  <c:v>0.773</c:v>
                </c:pt>
                <c:pt idx="400">
                  <c:v>0.773</c:v>
                </c:pt>
                <c:pt idx="401">
                  <c:v>0.773</c:v>
                </c:pt>
                <c:pt idx="402">
                  <c:v>0.731</c:v>
                </c:pt>
                <c:pt idx="403">
                  <c:v>0.731</c:v>
                </c:pt>
                <c:pt idx="404">
                  <c:v>0.731</c:v>
                </c:pt>
                <c:pt idx="405">
                  <c:v>0.731</c:v>
                </c:pt>
                <c:pt idx="406">
                  <c:v>0.731</c:v>
                </c:pt>
                <c:pt idx="407">
                  <c:v>0.748</c:v>
                </c:pt>
                <c:pt idx="408">
                  <c:v>0.748</c:v>
                </c:pt>
                <c:pt idx="409">
                  <c:v>0.748</c:v>
                </c:pt>
                <c:pt idx="410">
                  <c:v>0.748</c:v>
                </c:pt>
                <c:pt idx="411">
                  <c:v>0.748</c:v>
                </c:pt>
                <c:pt idx="412">
                  <c:v>0.748</c:v>
                </c:pt>
                <c:pt idx="413">
                  <c:v>0.739</c:v>
                </c:pt>
                <c:pt idx="414">
                  <c:v>0.739</c:v>
                </c:pt>
                <c:pt idx="415">
                  <c:v>0.739</c:v>
                </c:pt>
                <c:pt idx="416">
                  <c:v>0.739</c:v>
                </c:pt>
                <c:pt idx="417">
                  <c:v>0.739</c:v>
                </c:pt>
                <c:pt idx="418">
                  <c:v>0.739</c:v>
                </c:pt>
                <c:pt idx="419">
                  <c:v>0.739</c:v>
                </c:pt>
                <c:pt idx="420">
                  <c:v>0.739</c:v>
                </c:pt>
                <c:pt idx="421">
                  <c:v>0.750333333333334</c:v>
                </c:pt>
                <c:pt idx="422">
                  <c:v>0.756</c:v>
                </c:pt>
                <c:pt idx="423">
                  <c:v>0.756</c:v>
                </c:pt>
                <c:pt idx="424">
                  <c:v>0.756</c:v>
                </c:pt>
                <c:pt idx="425">
                  <c:v>0.756</c:v>
                </c:pt>
                <c:pt idx="426">
                  <c:v>0.756</c:v>
                </c:pt>
                <c:pt idx="427">
                  <c:v>0.756</c:v>
                </c:pt>
                <c:pt idx="428">
                  <c:v>0.756</c:v>
                </c:pt>
                <c:pt idx="429">
                  <c:v>0.756</c:v>
                </c:pt>
                <c:pt idx="430">
                  <c:v>0.756</c:v>
                </c:pt>
                <c:pt idx="431">
                  <c:v>0.756</c:v>
                </c:pt>
                <c:pt idx="432">
                  <c:v>0.756</c:v>
                </c:pt>
                <c:pt idx="433">
                  <c:v>0.756</c:v>
                </c:pt>
                <c:pt idx="434">
                  <c:v>0.756</c:v>
                </c:pt>
                <c:pt idx="435">
                  <c:v>0.800666666666667</c:v>
                </c:pt>
                <c:pt idx="436">
                  <c:v>0.823</c:v>
                </c:pt>
                <c:pt idx="437">
                  <c:v>0.823</c:v>
                </c:pt>
                <c:pt idx="438">
                  <c:v>0.823</c:v>
                </c:pt>
                <c:pt idx="439">
                  <c:v>0.823</c:v>
                </c:pt>
                <c:pt idx="440">
                  <c:v>0.823</c:v>
                </c:pt>
                <c:pt idx="441">
                  <c:v>0.823</c:v>
                </c:pt>
                <c:pt idx="442">
                  <c:v>0.823</c:v>
                </c:pt>
                <c:pt idx="443">
                  <c:v>0.823</c:v>
                </c:pt>
                <c:pt idx="444">
                  <c:v>0.823</c:v>
                </c:pt>
                <c:pt idx="445">
                  <c:v>0.823</c:v>
                </c:pt>
                <c:pt idx="446">
                  <c:v>0.823</c:v>
                </c:pt>
                <c:pt idx="447">
                  <c:v>0.823</c:v>
                </c:pt>
                <c:pt idx="448">
                  <c:v>0.823</c:v>
                </c:pt>
                <c:pt idx="449">
                  <c:v>0.823</c:v>
                </c:pt>
                <c:pt idx="450">
                  <c:v>0.823</c:v>
                </c:pt>
                <c:pt idx="451">
                  <c:v>0.823</c:v>
                </c:pt>
                <c:pt idx="452">
                  <c:v>0.823</c:v>
                </c:pt>
                <c:pt idx="453">
                  <c:v>0.823</c:v>
                </c:pt>
                <c:pt idx="454">
                  <c:v>0.823</c:v>
                </c:pt>
                <c:pt idx="455">
                  <c:v>0.823</c:v>
                </c:pt>
                <c:pt idx="456">
                  <c:v>0.823</c:v>
                </c:pt>
                <c:pt idx="457">
                  <c:v>0.823</c:v>
                </c:pt>
                <c:pt idx="458">
                  <c:v>0.823</c:v>
                </c:pt>
                <c:pt idx="459">
                  <c:v>0.823</c:v>
                </c:pt>
                <c:pt idx="460">
                  <c:v>0.823</c:v>
                </c:pt>
                <c:pt idx="461">
                  <c:v>0.756333333333334</c:v>
                </c:pt>
                <c:pt idx="462">
                  <c:v>0.723</c:v>
                </c:pt>
                <c:pt idx="463">
                  <c:v>0.723</c:v>
                </c:pt>
                <c:pt idx="464">
                  <c:v>0.723</c:v>
                </c:pt>
                <c:pt idx="465">
                  <c:v>0.723</c:v>
                </c:pt>
                <c:pt idx="466">
                  <c:v>0.723</c:v>
                </c:pt>
                <c:pt idx="467">
                  <c:v>0.723</c:v>
                </c:pt>
                <c:pt idx="468">
                  <c:v>0.723</c:v>
                </c:pt>
                <c:pt idx="469">
                  <c:v>0.761666666666667</c:v>
                </c:pt>
                <c:pt idx="470">
                  <c:v>0.781</c:v>
                </c:pt>
                <c:pt idx="471">
                  <c:v>0.773</c:v>
                </c:pt>
                <c:pt idx="472">
                  <c:v>0.773</c:v>
                </c:pt>
                <c:pt idx="473">
                  <c:v>0.773</c:v>
                </c:pt>
                <c:pt idx="474">
                  <c:v>0.773</c:v>
                </c:pt>
                <c:pt idx="475">
                  <c:v>0.773</c:v>
                </c:pt>
                <c:pt idx="476">
                  <c:v>0.773</c:v>
                </c:pt>
                <c:pt idx="477">
                  <c:v>0.773</c:v>
                </c:pt>
                <c:pt idx="478">
                  <c:v>0.773</c:v>
                </c:pt>
                <c:pt idx="479">
                  <c:v>0.773</c:v>
                </c:pt>
                <c:pt idx="480">
                  <c:v>0.773</c:v>
                </c:pt>
                <c:pt idx="481">
                  <c:v>0.773</c:v>
                </c:pt>
                <c:pt idx="482">
                  <c:v>0.773</c:v>
                </c:pt>
                <c:pt idx="483">
                  <c:v>0.767666666666667</c:v>
                </c:pt>
                <c:pt idx="484">
                  <c:v>0.765</c:v>
                </c:pt>
                <c:pt idx="485">
                  <c:v>0.765</c:v>
                </c:pt>
                <c:pt idx="486">
                  <c:v>0.765</c:v>
                </c:pt>
                <c:pt idx="487">
                  <c:v>0.770333333333334</c:v>
                </c:pt>
                <c:pt idx="488">
                  <c:v>0.773</c:v>
                </c:pt>
                <c:pt idx="489">
                  <c:v>0.773</c:v>
                </c:pt>
                <c:pt idx="490">
                  <c:v>0.773</c:v>
                </c:pt>
                <c:pt idx="491">
                  <c:v>0.773</c:v>
                </c:pt>
                <c:pt idx="492">
                  <c:v>0.773</c:v>
                </c:pt>
                <c:pt idx="493">
                  <c:v>0.773</c:v>
                </c:pt>
                <c:pt idx="494">
                  <c:v>0.773</c:v>
                </c:pt>
                <c:pt idx="495">
                  <c:v>0.773</c:v>
                </c:pt>
                <c:pt idx="496">
                  <c:v>0.773</c:v>
                </c:pt>
                <c:pt idx="497">
                  <c:v>0.773</c:v>
                </c:pt>
                <c:pt idx="498">
                  <c:v>0.79</c:v>
                </c:pt>
                <c:pt idx="499">
                  <c:v>0.792666666666667</c:v>
                </c:pt>
                <c:pt idx="500">
                  <c:v>0.798</c:v>
                </c:pt>
                <c:pt idx="501">
                  <c:v>0.798</c:v>
                </c:pt>
                <c:pt idx="502">
                  <c:v>0.723</c:v>
                </c:pt>
                <c:pt idx="503">
                  <c:v>0.723</c:v>
                </c:pt>
                <c:pt idx="504">
                  <c:v>0.723</c:v>
                </c:pt>
                <c:pt idx="505">
                  <c:v>0.723</c:v>
                </c:pt>
                <c:pt idx="506">
                  <c:v>0.723</c:v>
                </c:pt>
                <c:pt idx="507">
                  <c:v>0.723</c:v>
                </c:pt>
                <c:pt idx="508">
                  <c:v>0.723</c:v>
                </c:pt>
                <c:pt idx="509">
                  <c:v>0.723</c:v>
                </c:pt>
                <c:pt idx="510">
                  <c:v>0.798</c:v>
                </c:pt>
                <c:pt idx="511">
                  <c:v>0.798</c:v>
                </c:pt>
                <c:pt idx="512">
                  <c:v>0.806333333333333</c:v>
                </c:pt>
                <c:pt idx="513">
                  <c:v>0.823</c:v>
                </c:pt>
                <c:pt idx="514">
                  <c:v>0.823</c:v>
                </c:pt>
                <c:pt idx="515">
                  <c:v>0.823</c:v>
                </c:pt>
                <c:pt idx="516">
                  <c:v>0.817666666666667</c:v>
                </c:pt>
                <c:pt idx="517">
                  <c:v>0.807</c:v>
                </c:pt>
                <c:pt idx="518">
                  <c:v>0.807</c:v>
                </c:pt>
                <c:pt idx="519">
                  <c:v>0.807</c:v>
                </c:pt>
                <c:pt idx="520">
                  <c:v>0.807</c:v>
                </c:pt>
                <c:pt idx="521">
                  <c:v>0.784333333333334</c:v>
                </c:pt>
                <c:pt idx="522">
                  <c:v>0.739</c:v>
                </c:pt>
                <c:pt idx="523">
                  <c:v>0.739</c:v>
                </c:pt>
                <c:pt idx="524">
                  <c:v>0.739</c:v>
                </c:pt>
                <c:pt idx="525">
                  <c:v>0.739</c:v>
                </c:pt>
                <c:pt idx="526">
                  <c:v>0.728333333333334</c:v>
                </c:pt>
                <c:pt idx="527">
                  <c:v>0.723</c:v>
                </c:pt>
                <c:pt idx="528">
                  <c:v>0.723</c:v>
                </c:pt>
                <c:pt idx="529">
                  <c:v>0.723</c:v>
                </c:pt>
                <c:pt idx="530">
                  <c:v>0.723</c:v>
                </c:pt>
                <c:pt idx="531">
                  <c:v>0.706</c:v>
                </c:pt>
                <c:pt idx="532">
                  <c:v>0.703</c:v>
                </c:pt>
                <c:pt idx="533">
                  <c:v>0.697</c:v>
                </c:pt>
                <c:pt idx="534">
                  <c:v>0.697</c:v>
                </c:pt>
                <c:pt idx="535">
                  <c:v>0.697</c:v>
                </c:pt>
                <c:pt idx="536">
                  <c:v>0.697</c:v>
                </c:pt>
                <c:pt idx="537">
                  <c:v>0.697</c:v>
                </c:pt>
                <c:pt idx="538">
                  <c:v>0.697</c:v>
                </c:pt>
                <c:pt idx="539">
                  <c:v>0.719666666666667</c:v>
                </c:pt>
                <c:pt idx="540">
                  <c:v>0.731</c:v>
                </c:pt>
                <c:pt idx="541">
                  <c:v>0.731</c:v>
                </c:pt>
                <c:pt idx="542">
                  <c:v>0.731</c:v>
                </c:pt>
                <c:pt idx="543">
                  <c:v>0.731</c:v>
                </c:pt>
                <c:pt idx="544">
                  <c:v>0.717</c:v>
                </c:pt>
                <c:pt idx="545">
                  <c:v>0.672</c:v>
                </c:pt>
                <c:pt idx="546">
                  <c:v>0.672</c:v>
                </c:pt>
                <c:pt idx="547">
                  <c:v>0.672</c:v>
                </c:pt>
                <c:pt idx="548">
                  <c:v>0.672</c:v>
                </c:pt>
                <c:pt idx="549">
                  <c:v>0.672</c:v>
                </c:pt>
                <c:pt idx="550">
                  <c:v>0.672</c:v>
                </c:pt>
                <c:pt idx="551">
                  <c:v>0.672</c:v>
                </c:pt>
                <c:pt idx="552">
                  <c:v>0.672</c:v>
                </c:pt>
                <c:pt idx="553">
                  <c:v>0.672</c:v>
                </c:pt>
                <c:pt idx="554">
                  <c:v>0.672</c:v>
                </c:pt>
                <c:pt idx="555">
                  <c:v>0.672</c:v>
                </c:pt>
                <c:pt idx="556">
                  <c:v>0.672</c:v>
                </c:pt>
                <c:pt idx="557">
                  <c:v>0.672</c:v>
                </c:pt>
                <c:pt idx="558">
                  <c:v>0.672</c:v>
                </c:pt>
                <c:pt idx="559">
                  <c:v>0.672</c:v>
                </c:pt>
                <c:pt idx="560">
                  <c:v>0.672</c:v>
                </c:pt>
                <c:pt idx="561">
                  <c:v>0.672</c:v>
                </c:pt>
                <c:pt idx="562">
                  <c:v>0.672</c:v>
                </c:pt>
                <c:pt idx="563">
                  <c:v>0.672</c:v>
                </c:pt>
                <c:pt idx="564">
                  <c:v>0.672</c:v>
                </c:pt>
                <c:pt idx="565">
                  <c:v>0.672</c:v>
                </c:pt>
                <c:pt idx="566">
                  <c:v>0.672</c:v>
                </c:pt>
                <c:pt idx="567">
                  <c:v>0.672</c:v>
                </c:pt>
                <c:pt idx="568">
                  <c:v>0.688666666666667</c:v>
                </c:pt>
                <c:pt idx="569">
                  <c:v>0.697</c:v>
                </c:pt>
                <c:pt idx="570">
                  <c:v>0.697</c:v>
                </c:pt>
                <c:pt idx="571">
                  <c:v>0.697</c:v>
                </c:pt>
                <c:pt idx="572">
                  <c:v>0.697</c:v>
                </c:pt>
                <c:pt idx="573">
                  <c:v>0.697</c:v>
                </c:pt>
                <c:pt idx="574">
                  <c:v>0.697</c:v>
                </c:pt>
                <c:pt idx="575">
                  <c:v>0.697</c:v>
                </c:pt>
                <c:pt idx="576">
                  <c:v>0.697</c:v>
                </c:pt>
                <c:pt idx="577">
                  <c:v>0.697</c:v>
                </c:pt>
                <c:pt idx="578">
                  <c:v>0.697</c:v>
                </c:pt>
                <c:pt idx="579">
                  <c:v>0.697</c:v>
                </c:pt>
                <c:pt idx="580">
                  <c:v>0.697</c:v>
                </c:pt>
                <c:pt idx="581">
                  <c:v>0.697</c:v>
                </c:pt>
                <c:pt idx="582">
                  <c:v>0.697</c:v>
                </c:pt>
                <c:pt idx="583">
                  <c:v>0.781</c:v>
                </c:pt>
                <c:pt idx="584">
                  <c:v>0.781</c:v>
                </c:pt>
                <c:pt idx="585">
                  <c:v>0.781</c:v>
                </c:pt>
                <c:pt idx="586">
                  <c:v>0.731</c:v>
                </c:pt>
                <c:pt idx="587">
                  <c:v>0.731</c:v>
                </c:pt>
                <c:pt idx="588">
                  <c:v>0.731</c:v>
                </c:pt>
                <c:pt idx="589">
                  <c:v>0.731</c:v>
                </c:pt>
                <c:pt idx="590">
                  <c:v>0.731</c:v>
                </c:pt>
                <c:pt idx="591">
                  <c:v>0.831666666666667</c:v>
                </c:pt>
                <c:pt idx="592">
                  <c:v>0.882</c:v>
                </c:pt>
                <c:pt idx="593">
                  <c:v>0.882</c:v>
                </c:pt>
                <c:pt idx="594">
                  <c:v>0.882</c:v>
                </c:pt>
                <c:pt idx="595">
                  <c:v>0.882</c:v>
                </c:pt>
                <c:pt idx="596">
                  <c:v>0.803666666666667</c:v>
                </c:pt>
                <c:pt idx="597">
                  <c:v>0.647</c:v>
                </c:pt>
                <c:pt idx="598">
                  <c:v>0.639</c:v>
                </c:pt>
                <c:pt idx="599">
                  <c:v>0.639</c:v>
                </c:pt>
                <c:pt idx="600">
                  <c:v>0.639</c:v>
                </c:pt>
                <c:pt idx="601">
                  <c:v>0.639</c:v>
                </c:pt>
                <c:pt idx="602">
                  <c:v>0.639</c:v>
                </c:pt>
                <c:pt idx="603">
                  <c:v>0.574333333333334</c:v>
                </c:pt>
                <c:pt idx="604">
                  <c:v>0.445</c:v>
                </c:pt>
                <c:pt idx="605">
                  <c:v>0.445</c:v>
                </c:pt>
                <c:pt idx="606">
                  <c:v>0.445</c:v>
                </c:pt>
                <c:pt idx="607">
                  <c:v>0.445</c:v>
                </c:pt>
                <c:pt idx="608">
                  <c:v>0.445</c:v>
                </c:pt>
                <c:pt idx="609">
                  <c:v>0.470333333333333</c:v>
                </c:pt>
                <c:pt idx="610">
                  <c:v>0.521</c:v>
                </c:pt>
                <c:pt idx="611">
                  <c:v>0.521</c:v>
                </c:pt>
                <c:pt idx="612">
                  <c:v>0.613333333333334</c:v>
                </c:pt>
                <c:pt idx="613">
                  <c:v>0.798</c:v>
                </c:pt>
                <c:pt idx="614">
                  <c:v>0.798</c:v>
                </c:pt>
                <c:pt idx="615">
                  <c:v>0.798</c:v>
                </c:pt>
                <c:pt idx="616">
                  <c:v>0.764333333333334</c:v>
                </c:pt>
                <c:pt idx="617">
                  <c:v>0.697</c:v>
                </c:pt>
                <c:pt idx="618">
                  <c:v>0.697</c:v>
                </c:pt>
                <c:pt idx="619">
                  <c:v>0.697</c:v>
                </c:pt>
                <c:pt idx="620">
                  <c:v>0.697</c:v>
                </c:pt>
                <c:pt idx="621">
                  <c:v>0.714</c:v>
                </c:pt>
                <c:pt idx="622">
                  <c:v>0.748</c:v>
                </c:pt>
                <c:pt idx="623">
                  <c:v>0.748</c:v>
                </c:pt>
                <c:pt idx="624">
                  <c:v>0.748</c:v>
                </c:pt>
                <c:pt idx="625">
                  <c:v>0.748</c:v>
                </c:pt>
                <c:pt idx="626">
                  <c:v>0.748</c:v>
                </c:pt>
                <c:pt idx="627">
                  <c:v>0.748</c:v>
                </c:pt>
                <c:pt idx="628">
                  <c:v>0.748</c:v>
                </c:pt>
                <c:pt idx="629">
                  <c:v>0.748</c:v>
                </c:pt>
                <c:pt idx="630">
                  <c:v>0.748</c:v>
                </c:pt>
                <c:pt idx="631">
                  <c:v>0.759333333333333</c:v>
                </c:pt>
                <c:pt idx="632">
                  <c:v>0.765</c:v>
                </c:pt>
                <c:pt idx="633">
                  <c:v>0.742333333333334</c:v>
                </c:pt>
                <c:pt idx="634">
                  <c:v>0.731</c:v>
                </c:pt>
                <c:pt idx="635">
                  <c:v>0.731</c:v>
                </c:pt>
                <c:pt idx="636">
                  <c:v>0.731</c:v>
                </c:pt>
                <c:pt idx="637">
                  <c:v>0.731</c:v>
                </c:pt>
                <c:pt idx="638">
                  <c:v>0.731</c:v>
                </c:pt>
                <c:pt idx="639">
                  <c:v>0.731</c:v>
                </c:pt>
                <c:pt idx="640">
                  <c:v>0.731</c:v>
                </c:pt>
                <c:pt idx="641">
                  <c:v>0.731</c:v>
                </c:pt>
                <c:pt idx="642">
                  <c:v>0.79</c:v>
                </c:pt>
                <c:pt idx="643">
                  <c:v>0.79</c:v>
                </c:pt>
                <c:pt idx="644">
                  <c:v>0.773333333333334</c:v>
                </c:pt>
                <c:pt idx="645">
                  <c:v>0.765</c:v>
                </c:pt>
                <c:pt idx="646">
                  <c:v>0.908</c:v>
                </c:pt>
                <c:pt idx="647">
                  <c:v>0.908</c:v>
                </c:pt>
                <c:pt idx="648">
                  <c:v>0.908</c:v>
                </c:pt>
                <c:pt idx="649">
                  <c:v>0.908</c:v>
                </c:pt>
                <c:pt idx="650">
                  <c:v>0.908</c:v>
                </c:pt>
                <c:pt idx="651">
                  <c:v>0.908</c:v>
                </c:pt>
                <c:pt idx="652">
                  <c:v>0.908</c:v>
                </c:pt>
                <c:pt idx="653">
                  <c:v>0.908</c:v>
                </c:pt>
                <c:pt idx="654">
                  <c:v>0.908</c:v>
                </c:pt>
                <c:pt idx="655">
                  <c:v>0.882666666666667</c:v>
                </c:pt>
                <c:pt idx="656">
                  <c:v>0.832</c:v>
                </c:pt>
                <c:pt idx="657">
                  <c:v>0.832</c:v>
                </c:pt>
                <c:pt idx="658">
                  <c:v>0.832</c:v>
                </c:pt>
                <c:pt idx="659">
                  <c:v>0.832</c:v>
                </c:pt>
                <c:pt idx="660">
                  <c:v>0.832</c:v>
                </c:pt>
                <c:pt idx="661">
                  <c:v>0.874</c:v>
                </c:pt>
                <c:pt idx="662">
                  <c:v>0.874</c:v>
                </c:pt>
                <c:pt idx="663">
                  <c:v>0.874</c:v>
                </c:pt>
                <c:pt idx="664">
                  <c:v>0.874</c:v>
                </c:pt>
                <c:pt idx="665">
                  <c:v>0.874</c:v>
                </c:pt>
                <c:pt idx="666">
                  <c:v>0.874</c:v>
                </c:pt>
                <c:pt idx="667">
                  <c:v>0.874</c:v>
                </c:pt>
                <c:pt idx="668">
                  <c:v>0.837666666666667</c:v>
                </c:pt>
                <c:pt idx="669">
                  <c:v>0.765</c:v>
                </c:pt>
                <c:pt idx="670">
                  <c:v>0.765</c:v>
                </c:pt>
                <c:pt idx="671">
                  <c:v>0.765</c:v>
                </c:pt>
                <c:pt idx="672">
                  <c:v>0.765</c:v>
                </c:pt>
                <c:pt idx="673">
                  <c:v>0.765</c:v>
                </c:pt>
                <c:pt idx="674">
                  <c:v>0.765</c:v>
                </c:pt>
                <c:pt idx="675">
                  <c:v>0.765</c:v>
                </c:pt>
                <c:pt idx="676">
                  <c:v>0.765</c:v>
                </c:pt>
                <c:pt idx="677">
                  <c:v>0.765</c:v>
                </c:pt>
                <c:pt idx="678">
                  <c:v>0.725666666666667</c:v>
                </c:pt>
                <c:pt idx="679">
                  <c:v>0.649666666666667</c:v>
                </c:pt>
                <c:pt idx="680">
                  <c:v>0.655</c:v>
                </c:pt>
                <c:pt idx="681">
                  <c:v>0.669</c:v>
                </c:pt>
                <c:pt idx="682">
                  <c:v>0.697</c:v>
                </c:pt>
                <c:pt idx="683">
                  <c:v>0.697</c:v>
                </c:pt>
                <c:pt idx="684">
                  <c:v>0.697</c:v>
                </c:pt>
                <c:pt idx="685">
                  <c:v>0.697</c:v>
                </c:pt>
                <c:pt idx="686">
                  <c:v>0.697</c:v>
                </c:pt>
                <c:pt idx="687">
                  <c:v>0.697</c:v>
                </c:pt>
                <c:pt idx="688">
                  <c:v>0.705666666666667</c:v>
                </c:pt>
                <c:pt idx="689">
                  <c:v>0.723</c:v>
                </c:pt>
                <c:pt idx="690">
                  <c:v>0.723</c:v>
                </c:pt>
                <c:pt idx="691">
                  <c:v>0.705666666666667</c:v>
                </c:pt>
                <c:pt idx="692">
                  <c:v>0.697</c:v>
                </c:pt>
                <c:pt idx="693">
                  <c:v>0.697</c:v>
                </c:pt>
                <c:pt idx="694">
                  <c:v>0.697</c:v>
                </c:pt>
                <c:pt idx="695">
                  <c:v>0.664</c:v>
                </c:pt>
                <c:pt idx="696">
                  <c:v>0.675</c:v>
                </c:pt>
                <c:pt idx="697">
                  <c:v>0.697</c:v>
                </c:pt>
                <c:pt idx="698">
                  <c:v>0.697</c:v>
                </c:pt>
                <c:pt idx="699">
                  <c:v>0.697</c:v>
                </c:pt>
                <c:pt idx="700">
                  <c:v>0.697</c:v>
                </c:pt>
                <c:pt idx="701">
                  <c:v>0.697</c:v>
                </c:pt>
                <c:pt idx="702">
                  <c:v>0.697</c:v>
                </c:pt>
                <c:pt idx="703">
                  <c:v>0.697</c:v>
                </c:pt>
                <c:pt idx="704">
                  <c:v>0.697</c:v>
                </c:pt>
                <c:pt idx="705">
                  <c:v>0.697</c:v>
                </c:pt>
                <c:pt idx="706">
                  <c:v>0.672</c:v>
                </c:pt>
                <c:pt idx="707">
                  <c:v>0.672</c:v>
                </c:pt>
                <c:pt idx="708">
                  <c:v>0.672</c:v>
                </c:pt>
                <c:pt idx="709">
                  <c:v>0.672</c:v>
                </c:pt>
                <c:pt idx="710">
                  <c:v>0.672</c:v>
                </c:pt>
                <c:pt idx="711">
                  <c:v>0.672</c:v>
                </c:pt>
                <c:pt idx="712">
                  <c:v>0.672</c:v>
                </c:pt>
                <c:pt idx="713">
                  <c:v>0.672</c:v>
                </c:pt>
                <c:pt idx="714">
                  <c:v>0.672</c:v>
                </c:pt>
                <c:pt idx="715">
                  <c:v>0.672</c:v>
                </c:pt>
                <c:pt idx="716">
                  <c:v>0.672</c:v>
                </c:pt>
                <c:pt idx="717">
                  <c:v>0.672</c:v>
                </c:pt>
                <c:pt idx="718">
                  <c:v>0.672</c:v>
                </c:pt>
                <c:pt idx="719">
                  <c:v>0.672</c:v>
                </c:pt>
                <c:pt idx="720">
                  <c:v>0.672</c:v>
                </c:pt>
                <c:pt idx="721">
                  <c:v>0.672</c:v>
                </c:pt>
                <c:pt idx="722">
                  <c:v>0.672</c:v>
                </c:pt>
                <c:pt idx="723">
                  <c:v>0.672</c:v>
                </c:pt>
                <c:pt idx="724">
                  <c:v>0.672</c:v>
                </c:pt>
                <c:pt idx="725">
                  <c:v>0.672</c:v>
                </c:pt>
                <c:pt idx="726">
                  <c:v>0.672</c:v>
                </c:pt>
                <c:pt idx="727">
                  <c:v>0.672</c:v>
                </c:pt>
                <c:pt idx="728">
                  <c:v>0.672</c:v>
                </c:pt>
                <c:pt idx="729">
                  <c:v>0.672</c:v>
                </c:pt>
                <c:pt idx="730">
                  <c:v>0.672</c:v>
                </c:pt>
                <c:pt idx="731">
                  <c:v>0.683333333333334</c:v>
                </c:pt>
                <c:pt idx="732">
                  <c:v>0.689</c:v>
                </c:pt>
                <c:pt idx="733">
                  <c:v>0.689</c:v>
                </c:pt>
                <c:pt idx="734">
                  <c:v>0.765</c:v>
                </c:pt>
                <c:pt idx="735">
                  <c:v>0.765</c:v>
                </c:pt>
                <c:pt idx="736">
                  <c:v>0.765</c:v>
                </c:pt>
                <c:pt idx="737">
                  <c:v>0.765</c:v>
                </c:pt>
                <c:pt idx="738">
                  <c:v>0.765</c:v>
                </c:pt>
                <c:pt idx="739">
                  <c:v>0.765</c:v>
                </c:pt>
                <c:pt idx="740">
                  <c:v>0.871</c:v>
                </c:pt>
                <c:pt idx="741">
                  <c:v>0.924</c:v>
                </c:pt>
                <c:pt idx="742">
                  <c:v>0.924</c:v>
                </c:pt>
                <c:pt idx="743">
                  <c:v>0.924</c:v>
                </c:pt>
                <c:pt idx="744">
                  <c:v>0.924</c:v>
                </c:pt>
                <c:pt idx="745">
                  <c:v>0.924</c:v>
                </c:pt>
                <c:pt idx="746">
                  <c:v>0.924</c:v>
                </c:pt>
                <c:pt idx="747">
                  <c:v>0.924</c:v>
                </c:pt>
                <c:pt idx="748">
                  <c:v>0.924</c:v>
                </c:pt>
                <c:pt idx="749">
                  <c:v>0.924</c:v>
                </c:pt>
                <c:pt idx="750">
                  <c:v>0.879333333333334</c:v>
                </c:pt>
                <c:pt idx="751">
                  <c:v>0.84</c:v>
                </c:pt>
                <c:pt idx="752">
                  <c:v>0.84</c:v>
                </c:pt>
                <c:pt idx="753">
                  <c:v>0.84</c:v>
                </c:pt>
                <c:pt idx="754">
                  <c:v>0.84</c:v>
                </c:pt>
                <c:pt idx="755">
                  <c:v>0.846</c:v>
                </c:pt>
                <c:pt idx="756">
                  <c:v>0.849</c:v>
                </c:pt>
                <c:pt idx="757">
                  <c:v>0.849</c:v>
                </c:pt>
                <c:pt idx="758">
                  <c:v>0.888333333333333</c:v>
                </c:pt>
                <c:pt idx="759">
                  <c:v>0.908</c:v>
                </c:pt>
                <c:pt idx="760">
                  <c:v>0.908</c:v>
                </c:pt>
                <c:pt idx="761">
                  <c:v>0.908</c:v>
                </c:pt>
                <c:pt idx="762">
                  <c:v>0.908</c:v>
                </c:pt>
                <c:pt idx="763">
                  <c:v>0.908</c:v>
                </c:pt>
                <c:pt idx="764">
                  <c:v>0.908</c:v>
                </c:pt>
                <c:pt idx="765">
                  <c:v>0.908</c:v>
                </c:pt>
                <c:pt idx="766">
                  <c:v>1.034</c:v>
                </c:pt>
                <c:pt idx="767">
                  <c:v>0.781</c:v>
                </c:pt>
                <c:pt idx="768">
                  <c:v>0.781</c:v>
                </c:pt>
                <c:pt idx="769">
                  <c:v>0.781</c:v>
                </c:pt>
                <c:pt idx="770">
                  <c:v>0.781</c:v>
                </c:pt>
                <c:pt idx="771">
                  <c:v>0.781</c:v>
                </c:pt>
                <c:pt idx="772">
                  <c:v>0.781</c:v>
                </c:pt>
                <c:pt idx="773">
                  <c:v>0.781</c:v>
                </c:pt>
                <c:pt idx="774">
                  <c:v>0.781</c:v>
                </c:pt>
                <c:pt idx="775">
                  <c:v>0.781</c:v>
                </c:pt>
                <c:pt idx="776">
                  <c:v>0.781</c:v>
                </c:pt>
                <c:pt idx="777">
                  <c:v>0.781</c:v>
                </c:pt>
                <c:pt idx="778">
                  <c:v>0.781</c:v>
                </c:pt>
                <c:pt idx="779">
                  <c:v>0.871</c:v>
                </c:pt>
                <c:pt idx="780">
                  <c:v>0.916</c:v>
                </c:pt>
                <c:pt idx="781">
                  <c:v>0.916</c:v>
                </c:pt>
                <c:pt idx="782">
                  <c:v>0.916</c:v>
                </c:pt>
                <c:pt idx="783">
                  <c:v>0.992</c:v>
                </c:pt>
                <c:pt idx="784">
                  <c:v>0.992</c:v>
                </c:pt>
                <c:pt idx="785">
                  <c:v>0.992</c:v>
                </c:pt>
                <c:pt idx="786">
                  <c:v>0.992</c:v>
                </c:pt>
                <c:pt idx="787">
                  <c:v>0.992</c:v>
                </c:pt>
                <c:pt idx="788">
                  <c:v>0.992</c:v>
                </c:pt>
                <c:pt idx="789">
                  <c:v>0.992</c:v>
                </c:pt>
                <c:pt idx="790">
                  <c:v>0.997333333333333</c:v>
                </c:pt>
                <c:pt idx="791">
                  <c:v>1.008</c:v>
                </c:pt>
                <c:pt idx="792">
                  <c:v>0.963333333333333</c:v>
                </c:pt>
                <c:pt idx="793">
                  <c:v>0.941</c:v>
                </c:pt>
                <c:pt idx="794">
                  <c:v>0.941</c:v>
                </c:pt>
                <c:pt idx="795">
                  <c:v>0.941</c:v>
                </c:pt>
                <c:pt idx="796">
                  <c:v>0.941</c:v>
                </c:pt>
                <c:pt idx="797">
                  <c:v>0.933</c:v>
                </c:pt>
                <c:pt idx="798">
                  <c:v>0.933</c:v>
                </c:pt>
                <c:pt idx="799">
                  <c:v>0.949666666666667</c:v>
                </c:pt>
                <c:pt idx="800">
                  <c:v>0.958</c:v>
                </c:pt>
                <c:pt idx="801">
                  <c:v>0.958</c:v>
                </c:pt>
                <c:pt idx="802">
                  <c:v>0.958</c:v>
                </c:pt>
                <c:pt idx="803">
                  <c:v>0.958</c:v>
                </c:pt>
                <c:pt idx="804">
                  <c:v>0.958</c:v>
                </c:pt>
                <c:pt idx="805">
                  <c:v>0.946666666666667</c:v>
                </c:pt>
                <c:pt idx="806">
                  <c:v>0.941</c:v>
                </c:pt>
                <c:pt idx="807">
                  <c:v>0.916</c:v>
                </c:pt>
                <c:pt idx="808">
                  <c:v>0.916</c:v>
                </c:pt>
                <c:pt idx="809">
                  <c:v>0.916</c:v>
                </c:pt>
                <c:pt idx="810">
                  <c:v>0.916</c:v>
                </c:pt>
                <c:pt idx="811">
                  <c:v>0.913333333333333</c:v>
                </c:pt>
                <c:pt idx="812">
                  <c:v>0.908</c:v>
                </c:pt>
                <c:pt idx="813">
                  <c:v>0.908</c:v>
                </c:pt>
                <c:pt idx="814">
                  <c:v>0.908</c:v>
                </c:pt>
                <c:pt idx="815">
                  <c:v>0.908</c:v>
                </c:pt>
                <c:pt idx="816">
                  <c:v>0.908</c:v>
                </c:pt>
                <c:pt idx="817">
                  <c:v>0.908</c:v>
                </c:pt>
                <c:pt idx="818">
                  <c:v>0.902</c:v>
                </c:pt>
                <c:pt idx="819">
                  <c:v>0.899</c:v>
                </c:pt>
                <c:pt idx="820">
                  <c:v>0.899</c:v>
                </c:pt>
                <c:pt idx="821">
                  <c:v>0.899</c:v>
                </c:pt>
                <c:pt idx="822">
                  <c:v>0.899</c:v>
                </c:pt>
                <c:pt idx="823">
                  <c:v>0.899</c:v>
                </c:pt>
                <c:pt idx="824">
                  <c:v>0.899</c:v>
                </c:pt>
                <c:pt idx="825">
                  <c:v>0.899</c:v>
                </c:pt>
                <c:pt idx="826">
                  <c:v>0.908</c:v>
                </c:pt>
                <c:pt idx="827">
                  <c:v>0.908</c:v>
                </c:pt>
                <c:pt idx="828">
                  <c:v>0.908</c:v>
                </c:pt>
                <c:pt idx="829">
                  <c:v>0.908</c:v>
                </c:pt>
                <c:pt idx="830">
                  <c:v>0.908</c:v>
                </c:pt>
                <c:pt idx="831">
                  <c:v>0.908</c:v>
                </c:pt>
                <c:pt idx="832">
                  <c:v>0.908</c:v>
                </c:pt>
                <c:pt idx="833">
                  <c:v>0.908</c:v>
                </c:pt>
                <c:pt idx="834">
                  <c:v>0.908</c:v>
                </c:pt>
                <c:pt idx="835">
                  <c:v>0.908</c:v>
                </c:pt>
                <c:pt idx="836">
                  <c:v>0.908</c:v>
                </c:pt>
                <c:pt idx="837">
                  <c:v>0.908</c:v>
                </c:pt>
                <c:pt idx="838">
                  <c:v>0.908</c:v>
                </c:pt>
                <c:pt idx="839">
                  <c:v>0.908</c:v>
                </c:pt>
                <c:pt idx="840">
                  <c:v>0.908</c:v>
                </c:pt>
                <c:pt idx="841">
                  <c:v>0.908</c:v>
                </c:pt>
                <c:pt idx="842">
                  <c:v>0.908</c:v>
                </c:pt>
                <c:pt idx="843">
                  <c:v>0.908</c:v>
                </c:pt>
                <c:pt idx="844">
                  <c:v>0.851333333333333</c:v>
                </c:pt>
                <c:pt idx="845">
                  <c:v>0.823</c:v>
                </c:pt>
                <c:pt idx="846">
                  <c:v>0.823</c:v>
                </c:pt>
                <c:pt idx="847">
                  <c:v>0.918333333333333</c:v>
                </c:pt>
                <c:pt idx="848">
                  <c:v>0.966</c:v>
                </c:pt>
                <c:pt idx="849">
                  <c:v>0.966</c:v>
                </c:pt>
                <c:pt idx="850">
                  <c:v>0.966</c:v>
                </c:pt>
                <c:pt idx="851">
                  <c:v>0.966</c:v>
                </c:pt>
                <c:pt idx="852">
                  <c:v>0.966</c:v>
                </c:pt>
                <c:pt idx="853">
                  <c:v>0.966</c:v>
                </c:pt>
                <c:pt idx="854">
                  <c:v>0.966</c:v>
                </c:pt>
                <c:pt idx="855">
                  <c:v>0.874</c:v>
                </c:pt>
                <c:pt idx="856">
                  <c:v>0.874</c:v>
                </c:pt>
                <c:pt idx="857">
                  <c:v>0.834666666666667</c:v>
                </c:pt>
                <c:pt idx="858">
                  <c:v>0.815</c:v>
                </c:pt>
                <c:pt idx="859">
                  <c:v>0.815</c:v>
                </c:pt>
                <c:pt idx="860">
                  <c:v>0.815</c:v>
                </c:pt>
                <c:pt idx="861">
                  <c:v>0.815</c:v>
                </c:pt>
                <c:pt idx="862">
                  <c:v>0.815</c:v>
                </c:pt>
                <c:pt idx="863">
                  <c:v>0.820666666666667</c:v>
                </c:pt>
                <c:pt idx="864">
                  <c:v>0.832</c:v>
                </c:pt>
                <c:pt idx="865">
                  <c:v>0.655</c:v>
                </c:pt>
                <c:pt idx="866">
                  <c:v>0.655</c:v>
                </c:pt>
                <c:pt idx="867">
                  <c:v>0.655</c:v>
                </c:pt>
                <c:pt idx="868">
                  <c:v>0.655</c:v>
                </c:pt>
                <c:pt idx="869">
                  <c:v>0.655</c:v>
                </c:pt>
                <c:pt idx="870">
                  <c:v>0.621666666666667</c:v>
                </c:pt>
                <c:pt idx="871">
                  <c:v>0.605</c:v>
                </c:pt>
                <c:pt idx="872">
                  <c:v>0.605</c:v>
                </c:pt>
                <c:pt idx="873">
                  <c:v>0.711666666666667</c:v>
                </c:pt>
                <c:pt idx="874">
                  <c:v>0.765</c:v>
                </c:pt>
                <c:pt idx="875">
                  <c:v>0.765</c:v>
                </c:pt>
                <c:pt idx="876">
                  <c:v>0.765</c:v>
                </c:pt>
                <c:pt idx="877">
                  <c:v>0.765</c:v>
                </c:pt>
                <c:pt idx="878">
                  <c:v>0.798</c:v>
                </c:pt>
                <c:pt idx="879">
                  <c:v>0.798</c:v>
                </c:pt>
                <c:pt idx="880">
                  <c:v>0.798</c:v>
                </c:pt>
                <c:pt idx="881">
                  <c:v>0.798</c:v>
                </c:pt>
                <c:pt idx="882">
                  <c:v>0.798</c:v>
                </c:pt>
                <c:pt idx="883">
                  <c:v>0.786666666666667</c:v>
                </c:pt>
                <c:pt idx="884">
                  <c:v>0.781</c:v>
                </c:pt>
                <c:pt idx="885">
                  <c:v>0.781</c:v>
                </c:pt>
                <c:pt idx="886">
                  <c:v>0.781</c:v>
                </c:pt>
                <c:pt idx="887">
                  <c:v>0.781</c:v>
                </c:pt>
                <c:pt idx="888">
                  <c:v>0.781</c:v>
                </c:pt>
                <c:pt idx="889">
                  <c:v>0.781</c:v>
                </c:pt>
                <c:pt idx="890">
                  <c:v>0.781</c:v>
                </c:pt>
                <c:pt idx="891">
                  <c:v>0.781</c:v>
                </c:pt>
                <c:pt idx="892">
                  <c:v>0.781</c:v>
                </c:pt>
                <c:pt idx="893">
                  <c:v>0.849</c:v>
                </c:pt>
                <c:pt idx="894">
                  <c:v>0.849</c:v>
                </c:pt>
                <c:pt idx="895">
                  <c:v>0.849</c:v>
                </c:pt>
                <c:pt idx="896">
                  <c:v>0.748</c:v>
                </c:pt>
                <c:pt idx="897">
                  <c:v>0.756</c:v>
                </c:pt>
                <c:pt idx="898">
                  <c:v>0.756</c:v>
                </c:pt>
                <c:pt idx="899">
                  <c:v>0.756</c:v>
                </c:pt>
                <c:pt idx="900">
                  <c:v>0.756</c:v>
                </c:pt>
                <c:pt idx="901">
                  <c:v>0.756</c:v>
                </c:pt>
                <c:pt idx="902">
                  <c:v>0.756</c:v>
                </c:pt>
                <c:pt idx="903">
                  <c:v>0.722666666666667</c:v>
                </c:pt>
                <c:pt idx="904">
                  <c:v>0.706</c:v>
                </c:pt>
                <c:pt idx="905">
                  <c:v>0.706</c:v>
                </c:pt>
                <c:pt idx="906">
                  <c:v>0.706</c:v>
                </c:pt>
                <c:pt idx="907">
                  <c:v>0.706</c:v>
                </c:pt>
                <c:pt idx="908">
                  <c:v>0.748</c:v>
                </c:pt>
                <c:pt idx="909">
                  <c:v>0.748</c:v>
                </c:pt>
                <c:pt idx="910">
                  <c:v>0.728333333333334</c:v>
                </c:pt>
                <c:pt idx="911">
                  <c:v>0.689</c:v>
                </c:pt>
                <c:pt idx="912">
                  <c:v>0.664</c:v>
                </c:pt>
                <c:pt idx="913">
                  <c:v>0.664</c:v>
                </c:pt>
                <c:pt idx="914">
                  <c:v>0.664</c:v>
                </c:pt>
                <c:pt idx="915">
                  <c:v>0.664</c:v>
                </c:pt>
                <c:pt idx="916">
                  <c:v>0.664</c:v>
                </c:pt>
                <c:pt idx="917">
                  <c:v>0.664</c:v>
                </c:pt>
                <c:pt idx="918">
                  <c:v>0.664</c:v>
                </c:pt>
                <c:pt idx="919">
                  <c:v>0.664</c:v>
                </c:pt>
                <c:pt idx="920">
                  <c:v>0.664</c:v>
                </c:pt>
                <c:pt idx="921">
                  <c:v>0.664</c:v>
                </c:pt>
                <c:pt idx="922">
                  <c:v>0.686</c:v>
                </c:pt>
                <c:pt idx="923">
                  <c:v>0.697</c:v>
                </c:pt>
                <c:pt idx="924">
                  <c:v>0.697</c:v>
                </c:pt>
                <c:pt idx="925">
                  <c:v>0.697</c:v>
                </c:pt>
                <c:pt idx="926">
                  <c:v>0.694333333333334</c:v>
                </c:pt>
                <c:pt idx="927">
                  <c:v>0.689</c:v>
                </c:pt>
                <c:pt idx="928">
                  <c:v>0.689</c:v>
                </c:pt>
                <c:pt idx="929">
                  <c:v>0.689</c:v>
                </c:pt>
                <c:pt idx="930">
                  <c:v>0.689</c:v>
                </c:pt>
                <c:pt idx="931">
                  <c:v>0.689</c:v>
                </c:pt>
                <c:pt idx="932">
                  <c:v>0.689</c:v>
                </c:pt>
                <c:pt idx="933">
                  <c:v>0.700333333333333</c:v>
                </c:pt>
                <c:pt idx="934">
                  <c:v>0.706</c:v>
                </c:pt>
                <c:pt idx="935">
                  <c:v>0.706</c:v>
                </c:pt>
                <c:pt idx="936">
                  <c:v>0.706</c:v>
                </c:pt>
                <c:pt idx="937">
                  <c:v>0.706</c:v>
                </c:pt>
                <c:pt idx="938">
                  <c:v>0.706</c:v>
                </c:pt>
                <c:pt idx="939">
                  <c:v>0.706</c:v>
                </c:pt>
                <c:pt idx="940">
                  <c:v>0.706</c:v>
                </c:pt>
                <c:pt idx="941">
                  <c:v>0.706</c:v>
                </c:pt>
                <c:pt idx="942">
                  <c:v>0.706</c:v>
                </c:pt>
                <c:pt idx="943">
                  <c:v>0.706</c:v>
                </c:pt>
                <c:pt idx="944">
                  <c:v>0.706</c:v>
                </c:pt>
                <c:pt idx="945">
                  <c:v>0.706</c:v>
                </c:pt>
                <c:pt idx="946">
                  <c:v>0.706</c:v>
                </c:pt>
                <c:pt idx="947">
                  <c:v>0.706</c:v>
                </c:pt>
                <c:pt idx="948">
                  <c:v>0.722666666666667</c:v>
                </c:pt>
                <c:pt idx="949">
                  <c:v>0.731</c:v>
                </c:pt>
                <c:pt idx="950">
                  <c:v>0.731</c:v>
                </c:pt>
                <c:pt idx="951">
                  <c:v>0.731</c:v>
                </c:pt>
                <c:pt idx="952">
                  <c:v>0.731</c:v>
                </c:pt>
                <c:pt idx="953">
                  <c:v>0.731</c:v>
                </c:pt>
                <c:pt idx="954">
                  <c:v>0.731</c:v>
                </c:pt>
                <c:pt idx="955">
                  <c:v>0.731</c:v>
                </c:pt>
                <c:pt idx="956">
                  <c:v>0.723</c:v>
                </c:pt>
                <c:pt idx="957">
                  <c:v>0.706</c:v>
                </c:pt>
                <c:pt idx="958">
                  <c:v>0.672</c:v>
                </c:pt>
                <c:pt idx="959">
                  <c:v>0.672</c:v>
                </c:pt>
                <c:pt idx="960">
                  <c:v>0.672</c:v>
                </c:pt>
                <c:pt idx="961">
                  <c:v>0.644</c:v>
                </c:pt>
                <c:pt idx="962">
                  <c:v>0.63</c:v>
                </c:pt>
                <c:pt idx="963">
                  <c:v>0.63</c:v>
                </c:pt>
                <c:pt idx="964">
                  <c:v>0.655</c:v>
                </c:pt>
                <c:pt idx="965">
                  <c:v>0.655</c:v>
                </c:pt>
                <c:pt idx="966">
                  <c:v>0.655</c:v>
                </c:pt>
                <c:pt idx="967">
                  <c:v>0.655</c:v>
                </c:pt>
                <c:pt idx="968">
                  <c:v>0.655</c:v>
                </c:pt>
                <c:pt idx="969">
                  <c:v>0.655</c:v>
                </c:pt>
                <c:pt idx="970">
                  <c:v>0.655</c:v>
                </c:pt>
                <c:pt idx="971">
                  <c:v>0.666333333333334</c:v>
                </c:pt>
                <c:pt idx="972">
                  <c:v>0.672</c:v>
                </c:pt>
                <c:pt idx="973">
                  <c:v>0.672</c:v>
                </c:pt>
                <c:pt idx="974">
                  <c:v>0.672</c:v>
                </c:pt>
                <c:pt idx="975">
                  <c:v>0.672</c:v>
                </c:pt>
                <c:pt idx="976">
                  <c:v>0.672</c:v>
                </c:pt>
                <c:pt idx="977">
                  <c:v>0.672</c:v>
                </c:pt>
                <c:pt idx="978">
                  <c:v>0.672</c:v>
                </c:pt>
                <c:pt idx="979">
                  <c:v>0.672</c:v>
                </c:pt>
                <c:pt idx="980">
                  <c:v>0.672</c:v>
                </c:pt>
                <c:pt idx="981">
                  <c:v>0.672</c:v>
                </c:pt>
                <c:pt idx="982">
                  <c:v>0.672</c:v>
                </c:pt>
                <c:pt idx="983">
                  <c:v>0.672</c:v>
                </c:pt>
                <c:pt idx="984">
                  <c:v>0.672</c:v>
                </c:pt>
                <c:pt idx="985">
                  <c:v>0.672</c:v>
                </c:pt>
                <c:pt idx="986">
                  <c:v>0.672</c:v>
                </c:pt>
                <c:pt idx="987">
                  <c:v>0.672</c:v>
                </c:pt>
                <c:pt idx="988">
                  <c:v>0.672</c:v>
                </c:pt>
                <c:pt idx="989">
                  <c:v>0.672</c:v>
                </c:pt>
                <c:pt idx="990">
                  <c:v>0.672</c:v>
                </c:pt>
                <c:pt idx="991">
                  <c:v>0.672</c:v>
                </c:pt>
                <c:pt idx="992">
                  <c:v>0.672</c:v>
                </c:pt>
                <c:pt idx="993">
                  <c:v>0.672</c:v>
                </c:pt>
                <c:pt idx="994">
                  <c:v>0.672</c:v>
                </c:pt>
                <c:pt idx="995">
                  <c:v>0.672</c:v>
                </c:pt>
                <c:pt idx="996">
                  <c:v>0.672</c:v>
                </c:pt>
                <c:pt idx="997">
                  <c:v>0.672</c:v>
                </c:pt>
                <c:pt idx="998">
                  <c:v>0.672</c:v>
                </c:pt>
                <c:pt idx="999">
                  <c:v>0.672</c:v>
                </c:pt>
                <c:pt idx="1000">
                  <c:v>0.672</c:v>
                </c:pt>
                <c:pt idx="1001">
                  <c:v>0.672</c:v>
                </c:pt>
                <c:pt idx="1002">
                  <c:v>0.672</c:v>
                </c:pt>
                <c:pt idx="1003">
                  <c:v>0.697</c:v>
                </c:pt>
                <c:pt idx="1004">
                  <c:v>0.663666666666667</c:v>
                </c:pt>
                <c:pt idx="1005">
                  <c:v>0.647</c:v>
                </c:pt>
                <c:pt idx="1006">
                  <c:v>0.647</c:v>
                </c:pt>
                <c:pt idx="1007">
                  <c:v>0.647</c:v>
                </c:pt>
                <c:pt idx="1008">
                  <c:v>0.647</c:v>
                </c:pt>
                <c:pt idx="1009">
                  <c:v>0.652666666666667</c:v>
                </c:pt>
                <c:pt idx="1010">
                  <c:v>0.664</c:v>
                </c:pt>
                <c:pt idx="1011">
                  <c:v>0.655666666666667</c:v>
                </c:pt>
                <c:pt idx="1012">
                  <c:v>0.639</c:v>
                </c:pt>
                <c:pt idx="1013">
                  <c:v>0.639</c:v>
                </c:pt>
                <c:pt idx="1014">
                  <c:v>0.639</c:v>
                </c:pt>
                <c:pt idx="1015">
                  <c:v>0.639</c:v>
                </c:pt>
                <c:pt idx="1016">
                  <c:v>0.639</c:v>
                </c:pt>
                <c:pt idx="1017">
                  <c:v>0.649666666666667</c:v>
                </c:pt>
                <c:pt idx="1018">
                  <c:v>0.681</c:v>
                </c:pt>
                <c:pt idx="1019">
                  <c:v>0.681</c:v>
                </c:pt>
                <c:pt idx="1020">
                  <c:v>0.681</c:v>
                </c:pt>
                <c:pt idx="1021">
                  <c:v>0.681</c:v>
                </c:pt>
                <c:pt idx="1022">
                  <c:v>0.681</c:v>
                </c:pt>
                <c:pt idx="1023">
                  <c:v>0.681</c:v>
                </c:pt>
                <c:pt idx="1024">
                  <c:v>0.681</c:v>
                </c:pt>
                <c:pt idx="1025">
                  <c:v>0.681</c:v>
                </c:pt>
                <c:pt idx="1026">
                  <c:v>0.681</c:v>
                </c:pt>
                <c:pt idx="1027">
                  <c:v>0.635666666666667</c:v>
                </c:pt>
                <c:pt idx="1028">
                  <c:v>0.613</c:v>
                </c:pt>
                <c:pt idx="1029">
                  <c:v>0.613</c:v>
                </c:pt>
                <c:pt idx="1030">
                  <c:v>0.680333333333334</c:v>
                </c:pt>
                <c:pt idx="1031">
                  <c:v>0.683333333333334</c:v>
                </c:pt>
                <c:pt idx="1032">
                  <c:v>0.622</c:v>
                </c:pt>
                <c:pt idx="1033">
                  <c:v>0.622</c:v>
                </c:pt>
                <c:pt idx="1034">
                  <c:v>0.622</c:v>
                </c:pt>
                <c:pt idx="1035">
                  <c:v>0.622</c:v>
                </c:pt>
                <c:pt idx="1036">
                  <c:v>0.622</c:v>
                </c:pt>
                <c:pt idx="1037">
                  <c:v>0.622</c:v>
                </c:pt>
                <c:pt idx="1038">
                  <c:v>0.622</c:v>
                </c:pt>
                <c:pt idx="1039">
                  <c:v>0.622</c:v>
                </c:pt>
                <c:pt idx="1040">
                  <c:v>0.613</c:v>
                </c:pt>
                <c:pt idx="1041">
                  <c:v>0.613</c:v>
                </c:pt>
                <c:pt idx="1042">
                  <c:v>0.585</c:v>
                </c:pt>
                <c:pt idx="1043">
                  <c:v>0.571</c:v>
                </c:pt>
                <c:pt idx="1044">
                  <c:v>0.571</c:v>
                </c:pt>
                <c:pt idx="1045">
                  <c:v>0.571</c:v>
                </c:pt>
                <c:pt idx="1046">
                  <c:v>0.546</c:v>
                </c:pt>
                <c:pt idx="1047">
                  <c:v>0.546</c:v>
                </c:pt>
                <c:pt idx="1048">
                  <c:v>0.554333333333333</c:v>
                </c:pt>
                <c:pt idx="1049">
                  <c:v>0.571</c:v>
                </c:pt>
                <c:pt idx="1050">
                  <c:v>0.571</c:v>
                </c:pt>
                <c:pt idx="1051">
                  <c:v>0.571</c:v>
                </c:pt>
                <c:pt idx="1052">
                  <c:v>0.571</c:v>
                </c:pt>
                <c:pt idx="1053">
                  <c:v>0.571</c:v>
                </c:pt>
                <c:pt idx="1054">
                  <c:v>0.571</c:v>
                </c:pt>
                <c:pt idx="1055">
                  <c:v>0.571</c:v>
                </c:pt>
                <c:pt idx="1056">
                  <c:v>0.560333333333333</c:v>
                </c:pt>
                <c:pt idx="1057">
                  <c:v>0.599666666666667</c:v>
                </c:pt>
                <c:pt idx="1058">
                  <c:v>0.689</c:v>
                </c:pt>
                <c:pt idx="1059">
                  <c:v>0.689</c:v>
                </c:pt>
                <c:pt idx="1060">
                  <c:v>0.689</c:v>
                </c:pt>
                <c:pt idx="1061">
                  <c:v>0.689</c:v>
                </c:pt>
                <c:pt idx="1062">
                  <c:v>0.689</c:v>
                </c:pt>
                <c:pt idx="1063">
                  <c:v>0.689</c:v>
                </c:pt>
                <c:pt idx="1064">
                  <c:v>0.689</c:v>
                </c:pt>
                <c:pt idx="1065">
                  <c:v>0.689</c:v>
                </c:pt>
                <c:pt idx="1066">
                  <c:v>0.689</c:v>
                </c:pt>
                <c:pt idx="1067">
                  <c:v>0.689</c:v>
                </c:pt>
                <c:pt idx="1068">
                  <c:v>0.689</c:v>
                </c:pt>
                <c:pt idx="1069">
                  <c:v>0.683666666666667</c:v>
                </c:pt>
                <c:pt idx="1070">
                  <c:v>0.681</c:v>
                </c:pt>
                <c:pt idx="1071">
                  <c:v>0.681</c:v>
                </c:pt>
                <c:pt idx="1072">
                  <c:v>0.681</c:v>
                </c:pt>
                <c:pt idx="1073">
                  <c:v>0.681</c:v>
                </c:pt>
                <c:pt idx="1074">
                  <c:v>0.681</c:v>
                </c:pt>
                <c:pt idx="1075">
                  <c:v>0.681</c:v>
                </c:pt>
                <c:pt idx="1076">
                  <c:v>0.681</c:v>
                </c:pt>
                <c:pt idx="1077">
                  <c:v>0.681</c:v>
                </c:pt>
                <c:pt idx="1078">
                  <c:v>0.681</c:v>
                </c:pt>
                <c:pt idx="1079">
                  <c:v>0.681</c:v>
                </c:pt>
                <c:pt idx="1080">
                  <c:v>0.681</c:v>
                </c:pt>
                <c:pt idx="1081">
                  <c:v>0.681</c:v>
                </c:pt>
                <c:pt idx="1082">
                  <c:v>0.681</c:v>
                </c:pt>
                <c:pt idx="1083">
                  <c:v>0.675333333333334</c:v>
                </c:pt>
                <c:pt idx="1084">
                  <c:v>0.664</c:v>
                </c:pt>
                <c:pt idx="1085">
                  <c:v>0.664</c:v>
                </c:pt>
                <c:pt idx="1086">
                  <c:v>0.664</c:v>
                </c:pt>
                <c:pt idx="1087">
                  <c:v>0.664</c:v>
                </c:pt>
                <c:pt idx="1088">
                  <c:v>0.664</c:v>
                </c:pt>
                <c:pt idx="1089">
                  <c:v>0.681</c:v>
                </c:pt>
                <c:pt idx="1090">
                  <c:v>0.681</c:v>
                </c:pt>
                <c:pt idx="1091">
                  <c:v>0.681</c:v>
                </c:pt>
                <c:pt idx="1092">
                  <c:v>0.681</c:v>
                </c:pt>
                <c:pt idx="1093">
                  <c:v>0.681</c:v>
                </c:pt>
                <c:pt idx="1094">
                  <c:v>0.672333333333334</c:v>
                </c:pt>
                <c:pt idx="1095">
                  <c:v>0.649666666666667</c:v>
                </c:pt>
                <c:pt idx="1096">
                  <c:v>0.647</c:v>
                </c:pt>
                <c:pt idx="1097">
                  <c:v>0.647</c:v>
                </c:pt>
                <c:pt idx="1098">
                  <c:v>0.647</c:v>
                </c:pt>
                <c:pt idx="1099">
                  <c:v>0.647</c:v>
                </c:pt>
                <c:pt idx="1100">
                  <c:v>0.669666666666667</c:v>
                </c:pt>
                <c:pt idx="1101">
                  <c:v>0.681</c:v>
                </c:pt>
                <c:pt idx="1102">
                  <c:v>0.681</c:v>
                </c:pt>
                <c:pt idx="1103">
                  <c:v>0.681</c:v>
                </c:pt>
                <c:pt idx="1104">
                  <c:v>0.681</c:v>
                </c:pt>
                <c:pt idx="1105">
                  <c:v>0.681</c:v>
                </c:pt>
                <c:pt idx="1106">
                  <c:v>0.669</c:v>
                </c:pt>
                <c:pt idx="1107">
                  <c:v>0.655</c:v>
                </c:pt>
                <c:pt idx="1108">
                  <c:v>0.655</c:v>
                </c:pt>
                <c:pt idx="1109">
                  <c:v>0.655</c:v>
                </c:pt>
                <c:pt idx="1110">
                  <c:v>0.655</c:v>
                </c:pt>
                <c:pt idx="1111">
                  <c:v>0.655</c:v>
                </c:pt>
                <c:pt idx="1112">
                  <c:v>0.655</c:v>
                </c:pt>
                <c:pt idx="1113">
                  <c:v>0.638333333333333</c:v>
                </c:pt>
                <c:pt idx="1114">
                  <c:v>0.63</c:v>
                </c:pt>
                <c:pt idx="1115">
                  <c:v>0.63</c:v>
                </c:pt>
                <c:pt idx="1116">
                  <c:v>0.63</c:v>
                </c:pt>
                <c:pt idx="1117">
                  <c:v>0.63</c:v>
                </c:pt>
                <c:pt idx="1118">
                  <c:v>0.63</c:v>
                </c:pt>
                <c:pt idx="1119">
                  <c:v>0.63</c:v>
                </c:pt>
                <c:pt idx="1120">
                  <c:v>0.63</c:v>
                </c:pt>
                <c:pt idx="1121">
                  <c:v>0.613333333333334</c:v>
                </c:pt>
                <c:pt idx="1122">
                  <c:v>0.58</c:v>
                </c:pt>
                <c:pt idx="1123">
                  <c:v>0.58</c:v>
                </c:pt>
                <c:pt idx="1124">
                  <c:v>0.58</c:v>
                </c:pt>
                <c:pt idx="1125">
                  <c:v>0.58</c:v>
                </c:pt>
                <c:pt idx="1126">
                  <c:v>0.641333333333334</c:v>
                </c:pt>
                <c:pt idx="1127">
                  <c:v>0.672</c:v>
                </c:pt>
                <c:pt idx="1128">
                  <c:v>0.672</c:v>
                </c:pt>
                <c:pt idx="1129">
                  <c:v>0.672</c:v>
                </c:pt>
                <c:pt idx="1130">
                  <c:v>0.672</c:v>
                </c:pt>
                <c:pt idx="1131">
                  <c:v>0.672</c:v>
                </c:pt>
                <c:pt idx="1132">
                  <c:v>0.672</c:v>
                </c:pt>
                <c:pt idx="1133">
                  <c:v>0.672</c:v>
                </c:pt>
                <c:pt idx="1134">
                  <c:v>0.672</c:v>
                </c:pt>
                <c:pt idx="1135">
                  <c:v>0.608</c:v>
                </c:pt>
                <c:pt idx="1136">
                  <c:v>0.58</c:v>
                </c:pt>
                <c:pt idx="1137">
                  <c:v>0.58</c:v>
                </c:pt>
                <c:pt idx="1138">
                  <c:v>0.58</c:v>
                </c:pt>
                <c:pt idx="1139">
                  <c:v>0.585666666666667</c:v>
                </c:pt>
                <c:pt idx="1140">
                  <c:v>0.597</c:v>
                </c:pt>
                <c:pt idx="1141">
                  <c:v>0.597</c:v>
                </c:pt>
                <c:pt idx="1142">
                  <c:v>0.605333333333333</c:v>
                </c:pt>
                <c:pt idx="1143">
                  <c:v>0.622</c:v>
                </c:pt>
                <c:pt idx="1144">
                  <c:v>0.622</c:v>
                </c:pt>
                <c:pt idx="1145">
                  <c:v>0.622</c:v>
                </c:pt>
                <c:pt idx="1146">
                  <c:v>0.622</c:v>
                </c:pt>
                <c:pt idx="1147">
                  <c:v>0.622</c:v>
                </c:pt>
                <c:pt idx="1148">
                  <c:v>0.622</c:v>
                </c:pt>
                <c:pt idx="1149">
                  <c:v>0.622</c:v>
                </c:pt>
                <c:pt idx="1150">
                  <c:v>0.605333333333333</c:v>
                </c:pt>
                <c:pt idx="1151">
                  <c:v>0.597</c:v>
                </c:pt>
                <c:pt idx="1152">
                  <c:v>0.619</c:v>
                </c:pt>
                <c:pt idx="1153">
                  <c:v>0.63</c:v>
                </c:pt>
                <c:pt idx="1154">
                  <c:v>0.605</c:v>
                </c:pt>
                <c:pt idx="1155">
                  <c:v>0.605</c:v>
                </c:pt>
                <c:pt idx="1156">
                  <c:v>0.605</c:v>
                </c:pt>
                <c:pt idx="1157">
                  <c:v>0.605</c:v>
                </c:pt>
                <c:pt idx="1158">
                  <c:v>0.605</c:v>
                </c:pt>
                <c:pt idx="1159">
                  <c:v>0.605</c:v>
                </c:pt>
                <c:pt idx="1160">
                  <c:v>0.605</c:v>
                </c:pt>
                <c:pt idx="1161">
                  <c:v>0.605</c:v>
                </c:pt>
                <c:pt idx="1162">
                  <c:v>0.605</c:v>
                </c:pt>
                <c:pt idx="1163">
                  <c:v>0.605</c:v>
                </c:pt>
                <c:pt idx="1164">
                  <c:v>0.605</c:v>
                </c:pt>
                <c:pt idx="1165">
                  <c:v>0.546333333333333</c:v>
                </c:pt>
                <c:pt idx="1166">
                  <c:v>0.521</c:v>
                </c:pt>
                <c:pt idx="1167">
                  <c:v>0.521</c:v>
                </c:pt>
                <c:pt idx="1168">
                  <c:v>0.521</c:v>
                </c:pt>
                <c:pt idx="1169">
                  <c:v>0.526333333333333</c:v>
                </c:pt>
                <c:pt idx="1170">
                  <c:v>0.529</c:v>
                </c:pt>
                <c:pt idx="1171">
                  <c:v>0.529</c:v>
                </c:pt>
                <c:pt idx="1172">
                  <c:v>0.529</c:v>
                </c:pt>
                <c:pt idx="1173">
                  <c:v>0.529</c:v>
                </c:pt>
                <c:pt idx="1174">
                  <c:v>0.537666666666667</c:v>
                </c:pt>
                <c:pt idx="1175">
                  <c:v>0.555</c:v>
                </c:pt>
                <c:pt idx="1176">
                  <c:v>0.555</c:v>
                </c:pt>
                <c:pt idx="1177">
                  <c:v>0.555</c:v>
                </c:pt>
                <c:pt idx="1178">
                  <c:v>0.605</c:v>
                </c:pt>
                <c:pt idx="1179">
                  <c:v>0.63</c:v>
                </c:pt>
                <c:pt idx="1180">
                  <c:v>0.63</c:v>
                </c:pt>
                <c:pt idx="1181">
                  <c:v>0.63</c:v>
                </c:pt>
                <c:pt idx="1182">
                  <c:v>0.891</c:v>
                </c:pt>
                <c:pt idx="1183">
                  <c:v>0.865666666666667</c:v>
                </c:pt>
                <c:pt idx="1184">
                  <c:v>0.815</c:v>
                </c:pt>
                <c:pt idx="1185">
                  <c:v>0.815</c:v>
                </c:pt>
                <c:pt idx="1186">
                  <c:v>0.815</c:v>
                </c:pt>
                <c:pt idx="1187">
                  <c:v>0.815</c:v>
                </c:pt>
                <c:pt idx="1188">
                  <c:v>0.815</c:v>
                </c:pt>
                <c:pt idx="1189">
                  <c:v>0.815</c:v>
                </c:pt>
                <c:pt idx="1190">
                  <c:v>0.815</c:v>
                </c:pt>
                <c:pt idx="1191">
                  <c:v>0.770333333333334</c:v>
                </c:pt>
                <c:pt idx="1192">
                  <c:v>0.748</c:v>
                </c:pt>
                <c:pt idx="1193">
                  <c:v>0.748</c:v>
                </c:pt>
                <c:pt idx="1194">
                  <c:v>0.748</c:v>
                </c:pt>
                <c:pt idx="1195">
                  <c:v>0.748</c:v>
                </c:pt>
                <c:pt idx="1196">
                  <c:v>0.748</c:v>
                </c:pt>
                <c:pt idx="1197">
                  <c:v>0.753666666666667</c:v>
                </c:pt>
                <c:pt idx="1198">
                  <c:v>0.765</c:v>
                </c:pt>
                <c:pt idx="1199">
                  <c:v>0.765</c:v>
                </c:pt>
                <c:pt idx="1200">
                  <c:v>0.765</c:v>
                </c:pt>
                <c:pt idx="1201">
                  <c:v>0.765</c:v>
                </c:pt>
                <c:pt idx="1202">
                  <c:v>0.756333333333334</c:v>
                </c:pt>
                <c:pt idx="1203">
                  <c:v>0.739</c:v>
                </c:pt>
                <c:pt idx="1204">
                  <c:v>0.739</c:v>
                </c:pt>
                <c:pt idx="1205">
                  <c:v>0.739</c:v>
                </c:pt>
                <c:pt idx="1206">
                  <c:v>0.739</c:v>
                </c:pt>
                <c:pt idx="1207">
                  <c:v>0.697</c:v>
                </c:pt>
                <c:pt idx="1208">
                  <c:v>0.697</c:v>
                </c:pt>
                <c:pt idx="1209">
                  <c:v>0.697</c:v>
                </c:pt>
                <c:pt idx="1210">
                  <c:v>0.697</c:v>
                </c:pt>
                <c:pt idx="1211">
                  <c:v>0.697</c:v>
                </c:pt>
                <c:pt idx="1212">
                  <c:v>0.697</c:v>
                </c:pt>
                <c:pt idx="1213">
                  <c:v>0.697</c:v>
                </c:pt>
                <c:pt idx="1214">
                  <c:v>0.697</c:v>
                </c:pt>
                <c:pt idx="1215">
                  <c:v>0.697</c:v>
                </c:pt>
                <c:pt idx="1216">
                  <c:v>0.697</c:v>
                </c:pt>
                <c:pt idx="1217">
                  <c:v>0.635666666666667</c:v>
                </c:pt>
                <c:pt idx="1218">
                  <c:v>0.605</c:v>
                </c:pt>
                <c:pt idx="1219">
                  <c:v>0.605</c:v>
                </c:pt>
                <c:pt idx="1220">
                  <c:v>0.605</c:v>
                </c:pt>
                <c:pt idx="1221">
                  <c:v>0.644333333333334</c:v>
                </c:pt>
                <c:pt idx="1222">
                  <c:v>0.664</c:v>
                </c:pt>
                <c:pt idx="1223">
                  <c:v>0.664</c:v>
                </c:pt>
                <c:pt idx="1224">
                  <c:v>0.664</c:v>
                </c:pt>
                <c:pt idx="1225">
                  <c:v>0.664</c:v>
                </c:pt>
                <c:pt idx="1226">
                  <c:v>0.686333333333333</c:v>
                </c:pt>
                <c:pt idx="1227">
                  <c:v>0.731</c:v>
                </c:pt>
                <c:pt idx="1228">
                  <c:v>0.731</c:v>
                </c:pt>
                <c:pt idx="1229">
                  <c:v>0.731</c:v>
                </c:pt>
                <c:pt idx="1230">
                  <c:v>0.759</c:v>
                </c:pt>
                <c:pt idx="1231">
                  <c:v>0.773</c:v>
                </c:pt>
                <c:pt idx="1232">
                  <c:v>0.773</c:v>
                </c:pt>
                <c:pt idx="1233">
                  <c:v>0.773</c:v>
                </c:pt>
                <c:pt idx="1234">
                  <c:v>0.773</c:v>
                </c:pt>
                <c:pt idx="1235">
                  <c:v>0.714</c:v>
                </c:pt>
                <c:pt idx="1236">
                  <c:v>0.714</c:v>
                </c:pt>
                <c:pt idx="1237">
                  <c:v>0.714</c:v>
                </c:pt>
                <c:pt idx="1238">
                  <c:v>0.773</c:v>
                </c:pt>
                <c:pt idx="1239">
                  <c:v>0.773</c:v>
                </c:pt>
                <c:pt idx="1240">
                  <c:v>0.773</c:v>
                </c:pt>
                <c:pt idx="1241">
                  <c:v>0.773</c:v>
                </c:pt>
                <c:pt idx="1242">
                  <c:v>0.773</c:v>
                </c:pt>
                <c:pt idx="1243">
                  <c:v>0.773</c:v>
                </c:pt>
                <c:pt idx="1244">
                  <c:v>0.773</c:v>
                </c:pt>
                <c:pt idx="1245">
                  <c:v>0.773</c:v>
                </c:pt>
                <c:pt idx="1246">
                  <c:v>0.773</c:v>
                </c:pt>
                <c:pt idx="1247">
                  <c:v>0.773</c:v>
                </c:pt>
                <c:pt idx="1248">
                  <c:v>0.773</c:v>
                </c:pt>
                <c:pt idx="1249">
                  <c:v>0.773</c:v>
                </c:pt>
                <c:pt idx="1250">
                  <c:v>0.773</c:v>
                </c:pt>
                <c:pt idx="1251">
                  <c:v>0.773</c:v>
                </c:pt>
                <c:pt idx="1252">
                  <c:v>0.773</c:v>
                </c:pt>
                <c:pt idx="1253">
                  <c:v>0.773</c:v>
                </c:pt>
                <c:pt idx="1254">
                  <c:v>0.764666666666667</c:v>
                </c:pt>
                <c:pt idx="1255">
                  <c:v>0.748</c:v>
                </c:pt>
                <c:pt idx="1256">
                  <c:v>0.748</c:v>
                </c:pt>
                <c:pt idx="1257">
                  <c:v>0.748</c:v>
                </c:pt>
                <c:pt idx="1258">
                  <c:v>0.748</c:v>
                </c:pt>
                <c:pt idx="1259">
                  <c:v>0.748</c:v>
                </c:pt>
                <c:pt idx="1260">
                  <c:v>0.731</c:v>
                </c:pt>
                <c:pt idx="1261">
                  <c:v>0.697</c:v>
                </c:pt>
                <c:pt idx="1262">
                  <c:v>0.697</c:v>
                </c:pt>
                <c:pt idx="1263">
                  <c:v>0.691666666666667</c:v>
                </c:pt>
                <c:pt idx="1264">
                  <c:v>0.689</c:v>
                </c:pt>
                <c:pt idx="1265">
                  <c:v>0.689</c:v>
                </c:pt>
                <c:pt idx="1266">
                  <c:v>0.689</c:v>
                </c:pt>
                <c:pt idx="1267">
                  <c:v>0.697333333333334</c:v>
                </c:pt>
                <c:pt idx="1268">
                  <c:v>0.714</c:v>
                </c:pt>
                <c:pt idx="1269">
                  <c:v>0.705666666666667</c:v>
                </c:pt>
                <c:pt idx="1270">
                  <c:v>0.689</c:v>
                </c:pt>
                <c:pt idx="1271">
                  <c:v>0.689</c:v>
                </c:pt>
                <c:pt idx="1272">
                  <c:v>0.689</c:v>
                </c:pt>
                <c:pt idx="1273">
                  <c:v>0.689</c:v>
                </c:pt>
                <c:pt idx="1274">
                  <c:v>0.689</c:v>
                </c:pt>
                <c:pt idx="1275">
                  <c:v>0.689</c:v>
                </c:pt>
                <c:pt idx="1276">
                  <c:v>0.689</c:v>
                </c:pt>
                <c:pt idx="1277">
                  <c:v>0.700333333333333</c:v>
                </c:pt>
                <c:pt idx="1278">
                  <c:v>0.706</c:v>
                </c:pt>
                <c:pt idx="1279">
                  <c:v>0.706</c:v>
                </c:pt>
                <c:pt idx="1280">
                  <c:v>0.700333333333333</c:v>
                </c:pt>
                <c:pt idx="1281">
                  <c:v>0.703</c:v>
                </c:pt>
                <c:pt idx="1282">
                  <c:v>0.731</c:v>
                </c:pt>
                <c:pt idx="1283">
                  <c:v>0.731</c:v>
                </c:pt>
                <c:pt idx="1284">
                  <c:v>0.731</c:v>
                </c:pt>
                <c:pt idx="1285">
                  <c:v>0.731</c:v>
                </c:pt>
                <c:pt idx="1286">
                  <c:v>0.731</c:v>
                </c:pt>
                <c:pt idx="1287">
                  <c:v>0.731</c:v>
                </c:pt>
                <c:pt idx="1288">
                  <c:v>0.731</c:v>
                </c:pt>
                <c:pt idx="1289">
                  <c:v>0.731</c:v>
                </c:pt>
                <c:pt idx="1290">
                  <c:v>0.731</c:v>
                </c:pt>
                <c:pt idx="1291">
                  <c:v>0.731</c:v>
                </c:pt>
                <c:pt idx="1292">
                  <c:v>0.742333333333334</c:v>
                </c:pt>
                <c:pt idx="1293">
                  <c:v>0.748</c:v>
                </c:pt>
                <c:pt idx="1294">
                  <c:v>0.748</c:v>
                </c:pt>
                <c:pt idx="1295">
                  <c:v>0.748</c:v>
                </c:pt>
                <c:pt idx="1296">
                  <c:v>0.725333333333334</c:v>
                </c:pt>
                <c:pt idx="1297">
                  <c:v>0.714</c:v>
                </c:pt>
                <c:pt idx="1298">
                  <c:v>0.714</c:v>
                </c:pt>
                <c:pt idx="1299">
                  <c:v>0.714</c:v>
                </c:pt>
                <c:pt idx="1300">
                  <c:v>0.758666666666667</c:v>
                </c:pt>
                <c:pt idx="1301">
                  <c:v>0.781</c:v>
                </c:pt>
                <c:pt idx="1302">
                  <c:v>0.781</c:v>
                </c:pt>
                <c:pt idx="1303">
                  <c:v>0.781</c:v>
                </c:pt>
                <c:pt idx="1304">
                  <c:v>0.781</c:v>
                </c:pt>
                <c:pt idx="1305">
                  <c:v>0.781</c:v>
                </c:pt>
                <c:pt idx="1306">
                  <c:v>0.781</c:v>
                </c:pt>
                <c:pt idx="1307">
                  <c:v>0.781</c:v>
                </c:pt>
                <c:pt idx="1308">
                  <c:v>0.773</c:v>
                </c:pt>
                <c:pt idx="1309">
                  <c:v>0.773</c:v>
                </c:pt>
                <c:pt idx="1310">
                  <c:v>0.773</c:v>
                </c:pt>
                <c:pt idx="1311">
                  <c:v>0.773</c:v>
                </c:pt>
                <c:pt idx="1312">
                  <c:v>0.773</c:v>
                </c:pt>
                <c:pt idx="1313">
                  <c:v>0.773</c:v>
                </c:pt>
                <c:pt idx="1314">
                  <c:v>0.773</c:v>
                </c:pt>
                <c:pt idx="1315">
                  <c:v>0.773</c:v>
                </c:pt>
                <c:pt idx="1316">
                  <c:v>0.773</c:v>
                </c:pt>
                <c:pt idx="1317">
                  <c:v>0.773</c:v>
                </c:pt>
                <c:pt idx="1318">
                  <c:v>0.773</c:v>
                </c:pt>
                <c:pt idx="1319">
                  <c:v>0.773</c:v>
                </c:pt>
                <c:pt idx="1320">
                  <c:v>0.773</c:v>
                </c:pt>
                <c:pt idx="1321">
                  <c:v>0.773</c:v>
                </c:pt>
                <c:pt idx="1322">
                  <c:v>0.773</c:v>
                </c:pt>
                <c:pt idx="1323">
                  <c:v>0.773</c:v>
                </c:pt>
                <c:pt idx="1324">
                  <c:v>0.773</c:v>
                </c:pt>
                <c:pt idx="1325">
                  <c:v>0.773</c:v>
                </c:pt>
                <c:pt idx="1326">
                  <c:v>0.761666666666667</c:v>
                </c:pt>
                <c:pt idx="1327">
                  <c:v>0.739</c:v>
                </c:pt>
                <c:pt idx="1328">
                  <c:v>0.739</c:v>
                </c:pt>
                <c:pt idx="1329">
                  <c:v>0.742</c:v>
                </c:pt>
                <c:pt idx="1330">
                  <c:v>0.748</c:v>
                </c:pt>
                <c:pt idx="1331">
                  <c:v>0.748</c:v>
                </c:pt>
                <c:pt idx="1332">
                  <c:v>0.764666666666667</c:v>
                </c:pt>
                <c:pt idx="1333">
                  <c:v>0.798</c:v>
                </c:pt>
                <c:pt idx="1334">
                  <c:v>0.798</c:v>
                </c:pt>
                <c:pt idx="1335">
                  <c:v>0.798</c:v>
                </c:pt>
                <c:pt idx="1336">
                  <c:v>0.764666666666667</c:v>
                </c:pt>
                <c:pt idx="1337">
                  <c:v>0.748</c:v>
                </c:pt>
                <c:pt idx="1338">
                  <c:v>0.748</c:v>
                </c:pt>
                <c:pt idx="1339">
                  <c:v>0.748</c:v>
                </c:pt>
                <c:pt idx="1340">
                  <c:v>0.748</c:v>
                </c:pt>
                <c:pt idx="1341">
                  <c:v>0.759</c:v>
                </c:pt>
                <c:pt idx="1342">
                  <c:v>0.781</c:v>
                </c:pt>
                <c:pt idx="1343">
                  <c:v>0.781</c:v>
                </c:pt>
                <c:pt idx="1344">
                  <c:v>0.781</c:v>
                </c:pt>
                <c:pt idx="1345">
                  <c:v>0.775666666666667</c:v>
                </c:pt>
                <c:pt idx="1346">
                  <c:v>0.765</c:v>
                </c:pt>
                <c:pt idx="1347">
                  <c:v>0.765</c:v>
                </c:pt>
                <c:pt idx="1348">
                  <c:v>0.765</c:v>
                </c:pt>
                <c:pt idx="1349">
                  <c:v>0.765</c:v>
                </c:pt>
                <c:pt idx="1350">
                  <c:v>0.765</c:v>
                </c:pt>
                <c:pt idx="1351">
                  <c:v>0.765</c:v>
                </c:pt>
                <c:pt idx="1352">
                  <c:v>0.765</c:v>
                </c:pt>
                <c:pt idx="1353">
                  <c:v>0.765</c:v>
                </c:pt>
                <c:pt idx="1354">
                  <c:v>0.765</c:v>
                </c:pt>
                <c:pt idx="1355">
                  <c:v>0.765</c:v>
                </c:pt>
                <c:pt idx="1356">
                  <c:v>0.765</c:v>
                </c:pt>
                <c:pt idx="1357">
                  <c:v>0.765</c:v>
                </c:pt>
                <c:pt idx="1358">
                  <c:v>0.765</c:v>
                </c:pt>
                <c:pt idx="1359">
                  <c:v>0.765</c:v>
                </c:pt>
                <c:pt idx="1360">
                  <c:v>0.765</c:v>
                </c:pt>
                <c:pt idx="1361">
                  <c:v>0.765</c:v>
                </c:pt>
                <c:pt idx="1362">
                  <c:v>0.765</c:v>
                </c:pt>
                <c:pt idx="1363">
                  <c:v>0.765</c:v>
                </c:pt>
                <c:pt idx="1364">
                  <c:v>0.765</c:v>
                </c:pt>
                <c:pt idx="1365">
                  <c:v>0.765</c:v>
                </c:pt>
                <c:pt idx="1366">
                  <c:v>0.765</c:v>
                </c:pt>
                <c:pt idx="1367">
                  <c:v>0.765</c:v>
                </c:pt>
                <c:pt idx="1368">
                  <c:v>0.765</c:v>
                </c:pt>
                <c:pt idx="1369">
                  <c:v>0.765</c:v>
                </c:pt>
                <c:pt idx="1370">
                  <c:v>0.765</c:v>
                </c:pt>
                <c:pt idx="1371">
                  <c:v>0.765</c:v>
                </c:pt>
                <c:pt idx="1372">
                  <c:v>0.765</c:v>
                </c:pt>
                <c:pt idx="1373">
                  <c:v>0.765</c:v>
                </c:pt>
                <c:pt idx="1374">
                  <c:v>0.773</c:v>
                </c:pt>
                <c:pt idx="1375">
                  <c:v>0.773</c:v>
                </c:pt>
                <c:pt idx="1376">
                  <c:v>0.773</c:v>
                </c:pt>
                <c:pt idx="1377">
                  <c:v>0.773</c:v>
                </c:pt>
                <c:pt idx="1378">
                  <c:v>0.773</c:v>
                </c:pt>
                <c:pt idx="1379">
                  <c:v>0.773</c:v>
                </c:pt>
                <c:pt idx="1380">
                  <c:v>0.773</c:v>
                </c:pt>
                <c:pt idx="1381">
                  <c:v>0.773</c:v>
                </c:pt>
                <c:pt idx="1382">
                  <c:v>0.773</c:v>
                </c:pt>
                <c:pt idx="1383">
                  <c:v>0.758666666666667</c:v>
                </c:pt>
                <c:pt idx="1384">
                  <c:v>0.739</c:v>
                </c:pt>
                <c:pt idx="1385">
                  <c:v>0.739</c:v>
                </c:pt>
                <c:pt idx="1386">
                  <c:v>0.739</c:v>
                </c:pt>
                <c:pt idx="1387">
                  <c:v>0.697</c:v>
                </c:pt>
                <c:pt idx="1388">
                  <c:v>0.697</c:v>
                </c:pt>
                <c:pt idx="1389">
                  <c:v>0.739</c:v>
                </c:pt>
                <c:pt idx="1390">
                  <c:v>0.739</c:v>
                </c:pt>
                <c:pt idx="1391">
                  <c:v>0.739</c:v>
                </c:pt>
                <c:pt idx="1392">
                  <c:v>0.739</c:v>
                </c:pt>
                <c:pt idx="1393">
                  <c:v>0.739</c:v>
                </c:pt>
                <c:pt idx="1394">
                  <c:v>0.739</c:v>
                </c:pt>
                <c:pt idx="1395">
                  <c:v>0.739</c:v>
                </c:pt>
                <c:pt idx="1396">
                  <c:v>0.739</c:v>
                </c:pt>
                <c:pt idx="1397">
                  <c:v>0.739</c:v>
                </c:pt>
                <c:pt idx="1398">
                  <c:v>0.750333333333334</c:v>
                </c:pt>
                <c:pt idx="1399">
                  <c:v>0.756</c:v>
                </c:pt>
                <c:pt idx="1400">
                  <c:v>0.807</c:v>
                </c:pt>
                <c:pt idx="1401">
                  <c:v>0.807</c:v>
                </c:pt>
                <c:pt idx="1402">
                  <c:v>0.787333333333333</c:v>
                </c:pt>
                <c:pt idx="1403">
                  <c:v>0.748</c:v>
                </c:pt>
                <c:pt idx="1404">
                  <c:v>0.748</c:v>
                </c:pt>
                <c:pt idx="1405">
                  <c:v>0.748</c:v>
                </c:pt>
                <c:pt idx="1406">
                  <c:v>0.748</c:v>
                </c:pt>
                <c:pt idx="1407">
                  <c:v>0.748</c:v>
                </c:pt>
                <c:pt idx="1408">
                  <c:v>0.748</c:v>
                </c:pt>
                <c:pt idx="1409">
                  <c:v>0.748</c:v>
                </c:pt>
                <c:pt idx="1410">
                  <c:v>0.748</c:v>
                </c:pt>
                <c:pt idx="1411">
                  <c:v>0.748</c:v>
                </c:pt>
                <c:pt idx="1412">
                  <c:v>0.756</c:v>
                </c:pt>
                <c:pt idx="1413">
                  <c:v>0.748</c:v>
                </c:pt>
                <c:pt idx="1414">
                  <c:v>0.756</c:v>
                </c:pt>
                <c:pt idx="1415">
                  <c:v>0.756</c:v>
                </c:pt>
                <c:pt idx="1416">
                  <c:v>0.756</c:v>
                </c:pt>
                <c:pt idx="1417">
                  <c:v>0.756</c:v>
                </c:pt>
                <c:pt idx="1418">
                  <c:v>0.756</c:v>
                </c:pt>
                <c:pt idx="1419">
                  <c:v>0.756</c:v>
                </c:pt>
                <c:pt idx="1420">
                  <c:v>0.756</c:v>
                </c:pt>
                <c:pt idx="1421">
                  <c:v>0.773</c:v>
                </c:pt>
                <c:pt idx="1422">
                  <c:v>0.773</c:v>
                </c:pt>
                <c:pt idx="1423">
                  <c:v>0.773</c:v>
                </c:pt>
                <c:pt idx="1424">
                  <c:v>0.773</c:v>
                </c:pt>
                <c:pt idx="1425">
                  <c:v>0.773</c:v>
                </c:pt>
                <c:pt idx="1426">
                  <c:v>0.79</c:v>
                </c:pt>
                <c:pt idx="1427">
                  <c:v>0.79</c:v>
                </c:pt>
                <c:pt idx="1428">
                  <c:v>0.79</c:v>
                </c:pt>
                <c:pt idx="1429">
                  <c:v>0.79</c:v>
                </c:pt>
                <c:pt idx="1430">
                  <c:v>0.79</c:v>
                </c:pt>
                <c:pt idx="1431">
                  <c:v>0.79</c:v>
                </c:pt>
                <c:pt idx="1432">
                  <c:v>0.79</c:v>
                </c:pt>
                <c:pt idx="1433">
                  <c:v>0.79</c:v>
                </c:pt>
                <c:pt idx="1434">
                  <c:v>0.79</c:v>
                </c:pt>
                <c:pt idx="1435">
                  <c:v>0.829333333333334</c:v>
                </c:pt>
                <c:pt idx="1436">
                  <c:v>0.832</c:v>
                </c:pt>
                <c:pt idx="1437">
                  <c:v>0.798</c:v>
                </c:pt>
                <c:pt idx="1438">
                  <c:v>0.798</c:v>
                </c:pt>
                <c:pt idx="1439">
                  <c:v>0.798</c:v>
                </c:pt>
                <c:pt idx="1440">
                  <c:v>0.809333333333333</c:v>
                </c:pt>
                <c:pt idx="1441">
                  <c:v>0.815</c:v>
                </c:pt>
                <c:pt idx="1442">
                  <c:v>0.815</c:v>
                </c:pt>
                <c:pt idx="1443">
                  <c:v>0.815</c:v>
                </c:pt>
                <c:pt idx="1444">
                  <c:v>0.815</c:v>
                </c:pt>
                <c:pt idx="1445">
                  <c:v>0.815</c:v>
                </c:pt>
                <c:pt idx="1446">
                  <c:v>0.815</c:v>
                </c:pt>
                <c:pt idx="1447">
                  <c:v>0.815</c:v>
                </c:pt>
                <c:pt idx="1448">
                  <c:v>0.815</c:v>
                </c:pt>
                <c:pt idx="1449">
                  <c:v>0.815</c:v>
                </c:pt>
                <c:pt idx="1450">
                  <c:v>0.815</c:v>
                </c:pt>
                <c:pt idx="1451">
                  <c:v>0.770333333333334</c:v>
                </c:pt>
                <c:pt idx="1452">
                  <c:v>0.765</c:v>
                </c:pt>
                <c:pt idx="1453">
                  <c:v>0.765</c:v>
                </c:pt>
                <c:pt idx="1454">
                  <c:v>0.765</c:v>
                </c:pt>
                <c:pt idx="1455">
                  <c:v>0.742333333333334</c:v>
                </c:pt>
                <c:pt idx="1456">
                  <c:v>0.697</c:v>
                </c:pt>
                <c:pt idx="1457">
                  <c:v>0.697</c:v>
                </c:pt>
                <c:pt idx="1458">
                  <c:v>0.697</c:v>
                </c:pt>
                <c:pt idx="1459">
                  <c:v>0.697</c:v>
                </c:pt>
                <c:pt idx="1460">
                  <c:v>0.697</c:v>
                </c:pt>
                <c:pt idx="1461">
                  <c:v>0.697</c:v>
                </c:pt>
                <c:pt idx="1462">
                  <c:v>0.697</c:v>
                </c:pt>
                <c:pt idx="1463">
                  <c:v>0.742333333333334</c:v>
                </c:pt>
                <c:pt idx="1464">
                  <c:v>0.765</c:v>
                </c:pt>
                <c:pt idx="1465">
                  <c:v>0.765</c:v>
                </c:pt>
                <c:pt idx="1466">
                  <c:v>0.765</c:v>
                </c:pt>
                <c:pt idx="1467">
                  <c:v>0.765</c:v>
                </c:pt>
                <c:pt idx="1468">
                  <c:v>0.765</c:v>
                </c:pt>
                <c:pt idx="1469">
                  <c:v>0.765</c:v>
                </c:pt>
                <c:pt idx="1470">
                  <c:v>0.765</c:v>
                </c:pt>
                <c:pt idx="1471">
                  <c:v>0.765</c:v>
                </c:pt>
                <c:pt idx="1472">
                  <c:v>0.719666666666667</c:v>
                </c:pt>
                <c:pt idx="1473">
                  <c:v>0.697</c:v>
                </c:pt>
                <c:pt idx="1474">
                  <c:v>0.697</c:v>
                </c:pt>
                <c:pt idx="1475">
                  <c:v>0.697</c:v>
                </c:pt>
                <c:pt idx="1476">
                  <c:v>0.697</c:v>
                </c:pt>
                <c:pt idx="1477">
                  <c:v>0.832</c:v>
                </c:pt>
                <c:pt idx="1478">
                  <c:v>0.832</c:v>
                </c:pt>
                <c:pt idx="1479">
                  <c:v>0.832</c:v>
                </c:pt>
                <c:pt idx="1480">
                  <c:v>0.832</c:v>
                </c:pt>
                <c:pt idx="1481">
                  <c:v>0.832</c:v>
                </c:pt>
                <c:pt idx="1482">
                  <c:v>0.832</c:v>
                </c:pt>
                <c:pt idx="1483">
                  <c:v>0.826333333333334</c:v>
                </c:pt>
                <c:pt idx="1484">
                  <c:v>0.815</c:v>
                </c:pt>
                <c:pt idx="1485">
                  <c:v>0.829</c:v>
                </c:pt>
                <c:pt idx="1486">
                  <c:v>0.857</c:v>
                </c:pt>
                <c:pt idx="1487">
                  <c:v>0.857</c:v>
                </c:pt>
                <c:pt idx="1488">
                  <c:v>0.823</c:v>
                </c:pt>
                <c:pt idx="1489">
                  <c:v>0.823</c:v>
                </c:pt>
                <c:pt idx="1490">
                  <c:v>0.823</c:v>
                </c:pt>
                <c:pt idx="1491">
                  <c:v>0.823</c:v>
                </c:pt>
                <c:pt idx="1492">
                  <c:v>0.823</c:v>
                </c:pt>
                <c:pt idx="1493">
                  <c:v>0.823</c:v>
                </c:pt>
                <c:pt idx="1494">
                  <c:v>0.823</c:v>
                </c:pt>
                <c:pt idx="1495">
                  <c:v>0.823</c:v>
                </c:pt>
                <c:pt idx="1496">
                  <c:v>0.823</c:v>
                </c:pt>
                <c:pt idx="1497">
                  <c:v>0.823</c:v>
                </c:pt>
                <c:pt idx="1498">
                  <c:v>0.857</c:v>
                </c:pt>
                <c:pt idx="1499">
                  <c:v>0.874</c:v>
                </c:pt>
                <c:pt idx="1500">
                  <c:v>0.874</c:v>
                </c:pt>
                <c:pt idx="1501">
                  <c:v>0.874</c:v>
                </c:pt>
                <c:pt idx="1502">
                  <c:v>0.874</c:v>
                </c:pt>
                <c:pt idx="1503">
                  <c:v>0.874</c:v>
                </c:pt>
                <c:pt idx="1504">
                  <c:v>0.874</c:v>
                </c:pt>
                <c:pt idx="1505">
                  <c:v>0.874</c:v>
                </c:pt>
                <c:pt idx="1506">
                  <c:v>0.874</c:v>
                </c:pt>
                <c:pt idx="1507">
                  <c:v>0.874</c:v>
                </c:pt>
                <c:pt idx="1508">
                  <c:v>0.874</c:v>
                </c:pt>
                <c:pt idx="1509">
                  <c:v>0.868666666666667</c:v>
                </c:pt>
                <c:pt idx="1510">
                  <c:v>0.866</c:v>
                </c:pt>
                <c:pt idx="1511">
                  <c:v>0.866</c:v>
                </c:pt>
                <c:pt idx="1512">
                  <c:v>0.866</c:v>
                </c:pt>
                <c:pt idx="1513">
                  <c:v>0.866</c:v>
                </c:pt>
                <c:pt idx="1514">
                  <c:v>0.866</c:v>
                </c:pt>
                <c:pt idx="1515">
                  <c:v>0.866</c:v>
                </c:pt>
                <c:pt idx="1516">
                  <c:v>0.86</c:v>
                </c:pt>
                <c:pt idx="1517">
                  <c:v>0.857</c:v>
                </c:pt>
                <c:pt idx="1518">
                  <c:v>0.857</c:v>
                </c:pt>
                <c:pt idx="1519">
                  <c:v>0.829</c:v>
                </c:pt>
                <c:pt idx="1520">
                  <c:v>0.815</c:v>
                </c:pt>
                <c:pt idx="1521">
                  <c:v>0.815</c:v>
                </c:pt>
                <c:pt idx="1522">
                  <c:v>0.815</c:v>
                </c:pt>
                <c:pt idx="1523">
                  <c:v>0.815</c:v>
                </c:pt>
                <c:pt idx="1524">
                  <c:v>0.849</c:v>
                </c:pt>
                <c:pt idx="1525">
                  <c:v>0.866</c:v>
                </c:pt>
                <c:pt idx="1526">
                  <c:v>0.866</c:v>
                </c:pt>
                <c:pt idx="1527">
                  <c:v>0.866</c:v>
                </c:pt>
                <c:pt idx="1528">
                  <c:v>0.866</c:v>
                </c:pt>
                <c:pt idx="1529">
                  <c:v>0.866</c:v>
                </c:pt>
                <c:pt idx="1530">
                  <c:v>0.866</c:v>
                </c:pt>
                <c:pt idx="1531">
                  <c:v>0.866</c:v>
                </c:pt>
                <c:pt idx="1532">
                  <c:v>0.866</c:v>
                </c:pt>
                <c:pt idx="1533">
                  <c:v>0.866</c:v>
                </c:pt>
                <c:pt idx="1534">
                  <c:v>0.866</c:v>
                </c:pt>
                <c:pt idx="1535">
                  <c:v>0.843333333333333</c:v>
                </c:pt>
                <c:pt idx="1536">
                  <c:v>0.832</c:v>
                </c:pt>
                <c:pt idx="1537">
                  <c:v>0.809333333333333</c:v>
                </c:pt>
                <c:pt idx="1538">
                  <c:v>0.798</c:v>
                </c:pt>
                <c:pt idx="1539">
                  <c:v>0.781333333333333</c:v>
                </c:pt>
                <c:pt idx="1540">
                  <c:v>0.748</c:v>
                </c:pt>
                <c:pt idx="1541">
                  <c:v>0.748</c:v>
                </c:pt>
                <c:pt idx="1542">
                  <c:v>0.748</c:v>
                </c:pt>
                <c:pt idx="1543">
                  <c:v>0.748</c:v>
                </c:pt>
                <c:pt idx="1544">
                  <c:v>0.748</c:v>
                </c:pt>
                <c:pt idx="1545">
                  <c:v>0.748</c:v>
                </c:pt>
                <c:pt idx="1546">
                  <c:v>0.798</c:v>
                </c:pt>
                <c:pt idx="1547">
                  <c:v>0.823</c:v>
                </c:pt>
                <c:pt idx="1548">
                  <c:v>0.823</c:v>
                </c:pt>
                <c:pt idx="1549">
                  <c:v>0.823</c:v>
                </c:pt>
                <c:pt idx="1550">
                  <c:v>0.823</c:v>
                </c:pt>
                <c:pt idx="1551">
                  <c:v>0.823</c:v>
                </c:pt>
                <c:pt idx="1552">
                  <c:v>0.823</c:v>
                </c:pt>
                <c:pt idx="1553">
                  <c:v>0.823</c:v>
                </c:pt>
                <c:pt idx="1554">
                  <c:v>0.79</c:v>
                </c:pt>
                <c:pt idx="1555">
                  <c:v>0.795333333333333</c:v>
                </c:pt>
                <c:pt idx="1556">
                  <c:v>0.798</c:v>
                </c:pt>
                <c:pt idx="1557">
                  <c:v>0.798</c:v>
                </c:pt>
                <c:pt idx="1558">
                  <c:v>0.798</c:v>
                </c:pt>
                <c:pt idx="1559">
                  <c:v>0.798</c:v>
                </c:pt>
                <c:pt idx="1560">
                  <c:v>0.798</c:v>
                </c:pt>
                <c:pt idx="1561">
                  <c:v>0.798</c:v>
                </c:pt>
                <c:pt idx="1562">
                  <c:v>0.798</c:v>
                </c:pt>
                <c:pt idx="1563">
                  <c:v>0.814666666666667</c:v>
                </c:pt>
                <c:pt idx="1564">
                  <c:v>0.823</c:v>
                </c:pt>
                <c:pt idx="1565">
                  <c:v>0.823</c:v>
                </c:pt>
                <c:pt idx="1566">
                  <c:v>0.823</c:v>
                </c:pt>
                <c:pt idx="1567">
                  <c:v>0.823</c:v>
                </c:pt>
                <c:pt idx="1568">
                  <c:v>0.823</c:v>
                </c:pt>
                <c:pt idx="1569">
                  <c:v>0.823</c:v>
                </c:pt>
                <c:pt idx="1570">
                  <c:v>0.823</c:v>
                </c:pt>
                <c:pt idx="1571">
                  <c:v>0.823</c:v>
                </c:pt>
                <c:pt idx="1572">
                  <c:v>0.798</c:v>
                </c:pt>
                <c:pt idx="1573">
                  <c:v>0.798</c:v>
                </c:pt>
                <c:pt idx="1574">
                  <c:v>0.798</c:v>
                </c:pt>
                <c:pt idx="1575">
                  <c:v>0.798</c:v>
                </c:pt>
                <c:pt idx="1576">
                  <c:v>0.798</c:v>
                </c:pt>
                <c:pt idx="1577">
                  <c:v>0.798</c:v>
                </c:pt>
                <c:pt idx="1578">
                  <c:v>0.798</c:v>
                </c:pt>
                <c:pt idx="1579">
                  <c:v>0.798</c:v>
                </c:pt>
                <c:pt idx="1580">
                  <c:v>0.798</c:v>
                </c:pt>
                <c:pt idx="1581">
                  <c:v>0.798</c:v>
                </c:pt>
                <c:pt idx="1582">
                  <c:v>0.798</c:v>
                </c:pt>
                <c:pt idx="1583">
                  <c:v>0.798</c:v>
                </c:pt>
                <c:pt idx="1584">
                  <c:v>0.798</c:v>
                </c:pt>
                <c:pt idx="1585">
                  <c:v>0.798</c:v>
                </c:pt>
                <c:pt idx="1586">
                  <c:v>0.798</c:v>
                </c:pt>
                <c:pt idx="1587">
                  <c:v>0.798</c:v>
                </c:pt>
                <c:pt idx="1588">
                  <c:v>0.798</c:v>
                </c:pt>
                <c:pt idx="1589">
                  <c:v>0.814666666666667</c:v>
                </c:pt>
                <c:pt idx="1590">
                  <c:v>0.823</c:v>
                </c:pt>
                <c:pt idx="1591">
                  <c:v>0.823</c:v>
                </c:pt>
                <c:pt idx="1592">
                  <c:v>0.823</c:v>
                </c:pt>
                <c:pt idx="1593">
                  <c:v>0.823</c:v>
                </c:pt>
                <c:pt idx="1594">
                  <c:v>0.823</c:v>
                </c:pt>
                <c:pt idx="1595">
                  <c:v>0.823</c:v>
                </c:pt>
                <c:pt idx="1596">
                  <c:v>0.823</c:v>
                </c:pt>
                <c:pt idx="1597">
                  <c:v>0.823</c:v>
                </c:pt>
                <c:pt idx="1598">
                  <c:v>0.823</c:v>
                </c:pt>
                <c:pt idx="1599">
                  <c:v>0.823</c:v>
                </c:pt>
                <c:pt idx="1600">
                  <c:v>0.823</c:v>
                </c:pt>
                <c:pt idx="1601">
                  <c:v>0.806333333333333</c:v>
                </c:pt>
                <c:pt idx="1602">
                  <c:v>0.86</c:v>
                </c:pt>
                <c:pt idx="1603">
                  <c:v>0.891</c:v>
                </c:pt>
                <c:pt idx="1604">
                  <c:v>0.891</c:v>
                </c:pt>
                <c:pt idx="1605">
                  <c:v>0.891</c:v>
                </c:pt>
                <c:pt idx="1606">
                  <c:v>0.891</c:v>
                </c:pt>
                <c:pt idx="1607">
                  <c:v>0.891</c:v>
                </c:pt>
                <c:pt idx="1608">
                  <c:v>0.891</c:v>
                </c:pt>
                <c:pt idx="1609">
                  <c:v>0.773</c:v>
                </c:pt>
                <c:pt idx="1610">
                  <c:v>0.773</c:v>
                </c:pt>
                <c:pt idx="1611">
                  <c:v>0.773</c:v>
                </c:pt>
                <c:pt idx="1612">
                  <c:v>0.773</c:v>
                </c:pt>
                <c:pt idx="1613">
                  <c:v>0.773</c:v>
                </c:pt>
                <c:pt idx="1614">
                  <c:v>0.773</c:v>
                </c:pt>
                <c:pt idx="1615">
                  <c:v>0.806666666666667</c:v>
                </c:pt>
                <c:pt idx="1616">
                  <c:v>0.756</c:v>
                </c:pt>
                <c:pt idx="1617">
                  <c:v>0.756</c:v>
                </c:pt>
                <c:pt idx="1618">
                  <c:v>0.756</c:v>
                </c:pt>
                <c:pt idx="1619">
                  <c:v>0.756</c:v>
                </c:pt>
                <c:pt idx="1620">
                  <c:v>0.756</c:v>
                </c:pt>
                <c:pt idx="1621">
                  <c:v>0.756</c:v>
                </c:pt>
                <c:pt idx="1622">
                  <c:v>0.745</c:v>
                </c:pt>
                <c:pt idx="1623">
                  <c:v>0.723</c:v>
                </c:pt>
                <c:pt idx="1624">
                  <c:v>0.706</c:v>
                </c:pt>
                <c:pt idx="1625">
                  <c:v>0.706</c:v>
                </c:pt>
                <c:pt idx="1626">
                  <c:v>0.706</c:v>
                </c:pt>
                <c:pt idx="1627">
                  <c:v>0.706</c:v>
                </c:pt>
                <c:pt idx="1628">
                  <c:v>0.700333333333333</c:v>
                </c:pt>
                <c:pt idx="1629">
                  <c:v>0.689</c:v>
                </c:pt>
                <c:pt idx="1630">
                  <c:v>0.705666666666667</c:v>
                </c:pt>
                <c:pt idx="1631">
                  <c:v>0.714</c:v>
                </c:pt>
                <c:pt idx="1632">
                  <c:v>0.714</c:v>
                </c:pt>
                <c:pt idx="1633">
                  <c:v>0.714</c:v>
                </c:pt>
                <c:pt idx="1634">
                  <c:v>0.714</c:v>
                </c:pt>
                <c:pt idx="1635">
                  <c:v>0.714</c:v>
                </c:pt>
                <c:pt idx="1636">
                  <c:v>0.714</c:v>
                </c:pt>
                <c:pt idx="1637">
                  <c:v>0.714</c:v>
                </c:pt>
                <c:pt idx="1638">
                  <c:v>0.714</c:v>
                </c:pt>
                <c:pt idx="1639">
                  <c:v>0.714</c:v>
                </c:pt>
                <c:pt idx="1640">
                  <c:v>0.669333333333334</c:v>
                </c:pt>
                <c:pt idx="1641">
                  <c:v>0.759</c:v>
                </c:pt>
                <c:pt idx="1642">
                  <c:v>0.815</c:v>
                </c:pt>
                <c:pt idx="1643">
                  <c:v>0.815</c:v>
                </c:pt>
                <c:pt idx="1644">
                  <c:v>0.815</c:v>
                </c:pt>
                <c:pt idx="1645">
                  <c:v>0.815</c:v>
                </c:pt>
                <c:pt idx="1646">
                  <c:v>0.815</c:v>
                </c:pt>
                <c:pt idx="1647">
                  <c:v>0.815</c:v>
                </c:pt>
                <c:pt idx="1648">
                  <c:v>0.815</c:v>
                </c:pt>
                <c:pt idx="1649">
                  <c:v>0.815</c:v>
                </c:pt>
                <c:pt idx="1650">
                  <c:v>0.815</c:v>
                </c:pt>
                <c:pt idx="1651">
                  <c:v>0.815</c:v>
                </c:pt>
                <c:pt idx="1652">
                  <c:v>0.823</c:v>
                </c:pt>
                <c:pt idx="1653">
                  <c:v>0.823</c:v>
                </c:pt>
                <c:pt idx="1654">
                  <c:v>0.789666666666667</c:v>
                </c:pt>
                <c:pt idx="1655">
                  <c:v>0.773</c:v>
                </c:pt>
                <c:pt idx="1656">
                  <c:v>0.773</c:v>
                </c:pt>
                <c:pt idx="1657">
                  <c:v>0.773</c:v>
                </c:pt>
                <c:pt idx="1658">
                  <c:v>0.773</c:v>
                </c:pt>
                <c:pt idx="1659">
                  <c:v>0.801</c:v>
                </c:pt>
                <c:pt idx="1660">
                  <c:v>0.857</c:v>
                </c:pt>
                <c:pt idx="1661">
                  <c:v>0.806333333333333</c:v>
                </c:pt>
                <c:pt idx="1662">
                  <c:v>0.781</c:v>
                </c:pt>
                <c:pt idx="1663">
                  <c:v>0.781</c:v>
                </c:pt>
                <c:pt idx="1664">
                  <c:v>0.781</c:v>
                </c:pt>
                <c:pt idx="1665">
                  <c:v>0.781</c:v>
                </c:pt>
                <c:pt idx="1666">
                  <c:v>0.781</c:v>
                </c:pt>
                <c:pt idx="1667">
                  <c:v>0.826333333333334</c:v>
                </c:pt>
                <c:pt idx="1668">
                  <c:v>0.849</c:v>
                </c:pt>
                <c:pt idx="1669">
                  <c:v>0.874</c:v>
                </c:pt>
                <c:pt idx="1670">
                  <c:v>0.874</c:v>
                </c:pt>
                <c:pt idx="1671">
                  <c:v>0.874</c:v>
                </c:pt>
                <c:pt idx="1672">
                  <c:v>0.874</c:v>
                </c:pt>
                <c:pt idx="1673">
                  <c:v>0.874</c:v>
                </c:pt>
                <c:pt idx="1674">
                  <c:v>0.874</c:v>
                </c:pt>
                <c:pt idx="1675">
                  <c:v>0.874</c:v>
                </c:pt>
                <c:pt idx="1676">
                  <c:v>0.857333333333333</c:v>
                </c:pt>
                <c:pt idx="1677">
                  <c:v>0.849</c:v>
                </c:pt>
                <c:pt idx="1678">
                  <c:v>0.849</c:v>
                </c:pt>
                <c:pt idx="1679">
                  <c:v>0.849</c:v>
                </c:pt>
                <c:pt idx="1680">
                  <c:v>0.882333333333333</c:v>
                </c:pt>
                <c:pt idx="1681">
                  <c:v>0.899</c:v>
                </c:pt>
                <c:pt idx="1682">
                  <c:v>0.899</c:v>
                </c:pt>
                <c:pt idx="1683">
                  <c:v>0.871</c:v>
                </c:pt>
                <c:pt idx="1684">
                  <c:v>0.815</c:v>
                </c:pt>
                <c:pt idx="1685">
                  <c:v>0.817666666666667</c:v>
                </c:pt>
                <c:pt idx="1686">
                  <c:v>0.823</c:v>
                </c:pt>
                <c:pt idx="1687">
                  <c:v>0.823</c:v>
                </c:pt>
                <c:pt idx="1688">
                  <c:v>0.823</c:v>
                </c:pt>
                <c:pt idx="1689">
                  <c:v>0.823</c:v>
                </c:pt>
                <c:pt idx="1690">
                  <c:v>0.823</c:v>
                </c:pt>
                <c:pt idx="1691">
                  <c:v>0.823</c:v>
                </c:pt>
                <c:pt idx="1692">
                  <c:v>0.823</c:v>
                </c:pt>
                <c:pt idx="1693">
                  <c:v>0.784333333333334</c:v>
                </c:pt>
                <c:pt idx="1694">
                  <c:v>0.765</c:v>
                </c:pt>
                <c:pt idx="1695">
                  <c:v>0.765</c:v>
                </c:pt>
                <c:pt idx="1696">
                  <c:v>0.765</c:v>
                </c:pt>
                <c:pt idx="1697">
                  <c:v>0.765</c:v>
                </c:pt>
                <c:pt idx="1698">
                  <c:v>0.765</c:v>
                </c:pt>
                <c:pt idx="1699">
                  <c:v>0.765</c:v>
                </c:pt>
                <c:pt idx="1700">
                  <c:v>0.765</c:v>
                </c:pt>
                <c:pt idx="1701">
                  <c:v>0.832333333333334</c:v>
                </c:pt>
                <c:pt idx="1702">
                  <c:v>0.866</c:v>
                </c:pt>
                <c:pt idx="1703">
                  <c:v>0.866</c:v>
                </c:pt>
                <c:pt idx="1704">
                  <c:v>0.866</c:v>
                </c:pt>
                <c:pt idx="1705">
                  <c:v>0.894</c:v>
                </c:pt>
                <c:pt idx="1706">
                  <c:v>0.899333333333333</c:v>
                </c:pt>
                <c:pt idx="1707">
                  <c:v>0.874</c:v>
                </c:pt>
                <c:pt idx="1708">
                  <c:v>0.874</c:v>
                </c:pt>
                <c:pt idx="1709">
                  <c:v>0.874</c:v>
                </c:pt>
                <c:pt idx="1710">
                  <c:v>0.874</c:v>
                </c:pt>
                <c:pt idx="1711">
                  <c:v>0.874</c:v>
                </c:pt>
                <c:pt idx="1712">
                  <c:v>0.874</c:v>
                </c:pt>
                <c:pt idx="1713">
                  <c:v>0.874</c:v>
                </c:pt>
                <c:pt idx="1714">
                  <c:v>0.874</c:v>
                </c:pt>
                <c:pt idx="1715">
                  <c:v>0.874</c:v>
                </c:pt>
                <c:pt idx="1716">
                  <c:v>0.874</c:v>
                </c:pt>
                <c:pt idx="1717">
                  <c:v>0.874</c:v>
                </c:pt>
                <c:pt idx="1718">
                  <c:v>0.874</c:v>
                </c:pt>
                <c:pt idx="1719">
                  <c:v>0.874</c:v>
                </c:pt>
                <c:pt idx="1720">
                  <c:v>0.874</c:v>
                </c:pt>
                <c:pt idx="1721">
                  <c:v>0.874</c:v>
                </c:pt>
                <c:pt idx="1722">
                  <c:v>0.874</c:v>
                </c:pt>
                <c:pt idx="1723">
                  <c:v>0.874</c:v>
                </c:pt>
                <c:pt idx="1724">
                  <c:v>0.874</c:v>
                </c:pt>
                <c:pt idx="1725">
                  <c:v>0.874</c:v>
                </c:pt>
                <c:pt idx="1726">
                  <c:v>0.874</c:v>
                </c:pt>
                <c:pt idx="1727">
                  <c:v>0.874</c:v>
                </c:pt>
                <c:pt idx="1728">
                  <c:v>0.874</c:v>
                </c:pt>
                <c:pt idx="1729">
                  <c:v>0.874</c:v>
                </c:pt>
                <c:pt idx="1730">
                  <c:v>0.809666666666667</c:v>
                </c:pt>
                <c:pt idx="1731">
                  <c:v>0.681</c:v>
                </c:pt>
                <c:pt idx="1732">
                  <c:v>0.681</c:v>
                </c:pt>
                <c:pt idx="1733">
                  <c:v>0.737</c:v>
                </c:pt>
                <c:pt idx="1734">
                  <c:v>0.765</c:v>
                </c:pt>
                <c:pt idx="1735">
                  <c:v>0.765</c:v>
                </c:pt>
                <c:pt idx="1736">
                  <c:v>0.765</c:v>
                </c:pt>
                <c:pt idx="1737">
                  <c:v>0.765</c:v>
                </c:pt>
                <c:pt idx="1738">
                  <c:v>0.765</c:v>
                </c:pt>
                <c:pt idx="1739">
                  <c:v>0.765</c:v>
                </c:pt>
                <c:pt idx="1740">
                  <c:v>0.765</c:v>
                </c:pt>
                <c:pt idx="1741">
                  <c:v>0.765</c:v>
                </c:pt>
                <c:pt idx="1742">
                  <c:v>0.672</c:v>
                </c:pt>
                <c:pt idx="1743">
                  <c:v>0.677666666666667</c:v>
                </c:pt>
                <c:pt idx="1744">
                  <c:v>0.689</c:v>
                </c:pt>
                <c:pt idx="1745">
                  <c:v>0.689</c:v>
                </c:pt>
                <c:pt idx="1746">
                  <c:v>0.689</c:v>
                </c:pt>
                <c:pt idx="1747">
                  <c:v>0.689</c:v>
                </c:pt>
                <c:pt idx="1748">
                  <c:v>0.689</c:v>
                </c:pt>
                <c:pt idx="1749">
                  <c:v>0.714333333333334</c:v>
                </c:pt>
                <c:pt idx="1750">
                  <c:v>0.765</c:v>
                </c:pt>
                <c:pt idx="1751">
                  <c:v>0.765</c:v>
                </c:pt>
                <c:pt idx="1752">
                  <c:v>0.765</c:v>
                </c:pt>
                <c:pt idx="1753">
                  <c:v>0.765</c:v>
                </c:pt>
                <c:pt idx="1754">
                  <c:v>0.765</c:v>
                </c:pt>
                <c:pt idx="1755">
                  <c:v>0.765</c:v>
                </c:pt>
                <c:pt idx="1756">
                  <c:v>0.779</c:v>
                </c:pt>
                <c:pt idx="1757">
                  <c:v>0.935666666666666</c:v>
                </c:pt>
                <c:pt idx="1758">
                  <c:v>1</c:v>
                </c:pt>
                <c:pt idx="1759">
                  <c:v>1</c:v>
                </c:pt>
                <c:pt idx="1760">
                  <c:v>1</c:v>
                </c:pt>
                <c:pt idx="1761">
                  <c:v>1</c:v>
                </c:pt>
                <c:pt idx="1762">
                  <c:v>1</c:v>
                </c:pt>
                <c:pt idx="1763">
                  <c:v>1</c:v>
                </c:pt>
                <c:pt idx="1764">
                  <c:v>1</c:v>
                </c:pt>
                <c:pt idx="1765">
                  <c:v>0.944</c:v>
                </c:pt>
                <c:pt idx="1766">
                  <c:v>0.916</c:v>
                </c:pt>
                <c:pt idx="1767">
                  <c:v>0.916</c:v>
                </c:pt>
                <c:pt idx="1768">
                  <c:v>0.916</c:v>
                </c:pt>
                <c:pt idx="1769">
                  <c:v>0.918666666666666</c:v>
                </c:pt>
                <c:pt idx="1770">
                  <c:v>0.924</c:v>
                </c:pt>
                <c:pt idx="1771">
                  <c:v>0.924</c:v>
                </c:pt>
                <c:pt idx="1772">
                  <c:v>0.924</c:v>
                </c:pt>
                <c:pt idx="1773">
                  <c:v>0.924</c:v>
                </c:pt>
                <c:pt idx="1774">
                  <c:v>0.924</c:v>
                </c:pt>
                <c:pt idx="1775">
                  <c:v>0.924</c:v>
                </c:pt>
                <c:pt idx="1776">
                  <c:v>0.924</c:v>
                </c:pt>
                <c:pt idx="1777">
                  <c:v>0.924</c:v>
                </c:pt>
                <c:pt idx="1778">
                  <c:v>0.924</c:v>
                </c:pt>
                <c:pt idx="1779">
                  <c:v>0.879333333333334</c:v>
                </c:pt>
                <c:pt idx="1780">
                  <c:v>0.862666666666667</c:v>
                </c:pt>
                <c:pt idx="1781">
                  <c:v>0.874</c:v>
                </c:pt>
                <c:pt idx="1782">
                  <c:v>0.874</c:v>
                </c:pt>
                <c:pt idx="1783">
                  <c:v>0.874</c:v>
                </c:pt>
                <c:pt idx="1784">
                  <c:v>0.874</c:v>
                </c:pt>
                <c:pt idx="1785">
                  <c:v>0.882333333333333</c:v>
                </c:pt>
                <c:pt idx="1786">
                  <c:v>0.899</c:v>
                </c:pt>
                <c:pt idx="1787">
                  <c:v>0.866</c:v>
                </c:pt>
                <c:pt idx="1788">
                  <c:v>0.866</c:v>
                </c:pt>
                <c:pt idx="1789">
                  <c:v>0.866</c:v>
                </c:pt>
                <c:pt idx="1790">
                  <c:v>0.866</c:v>
                </c:pt>
                <c:pt idx="1791">
                  <c:v>0.866</c:v>
                </c:pt>
                <c:pt idx="1792">
                  <c:v>0.866</c:v>
                </c:pt>
                <c:pt idx="1793">
                  <c:v>0.866</c:v>
                </c:pt>
                <c:pt idx="1794">
                  <c:v>0.866</c:v>
                </c:pt>
                <c:pt idx="1795">
                  <c:v>0.851666666666667</c:v>
                </c:pt>
                <c:pt idx="1796">
                  <c:v>0.823</c:v>
                </c:pt>
                <c:pt idx="1797">
                  <c:v>0.823</c:v>
                </c:pt>
                <c:pt idx="1798">
                  <c:v>0.823</c:v>
                </c:pt>
                <c:pt idx="1799">
                  <c:v>0.823</c:v>
                </c:pt>
                <c:pt idx="1800">
                  <c:v>0.823</c:v>
                </c:pt>
                <c:pt idx="1801">
                  <c:v>0.823</c:v>
                </c:pt>
                <c:pt idx="1802">
                  <c:v>0.820333333333333</c:v>
                </c:pt>
                <c:pt idx="1803">
                  <c:v>0.815</c:v>
                </c:pt>
                <c:pt idx="1804">
                  <c:v>0.815</c:v>
                </c:pt>
                <c:pt idx="1805">
                  <c:v>0.815</c:v>
                </c:pt>
                <c:pt idx="1806">
                  <c:v>0.815</c:v>
                </c:pt>
                <c:pt idx="1807">
                  <c:v>0.815</c:v>
                </c:pt>
                <c:pt idx="1808">
                  <c:v>0.815</c:v>
                </c:pt>
                <c:pt idx="1809">
                  <c:v>0.815</c:v>
                </c:pt>
                <c:pt idx="1810">
                  <c:v>0.815</c:v>
                </c:pt>
                <c:pt idx="1811">
                  <c:v>0.815</c:v>
                </c:pt>
                <c:pt idx="1812">
                  <c:v>0.815</c:v>
                </c:pt>
                <c:pt idx="1813">
                  <c:v>0.815</c:v>
                </c:pt>
                <c:pt idx="1814">
                  <c:v>0.815</c:v>
                </c:pt>
                <c:pt idx="1815">
                  <c:v>0.815</c:v>
                </c:pt>
                <c:pt idx="1816">
                  <c:v>0.815</c:v>
                </c:pt>
                <c:pt idx="1817">
                  <c:v>0.877</c:v>
                </c:pt>
                <c:pt idx="1818">
                  <c:v>0.908</c:v>
                </c:pt>
                <c:pt idx="1819">
                  <c:v>0.891</c:v>
                </c:pt>
                <c:pt idx="1820">
                  <c:v>0.891</c:v>
                </c:pt>
                <c:pt idx="1821">
                  <c:v>0.891</c:v>
                </c:pt>
                <c:pt idx="1822">
                  <c:v>0.891</c:v>
                </c:pt>
                <c:pt idx="1823">
                  <c:v>0.891</c:v>
                </c:pt>
                <c:pt idx="1824">
                  <c:v>1.034</c:v>
                </c:pt>
                <c:pt idx="1825">
                  <c:v>0.992</c:v>
                </c:pt>
                <c:pt idx="1826">
                  <c:v>0.992</c:v>
                </c:pt>
                <c:pt idx="1827">
                  <c:v>0.992</c:v>
                </c:pt>
                <c:pt idx="1828">
                  <c:v>0.992</c:v>
                </c:pt>
                <c:pt idx="1829">
                  <c:v>0.992</c:v>
                </c:pt>
                <c:pt idx="1830">
                  <c:v>0.992</c:v>
                </c:pt>
                <c:pt idx="1831">
                  <c:v>0.992</c:v>
                </c:pt>
                <c:pt idx="1832">
                  <c:v>0.992</c:v>
                </c:pt>
                <c:pt idx="1833">
                  <c:v>0.992</c:v>
                </c:pt>
                <c:pt idx="1834">
                  <c:v>0.992</c:v>
                </c:pt>
                <c:pt idx="1835">
                  <c:v>0.992</c:v>
                </c:pt>
                <c:pt idx="1836">
                  <c:v>0.992</c:v>
                </c:pt>
                <c:pt idx="1837">
                  <c:v>0.992</c:v>
                </c:pt>
                <c:pt idx="1838">
                  <c:v>0.992</c:v>
                </c:pt>
                <c:pt idx="1839">
                  <c:v>0.992</c:v>
                </c:pt>
                <c:pt idx="1840">
                  <c:v>0.992</c:v>
                </c:pt>
                <c:pt idx="1841">
                  <c:v>0.992</c:v>
                </c:pt>
                <c:pt idx="1842">
                  <c:v>0.992</c:v>
                </c:pt>
                <c:pt idx="1843">
                  <c:v>0.992</c:v>
                </c:pt>
                <c:pt idx="1844">
                  <c:v>0.992</c:v>
                </c:pt>
                <c:pt idx="1845">
                  <c:v>0.992</c:v>
                </c:pt>
                <c:pt idx="1846">
                  <c:v>0.992</c:v>
                </c:pt>
                <c:pt idx="1847">
                  <c:v>0.992</c:v>
                </c:pt>
                <c:pt idx="1848">
                  <c:v>0.992</c:v>
                </c:pt>
                <c:pt idx="1849">
                  <c:v>0.992</c:v>
                </c:pt>
                <c:pt idx="1850">
                  <c:v>0.992</c:v>
                </c:pt>
                <c:pt idx="1851">
                  <c:v>0.992</c:v>
                </c:pt>
                <c:pt idx="1852">
                  <c:v>0.992</c:v>
                </c:pt>
                <c:pt idx="1853">
                  <c:v>0.992</c:v>
                </c:pt>
                <c:pt idx="1854">
                  <c:v>0.992</c:v>
                </c:pt>
                <c:pt idx="1855">
                  <c:v>0.992</c:v>
                </c:pt>
                <c:pt idx="1856">
                  <c:v>0.992</c:v>
                </c:pt>
                <c:pt idx="1857">
                  <c:v>0.992</c:v>
                </c:pt>
                <c:pt idx="1858">
                  <c:v>0.992</c:v>
                </c:pt>
                <c:pt idx="1859">
                  <c:v>0.992</c:v>
                </c:pt>
                <c:pt idx="1860">
                  <c:v>0.961</c:v>
                </c:pt>
                <c:pt idx="1861">
                  <c:v>0.949666666666667</c:v>
                </c:pt>
                <c:pt idx="1862">
                  <c:v>0.975</c:v>
                </c:pt>
                <c:pt idx="1863">
                  <c:v>0.975</c:v>
                </c:pt>
                <c:pt idx="1864">
                  <c:v>0.975</c:v>
                </c:pt>
                <c:pt idx="1865">
                  <c:v>0.975</c:v>
                </c:pt>
                <c:pt idx="1866">
                  <c:v>0.975</c:v>
                </c:pt>
                <c:pt idx="1867">
                  <c:v>0.975</c:v>
                </c:pt>
                <c:pt idx="1868">
                  <c:v>0.975</c:v>
                </c:pt>
                <c:pt idx="1869">
                  <c:v>0.975</c:v>
                </c:pt>
                <c:pt idx="1870">
                  <c:v>0.975</c:v>
                </c:pt>
                <c:pt idx="1871">
                  <c:v>0.975</c:v>
                </c:pt>
                <c:pt idx="1872">
                  <c:v>0.823</c:v>
                </c:pt>
                <c:pt idx="1873">
                  <c:v>0.823</c:v>
                </c:pt>
                <c:pt idx="1874">
                  <c:v>0.823</c:v>
                </c:pt>
                <c:pt idx="1875">
                  <c:v>0.823</c:v>
                </c:pt>
                <c:pt idx="1876">
                  <c:v>0.823</c:v>
                </c:pt>
                <c:pt idx="1877">
                  <c:v>0.778333333333334</c:v>
                </c:pt>
                <c:pt idx="1878">
                  <c:v>0.689</c:v>
                </c:pt>
                <c:pt idx="1879">
                  <c:v>0.689</c:v>
                </c:pt>
                <c:pt idx="1880">
                  <c:v>0.689</c:v>
                </c:pt>
                <c:pt idx="1881">
                  <c:v>0.689</c:v>
                </c:pt>
                <c:pt idx="1882">
                  <c:v>0.689</c:v>
                </c:pt>
                <c:pt idx="1883">
                  <c:v>0.801</c:v>
                </c:pt>
                <c:pt idx="1884">
                  <c:v>0.857</c:v>
                </c:pt>
                <c:pt idx="1885">
                  <c:v>0.739</c:v>
                </c:pt>
                <c:pt idx="1886">
                  <c:v>0.739</c:v>
                </c:pt>
                <c:pt idx="1887">
                  <c:v>0.739</c:v>
                </c:pt>
                <c:pt idx="1888">
                  <c:v>0.739</c:v>
                </c:pt>
                <c:pt idx="1889">
                  <c:v>0.739</c:v>
                </c:pt>
                <c:pt idx="1890">
                  <c:v>0.792333333333333</c:v>
                </c:pt>
                <c:pt idx="1891">
                  <c:v>0.899</c:v>
                </c:pt>
                <c:pt idx="1892">
                  <c:v>0.899</c:v>
                </c:pt>
                <c:pt idx="1893">
                  <c:v>0.899</c:v>
                </c:pt>
                <c:pt idx="1894">
                  <c:v>0.893666666666666</c:v>
                </c:pt>
                <c:pt idx="1895">
                  <c:v>0.891</c:v>
                </c:pt>
                <c:pt idx="1896">
                  <c:v>0.891</c:v>
                </c:pt>
                <c:pt idx="1897">
                  <c:v>0.891</c:v>
                </c:pt>
                <c:pt idx="1898">
                  <c:v>0.891</c:v>
                </c:pt>
                <c:pt idx="1899">
                  <c:v>0.924</c:v>
                </c:pt>
                <c:pt idx="1900">
                  <c:v>0.924</c:v>
                </c:pt>
                <c:pt idx="1901">
                  <c:v>0.924</c:v>
                </c:pt>
                <c:pt idx="1902">
                  <c:v>0.924</c:v>
                </c:pt>
                <c:pt idx="1903">
                  <c:v>0.924</c:v>
                </c:pt>
                <c:pt idx="1904">
                  <c:v>0.924</c:v>
                </c:pt>
                <c:pt idx="1905">
                  <c:v>0.924</c:v>
                </c:pt>
                <c:pt idx="1906">
                  <c:v>0.924</c:v>
                </c:pt>
                <c:pt idx="1907">
                  <c:v>0.924</c:v>
                </c:pt>
                <c:pt idx="1908">
                  <c:v>0.924</c:v>
                </c:pt>
                <c:pt idx="1909">
                  <c:v>0.924</c:v>
                </c:pt>
                <c:pt idx="1910">
                  <c:v>0.932666666666666</c:v>
                </c:pt>
                <c:pt idx="1911">
                  <c:v>0.874</c:v>
                </c:pt>
                <c:pt idx="1912">
                  <c:v>0.874</c:v>
                </c:pt>
                <c:pt idx="1913">
                  <c:v>0.874</c:v>
                </c:pt>
                <c:pt idx="1914">
                  <c:v>0.874</c:v>
                </c:pt>
                <c:pt idx="1915">
                  <c:v>0.874</c:v>
                </c:pt>
                <c:pt idx="1916">
                  <c:v>0.966</c:v>
                </c:pt>
                <c:pt idx="1917">
                  <c:v>0.966</c:v>
                </c:pt>
                <c:pt idx="1918">
                  <c:v>0.966</c:v>
                </c:pt>
                <c:pt idx="1919">
                  <c:v>0.966</c:v>
                </c:pt>
                <c:pt idx="1920">
                  <c:v>0.971666666666667</c:v>
                </c:pt>
                <c:pt idx="1921">
                  <c:v>0.983</c:v>
                </c:pt>
                <c:pt idx="1922">
                  <c:v>0.983</c:v>
                </c:pt>
                <c:pt idx="1923">
                  <c:v>0.983</c:v>
                </c:pt>
                <c:pt idx="1924">
                  <c:v>0.95</c:v>
                </c:pt>
                <c:pt idx="1925">
                  <c:v>0.955333333333334</c:v>
                </c:pt>
                <c:pt idx="1926">
                  <c:v>0.958</c:v>
                </c:pt>
                <c:pt idx="1927">
                  <c:v>0.958</c:v>
                </c:pt>
                <c:pt idx="1928">
                  <c:v>0.958</c:v>
                </c:pt>
                <c:pt idx="1929">
                  <c:v>0.958</c:v>
                </c:pt>
                <c:pt idx="1930">
                  <c:v>0.958</c:v>
                </c:pt>
                <c:pt idx="1931">
                  <c:v>0.958</c:v>
                </c:pt>
                <c:pt idx="1932">
                  <c:v>0.958</c:v>
                </c:pt>
                <c:pt idx="1933">
                  <c:v>0.958</c:v>
                </c:pt>
                <c:pt idx="1934">
                  <c:v>0.958</c:v>
                </c:pt>
                <c:pt idx="1935">
                  <c:v>0.958</c:v>
                </c:pt>
                <c:pt idx="1936">
                  <c:v>0.958</c:v>
                </c:pt>
                <c:pt idx="1937">
                  <c:v>0.958</c:v>
                </c:pt>
                <c:pt idx="1938">
                  <c:v>0.958</c:v>
                </c:pt>
                <c:pt idx="1939">
                  <c:v>0.966333333333334</c:v>
                </c:pt>
                <c:pt idx="1940">
                  <c:v>0.983</c:v>
                </c:pt>
                <c:pt idx="1941">
                  <c:v>0.983</c:v>
                </c:pt>
                <c:pt idx="1942">
                  <c:v>0.977333333333334</c:v>
                </c:pt>
                <c:pt idx="1943">
                  <c:v>0.966</c:v>
                </c:pt>
                <c:pt idx="1944">
                  <c:v>0.983333333333334</c:v>
                </c:pt>
                <c:pt idx="1945">
                  <c:v>0.992</c:v>
                </c:pt>
                <c:pt idx="1946">
                  <c:v>0.992</c:v>
                </c:pt>
                <c:pt idx="1947">
                  <c:v>0.992</c:v>
                </c:pt>
                <c:pt idx="1948">
                  <c:v>0.992</c:v>
                </c:pt>
                <c:pt idx="1949">
                  <c:v>0.980666666666667</c:v>
                </c:pt>
                <c:pt idx="1950">
                  <c:v>0.958</c:v>
                </c:pt>
                <c:pt idx="1951">
                  <c:v>0.958</c:v>
                </c:pt>
                <c:pt idx="1952">
                  <c:v>0.958</c:v>
                </c:pt>
                <c:pt idx="1953">
                  <c:v>0.944</c:v>
                </c:pt>
                <c:pt idx="1954">
                  <c:v>0.916</c:v>
                </c:pt>
                <c:pt idx="1955">
                  <c:v>0.916</c:v>
                </c:pt>
                <c:pt idx="1956">
                  <c:v>0.916</c:v>
                </c:pt>
                <c:pt idx="1957">
                  <c:v>0.916</c:v>
                </c:pt>
                <c:pt idx="1958">
                  <c:v>0.966</c:v>
                </c:pt>
                <c:pt idx="1959">
                  <c:v>0.966</c:v>
                </c:pt>
                <c:pt idx="1960">
                  <c:v>0.966</c:v>
                </c:pt>
                <c:pt idx="1961">
                  <c:v>0.966</c:v>
                </c:pt>
                <c:pt idx="1962">
                  <c:v>0.966</c:v>
                </c:pt>
                <c:pt idx="1963">
                  <c:v>0.966</c:v>
                </c:pt>
                <c:pt idx="1964">
                  <c:v>0.966</c:v>
                </c:pt>
                <c:pt idx="1965">
                  <c:v>0.932666666666666</c:v>
                </c:pt>
                <c:pt idx="1966">
                  <c:v>0.916</c:v>
                </c:pt>
                <c:pt idx="1967">
                  <c:v>0.916</c:v>
                </c:pt>
                <c:pt idx="1968">
                  <c:v>0.916</c:v>
                </c:pt>
                <c:pt idx="1969">
                  <c:v>0.916</c:v>
                </c:pt>
                <c:pt idx="1970">
                  <c:v>0.916</c:v>
                </c:pt>
                <c:pt idx="1971">
                  <c:v>0.916</c:v>
                </c:pt>
                <c:pt idx="1972">
                  <c:v>0.916</c:v>
                </c:pt>
                <c:pt idx="1973">
                  <c:v>0.916</c:v>
                </c:pt>
                <c:pt idx="1974">
                  <c:v>0.916</c:v>
                </c:pt>
                <c:pt idx="1975">
                  <c:v>0.916</c:v>
                </c:pt>
                <c:pt idx="1976">
                  <c:v>0.916</c:v>
                </c:pt>
                <c:pt idx="1977">
                  <c:v>0.916</c:v>
                </c:pt>
                <c:pt idx="1978">
                  <c:v>0.916</c:v>
                </c:pt>
                <c:pt idx="1979">
                  <c:v>0.916</c:v>
                </c:pt>
                <c:pt idx="1980">
                  <c:v>0.966</c:v>
                </c:pt>
                <c:pt idx="1981">
                  <c:v>0.966</c:v>
                </c:pt>
                <c:pt idx="1982">
                  <c:v>0.966</c:v>
                </c:pt>
                <c:pt idx="1983">
                  <c:v>0.966</c:v>
                </c:pt>
                <c:pt idx="1984">
                  <c:v>0.966</c:v>
                </c:pt>
                <c:pt idx="1985">
                  <c:v>0.966</c:v>
                </c:pt>
                <c:pt idx="1986">
                  <c:v>0.955</c:v>
                </c:pt>
                <c:pt idx="1987">
                  <c:v>0.977666666666667</c:v>
                </c:pt>
                <c:pt idx="1988">
                  <c:v>1.067</c:v>
                </c:pt>
                <c:pt idx="1989">
                  <c:v>1.067</c:v>
                </c:pt>
                <c:pt idx="1990">
                  <c:v>1.067</c:v>
                </c:pt>
                <c:pt idx="1991">
                  <c:v>1.067</c:v>
                </c:pt>
                <c:pt idx="1992">
                  <c:v>1.067</c:v>
                </c:pt>
                <c:pt idx="1993">
                  <c:v>1.017</c:v>
                </c:pt>
                <c:pt idx="1994">
                  <c:v>1.02233333333333</c:v>
                </c:pt>
                <c:pt idx="1995">
                  <c:v>1.025</c:v>
                </c:pt>
                <c:pt idx="1996">
                  <c:v>1.025</c:v>
                </c:pt>
                <c:pt idx="1997">
                  <c:v>1.025</c:v>
                </c:pt>
                <c:pt idx="1998">
                  <c:v>1.025</c:v>
                </c:pt>
                <c:pt idx="1999">
                  <c:v>1.025</c:v>
                </c:pt>
                <c:pt idx="2000">
                  <c:v>1.025</c:v>
                </c:pt>
                <c:pt idx="2001">
                  <c:v>1.025</c:v>
                </c:pt>
                <c:pt idx="2002">
                  <c:v>1.025</c:v>
                </c:pt>
                <c:pt idx="2003">
                  <c:v>1.025</c:v>
                </c:pt>
                <c:pt idx="2004">
                  <c:v>1.01366666666667</c:v>
                </c:pt>
                <c:pt idx="2005">
                  <c:v>1.008</c:v>
                </c:pt>
                <c:pt idx="2006">
                  <c:v>0.983</c:v>
                </c:pt>
                <c:pt idx="2007">
                  <c:v>0.983</c:v>
                </c:pt>
                <c:pt idx="2008">
                  <c:v>0.983</c:v>
                </c:pt>
                <c:pt idx="2009">
                  <c:v>0.977666666666667</c:v>
                </c:pt>
                <c:pt idx="2010">
                  <c:v>0.975</c:v>
                </c:pt>
                <c:pt idx="2011">
                  <c:v>0.975</c:v>
                </c:pt>
                <c:pt idx="2012">
                  <c:v>0.975</c:v>
                </c:pt>
                <c:pt idx="2013">
                  <c:v>0.975</c:v>
                </c:pt>
                <c:pt idx="2014">
                  <c:v>0.975</c:v>
                </c:pt>
                <c:pt idx="2015">
                  <c:v>1</c:v>
                </c:pt>
                <c:pt idx="2016">
                  <c:v>1</c:v>
                </c:pt>
                <c:pt idx="2017">
                  <c:v>1</c:v>
                </c:pt>
                <c:pt idx="2018">
                  <c:v>1</c:v>
                </c:pt>
                <c:pt idx="2019">
                  <c:v>1.008</c:v>
                </c:pt>
                <c:pt idx="2020">
                  <c:v>1.008</c:v>
                </c:pt>
                <c:pt idx="2021">
                  <c:v>1.008</c:v>
                </c:pt>
                <c:pt idx="2022">
                  <c:v>1.017</c:v>
                </c:pt>
                <c:pt idx="2023">
                  <c:v>1.017</c:v>
                </c:pt>
                <c:pt idx="2024">
                  <c:v>1.017</c:v>
                </c:pt>
                <c:pt idx="2025">
                  <c:v>1.017</c:v>
                </c:pt>
                <c:pt idx="2026">
                  <c:v>1.003</c:v>
                </c:pt>
                <c:pt idx="2027">
                  <c:v>0.975</c:v>
                </c:pt>
                <c:pt idx="2028">
                  <c:v>0.975</c:v>
                </c:pt>
                <c:pt idx="2029">
                  <c:v>0.975</c:v>
                </c:pt>
                <c:pt idx="2030">
                  <c:v>0.975</c:v>
                </c:pt>
                <c:pt idx="2031">
                  <c:v>0.975</c:v>
                </c:pt>
                <c:pt idx="2032">
                  <c:v>0.992</c:v>
                </c:pt>
                <c:pt idx="2033">
                  <c:v>0.992</c:v>
                </c:pt>
                <c:pt idx="2034">
                  <c:v>0.992</c:v>
                </c:pt>
                <c:pt idx="2035">
                  <c:v>0.992</c:v>
                </c:pt>
                <c:pt idx="2036">
                  <c:v>0.992</c:v>
                </c:pt>
                <c:pt idx="2037">
                  <c:v>0.992</c:v>
                </c:pt>
                <c:pt idx="2038">
                  <c:v>0.992</c:v>
                </c:pt>
                <c:pt idx="2039">
                  <c:v>0.992</c:v>
                </c:pt>
                <c:pt idx="2040">
                  <c:v>0.992</c:v>
                </c:pt>
                <c:pt idx="2041">
                  <c:v>0.992</c:v>
                </c:pt>
                <c:pt idx="2042">
                  <c:v>0.992</c:v>
                </c:pt>
                <c:pt idx="2043">
                  <c:v>1.014</c:v>
                </c:pt>
                <c:pt idx="2044">
                  <c:v>1.017</c:v>
                </c:pt>
                <c:pt idx="2045">
                  <c:v>1.017</c:v>
                </c:pt>
                <c:pt idx="2046">
                  <c:v>1.017</c:v>
                </c:pt>
                <c:pt idx="2047">
                  <c:v>1.017</c:v>
                </c:pt>
                <c:pt idx="2048">
                  <c:v>1.067</c:v>
                </c:pt>
                <c:pt idx="2049">
                  <c:v>1.067</c:v>
                </c:pt>
                <c:pt idx="2050">
                  <c:v>1.067</c:v>
                </c:pt>
                <c:pt idx="2051">
                  <c:v>1.05033333333333</c:v>
                </c:pt>
                <c:pt idx="2052">
                  <c:v>1.017</c:v>
                </c:pt>
                <c:pt idx="2053">
                  <c:v>1.017</c:v>
                </c:pt>
                <c:pt idx="2054">
                  <c:v>1.017</c:v>
                </c:pt>
                <c:pt idx="2055">
                  <c:v>1.017</c:v>
                </c:pt>
                <c:pt idx="2056">
                  <c:v>1.017</c:v>
                </c:pt>
                <c:pt idx="2057">
                  <c:v>1.017</c:v>
                </c:pt>
                <c:pt idx="2058">
                  <c:v>1.034</c:v>
                </c:pt>
                <c:pt idx="2059">
                  <c:v>1.031</c:v>
                </c:pt>
                <c:pt idx="2060">
                  <c:v>1.025</c:v>
                </c:pt>
                <c:pt idx="2061">
                  <c:v>1.025</c:v>
                </c:pt>
                <c:pt idx="2062">
                  <c:v>1.025</c:v>
                </c:pt>
                <c:pt idx="2063">
                  <c:v>1.025</c:v>
                </c:pt>
                <c:pt idx="2064">
                  <c:v>1.01366666666667</c:v>
                </c:pt>
                <c:pt idx="2065">
                  <c:v>1.008</c:v>
                </c:pt>
                <c:pt idx="2066">
                  <c:v>1.008</c:v>
                </c:pt>
                <c:pt idx="2067">
                  <c:v>1.008</c:v>
                </c:pt>
                <c:pt idx="2068">
                  <c:v>1.008</c:v>
                </c:pt>
                <c:pt idx="2069">
                  <c:v>1.008</c:v>
                </c:pt>
                <c:pt idx="2070">
                  <c:v>1.008</c:v>
                </c:pt>
                <c:pt idx="2071">
                  <c:v>1.059</c:v>
                </c:pt>
                <c:pt idx="2072">
                  <c:v>1.059</c:v>
                </c:pt>
                <c:pt idx="2073">
                  <c:v>1.059</c:v>
                </c:pt>
                <c:pt idx="2074">
                  <c:v>1.059</c:v>
                </c:pt>
                <c:pt idx="2075">
                  <c:v>1.059</c:v>
                </c:pt>
                <c:pt idx="2076">
                  <c:v>1.059</c:v>
                </c:pt>
                <c:pt idx="2077">
                  <c:v>1.059</c:v>
                </c:pt>
                <c:pt idx="2078">
                  <c:v>1.059</c:v>
                </c:pt>
                <c:pt idx="2079">
                  <c:v>1.059</c:v>
                </c:pt>
                <c:pt idx="2080">
                  <c:v>1.059</c:v>
                </c:pt>
                <c:pt idx="2081">
                  <c:v>1.059</c:v>
                </c:pt>
                <c:pt idx="2082">
                  <c:v>1.059</c:v>
                </c:pt>
                <c:pt idx="2083">
                  <c:v>1.059</c:v>
                </c:pt>
                <c:pt idx="2084">
                  <c:v>1.059</c:v>
                </c:pt>
                <c:pt idx="2085">
                  <c:v>1.059</c:v>
                </c:pt>
                <c:pt idx="2086">
                  <c:v>1.059</c:v>
                </c:pt>
                <c:pt idx="2087">
                  <c:v>1.059</c:v>
                </c:pt>
                <c:pt idx="2088">
                  <c:v>1.059</c:v>
                </c:pt>
                <c:pt idx="2089">
                  <c:v>1.059</c:v>
                </c:pt>
                <c:pt idx="2090">
                  <c:v>1.059</c:v>
                </c:pt>
                <c:pt idx="2091">
                  <c:v>1.059</c:v>
                </c:pt>
                <c:pt idx="2092">
                  <c:v>1.059</c:v>
                </c:pt>
                <c:pt idx="2093">
                  <c:v>1.059</c:v>
                </c:pt>
                <c:pt idx="2094">
                  <c:v>1.059</c:v>
                </c:pt>
                <c:pt idx="2095">
                  <c:v>1.059</c:v>
                </c:pt>
                <c:pt idx="2096">
                  <c:v>1.059</c:v>
                </c:pt>
                <c:pt idx="2097">
                  <c:v>1.059</c:v>
                </c:pt>
                <c:pt idx="2098">
                  <c:v>1.059</c:v>
                </c:pt>
                <c:pt idx="2099">
                  <c:v>1.059</c:v>
                </c:pt>
                <c:pt idx="2100">
                  <c:v>1.059</c:v>
                </c:pt>
                <c:pt idx="2101">
                  <c:v>1.059</c:v>
                </c:pt>
                <c:pt idx="2102">
                  <c:v>1.059</c:v>
                </c:pt>
                <c:pt idx="2103">
                  <c:v>1.059</c:v>
                </c:pt>
                <c:pt idx="2104">
                  <c:v>1.059</c:v>
                </c:pt>
                <c:pt idx="2105">
                  <c:v>1.059</c:v>
                </c:pt>
                <c:pt idx="2106">
                  <c:v>1.059</c:v>
                </c:pt>
                <c:pt idx="2107">
                  <c:v>1.059</c:v>
                </c:pt>
                <c:pt idx="2108">
                  <c:v>1.059</c:v>
                </c:pt>
                <c:pt idx="2109">
                  <c:v>1.05</c:v>
                </c:pt>
                <c:pt idx="2110">
                  <c:v>0.966</c:v>
                </c:pt>
                <c:pt idx="2111">
                  <c:v>0.966</c:v>
                </c:pt>
                <c:pt idx="2112">
                  <c:v>0.966</c:v>
                </c:pt>
                <c:pt idx="2113">
                  <c:v>0.966</c:v>
                </c:pt>
                <c:pt idx="2114">
                  <c:v>0.966</c:v>
                </c:pt>
                <c:pt idx="2115">
                  <c:v>0.966</c:v>
                </c:pt>
                <c:pt idx="2116">
                  <c:v>0.966</c:v>
                </c:pt>
                <c:pt idx="2117">
                  <c:v>0.966</c:v>
                </c:pt>
                <c:pt idx="2118">
                  <c:v>0.966</c:v>
                </c:pt>
                <c:pt idx="2119">
                  <c:v>0.966</c:v>
                </c:pt>
                <c:pt idx="2120">
                  <c:v>0.966</c:v>
                </c:pt>
                <c:pt idx="2121">
                  <c:v>0.983</c:v>
                </c:pt>
                <c:pt idx="2122">
                  <c:v>1.017</c:v>
                </c:pt>
                <c:pt idx="2123">
                  <c:v>1.017</c:v>
                </c:pt>
                <c:pt idx="2124">
                  <c:v>1.017</c:v>
                </c:pt>
                <c:pt idx="2125">
                  <c:v>1.017</c:v>
                </c:pt>
                <c:pt idx="2126">
                  <c:v>0.958</c:v>
                </c:pt>
                <c:pt idx="2127">
                  <c:v>0.84</c:v>
                </c:pt>
                <c:pt idx="2128">
                  <c:v>0.873666666666667</c:v>
                </c:pt>
                <c:pt idx="2129">
                  <c:v>0.941</c:v>
                </c:pt>
                <c:pt idx="2130">
                  <c:v>0.941</c:v>
                </c:pt>
                <c:pt idx="2131">
                  <c:v>0.941</c:v>
                </c:pt>
                <c:pt idx="2132">
                  <c:v>0.941</c:v>
                </c:pt>
                <c:pt idx="2133">
                  <c:v>0.941</c:v>
                </c:pt>
                <c:pt idx="2134">
                  <c:v>0.941</c:v>
                </c:pt>
                <c:pt idx="2135">
                  <c:v>0.941</c:v>
                </c:pt>
                <c:pt idx="2136">
                  <c:v>0.944</c:v>
                </c:pt>
                <c:pt idx="2137">
                  <c:v>0.983</c:v>
                </c:pt>
                <c:pt idx="2138">
                  <c:v>0.983</c:v>
                </c:pt>
                <c:pt idx="2139">
                  <c:v>0.983</c:v>
                </c:pt>
                <c:pt idx="2140">
                  <c:v>0.983</c:v>
                </c:pt>
                <c:pt idx="2141">
                  <c:v>0.983</c:v>
                </c:pt>
                <c:pt idx="2142">
                  <c:v>0.983</c:v>
                </c:pt>
                <c:pt idx="2143">
                  <c:v>1.05</c:v>
                </c:pt>
                <c:pt idx="2144">
                  <c:v>1.05</c:v>
                </c:pt>
                <c:pt idx="2145">
                  <c:v>1.05</c:v>
                </c:pt>
                <c:pt idx="2146">
                  <c:v>1.05</c:v>
                </c:pt>
                <c:pt idx="2147">
                  <c:v>1.05</c:v>
                </c:pt>
                <c:pt idx="2148">
                  <c:v>1.05</c:v>
                </c:pt>
                <c:pt idx="2149">
                  <c:v>1.05</c:v>
                </c:pt>
                <c:pt idx="2150">
                  <c:v>1.05</c:v>
                </c:pt>
                <c:pt idx="2151">
                  <c:v>1.05</c:v>
                </c:pt>
                <c:pt idx="2152">
                  <c:v>1.03933333333333</c:v>
                </c:pt>
                <c:pt idx="2153">
                  <c:v>1.034</c:v>
                </c:pt>
                <c:pt idx="2154">
                  <c:v>1</c:v>
                </c:pt>
                <c:pt idx="2155">
                  <c:v>1</c:v>
                </c:pt>
                <c:pt idx="2156">
                  <c:v>1</c:v>
                </c:pt>
                <c:pt idx="2157">
                  <c:v>1</c:v>
                </c:pt>
                <c:pt idx="2158">
                  <c:v>1</c:v>
                </c:pt>
                <c:pt idx="2159">
                  <c:v>0.857</c:v>
                </c:pt>
                <c:pt idx="2160">
                  <c:v>0.84</c:v>
                </c:pt>
                <c:pt idx="2161">
                  <c:v>0.84</c:v>
                </c:pt>
                <c:pt idx="2162">
                  <c:v>0.84</c:v>
                </c:pt>
                <c:pt idx="2163">
                  <c:v>0.84</c:v>
                </c:pt>
                <c:pt idx="2164">
                  <c:v>0.84</c:v>
                </c:pt>
                <c:pt idx="2165">
                  <c:v>0.84</c:v>
                </c:pt>
                <c:pt idx="2166">
                  <c:v>0.84</c:v>
                </c:pt>
                <c:pt idx="2167">
                  <c:v>0.84</c:v>
                </c:pt>
                <c:pt idx="2168">
                  <c:v>0.84</c:v>
                </c:pt>
                <c:pt idx="2169">
                  <c:v>1.017</c:v>
                </c:pt>
                <c:pt idx="2170">
                  <c:v>1.017</c:v>
                </c:pt>
                <c:pt idx="2171">
                  <c:v>1.101</c:v>
                </c:pt>
                <c:pt idx="2172">
                  <c:v>1.101</c:v>
                </c:pt>
                <c:pt idx="2173">
                  <c:v>1.101</c:v>
                </c:pt>
                <c:pt idx="2174">
                  <c:v>1.101</c:v>
                </c:pt>
                <c:pt idx="2175">
                  <c:v>1.101</c:v>
                </c:pt>
                <c:pt idx="2176">
                  <c:v>1.101</c:v>
                </c:pt>
                <c:pt idx="2177">
                  <c:v>1.101</c:v>
                </c:pt>
                <c:pt idx="2178">
                  <c:v>1.101</c:v>
                </c:pt>
                <c:pt idx="2179">
                  <c:v>1.101</c:v>
                </c:pt>
                <c:pt idx="2180">
                  <c:v>1.101</c:v>
                </c:pt>
                <c:pt idx="2181">
                  <c:v>1.008</c:v>
                </c:pt>
                <c:pt idx="2182">
                  <c:v>1</c:v>
                </c:pt>
                <c:pt idx="2183">
                  <c:v>1</c:v>
                </c:pt>
                <c:pt idx="2184">
                  <c:v>1</c:v>
                </c:pt>
                <c:pt idx="2185">
                  <c:v>1</c:v>
                </c:pt>
                <c:pt idx="2186">
                  <c:v>1</c:v>
                </c:pt>
                <c:pt idx="2187">
                  <c:v>1</c:v>
                </c:pt>
                <c:pt idx="2188">
                  <c:v>0.904666666666667</c:v>
                </c:pt>
                <c:pt idx="2189">
                  <c:v>0.941</c:v>
                </c:pt>
                <c:pt idx="2190">
                  <c:v>1.109</c:v>
                </c:pt>
                <c:pt idx="2191">
                  <c:v>1.109</c:v>
                </c:pt>
                <c:pt idx="2192">
                  <c:v>1.109</c:v>
                </c:pt>
                <c:pt idx="2193">
                  <c:v>1.109</c:v>
                </c:pt>
                <c:pt idx="2194">
                  <c:v>1.109</c:v>
                </c:pt>
                <c:pt idx="2195">
                  <c:v>1.017</c:v>
                </c:pt>
                <c:pt idx="2196">
                  <c:v>1.017</c:v>
                </c:pt>
                <c:pt idx="2197">
                  <c:v>1.017</c:v>
                </c:pt>
                <c:pt idx="2198">
                  <c:v>1.101</c:v>
                </c:pt>
                <c:pt idx="2199">
                  <c:v>1.143</c:v>
                </c:pt>
                <c:pt idx="2200">
                  <c:v>1.143</c:v>
                </c:pt>
                <c:pt idx="2201">
                  <c:v>1.143</c:v>
                </c:pt>
                <c:pt idx="2202">
                  <c:v>1.143</c:v>
                </c:pt>
                <c:pt idx="2203">
                  <c:v>1.143</c:v>
                </c:pt>
                <c:pt idx="2204">
                  <c:v>1.143</c:v>
                </c:pt>
                <c:pt idx="2205">
                  <c:v>1.14566666666667</c:v>
                </c:pt>
                <c:pt idx="2206">
                  <c:v>1.151</c:v>
                </c:pt>
                <c:pt idx="2207">
                  <c:v>1.151</c:v>
                </c:pt>
                <c:pt idx="2208">
                  <c:v>1.126</c:v>
                </c:pt>
                <c:pt idx="2209">
                  <c:v>1.126</c:v>
                </c:pt>
                <c:pt idx="2210">
                  <c:v>1.20466666666667</c:v>
                </c:pt>
                <c:pt idx="2211">
                  <c:v>1.244</c:v>
                </c:pt>
                <c:pt idx="2212">
                  <c:v>1.244</c:v>
                </c:pt>
                <c:pt idx="2213">
                  <c:v>1.244</c:v>
                </c:pt>
                <c:pt idx="2214">
                  <c:v>1.244</c:v>
                </c:pt>
                <c:pt idx="2215">
                  <c:v>1.244</c:v>
                </c:pt>
                <c:pt idx="2216">
                  <c:v>1.244</c:v>
                </c:pt>
                <c:pt idx="2217">
                  <c:v>1.244</c:v>
                </c:pt>
                <c:pt idx="2218">
                  <c:v>1.244</c:v>
                </c:pt>
                <c:pt idx="2219">
                  <c:v>1.244</c:v>
                </c:pt>
                <c:pt idx="2220">
                  <c:v>1.244</c:v>
                </c:pt>
                <c:pt idx="2221">
                  <c:v>1.244</c:v>
                </c:pt>
                <c:pt idx="2222">
                  <c:v>1.244</c:v>
                </c:pt>
                <c:pt idx="2223">
                  <c:v>1.244</c:v>
                </c:pt>
                <c:pt idx="2224">
                  <c:v>1.244</c:v>
                </c:pt>
                <c:pt idx="2225">
                  <c:v>1.244</c:v>
                </c:pt>
                <c:pt idx="2226">
                  <c:v>1.244</c:v>
                </c:pt>
                <c:pt idx="2227">
                  <c:v>1.244</c:v>
                </c:pt>
                <c:pt idx="2228">
                  <c:v>1.244</c:v>
                </c:pt>
                <c:pt idx="2229">
                  <c:v>1.244</c:v>
                </c:pt>
                <c:pt idx="2230">
                  <c:v>1.244</c:v>
                </c:pt>
                <c:pt idx="2231">
                  <c:v>1.244</c:v>
                </c:pt>
                <c:pt idx="2232">
                  <c:v>1.235</c:v>
                </c:pt>
                <c:pt idx="2233">
                  <c:v>1.235</c:v>
                </c:pt>
                <c:pt idx="2234">
                  <c:v>1.235</c:v>
                </c:pt>
                <c:pt idx="2235">
                  <c:v>1.235</c:v>
                </c:pt>
                <c:pt idx="2236">
                  <c:v>1.235</c:v>
                </c:pt>
                <c:pt idx="2237">
                  <c:v>1.235</c:v>
                </c:pt>
                <c:pt idx="2238">
                  <c:v>1.235</c:v>
                </c:pt>
                <c:pt idx="2239">
                  <c:v>1</c:v>
                </c:pt>
                <c:pt idx="2240">
                  <c:v>1</c:v>
                </c:pt>
                <c:pt idx="2241">
                  <c:v>1</c:v>
                </c:pt>
                <c:pt idx="2242">
                  <c:v>1</c:v>
                </c:pt>
                <c:pt idx="2243">
                  <c:v>1</c:v>
                </c:pt>
                <c:pt idx="2244">
                  <c:v>1</c:v>
                </c:pt>
                <c:pt idx="2245">
                  <c:v>1.311</c:v>
                </c:pt>
                <c:pt idx="2246">
                  <c:v>1.311</c:v>
                </c:pt>
                <c:pt idx="2247">
                  <c:v>1.311</c:v>
                </c:pt>
                <c:pt idx="2248">
                  <c:v>1.311</c:v>
                </c:pt>
                <c:pt idx="2249">
                  <c:v>1.311</c:v>
                </c:pt>
                <c:pt idx="2250">
                  <c:v>1.311</c:v>
                </c:pt>
                <c:pt idx="2251">
                  <c:v>1.311</c:v>
                </c:pt>
                <c:pt idx="2252">
                  <c:v>1.311</c:v>
                </c:pt>
                <c:pt idx="2253">
                  <c:v>1.311</c:v>
                </c:pt>
                <c:pt idx="2254">
                  <c:v>1.311</c:v>
                </c:pt>
                <c:pt idx="2255">
                  <c:v>1.311</c:v>
                </c:pt>
                <c:pt idx="2256">
                  <c:v>1.311</c:v>
                </c:pt>
                <c:pt idx="2257">
                  <c:v>1.311</c:v>
                </c:pt>
                <c:pt idx="2258">
                  <c:v>1.39766666666667</c:v>
                </c:pt>
                <c:pt idx="2259">
                  <c:v>1.353</c:v>
                </c:pt>
                <c:pt idx="2260">
                  <c:v>1.353</c:v>
                </c:pt>
                <c:pt idx="2261">
                  <c:v>1.353</c:v>
                </c:pt>
                <c:pt idx="2262">
                  <c:v>1.353</c:v>
                </c:pt>
                <c:pt idx="2263">
                  <c:v>1.353</c:v>
                </c:pt>
                <c:pt idx="2264">
                  <c:v>1.353</c:v>
                </c:pt>
                <c:pt idx="2265">
                  <c:v>1.353</c:v>
                </c:pt>
                <c:pt idx="2266">
                  <c:v>1.353</c:v>
                </c:pt>
                <c:pt idx="2267">
                  <c:v>1.353</c:v>
                </c:pt>
                <c:pt idx="2268">
                  <c:v>1.353</c:v>
                </c:pt>
                <c:pt idx="2269">
                  <c:v>1.168</c:v>
                </c:pt>
                <c:pt idx="2270">
                  <c:v>1.182</c:v>
                </c:pt>
                <c:pt idx="2271">
                  <c:v>1.21</c:v>
                </c:pt>
                <c:pt idx="2272">
                  <c:v>1.21</c:v>
                </c:pt>
                <c:pt idx="2273">
                  <c:v>1.21</c:v>
                </c:pt>
                <c:pt idx="2274">
                  <c:v>1.21</c:v>
                </c:pt>
                <c:pt idx="2275">
                  <c:v>1.30533333333333</c:v>
                </c:pt>
                <c:pt idx="2276">
                  <c:v>1.353</c:v>
                </c:pt>
                <c:pt idx="2277">
                  <c:v>1.37833333333333</c:v>
                </c:pt>
                <c:pt idx="2278">
                  <c:v>1.429</c:v>
                </c:pt>
                <c:pt idx="2279">
                  <c:v>1.429</c:v>
                </c:pt>
                <c:pt idx="2280">
                  <c:v>1.429</c:v>
                </c:pt>
                <c:pt idx="2281">
                  <c:v>1.429</c:v>
                </c:pt>
                <c:pt idx="2282">
                  <c:v>1.429</c:v>
                </c:pt>
                <c:pt idx="2283">
                  <c:v>1.429</c:v>
                </c:pt>
                <c:pt idx="2284">
                  <c:v>1.101</c:v>
                </c:pt>
                <c:pt idx="2285">
                  <c:v>1.101</c:v>
                </c:pt>
                <c:pt idx="2286">
                  <c:v>1.101</c:v>
                </c:pt>
                <c:pt idx="2287">
                  <c:v>1.101</c:v>
                </c:pt>
                <c:pt idx="2288">
                  <c:v>1.213</c:v>
                </c:pt>
                <c:pt idx="2289">
                  <c:v>0.994333333333333</c:v>
                </c:pt>
                <c:pt idx="2290">
                  <c:v>0.832</c:v>
                </c:pt>
                <c:pt idx="2291">
                  <c:v>0.832</c:v>
                </c:pt>
                <c:pt idx="2292">
                  <c:v>0.832</c:v>
                </c:pt>
                <c:pt idx="2293">
                  <c:v>0.832</c:v>
                </c:pt>
                <c:pt idx="2294">
                  <c:v>0.806666666666667</c:v>
                </c:pt>
                <c:pt idx="2295">
                  <c:v>0.756</c:v>
                </c:pt>
                <c:pt idx="2296">
                  <c:v>0.756</c:v>
                </c:pt>
                <c:pt idx="2297">
                  <c:v>0.812</c:v>
                </c:pt>
                <c:pt idx="2298">
                  <c:v>0.84</c:v>
                </c:pt>
                <c:pt idx="2299">
                  <c:v>0.84</c:v>
                </c:pt>
                <c:pt idx="2300">
                  <c:v>0.84</c:v>
                </c:pt>
                <c:pt idx="2301">
                  <c:v>0.84</c:v>
                </c:pt>
                <c:pt idx="2302">
                  <c:v>0.84</c:v>
                </c:pt>
                <c:pt idx="2303">
                  <c:v>0.952</c:v>
                </c:pt>
                <c:pt idx="2304">
                  <c:v>1.008</c:v>
                </c:pt>
                <c:pt idx="2305">
                  <c:v>1.008</c:v>
                </c:pt>
                <c:pt idx="2306">
                  <c:v>0.969333333333334</c:v>
                </c:pt>
                <c:pt idx="2307">
                  <c:v>0.826666666666667</c:v>
                </c:pt>
                <c:pt idx="2308">
                  <c:v>0.765</c:v>
                </c:pt>
                <c:pt idx="2309">
                  <c:v>0.765</c:v>
                </c:pt>
                <c:pt idx="2310">
                  <c:v>0.765</c:v>
                </c:pt>
                <c:pt idx="2311">
                  <c:v>0.765</c:v>
                </c:pt>
                <c:pt idx="2312">
                  <c:v>0.765</c:v>
                </c:pt>
                <c:pt idx="2313">
                  <c:v>0.765</c:v>
                </c:pt>
                <c:pt idx="2314">
                  <c:v>0.765</c:v>
                </c:pt>
                <c:pt idx="2315">
                  <c:v>0.765</c:v>
                </c:pt>
                <c:pt idx="2316">
                  <c:v>0.765</c:v>
                </c:pt>
                <c:pt idx="2317">
                  <c:v>0.765</c:v>
                </c:pt>
                <c:pt idx="2318">
                  <c:v>0.765</c:v>
                </c:pt>
                <c:pt idx="2319">
                  <c:v>0.765</c:v>
                </c:pt>
                <c:pt idx="2320">
                  <c:v>0.765</c:v>
                </c:pt>
                <c:pt idx="2321">
                  <c:v>0.765</c:v>
                </c:pt>
                <c:pt idx="2322">
                  <c:v>0.765</c:v>
                </c:pt>
                <c:pt idx="2323">
                  <c:v>0.765</c:v>
                </c:pt>
                <c:pt idx="2324">
                  <c:v>0.765</c:v>
                </c:pt>
                <c:pt idx="2325">
                  <c:v>0.765</c:v>
                </c:pt>
                <c:pt idx="2326">
                  <c:v>0.765</c:v>
                </c:pt>
                <c:pt idx="2327">
                  <c:v>0.765</c:v>
                </c:pt>
                <c:pt idx="2328">
                  <c:v>0.765</c:v>
                </c:pt>
                <c:pt idx="2329">
                  <c:v>0.765</c:v>
                </c:pt>
                <c:pt idx="2330">
                  <c:v>0.765</c:v>
                </c:pt>
                <c:pt idx="2331">
                  <c:v>0.765</c:v>
                </c:pt>
                <c:pt idx="2332">
                  <c:v>0.765</c:v>
                </c:pt>
                <c:pt idx="2333">
                  <c:v>0.765</c:v>
                </c:pt>
                <c:pt idx="2334">
                  <c:v>0.765</c:v>
                </c:pt>
                <c:pt idx="2335">
                  <c:v>0.765</c:v>
                </c:pt>
                <c:pt idx="2336">
                  <c:v>0.765</c:v>
                </c:pt>
                <c:pt idx="2337">
                  <c:v>0.765</c:v>
                </c:pt>
                <c:pt idx="2338">
                  <c:v>0.765</c:v>
                </c:pt>
                <c:pt idx="2339">
                  <c:v>0.765</c:v>
                </c:pt>
                <c:pt idx="2340">
                  <c:v>0.765</c:v>
                </c:pt>
                <c:pt idx="2341">
                  <c:v>0.765</c:v>
                </c:pt>
                <c:pt idx="2342">
                  <c:v>0.765</c:v>
                </c:pt>
                <c:pt idx="2343">
                  <c:v>0.765</c:v>
                </c:pt>
                <c:pt idx="2344">
                  <c:v>0.765</c:v>
                </c:pt>
                <c:pt idx="2345">
                  <c:v>0.765</c:v>
                </c:pt>
                <c:pt idx="2346">
                  <c:v>0.765</c:v>
                </c:pt>
                <c:pt idx="2347">
                  <c:v>0.765</c:v>
                </c:pt>
                <c:pt idx="2348">
                  <c:v>0.765</c:v>
                </c:pt>
                <c:pt idx="2349">
                  <c:v>0.765</c:v>
                </c:pt>
                <c:pt idx="2350">
                  <c:v>0.765</c:v>
                </c:pt>
                <c:pt idx="2351">
                  <c:v>0.933</c:v>
                </c:pt>
                <c:pt idx="2352">
                  <c:v>1.017</c:v>
                </c:pt>
                <c:pt idx="2353">
                  <c:v>1.017</c:v>
                </c:pt>
                <c:pt idx="2354">
                  <c:v>1.017</c:v>
                </c:pt>
                <c:pt idx="2355">
                  <c:v>1.017</c:v>
                </c:pt>
                <c:pt idx="2356">
                  <c:v>1.017</c:v>
                </c:pt>
                <c:pt idx="2357">
                  <c:v>1.017</c:v>
                </c:pt>
                <c:pt idx="2358">
                  <c:v>1.017</c:v>
                </c:pt>
                <c:pt idx="2359">
                  <c:v>1.017</c:v>
                </c:pt>
                <c:pt idx="2360">
                  <c:v>1</c:v>
                </c:pt>
                <c:pt idx="2361">
                  <c:v>1.118</c:v>
                </c:pt>
                <c:pt idx="2362">
                  <c:v>1.118</c:v>
                </c:pt>
                <c:pt idx="2363">
                  <c:v>1.118</c:v>
                </c:pt>
                <c:pt idx="2364">
                  <c:v>1.04466666666667</c:v>
                </c:pt>
                <c:pt idx="2365">
                  <c:v>1.017</c:v>
                </c:pt>
                <c:pt idx="2366">
                  <c:v>1.017</c:v>
                </c:pt>
                <c:pt idx="2367">
                  <c:v>1.017</c:v>
                </c:pt>
                <c:pt idx="2368">
                  <c:v>1.03933333333333</c:v>
                </c:pt>
                <c:pt idx="2369">
                  <c:v>1.084</c:v>
                </c:pt>
                <c:pt idx="2370">
                  <c:v>1.084</c:v>
                </c:pt>
                <c:pt idx="2371">
                  <c:v>1.084</c:v>
                </c:pt>
                <c:pt idx="2372">
                  <c:v>1.084</c:v>
                </c:pt>
                <c:pt idx="2373">
                  <c:v>1.084</c:v>
                </c:pt>
                <c:pt idx="2374">
                  <c:v>1.084</c:v>
                </c:pt>
                <c:pt idx="2375">
                  <c:v>1.084</c:v>
                </c:pt>
                <c:pt idx="2376">
                  <c:v>1.084</c:v>
                </c:pt>
                <c:pt idx="2377">
                  <c:v>0.955333333333333</c:v>
                </c:pt>
                <c:pt idx="2378">
                  <c:v>0.891</c:v>
                </c:pt>
                <c:pt idx="2379">
                  <c:v>0.891</c:v>
                </c:pt>
                <c:pt idx="2380">
                  <c:v>0.891</c:v>
                </c:pt>
                <c:pt idx="2381">
                  <c:v>0.891</c:v>
                </c:pt>
                <c:pt idx="2382">
                  <c:v>0.891</c:v>
                </c:pt>
                <c:pt idx="2383">
                  <c:v>0.891</c:v>
                </c:pt>
                <c:pt idx="2384">
                  <c:v>0.891</c:v>
                </c:pt>
                <c:pt idx="2385">
                  <c:v>0.891</c:v>
                </c:pt>
                <c:pt idx="2386">
                  <c:v>0.874</c:v>
                </c:pt>
                <c:pt idx="2387">
                  <c:v>0.874</c:v>
                </c:pt>
                <c:pt idx="2388">
                  <c:v>0.874</c:v>
                </c:pt>
                <c:pt idx="2389">
                  <c:v>0.874</c:v>
                </c:pt>
                <c:pt idx="2390">
                  <c:v>0.874</c:v>
                </c:pt>
                <c:pt idx="2391">
                  <c:v>0.935333333333333</c:v>
                </c:pt>
                <c:pt idx="2392">
                  <c:v>0.966</c:v>
                </c:pt>
                <c:pt idx="2393">
                  <c:v>0.966</c:v>
                </c:pt>
                <c:pt idx="2394">
                  <c:v>0.966</c:v>
                </c:pt>
                <c:pt idx="2395">
                  <c:v>0.966</c:v>
                </c:pt>
                <c:pt idx="2396">
                  <c:v>0.966</c:v>
                </c:pt>
                <c:pt idx="2397">
                  <c:v>0.966</c:v>
                </c:pt>
                <c:pt idx="2398">
                  <c:v>1.10066666666667</c:v>
                </c:pt>
                <c:pt idx="2399">
                  <c:v>1.168</c:v>
                </c:pt>
                <c:pt idx="2400">
                  <c:v>1.151</c:v>
                </c:pt>
                <c:pt idx="2401">
                  <c:v>1.151</c:v>
                </c:pt>
                <c:pt idx="2402">
                  <c:v>1.151</c:v>
                </c:pt>
                <c:pt idx="2403">
                  <c:v>1.14</c:v>
                </c:pt>
                <c:pt idx="2404">
                  <c:v>1.118</c:v>
                </c:pt>
                <c:pt idx="2405">
                  <c:v>1.134</c:v>
                </c:pt>
                <c:pt idx="2406">
                  <c:v>1.134</c:v>
                </c:pt>
                <c:pt idx="2407">
                  <c:v>1.134</c:v>
                </c:pt>
                <c:pt idx="2408">
                  <c:v>1.134</c:v>
                </c:pt>
                <c:pt idx="2409">
                  <c:v>1.134</c:v>
                </c:pt>
                <c:pt idx="2410">
                  <c:v>1.134</c:v>
                </c:pt>
                <c:pt idx="2411">
                  <c:v>1.134</c:v>
                </c:pt>
                <c:pt idx="2412">
                  <c:v>1.134</c:v>
                </c:pt>
                <c:pt idx="2413">
                  <c:v/>
                </c:pt>
                <c:pt idx="2414">
                  <c:v/>
                </c:pt>
                <c:pt idx="2415">
                  <c:v/>
                </c:pt>
                <c:pt idx="2416">
                  <c:v/>
                </c:pt>
                <c:pt idx="2417">
                  <c:v/>
                </c:pt>
                <c:pt idx="2418">
                  <c:v/>
                </c:pt>
                <c:pt idx="2419">
                  <c:v/>
                </c:pt>
                <c:pt idx="2420">
                  <c:v/>
                </c:pt>
                <c:pt idx="2421">
                  <c:v/>
                </c:pt>
                <c:pt idx="2422">
                  <c:v/>
                </c:pt>
                <c:pt idx="2423">
                  <c:v/>
                </c:pt>
                <c:pt idx="2424">
                  <c:v/>
                </c:pt>
                <c:pt idx="2425">
                  <c:v/>
                </c:pt>
                <c:pt idx="2426">
                  <c:v/>
                </c:pt>
                <c:pt idx="2427">
                  <c:v/>
                </c:pt>
                <c:pt idx="2428">
                  <c:v/>
                </c:pt>
                <c:pt idx="2429">
                  <c:v/>
                </c:pt>
                <c:pt idx="2430">
                  <c:v/>
                </c:pt>
                <c:pt idx="2431">
                  <c:v/>
                </c:pt>
                <c:pt idx="2432">
                  <c:v/>
                </c:pt>
                <c:pt idx="2433">
                  <c:v/>
                </c:pt>
                <c:pt idx="2434">
                  <c:v/>
                </c:pt>
                <c:pt idx="2435">
                  <c:v/>
                </c:pt>
                <c:pt idx="2436">
                  <c:v/>
                </c:pt>
                <c:pt idx="2437">
                  <c:v/>
                </c:pt>
                <c:pt idx="2438">
                  <c:v/>
                </c:pt>
                <c:pt idx="2439">
                  <c:v/>
                </c:pt>
                <c:pt idx="2440">
                  <c:v/>
                </c:pt>
                <c:pt idx="2441">
                  <c:v/>
                </c:pt>
                <c:pt idx="2442">
                  <c:v/>
                </c:pt>
                <c:pt idx="2443">
                  <c:v/>
                </c:pt>
                <c:pt idx="2444">
                  <c:v/>
                </c:pt>
                <c:pt idx="2445">
                  <c:v/>
                </c:pt>
                <c:pt idx="2446">
                  <c:v/>
                </c:pt>
                <c:pt idx="2447">
                  <c:v/>
                </c:pt>
                <c:pt idx="2448">
                  <c:v/>
                </c:pt>
                <c:pt idx="2449">
                  <c:v/>
                </c:pt>
                <c:pt idx="2450">
                  <c:v/>
                </c:pt>
                <c:pt idx="2451">
                  <c:v/>
                </c:pt>
                <c:pt idx="2452">
                  <c:v/>
                </c:pt>
                <c:pt idx="2453">
                  <c:v/>
                </c:pt>
                <c:pt idx="2454">
                  <c:v/>
                </c:pt>
                <c:pt idx="2455">
                  <c:v/>
                </c:pt>
                <c:pt idx="2456">
                  <c:v/>
                </c:pt>
                <c:pt idx="2457">
                  <c:v/>
                </c:pt>
                <c:pt idx="2458">
                  <c:v/>
                </c:pt>
                <c:pt idx="2459">
                  <c:v/>
                </c:pt>
                <c:pt idx="2460">
                  <c:v/>
                </c:pt>
                <c:pt idx="2461">
                  <c:v/>
                </c:pt>
                <c:pt idx="2462">
                  <c:v/>
                </c:pt>
                <c:pt idx="2463">
                  <c:v/>
                </c:pt>
                <c:pt idx="2464">
                  <c:v/>
                </c:pt>
                <c:pt idx="2465">
                  <c:v/>
                </c:pt>
                <c:pt idx="2466">
                  <c:v/>
                </c:pt>
                <c:pt idx="2467">
                  <c:v/>
                </c:pt>
                <c:pt idx="2468">
                  <c:v/>
                </c:pt>
                <c:pt idx="2469">
                  <c:v/>
                </c:pt>
                <c:pt idx="2470">
                  <c:v/>
                </c:pt>
                <c:pt idx="2471">
                  <c:v/>
                </c:pt>
                <c:pt idx="2472">
                  <c:v/>
                </c:pt>
                <c:pt idx="2473">
                  <c:v/>
                </c:pt>
                <c:pt idx="2474">
                  <c:v/>
                </c:pt>
                <c:pt idx="2475">
                  <c:v/>
                </c:pt>
                <c:pt idx="2476">
                  <c:v/>
                </c:pt>
                <c:pt idx="2477">
                  <c:v/>
                </c:pt>
                <c:pt idx="2478">
                  <c:v/>
                </c:pt>
                <c:pt idx="2479">
                  <c:v/>
                </c:pt>
                <c:pt idx="2480">
                  <c:v/>
                </c:pt>
                <c:pt idx="2481">
                  <c:v/>
                </c:pt>
                <c:pt idx="2482">
                  <c:v/>
                </c:pt>
                <c:pt idx="2483">
                  <c:v/>
                </c:pt>
                <c:pt idx="2484">
                  <c:v/>
                </c:pt>
                <c:pt idx="2485">
                  <c:v/>
                </c:pt>
                <c:pt idx="2486">
                  <c:v/>
                </c:pt>
                <c:pt idx="2487">
                  <c:v/>
                </c:pt>
                <c:pt idx="2488">
                  <c:v/>
                </c:pt>
                <c:pt idx="2489">
                  <c:v/>
                </c:pt>
                <c:pt idx="2490">
                  <c:v/>
                </c:pt>
                <c:pt idx="2491">
                  <c:v/>
                </c:pt>
                <c:pt idx="2492">
                  <c:v/>
                </c:pt>
                <c:pt idx="2493">
                  <c:v/>
                </c:pt>
                <c:pt idx="2494">
                  <c:v/>
                </c:pt>
                <c:pt idx="2495">
                  <c:v/>
                </c:pt>
                <c:pt idx="2496">
                  <c:v/>
                </c:pt>
                <c:pt idx="2497">
                  <c:v/>
                </c:pt>
                <c:pt idx="2498">
                  <c:v/>
                </c:pt>
                <c:pt idx="2499">
                  <c:v/>
                </c:pt>
                <c:pt idx="2500">
                  <c:v/>
                </c:pt>
                <c:pt idx="2501">
                  <c:v/>
                </c:pt>
                <c:pt idx="2502">
                  <c:v/>
                </c:pt>
                <c:pt idx="2503">
                  <c:v/>
                </c:pt>
                <c:pt idx="2504">
                  <c:v/>
                </c:pt>
                <c:pt idx="2505">
                  <c:v/>
                </c:pt>
                <c:pt idx="2506">
                  <c:v/>
                </c:pt>
                <c:pt idx="2507">
                  <c:v/>
                </c:pt>
                <c:pt idx="2508">
                  <c:v/>
                </c:pt>
                <c:pt idx="2509">
                  <c:v/>
                </c:pt>
                <c:pt idx="2510">
                  <c:v/>
                </c:pt>
                <c:pt idx="2511">
                  <c:v/>
                </c:pt>
                <c:pt idx="2512">
                  <c:v/>
                </c:pt>
                <c:pt idx="2513">
                  <c:v/>
                </c:pt>
                <c:pt idx="2514">
                  <c:v/>
                </c:pt>
                <c:pt idx="2515">
                  <c:v/>
                </c:pt>
                <c:pt idx="2516">
                  <c:v/>
                </c:pt>
                <c:pt idx="2517">
                  <c:v/>
                </c:pt>
                <c:pt idx="2518">
                  <c:v/>
                </c:pt>
                <c:pt idx="2519">
                  <c:v/>
                </c:pt>
                <c:pt idx="2520">
                  <c:v/>
                </c:pt>
                <c:pt idx="2521">
                  <c:v/>
                </c:pt>
                <c:pt idx="2522">
                  <c:v/>
                </c:pt>
                <c:pt idx="2523">
                  <c:v/>
                </c:pt>
                <c:pt idx="2524">
                  <c:v/>
                </c:pt>
                <c:pt idx="2525">
                  <c:v/>
                </c:pt>
                <c:pt idx="2526">
                  <c:v/>
                </c:pt>
                <c:pt idx="2527">
                  <c:v/>
                </c:pt>
                <c:pt idx="2528">
                  <c:v/>
                </c:pt>
                <c:pt idx="2529">
                  <c:v/>
                </c:pt>
                <c:pt idx="2530">
                  <c:v/>
                </c:pt>
                <c:pt idx="2531">
                  <c:v/>
                </c:pt>
                <c:pt idx="2532">
                  <c:v/>
                </c:pt>
                <c:pt idx="2533">
                  <c:v/>
                </c:pt>
                <c:pt idx="2534">
                  <c:v/>
                </c:pt>
                <c:pt idx="2535">
                  <c:v/>
                </c:pt>
                <c:pt idx="2536">
                  <c:v/>
                </c:pt>
                <c:pt idx="2537">
                  <c:v/>
                </c:pt>
                <c:pt idx="2538">
                  <c:v/>
                </c:pt>
                <c:pt idx="2539">
                  <c:v/>
                </c:pt>
                <c:pt idx="2540">
                  <c:v/>
                </c:pt>
                <c:pt idx="2541">
                  <c:v/>
                </c:pt>
                <c:pt idx="2542">
                  <c:v/>
                </c:pt>
                <c:pt idx="2543">
                  <c:v/>
                </c:pt>
                <c:pt idx="2544">
                  <c:v/>
                </c:pt>
                <c:pt idx="2545">
                  <c:v/>
                </c:pt>
                <c:pt idx="2546">
                  <c:v/>
                </c:pt>
                <c:pt idx="2547">
                  <c:v/>
                </c:pt>
                <c:pt idx="2548">
                  <c:v/>
                </c:pt>
                <c:pt idx="2549">
                  <c:v/>
                </c:pt>
                <c:pt idx="2550">
                  <c:v/>
                </c:pt>
                <c:pt idx="2551">
                  <c:v/>
                </c:pt>
                <c:pt idx="2552">
                  <c:v/>
                </c:pt>
                <c:pt idx="2553">
                  <c:v/>
                </c:pt>
                <c:pt idx="2554">
                  <c:v/>
                </c:pt>
                <c:pt idx="2555">
                  <c:v/>
                </c:pt>
                <c:pt idx="2556">
                  <c:v/>
                </c:pt>
                <c:pt idx="2557">
                  <c:v/>
                </c:pt>
                <c:pt idx="2558">
                  <c:v/>
                </c:pt>
                <c:pt idx="2559">
                  <c:v/>
                </c:pt>
                <c:pt idx="2560">
                  <c:v/>
                </c:pt>
                <c:pt idx="2561">
                  <c:v/>
                </c:pt>
                <c:pt idx="2562">
                  <c:v/>
                </c:pt>
                <c:pt idx="2563">
                  <c:v/>
                </c:pt>
                <c:pt idx="2564">
                  <c:v/>
                </c:pt>
                <c:pt idx="2565">
                  <c:v/>
                </c:pt>
                <c:pt idx="2566">
                  <c:v/>
                </c:pt>
                <c:pt idx="2567">
                  <c:v/>
                </c:pt>
                <c:pt idx="2568">
                  <c:v/>
                </c:pt>
                <c:pt idx="2569">
                  <c:v/>
                </c:pt>
                <c:pt idx="2570">
                  <c:v/>
                </c:pt>
                <c:pt idx="2571">
                  <c:v/>
                </c:pt>
                <c:pt idx="2572">
                  <c:v/>
                </c:pt>
                <c:pt idx="2573">
                  <c:v/>
                </c:pt>
                <c:pt idx="2574">
                  <c:v/>
                </c:pt>
                <c:pt idx="2575">
                  <c:v/>
                </c:pt>
                <c:pt idx="2576">
                  <c:v/>
                </c:pt>
                <c:pt idx="2577">
                  <c:v/>
                </c:pt>
                <c:pt idx="2578">
                  <c:v/>
                </c:pt>
                <c:pt idx="2579">
                  <c:v/>
                </c:pt>
                <c:pt idx="2580">
                  <c:v/>
                </c:pt>
                <c:pt idx="2581">
                  <c:v/>
                </c:pt>
                <c:pt idx="2582">
                  <c:v/>
                </c:pt>
                <c:pt idx="2583">
                  <c:v/>
                </c:pt>
                <c:pt idx="2584">
                  <c:v/>
                </c:pt>
                <c:pt idx="2585">
                  <c:v/>
                </c:pt>
                <c:pt idx="2586">
                  <c:v/>
                </c:pt>
                <c:pt idx="2587">
                  <c:v/>
                </c:pt>
                <c:pt idx="2588">
                  <c:v/>
                </c:pt>
                <c:pt idx="2589">
                  <c:v/>
                </c:pt>
                <c:pt idx="2590">
                  <c:v/>
                </c:pt>
                <c:pt idx="2591">
                  <c:v/>
                </c:pt>
                <c:pt idx="2592">
                  <c:v/>
                </c:pt>
                <c:pt idx="2593">
                  <c:v/>
                </c:pt>
                <c:pt idx="2594">
                  <c:v/>
                </c:pt>
                <c:pt idx="2595">
                  <c:v/>
                </c:pt>
                <c:pt idx="2596">
                  <c:v/>
                </c:pt>
                <c:pt idx="2597">
                  <c:v/>
                </c:pt>
                <c:pt idx="2598">
                  <c:v/>
                </c:pt>
                <c:pt idx="2599">
                  <c:v/>
                </c:pt>
                <c:pt idx="2600">
                  <c:v/>
                </c:pt>
                <c:pt idx="2601">
                  <c:v/>
                </c:pt>
                <c:pt idx="2602">
                  <c:v/>
                </c:pt>
                <c:pt idx="2603">
                  <c:v/>
                </c:pt>
                <c:pt idx="2604">
                  <c:v/>
                </c:pt>
                <c:pt idx="2605">
                  <c:v/>
                </c:pt>
                <c:pt idx="2606">
                  <c:v/>
                </c:pt>
                <c:pt idx="2607">
                  <c:v/>
                </c:pt>
                <c:pt idx="2608">
                  <c:v/>
                </c:pt>
                <c:pt idx="2609">
                  <c:v/>
                </c:pt>
                <c:pt idx="2610">
                  <c:v/>
                </c:pt>
                <c:pt idx="2611">
                  <c:v/>
                </c:pt>
                <c:pt idx="2612">
                  <c:v/>
                </c:pt>
                <c:pt idx="2613">
                  <c:v/>
                </c:pt>
                <c:pt idx="2614">
                  <c:v/>
                </c:pt>
                <c:pt idx="2615">
                  <c:v/>
                </c:pt>
                <c:pt idx="2616">
                  <c:v/>
                </c:pt>
                <c:pt idx="2617">
                  <c:v/>
                </c:pt>
                <c:pt idx="2618">
                  <c:v/>
                </c:pt>
                <c:pt idx="2619">
                  <c:v/>
                </c:pt>
                <c:pt idx="2620">
                  <c:v/>
                </c:pt>
                <c:pt idx="2621">
                  <c:v/>
                </c:pt>
                <c:pt idx="2622">
                  <c:v/>
                </c:pt>
                <c:pt idx="2623">
                  <c:v/>
                </c:pt>
                <c:pt idx="2624">
                  <c:v/>
                </c:pt>
                <c:pt idx="2625">
                  <c:v/>
                </c:pt>
                <c:pt idx="2626">
                  <c:v/>
                </c:pt>
                <c:pt idx="2627">
                  <c:v/>
                </c:pt>
                <c:pt idx="2628">
                  <c:v/>
                </c:pt>
                <c:pt idx="2629">
                  <c:v/>
                </c:pt>
                <c:pt idx="2630">
                  <c:v/>
                </c:pt>
                <c:pt idx="2631">
                  <c:v/>
                </c:pt>
                <c:pt idx="2632">
                  <c:v/>
                </c:pt>
                <c:pt idx="2633">
                  <c:v/>
                </c:pt>
                <c:pt idx="2634">
                  <c:v/>
                </c:pt>
                <c:pt idx="2635">
                  <c:v/>
                </c:pt>
                <c:pt idx="2636">
                  <c:v/>
                </c:pt>
                <c:pt idx="2637">
                  <c:v/>
                </c:pt>
                <c:pt idx="2638">
                  <c:v/>
                </c:pt>
                <c:pt idx="2639">
                  <c:v/>
                </c:pt>
                <c:pt idx="2640">
                  <c:v/>
                </c:pt>
                <c:pt idx="2641">
                  <c:v/>
                </c:pt>
                <c:pt idx="2642">
                  <c:v/>
                </c:pt>
                <c:pt idx="2643">
                  <c:v/>
                </c:pt>
                <c:pt idx="2644">
                  <c:v/>
                </c:pt>
                <c:pt idx="2645">
                  <c:v/>
                </c:pt>
                <c:pt idx="2646">
                  <c:v/>
                </c:pt>
                <c:pt idx="2647">
                  <c:v/>
                </c:pt>
                <c:pt idx="2648">
                  <c:v/>
                </c:pt>
                <c:pt idx="2649">
                  <c:v/>
                </c:pt>
                <c:pt idx="2650">
                  <c:v/>
                </c:pt>
                <c:pt idx="2651">
                  <c:v/>
                </c:pt>
                <c:pt idx="2652">
                  <c:v/>
                </c:pt>
                <c:pt idx="2653">
                  <c:v/>
                </c:pt>
                <c:pt idx="2654">
                  <c:v/>
                </c:pt>
                <c:pt idx="2655">
                  <c:v/>
                </c:pt>
                <c:pt idx="2656">
                  <c:v/>
                </c:pt>
                <c:pt idx="2657">
                  <c:v/>
                </c:pt>
                <c:pt idx="2658">
                  <c:v/>
                </c:pt>
                <c:pt idx="2659">
                  <c:v/>
                </c:pt>
                <c:pt idx="2660">
                  <c:v/>
                </c:pt>
                <c:pt idx="2661">
                  <c:v/>
                </c:pt>
                <c:pt idx="2662">
                  <c:v/>
                </c:pt>
                <c:pt idx="2663">
                  <c:v/>
                </c:pt>
                <c:pt idx="2664">
                  <c:v/>
                </c:pt>
                <c:pt idx="2665">
                  <c:v/>
                </c:pt>
                <c:pt idx="2666">
                  <c:v/>
                </c:pt>
                <c:pt idx="2667">
                  <c:v/>
                </c:pt>
                <c:pt idx="2668">
                  <c:v/>
                </c:pt>
                <c:pt idx="2669">
                  <c:v/>
                </c:pt>
                <c:pt idx="2670">
                  <c:v/>
                </c:pt>
                <c:pt idx="2671">
                  <c:v/>
                </c:pt>
                <c:pt idx="2672">
                  <c:v/>
                </c:pt>
                <c:pt idx="2673">
                  <c:v/>
                </c:pt>
                <c:pt idx="2674">
                  <c:v/>
                </c:pt>
                <c:pt idx="2675">
                  <c:v/>
                </c:pt>
                <c:pt idx="2676">
                  <c:v/>
                </c:pt>
                <c:pt idx="2677">
                  <c:v/>
                </c:pt>
                <c:pt idx="2678">
                  <c:v/>
                </c:pt>
                <c:pt idx="2679">
                  <c:v/>
                </c:pt>
                <c:pt idx="2680">
                  <c:v/>
                </c:pt>
                <c:pt idx="2681">
                  <c:v/>
                </c:pt>
                <c:pt idx="2682">
                  <c:v/>
                </c:pt>
                <c:pt idx="2683">
                  <c:v/>
                </c:pt>
                <c:pt idx="2684">
                  <c:v/>
                </c:pt>
                <c:pt idx="2685">
                  <c:v/>
                </c:pt>
                <c:pt idx="2686">
                  <c:v/>
                </c:pt>
                <c:pt idx="2687">
                  <c:v/>
                </c:pt>
                <c:pt idx="2688">
                  <c:v/>
                </c:pt>
                <c:pt idx="2689">
                  <c:v/>
                </c:pt>
                <c:pt idx="2690">
                  <c:v/>
                </c:pt>
                <c:pt idx="2691">
                  <c:v/>
                </c:pt>
                <c:pt idx="2692">
                  <c:v/>
                </c:pt>
                <c:pt idx="2693">
                  <c:v/>
                </c:pt>
                <c:pt idx="2694">
                  <c:v/>
                </c:pt>
                <c:pt idx="2695">
                  <c:v/>
                </c:pt>
                <c:pt idx="2696">
                  <c:v/>
                </c:pt>
                <c:pt idx="2697">
                  <c:v/>
                </c:pt>
                <c:pt idx="2698">
                  <c:v/>
                </c:pt>
                <c:pt idx="2699">
                  <c:v/>
                </c:pt>
                <c:pt idx="2700">
                  <c:v/>
                </c:pt>
                <c:pt idx="2701">
                  <c:v/>
                </c:pt>
                <c:pt idx="2702">
                  <c:v/>
                </c:pt>
                <c:pt idx="2703">
                  <c:v/>
                </c:pt>
                <c:pt idx="2704">
                  <c:v/>
                </c:pt>
                <c:pt idx="2705">
                  <c:v/>
                </c:pt>
                <c:pt idx="2706">
                  <c:v/>
                </c:pt>
                <c:pt idx="2707">
                  <c:v/>
                </c:pt>
                <c:pt idx="2708">
                  <c:v/>
                </c:pt>
                <c:pt idx="2709">
                  <c:v/>
                </c:pt>
                <c:pt idx="2710">
                  <c:v/>
                </c:pt>
                <c:pt idx="2711">
                  <c:v/>
                </c:pt>
                <c:pt idx="2712">
                  <c:v/>
                </c:pt>
                <c:pt idx="2713">
                  <c:v/>
                </c:pt>
                <c:pt idx="2714">
                  <c:v/>
                </c:pt>
                <c:pt idx="2715">
                  <c:v/>
                </c:pt>
                <c:pt idx="2716">
                  <c:v/>
                </c:pt>
                <c:pt idx="2717">
                  <c:v/>
                </c:pt>
                <c:pt idx="2718">
                  <c:v/>
                </c:pt>
                <c:pt idx="2719">
                  <c:v/>
                </c:pt>
                <c:pt idx="2720">
                  <c:v/>
                </c:pt>
                <c:pt idx="2721">
                  <c:v/>
                </c:pt>
                <c:pt idx="2722">
                  <c:v/>
                </c:pt>
                <c:pt idx="2723">
                  <c:v/>
                </c:pt>
                <c:pt idx="2724">
                  <c:v/>
                </c:pt>
                <c:pt idx="2725">
                  <c:v/>
                </c:pt>
                <c:pt idx="2726">
                  <c:v/>
                </c:pt>
                <c:pt idx="2727">
                  <c:v/>
                </c:pt>
                <c:pt idx="2728">
                  <c:v/>
                </c:pt>
                <c:pt idx="2729">
                  <c:v/>
                </c:pt>
                <c:pt idx="2730">
                  <c:v/>
                </c:pt>
                <c:pt idx="2731">
                  <c:v/>
                </c:pt>
                <c:pt idx="2732">
                  <c:v/>
                </c:pt>
                <c:pt idx="2733">
                  <c:v/>
                </c:pt>
                <c:pt idx="2734">
                  <c:v/>
                </c:pt>
                <c:pt idx="2735">
                  <c:v/>
                </c:pt>
                <c:pt idx="2736">
                  <c:v/>
                </c:pt>
                <c:pt idx="2737">
                  <c:v/>
                </c:pt>
                <c:pt idx="2738">
                  <c:v/>
                </c:pt>
                <c:pt idx="2739">
                  <c:v/>
                </c:pt>
                <c:pt idx="2740">
                  <c:v/>
                </c:pt>
                <c:pt idx="2741">
                  <c:v/>
                </c:pt>
                <c:pt idx="2742">
                  <c:v/>
                </c:pt>
                <c:pt idx="2743">
                  <c:v/>
                </c:pt>
                <c:pt idx="2744">
                  <c:v/>
                </c:pt>
                <c:pt idx="2745">
                  <c:v/>
                </c:pt>
                <c:pt idx="2746">
                  <c:v/>
                </c:pt>
                <c:pt idx="2747">
                  <c:v/>
                </c:pt>
                <c:pt idx="2748">
                  <c:v/>
                </c:pt>
                <c:pt idx="2749">
                  <c:v/>
                </c:pt>
                <c:pt idx="2750">
                  <c:v/>
                </c:pt>
                <c:pt idx="2751">
                  <c:v/>
                </c:pt>
                <c:pt idx="2752">
                  <c:v/>
                </c:pt>
                <c:pt idx="2753">
                  <c:v/>
                </c:pt>
                <c:pt idx="2754">
                  <c:v/>
                </c:pt>
                <c:pt idx="2755">
                  <c:v/>
                </c:pt>
                <c:pt idx="2756">
                  <c:v/>
                </c:pt>
                <c:pt idx="2757">
                  <c:v/>
                </c:pt>
                <c:pt idx="2758">
                  <c:v/>
                </c:pt>
                <c:pt idx="2759">
                  <c:v/>
                </c:pt>
                <c:pt idx="2760">
                  <c:v/>
                </c:pt>
                <c:pt idx="2761">
                  <c:v/>
                </c:pt>
                <c:pt idx="2762">
                  <c:v/>
                </c:pt>
                <c:pt idx="2763">
                  <c:v/>
                </c:pt>
                <c:pt idx="2764">
                  <c:v/>
                </c:pt>
                <c:pt idx="2765">
                  <c:v/>
                </c:pt>
                <c:pt idx="2766">
                  <c:v/>
                </c:pt>
                <c:pt idx="2767">
                  <c:v/>
                </c:pt>
                <c:pt idx="2768">
                  <c:v/>
                </c:pt>
                <c:pt idx="2769">
                  <c:v/>
                </c:pt>
                <c:pt idx="2770">
                  <c:v/>
                </c:pt>
                <c:pt idx="2771">
                  <c:v/>
                </c:pt>
                <c:pt idx="2772">
                  <c:v/>
                </c:pt>
                <c:pt idx="2773">
                  <c:v/>
                </c:pt>
                <c:pt idx="2774">
                  <c:v/>
                </c:pt>
                <c:pt idx="2775">
                  <c:v/>
                </c:pt>
                <c:pt idx="2776">
                  <c:v/>
                </c:pt>
                <c:pt idx="2777">
                  <c:v/>
                </c:pt>
                <c:pt idx="2778">
                  <c:v/>
                </c:pt>
                <c:pt idx="2779">
                  <c:v/>
                </c:pt>
                <c:pt idx="2780">
                  <c:v/>
                </c:pt>
                <c:pt idx="2781">
                  <c:v/>
                </c:pt>
                <c:pt idx="2782">
                  <c:v/>
                </c:pt>
                <c:pt idx="2783">
                  <c:v/>
                </c:pt>
                <c:pt idx="2784">
                  <c:v/>
                </c:pt>
                <c:pt idx="2785">
                  <c:v/>
                </c:pt>
                <c:pt idx="2786">
                  <c:v/>
                </c:pt>
                <c:pt idx="2787">
                  <c:v/>
                </c:pt>
                <c:pt idx="2788">
                  <c:v/>
                </c:pt>
                <c:pt idx="2789">
                  <c:v/>
                </c:pt>
                <c:pt idx="2790">
                  <c:v/>
                </c:pt>
                <c:pt idx="2791">
                  <c:v/>
                </c:pt>
                <c:pt idx="2792">
                  <c:v/>
                </c:pt>
                <c:pt idx="2793">
                  <c:v/>
                </c:pt>
                <c:pt idx="2794">
                  <c:v/>
                </c:pt>
                <c:pt idx="2795">
                  <c:v/>
                </c:pt>
                <c:pt idx="2796">
                  <c:v/>
                </c:pt>
                <c:pt idx="2797">
                  <c:v/>
                </c:pt>
                <c:pt idx="2798">
                  <c:v/>
                </c:pt>
                <c:pt idx="2799">
                  <c:v/>
                </c:pt>
                <c:pt idx="2800">
                  <c:v/>
                </c:pt>
                <c:pt idx="2801">
                  <c:v/>
                </c:pt>
                <c:pt idx="2802">
                  <c:v/>
                </c:pt>
                <c:pt idx="2803">
                  <c:v/>
                </c:pt>
                <c:pt idx="2804">
                  <c:v/>
                </c:pt>
                <c:pt idx="2805">
                  <c:v/>
                </c:pt>
                <c:pt idx="2806">
                  <c:v/>
                </c:pt>
                <c:pt idx="2807">
                  <c:v/>
                </c:pt>
                <c:pt idx="2808">
                  <c:v/>
                </c:pt>
                <c:pt idx="2809">
                  <c:v/>
                </c:pt>
                <c:pt idx="2810">
                  <c:v/>
                </c:pt>
                <c:pt idx="2811">
                  <c:v/>
                </c:pt>
                <c:pt idx="2812">
                  <c:v/>
                </c:pt>
                <c:pt idx="2813">
                  <c:v/>
                </c:pt>
                <c:pt idx="2814">
                  <c:v/>
                </c:pt>
                <c:pt idx="2815">
                  <c:v/>
                </c:pt>
                <c:pt idx="2816">
                  <c:v/>
                </c:pt>
                <c:pt idx="2817">
                  <c:v/>
                </c:pt>
                <c:pt idx="2818">
                  <c:v/>
                </c:pt>
                <c:pt idx="2819">
                  <c:v/>
                </c:pt>
                <c:pt idx="2820">
                  <c:v/>
                </c:pt>
                <c:pt idx="2821">
                  <c:v/>
                </c:pt>
                <c:pt idx="2822">
                  <c:v/>
                </c:pt>
                <c:pt idx="2823">
                  <c:v/>
                </c:pt>
                <c:pt idx="2824">
                  <c:v/>
                </c:pt>
                <c:pt idx="2825">
                  <c:v/>
                </c:pt>
                <c:pt idx="2826">
                  <c:v/>
                </c:pt>
                <c:pt idx="2827">
                  <c:v/>
                </c:pt>
                <c:pt idx="2828">
                  <c:v/>
                </c:pt>
                <c:pt idx="2829">
                  <c:v/>
                </c:pt>
                <c:pt idx="2830">
                  <c:v/>
                </c:pt>
                <c:pt idx="2831">
                  <c:v/>
                </c:pt>
                <c:pt idx="2832">
                  <c:v/>
                </c:pt>
                <c:pt idx="2833">
                  <c:v/>
                </c:pt>
                <c:pt idx="2834">
                  <c:v/>
                </c:pt>
                <c:pt idx="2835">
                  <c:v/>
                </c:pt>
                <c:pt idx="2836">
                  <c:v/>
                </c:pt>
                <c:pt idx="2837">
                  <c:v/>
                </c:pt>
                <c:pt idx="2838">
                  <c:v/>
                </c:pt>
                <c:pt idx="2839">
                  <c:v/>
                </c:pt>
                <c:pt idx="2840">
                  <c:v/>
                </c:pt>
                <c:pt idx="2841">
                  <c:v/>
                </c:pt>
                <c:pt idx="2842">
                  <c:v/>
                </c:pt>
                <c:pt idx="2843">
                  <c:v/>
                </c:pt>
                <c:pt idx="2844">
                  <c:v/>
                </c:pt>
                <c:pt idx="2845">
                  <c:v/>
                </c:pt>
                <c:pt idx="2846">
                  <c:v/>
                </c:pt>
                <c:pt idx="2847">
                  <c:v/>
                </c:pt>
                <c:pt idx="2848">
                  <c:v/>
                </c:pt>
                <c:pt idx="2849">
                  <c:v/>
                </c:pt>
                <c:pt idx="2850">
                  <c:v/>
                </c:pt>
                <c:pt idx="2851">
                  <c:v/>
                </c:pt>
                <c:pt idx="2852">
                  <c:v/>
                </c:pt>
                <c:pt idx="2853">
                  <c:v/>
                </c:pt>
                <c:pt idx="2854">
                  <c:v/>
                </c:pt>
                <c:pt idx="2855">
                  <c:v/>
                </c:pt>
                <c:pt idx="2856">
                  <c:v/>
                </c:pt>
                <c:pt idx="2857">
                  <c:v/>
                </c:pt>
                <c:pt idx="2858">
                  <c:v/>
                </c:pt>
                <c:pt idx="2859">
                  <c:v/>
                </c:pt>
                <c:pt idx="2860">
                  <c:v/>
                </c:pt>
                <c:pt idx="2861">
                  <c:v/>
                </c:pt>
                <c:pt idx="2862">
                  <c:v/>
                </c:pt>
                <c:pt idx="2863">
                  <c:v/>
                </c:pt>
                <c:pt idx="2864">
                  <c:v/>
                </c:pt>
                <c:pt idx="2865">
                  <c:v/>
                </c:pt>
                <c:pt idx="2866">
                  <c:v/>
                </c:pt>
                <c:pt idx="2867">
                  <c:v/>
                </c:pt>
                <c:pt idx="2868">
                  <c:v/>
                </c:pt>
                <c:pt idx="2869">
                  <c:v/>
                </c:pt>
                <c:pt idx="2870">
                  <c:v/>
                </c:pt>
                <c:pt idx="2871">
                  <c:v/>
                </c:pt>
                <c:pt idx="2872">
                  <c:v/>
                </c:pt>
                <c:pt idx="2873">
                  <c:v/>
                </c:pt>
                <c:pt idx="2874">
                  <c:v/>
                </c:pt>
                <c:pt idx="2875">
                  <c:v/>
                </c:pt>
                <c:pt idx="2876">
                  <c:v/>
                </c:pt>
                <c:pt idx="2877">
                  <c:v/>
                </c:pt>
                <c:pt idx="2878">
                  <c:v/>
                </c:pt>
                <c:pt idx="2879">
                  <c:v/>
                </c:pt>
                <c:pt idx="2880">
                  <c:v/>
                </c:pt>
                <c:pt idx="2881">
                  <c:v/>
                </c:pt>
                <c:pt idx="2882">
                  <c:v/>
                </c:pt>
                <c:pt idx="2883">
                  <c:v/>
                </c:pt>
                <c:pt idx="2884">
                  <c:v/>
                </c:pt>
                <c:pt idx="2885">
                  <c:v/>
                </c:pt>
                <c:pt idx="2886">
                  <c:v/>
                </c:pt>
                <c:pt idx="2887">
                  <c:v/>
                </c:pt>
                <c:pt idx="2888">
                  <c:v/>
                </c:pt>
                <c:pt idx="2889">
                  <c:v/>
                </c:pt>
                <c:pt idx="2890">
                  <c:v/>
                </c:pt>
                <c:pt idx="2891">
                  <c:v/>
                </c:pt>
                <c:pt idx="2892">
                  <c:v/>
                </c:pt>
                <c:pt idx="2893">
                  <c:v/>
                </c:pt>
                <c:pt idx="2894">
                  <c:v/>
                </c:pt>
                <c:pt idx="2895">
                  <c:v/>
                </c:pt>
                <c:pt idx="2896">
                  <c:v/>
                </c:pt>
                <c:pt idx="2897">
                  <c:v/>
                </c:pt>
                <c:pt idx="2898">
                  <c:v/>
                </c:pt>
                <c:pt idx="2899">
                  <c:v/>
                </c:pt>
                <c:pt idx="2900">
                  <c:v/>
                </c:pt>
                <c:pt idx="2901">
                  <c:v/>
                </c:pt>
                <c:pt idx="2902">
                  <c:v/>
                </c:pt>
                <c:pt idx="2903">
                  <c:v/>
                </c:pt>
                <c:pt idx="2904">
                  <c:v/>
                </c:pt>
                <c:pt idx="2905">
                  <c:v/>
                </c:pt>
                <c:pt idx="2906">
                  <c:v/>
                </c:pt>
                <c:pt idx="2907">
                  <c:v/>
                </c:pt>
                <c:pt idx="2908">
                  <c:v/>
                </c:pt>
                <c:pt idx="2909">
                  <c:v/>
                </c:pt>
                <c:pt idx="2910">
                  <c:v/>
                </c:pt>
                <c:pt idx="2911">
                  <c:v/>
                </c:pt>
                <c:pt idx="2912">
                  <c:v/>
                </c:pt>
                <c:pt idx="2913">
                  <c:v/>
                </c:pt>
                <c:pt idx="2914">
                  <c:v/>
                </c:pt>
                <c:pt idx="2915">
                  <c:v/>
                </c:pt>
                <c:pt idx="2916">
                  <c:v/>
                </c:pt>
                <c:pt idx="2917">
                  <c:v/>
                </c:pt>
                <c:pt idx="2918">
                  <c:v/>
                </c:pt>
                <c:pt idx="2919">
                  <c:v/>
                </c:pt>
                <c:pt idx="2920">
                  <c:v/>
                </c:pt>
                <c:pt idx="2921">
                  <c:v/>
                </c:pt>
                <c:pt idx="2922">
                  <c:v/>
                </c:pt>
                <c:pt idx="2923">
                  <c:v/>
                </c:pt>
                <c:pt idx="2924">
                  <c:v/>
                </c:pt>
                <c:pt idx="2925">
                  <c:v/>
                </c:pt>
                <c:pt idx="2926">
                  <c:v/>
                </c:pt>
                <c:pt idx="2927">
                  <c:v/>
                </c:pt>
                <c:pt idx="2928">
                  <c:v/>
                </c:pt>
                <c:pt idx="2929">
                  <c:v/>
                </c:pt>
                <c:pt idx="2930">
                  <c:v/>
                </c:pt>
                <c:pt idx="2931">
                  <c:v/>
                </c:pt>
                <c:pt idx="2932">
                  <c:v/>
                </c:pt>
                <c:pt idx="2933">
                  <c:v/>
                </c:pt>
                <c:pt idx="2934">
                  <c:v/>
                </c:pt>
                <c:pt idx="2935">
                  <c:v/>
                </c:pt>
                <c:pt idx="2936">
                  <c:v/>
                </c:pt>
                <c:pt idx="2937">
                  <c:v/>
                </c:pt>
                <c:pt idx="2938">
                  <c:v/>
                </c:pt>
                <c:pt idx="2939">
                  <c:v/>
                </c:pt>
                <c:pt idx="2940">
                  <c:v/>
                </c:pt>
                <c:pt idx="2941">
                  <c:v/>
                </c:pt>
                <c:pt idx="2942">
                  <c:v/>
                </c:pt>
                <c:pt idx="2943">
                  <c:v/>
                </c:pt>
                <c:pt idx="2944">
                  <c:v/>
                </c:pt>
                <c:pt idx="2945">
                  <c:v/>
                </c:pt>
                <c:pt idx="2946">
                  <c:v/>
                </c:pt>
                <c:pt idx="2947">
                  <c:v/>
                </c:pt>
                <c:pt idx="2948">
                  <c:v/>
                </c:pt>
                <c:pt idx="2949">
                  <c:v/>
                </c:pt>
                <c:pt idx="2950">
                  <c:v/>
                </c:pt>
                <c:pt idx="2951">
                  <c:v/>
                </c:pt>
                <c:pt idx="2952">
                  <c:v/>
                </c:pt>
                <c:pt idx="2953">
                  <c:v/>
                </c:pt>
                <c:pt idx="2954">
                  <c:v/>
                </c:pt>
                <c:pt idx="2955">
                  <c:v/>
                </c:pt>
                <c:pt idx="2956">
                  <c:v/>
                </c:pt>
                <c:pt idx="2957">
                  <c:v/>
                </c:pt>
                <c:pt idx="2958">
                  <c:v/>
                </c:pt>
                <c:pt idx="2959">
                  <c:v/>
                </c:pt>
                <c:pt idx="2960">
                  <c:v/>
                </c:pt>
                <c:pt idx="2961">
                  <c:v/>
                </c:pt>
                <c:pt idx="2962">
                  <c:v/>
                </c:pt>
                <c:pt idx="2963">
                  <c:v/>
                </c:pt>
                <c:pt idx="2964">
                  <c:v/>
                </c:pt>
                <c:pt idx="2965">
                  <c:v/>
                </c:pt>
                <c:pt idx="2966">
                  <c:v/>
                </c:pt>
                <c:pt idx="2967">
                  <c:v/>
                </c:pt>
                <c:pt idx="2968">
                  <c:v/>
                </c:pt>
                <c:pt idx="2969">
                  <c:v/>
                </c:pt>
                <c:pt idx="2970">
                  <c:v/>
                </c:pt>
                <c:pt idx="2971">
                  <c:v/>
                </c:pt>
                <c:pt idx="2972">
                  <c:v/>
                </c:pt>
                <c:pt idx="2973">
                  <c:v/>
                </c:pt>
                <c:pt idx="2974">
                  <c:v/>
                </c:pt>
                <c:pt idx="2975">
                  <c:v/>
                </c:pt>
                <c:pt idx="2976">
                  <c:v/>
                </c:pt>
                <c:pt idx="2977">
                  <c:v/>
                </c:pt>
                <c:pt idx="2978">
                  <c:v/>
                </c:pt>
                <c:pt idx="2979">
                  <c:v/>
                </c:pt>
                <c:pt idx="2980">
                  <c:v/>
                </c:pt>
                <c:pt idx="2981">
                  <c:v/>
                </c:pt>
                <c:pt idx="2982">
                  <c:v/>
                </c:pt>
                <c:pt idx="2983">
                  <c:v/>
                </c:pt>
                <c:pt idx="2984">
                  <c:v/>
                </c:pt>
                <c:pt idx="2985">
                  <c:v/>
                </c:pt>
                <c:pt idx="2986">
                  <c:v/>
                </c:pt>
                <c:pt idx="2987">
                  <c:v/>
                </c:pt>
                <c:pt idx="2988">
                  <c:v/>
                </c:pt>
                <c:pt idx="2989">
                  <c:v/>
                </c:pt>
                <c:pt idx="2990">
                  <c:v/>
                </c:pt>
                <c:pt idx="2991">
                  <c:v/>
                </c:pt>
                <c:pt idx="2992">
                  <c:v/>
                </c:pt>
                <c:pt idx="2993">
                  <c:v/>
                </c:pt>
                <c:pt idx="2994">
                  <c:v/>
                </c:pt>
                <c:pt idx="2995">
                  <c:v/>
                </c:pt>
                <c:pt idx="2996">
                  <c:v/>
                </c:pt>
                <c:pt idx="2997">
                  <c:v/>
                </c:pt>
                <c:pt idx="2998">
                  <c:v/>
                </c:pt>
                <c:pt idx="2999">
                  <c:v/>
                </c:pt>
                <c:pt idx="3000">
                  <c:v/>
                </c:pt>
                <c:pt idx="3001">
                  <c:v/>
                </c:pt>
                <c:pt idx="3002">
                  <c:v/>
                </c:pt>
                <c:pt idx="3003">
                  <c:v/>
                </c:pt>
                <c:pt idx="3004">
                  <c:v/>
                </c:pt>
                <c:pt idx="3005">
                  <c:v/>
                </c:pt>
                <c:pt idx="3006">
                  <c:v/>
                </c:pt>
                <c:pt idx="3007">
                  <c:v/>
                </c:pt>
                <c:pt idx="3008">
                  <c:v/>
                </c:pt>
                <c:pt idx="3009">
                  <c:v/>
                </c:pt>
                <c:pt idx="3010">
                  <c:v/>
                </c:pt>
                <c:pt idx="3011">
                  <c:v/>
                </c:pt>
                <c:pt idx="3012">
                  <c:v/>
                </c:pt>
                <c:pt idx="3013">
                  <c:v/>
                </c:pt>
                <c:pt idx="3014">
                  <c:v/>
                </c:pt>
                <c:pt idx="3015">
                  <c:v/>
                </c:pt>
                <c:pt idx="3016">
                  <c:v/>
                </c:pt>
                <c:pt idx="3017">
                  <c:v/>
                </c:pt>
                <c:pt idx="3018">
                  <c:v/>
                </c:pt>
                <c:pt idx="3019">
                  <c:v/>
                </c:pt>
                <c:pt idx="3020">
                  <c:v/>
                </c:pt>
                <c:pt idx="3021">
                  <c:v/>
                </c:pt>
                <c:pt idx="3022">
                  <c:v/>
                </c:pt>
                <c:pt idx="3023">
                  <c:v/>
                </c:pt>
                <c:pt idx="3024">
                  <c:v/>
                </c:pt>
                <c:pt idx="3025">
                  <c:v/>
                </c:pt>
                <c:pt idx="3026">
                  <c:v/>
                </c:pt>
                <c:pt idx="3027">
                  <c:v/>
                </c:pt>
                <c:pt idx="3028">
                  <c:v/>
                </c:pt>
                <c:pt idx="3029">
                  <c:v/>
                </c:pt>
                <c:pt idx="3030">
                  <c:v/>
                </c:pt>
                <c:pt idx="3031">
                  <c:v/>
                </c:pt>
                <c:pt idx="3032">
                  <c:v/>
                </c:pt>
                <c:pt idx="3033">
                  <c:v/>
                </c:pt>
                <c:pt idx="3034">
                  <c:v/>
                </c:pt>
                <c:pt idx="3035">
                  <c:v/>
                </c:pt>
                <c:pt idx="3036">
                  <c:v/>
                </c:pt>
                <c:pt idx="3037">
                  <c:v/>
                </c:pt>
                <c:pt idx="3038">
                  <c:v/>
                </c:pt>
                <c:pt idx="3039">
                  <c:v/>
                </c:pt>
                <c:pt idx="3040">
                  <c:v/>
                </c:pt>
                <c:pt idx="3041">
                  <c:v/>
                </c:pt>
                <c:pt idx="3042">
                  <c:v/>
                </c:pt>
                <c:pt idx="3043">
                  <c:v/>
                </c:pt>
                <c:pt idx="3044">
                  <c:v/>
                </c:pt>
                <c:pt idx="3045">
                  <c:v/>
                </c:pt>
                <c:pt idx="3046">
                  <c:v/>
                </c:pt>
                <c:pt idx="3047">
                  <c:v/>
                </c:pt>
                <c:pt idx="3048">
                  <c:v/>
                </c:pt>
                <c:pt idx="3049">
                  <c:v/>
                </c:pt>
                <c:pt idx="3050">
                  <c:v/>
                </c:pt>
                <c:pt idx="3051">
                  <c:v/>
                </c:pt>
                <c:pt idx="3052">
                  <c:v/>
                </c:pt>
                <c:pt idx="3053">
                  <c:v/>
                </c:pt>
                <c:pt idx="3054">
                  <c:v/>
                </c:pt>
                <c:pt idx="3055">
                  <c:v/>
                </c:pt>
                <c:pt idx="3056">
                  <c:v/>
                </c:pt>
                <c:pt idx="3057">
                  <c:v/>
                </c:pt>
                <c:pt idx="3058">
                  <c:v/>
                </c:pt>
                <c:pt idx="3059">
                  <c:v/>
                </c:pt>
                <c:pt idx="3060">
                  <c:v/>
                </c:pt>
                <c:pt idx="3061">
                  <c:v/>
                </c:pt>
                <c:pt idx="3062">
                  <c:v/>
                </c:pt>
                <c:pt idx="3063">
                  <c:v/>
                </c:pt>
                <c:pt idx="3064">
                  <c:v/>
                </c:pt>
                <c:pt idx="3065">
                  <c:v/>
                </c:pt>
                <c:pt idx="3066">
                  <c:v/>
                </c:pt>
                <c:pt idx="3067">
                  <c:v/>
                </c:pt>
                <c:pt idx="3068">
                  <c:v/>
                </c:pt>
                <c:pt idx="3069">
                  <c:v/>
                </c:pt>
                <c:pt idx="3070">
                  <c:v/>
                </c:pt>
                <c:pt idx="3071">
                  <c:v/>
                </c:pt>
                <c:pt idx="3072">
                  <c:v/>
                </c:pt>
                <c:pt idx="3073">
                  <c:v/>
                </c:pt>
                <c:pt idx="3074">
                  <c:v/>
                </c:pt>
                <c:pt idx="3075">
                  <c:v/>
                </c:pt>
                <c:pt idx="3076">
                  <c:v/>
                </c:pt>
                <c:pt idx="3077">
                  <c:v/>
                </c:pt>
                <c:pt idx="3078">
                  <c:v/>
                </c:pt>
                <c:pt idx="3079">
                  <c:v/>
                </c:pt>
                <c:pt idx="3080">
                  <c:v/>
                </c:pt>
                <c:pt idx="3081">
                  <c:v/>
                </c:pt>
                <c:pt idx="3082">
                  <c:v/>
                </c:pt>
                <c:pt idx="3083">
                  <c:v/>
                </c:pt>
                <c:pt idx="3084">
                  <c:v/>
                </c:pt>
                <c:pt idx="3085">
                  <c:v/>
                </c:pt>
                <c:pt idx="3086">
                  <c:v/>
                </c:pt>
                <c:pt idx="3087">
                  <c:v/>
                </c:pt>
                <c:pt idx="3088">
                  <c:v/>
                </c:pt>
                <c:pt idx="3089">
                  <c:v/>
                </c:pt>
                <c:pt idx="3090">
                  <c:v/>
                </c:pt>
                <c:pt idx="3091">
                  <c:v/>
                </c:pt>
                <c:pt idx="3092">
                  <c:v/>
                </c:pt>
                <c:pt idx="3093">
                  <c:v/>
                </c:pt>
                <c:pt idx="3094">
                  <c:v/>
                </c:pt>
                <c:pt idx="3095">
                  <c:v/>
                </c:pt>
                <c:pt idx="3096">
                  <c:v/>
                </c:pt>
                <c:pt idx="3097">
                  <c:v/>
                </c:pt>
                <c:pt idx="3098">
                  <c:v/>
                </c:pt>
                <c:pt idx="3099">
                  <c:v/>
                </c:pt>
                <c:pt idx="3100">
                  <c:v/>
                </c:pt>
                <c:pt idx="3101">
                  <c:v/>
                </c:pt>
                <c:pt idx="3102">
                  <c:v/>
                </c:pt>
                <c:pt idx="3103">
                  <c:v/>
                </c:pt>
                <c:pt idx="3104">
                  <c:v/>
                </c:pt>
                <c:pt idx="3105">
                  <c:v/>
                </c:pt>
                <c:pt idx="3106">
                  <c:v/>
                </c:pt>
                <c:pt idx="3107">
                  <c:v/>
                </c:pt>
                <c:pt idx="3108">
                  <c:v/>
                </c:pt>
                <c:pt idx="3109">
                  <c:v/>
                </c:pt>
                <c:pt idx="3110">
                  <c:v/>
                </c:pt>
                <c:pt idx="3111">
                  <c:v/>
                </c:pt>
                <c:pt idx="3112">
                  <c:v/>
                </c:pt>
                <c:pt idx="3113">
                  <c:v/>
                </c:pt>
                <c:pt idx="3114">
                  <c:v/>
                </c:pt>
                <c:pt idx="3115">
                  <c:v/>
                </c:pt>
                <c:pt idx="3116">
                  <c:v/>
                </c:pt>
                <c:pt idx="3117">
                  <c:v/>
                </c:pt>
                <c:pt idx="3118">
                  <c:v/>
                </c:pt>
                <c:pt idx="3119">
                  <c:v/>
                </c:pt>
                <c:pt idx="3120">
                  <c:v/>
                </c:pt>
                <c:pt idx="3121">
                  <c:v/>
                </c:pt>
                <c:pt idx="3122">
                  <c:v/>
                </c:pt>
                <c:pt idx="3123">
                  <c:v/>
                </c:pt>
                <c:pt idx="3124">
                  <c:v/>
                </c:pt>
                <c:pt idx="3125">
                  <c:v/>
                </c:pt>
                <c:pt idx="3126">
                  <c:v/>
                </c:pt>
                <c:pt idx="3127">
                  <c:v/>
                </c:pt>
                <c:pt idx="3128">
                  <c:v/>
                </c:pt>
                <c:pt idx="3129">
                  <c:v/>
                </c:pt>
                <c:pt idx="3130">
                  <c:v/>
                </c:pt>
                <c:pt idx="3131">
                  <c:v/>
                </c:pt>
                <c:pt idx="3132">
                  <c:v/>
                </c:pt>
                <c:pt idx="3133">
                  <c:v/>
                </c:pt>
                <c:pt idx="3134">
                  <c:v/>
                </c:pt>
                <c:pt idx="3135">
                  <c:v/>
                </c:pt>
                <c:pt idx="3136">
                  <c:v/>
                </c:pt>
                <c:pt idx="3137">
                  <c:v/>
                </c:pt>
                <c:pt idx="3138">
                  <c:v/>
                </c:pt>
                <c:pt idx="3139">
                  <c:v/>
                </c:pt>
                <c:pt idx="3140">
                  <c:v/>
                </c:pt>
                <c:pt idx="3141">
                  <c:v/>
                </c:pt>
                <c:pt idx="3142">
                  <c:v/>
                </c:pt>
                <c:pt idx="3143">
                  <c:v/>
                </c:pt>
                <c:pt idx="3144">
                  <c:v/>
                </c:pt>
                <c:pt idx="3145">
                  <c:v/>
                </c:pt>
                <c:pt idx="3146">
                  <c:v/>
                </c:pt>
                <c:pt idx="3147">
                  <c:v/>
                </c:pt>
                <c:pt idx="3148">
                  <c:v/>
                </c:pt>
                <c:pt idx="3149">
                  <c:v/>
                </c:pt>
                <c:pt idx="3150">
                  <c:v/>
                </c:pt>
                <c:pt idx="3151">
                  <c:v/>
                </c:pt>
                <c:pt idx="3152">
                  <c:v/>
                </c:pt>
                <c:pt idx="3153">
                  <c:v/>
                </c:pt>
                <c:pt idx="3154">
                  <c:v/>
                </c:pt>
                <c:pt idx="3155">
                  <c:v/>
                </c:pt>
                <c:pt idx="3156">
                  <c:v/>
                </c:pt>
                <c:pt idx="3157">
                  <c:v/>
                </c:pt>
                <c:pt idx="3158">
                  <c:v/>
                </c:pt>
                <c:pt idx="3159">
                  <c:v/>
                </c:pt>
                <c:pt idx="3160">
                  <c:v/>
                </c:pt>
                <c:pt idx="3161">
                  <c:v/>
                </c:pt>
                <c:pt idx="3162">
                  <c:v/>
                </c:pt>
                <c:pt idx="3163">
                  <c:v/>
                </c:pt>
                <c:pt idx="3164">
                  <c:v/>
                </c:pt>
                <c:pt idx="3165">
                  <c:v/>
                </c:pt>
                <c:pt idx="3166">
                  <c:v/>
                </c:pt>
                <c:pt idx="3167">
                  <c:v/>
                </c:pt>
                <c:pt idx="3168">
                  <c:v/>
                </c:pt>
                <c:pt idx="3169">
                  <c:v/>
                </c:pt>
                <c:pt idx="3170">
                  <c:v/>
                </c:pt>
                <c:pt idx="3171">
                  <c:v/>
                </c:pt>
                <c:pt idx="3172">
                  <c:v/>
                </c:pt>
                <c:pt idx="3173">
                  <c:v/>
                </c:pt>
                <c:pt idx="3174">
                  <c:v/>
                </c:pt>
                <c:pt idx="3175">
                  <c:v/>
                </c:pt>
                <c:pt idx="3176">
                  <c:v/>
                </c:pt>
                <c:pt idx="3177">
                  <c:v/>
                </c:pt>
                <c:pt idx="3178">
                  <c:v/>
                </c:pt>
                <c:pt idx="3179">
                  <c:v/>
                </c:pt>
                <c:pt idx="3180">
                  <c:v/>
                </c:pt>
                <c:pt idx="3181">
                  <c:v/>
                </c:pt>
                <c:pt idx="3182">
                  <c:v/>
                </c:pt>
                <c:pt idx="3183">
                  <c:v/>
                </c:pt>
                <c:pt idx="3184">
                  <c:v/>
                </c:pt>
                <c:pt idx="3185">
                  <c:v/>
                </c:pt>
                <c:pt idx="3186">
                  <c:v/>
                </c:pt>
                <c:pt idx="3187">
                  <c:v/>
                </c:pt>
                <c:pt idx="3188">
                  <c:v/>
                </c:pt>
                <c:pt idx="3189">
                  <c:v/>
                </c:pt>
                <c:pt idx="3190">
                  <c:v/>
                </c:pt>
                <c:pt idx="3191">
                  <c:v/>
                </c:pt>
                <c:pt idx="3192">
                  <c:v/>
                </c:pt>
                <c:pt idx="3193">
                  <c:v/>
                </c:pt>
                <c:pt idx="3194">
                  <c:v/>
                </c:pt>
                <c:pt idx="3195">
                  <c:v/>
                </c:pt>
                <c:pt idx="3196">
                  <c:v/>
                </c:pt>
                <c:pt idx="3197">
                  <c:v/>
                </c:pt>
                <c:pt idx="3198">
                  <c:v/>
                </c:pt>
                <c:pt idx="3199">
                  <c:v/>
                </c:pt>
                <c:pt idx="3200">
                  <c:v/>
                </c:pt>
                <c:pt idx="3201">
                  <c:v/>
                </c:pt>
                <c:pt idx="3202">
                  <c:v/>
                </c:pt>
                <c:pt idx="3203">
                  <c:v/>
                </c:pt>
                <c:pt idx="3204">
                  <c:v/>
                </c:pt>
                <c:pt idx="3205">
                  <c:v/>
                </c:pt>
                <c:pt idx="3206">
                  <c:v/>
                </c:pt>
                <c:pt idx="3207">
                  <c:v/>
                </c:pt>
                <c:pt idx="3208">
                  <c:v/>
                </c:pt>
                <c:pt idx="3209">
                  <c:v/>
                </c:pt>
                <c:pt idx="3210">
                  <c:v/>
                </c:pt>
                <c:pt idx="3211">
                  <c:v/>
                </c:pt>
                <c:pt idx="3212">
                  <c:v/>
                </c:pt>
                <c:pt idx="3213">
                  <c:v/>
                </c:pt>
                <c:pt idx="3214">
                  <c:v/>
                </c:pt>
                <c:pt idx="3215">
                  <c:v/>
                </c:pt>
                <c:pt idx="3216">
                  <c:v/>
                </c:pt>
                <c:pt idx="3217">
                  <c:v/>
                </c:pt>
                <c:pt idx="3218">
                  <c:v/>
                </c:pt>
                <c:pt idx="3219">
                  <c:v/>
                </c:pt>
                <c:pt idx="3220">
                  <c:v/>
                </c:pt>
                <c:pt idx="3221">
                  <c:v/>
                </c:pt>
                <c:pt idx="3222">
                  <c:v/>
                </c:pt>
                <c:pt idx="3223">
                  <c:v/>
                </c:pt>
                <c:pt idx="3224">
                  <c:v/>
                </c:pt>
                <c:pt idx="3225">
                  <c:v/>
                </c:pt>
                <c:pt idx="3226">
                  <c:v/>
                </c:pt>
                <c:pt idx="3227">
                  <c:v/>
                </c:pt>
                <c:pt idx="3228">
                  <c:v/>
                </c:pt>
                <c:pt idx="3229">
                  <c:v/>
                </c:pt>
                <c:pt idx="3230">
                  <c:v/>
                </c:pt>
                <c:pt idx="3231">
                  <c:v/>
                </c:pt>
                <c:pt idx="3232">
                  <c:v/>
                </c:pt>
                <c:pt idx="3233">
                  <c:v/>
                </c:pt>
                <c:pt idx="3234">
                  <c:v/>
                </c:pt>
                <c:pt idx="3235">
                  <c:v/>
                </c:pt>
                <c:pt idx="3236">
                  <c:v/>
                </c:pt>
                <c:pt idx="3237">
                  <c:v/>
                </c:pt>
                <c:pt idx="3238">
                  <c:v/>
                </c:pt>
                <c:pt idx="3239">
                  <c:v/>
                </c:pt>
                <c:pt idx="3240">
                  <c:v/>
                </c:pt>
                <c:pt idx="3241">
                  <c:v/>
                </c:pt>
                <c:pt idx="3242">
                  <c:v/>
                </c:pt>
                <c:pt idx="3243">
                  <c:v/>
                </c:pt>
                <c:pt idx="3244">
                  <c:v/>
                </c:pt>
                <c:pt idx="3245">
                  <c:v/>
                </c:pt>
                <c:pt idx="3246">
                  <c:v/>
                </c:pt>
                <c:pt idx="3247">
                  <c:v/>
                </c:pt>
                <c:pt idx="3248">
                  <c:v/>
                </c:pt>
                <c:pt idx="3249">
                  <c:v/>
                </c:pt>
                <c:pt idx="3250">
                  <c:v/>
                </c:pt>
                <c:pt idx="3251">
                  <c:v/>
                </c:pt>
                <c:pt idx="3252">
                  <c:v/>
                </c:pt>
                <c:pt idx="3253">
                  <c:v/>
                </c:pt>
                <c:pt idx="3254">
                  <c:v/>
                </c:pt>
                <c:pt idx="3255">
                  <c:v/>
                </c:pt>
                <c:pt idx="3256">
                  <c:v/>
                </c:pt>
                <c:pt idx="3257">
                  <c:v/>
                </c:pt>
                <c:pt idx="3258">
                  <c:v/>
                </c:pt>
                <c:pt idx="3259">
                  <c:v/>
                </c:pt>
                <c:pt idx="3260">
                  <c:v/>
                </c:pt>
                <c:pt idx="3261">
                  <c:v/>
                </c:pt>
                <c:pt idx="3262">
                  <c:v/>
                </c:pt>
                <c:pt idx="3263">
                  <c:v/>
                </c:pt>
                <c:pt idx="3264">
                  <c:v/>
                </c:pt>
                <c:pt idx="3265">
                  <c:v/>
                </c:pt>
                <c:pt idx="3266">
                  <c:v/>
                </c:pt>
                <c:pt idx="3267">
                  <c:v/>
                </c:pt>
                <c:pt idx="3268">
                  <c:v/>
                </c:pt>
                <c:pt idx="3269">
                  <c:v/>
                </c:pt>
                <c:pt idx="3270">
                  <c:v/>
                </c:pt>
                <c:pt idx="3271">
                  <c:v/>
                </c:pt>
                <c:pt idx="3272">
                  <c:v/>
                </c:pt>
                <c:pt idx="3273">
                  <c:v/>
                </c:pt>
                <c:pt idx="3274">
                  <c:v/>
                </c:pt>
                <c:pt idx="3275">
                  <c:v/>
                </c:pt>
                <c:pt idx="3276">
                  <c:v/>
                </c:pt>
                <c:pt idx="3277">
                  <c:v/>
                </c:pt>
                <c:pt idx="3278">
                  <c:v/>
                </c:pt>
                <c:pt idx="3279">
                  <c:v/>
                </c:pt>
                <c:pt idx="3280">
                  <c:v/>
                </c:pt>
                <c:pt idx="3281">
                  <c:v/>
                </c:pt>
                <c:pt idx="3282">
                  <c:v/>
                </c:pt>
                <c:pt idx="3283">
                  <c:v/>
                </c:pt>
                <c:pt idx="3284">
                  <c:v/>
                </c:pt>
                <c:pt idx="3285">
                  <c:v/>
                </c:pt>
                <c:pt idx="3286">
                  <c:v/>
                </c:pt>
                <c:pt idx="3287">
                  <c:v/>
                </c:pt>
                <c:pt idx="3288">
                  <c:v/>
                </c:pt>
                <c:pt idx="3289">
                  <c:v/>
                </c:pt>
                <c:pt idx="3290">
                  <c:v/>
                </c:pt>
                <c:pt idx="3291">
                  <c:v/>
                </c:pt>
                <c:pt idx="3292">
                  <c:v/>
                </c:pt>
                <c:pt idx="3293">
                  <c:v/>
                </c:pt>
                <c:pt idx="3294">
                  <c:v/>
                </c:pt>
                <c:pt idx="3295">
                  <c:v/>
                </c:pt>
                <c:pt idx="3296">
                  <c:v/>
                </c:pt>
                <c:pt idx="3297">
                  <c:v/>
                </c:pt>
                <c:pt idx="3298">
                  <c:v/>
                </c:pt>
                <c:pt idx="3299">
                  <c:v/>
                </c:pt>
                <c:pt idx="3300">
                  <c:v/>
                </c:pt>
                <c:pt idx="3301">
                  <c:v/>
                </c:pt>
                <c:pt idx="3302">
                  <c:v/>
                </c:pt>
                <c:pt idx="3303">
                  <c:v/>
                </c:pt>
                <c:pt idx="3304">
                  <c:v/>
                </c:pt>
                <c:pt idx="3305">
                  <c:v/>
                </c:pt>
                <c:pt idx="3306">
                  <c:v/>
                </c:pt>
                <c:pt idx="3307">
                  <c:v/>
                </c:pt>
                <c:pt idx="3308">
                  <c:v/>
                </c:pt>
                <c:pt idx="3309">
                  <c:v/>
                </c:pt>
                <c:pt idx="3310">
                  <c:v/>
                </c:pt>
                <c:pt idx="3311">
                  <c:v/>
                </c:pt>
                <c:pt idx="3312">
                  <c:v/>
                </c:pt>
                <c:pt idx="3313">
                  <c:v/>
                </c:pt>
                <c:pt idx="3314">
                  <c:v/>
                </c:pt>
                <c:pt idx="3315">
                  <c:v/>
                </c:pt>
                <c:pt idx="3316">
                  <c:v/>
                </c:pt>
                <c:pt idx="3317">
                  <c:v/>
                </c:pt>
                <c:pt idx="3318">
                  <c:v/>
                </c:pt>
                <c:pt idx="3319">
                  <c:v/>
                </c:pt>
                <c:pt idx="3320">
                  <c:v/>
                </c:pt>
                <c:pt idx="3321">
                  <c:v/>
                </c:pt>
                <c:pt idx="3322">
                  <c:v/>
                </c:pt>
                <c:pt idx="3323">
                  <c:v/>
                </c:pt>
                <c:pt idx="3324">
                  <c:v/>
                </c:pt>
                <c:pt idx="3325">
                  <c:v/>
                </c:pt>
                <c:pt idx="3326">
                  <c:v/>
                </c:pt>
                <c:pt idx="3327">
                  <c:v/>
                </c:pt>
                <c:pt idx="3328">
                  <c:v/>
                </c:pt>
                <c:pt idx="3329">
                  <c:v/>
                </c:pt>
                <c:pt idx="3330">
                  <c:v/>
                </c:pt>
                <c:pt idx="3331">
                  <c:v/>
                </c:pt>
                <c:pt idx="3332">
                  <c:v/>
                </c:pt>
                <c:pt idx="3333">
                  <c:v/>
                </c:pt>
                <c:pt idx="3334">
                  <c:v/>
                </c:pt>
                <c:pt idx="3335">
                  <c:v/>
                </c:pt>
                <c:pt idx="3336">
                  <c:v/>
                </c:pt>
                <c:pt idx="3337">
                  <c:v/>
                </c:pt>
                <c:pt idx="3338">
                  <c:v/>
                </c:pt>
                <c:pt idx="3339">
                  <c:v/>
                </c:pt>
                <c:pt idx="3340">
                  <c:v/>
                </c:pt>
                <c:pt idx="3341">
                  <c:v/>
                </c:pt>
                <c:pt idx="3342">
                  <c:v/>
                </c:pt>
                <c:pt idx="3343">
                  <c:v/>
                </c:pt>
                <c:pt idx="3344">
                  <c:v/>
                </c:pt>
                <c:pt idx="3345">
                  <c:v/>
                </c:pt>
                <c:pt idx="3346">
                  <c:v/>
                </c:pt>
                <c:pt idx="3347">
                  <c:v/>
                </c:pt>
                <c:pt idx="3348">
                  <c:v/>
                </c:pt>
                <c:pt idx="3349">
                  <c:v/>
                </c:pt>
                <c:pt idx="3350">
                  <c:v/>
                </c:pt>
                <c:pt idx="3351">
                  <c:v/>
                </c:pt>
                <c:pt idx="3352">
                  <c:v/>
                </c:pt>
                <c:pt idx="3353">
                  <c:v/>
                </c:pt>
                <c:pt idx="3354">
                  <c:v/>
                </c:pt>
                <c:pt idx="3355">
                  <c:v/>
                </c:pt>
                <c:pt idx="3356">
                  <c:v/>
                </c:pt>
                <c:pt idx="3357">
                  <c:v/>
                </c:pt>
                <c:pt idx="3358">
                  <c:v/>
                </c:pt>
                <c:pt idx="3359">
                  <c:v/>
                </c:pt>
                <c:pt idx="3360">
                  <c:v/>
                </c:pt>
                <c:pt idx="3361">
                  <c:v/>
                </c:pt>
                <c:pt idx="3362">
                  <c:v/>
                </c:pt>
                <c:pt idx="3363">
                  <c:v/>
                </c:pt>
                <c:pt idx="3364">
                  <c:v/>
                </c:pt>
                <c:pt idx="3365">
                  <c:v/>
                </c:pt>
                <c:pt idx="3366">
                  <c:v/>
                </c:pt>
                <c:pt idx="3367">
                  <c:v/>
                </c:pt>
                <c:pt idx="3368">
                  <c:v/>
                </c:pt>
                <c:pt idx="3369">
                  <c:v/>
                </c:pt>
                <c:pt idx="3370">
                  <c:v/>
                </c:pt>
                <c:pt idx="3371">
                  <c:v/>
                </c:pt>
                <c:pt idx="3372">
                  <c:v/>
                </c:pt>
                <c:pt idx="3373">
                  <c:v/>
                </c:pt>
                <c:pt idx="3374">
                  <c:v/>
                </c:pt>
                <c:pt idx="3375">
                  <c:v/>
                </c:pt>
                <c:pt idx="3376">
                  <c:v/>
                </c:pt>
                <c:pt idx="3377">
                  <c:v/>
                </c:pt>
                <c:pt idx="3378">
                  <c:v/>
                </c:pt>
                <c:pt idx="3379">
                  <c:v/>
                </c:pt>
                <c:pt idx="3380">
                  <c:v/>
                </c:pt>
                <c:pt idx="3381">
                  <c:v/>
                </c:pt>
                <c:pt idx="3382">
                  <c:v/>
                </c:pt>
                <c:pt idx="3383">
                  <c:v/>
                </c:pt>
                <c:pt idx="3384">
                  <c:v/>
                </c:pt>
                <c:pt idx="3385">
                  <c:v/>
                </c:pt>
                <c:pt idx="3386">
                  <c:v/>
                </c:pt>
                <c:pt idx="3387">
                  <c:v/>
                </c:pt>
                <c:pt idx="3388">
                  <c:v/>
                </c:pt>
                <c:pt idx="3389">
                  <c:v/>
                </c:pt>
                <c:pt idx="3390">
                  <c:v/>
                </c:pt>
                <c:pt idx="3391">
                  <c:v/>
                </c:pt>
                <c:pt idx="3392">
                  <c:v/>
                </c:pt>
                <c:pt idx="3393">
                  <c:v/>
                </c:pt>
                <c:pt idx="3394">
                  <c:v/>
                </c:pt>
                <c:pt idx="3395">
                  <c:v/>
                </c:pt>
                <c:pt idx="3396">
                  <c:v/>
                </c:pt>
                <c:pt idx="3397">
                  <c:v/>
                </c:pt>
                <c:pt idx="3398">
                  <c:v/>
                </c:pt>
                <c:pt idx="3399">
                  <c:v/>
                </c:pt>
                <c:pt idx="3400">
                  <c:v/>
                </c:pt>
                <c:pt idx="3401">
                  <c:v/>
                </c:pt>
                <c:pt idx="3402">
                  <c:v/>
                </c:pt>
                <c:pt idx="3403">
                  <c:v/>
                </c:pt>
                <c:pt idx="3404">
                  <c:v/>
                </c:pt>
                <c:pt idx="3405">
                  <c:v/>
                </c:pt>
                <c:pt idx="3406">
                  <c:v/>
                </c:pt>
                <c:pt idx="3407">
                  <c:v/>
                </c:pt>
                <c:pt idx="3408">
                  <c:v/>
                </c:pt>
                <c:pt idx="3409">
                  <c:v/>
                </c:pt>
                <c:pt idx="3410">
                  <c:v/>
                </c:pt>
                <c:pt idx="3411">
                  <c:v/>
                </c:pt>
                <c:pt idx="3412">
                  <c:v/>
                </c:pt>
                <c:pt idx="3413">
                  <c:v/>
                </c:pt>
                <c:pt idx="3414">
                  <c:v/>
                </c:pt>
                <c:pt idx="3415">
                  <c:v/>
                </c:pt>
                <c:pt idx="3416">
                  <c:v/>
                </c:pt>
                <c:pt idx="3417">
                  <c:v/>
                </c:pt>
                <c:pt idx="3418">
                  <c:v/>
                </c:pt>
                <c:pt idx="3419">
                  <c:v/>
                </c:pt>
                <c:pt idx="3420">
                  <c:v/>
                </c:pt>
                <c:pt idx="3421">
                  <c:v/>
                </c:pt>
                <c:pt idx="3422">
                  <c:v/>
                </c:pt>
                <c:pt idx="3423">
                  <c:v/>
                </c:pt>
                <c:pt idx="3424">
                  <c:v/>
                </c:pt>
                <c:pt idx="3425">
                  <c:v/>
                </c:pt>
                <c:pt idx="3426">
                  <c:v/>
                </c:pt>
                <c:pt idx="3427">
                  <c:v/>
                </c:pt>
                <c:pt idx="3428">
                  <c:v/>
                </c:pt>
                <c:pt idx="3429">
                  <c:v/>
                </c:pt>
                <c:pt idx="3430">
                  <c:v/>
                </c:pt>
                <c:pt idx="3431">
                  <c:v/>
                </c:pt>
                <c:pt idx="3432">
                  <c:v/>
                </c:pt>
                <c:pt idx="3433">
                  <c:v/>
                </c:pt>
                <c:pt idx="3434">
                  <c:v/>
                </c:pt>
                <c:pt idx="3435">
                  <c:v/>
                </c:pt>
                <c:pt idx="3436">
                  <c:v/>
                </c:pt>
                <c:pt idx="3437">
                  <c:v/>
                </c:pt>
                <c:pt idx="3438">
                  <c:v/>
                </c:pt>
                <c:pt idx="3439">
                  <c:v/>
                </c:pt>
                <c:pt idx="3440">
                  <c:v/>
                </c:pt>
                <c:pt idx="3441">
                  <c:v/>
                </c:pt>
                <c:pt idx="3442">
                  <c:v/>
                </c:pt>
                <c:pt idx="3443">
                  <c:v/>
                </c:pt>
                <c:pt idx="3444">
                  <c:v/>
                </c:pt>
                <c:pt idx="3445">
                  <c:v/>
                </c:pt>
                <c:pt idx="3446">
                  <c:v/>
                </c:pt>
                <c:pt idx="3447">
                  <c:v/>
                </c:pt>
                <c:pt idx="3448">
                  <c:v/>
                </c:pt>
                <c:pt idx="3449">
                  <c:v/>
                </c:pt>
                <c:pt idx="3450">
                  <c:v/>
                </c:pt>
                <c:pt idx="3451">
                  <c:v/>
                </c:pt>
                <c:pt idx="3452">
                  <c:v/>
                </c:pt>
                <c:pt idx="3453">
                  <c:v/>
                </c:pt>
                <c:pt idx="3454">
                  <c:v/>
                </c:pt>
                <c:pt idx="3455">
                  <c:v/>
                </c:pt>
                <c:pt idx="3456">
                  <c:v/>
                </c:pt>
                <c:pt idx="3457">
                  <c:v/>
                </c:pt>
                <c:pt idx="3458">
                  <c:v/>
                </c:pt>
                <c:pt idx="3459">
                  <c:v/>
                </c:pt>
                <c:pt idx="3460">
                  <c:v/>
                </c:pt>
                <c:pt idx="3461">
                  <c:v/>
                </c:pt>
                <c:pt idx="3462">
                  <c:v/>
                </c:pt>
                <c:pt idx="3463">
                  <c:v/>
                </c:pt>
                <c:pt idx="3464">
                  <c:v/>
                </c:pt>
                <c:pt idx="3465">
                  <c:v/>
                </c:pt>
                <c:pt idx="3466">
                  <c:v/>
                </c:pt>
                <c:pt idx="3467">
                  <c:v/>
                </c:pt>
                <c:pt idx="3468">
                  <c:v/>
                </c:pt>
                <c:pt idx="3469">
                  <c:v/>
                </c:pt>
                <c:pt idx="3470">
                  <c:v/>
                </c:pt>
                <c:pt idx="3471">
                  <c:v/>
                </c:pt>
                <c:pt idx="3472">
                  <c:v/>
                </c:pt>
                <c:pt idx="3473">
                  <c:v/>
                </c:pt>
                <c:pt idx="3474">
                  <c:v/>
                </c:pt>
                <c:pt idx="3475">
                  <c:v/>
                </c:pt>
                <c:pt idx="3476">
                  <c:v/>
                </c:pt>
                <c:pt idx="3477">
                  <c:v/>
                </c:pt>
                <c:pt idx="3478">
                  <c:v/>
                </c:pt>
                <c:pt idx="3479">
                  <c:v/>
                </c:pt>
                <c:pt idx="3480">
                  <c:v/>
                </c:pt>
                <c:pt idx="3481">
                  <c:v/>
                </c:pt>
                <c:pt idx="3482">
                  <c:v/>
                </c:pt>
                <c:pt idx="3483">
                  <c:v/>
                </c:pt>
                <c:pt idx="3484">
                  <c:v/>
                </c:pt>
                <c:pt idx="3485">
                  <c:v/>
                </c:pt>
                <c:pt idx="3486">
                  <c:v/>
                </c:pt>
                <c:pt idx="3487">
                  <c:v/>
                </c:pt>
                <c:pt idx="3488">
                  <c:v/>
                </c:pt>
                <c:pt idx="3489">
                  <c:v/>
                </c:pt>
                <c:pt idx="3490">
                  <c:v/>
                </c:pt>
                <c:pt idx="3491">
                  <c:v/>
                </c:pt>
                <c:pt idx="3492">
                  <c:v/>
                </c:pt>
                <c:pt idx="3493">
                  <c:v/>
                </c:pt>
                <c:pt idx="3494">
                  <c:v/>
                </c:pt>
                <c:pt idx="3495">
                  <c:v/>
                </c:pt>
                <c:pt idx="3496">
                  <c:v/>
                </c:pt>
                <c:pt idx="3497">
                  <c:v/>
                </c:pt>
                <c:pt idx="3498">
                  <c:v/>
                </c:pt>
                <c:pt idx="3499">
                  <c:v/>
                </c:pt>
                <c:pt idx="3500">
                  <c:v/>
                </c:pt>
                <c:pt idx="3501">
                  <c:v/>
                </c:pt>
                <c:pt idx="3502">
                  <c:v/>
                </c:pt>
                <c:pt idx="3503">
                  <c:v/>
                </c:pt>
                <c:pt idx="3504">
                  <c:v/>
                </c:pt>
                <c:pt idx="3505">
                  <c:v/>
                </c:pt>
                <c:pt idx="3506">
                  <c:v/>
                </c:pt>
                <c:pt idx="3507">
                  <c:v/>
                </c:pt>
                <c:pt idx="3508">
                  <c:v/>
                </c:pt>
                <c:pt idx="3509">
                  <c:v/>
                </c:pt>
                <c:pt idx="3510">
                  <c:v/>
                </c:pt>
                <c:pt idx="3511">
                  <c:v/>
                </c:pt>
                <c:pt idx="3512">
                  <c:v/>
                </c:pt>
                <c:pt idx="3513">
                  <c:v/>
                </c:pt>
                <c:pt idx="3514">
                  <c:v/>
                </c:pt>
                <c:pt idx="3515">
                  <c:v/>
                </c:pt>
                <c:pt idx="3516">
                  <c:v/>
                </c:pt>
                <c:pt idx="3517">
                  <c:v/>
                </c:pt>
                <c:pt idx="3518">
                  <c:v/>
                </c:pt>
                <c:pt idx="3519">
                  <c:v/>
                </c:pt>
                <c:pt idx="3520">
                  <c:v/>
                </c:pt>
                <c:pt idx="3521">
                  <c:v/>
                </c:pt>
                <c:pt idx="3522">
                  <c:v/>
                </c:pt>
                <c:pt idx="3523">
                  <c:v/>
                </c:pt>
                <c:pt idx="3524">
                  <c:v/>
                </c:pt>
                <c:pt idx="3525">
                  <c:v/>
                </c:pt>
                <c:pt idx="3526">
                  <c:v/>
                </c:pt>
                <c:pt idx="3527">
                  <c:v/>
                </c:pt>
                <c:pt idx="3528">
                  <c:v/>
                </c:pt>
                <c:pt idx="3529">
                  <c:v/>
                </c:pt>
                <c:pt idx="3530">
                  <c:v/>
                </c:pt>
                <c:pt idx="3531">
                  <c:v/>
                </c:pt>
                <c:pt idx="3532">
                  <c:v/>
                </c:pt>
                <c:pt idx="3533">
                  <c:v/>
                </c:pt>
                <c:pt idx="3534">
                  <c:v/>
                </c:pt>
                <c:pt idx="3535">
                  <c:v/>
                </c:pt>
                <c:pt idx="3536">
                  <c:v/>
                </c:pt>
                <c:pt idx="3537">
                  <c:v/>
                </c:pt>
                <c:pt idx="3538">
                  <c:v/>
                </c:pt>
                <c:pt idx="3539">
                  <c:v/>
                </c:pt>
                <c:pt idx="3540">
                  <c:v/>
                </c:pt>
                <c:pt idx="3541">
                  <c:v/>
                </c:pt>
                <c:pt idx="3542">
                  <c:v/>
                </c:pt>
                <c:pt idx="3543">
                  <c:v/>
                </c:pt>
                <c:pt idx="3544">
                  <c:v/>
                </c:pt>
                <c:pt idx="3545">
                  <c:v/>
                </c:pt>
                <c:pt idx="3546">
                  <c:v/>
                </c:pt>
                <c:pt idx="3547">
                  <c:v/>
                </c:pt>
                <c:pt idx="3548">
                  <c:v/>
                </c:pt>
                <c:pt idx="3549">
                  <c:v/>
                </c:pt>
                <c:pt idx="3550">
                  <c:v/>
                </c:pt>
                <c:pt idx="3551">
                  <c:v/>
                </c:pt>
                <c:pt idx="3552">
                  <c:v/>
                </c:pt>
                <c:pt idx="3553">
                  <c:v/>
                </c:pt>
                <c:pt idx="3554">
                  <c:v/>
                </c:pt>
                <c:pt idx="3555">
                  <c:v/>
                </c:pt>
                <c:pt idx="3556">
                  <c:v/>
                </c:pt>
                <c:pt idx="3557">
                  <c:v/>
                </c:pt>
                <c:pt idx="3558">
                  <c:v/>
                </c:pt>
                <c:pt idx="3559">
                  <c:v/>
                </c:pt>
                <c:pt idx="3560">
                  <c:v/>
                </c:pt>
                <c:pt idx="3561">
                  <c:v/>
                </c:pt>
                <c:pt idx="3562">
                  <c:v/>
                </c:pt>
                <c:pt idx="3563">
                  <c:v/>
                </c:pt>
                <c:pt idx="3564">
                  <c:v/>
                </c:pt>
                <c:pt idx="3565">
                  <c:v/>
                </c:pt>
                <c:pt idx="3566">
                  <c:v/>
                </c:pt>
                <c:pt idx="3567">
                  <c:v/>
                </c:pt>
                <c:pt idx="3568">
                  <c:v/>
                </c:pt>
                <c:pt idx="3569">
                  <c:v/>
                </c:pt>
                <c:pt idx="3570">
                  <c:v/>
                </c:pt>
                <c:pt idx="3571">
                  <c:v/>
                </c:pt>
                <c:pt idx="3572">
                  <c:v/>
                </c:pt>
                <c:pt idx="3573">
                  <c:v/>
                </c:pt>
                <c:pt idx="3574">
                  <c:v/>
                </c:pt>
                <c:pt idx="3575">
                  <c:v/>
                </c:pt>
                <c:pt idx="3576">
                  <c:v/>
                </c:pt>
                <c:pt idx="3577">
                  <c:v/>
                </c:pt>
                <c:pt idx="3578">
                  <c:v/>
                </c:pt>
                <c:pt idx="3579">
                  <c:v/>
                </c:pt>
                <c:pt idx="3580">
                  <c:v/>
                </c:pt>
                <c:pt idx="3581">
                  <c:v/>
                </c:pt>
                <c:pt idx="3582">
                  <c:v/>
                </c:pt>
                <c:pt idx="3583">
                  <c:v/>
                </c:pt>
                <c:pt idx="3584">
                  <c:v/>
                </c:pt>
                <c:pt idx="3585">
                  <c:v/>
                </c:pt>
                <c:pt idx="3586">
                  <c:v/>
                </c:pt>
                <c:pt idx="3587">
                  <c:v/>
                </c:pt>
                <c:pt idx="3588">
                  <c:v/>
                </c:pt>
                <c:pt idx="3589">
                  <c:v/>
                </c:pt>
                <c:pt idx="3590">
                  <c:v/>
                </c:pt>
                <c:pt idx="3591">
                  <c:v/>
                </c:pt>
                <c:pt idx="3592">
                  <c:v/>
                </c:pt>
                <c:pt idx="3593">
                  <c:v/>
                </c:pt>
                <c:pt idx="3594">
                  <c:v/>
                </c:pt>
                <c:pt idx="3595">
                  <c:v/>
                </c:pt>
                <c:pt idx="3596">
                  <c:v/>
                </c:pt>
                <c:pt idx="3597">
                  <c:v/>
                </c:pt>
                <c:pt idx="3598">
                  <c:v/>
                </c:pt>
                <c:pt idx="3599">
                  <c:v/>
                </c:pt>
                <c:pt idx="3600">
                  <c:v/>
                </c:pt>
                <c:pt idx="3601">
                  <c:v/>
                </c:pt>
                <c:pt idx="3602">
                  <c:v/>
                </c:pt>
                <c:pt idx="3603">
                  <c:v/>
                </c:pt>
                <c:pt idx="3604">
                  <c:v/>
                </c:pt>
                <c:pt idx="3605">
                  <c:v/>
                </c:pt>
                <c:pt idx="3606">
                  <c:v/>
                </c:pt>
                <c:pt idx="3607">
                  <c:v/>
                </c:pt>
                <c:pt idx="3608">
                  <c:v/>
                </c:pt>
                <c:pt idx="3609">
                  <c:v/>
                </c:pt>
                <c:pt idx="3610">
                  <c:v/>
                </c:pt>
                <c:pt idx="3611">
                  <c:v/>
                </c:pt>
                <c:pt idx="3612">
                  <c:v/>
                </c:pt>
                <c:pt idx="3613">
                  <c:v/>
                </c:pt>
                <c:pt idx="3614">
                  <c:v/>
                </c:pt>
                <c:pt idx="3615">
                  <c:v/>
                </c:pt>
                <c:pt idx="3616">
                  <c:v/>
                </c:pt>
                <c:pt idx="3617">
                  <c:v/>
                </c:pt>
                <c:pt idx="3618">
                  <c:v/>
                </c:pt>
                <c:pt idx="3619">
                  <c:v/>
                </c:pt>
                <c:pt idx="3620">
                  <c:v/>
                </c:pt>
                <c:pt idx="3621">
                  <c:v/>
                </c:pt>
                <c:pt idx="3622">
                  <c:v/>
                </c:pt>
                <c:pt idx="3623">
                  <c:v/>
                </c:pt>
                <c:pt idx="3624">
                  <c:v/>
                </c:pt>
                <c:pt idx="3625">
                  <c:v/>
                </c:pt>
                <c:pt idx="3626">
                  <c:v/>
                </c:pt>
                <c:pt idx="3627">
                  <c:v/>
                </c:pt>
                <c:pt idx="3628">
                  <c:v/>
                </c:pt>
                <c:pt idx="3629">
                  <c:v/>
                </c:pt>
                <c:pt idx="3630">
                  <c:v/>
                </c:pt>
                <c:pt idx="3631">
                  <c:v/>
                </c:pt>
                <c:pt idx="3632">
                  <c:v/>
                </c:pt>
                <c:pt idx="3633">
                  <c:v/>
                </c:pt>
                <c:pt idx="3634">
                  <c:v/>
                </c:pt>
                <c:pt idx="3635">
                  <c:v/>
                </c:pt>
                <c:pt idx="3636">
                  <c:v/>
                </c:pt>
                <c:pt idx="3637">
                  <c:v/>
                </c:pt>
                <c:pt idx="3638">
                  <c:v/>
                </c:pt>
                <c:pt idx="3639">
                  <c:v/>
                </c:pt>
                <c:pt idx="3640">
                  <c:v/>
                </c:pt>
                <c:pt idx="3641">
                  <c:v/>
                </c:pt>
                <c:pt idx="3642">
                  <c:v/>
                </c:pt>
                <c:pt idx="3643">
                  <c:v/>
                </c:pt>
                <c:pt idx="3644">
                  <c:v/>
                </c:pt>
                <c:pt idx="3645">
                  <c:v/>
                </c:pt>
                <c:pt idx="3646">
                  <c:v/>
                </c:pt>
                <c:pt idx="3647">
                  <c:v/>
                </c:pt>
                <c:pt idx="3648">
                  <c:v/>
                </c:pt>
                <c:pt idx="3649">
                  <c:v/>
                </c:pt>
                <c:pt idx="3650">
                  <c:v/>
                </c:pt>
                <c:pt idx="3651">
                  <c:v/>
                </c:pt>
                <c:pt idx="3652">
                  <c:v/>
                </c:pt>
                <c:pt idx="3653">
                  <c:v/>
                </c:pt>
                <c:pt idx="3654">
                  <c:v/>
                </c:pt>
                <c:pt idx="3655">
                  <c:v/>
                </c:pt>
                <c:pt idx="3656">
                  <c:v/>
                </c:pt>
                <c:pt idx="3657">
                  <c:v/>
                </c:pt>
                <c:pt idx="3658">
                  <c:v/>
                </c:pt>
                <c:pt idx="3659">
                  <c:v/>
                </c:pt>
                <c:pt idx="3660">
                  <c:v/>
                </c:pt>
                <c:pt idx="3661">
                  <c:v/>
                </c:pt>
                <c:pt idx="3662">
                  <c:v/>
                </c:pt>
                <c:pt idx="3663">
                  <c:v/>
                </c:pt>
                <c:pt idx="3664">
                  <c:v/>
                </c:pt>
                <c:pt idx="3665">
                  <c:v/>
                </c:pt>
                <c:pt idx="3666">
                  <c:v/>
                </c:pt>
                <c:pt idx="3667">
                  <c:v/>
                </c:pt>
                <c:pt idx="3668">
                  <c:v/>
                </c:pt>
                <c:pt idx="3669">
                  <c:v/>
                </c:pt>
                <c:pt idx="3670">
                  <c:v/>
                </c:pt>
                <c:pt idx="3671">
                  <c:v/>
                </c:pt>
                <c:pt idx="3672">
                  <c:v/>
                </c:pt>
                <c:pt idx="3673">
                  <c:v/>
                </c:pt>
                <c:pt idx="3674">
                  <c:v/>
                </c:pt>
                <c:pt idx="3675">
                  <c:v/>
                </c:pt>
                <c:pt idx="3676">
                  <c:v/>
                </c:pt>
                <c:pt idx="3677">
                  <c:v/>
                </c:pt>
                <c:pt idx="3678">
                  <c:v/>
                </c:pt>
                <c:pt idx="3679">
                  <c:v/>
                </c:pt>
                <c:pt idx="3680">
                  <c:v/>
                </c:pt>
                <c:pt idx="3681">
                  <c:v/>
                </c:pt>
                <c:pt idx="3682">
                  <c:v/>
                </c:pt>
                <c:pt idx="3683">
                  <c:v/>
                </c:pt>
                <c:pt idx="3684">
                  <c:v/>
                </c:pt>
                <c:pt idx="3685">
                  <c:v/>
                </c:pt>
                <c:pt idx="3686">
                  <c:v/>
                </c:pt>
                <c:pt idx="3687">
                  <c:v/>
                </c:pt>
                <c:pt idx="3688">
                  <c:v/>
                </c:pt>
                <c:pt idx="3689">
                  <c:v/>
                </c:pt>
                <c:pt idx="3690">
                  <c:v/>
                </c:pt>
                <c:pt idx="3691">
                  <c:v/>
                </c:pt>
                <c:pt idx="3692">
                  <c:v/>
                </c:pt>
                <c:pt idx="3693">
                  <c:v/>
                </c:pt>
                <c:pt idx="3694">
                  <c:v/>
                </c:pt>
                <c:pt idx="3695">
                  <c:v/>
                </c:pt>
                <c:pt idx="3696">
                  <c:v/>
                </c:pt>
                <c:pt idx="3697">
                  <c:v/>
                </c:pt>
                <c:pt idx="3698">
                  <c:v/>
                </c:pt>
                <c:pt idx="3699">
                  <c:v/>
                </c:pt>
                <c:pt idx="3700">
                  <c:v/>
                </c:pt>
                <c:pt idx="3701">
                  <c:v/>
                </c:pt>
                <c:pt idx="3702">
                  <c:v/>
                </c:pt>
                <c:pt idx="3703">
                  <c:v/>
                </c:pt>
                <c:pt idx="3704">
                  <c:v/>
                </c:pt>
                <c:pt idx="3705">
                  <c:v/>
                </c:pt>
                <c:pt idx="3706">
                  <c:v/>
                </c:pt>
                <c:pt idx="3707">
                  <c:v/>
                </c:pt>
                <c:pt idx="3708">
                  <c:v/>
                </c:pt>
                <c:pt idx="3709">
                  <c:v/>
                </c:pt>
                <c:pt idx="3710">
                  <c:v/>
                </c:pt>
                <c:pt idx="3711">
                  <c:v/>
                </c:pt>
                <c:pt idx="3712">
                  <c:v/>
                </c:pt>
                <c:pt idx="3713">
                  <c:v/>
                </c:pt>
                <c:pt idx="3714">
                  <c:v/>
                </c:pt>
                <c:pt idx="3715">
                  <c:v/>
                </c:pt>
                <c:pt idx="3716">
                  <c:v/>
                </c:pt>
                <c:pt idx="3717">
                  <c:v/>
                </c:pt>
                <c:pt idx="3718">
                  <c:v/>
                </c:pt>
                <c:pt idx="3719">
                  <c:v/>
                </c:pt>
                <c:pt idx="3720">
                  <c:v/>
                </c:pt>
                <c:pt idx="3721">
                  <c:v/>
                </c:pt>
                <c:pt idx="3722">
                  <c:v/>
                </c:pt>
                <c:pt idx="3723">
                  <c:v/>
                </c:pt>
                <c:pt idx="3724">
                  <c:v/>
                </c:pt>
                <c:pt idx="3725">
                  <c:v/>
                </c:pt>
                <c:pt idx="3726">
                  <c:v/>
                </c:pt>
                <c:pt idx="3727">
                  <c:v/>
                </c:pt>
                <c:pt idx="3728">
                  <c:v/>
                </c:pt>
                <c:pt idx="3729">
                  <c:v/>
                </c:pt>
                <c:pt idx="3730">
                  <c:v/>
                </c:pt>
                <c:pt idx="3731">
                  <c:v/>
                </c:pt>
                <c:pt idx="3732">
                  <c:v/>
                </c:pt>
                <c:pt idx="3733">
                  <c:v/>
                </c:pt>
                <c:pt idx="3734">
                  <c:v/>
                </c:pt>
                <c:pt idx="3735">
                  <c:v/>
                </c:pt>
                <c:pt idx="3736">
                  <c:v/>
                </c:pt>
                <c:pt idx="3737">
                  <c:v/>
                </c:pt>
                <c:pt idx="3738">
                  <c:v/>
                </c:pt>
                <c:pt idx="3739">
                  <c:v/>
                </c:pt>
                <c:pt idx="3740">
                  <c:v/>
                </c:pt>
                <c:pt idx="3741">
                  <c:v/>
                </c:pt>
                <c:pt idx="3742">
                  <c:v/>
                </c:pt>
                <c:pt idx="3743">
                  <c:v/>
                </c:pt>
                <c:pt idx="3744">
                  <c:v/>
                </c:pt>
                <c:pt idx="3745">
                  <c:v/>
                </c:pt>
                <c:pt idx="3746">
                  <c:v/>
                </c:pt>
                <c:pt idx="3747">
                  <c:v/>
                </c:pt>
                <c:pt idx="3748">
                  <c:v/>
                </c:pt>
                <c:pt idx="3749">
                  <c:v/>
                </c:pt>
                <c:pt idx="3750">
                  <c:v/>
                </c:pt>
                <c:pt idx="3751">
                  <c:v/>
                </c:pt>
                <c:pt idx="3752">
                  <c:v/>
                </c:pt>
                <c:pt idx="3753">
                  <c:v/>
                </c:pt>
                <c:pt idx="3754">
                  <c:v/>
                </c:pt>
                <c:pt idx="3755">
                  <c:v/>
                </c:pt>
                <c:pt idx="3756">
                  <c:v/>
                </c:pt>
                <c:pt idx="3757">
                  <c:v/>
                </c:pt>
                <c:pt idx="3758">
                  <c:v/>
                </c:pt>
                <c:pt idx="3759">
                  <c:v/>
                </c:pt>
                <c:pt idx="3760">
                  <c:v/>
                </c:pt>
                <c:pt idx="3761">
                  <c:v/>
                </c:pt>
                <c:pt idx="3762">
                  <c:v/>
                </c:pt>
                <c:pt idx="3763">
                  <c:v/>
                </c:pt>
                <c:pt idx="3764">
                  <c:v/>
                </c:pt>
                <c:pt idx="3765">
                  <c:v/>
                </c:pt>
                <c:pt idx="3766">
                  <c:v/>
                </c:pt>
                <c:pt idx="3767">
                  <c:v/>
                </c:pt>
                <c:pt idx="3768">
                  <c:v/>
                </c:pt>
                <c:pt idx="3769">
                  <c:v/>
                </c:pt>
                <c:pt idx="3770">
                  <c:v/>
                </c:pt>
                <c:pt idx="3771">
                  <c:v/>
                </c:pt>
                <c:pt idx="3772">
                  <c:v/>
                </c:pt>
                <c:pt idx="3773">
                  <c:v/>
                </c:pt>
                <c:pt idx="3774">
                  <c:v/>
                </c:pt>
                <c:pt idx="3775">
                  <c:v/>
                </c:pt>
                <c:pt idx="3776">
                  <c:v/>
                </c:pt>
                <c:pt idx="3777">
                  <c:v/>
                </c:pt>
                <c:pt idx="3778">
                  <c:v/>
                </c:pt>
                <c:pt idx="3779">
                  <c:v/>
                </c:pt>
                <c:pt idx="3780">
                  <c:v/>
                </c:pt>
                <c:pt idx="3781">
                  <c:v/>
                </c:pt>
                <c:pt idx="3782">
                  <c:v/>
                </c:pt>
                <c:pt idx="3783">
                  <c:v/>
                </c:pt>
                <c:pt idx="3784">
                  <c:v/>
                </c:pt>
                <c:pt idx="3785">
                  <c:v/>
                </c:pt>
                <c:pt idx="3786">
                  <c:v/>
                </c:pt>
                <c:pt idx="3787">
                  <c:v/>
                </c:pt>
                <c:pt idx="3788">
                  <c:v/>
                </c:pt>
                <c:pt idx="3789">
                  <c:v/>
                </c:pt>
                <c:pt idx="3790">
                  <c:v/>
                </c:pt>
                <c:pt idx="3791">
                  <c:v/>
                </c:pt>
                <c:pt idx="3792">
                  <c:v/>
                </c:pt>
                <c:pt idx="3793">
                  <c:v/>
                </c:pt>
                <c:pt idx="3794">
                  <c:v/>
                </c:pt>
                <c:pt idx="3795">
                  <c:v/>
                </c:pt>
                <c:pt idx="3796">
                  <c:v/>
                </c:pt>
                <c:pt idx="3797">
                  <c:v/>
                </c:pt>
                <c:pt idx="3798">
                  <c:v/>
                </c:pt>
                <c:pt idx="3799">
                  <c:v/>
                </c:pt>
                <c:pt idx="3800">
                  <c:v/>
                </c:pt>
                <c:pt idx="3801">
                  <c:v/>
                </c:pt>
                <c:pt idx="3802">
                  <c:v/>
                </c:pt>
                <c:pt idx="3803">
                  <c:v/>
                </c:pt>
                <c:pt idx="3804">
                  <c:v/>
                </c:pt>
                <c:pt idx="3805">
                  <c:v/>
                </c:pt>
                <c:pt idx="3806">
                  <c:v/>
                </c:pt>
                <c:pt idx="3807">
                  <c:v/>
                </c:pt>
                <c:pt idx="3808">
                  <c:v/>
                </c:pt>
                <c:pt idx="3809">
                  <c:v/>
                </c:pt>
                <c:pt idx="3810">
                  <c:v/>
                </c:pt>
                <c:pt idx="3811">
                  <c:v/>
                </c:pt>
                <c:pt idx="3812">
                  <c:v/>
                </c:pt>
                <c:pt idx="3813">
                  <c:v/>
                </c:pt>
                <c:pt idx="3814">
                  <c:v/>
                </c:pt>
                <c:pt idx="3815">
                  <c:v/>
                </c:pt>
                <c:pt idx="3816">
                  <c:v/>
                </c:pt>
                <c:pt idx="3817">
                  <c:v/>
                </c:pt>
                <c:pt idx="3818">
                  <c:v/>
                </c:pt>
                <c:pt idx="3819">
                  <c:v/>
                </c:pt>
                <c:pt idx="3820">
                  <c:v/>
                </c:pt>
                <c:pt idx="3821">
                  <c:v/>
                </c:pt>
                <c:pt idx="3822">
                  <c:v/>
                </c:pt>
                <c:pt idx="3823">
                  <c:v/>
                </c:pt>
                <c:pt idx="3824">
                  <c:v/>
                </c:pt>
                <c:pt idx="3825">
                  <c:v/>
                </c:pt>
                <c:pt idx="3826">
                  <c:v/>
                </c:pt>
                <c:pt idx="3827">
                  <c:v/>
                </c:pt>
                <c:pt idx="3828">
                  <c:v/>
                </c:pt>
                <c:pt idx="3829">
                  <c:v/>
                </c:pt>
                <c:pt idx="3830">
                  <c:v/>
                </c:pt>
                <c:pt idx="3831">
                  <c:v/>
                </c:pt>
                <c:pt idx="3832">
                  <c:v/>
                </c:pt>
                <c:pt idx="3833">
                  <c:v/>
                </c:pt>
                <c:pt idx="3834">
                  <c:v/>
                </c:pt>
                <c:pt idx="3835">
                  <c:v/>
                </c:pt>
                <c:pt idx="3836">
                  <c:v/>
                </c:pt>
                <c:pt idx="3837">
                  <c:v/>
                </c:pt>
                <c:pt idx="3838">
                  <c:v/>
                </c:pt>
                <c:pt idx="3839">
                  <c:v/>
                </c:pt>
                <c:pt idx="3840">
                  <c:v/>
                </c:pt>
                <c:pt idx="3841">
                  <c:v/>
                </c:pt>
                <c:pt idx="3842">
                  <c:v/>
                </c:pt>
                <c:pt idx="3843">
                  <c:v/>
                </c:pt>
                <c:pt idx="3844">
                  <c:v/>
                </c:pt>
                <c:pt idx="3845">
                  <c:v/>
                </c:pt>
                <c:pt idx="3846">
                  <c:v/>
                </c:pt>
                <c:pt idx="3847">
                  <c:v/>
                </c:pt>
                <c:pt idx="3848">
                  <c:v/>
                </c:pt>
                <c:pt idx="3849">
                  <c:v/>
                </c:pt>
                <c:pt idx="3850">
                  <c:v/>
                </c:pt>
                <c:pt idx="3851">
                  <c:v/>
                </c:pt>
                <c:pt idx="3852">
                  <c:v/>
                </c:pt>
                <c:pt idx="3853">
                  <c:v/>
                </c:pt>
                <c:pt idx="3854">
                  <c:v/>
                </c:pt>
                <c:pt idx="3855">
                  <c:v/>
                </c:pt>
                <c:pt idx="3856">
                  <c:v/>
                </c:pt>
                <c:pt idx="3857">
                  <c:v/>
                </c:pt>
                <c:pt idx="3858">
                  <c:v/>
                </c:pt>
                <c:pt idx="3859">
                  <c:v/>
                </c:pt>
                <c:pt idx="3860">
                  <c:v/>
                </c:pt>
                <c:pt idx="3861">
                  <c:v/>
                </c:pt>
                <c:pt idx="3862">
                  <c:v/>
                </c:pt>
                <c:pt idx="3863">
                  <c:v/>
                </c:pt>
                <c:pt idx="3864">
                  <c:v/>
                </c:pt>
                <c:pt idx="3865">
                  <c:v/>
                </c:pt>
                <c:pt idx="3866">
                  <c:v/>
                </c:pt>
                <c:pt idx="3867">
                  <c:v/>
                </c:pt>
                <c:pt idx="3868">
                  <c:v/>
                </c:pt>
                <c:pt idx="3869">
                  <c:v/>
                </c:pt>
                <c:pt idx="3870">
                  <c:v/>
                </c:pt>
                <c:pt idx="3871">
                  <c:v/>
                </c:pt>
                <c:pt idx="3872">
                  <c:v/>
                </c:pt>
                <c:pt idx="3873">
                  <c:v/>
                </c:pt>
                <c:pt idx="3874">
                  <c:v/>
                </c:pt>
                <c:pt idx="3875">
                  <c:v/>
                </c:pt>
                <c:pt idx="3876">
                  <c:v/>
                </c:pt>
                <c:pt idx="3877">
                  <c:v/>
                </c:pt>
                <c:pt idx="3878">
                  <c:v/>
                </c:pt>
                <c:pt idx="3879">
                  <c:v/>
                </c:pt>
                <c:pt idx="3880">
                  <c:v/>
                </c:pt>
                <c:pt idx="3881">
                  <c:v/>
                </c:pt>
                <c:pt idx="3882">
                  <c:v/>
                </c:pt>
                <c:pt idx="3883">
                  <c:v/>
                </c:pt>
                <c:pt idx="3884">
                  <c:v/>
                </c:pt>
                <c:pt idx="3885">
                  <c:v/>
                </c:pt>
                <c:pt idx="3886">
                  <c:v/>
                </c:pt>
                <c:pt idx="3887">
                  <c:v/>
                </c:pt>
                <c:pt idx="3888">
                  <c:v/>
                </c:pt>
                <c:pt idx="3889">
                  <c:v/>
                </c:pt>
                <c:pt idx="3890">
                  <c:v/>
                </c:pt>
                <c:pt idx="3891">
                  <c:v/>
                </c:pt>
                <c:pt idx="3892">
                  <c:v/>
                </c:pt>
                <c:pt idx="3893">
                  <c:v/>
                </c:pt>
                <c:pt idx="3894">
                  <c:v/>
                </c:pt>
                <c:pt idx="3895">
                  <c:v/>
                </c:pt>
                <c:pt idx="3896">
                  <c:v/>
                </c:pt>
                <c:pt idx="3897">
                  <c:v/>
                </c:pt>
                <c:pt idx="3898">
                  <c:v/>
                </c:pt>
                <c:pt idx="3899">
                  <c:v/>
                </c:pt>
                <c:pt idx="3900">
                  <c:v/>
                </c:pt>
                <c:pt idx="3901">
                  <c:v/>
                </c:pt>
                <c:pt idx="3902">
                  <c:v/>
                </c:pt>
                <c:pt idx="3903">
                  <c:v/>
                </c:pt>
                <c:pt idx="3904">
                  <c:v/>
                </c:pt>
                <c:pt idx="3905">
                  <c:v/>
                </c:pt>
                <c:pt idx="3906">
                  <c:v/>
                </c:pt>
                <c:pt idx="3907">
                  <c:v/>
                </c:pt>
                <c:pt idx="3908">
                  <c:v/>
                </c:pt>
                <c:pt idx="3909">
                  <c:v/>
                </c:pt>
                <c:pt idx="3910">
                  <c:v/>
                </c:pt>
                <c:pt idx="3911">
                  <c:v/>
                </c:pt>
                <c:pt idx="3912">
                  <c:v/>
                </c:pt>
                <c:pt idx="3913">
                  <c:v/>
                </c:pt>
                <c:pt idx="3914">
                  <c:v/>
                </c:pt>
                <c:pt idx="3915">
                  <c:v/>
                </c:pt>
                <c:pt idx="3916">
                  <c:v/>
                </c:pt>
                <c:pt idx="3917">
                  <c:v/>
                </c:pt>
                <c:pt idx="3918">
                  <c:v/>
                </c:pt>
                <c:pt idx="3919">
                  <c:v/>
                </c:pt>
                <c:pt idx="3920">
                  <c:v/>
                </c:pt>
                <c:pt idx="3921">
                  <c:v/>
                </c:pt>
                <c:pt idx="3922">
                  <c:v/>
                </c:pt>
                <c:pt idx="3923">
                  <c:v/>
                </c:pt>
                <c:pt idx="3924">
                  <c:v/>
                </c:pt>
                <c:pt idx="3925">
                  <c:v/>
                </c:pt>
                <c:pt idx="3926">
                  <c:v/>
                </c:pt>
                <c:pt idx="3927">
                  <c:v/>
                </c:pt>
                <c:pt idx="3928">
                  <c:v/>
                </c:pt>
                <c:pt idx="3929">
                  <c:v/>
                </c:pt>
                <c:pt idx="3930">
                  <c:v/>
                </c:pt>
                <c:pt idx="3931">
                  <c:v/>
                </c:pt>
                <c:pt idx="3932">
                  <c:v/>
                </c:pt>
                <c:pt idx="3933">
                  <c:v/>
                </c:pt>
                <c:pt idx="3934">
                  <c:v/>
                </c:pt>
                <c:pt idx="3935">
                  <c:v/>
                </c:pt>
                <c:pt idx="3936">
                  <c:v/>
                </c:pt>
                <c:pt idx="3937">
                  <c:v/>
                </c:pt>
                <c:pt idx="3938">
                  <c:v/>
                </c:pt>
                <c:pt idx="3939">
                  <c:v/>
                </c:pt>
                <c:pt idx="3940">
                  <c:v/>
                </c:pt>
                <c:pt idx="3941">
                  <c:v/>
                </c:pt>
                <c:pt idx="3942">
                  <c:v/>
                </c:pt>
                <c:pt idx="3943">
                  <c:v/>
                </c:pt>
                <c:pt idx="3944">
                  <c:v/>
                </c:pt>
                <c:pt idx="3945">
                  <c:v/>
                </c:pt>
                <c:pt idx="3946">
                  <c:v/>
                </c:pt>
                <c:pt idx="3947">
                  <c:v/>
                </c:pt>
                <c:pt idx="3948">
                  <c:v/>
                </c:pt>
                <c:pt idx="3949">
                  <c:v/>
                </c:pt>
                <c:pt idx="3950">
                  <c:v/>
                </c:pt>
                <c:pt idx="3951">
                  <c:v/>
                </c:pt>
                <c:pt idx="3952">
                  <c:v/>
                </c:pt>
                <c:pt idx="3953">
                  <c:v/>
                </c:pt>
                <c:pt idx="3954">
                  <c:v/>
                </c:pt>
                <c:pt idx="3955">
                  <c:v/>
                </c:pt>
                <c:pt idx="3956">
                  <c:v/>
                </c:pt>
                <c:pt idx="3957">
                  <c:v/>
                </c:pt>
                <c:pt idx="3958">
                  <c:v/>
                </c:pt>
                <c:pt idx="3959">
                  <c:v/>
                </c:pt>
                <c:pt idx="3960">
                  <c:v/>
                </c:pt>
                <c:pt idx="3961">
                  <c:v/>
                </c:pt>
                <c:pt idx="3962">
                  <c:v/>
                </c:pt>
                <c:pt idx="3963">
                  <c:v/>
                </c:pt>
                <c:pt idx="3964">
                  <c:v/>
                </c:pt>
                <c:pt idx="3965">
                  <c:v/>
                </c:pt>
                <c:pt idx="3966">
                  <c:v/>
                </c:pt>
                <c:pt idx="3967">
                  <c:v/>
                </c:pt>
                <c:pt idx="3968">
                  <c:v/>
                </c:pt>
                <c:pt idx="3969">
                  <c:v/>
                </c:pt>
                <c:pt idx="3970">
                  <c:v/>
                </c:pt>
                <c:pt idx="3971">
                  <c:v/>
                </c:pt>
                <c:pt idx="3972">
                  <c:v/>
                </c:pt>
                <c:pt idx="3973">
                  <c:v/>
                </c:pt>
                <c:pt idx="3974">
                  <c:v/>
                </c:pt>
                <c:pt idx="3975">
                  <c:v/>
                </c:pt>
                <c:pt idx="3976">
                  <c:v/>
                </c:pt>
                <c:pt idx="3977">
                  <c:v/>
                </c:pt>
                <c:pt idx="3978">
                  <c:v/>
                </c:pt>
                <c:pt idx="3979">
                  <c:v/>
                </c:pt>
                <c:pt idx="3980">
                  <c:v/>
                </c:pt>
                <c:pt idx="3981">
                  <c:v/>
                </c:pt>
                <c:pt idx="3982">
                  <c:v/>
                </c:pt>
                <c:pt idx="3983">
                  <c:v/>
                </c:pt>
                <c:pt idx="3984">
                  <c:v/>
                </c:pt>
                <c:pt idx="3985">
                  <c:v/>
                </c:pt>
                <c:pt idx="3986">
                  <c:v/>
                </c:pt>
                <c:pt idx="3987">
                  <c:v/>
                </c:pt>
                <c:pt idx="3988">
                  <c:v/>
                </c:pt>
                <c:pt idx="3989">
                  <c:v/>
                </c:pt>
                <c:pt idx="3990">
                  <c:v/>
                </c:pt>
                <c:pt idx="3991">
                  <c:v/>
                </c:pt>
                <c:pt idx="3992">
                  <c:v/>
                </c:pt>
                <c:pt idx="3993">
                  <c:v/>
                </c:pt>
                <c:pt idx="3994">
                  <c:v/>
                </c:pt>
                <c:pt idx="3995">
                  <c:v/>
                </c:pt>
                <c:pt idx="3996">
                  <c:v/>
                </c:pt>
                <c:pt idx="3997">
                  <c:v/>
                </c:pt>
                <c:pt idx="3998">
                  <c:v/>
                </c:pt>
                <c:pt idx="3999">
                  <c:v/>
                </c:pt>
                <c:pt idx="4000">
                  <c:v/>
                </c:pt>
                <c:pt idx="4001">
                  <c:v/>
                </c:pt>
                <c:pt idx="4002">
                  <c:v/>
                </c:pt>
                <c:pt idx="4003">
                  <c:v/>
                </c:pt>
                <c:pt idx="4004">
                  <c:v/>
                </c:pt>
                <c:pt idx="4005">
                  <c:v/>
                </c:pt>
                <c:pt idx="4006">
                  <c:v/>
                </c:pt>
                <c:pt idx="4007">
                  <c:v/>
                </c:pt>
                <c:pt idx="4008">
                  <c:v/>
                </c:pt>
                <c:pt idx="4009">
                  <c:v/>
                </c:pt>
                <c:pt idx="4010">
                  <c:v/>
                </c:pt>
                <c:pt idx="4011">
                  <c:v/>
                </c:pt>
                <c:pt idx="4012">
                  <c:v/>
                </c:pt>
                <c:pt idx="4013">
                  <c:v/>
                </c:pt>
                <c:pt idx="4014">
                  <c:v/>
                </c:pt>
                <c:pt idx="4015">
                  <c:v/>
                </c:pt>
                <c:pt idx="4016">
                  <c:v/>
                </c:pt>
                <c:pt idx="4017">
                  <c:v/>
                </c:pt>
                <c:pt idx="4018">
                  <c:v/>
                </c:pt>
                <c:pt idx="4019">
                  <c:v/>
                </c:pt>
                <c:pt idx="4020">
                  <c:v/>
                </c:pt>
                <c:pt idx="4021">
                  <c:v/>
                </c:pt>
                <c:pt idx="4022">
                  <c:v/>
                </c:pt>
                <c:pt idx="4023">
                  <c:v/>
                </c:pt>
                <c:pt idx="4024">
                  <c:v/>
                </c:pt>
                <c:pt idx="4025">
                  <c:v/>
                </c:pt>
                <c:pt idx="4026">
                  <c:v/>
                </c:pt>
                <c:pt idx="4027">
                  <c:v/>
                </c:pt>
                <c:pt idx="4028">
                  <c:v/>
                </c:pt>
                <c:pt idx="4029">
                  <c:v/>
                </c:pt>
                <c:pt idx="4030">
                  <c:v/>
                </c:pt>
                <c:pt idx="4031">
                  <c:v/>
                </c:pt>
                <c:pt idx="4032">
                  <c:v/>
                </c:pt>
                <c:pt idx="4033">
                  <c:v/>
                </c:pt>
                <c:pt idx="4034">
                  <c:v/>
                </c:pt>
                <c:pt idx="4035">
                  <c:v/>
                </c:pt>
                <c:pt idx="4036">
                  <c:v/>
                </c:pt>
                <c:pt idx="4037">
                  <c:v/>
                </c:pt>
                <c:pt idx="4038">
                  <c:v/>
                </c:pt>
                <c:pt idx="4039">
                  <c:v/>
                </c:pt>
                <c:pt idx="4040">
                  <c:v/>
                </c:pt>
                <c:pt idx="4041">
                  <c:v/>
                </c:pt>
                <c:pt idx="4042">
                  <c:v/>
                </c:pt>
                <c:pt idx="4043">
                  <c:v/>
                </c:pt>
                <c:pt idx="4044">
                  <c:v/>
                </c:pt>
                <c:pt idx="4045">
                  <c:v/>
                </c:pt>
                <c:pt idx="4046">
                  <c:v/>
                </c:pt>
                <c:pt idx="4047">
                  <c:v/>
                </c:pt>
                <c:pt idx="4048">
                  <c:v/>
                </c:pt>
                <c:pt idx="4049">
                  <c:v/>
                </c:pt>
                <c:pt idx="4050">
                  <c:v/>
                </c:pt>
                <c:pt idx="4051">
                  <c:v/>
                </c:pt>
                <c:pt idx="4052">
                  <c:v/>
                </c:pt>
                <c:pt idx="4053">
                  <c:v/>
                </c:pt>
                <c:pt idx="4054">
                  <c:v/>
                </c:pt>
                <c:pt idx="4055">
                  <c:v/>
                </c:pt>
                <c:pt idx="4056">
                  <c:v/>
                </c:pt>
                <c:pt idx="4057">
                  <c:v/>
                </c:pt>
                <c:pt idx="4058">
                  <c:v/>
                </c:pt>
                <c:pt idx="4059">
                  <c:v/>
                </c:pt>
                <c:pt idx="4060">
                  <c:v/>
                </c:pt>
                <c:pt idx="4061">
                  <c:v/>
                </c:pt>
                <c:pt idx="4062">
                  <c:v/>
                </c:pt>
                <c:pt idx="4063">
                  <c:v/>
                </c:pt>
                <c:pt idx="4064">
                  <c:v/>
                </c:pt>
                <c:pt idx="4065">
                  <c:v/>
                </c:pt>
                <c:pt idx="4066">
                  <c:v/>
                </c:pt>
                <c:pt idx="4067">
                  <c:v/>
                </c:pt>
                <c:pt idx="4068">
                  <c:v/>
                </c:pt>
                <c:pt idx="4069">
                  <c:v/>
                </c:pt>
                <c:pt idx="4070">
                  <c:v/>
                </c:pt>
                <c:pt idx="4071">
                  <c:v/>
                </c:pt>
                <c:pt idx="4072">
                  <c:v/>
                </c:pt>
                <c:pt idx="4073">
                  <c:v/>
                </c:pt>
                <c:pt idx="4074">
                  <c:v/>
                </c:pt>
                <c:pt idx="4075">
                  <c:v/>
                </c:pt>
                <c:pt idx="4076">
                  <c:v/>
                </c:pt>
                <c:pt idx="4077">
                  <c:v/>
                </c:pt>
                <c:pt idx="4078">
                  <c:v/>
                </c:pt>
                <c:pt idx="4079">
                  <c:v/>
                </c:pt>
                <c:pt idx="4080">
                  <c:v/>
                </c:pt>
                <c:pt idx="4081">
                  <c:v/>
                </c:pt>
                <c:pt idx="4082">
                  <c:v/>
                </c:pt>
                <c:pt idx="4083">
                  <c:v/>
                </c:pt>
                <c:pt idx="4084">
                  <c:v/>
                </c:pt>
                <c:pt idx="4085">
                  <c:v/>
                </c:pt>
                <c:pt idx="4086">
                  <c:v/>
                </c:pt>
                <c:pt idx="4087">
                  <c:v/>
                </c:pt>
                <c:pt idx="4088">
                  <c:v/>
                </c:pt>
                <c:pt idx="4089">
                  <c:v/>
                </c:pt>
                <c:pt idx="4090">
                  <c:v/>
                </c:pt>
                <c:pt idx="4091">
                  <c:v/>
                </c:pt>
                <c:pt idx="4092">
                  <c:v/>
                </c:pt>
                <c:pt idx="4093">
                  <c:v/>
                </c:pt>
                <c:pt idx="4094">
                  <c:v/>
                </c:pt>
                <c:pt idx="4095">
                  <c:v/>
                </c:pt>
                <c:pt idx="4096">
                  <c:v/>
                </c:pt>
                <c:pt idx="4097">
                  <c:v/>
                </c:pt>
                <c:pt idx="4098">
                  <c:v/>
                </c:pt>
                <c:pt idx="4099">
                  <c:v/>
                </c:pt>
                <c:pt idx="4100">
                  <c:v/>
                </c:pt>
                <c:pt idx="4101">
                  <c:v/>
                </c:pt>
                <c:pt idx="4102">
                  <c:v/>
                </c:pt>
                <c:pt idx="4103">
                  <c:v/>
                </c:pt>
                <c:pt idx="4104">
                  <c:v/>
                </c:pt>
                <c:pt idx="4105">
                  <c:v/>
                </c:pt>
                <c:pt idx="4106">
                  <c:v/>
                </c:pt>
                <c:pt idx="4107">
                  <c:v/>
                </c:pt>
                <c:pt idx="4108">
                  <c:v/>
                </c:pt>
                <c:pt idx="4109">
                  <c:v/>
                </c:pt>
                <c:pt idx="4110">
                  <c:v/>
                </c:pt>
                <c:pt idx="4111">
                  <c:v/>
                </c:pt>
                <c:pt idx="4112">
                  <c:v/>
                </c:pt>
                <c:pt idx="4113">
                  <c:v/>
                </c:pt>
                <c:pt idx="4114">
                  <c:v/>
                </c:pt>
                <c:pt idx="4115">
                  <c:v/>
                </c:pt>
                <c:pt idx="4116">
                  <c:v/>
                </c:pt>
                <c:pt idx="4117">
                  <c:v/>
                </c:pt>
                <c:pt idx="4118">
                  <c:v/>
                </c:pt>
                <c:pt idx="4119">
                  <c:v/>
                </c:pt>
                <c:pt idx="4120">
                  <c:v/>
                </c:pt>
                <c:pt idx="4121">
                  <c:v/>
                </c:pt>
                <c:pt idx="4122">
                  <c:v/>
                </c:pt>
                <c:pt idx="4123">
                  <c:v/>
                </c:pt>
                <c:pt idx="4124">
                  <c:v/>
                </c:pt>
                <c:pt idx="4125">
                  <c:v/>
                </c:pt>
                <c:pt idx="4126">
                  <c:v/>
                </c:pt>
                <c:pt idx="4127">
                  <c:v/>
                </c:pt>
                <c:pt idx="4128">
                  <c:v/>
                </c:pt>
                <c:pt idx="4129">
                  <c:v/>
                </c:pt>
                <c:pt idx="4130">
                  <c:v/>
                </c:pt>
                <c:pt idx="4131">
                  <c:v/>
                </c:pt>
                <c:pt idx="4132">
                  <c:v/>
                </c:pt>
                <c:pt idx="4133">
                  <c:v/>
                </c:pt>
                <c:pt idx="4134">
                  <c:v/>
                </c:pt>
                <c:pt idx="4135">
                  <c:v/>
                </c:pt>
                <c:pt idx="4136">
                  <c:v/>
                </c:pt>
                <c:pt idx="4137">
                  <c:v/>
                </c:pt>
                <c:pt idx="4138">
                  <c:v/>
                </c:pt>
                <c:pt idx="4139">
                  <c:v/>
                </c:pt>
                <c:pt idx="4140">
                  <c:v/>
                </c:pt>
                <c:pt idx="4141">
                  <c:v/>
                </c:pt>
                <c:pt idx="4142">
                  <c:v/>
                </c:pt>
                <c:pt idx="4143">
                  <c:v/>
                </c:pt>
                <c:pt idx="4144">
                  <c:v/>
                </c:pt>
                <c:pt idx="4145">
                  <c:v/>
                </c:pt>
                <c:pt idx="4146">
                  <c:v/>
                </c:pt>
                <c:pt idx="4147">
                  <c:v/>
                </c:pt>
                <c:pt idx="4148">
                  <c:v/>
                </c:pt>
                <c:pt idx="4149">
                  <c:v/>
                </c:pt>
                <c:pt idx="4150">
                  <c:v/>
                </c:pt>
                <c:pt idx="4151">
                  <c:v/>
                </c:pt>
                <c:pt idx="4152">
                  <c:v/>
                </c:pt>
                <c:pt idx="4153">
                  <c:v/>
                </c:pt>
                <c:pt idx="4154">
                  <c:v/>
                </c:pt>
                <c:pt idx="4155">
                  <c:v/>
                </c:pt>
                <c:pt idx="4156">
                  <c:v/>
                </c:pt>
                <c:pt idx="4157">
                  <c:v/>
                </c:pt>
                <c:pt idx="4158">
                  <c:v/>
                </c:pt>
                <c:pt idx="4159">
                  <c:v/>
                </c:pt>
                <c:pt idx="4160">
                  <c:v/>
                </c:pt>
                <c:pt idx="4161">
                  <c:v/>
                </c:pt>
                <c:pt idx="4162">
                  <c:v/>
                </c:pt>
                <c:pt idx="4163">
                  <c:v/>
                </c:pt>
                <c:pt idx="4164">
                  <c:v/>
                </c:pt>
                <c:pt idx="4165">
                  <c:v/>
                </c:pt>
                <c:pt idx="4166">
                  <c:v/>
                </c:pt>
                <c:pt idx="4167">
                  <c:v/>
                </c:pt>
                <c:pt idx="4168">
                  <c:v/>
                </c:pt>
                <c:pt idx="4169">
                  <c:v/>
                </c:pt>
                <c:pt idx="4170">
                  <c:v/>
                </c:pt>
                <c:pt idx="4171">
                  <c:v/>
                </c:pt>
                <c:pt idx="4172">
                  <c:v/>
                </c:pt>
                <c:pt idx="4173">
                  <c:v/>
                </c:pt>
                <c:pt idx="4174">
                  <c:v/>
                </c:pt>
                <c:pt idx="4175">
                  <c:v/>
                </c:pt>
                <c:pt idx="4176">
                  <c:v/>
                </c:pt>
                <c:pt idx="4177">
                  <c:v/>
                </c:pt>
                <c:pt idx="4178">
                  <c:v/>
                </c:pt>
                <c:pt idx="4179">
                  <c:v/>
                </c:pt>
                <c:pt idx="4180">
                  <c:v/>
                </c:pt>
                <c:pt idx="4181">
                  <c:v/>
                </c:pt>
                <c:pt idx="4182">
                  <c:v/>
                </c:pt>
                <c:pt idx="4183">
                  <c:v/>
                </c:pt>
                <c:pt idx="4184">
                  <c:v/>
                </c:pt>
                <c:pt idx="4185">
                  <c:v/>
                </c:pt>
                <c:pt idx="4186">
                  <c:v/>
                </c:pt>
                <c:pt idx="4187">
                  <c:v/>
                </c:pt>
                <c:pt idx="4188">
                  <c:v/>
                </c:pt>
                <c:pt idx="4189">
                  <c:v/>
                </c:pt>
                <c:pt idx="4190">
                  <c:v/>
                </c:pt>
                <c:pt idx="4191">
                  <c:v/>
                </c:pt>
                <c:pt idx="4192">
                  <c:v/>
                </c:pt>
                <c:pt idx="4193">
                  <c:v/>
                </c:pt>
                <c:pt idx="4194">
                  <c:v/>
                </c:pt>
                <c:pt idx="4195">
                  <c:v/>
                </c:pt>
                <c:pt idx="4196">
                  <c:v/>
                </c:pt>
                <c:pt idx="4197">
                  <c:v/>
                </c:pt>
                <c:pt idx="4198">
                  <c:v/>
                </c:pt>
                <c:pt idx="4199">
                  <c:v/>
                </c:pt>
                <c:pt idx="4200">
                  <c:v/>
                </c:pt>
                <c:pt idx="4201">
                  <c:v/>
                </c:pt>
                <c:pt idx="4202">
                  <c:v/>
                </c:pt>
                <c:pt idx="4203">
                  <c:v/>
                </c:pt>
                <c:pt idx="4204">
                  <c:v/>
                </c:pt>
                <c:pt idx="4205">
                  <c:v/>
                </c:pt>
                <c:pt idx="4206">
                  <c:v/>
                </c:pt>
                <c:pt idx="4207">
                  <c:v/>
                </c:pt>
                <c:pt idx="4208">
                  <c:v/>
                </c:pt>
                <c:pt idx="4209">
                  <c:v/>
                </c:pt>
                <c:pt idx="4210">
                  <c:v/>
                </c:pt>
                <c:pt idx="4211">
                  <c:v/>
                </c:pt>
                <c:pt idx="4212">
                  <c:v/>
                </c:pt>
                <c:pt idx="4213">
                  <c:v/>
                </c:pt>
                <c:pt idx="4214">
                  <c:v/>
                </c:pt>
                <c:pt idx="4215">
                  <c:v/>
                </c:pt>
                <c:pt idx="4216">
                  <c:v/>
                </c:pt>
                <c:pt idx="4217">
                  <c:v/>
                </c:pt>
                <c:pt idx="4218">
                  <c:v/>
                </c:pt>
                <c:pt idx="4219">
                  <c:v/>
                </c:pt>
                <c:pt idx="4220">
                  <c:v/>
                </c:pt>
                <c:pt idx="4221">
                  <c:v/>
                </c:pt>
                <c:pt idx="4222">
                  <c:v/>
                </c:pt>
                <c:pt idx="4223">
                  <c:v/>
                </c:pt>
                <c:pt idx="4224">
                  <c:v/>
                </c:pt>
                <c:pt idx="4225">
                  <c:v/>
                </c:pt>
                <c:pt idx="4226">
                  <c:v/>
                </c:pt>
                <c:pt idx="4227">
                  <c:v/>
                </c:pt>
                <c:pt idx="4228">
                  <c:v/>
                </c:pt>
                <c:pt idx="4229">
                  <c:v/>
                </c:pt>
                <c:pt idx="4230">
                  <c:v/>
                </c:pt>
                <c:pt idx="4231">
                  <c:v/>
                </c:pt>
                <c:pt idx="4232">
                  <c:v/>
                </c:pt>
                <c:pt idx="4233">
                  <c:v/>
                </c:pt>
                <c:pt idx="4234">
                  <c:v/>
                </c:pt>
                <c:pt idx="4235">
                  <c:v/>
                </c:pt>
                <c:pt idx="4236">
                  <c:v/>
                </c:pt>
                <c:pt idx="4237">
                  <c:v/>
                </c:pt>
                <c:pt idx="4238">
                  <c:v/>
                </c:pt>
                <c:pt idx="4239">
                  <c:v/>
                </c:pt>
                <c:pt idx="4240">
                  <c:v/>
                </c:pt>
                <c:pt idx="4241">
                  <c:v/>
                </c:pt>
                <c:pt idx="4242">
                  <c:v/>
                </c:pt>
                <c:pt idx="4243">
                  <c:v/>
                </c:pt>
                <c:pt idx="4244">
                  <c:v/>
                </c:pt>
                <c:pt idx="4245">
                  <c:v/>
                </c:pt>
                <c:pt idx="4246">
                  <c:v/>
                </c:pt>
                <c:pt idx="4247">
                  <c:v/>
                </c:pt>
                <c:pt idx="4248">
                  <c:v/>
                </c:pt>
                <c:pt idx="4249">
                  <c:v/>
                </c:pt>
                <c:pt idx="4250">
                  <c:v/>
                </c:pt>
                <c:pt idx="4251">
                  <c:v/>
                </c:pt>
                <c:pt idx="4252">
                  <c:v/>
                </c:pt>
                <c:pt idx="4253">
                  <c:v/>
                </c:pt>
                <c:pt idx="4254">
                  <c:v/>
                </c:pt>
                <c:pt idx="4255">
                  <c:v/>
                </c:pt>
                <c:pt idx="4256">
                  <c:v/>
                </c:pt>
                <c:pt idx="4257">
                  <c:v/>
                </c:pt>
                <c:pt idx="4258">
                  <c:v/>
                </c:pt>
                <c:pt idx="4259">
                  <c:v/>
                </c:pt>
                <c:pt idx="4260">
                  <c:v/>
                </c:pt>
                <c:pt idx="4261">
                  <c:v/>
                </c:pt>
                <c:pt idx="4262">
                  <c:v/>
                </c:pt>
                <c:pt idx="4263">
                  <c:v/>
                </c:pt>
                <c:pt idx="4264">
                  <c:v/>
                </c:pt>
                <c:pt idx="4265">
                  <c:v/>
                </c:pt>
                <c:pt idx="4266">
                  <c:v/>
                </c:pt>
                <c:pt idx="4267">
                  <c:v/>
                </c:pt>
                <c:pt idx="4268">
                  <c:v/>
                </c:pt>
                <c:pt idx="4269">
                  <c:v/>
                </c:pt>
                <c:pt idx="4270">
                  <c:v/>
                </c:pt>
                <c:pt idx="4271">
                  <c:v/>
                </c:pt>
                <c:pt idx="4272">
                  <c:v/>
                </c:pt>
                <c:pt idx="4273">
                  <c:v/>
                </c:pt>
                <c:pt idx="4274">
                  <c:v/>
                </c:pt>
                <c:pt idx="4275">
                  <c:v/>
                </c:pt>
                <c:pt idx="4276">
                  <c:v/>
                </c:pt>
                <c:pt idx="4277">
                  <c:v/>
                </c:pt>
                <c:pt idx="4278">
                  <c:v/>
                </c:pt>
                <c:pt idx="4279">
                  <c:v/>
                </c:pt>
                <c:pt idx="4280">
                  <c:v/>
                </c:pt>
                <c:pt idx="4281">
                  <c:v/>
                </c:pt>
                <c:pt idx="4282">
                  <c:v/>
                </c:pt>
                <c:pt idx="4283">
                  <c:v/>
                </c:pt>
                <c:pt idx="4284">
                  <c:v/>
                </c:pt>
                <c:pt idx="4285">
                  <c:v/>
                </c:pt>
                <c:pt idx="4286">
                  <c:v/>
                </c:pt>
                <c:pt idx="4287">
                  <c:v/>
                </c:pt>
                <c:pt idx="4288">
                  <c:v/>
                </c:pt>
                <c:pt idx="4289">
                  <c:v/>
                </c:pt>
                <c:pt idx="4290">
                  <c:v/>
                </c:pt>
                <c:pt idx="4291">
                  <c:v/>
                </c:pt>
                <c:pt idx="4292">
                  <c:v/>
                </c:pt>
                <c:pt idx="4293">
                  <c:v/>
                </c:pt>
                <c:pt idx="4294">
                  <c:v/>
                </c:pt>
                <c:pt idx="4295">
                  <c:v/>
                </c:pt>
                <c:pt idx="4296">
                  <c:v/>
                </c:pt>
                <c:pt idx="4297">
                  <c:v/>
                </c:pt>
                <c:pt idx="4298">
                  <c:v/>
                </c:pt>
                <c:pt idx="4299">
                  <c:v/>
                </c:pt>
                <c:pt idx="4300">
                  <c:v/>
                </c:pt>
                <c:pt idx="4301">
                  <c:v/>
                </c:pt>
                <c:pt idx="4302">
                  <c:v/>
                </c:pt>
                <c:pt idx="4303">
                  <c:v/>
                </c:pt>
                <c:pt idx="4304">
                  <c:v/>
                </c:pt>
                <c:pt idx="4305">
                  <c:v/>
                </c:pt>
                <c:pt idx="4306">
                  <c:v/>
                </c:pt>
                <c:pt idx="4307">
                  <c:v/>
                </c:pt>
                <c:pt idx="4308">
                  <c:v/>
                </c:pt>
                <c:pt idx="4309">
                  <c:v/>
                </c:pt>
                <c:pt idx="4310">
                  <c:v/>
                </c:pt>
                <c:pt idx="4311">
                  <c:v/>
                </c:pt>
                <c:pt idx="4312">
                  <c:v/>
                </c:pt>
                <c:pt idx="4313">
                  <c:v/>
                </c:pt>
                <c:pt idx="4314">
                  <c:v/>
                </c:pt>
                <c:pt idx="4315">
                  <c:v/>
                </c:pt>
                <c:pt idx="4316">
                  <c:v/>
                </c:pt>
                <c:pt idx="4317">
                  <c:v/>
                </c:pt>
                <c:pt idx="4318">
                  <c:v/>
                </c:pt>
                <c:pt idx="4319">
                  <c:v/>
                </c:pt>
                <c:pt idx="4320">
                  <c:v/>
                </c:pt>
                <c:pt idx="4321">
                  <c:v/>
                </c:pt>
                <c:pt idx="4322">
                  <c:v/>
                </c:pt>
                <c:pt idx="4323">
                  <c:v/>
                </c:pt>
                <c:pt idx="4324">
                  <c:v/>
                </c:pt>
                <c:pt idx="4325">
                  <c:v/>
                </c:pt>
                <c:pt idx="4326">
                  <c:v/>
                </c:pt>
                <c:pt idx="4327">
                  <c:v/>
                </c:pt>
                <c:pt idx="4328">
                  <c:v/>
                </c:pt>
                <c:pt idx="4329">
                  <c:v/>
                </c:pt>
                <c:pt idx="4330">
                  <c:v/>
                </c:pt>
                <c:pt idx="4331">
                  <c:v/>
                </c:pt>
                <c:pt idx="4332">
                  <c:v/>
                </c:pt>
                <c:pt idx="4333">
                  <c:v/>
                </c:pt>
                <c:pt idx="4334">
                  <c:v/>
                </c:pt>
                <c:pt idx="4335">
                  <c:v/>
                </c:pt>
                <c:pt idx="4336">
                  <c:v/>
                </c:pt>
                <c:pt idx="4337">
                  <c:v/>
                </c:pt>
                <c:pt idx="4338">
                  <c:v/>
                </c:pt>
                <c:pt idx="4339">
                  <c:v/>
                </c:pt>
                <c:pt idx="4340">
                  <c:v/>
                </c:pt>
                <c:pt idx="4341">
                  <c:v/>
                </c:pt>
                <c:pt idx="4342">
                  <c:v/>
                </c:pt>
                <c:pt idx="4343">
                  <c:v/>
                </c:pt>
                <c:pt idx="4344">
                  <c:v/>
                </c:pt>
                <c:pt idx="4345">
                  <c:v/>
                </c:pt>
                <c:pt idx="4346">
                  <c:v/>
                </c:pt>
                <c:pt idx="4347">
                  <c:v/>
                </c:pt>
                <c:pt idx="4348">
                  <c:v/>
                </c:pt>
                <c:pt idx="4349">
                  <c:v/>
                </c:pt>
                <c:pt idx="4350">
                  <c:v/>
                </c:pt>
                <c:pt idx="4351">
                  <c:v/>
                </c:pt>
                <c:pt idx="4352">
                  <c:v/>
                </c:pt>
                <c:pt idx="4353">
                  <c:v/>
                </c:pt>
                <c:pt idx="4354">
                  <c:v/>
                </c:pt>
                <c:pt idx="4355">
                  <c:v/>
                </c:pt>
                <c:pt idx="4356">
                  <c:v/>
                </c:pt>
                <c:pt idx="4357">
                  <c:v/>
                </c:pt>
                <c:pt idx="4358">
                  <c:v/>
                </c:pt>
                <c:pt idx="4359">
                  <c:v/>
                </c:pt>
                <c:pt idx="4360">
                  <c:v/>
                </c:pt>
                <c:pt idx="4361">
                  <c:v/>
                </c:pt>
                <c:pt idx="4362">
                  <c:v/>
                </c:pt>
                <c:pt idx="4363">
                  <c:v/>
                </c:pt>
                <c:pt idx="4364">
                  <c:v/>
                </c:pt>
                <c:pt idx="4365">
                  <c:v/>
                </c:pt>
                <c:pt idx="4366">
                  <c:v/>
                </c:pt>
                <c:pt idx="4367">
                  <c:v/>
                </c:pt>
                <c:pt idx="4368">
                  <c:v/>
                </c:pt>
                <c:pt idx="4369">
                  <c:v/>
                </c:pt>
                <c:pt idx="4370">
                  <c:v/>
                </c:pt>
                <c:pt idx="4371">
                  <c:v/>
                </c:pt>
                <c:pt idx="4372">
                  <c:v/>
                </c:pt>
                <c:pt idx="4373">
                  <c:v/>
                </c:pt>
                <c:pt idx="4374">
                  <c:v/>
                </c:pt>
                <c:pt idx="4375">
                  <c:v/>
                </c:pt>
                <c:pt idx="4376">
                  <c:v/>
                </c:pt>
                <c:pt idx="4377">
                  <c:v/>
                </c:pt>
                <c:pt idx="4378">
                  <c:v/>
                </c:pt>
                <c:pt idx="4379">
                  <c:v/>
                </c:pt>
                <c:pt idx="4380">
                  <c:v/>
                </c:pt>
                <c:pt idx="4381">
                  <c:v/>
                </c:pt>
                <c:pt idx="4382">
                  <c:v/>
                </c:pt>
                <c:pt idx="4383">
                  <c:v/>
                </c:pt>
                <c:pt idx="4384">
                  <c:v/>
                </c:pt>
                <c:pt idx="4385">
                  <c:v/>
                </c:pt>
                <c:pt idx="4386">
                  <c:v/>
                </c:pt>
                <c:pt idx="4387">
                  <c:v/>
                </c:pt>
                <c:pt idx="4388">
                  <c:v/>
                </c:pt>
                <c:pt idx="4389">
                  <c:v/>
                </c:pt>
                <c:pt idx="4390">
                  <c:v/>
                </c:pt>
                <c:pt idx="4391">
                  <c:v/>
                </c:pt>
                <c:pt idx="4392">
                  <c:v/>
                </c:pt>
                <c:pt idx="4393">
                  <c:v/>
                </c:pt>
                <c:pt idx="4394">
                  <c:v/>
                </c:pt>
                <c:pt idx="4395">
                  <c:v/>
                </c:pt>
                <c:pt idx="4396">
                  <c:v/>
                </c:pt>
                <c:pt idx="4397">
                  <c:v/>
                </c:pt>
                <c:pt idx="4398">
                  <c:v/>
                </c:pt>
                <c:pt idx="4399">
                  <c:v/>
                </c:pt>
                <c:pt idx="4400">
                  <c:v/>
                </c:pt>
                <c:pt idx="4401">
                  <c:v/>
                </c:pt>
                <c:pt idx="4402">
                  <c:v/>
                </c:pt>
                <c:pt idx="4403">
                  <c:v/>
                </c:pt>
                <c:pt idx="4404">
                  <c:v/>
                </c:pt>
                <c:pt idx="4405">
                  <c:v/>
                </c:pt>
                <c:pt idx="4406">
                  <c:v/>
                </c:pt>
                <c:pt idx="4407">
                  <c:v/>
                </c:pt>
                <c:pt idx="4408">
                  <c:v/>
                </c:pt>
                <c:pt idx="4409">
                  <c:v/>
                </c:pt>
                <c:pt idx="4410">
                  <c:v/>
                </c:pt>
                <c:pt idx="4411">
                  <c:v/>
                </c:pt>
                <c:pt idx="4412">
                  <c:v/>
                </c:pt>
                <c:pt idx="4413">
                  <c:v/>
                </c:pt>
                <c:pt idx="4414">
                  <c:v/>
                </c:pt>
                <c:pt idx="4415">
                  <c:v/>
                </c:pt>
                <c:pt idx="4416">
                  <c:v/>
                </c:pt>
                <c:pt idx="4417">
                  <c:v/>
                </c:pt>
                <c:pt idx="4418">
                  <c:v/>
                </c:pt>
                <c:pt idx="4419">
                  <c:v/>
                </c:pt>
                <c:pt idx="4420">
                  <c:v/>
                </c:pt>
                <c:pt idx="4421">
                  <c:v/>
                </c:pt>
                <c:pt idx="4422">
                  <c:v/>
                </c:pt>
                <c:pt idx="4423">
                  <c:v/>
                </c:pt>
                <c:pt idx="4424">
                  <c:v/>
                </c:pt>
                <c:pt idx="4425">
                  <c:v/>
                </c:pt>
                <c:pt idx="4426">
                  <c:v/>
                </c:pt>
                <c:pt idx="4427">
                  <c:v/>
                </c:pt>
                <c:pt idx="4428">
                  <c:v/>
                </c:pt>
                <c:pt idx="4429">
                  <c:v/>
                </c:pt>
                <c:pt idx="4430">
                  <c:v/>
                </c:pt>
                <c:pt idx="4431">
                  <c:v/>
                </c:pt>
                <c:pt idx="4432">
                  <c:v/>
                </c:pt>
                <c:pt idx="4433">
                  <c:v/>
                </c:pt>
                <c:pt idx="4434">
                  <c:v/>
                </c:pt>
                <c:pt idx="4435">
                  <c:v/>
                </c:pt>
                <c:pt idx="4436">
                  <c:v/>
                </c:pt>
                <c:pt idx="4437">
                  <c:v/>
                </c:pt>
                <c:pt idx="4438">
                  <c:v/>
                </c:pt>
                <c:pt idx="4439">
                  <c:v/>
                </c:pt>
                <c:pt idx="4440">
                  <c:v/>
                </c:pt>
                <c:pt idx="4441">
                  <c:v/>
                </c:pt>
                <c:pt idx="4442">
                  <c:v/>
                </c:pt>
                <c:pt idx="4443">
                  <c:v/>
                </c:pt>
                <c:pt idx="4444">
                  <c:v/>
                </c:pt>
                <c:pt idx="4445">
                  <c:v/>
                </c:pt>
                <c:pt idx="4446">
                  <c:v/>
                </c:pt>
                <c:pt idx="4447">
                  <c:v/>
                </c:pt>
                <c:pt idx="4448">
                  <c:v/>
                </c:pt>
                <c:pt idx="4449">
                  <c:v/>
                </c:pt>
                <c:pt idx="4450">
                  <c:v/>
                </c:pt>
                <c:pt idx="4451">
                  <c:v/>
                </c:pt>
                <c:pt idx="4452">
                  <c:v/>
                </c:pt>
                <c:pt idx="4453">
                  <c:v/>
                </c:pt>
                <c:pt idx="4454">
                  <c:v/>
                </c:pt>
                <c:pt idx="4455">
                  <c:v/>
                </c:pt>
                <c:pt idx="4456">
                  <c:v/>
                </c:pt>
                <c:pt idx="4457">
                  <c:v/>
                </c:pt>
                <c:pt idx="4458">
                  <c:v/>
                </c:pt>
                <c:pt idx="4459">
                  <c:v/>
                </c:pt>
                <c:pt idx="4460">
                  <c:v/>
                </c:pt>
                <c:pt idx="4461">
                  <c:v/>
                </c:pt>
                <c:pt idx="4462">
                  <c:v/>
                </c:pt>
                <c:pt idx="4463">
                  <c:v/>
                </c:pt>
                <c:pt idx="4464">
                  <c:v/>
                </c:pt>
                <c:pt idx="4465">
                  <c:v/>
                </c:pt>
                <c:pt idx="4466">
                  <c:v/>
                </c:pt>
                <c:pt idx="4467">
                  <c:v/>
                </c:pt>
                <c:pt idx="4468">
                  <c:v/>
                </c:pt>
                <c:pt idx="4469">
                  <c:v/>
                </c:pt>
                <c:pt idx="4470">
                  <c:v/>
                </c:pt>
                <c:pt idx="4471">
                  <c:v/>
                </c:pt>
                <c:pt idx="4472">
                  <c:v/>
                </c:pt>
                <c:pt idx="4473">
                  <c:v/>
                </c:pt>
                <c:pt idx="4474">
                  <c:v/>
                </c:pt>
                <c:pt idx="4475">
                  <c:v/>
                </c:pt>
                <c:pt idx="4476">
                  <c:v/>
                </c:pt>
                <c:pt idx="4477">
                  <c:v/>
                </c:pt>
                <c:pt idx="4478">
                  <c:v/>
                </c:pt>
                <c:pt idx="4479">
                  <c:v/>
                </c:pt>
                <c:pt idx="4480">
                  <c:v/>
                </c:pt>
                <c:pt idx="4481">
                  <c:v/>
                </c:pt>
                <c:pt idx="4482">
                  <c:v/>
                </c:pt>
                <c:pt idx="4483">
                  <c:v/>
                </c:pt>
                <c:pt idx="4484">
                  <c:v/>
                </c:pt>
                <c:pt idx="4485">
                  <c:v/>
                </c:pt>
                <c:pt idx="4486">
                  <c:v/>
                </c:pt>
                <c:pt idx="4487">
                  <c:v/>
                </c:pt>
                <c:pt idx="4488">
                  <c:v/>
                </c:pt>
                <c:pt idx="4489">
                  <c:v/>
                </c:pt>
                <c:pt idx="4490">
                  <c:v/>
                </c:pt>
                <c:pt idx="4491">
                  <c:v/>
                </c:pt>
                <c:pt idx="4492">
                  <c:v/>
                </c:pt>
                <c:pt idx="4493">
                  <c:v/>
                </c:pt>
                <c:pt idx="4494">
                  <c:v/>
                </c:pt>
                <c:pt idx="4495">
                  <c:v/>
                </c:pt>
                <c:pt idx="4496">
                  <c:v/>
                </c:pt>
                <c:pt idx="4497">
                  <c:v/>
                </c:pt>
                <c:pt idx="4498">
                  <c:v/>
                </c:pt>
                <c:pt idx="4499">
                  <c:v/>
                </c:pt>
                <c:pt idx="4500">
                  <c:v/>
                </c:pt>
                <c:pt idx="4501">
                  <c:v/>
                </c:pt>
                <c:pt idx="4502">
                  <c:v/>
                </c:pt>
                <c:pt idx="4503">
                  <c:v/>
                </c:pt>
                <c:pt idx="4504">
                  <c:v/>
                </c:pt>
                <c:pt idx="4505">
                  <c:v/>
                </c:pt>
                <c:pt idx="4506">
                  <c:v/>
                </c:pt>
                <c:pt idx="4507">
                  <c:v/>
                </c:pt>
                <c:pt idx="4508">
                  <c:v/>
                </c:pt>
                <c:pt idx="4509">
                  <c:v/>
                </c:pt>
                <c:pt idx="4510">
                  <c:v/>
                </c:pt>
                <c:pt idx="4511">
                  <c:v/>
                </c:pt>
                <c:pt idx="4512">
                  <c:v/>
                </c:pt>
                <c:pt idx="4513">
                  <c:v/>
                </c:pt>
                <c:pt idx="4514">
                  <c:v/>
                </c:pt>
                <c:pt idx="4515">
                  <c:v/>
                </c:pt>
                <c:pt idx="4516">
                  <c:v/>
                </c:pt>
                <c:pt idx="4517">
                  <c:v/>
                </c:pt>
                <c:pt idx="4518">
                  <c:v/>
                </c:pt>
                <c:pt idx="4519">
                  <c:v/>
                </c:pt>
                <c:pt idx="4520">
                  <c:v/>
                </c:pt>
                <c:pt idx="4521">
                  <c:v/>
                </c:pt>
                <c:pt idx="4522">
                  <c:v/>
                </c:pt>
                <c:pt idx="4523">
                  <c:v/>
                </c:pt>
                <c:pt idx="4524">
                  <c:v/>
                </c:pt>
                <c:pt idx="4525">
                  <c:v/>
                </c:pt>
                <c:pt idx="4526">
                  <c:v/>
                </c:pt>
                <c:pt idx="4527">
                  <c:v/>
                </c:pt>
                <c:pt idx="4528">
                  <c:v/>
                </c:pt>
                <c:pt idx="4529">
                  <c:v/>
                </c:pt>
                <c:pt idx="4530">
                  <c:v/>
                </c:pt>
                <c:pt idx="4531">
                  <c:v/>
                </c:pt>
                <c:pt idx="4532">
                  <c:v/>
                </c:pt>
                <c:pt idx="4533">
                  <c:v/>
                </c:pt>
                <c:pt idx="4534">
                  <c:v/>
                </c:pt>
                <c:pt idx="4535">
                  <c:v/>
                </c:pt>
                <c:pt idx="4536">
                  <c:v/>
                </c:pt>
                <c:pt idx="4537">
                  <c:v/>
                </c:pt>
                <c:pt idx="4538">
                  <c:v/>
                </c:pt>
                <c:pt idx="4539">
                  <c:v/>
                </c:pt>
                <c:pt idx="4540">
                  <c:v/>
                </c:pt>
                <c:pt idx="4541">
                  <c:v/>
                </c:pt>
                <c:pt idx="4542">
                  <c:v/>
                </c:pt>
                <c:pt idx="4543">
                  <c:v/>
                </c:pt>
                <c:pt idx="4544">
                  <c:v/>
                </c:pt>
                <c:pt idx="4545">
                  <c:v/>
                </c:pt>
                <c:pt idx="4546">
                  <c:v/>
                </c:pt>
                <c:pt idx="4547">
                  <c:v/>
                </c:pt>
                <c:pt idx="4548">
                  <c:v/>
                </c:pt>
                <c:pt idx="4549">
                  <c:v/>
                </c:pt>
                <c:pt idx="4550">
                  <c:v/>
                </c:pt>
                <c:pt idx="4551">
                  <c:v/>
                </c:pt>
                <c:pt idx="4552">
                  <c:v/>
                </c:pt>
                <c:pt idx="4553">
                  <c:v/>
                </c:pt>
                <c:pt idx="4554">
                  <c:v/>
                </c:pt>
                <c:pt idx="4555">
                  <c:v/>
                </c:pt>
                <c:pt idx="4556">
                  <c:v/>
                </c:pt>
                <c:pt idx="4557">
                  <c:v/>
                </c:pt>
                <c:pt idx="4558">
                  <c:v/>
                </c:pt>
                <c:pt idx="4559">
                  <c:v/>
                </c:pt>
                <c:pt idx="4560">
                  <c:v/>
                </c:pt>
                <c:pt idx="4561">
                  <c:v/>
                </c:pt>
                <c:pt idx="4562">
                  <c:v/>
                </c:pt>
                <c:pt idx="4563">
                  <c:v/>
                </c:pt>
                <c:pt idx="4564">
                  <c:v/>
                </c:pt>
                <c:pt idx="4565">
                  <c:v/>
                </c:pt>
                <c:pt idx="4566">
                  <c:v/>
                </c:pt>
                <c:pt idx="4567">
                  <c:v/>
                </c:pt>
                <c:pt idx="4568">
                  <c:v/>
                </c:pt>
                <c:pt idx="4569">
                  <c:v/>
                </c:pt>
                <c:pt idx="4570">
                  <c:v/>
                </c:pt>
                <c:pt idx="4571">
                  <c:v/>
                </c:pt>
                <c:pt idx="4572">
                  <c:v/>
                </c:pt>
                <c:pt idx="4573">
                  <c:v/>
                </c:pt>
                <c:pt idx="4574">
                  <c:v/>
                </c:pt>
                <c:pt idx="4575">
                  <c:v/>
                </c:pt>
                <c:pt idx="4576">
                  <c:v/>
                </c:pt>
                <c:pt idx="4577">
                  <c:v/>
                </c:pt>
                <c:pt idx="4578">
                  <c:v/>
                </c:pt>
                <c:pt idx="4579">
                  <c:v/>
                </c:pt>
                <c:pt idx="4580">
                  <c:v/>
                </c:pt>
                <c:pt idx="4581">
                  <c:v/>
                </c:pt>
                <c:pt idx="4582">
                  <c:v/>
                </c:pt>
                <c:pt idx="4583">
                  <c:v/>
                </c:pt>
                <c:pt idx="4584">
                  <c:v/>
                </c:pt>
                <c:pt idx="4585">
                  <c:v/>
                </c:pt>
                <c:pt idx="4586">
                  <c:v/>
                </c:pt>
                <c:pt idx="4587">
                  <c:v/>
                </c:pt>
                <c:pt idx="4588">
                  <c:v/>
                </c:pt>
                <c:pt idx="4589">
                  <c:v/>
                </c:pt>
                <c:pt idx="4590">
                  <c:v/>
                </c:pt>
                <c:pt idx="4591">
                  <c:v/>
                </c:pt>
                <c:pt idx="4592">
                  <c:v/>
                </c:pt>
                <c:pt idx="4593">
                  <c:v/>
                </c:pt>
                <c:pt idx="4594">
                  <c:v/>
                </c:pt>
                <c:pt idx="4595">
                  <c:v/>
                </c:pt>
                <c:pt idx="4596">
                  <c:v/>
                </c:pt>
                <c:pt idx="4597">
                  <c:v/>
                </c:pt>
                <c:pt idx="4598">
                  <c:v/>
                </c:pt>
                <c:pt idx="4599">
                  <c:v/>
                </c:pt>
                <c:pt idx="4600">
                  <c:v/>
                </c:pt>
                <c:pt idx="4601">
                  <c:v/>
                </c:pt>
                <c:pt idx="4602">
                  <c:v/>
                </c:pt>
                <c:pt idx="4603">
                  <c:v/>
                </c:pt>
                <c:pt idx="4604">
                  <c:v/>
                </c:pt>
                <c:pt idx="4605">
                  <c:v/>
                </c:pt>
                <c:pt idx="4606">
                  <c:v/>
                </c:pt>
                <c:pt idx="4607">
                  <c:v/>
                </c:pt>
                <c:pt idx="4608">
                  <c:v/>
                </c:pt>
                <c:pt idx="4609">
                  <c:v/>
                </c:pt>
                <c:pt idx="4610">
                  <c:v/>
                </c:pt>
                <c:pt idx="4611">
                  <c:v/>
                </c:pt>
                <c:pt idx="4612">
                  <c:v/>
                </c:pt>
                <c:pt idx="4613">
                  <c:v/>
                </c:pt>
                <c:pt idx="4614">
                  <c:v/>
                </c:pt>
                <c:pt idx="4615">
                  <c:v/>
                </c:pt>
                <c:pt idx="4616">
                  <c:v/>
                </c:pt>
                <c:pt idx="4617">
                  <c:v/>
                </c:pt>
                <c:pt idx="4618">
                  <c:v/>
                </c:pt>
                <c:pt idx="4619">
                  <c:v/>
                </c:pt>
                <c:pt idx="4620">
                  <c:v/>
                </c:pt>
                <c:pt idx="4621">
                  <c:v/>
                </c:pt>
                <c:pt idx="4622">
                  <c:v/>
                </c:pt>
                <c:pt idx="4623">
                  <c:v/>
                </c:pt>
                <c:pt idx="4624">
                  <c:v/>
                </c:pt>
                <c:pt idx="4625">
                  <c:v/>
                </c:pt>
                <c:pt idx="4626">
                  <c:v/>
                </c:pt>
                <c:pt idx="4627">
                  <c:v/>
                </c:pt>
                <c:pt idx="4628">
                  <c:v/>
                </c:pt>
                <c:pt idx="4629">
                  <c:v/>
                </c:pt>
                <c:pt idx="4630">
                  <c:v/>
                </c:pt>
                <c:pt idx="4631">
                  <c:v/>
                </c:pt>
                <c:pt idx="4632">
                  <c:v/>
                </c:pt>
                <c:pt idx="4633">
                  <c:v/>
                </c:pt>
                <c:pt idx="4634">
                  <c:v/>
                </c:pt>
                <c:pt idx="4635">
                  <c:v/>
                </c:pt>
                <c:pt idx="4636">
                  <c:v/>
                </c:pt>
                <c:pt idx="4637">
                  <c:v/>
                </c:pt>
                <c:pt idx="4638">
                  <c:v/>
                </c:pt>
                <c:pt idx="4639">
                  <c:v/>
                </c:pt>
                <c:pt idx="4640">
                  <c:v/>
                </c:pt>
                <c:pt idx="4641">
                  <c:v/>
                </c:pt>
                <c:pt idx="4642">
                  <c:v/>
                </c:pt>
                <c:pt idx="4643">
                  <c:v/>
                </c:pt>
                <c:pt idx="4644">
                  <c:v/>
                </c:pt>
                <c:pt idx="4645">
                  <c:v/>
                </c:pt>
                <c:pt idx="4646">
                  <c:v/>
                </c:pt>
                <c:pt idx="4647">
                  <c:v/>
                </c:pt>
                <c:pt idx="4648">
                  <c:v/>
                </c:pt>
                <c:pt idx="4649">
                  <c:v/>
                </c:pt>
                <c:pt idx="4650">
                  <c:v/>
                </c:pt>
                <c:pt idx="4651">
                  <c:v/>
                </c:pt>
                <c:pt idx="4652">
                  <c:v/>
                </c:pt>
                <c:pt idx="4653">
                  <c:v/>
                </c:pt>
                <c:pt idx="4654">
                  <c:v/>
                </c:pt>
                <c:pt idx="4655">
                  <c:v/>
                </c:pt>
                <c:pt idx="4656">
                  <c:v/>
                </c:pt>
                <c:pt idx="4657">
                  <c:v/>
                </c:pt>
                <c:pt idx="4658">
                  <c:v/>
                </c:pt>
                <c:pt idx="4659">
                  <c:v/>
                </c:pt>
                <c:pt idx="4660">
                  <c:v/>
                </c:pt>
                <c:pt idx="4661">
                  <c:v/>
                </c:pt>
                <c:pt idx="4662">
                  <c:v/>
                </c:pt>
                <c:pt idx="4663">
                  <c:v/>
                </c:pt>
                <c:pt idx="4664">
                  <c:v/>
                </c:pt>
                <c:pt idx="4665">
                  <c:v/>
                </c:pt>
                <c:pt idx="4666">
                  <c:v/>
                </c:pt>
                <c:pt idx="4667">
                  <c:v/>
                </c:pt>
                <c:pt idx="4668">
                  <c:v/>
                </c:pt>
                <c:pt idx="4669">
                  <c:v/>
                </c:pt>
                <c:pt idx="4670">
                  <c:v/>
                </c:pt>
                <c:pt idx="4671">
                  <c:v/>
                </c:pt>
                <c:pt idx="4672">
                  <c:v/>
                </c:pt>
                <c:pt idx="4673">
                  <c:v/>
                </c:pt>
                <c:pt idx="4674">
                  <c:v/>
                </c:pt>
                <c:pt idx="4675">
                  <c:v/>
                </c:pt>
                <c:pt idx="4676">
                  <c:v/>
                </c:pt>
                <c:pt idx="4677">
                  <c:v/>
                </c:pt>
                <c:pt idx="4678">
                  <c:v/>
                </c:pt>
                <c:pt idx="4679">
                  <c:v/>
                </c:pt>
                <c:pt idx="4680">
                  <c:v/>
                </c:pt>
                <c:pt idx="4681">
                  <c:v/>
                </c:pt>
                <c:pt idx="4682">
                  <c:v/>
                </c:pt>
                <c:pt idx="4683">
                  <c:v/>
                </c:pt>
                <c:pt idx="4684">
                  <c:v/>
                </c:pt>
                <c:pt idx="4685">
                  <c:v/>
                </c:pt>
                <c:pt idx="4686">
                  <c:v/>
                </c:pt>
                <c:pt idx="4687">
                  <c:v/>
                </c:pt>
                <c:pt idx="4688">
                  <c:v/>
                </c:pt>
                <c:pt idx="4689">
                  <c:v/>
                </c:pt>
                <c:pt idx="4690">
                  <c:v/>
                </c:pt>
                <c:pt idx="4691">
                  <c:v/>
                </c:pt>
                <c:pt idx="4692">
                  <c:v/>
                </c:pt>
                <c:pt idx="4693">
                  <c:v/>
                </c:pt>
                <c:pt idx="4694">
                  <c:v/>
                </c:pt>
                <c:pt idx="4695">
                  <c:v/>
                </c:pt>
                <c:pt idx="4696">
                  <c:v/>
                </c:pt>
                <c:pt idx="4697">
                  <c:v/>
                </c:pt>
                <c:pt idx="4698">
                  <c:v/>
                </c:pt>
                <c:pt idx="4699">
                  <c:v/>
                </c:pt>
                <c:pt idx="4700">
                  <c:v/>
                </c:pt>
                <c:pt idx="4701">
                  <c:v/>
                </c:pt>
                <c:pt idx="4702">
                  <c:v/>
                </c:pt>
                <c:pt idx="4703">
                  <c:v/>
                </c:pt>
                <c:pt idx="4704">
                  <c:v/>
                </c:pt>
                <c:pt idx="4705">
                  <c:v/>
                </c:pt>
                <c:pt idx="4706">
                  <c:v/>
                </c:pt>
                <c:pt idx="4707">
                  <c:v/>
                </c:pt>
                <c:pt idx="4708">
                  <c:v/>
                </c:pt>
                <c:pt idx="4709">
                  <c:v/>
                </c:pt>
                <c:pt idx="4710">
                  <c:v/>
                </c:pt>
                <c:pt idx="4711">
                  <c:v/>
                </c:pt>
                <c:pt idx="4712">
                  <c:v/>
                </c:pt>
                <c:pt idx="4713">
                  <c:v/>
                </c:pt>
                <c:pt idx="4714">
                  <c:v/>
                </c:pt>
                <c:pt idx="4715">
                  <c:v/>
                </c:pt>
                <c:pt idx="4716">
                  <c:v/>
                </c:pt>
                <c:pt idx="4717">
                  <c:v/>
                </c:pt>
                <c:pt idx="4718">
                  <c:v/>
                </c:pt>
                <c:pt idx="4719">
                  <c:v/>
                </c:pt>
                <c:pt idx="4720">
                  <c:v/>
                </c:pt>
                <c:pt idx="4721">
                  <c:v/>
                </c:pt>
                <c:pt idx="4722">
                  <c:v/>
                </c:pt>
                <c:pt idx="4723">
                  <c:v/>
                </c:pt>
                <c:pt idx="4724">
                  <c:v/>
                </c:pt>
                <c:pt idx="4725">
                  <c:v/>
                </c:pt>
                <c:pt idx="4726">
                  <c:v/>
                </c:pt>
                <c:pt idx="4727">
                  <c:v/>
                </c:pt>
                <c:pt idx="4728">
                  <c:v/>
                </c:pt>
                <c:pt idx="4729">
                  <c:v/>
                </c:pt>
                <c:pt idx="4730">
                  <c:v/>
                </c:pt>
                <c:pt idx="4731">
                  <c:v/>
                </c:pt>
                <c:pt idx="4732">
                  <c:v/>
                </c:pt>
                <c:pt idx="4733">
                  <c:v/>
                </c:pt>
                <c:pt idx="4734">
                  <c:v/>
                </c:pt>
                <c:pt idx="4735">
                  <c:v/>
                </c:pt>
                <c:pt idx="4736">
                  <c:v/>
                </c:pt>
                <c:pt idx="4737">
                  <c:v/>
                </c:pt>
                <c:pt idx="4738">
                  <c:v/>
                </c:pt>
                <c:pt idx="4739">
                  <c:v/>
                </c:pt>
                <c:pt idx="4740">
                  <c:v/>
                </c:pt>
                <c:pt idx="4741">
                  <c:v/>
                </c:pt>
                <c:pt idx="4742">
                  <c:v/>
                </c:pt>
                <c:pt idx="4743">
                  <c:v/>
                </c:pt>
                <c:pt idx="4744">
                  <c:v/>
                </c:pt>
                <c:pt idx="4745">
                  <c:v/>
                </c:pt>
                <c:pt idx="4746">
                  <c:v/>
                </c:pt>
                <c:pt idx="4747">
                  <c:v/>
                </c:pt>
                <c:pt idx="4748">
                  <c:v/>
                </c:pt>
                <c:pt idx="4749">
                  <c:v/>
                </c:pt>
                <c:pt idx="4750">
                  <c:v/>
                </c:pt>
                <c:pt idx="4751">
                  <c:v/>
                </c:pt>
                <c:pt idx="4752">
                  <c:v/>
                </c:pt>
                <c:pt idx="4753">
                  <c:v/>
                </c:pt>
                <c:pt idx="4754">
                  <c:v/>
                </c:pt>
                <c:pt idx="4755">
                  <c:v/>
                </c:pt>
                <c:pt idx="4756">
                  <c:v/>
                </c:pt>
                <c:pt idx="4757">
                  <c:v/>
                </c:pt>
                <c:pt idx="4758">
                  <c:v/>
                </c:pt>
                <c:pt idx="4759">
                  <c:v/>
                </c:pt>
                <c:pt idx="4760">
                  <c:v/>
                </c:pt>
                <c:pt idx="4761">
                  <c:v/>
                </c:pt>
                <c:pt idx="4762">
                  <c:v/>
                </c:pt>
                <c:pt idx="4763">
                  <c:v/>
                </c:pt>
                <c:pt idx="4764">
                  <c:v/>
                </c:pt>
                <c:pt idx="4765">
                  <c:v/>
                </c:pt>
                <c:pt idx="4766">
                  <c:v/>
                </c:pt>
                <c:pt idx="4767">
                  <c:v/>
                </c:pt>
                <c:pt idx="4768">
                  <c:v/>
                </c:pt>
                <c:pt idx="4769">
                  <c:v/>
                </c:pt>
                <c:pt idx="4770">
                  <c:v/>
                </c:pt>
                <c:pt idx="4771">
                  <c:v/>
                </c:pt>
                <c:pt idx="4772">
                  <c:v/>
                </c:pt>
                <c:pt idx="4773">
                  <c:v/>
                </c:pt>
                <c:pt idx="4774">
                  <c:v/>
                </c:pt>
                <c:pt idx="4775">
                  <c:v/>
                </c:pt>
                <c:pt idx="4776">
                  <c:v/>
                </c:pt>
                <c:pt idx="4777">
                  <c:v/>
                </c:pt>
                <c:pt idx="4778">
                  <c:v/>
                </c:pt>
                <c:pt idx="4779">
                  <c:v/>
                </c:pt>
                <c:pt idx="4780">
                  <c:v/>
                </c:pt>
                <c:pt idx="4781">
                  <c:v/>
                </c:pt>
                <c:pt idx="4782">
                  <c:v/>
                </c:pt>
                <c:pt idx="4783">
                  <c:v/>
                </c:pt>
                <c:pt idx="4784">
                  <c:v/>
                </c:pt>
                <c:pt idx="4785">
                  <c:v/>
                </c:pt>
                <c:pt idx="4786">
                  <c:v/>
                </c:pt>
                <c:pt idx="4787">
                  <c:v/>
                </c:pt>
                <c:pt idx="4788">
                  <c:v/>
                </c:pt>
                <c:pt idx="4789">
                  <c:v/>
                </c:pt>
                <c:pt idx="4790">
                  <c:v/>
                </c:pt>
                <c:pt idx="4791">
                  <c:v/>
                </c:pt>
                <c:pt idx="4792">
                  <c:v/>
                </c:pt>
                <c:pt idx="4793">
                  <c:v/>
                </c:pt>
                <c:pt idx="4794">
                  <c:v/>
                </c:pt>
                <c:pt idx="4795">
                  <c:v/>
                </c:pt>
                <c:pt idx="4796">
                  <c:v/>
                </c:pt>
                <c:pt idx="4797">
                  <c:v/>
                </c:pt>
                <c:pt idx="4798">
                  <c:v/>
                </c:pt>
                <c:pt idx="4799">
                  <c:v/>
                </c:pt>
                <c:pt idx="4800">
                  <c:v/>
                </c:pt>
                <c:pt idx="4801">
                  <c:v/>
                </c:pt>
                <c:pt idx="4802">
                  <c:v/>
                </c:pt>
                <c:pt idx="4803">
                  <c:v/>
                </c:pt>
                <c:pt idx="4804">
                  <c:v/>
                </c:pt>
                <c:pt idx="4805">
                  <c:v/>
                </c:pt>
                <c:pt idx="4806">
                  <c:v/>
                </c:pt>
                <c:pt idx="4807">
                  <c:v/>
                </c:pt>
                <c:pt idx="4808">
                  <c:v/>
                </c:pt>
                <c:pt idx="4809">
                  <c:v/>
                </c:pt>
                <c:pt idx="4810">
                  <c:v/>
                </c:pt>
                <c:pt idx="4811">
                  <c:v/>
                </c:pt>
                <c:pt idx="4812">
                  <c:v/>
                </c:pt>
                <c:pt idx="4813">
                  <c:v/>
                </c:pt>
                <c:pt idx="4814">
                  <c:v/>
                </c:pt>
                <c:pt idx="4815">
                  <c:v/>
                </c:pt>
                <c:pt idx="4816">
                  <c:v/>
                </c:pt>
                <c:pt idx="4817">
                  <c:v/>
                </c:pt>
                <c:pt idx="4818">
                  <c:v/>
                </c:pt>
                <c:pt idx="4819">
                  <c:v/>
                </c:pt>
                <c:pt idx="4820">
                  <c:v/>
                </c:pt>
                <c:pt idx="4821">
                  <c:v/>
                </c:pt>
                <c:pt idx="4822">
                  <c:v/>
                </c:pt>
                <c:pt idx="4823">
                  <c:v/>
                </c:pt>
                <c:pt idx="4824">
                  <c:v/>
                </c:pt>
                <c:pt idx="4825">
                  <c:v/>
                </c:pt>
                <c:pt idx="4826">
                  <c:v/>
                </c:pt>
                <c:pt idx="4827">
                  <c:v/>
                </c:pt>
                <c:pt idx="4828">
                  <c:v/>
                </c:pt>
                <c:pt idx="4829">
                  <c:v/>
                </c:pt>
                <c:pt idx="4830">
                  <c:v/>
                </c:pt>
                <c:pt idx="4831">
                  <c:v/>
                </c:pt>
                <c:pt idx="4832">
                  <c:v/>
                </c:pt>
                <c:pt idx="4833">
                  <c:v/>
                </c:pt>
                <c:pt idx="4834">
                  <c:v/>
                </c:pt>
                <c:pt idx="4835">
                  <c:v/>
                </c:pt>
                <c:pt idx="4836">
                  <c:v/>
                </c:pt>
                <c:pt idx="4837">
                  <c:v/>
                </c:pt>
                <c:pt idx="4838">
                  <c:v/>
                </c:pt>
                <c:pt idx="4839">
                  <c:v/>
                </c:pt>
                <c:pt idx="4840">
                  <c:v/>
                </c:pt>
                <c:pt idx="4841">
                  <c:v/>
                </c:pt>
                <c:pt idx="4842">
                  <c:v/>
                </c:pt>
                <c:pt idx="4843">
                  <c:v/>
                </c:pt>
                <c:pt idx="4844">
                  <c:v/>
                </c:pt>
                <c:pt idx="4845">
                  <c:v/>
                </c:pt>
                <c:pt idx="4846">
                  <c:v/>
                </c:pt>
                <c:pt idx="4847">
                  <c:v/>
                </c:pt>
                <c:pt idx="4848">
                  <c:v/>
                </c:pt>
                <c:pt idx="4849">
                  <c:v/>
                </c:pt>
                <c:pt idx="4850">
                  <c:v/>
                </c:pt>
                <c:pt idx="4851">
                  <c:v/>
                </c:pt>
                <c:pt idx="4852">
                  <c:v/>
                </c:pt>
                <c:pt idx="4853">
                  <c:v/>
                </c:pt>
                <c:pt idx="4854">
                  <c:v/>
                </c:pt>
                <c:pt idx="4855">
                  <c:v/>
                </c:pt>
                <c:pt idx="4856">
                  <c:v/>
                </c:pt>
                <c:pt idx="4857">
                  <c:v/>
                </c:pt>
                <c:pt idx="4858">
                  <c:v/>
                </c:pt>
                <c:pt idx="4859">
                  <c:v/>
                </c:pt>
                <c:pt idx="4860">
                  <c:v/>
                </c:pt>
                <c:pt idx="4861">
                  <c:v/>
                </c:pt>
                <c:pt idx="4862">
                  <c:v/>
                </c:pt>
                <c:pt idx="4863">
                  <c:v/>
                </c:pt>
                <c:pt idx="4864">
                  <c:v/>
                </c:pt>
                <c:pt idx="4865">
                  <c:v/>
                </c:pt>
                <c:pt idx="4866">
                  <c:v/>
                </c:pt>
                <c:pt idx="4867">
                  <c:v/>
                </c:pt>
                <c:pt idx="4868">
                  <c:v/>
                </c:pt>
                <c:pt idx="4869">
                  <c:v/>
                </c:pt>
                <c:pt idx="4870">
                  <c:v/>
                </c:pt>
                <c:pt idx="4871">
                  <c:v/>
                </c:pt>
                <c:pt idx="4872">
                  <c:v/>
                </c:pt>
                <c:pt idx="4873">
                  <c:v/>
                </c:pt>
                <c:pt idx="4874">
                  <c:v/>
                </c:pt>
                <c:pt idx="4875">
                  <c:v/>
                </c:pt>
                <c:pt idx="4876">
                  <c:v/>
                </c:pt>
                <c:pt idx="4877">
                  <c:v/>
                </c:pt>
                <c:pt idx="4878">
                  <c:v/>
                </c:pt>
                <c:pt idx="4879">
                  <c:v/>
                </c:pt>
                <c:pt idx="4880">
                  <c:v/>
                </c:pt>
                <c:pt idx="4881">
                  <c:v/>
                </c:pt>
                <c:pt idx="4882">
                  <c:v/>
                </c:pt>
                <c:pt idx="4883">
                  <c:v/>
                </c:pt>
                <c:pt idx="4884">
                  <c:v/>
                </c:pt>
                <c:pt idx="4885">
                  <c:v/>
                </c:pt>
                <c:pt idx="4886">
                  <c:v/>
                </c:pt>
                <c:pt idx="4887">
                  <c:v/>
                </c:pt>
                <c:pt idx="4888">
                  <c:v/>
                </c:pt>
                <c:pt idx="4889">
                  <c:v/>
                </c:pt>
                <c:pt idx="4890">
                  <c:v/>
                </c:pt>
                <c:pt idx="4891">
                  <c:v/>
                </c:pt>
                <c:pt idx="4892">
                  <c:v/>
                </c:pt>
                <c:pt idx="4893">
                  <c:v/>
                </c:pt>
                <c:pt idx="4894">
                  <c:v/>
                </c:pt>
                <c:pt idx="4895">
                  <c:v/>
                </c:pt>
                <c:pt idx="4896">
                  <c:v/>
                </c:pt>
                <c:pt idx="4897">
                  <c:v/>
                </c:pt>
                <c:pt idx="4898">
                  <c:v/>
                </c:pt>
                <c:pt idx="4899">
                  <c:v/>
                </c:pt>
                <c:pt idx="4900">
                  <c:v/>
                </c:pt>
                <c:pt idx="4901">
                  <c:v/>
                </c:pt>
                <c:pt idx="4902">
                  <c:v/>
                </c:pt>
                <c:pt idx="4903">
                  <c:v/>
                </c:pt>
                <c:pt idx="4904">
                  <c:v/>
                </c:pt>
                <c:pt idx="4905">
                  <c:v/>
                </c:pt>
                <c:pt idx="4906">
                  <c:v/>
                </c:pt>
                <c:pt idx="4907">
                  <c:v/>
                </c:pt>
                <c:pt idx="4908">
                  <c:v/>
                </c:pt>
                <c:pt idx="4909">
                  <c:v/>
                </c:pt>
                <c:pt idx="4910">
                  <c:v/>
                </c:pt>
                <c:pt idx="4911">
                  <c:v/>
                </c:pt>
                <c:pt idx="4912">
                  <c:v/>
                </c:pt>
                <c:pt idx="4913">
                  <c:v/>
                </c:pt>
                <c:pt idx="4914">
                  <c:v/>
                </c:pt>
                <c:pt idx="4915">
                  <c:v/>
                </c:pt>
                <c:pt idx="4916">
                  <c:v/>
                </c:pt>
                <c:pt idx="4917">
                  <c:v/>
                </c:pt>
                <c:pt idx="4918">
                  <c:v/>
                </c:pt>
                <c:pt idx="4919">
                  <c:v/>
                </c:pt>
                <c:pt idx="4920">
                  <c:v/>
                </c:pt>
                <c:pt idx="4921">
                  <c:v/>
                </c:pt>
                <c:pt idx="4922">
                  <c:v/>
                </c:pt>
                <c:pt idx="4923">
                  <c:v/>
                </c:pt>
                <c:pt idx="4924">
                  <c:v/>
                </c:pt>
                <c:pt idx="4925">
                  <c:v/>
                </c:pt>
                <c:pt idx="4926">
                  <c:v/>
                </c:pt>
                <c:pt idx="4927">
                  <c:v/>
                </c:pt>
                <c:pt idx="4928">
                  <c:v/>
                </c:pt>
                <c:pt idx="4929">
                  <c:v/>
                </c:pt>
                <c:pt idx="4930">
                  <c:v/>
                </c:pt>
                <c:pt idx="4931">
                  <c:v/>
                </c:pt>
                <c:pt idx="4932">
                  <c:v/>
                </c:pt>
                <c:pt idx="4933">
                  <c:v/>
                </c:pt>
                <c:pt idx="4934">
                  <c:v/>
                </c:pt>
                <c:pt idx="4935">
                  <c:v/>
                </c:pt>
                <c:pt idx="4936">
                  <c:v/>
                </c:pt>
                <c:pt idx="4937">
                  <c:v/>
                </c:pt>
                <c:pt idx="4938">
                  <c:v/>
                </c:pt>
                <c:pt idx="4939">
                  <c:v/>
                </c:pt>
                <c:pt idx="4940">
                  <c:v/>
                </c:pt>
                <c:pt idx="4941">
                  <c:v/>
                </c:pt>
                <c:pt idx="4942">
                  <c:v/>
                </c:pt>
                <c:pt idx="4943">
                  <c:v/>
                </c:pt>
                <c:pt idx="4944">
                  <c:v/>
                </c:pt>
                <c:pt idx="4945">
                  <c:v/>
                </c:pt>
                <c:pt idx="4946">
                  <c:v/>
                </c:pt>
                <c:pt idx="4947">
                  <c:v/>
                </c:pt>
                <c:pt idx="4948">
                  <c:v/>
                </c:pt>
                <c:pt idx="4949">
                  <c:v/>
                </c:pt>
                <c:pt idx="4950">
                  <c:v/>
                </c:pt>
                <c:pt idx="4951">
                  <c:v/>
                </c:pt>
                <c:pt idx="4952">
                  <c:v/>
                </c:pt>
                <c:pt idx="4953">
                  <c:v/>
                </c:pt>
                <c:pt idx="4954">
                  <c:v/>
                </c:pt>
                <c:pt idx="4955">
                  <c:v/>
                </c:pt>
                <c:pt idx="4956">
                  <c:v/>
                </c:pt>
                <c:pt idx="4957">
                  <c:v/>
                </c:pt>
                <c:pt idx="4958">
                  <c:v/>
                </c:pt>
                <c:pt idx="4959">
                  <c:v/>
                </c:pt>
                <c:pt idx="4960">
                  <c:v/>
                </c:pt>
                <c:pt idx="4961">
                  <c:v/>
                </c:pt>
                <c:pt idx="4962">
                  <c:v/>
                </c:pt>
                <c:pt idx="4963">
                  <c:v/>
                </c:pt>
                <c:pt idx="4964">
                  <c:v/>
                </c:pt>
                <c:pt idx="4965">
                  <c:v/>
                </c:pt>
                <c:pt idx="4966">
                  <c:v/>
                </c:pt>
                <c:pt idx="4967">
                  <c:v/>
                </c:pt>
                <c:pt idx="4968">
                  <c:v/>
                </c:pt>
                <c:pt idx="4969">
                  <c:v/>
                </c:pt>
                <c:pt idx="4970">
                  <c:v/>
                </c:pt>
                <c:pt idx="4971">
                  <c:v/>
                </c:pt>
                <c:pt idx="4972">
                  <c:v/>
                </c:pt>
                <c:pt idx="4973">
                  <c:v/>
                </c:pt>
                <c:pt idx="4974">
                  <c:v/>
                </c:pt>
                <c:pt idx="4975">
                  <c:v/>
                </c:pt>
                <c:pt idx="4976">
                  <c:v/>
                </c:pt>
                <c:pt idx="4977">
                  <c:v/>
                </c:pt>
                <c:pt idx="4978">
                  <c:v/>
                </c:pt>
                <c:pt idx="4979">
                  <c:v/>
                </c:pt>
                <c:pt idx="4980">
                  <c:v/>
                </c:pt>
                <c:pt idx="4981">
                  <c:v/>
                </c:pt>
                <c:pt idx="4982">
                  <c:v/>
                </c:pt>
                <c:pt idx="4983">
                  <c:v/>
                </c:pt>
                <c:pt idx="4984">
                  <c:v/>
                </c:pt>
                <c:pt idx="4985">
                  <c:v/>
                </c:pt>
                <c:pt idx="4986">
                  <c:v/>
                </c:pt>
                <c:pt idx="4987">
                  <c:v/>
                </c:pt>
                <c:pt idx="4988">
                  <c:v/>
                </c:pt>
                <c:pt idx="4989">
                  <c:v/>
                </c:pt>
                <c:pt idx="4990">
                  <c:v/>
                </c:pt>
                <c:pt idx="4991">
                  <c:v/>
                </c:pt>
                <c:pt idx="4992">
                  <c:v/>
                </c:pt>
                <c:pt idx="4993">
                  <c:v/>
                </c:pt>
                <c:pt idx="4994">
                  <c:v/>
                </c:pt>
                <c:pt idx="4995">
                  <c:v/>
                </c:pt>
                <c:pt idx="4996">
                  <c:v/>
                </c:pt>
                <c:pt idx="4997">
                  <c:v/>
                </c:pt>
                <c:pt idx="4998">
                  <c:v/>
                </c:pt>
                <c:pt idx="4999">
                  <c:v/>
                </c:pt>
                <c:pt idx="5000">
                  <c:v/>
                </c:pt>
                <c:pt idx="5001">
                  <c:v/>
                </c:pt>
                <c:pt idx="5002">
                  <c:v/>
                </c:pt>
                <c:pt idx="5003">
                  <c:v/>
                </c:pt>
                <c:pt idx="5004">
                  <c:v/>
                </c:pt>
                <c:pt idx="5005">
                  <c:v/>
                </c:pt>
                <c:pt idx="5006">
                  <c:v/>
                </c:pt>
                <c:pt idx="5007">
                  <c:v/>
                </c:pt>
                <c:pt idx="5008">
                  <c:v/>
                </c:pt>
                <c:pt idx="5009">
                  <c:v/>
                </c:pt>
                <c:pt idx="5010">
                  <c:v/>
                </c:pt>
                <c:pt idx="5011">
                  <c:v/>
                </c:pt>
                <c:pt idx="5012">
                  <c:v/>
                </c:pt>
                <c:pt idx="5013">
                  <c:v/>
                </c:pt>
                <c:pt idx="5014">
                  <c:v/>
                </c:pt>
                <c:pt idx="5015">
                  <c:v/>
                </c:pt>
                <c:pt idx="5016">
                  <c:v/>
                </c:pt>
                <c:pt idx="5017">
                  <c:v/>
                </c:pt>
                <c:pt idx="5018">
                  <c:v/>
                </c:pt>
                <c:pt idx="5019">
                  <c:v/>
                </c:pt>
                <c:pt idx="5020">
                  <c:v/>
                </c:pt>
                <c:pt idx="5021">
                  <c:v/>
                </c:pt>
                <c:pt idx="5022">
                  <c:v/>
                </c:pt>
                <c:pt idx="5023">
                  <c:v/>
                </c:pt>
                <c:pt idx="5024">
                  <c:v/>
                </c:pt>
                <c:pt idx="5025">
                  <c:v/>
                </c:pt>
                <c:pt idx="5026">
                  <c:v/>
                </c:pt>
                <c:pt idx="5027">
                  <c:v/>
                </c:pt>
                <c:pt idx="5028">
                  <c:v/>
                </c:pt>
                <c:pt idx="5029">
                  <c:v/>
                </c:pt>
                <c:pt idx="5030">
                  <c:v/>
                </c:pt>
                <c:pt idx="5031">
                  <c:v/>
                </c:pt>
                <c:pt idx="5032">
                  <c:v/>
                </c:pt>
                <c:pt idx="5033">
                  <c:v/>
                </c:pt>
                <c:pt idx="5034">
                  <c:v/>
                </c:pt>
                <c:pt idx="5035">
                  <c:v/>
                </c:pt>
                <c:pt idx="5036">
                  <c:v/>
                </c:pt>
                <c:pt idx="5037">
                  <c:v/>
                </c:pt>
                <c:pt idx="5038">
                  <c:v/>
                </c:pt>
                <c:pt idx="5039">
                  <c:v/>
                </c:pt>
                <c:pt idx="5040">
                  <c:v/>
                </c:pt>
                <c:pt idx="5041">
                  <c:v/>
                </c:pt>
                <c:pt idx="5042">
                  <c:v/>
                </c:pt>
                <c:pt idx="5043">
                  <c:v/>
                </c:pt>
                <c:pt idx="5044">
                  <c:v/>
                </c:pt>
                <c:pt idx="5045">
                  <c:v/>
                </c:pt>
                <c:pt idx="5046">
                  <c:v/>
                </c:pt>
                <c:pt idx="5047">
                  <c:v/>
                </c:pt>
                <c:pt idx="5048">
                  <c:v/>
                </c:pt>
                <c:pt idx="5049">
                  <c:v/>
                </c:pt>
                <c:pt idx="5050">
                  <c:v/>
                </c:pt>
                <c:pt idx="5051">
                  <c:v/>
                </c:pt>
                <c:pt idx="5052">
                  <c:v/>
                </c:pt>
                <c:pt idx="5053">
                  <c:v/>
                </c:pt>
                <c:pt idx="5054">
                  <c:v/>
                </c:pt>
                <c:pt idx="5055">
                  <c:v/>
                </c:pt>
                <c:pt idx="5056">
                  <c:v/>
                </c:pt>
                <c:pt idx="5057">
                  <c:v/>
                </c:pt>
                <c:pt idx="5058">
                  <c:v/>
                </c:pt>
                <c:pt idx="5059">
                  <c:v/>
                </c:pt>
                <c:pt idx="5060">
                  <c:v/>
                </c:pt>
                <c:pt idx="5061">
                  <c:v/>
                </c:pt>
                <c:pt idx="5062">
                  <c:v/>
                </c:pt>
                <c:pt idx="5063">
                  <c:v/>
                </c:pt>
                <c:pt idx="5064">
                  <c:v/>
                </c:pt>
                <c:pt idx="5065">
                  <c:v/>
                </c:pt>
                <c:pt idx="5066">
                  <c:v/>
                </c:pt>
                <c:pt idx="5067">
                  <c:v/>
                </c:pt>
                <c:pt idx="5068">
                  <c:v/>
                </c:pt>
                <c:pt idx="5069">
                  <c:v/>
                </c:pt>
                <c:pt idx="5070">
                  <c:v/>
                </c:pt>
                <c:pt idx="5071">
                  <c:v/>
                </c:pt>
                <c:pt idx="5072">
                  <c:v/>
                </c:pt>
                <c:pt idx="5073">
                  <c:v/>
                </c:pt>
                <c:pt idx="5074">
                  <c:v/>
                </c:pt>
                <c:pt idx="5075">
                  <c:v/>
                </c:pt>
                <c:pt idx="5076">
                  <c:v/>
                </c:pt>
                <c:pt idx="5077">
                  <c:v/>
                </c:pt>
                <c:pt idx="5078">
                  <c:v/>
                </c:pt>
                <c:pt idx="5079">
                  <c:v/>
                </c:pt>
                <c:pt idx="5080">
                  <c:v/>
                </c:pt>
                <c:pt idx="5081">
                  <c:v/>
                </c:pt>
                <c:pt idx="5082">
                  <c:v/>
                </c:pt>
                <c:pt idx="5083">
                  <c:v/>
                </c:pt>
                <c:pt idx="5084">
                  <c:v/>
                </c:pt>
                <c:pt idx="5085">
                  <c:v/>
                </c:pt>
                <c:pt idx="5086">
                  <c:v/>
                </c:pt>
                <c:pt idx="5087">
                  <c:v/>
                </c:pt>
                <c:pt idx="5088">
                  <c:v/>
                </c:pt>
                <c:pt idx="5089">
                  <c:v/>
                </c:pt>
                <c:pt idx="5090">
                  <c:v/>
                </c:pt>
                <c:pt idx="5091">
                  <c:v/>
                </c:pt>
                <c:pt idx="5092">
                  <c:v/>
                </c:pt>
                <c:pt idx="5093">
                  <c:v/>
                </c:pt>
                <c:pt idx="5094">
                  <c:v/>
                </c:pt>
                <c:pt idx="5095">
                  <c:v/>
                </c:pt>
                <c:pt idx="5096">
                  <c:v/>
                </c:pt>
                <c:pt idx="5097">
                  <c:v/>
                </c:pt>
                <c:pt idx="5098">
                  <c:v/>
                </c:pt>
                <c:pt idx="5099">
                  <c:v/>
                </c:pt>
                <c:pt idx="5100">
                  <c:v/>
                </c:pt>
                <c:pt idx="5101">
                  <c:v/>
                </c:pt>
                <c:pt idx="5102">
                  <c:v/>
                </c:pt>
                <c:pt idx="5103">
                  <c:v/>
                </c:pt>
                <c:pt idx="5104">
                  <c:v/>
                </c:pt>
                <c:pt idx="5105">
                  <c:v/>
                </c:pt>
                <c:pt idx="5106">
                  <c:v/>
                </c:pt>
                <c:pt idx="5107">
                  <c:v/>
                </c:pt>
                <c:pt idx="5108">
                  <c:v/>
                </c:pt>
                <c:pt idx="5109">
                  <c:v/>
                </c:pt>
                <c:pt idx="5110">
                  <c:v/>
                </c:pt>
                <c:pt idx="5111">
                  <c:v/>
                </c:pt>
                <c:pt idx="5112">
                  <c:v/>
                </c:pt>
                <c:pt idx="5113">
                  <c:v/>
                </c:pt>
                <c:pt idx="5114">
                  <c:v/>
                </c:pt>
                <c:pt idx="5115">
                  <c:v/>
                </c:pt>
                <c:pt idx="5116">
                  <c:v/>
                </c:pt>
                <c:pt idx="5117">
                  <c:v/>
                </c:pt>
                <c:pt idx="5118">
                  <c:v/>
                </c:pt>
                <c:pt idx="5119">
                  <c:v/>
                </c:pt>
                <c:pt idx="5120">
                  <c:v/>
                </c:pt>
                <c:pt idx="5121">
                  <c:v/>
                </c:pt>
                <c:pt idx="5122">
                  <c:v/>
                </c:pt>
                <c:pt idx="5123">
                  <c:v/>
                </c:pt>
                <c:pt idx="5124">
                  <c:v/>
                </c:pt>
                <c:pt idx="5125">
                  <c:v/>
                </c:pt>
                <c:pt idx="5126">
                  <c:v/>
                </c:pt>
                <c:pt idx="5127">
                  <c:v/>
                </c:pt>
                <c:pt idx="5128">
                  <c:v/>
                </c:pt>
                <c:pt idx="5129">
                  <c:v/>
                </c:pt>
                <c:pt idx="5130">
                  <c:v/>
                </c:pt>
                <c:pt idx="5131">
                  <c:v/>
                </c:pt>
                <c:pt idx="5132">
                  <c:v/>
                </c:pt>
                <c:pt idx="5133">
                  <c:v/>
                </c:pt>
                <c:pt idx="5134">
                  <c:v/>
                </c:pt>
                <c:pt idx="5135">
                  <c:v/>
                </c:pt>
                <c:pt idx="5136">
                  <c:v/>
                </c:pt>
                <c:pt idx="5137">
                  <c:v/>
                </c:pt>
                <c:pt idx="5138">
                  <c:v/>
                </c:pt>
                <c:pt idx="5139">
                  <c:v/>
                </c:pt>
                <c:pt idx="5140">
                  <c:v/>
                </c:pt>
                <c:pt idx="5141">
                  <c:v/>
                </c:pt>
                <c:pt idx="5142">
                  <c:v/>
                </c:pt>
                <c:pt idx="5143">
                  <c:v/>
                </c:pt>
                <c:pt idx="5144">
                  <c:v/>
                </c:pt>
                <c:pt idx="5145">
                  <c:v/>
                </c:pt>
                <c:pt idx="5146">
                  <c:v/>
                </c:pt>
                <c:pt idx="5147">
                  <c:v/>
                </c:pt>
                <c:pt idx="5148">
                  <c:v/>
                </c:pt>
                <c:pt idx="5149">
                  <c:v/>
                </c:pt>
                <c:pt idx="5150">
                  <c:v/>
                </c:pt>
                <c:pt idx="5151">
                  <c:v/>
                </c:pt>
                <c:pt idx="5152">
                  <c:v/>
                </c:pt>
                <c:pt idx="5153">
                  <c:v/>
                </c:pt>
                <c:pt idx="5154">
                  <c:v/>
                </c:pt>
                <c:pt idx="5155">
                  <c:v/>
                </c:pt>
                <c:pt idx="5156">
                  <c:v/>
                </c:pt>
                <c:pt idx="5157">
                  <c:v/>
                </c:pt>
                <c:pt idx="5158">
                  <c:v/>
                </c:pt>
                <c:pt idx="5159">
                  <c:v/>
                </c:pt>
                <c:pt idx="5160">
                  <c:v/>
                </c:pt>
                <c:pt idx="5161">
                  <c:v/>
                </c:pt>
                <c:pt idx="5162">
                  <c:v/>
                </c:pt>
                <c:pt idx="5163">
                  <c:v/>
                </c:pt>
                <c:pt idx="5164">
                  <c:v/>
                </c:pt>
                <c:pt idx="5165">
                  <c:v/>
                </c:pt>
                <c:pt idx="5166">
                  <c:v/>
                </c:pt>
                <c:pt idx="5167">
                  <c:v/>
                </c:pt>
                <c:pt idx="5168">
                  <c:v/>
                </c:pt>
                <c:pt idx="5169">
                  <c:v/>
                </c:pt>
                <c:pt idx="5170">
                  <c:v/>
                </c:pt>
                <c:pt idx="5171">
                  <c:v/>
                </c:pt>
                <c:pt idx="5172">
                  <c:v/>
                </c:pt>
                <c:pt idx="5173">
                  <c:v/>
                </c:pt>
                <c:pt idx="5174">
                  <c:v/>
                </c:pt>
                <c:pt idx="5175">
                  <c:v/>
                </c:pt>
                <c:pt idx="5176">
                  <c:v/>
                </c:pt>
                <c:pt idx="5177">
                  <c:v/>
                </c:pt>
                <c:pt idx="5178">
                  <c:v/>
                </c:pt>
                <c:pt idx="5179">
                  <c:v/>
                </c:pt>
                <c:pt idx="5180">
                  <c:v/>
                </c:pt>
                <c:pt idx="5181">
                  <c:v/>
                </c:pt>
                <c:pt idx="5182">
                  <c:v/>
                </c:pt>
                <c:pt idx="5183">
                  <c:v/>
                </c:pt>
                <c:pt idx="5184">
                  <c:v/>
                </c:pt>
                <c:pt idx="5185">
                  <c:v/>
                </c:pt>
                <c:pt idx="5186">
                  <c:v/>
                </c:pt>
                <c:pt idx="5187">
                  <c:v/>
                </c:pt>
                <c:pt idx="5188">
                  <c:v/>
                </c:pt>
                <c:pt idx="5189">
                  <c:v/>
                </c:pt>
                <c:pt idx="5190">
                  <c:v/>
                </c:pt>
                <c:pt idx="5191">
                  <c:v/>
                </c:pt>
                <c:pt idx="5192">
                  <c:v/>
                </c:pt>
                <c:pt idx="5193">
                  <c:v/>
                </c:pt>
                <c:pt idx="5194">
                  <c:v/>
                </c:pt>
                <c:pt idx="5195">
                  <c:v/>
                </c:pt>
                <c:pt idx="5196">
                  <c:v/>
                </c:pt>
                <c:pt idx="5197">
                  <c:v/>
                </c:pt>
                <c:pt idx="5198">
                  <c:v/>
                </c:pt>
                <c:pt idx="5199">
                  <c:v/>
                </c:pt>
                <c:pt idx="5200">
                  <c:v/>
                </c:pt>
                <c:pt idx="5201">
                  <c:v/>
                </c:pt>
                <c:pt idx="5202">
                  <c:v/>
                </c:pt>
                <c:pt idx="5203">
                  <c:v/>
                </c:pt>
                <c:pt idx="5204">
                  <c:v/>
                </c:pt>
                <c:pt idx="5205">
                  <c:v/>
                </c:pt>
                <c:pt idx="5206">
                  <c:v/>
                </c:pt>
                <c:pt idx="5207">
                  <c:v/>
                </c:pt>
                <c:pt idx="5208">
                  <c:v/>
                </c:pt>
                <c:pt idx="5209">
                  <c:v/>
                </c:pt>
                <c:pt idx="5210">
                  <c:v/>
                </c:pt>
                <c:pt idx="5211">
                  <c:v/>
                </c:pt>
                <c:pt idx="5212">
                  <c:v/>
                </c:pt>
                <c:pt idx="5213">
                  <c:v/>
                </c:pt>
                <c:pt idx="5214">
                  <c:v/>
                </c:pt>
                <c:pt idx="5215">
                  <c:v/>
                </c:pt>
                <c:pt idx="5216">
                  <c:v/>
                </c:pt>
                <c:pt idx="5217">
                  <c:v/>
                </c:pt>
                <c:pt idx="5218">
                  <c:v/>
                </c:pt>
                <c:pt idx="5219">
                  <c:v/>
                </c:pt>
                <c:pt idx="5220">
                  <c:v/>
                </c:pt>
                <c:pt idx="5221">
                  <c:v/>
                </c:pt>
                <c:pt idx="5222">
                  <c:v/>
                </c:pt>
                <c:pt idx="5223">
                  <c:v/>
                </c:pt>
                <c:pt idx="5224">
                  <c:v/>
                </c:pt>
                <c:pt idx="5225">
                  <c:v/>
                </c:pt>
                <c:pt idx="5226">
                  <c:v/>
                </c:pt>
                <c:pt idx="5227">
                  <c:v/>
                </c:pt>
                <c:pt idx="5228">
                  <c:v/>
                </c:pt>
                <c:pt idx="5229">
                  <c:v/>
                </c:pt>
                <c:pt idx="5230">
                  <c:v/>
                </c:pt>
                <c:pt idx="5231">
                  <c:v/>
                </c:pt>
                <c:pt idx="5232">
                  <c:v/>
                </c:pt>
                <c:pt idx="5233">
                  <c:v/>
                </c:pt>
                <c:pt idx="5234">
                  <c:v/>
                </c:pt>
                <c:pt idx="5235">
                  <c:v/>
                </c:pt>
                <c:pt idx="5236">
                  <c:v/>
                </c:pt>
                <c:pt idx="5237">
                  <c:v/>
                </c:pt>
                <c:pt idx="5238">
                  <c:v/>
                </c:pt>
                <c:pt idx="5239">
                  <c:v/>
                </c:pt>
                <c:pt idx="5240">
                  <c:v/>
                </c:pt>
                <c:pt idx="5241">
                  <c:v/>
                </c:pt>
                <c:pt idx="5242">
                  <c:v/>
                </c:pt>
                <c:pt idx="5243">
                  <c:v/>
                </c:pt>
                <c:pt idx="5244">
                  <c:v/>
                </c:pt>
                <c:pt idx="5245">
                  <c:v/>
                </c:pt>
                <c:pt idx="5246">
                  <c:v/>
                </c:pt>
                <c:pt idx="5247">
                  <c:v/>
                </c:pt>
                <c:pt idx="5248">
                  <c:v/>
                </c:pt>
                <c:pt idx="5249">
                  <c:v/>
                </c:pt>
                <c:pt idx="5250">
                  <c:v/>
                </c:pt>
                <c:pt idx="5251">
                  <c:v/>
                </c:pt>
                <c:pt idx="5252">
                  <c:v/>
                </c:pt>
                <c:pt idx="5253">
                  <c:v/>
                </c:pt>
                <c:pt idx="5254">
                  <c:v/>
                </c:pt>
                <c:pt idx="5255">
                  <c:v/>
                </c:pt>
                <c:pt idx="5256">
                  <c:v/>
                </c:pt>
                <c:pt idx="5257">
                  <c:v/>
                </c:pt>
                <c:pt idx="5258">
                  <c:v/>
                </c:pt>
                <c:pt idx="5259">
                  <c:v/>
                </c:pt>
                <c:pt idx="5260">
                  <c:v/>
                </c:pt>
                <c:pt idx="5261">
                  <c:v/>
                </c:pt>
                <c:pt idx="5262">
                  <c:v/>
                </c:pt>
                <c:pt idx="5263">
                  <c:v/>
                </c:pt>
                <c:pt idx="5264">
                  <c:v/>
                </c:pt>
                <c:pt idx="5265">
                  <c:v/>
                </c:pt>
                <c:pt idx="5266">
                  <c:v/>
                </c:pt>
                <c:pt idx="5267">
                  <c:v/>
                </c:pt>
                <c:pt idx="5268">
                  <c:v/>
                </c:pt>
                <c:pt idx="5269">
                  <c:v/>
                </c:pt>
                <c:pt idx="5270">
                  <c:v/>
                </c:pt>
                <c:pt idx="5271">
                  <c:v/>
                </c:pt>
                <c:pt idx="5272">
                  <c:v/>
                </c:pt>
                <c:pt idx="5273">
                  <c:v/>
                </c:pt>
                <c:pt idx="5274">
                  <c:v/>
                </c:pt>
                <c:pt idx="5275">
                  <c:v/>
                </c:pt>
                <c:pt idx="5276">
                  <c:v/>
                </c:pt>
                <c:pt idx="5277">
                  <c:v/>
                </c:pt>
                <c:pt idx="5278">
                  <c:v/>
                </c:pt>
                <c:pt idx="5279">
                  <c:v/>
                </c:pt>
                <c:pt idx="5280">
                  <c:v/>
                </c:pt>
                <c:pt idx="5281">
                  <c:v/>
                </c:pt>
                <c:pt idx="5282">
                  <c:v/>
                </c:pt>
                <c:pt idx="5283">
                  <c:v/>
                </c:pt>
                <c:pt idx="5284">
                  <c:v/>
                </c:pt>
                <c:pt idx="5285">
                  <c:v/>
                </c:pt>
                <c:pt idx="5286">
                  <c:v/>
                </c:pt>
                <c:pt idx="5287">
                  <c:v/>
                </c:pt>
                <c:pt idx="5288">
                  <c:v/>
                </c:pt>
                <c:pt idx="5289">
                  <c:v/>
                </c:pt>
                <c:pt idx="5290">
                  <c:v/>
                </c:pt>
                <c:pt idx="5291">
                  <c:v/>
                </c:pt>
                <c:pt idx="5292">
                  <c:v/>
                </c:pt>
                <c:pt idx="5293">
                  <c:v/>
                </c:pt>
                <c:pt idx="5294">
                  <c:v/>
                </c:pt>
                <c:pt idx="5295">
                  <c:v/>
                </c:pt>
                <c:pt idx="5296">
                  <c:v/>
                </c:pt>
                <c:pt idx="5297">
                  <c:v/>
                </c:pt>
                <c:pt idx="5298">
                  <c:v/>
                </c:pt>
                <c:pt idx="5299">
                  <c:v/>
                </c:pt>
                <c:pt idx="5300">
                  <c:v/>
                </c:pt>
                <c:pt idx="5301">
                  <c:v/>
                </c:pt>
                <c:pt idx="5302">
                  <c:v/>
                </c:pt>
                <c:pt idx="5303">
                  <c:v/>
                </c:pt>
                <c:pt idx="5304">
                  <c:v/>
                </c:pt>
                <c:pt idx="5305">
                  <c:v/>
                </c:pt>
                <c:pt idx="5306">
                  <c:v/>
                </c:pt>
                <c:pt idx="5307">
                  <c:v/>
                </c:pt>
                <c:pt idx="5308">
                  <c:v/>
                </c:pt>
                <c:pt idx="5309">
                  <c:v/>
                </c:pt>
                <c:pt idx="5310">
                  <c:v/>
                </c:pt>
                <c:pt idx="5311">
                  <c:v/>
                </c:pt>
                <c:pt idx="5312">
                  <c:v/>
                </c:pt>
                <c:pt idx="5313">
                  <c:v/>
                </c:pt>
                <c:pt idx="5314">
                  <c:v/>
                </c:pt>
                <c:pt idx="5315">
                  <c:v/>
                </c:pt>
                <c:pt idx="5316">
                  <c:v/>
                </c:pt>
                <c:pt idx="5317">
                  <c:v/>
                </c:pt>
                <c:pt idx="5318">
                  <c:v/>
                </c:pt>
                <c:pt idx="5319">
                  <c:v/>
                </c:pt>
                <c:pt idx="5320">
                  <c:v/>
                </c:pt>
                <c:pt idx="5321">
                  <c:v/>
                </c:pt>
                <c:pt idx="5322">
                  <c:v/>
                </c:pt>
                <c:pt idx="5323">
                  <c:v/>
                </c:pt>
                <c:pt idx="5324">
                  <c:v/>
                </c:pt>
                <c:pt idx="5325">
                  <c:v/>
                </c:pt>
                <c:pt idx="5326">
                  <c:v/>
                </c:pt>
                <c:pt idx="5327">
                  <c:v/>
                </c:pt>
                <c:pt idx="5328">
                  <c:v/>
                </c:pt>
                <c:pt idx="5329">
                  <c:v/>
                </c:pt>
                <c:pt idx="5330">
                  <c:v/>
                </c:pt>
                <c:pt idx="5331">
                  <c:v/>
                </c:pt>
                <c:pt idx="5332">
                  <c:v/>
                </c:pt>
                <c:pt idx="5333">
                  <c:v/>
                </c:pt>
                <c:pt idx="5334">
                  <c:v/>
                </c:pt>
                <c:pt idx="5335">
                  <c:v/>
                </c:pt>
                <c:pt idx="5336">
                  <c:v/>
                </c:pt>
                <c:pt idx="5337">
                  <c:v/>
                </c:pt>
                <c:pt idx="5338">
                  <c:v/>
                </c:pt>
                <c:pt idx="5339">
                  <c:v/>
                </c:pt>
                <c:pt idx="5340">
                  <c:v/>
                </c:pt>
                <c:pt idx="5341">
                  <c:v/>
                </c:pt>
                <c:pt idx="5342">
                  <c:v/>
                </c:pt>
                <c:pt idx="5343">
                  <c:v/>
                </c:pt>
                <c:pt idx="5344">
                  <c:v/>
                </c:pt>
                <c:pt idx="5345">
                  <c:v/>
                </c:pt>
                <c:pt idx="5346">
                  <c:v/>
                </c:pt>
                <c:pt idx="5347">
                  <c:v/>
                </c:pt>
                <c:pt idx="5348">
                  <c:v/>
                </c:pt>
                <c:pt idx="5349">
                  <c:v/>
                </c:pt>
                <c:pt idx="5350">
                  <c:v/>
                </c:pt>
                <c:pt idx="5351">
                  <c:v/>
                </c:pt>
                <c:pt idx="5352">
                  <c:v/>
                </c:pt>
                <c:pt idx="5353">
                  <c:v/>
                </c:pt>
                <c:pt idx="5354">
                  <c:v/>
                </c:pt>
                <c:pt idx="5355">
                  <c:v/>
                </c:pt>
                <c:pt idx="5356">
                  <c:v/>
                </c:pt>
                <c:pt idx="5357">
                  <c:v/>
                </c:pt>
                <c:pt idx="5358">
                  <c:v/>
                </c:pt>
                <c:pt idx="5359">
                  <c:v/>
                </c:pt>
                <c:pt idx="5360">
                  <c:v/>
                </c:pt>
                <c:pt idx="5361">
                  <c:v/>
                </c:pt>
                <c:pt idx="5362">
                  <c:v/>
                </c:pt>
                <c:pt idx="5363">
                  <c:v/>
                </c:pt>
                <c:pt idx="5364">
                  <c:v/>
                </c:pt>
                <c:pt idx="5365">
                  <c:v/>
                </c:pt>
                <c:pt idx="5366">
                  <c:v/>
                </c:pt>
                <c:pt idx="5367">
                  <c:v/>
                </c:pt>
                <c:pt idx="5368">
                  <c:v/>
                </c:pt>
                <c:pt idx="5369">
                  <c:v/>
                </c:pt>
                <c:pt idx="5370">
                  <c:v/>
                </c:pt>
                <c:pt idx="5371">
                  <c:v/>
                </c:pt>
                <c:pt idx="5372">
                  <c:v/>
                </c:pt>
                <c:pt idx="5373">
                  <c:v/>
                </c:pt>
                <c:pt idx="5374">
                  <c:v/>
                </c:pt>
                <c:pt idx="5375">
                  <c:v/>
                </c:pt>
                <c:pt idx="5376">
                  <c:v/>
                </c:pt>
                <c:pt idx="5377">
                  <c:v/>
                </c:pt>
                <c:pt idx="5378">
                  <c:v/>
                </c:pt>
                <c:pt idx="5379">
                  <c:v/>
                </c:pt>
                <c:pt idx="5380">
                  <c:v/>
                </c:pt>
                <c:pt idx="5381">
                  <c:v/>
                </c:pt>
                <c:pt idx="5382">
                  <c:v/>
                </c:pt>
                <c:pt idx="5383">
                  <c:v/>
                </c:pt>
                <c:pt idx="5384">
                  <c:v/>
                </c:pt>
                <c:pt idx="5385">
                  <c:v/>
                </c:pt>
                <c:pt idx="5386">
                  <c:v/>
                </c:pt>
                <c:pt idx="5387">
                  <c:v/>
                </c:pt>
                <c:pt idx="5388">
                  <c:v/>
                </c:pt>
                <c:pt idx="5389">
                  <c:v/>
                </c:pt>
                <c:pt idx="5390">
                  <c:v/>
                </c:pt>
                <c:pt idx="5391">
                  <c:v/>
                </c:pt>
                <c:pt idx="5392">
                  <c:v/>
                </c:pt>
                <c:pt idx="5393">
                  <c:v/>
                </c:pt>
                <c:pt idx="5394">
                  <c:v/>
                </c:pt>
                <c:pt idx="5395">
                  <c:v/>
                </c:pt>
                <c:pt idx="5396">
                  <c:v/>
                </c:pt>
                <c:pt idx="5397">
                  <c:v/>
                </c:pt>
                <c:pt idx="5398">
                  <c:v/>
                </c:pt>
                <c:pt idx="5399">
                  <c:v/>
                </c:pt>
                <c:pt idx="5400">
                  <c:v/>
                </c:pt>
                <c:pt idx="5401">
                  <c:v/>
                </c:pt>
                <c:pt idx="5402">
                  <c:v/>
                </c:pt>
                <c:pt idx="5403">
                  <c:v/>
                </c:pt>
                <c:pt idx="5404">
                  <c:v/>
                </c:pt>
                <c:pt idx="5405">
                  <c:v/>
                </c:pt>
                <c:pt idx="5406">
                  <c:v/>
                </c:pt>
                <c:pt idx="5407">
                  <c:v/>
                </c:pt>
                <c:pt idx="5408">
                  <c:v/>
                </c:pt>
                <c:pt idx="5409">
                  <c:v/>
                </c:pt>
                <c:pt idx="5410">
                  <c:v/>
                </c:pt>
                <c:pt idx="5411">
                  <c:v/>
                </c:pt>
                <c:pt idx="5412">
                  <c:v/>
                </c:pt>
                <c:pt idx="5413">
                  <c:v/>
                </c:pt>
                <c:pt idx="5414">
                  <c:v/>
                </c:pt>
                <c:pt idx="5415">
                  <c:v/>
                </c:pt>
                <c:pt idx="5416">
                  <c:v/>
                </c:pt>
                <c:pt idx="5417">
                  <c:v/>
                </c:pt>
                <c:pt idx="5418">
                  <c:v/>
                </c:pt>
                <c:pt idx="5419">
                  <c:v/>
                </c:pt>
                <c:pt idx="5420">
                  <c:v/>
                </c:pt>
                <c:pt idx="5421">
                  <c:v/>
                </c:pt>
                <c:pt idx="5422">
                  <c:v/>
                </c:pt>
                <c:pt idx="5423">
                  <c:v/>
                </c:pt>
                <c:pt idx="5424">
                  <c:v/>
                </c:pt>
                <c:pt idx="5425">
                  <c:v/>
                </c:pt>
                <c:pt idx="5426">
                  <c:v/>
                </c:pt>
                <c:pt idx="5427">
                  <c:v/>
                </c:pt>
                <c:pt idx="5428">
                  <c:v/>
                </c:pt>
                <c:pt idx="5429">
                  <c:v/>
                </c:pt>
                <c:pt idx="5430">
                  <c:v/>
                </c:pt>
                <c:pt idx="5431">
                  <c:v/>
                </c:pt>
                <c:pt idx="5432">
                  <c:v/>
                </c:pt>
                <c:pt idx="5433">
                  <c:v/>
                </c:pt>
                <c:pt idx="5434">
                  <c:v/>
                </c:pt>
                <c:pt idx="5435">
                  <c:v/>
                </c:pt>
                <c:pt idx="5436">
                  <c:v/>
                </c:pt>
                <c:pt idx="5437">
                  <c:v/>
                </c:pt>
                <c:pt idx="5438">
                  <c:v/>
                </c:pt>
                <c:pt idx="5439">
                  <c:v/>
                </c:pt>
                <c:pt idx="5440">
                  <c:v/>
                </c:pt>
                <c:pt idx="5441">
                  <c:v/>
                </c:pt>
                <c:pt idx="5442">
                  <c:v/>
                </c:pt>
                <c:pt idx="5443">
                  <c:v/>
                </c:pt>
                <c:pt idx="5444">
                  <c:v/>
                </c:pt>
                <c:pt idx="5445">
                  <c:v/>
                </c:pt>
                <c:pt idx="5446">
                  <c:v/>
                </c:pt>
                <c:pt idx="5447">
                  <c:v/>
                </c:pt>
                <c:pt idx="5448">
                  <c:v/>
                </c:pt>
                <c:pt idx="5449">
                  <c:v/>
                </c:pt>
                <c:pt idx="5450">
                  <c:v/>
                </c:pt>
                <c:pt idx="5451">
                  <c:v/>
                </c:pt>
                <c:pt idx="5452">
                  <c:v/>
                </c:pt>
                <c:pt idx="5453">
                  <c:v/>
                </c:pt>
                <c:pt idx="5454">
                  <c:v/>
                </c:pt>
                <c:pt idx="5455">
                  <c:v/>
                </c:pt>
                <c:pt idx="5456">
                  <c:v/>
                </c:pt>
                <c:pt idx="5457">
                  <c:v/>
                </c:pt>
                <c:pt idx="5458">
                  <c:v/>
                </c:pt>
                <c:pt idx="5459">
                  <c:v/>
                </c:pt>
                <c:pt idx="5460">
                  <c:v/>
                </c:pt>
                <c:pt idx="5461">
                  <c:v/>
                </c:pt>
                <c:pt idx="5462">
                  <c:v/>
                </c:pt>
                <c:pt idx="5463">
                  <c:v/>
                </c:pt>
                <c:pt idx="5464">
                  <c:v/>
                </c:pt>
                <c:pt idx="5465">
                  <c:v/>
                </c:pt>
                <c:pt idx="5466">
                  <c:v/>
                </c:pt>
                <c:pt idx="5467">
                  <c:v/>
                </c:pt>
                <c:pt idx="5468">
                  <c:v/>
                </c:pt>
                <c:pt idx="5469">
                  <c:v/>
                </c:pt>
                <c:pt idx="5470">
                  <c:v/>
                </c:pt>
                <c:pt idx="5471">
                  <c:v/>
                </c:pt>
                <c:pt idx="5472">
                  <c:v/>
                </c:pt>
                <c:pt idx="5473">
                  <c:v/>
                </c:pt>
                <c:pt idx="5474">
                  <c:v/>
                </c:pt>
                <c:pt idx="5475">
                  <c:v/>
                </c:pt>
                <c:pt idx="5476">
                  <c:v/>
                </c:pt>
                <c:pt idx="5477">
                  <c:v/>
                </c:pt>
                <c:pt idx="5478">
                  <c:v/>
                </c:pt>
                <c:pt idx="5479">
                  <c:v/>
                </c:pt>
                <c:pt idx="5480">
                  <c:v/>
                </c:pt>
                <c:pt idx="5481">
                  <c:v/>
                </c:pt>
                <c:pt idx="5482">
                  <c:v/>
                </c:pt>
                <c:pt idx="5483">
                  <c:v/>
                </c:pt>
                <c:pt idx="5484">
                  <c:v/>
                </c:pt>
                <c:pt idx="5485">
                  <c:v/>
                </c:pt>
                <c:pt idx="5486">
                  <c:v/>
                </c:pt>
                <c:pt idx="5487">
                  <c:v/>
                </c:pt>
                <c:pt idx="5488">
                  <c:v/>
                </c:pt>
                <c:pt idx="5489">
                  <c:v/>
                </c:pt>
                <c:pt idx="5490">
                  <c:v/>
                </c:pt>
                <c:pt idx="5491">
                  <c:v/>
                </c:pt>
                <c:pt idx="5492">
                  <c:v/>
                </c:pt>
                <c:pt idx="5493">
                  <c:v/>
                </c:pt>
                <c:pt idx="5494">
                  <c:v/>
                </c:pt>
                <c:pt idx="5495">
                  <c:v/>
                </c:pt>
                <c:pt idx="5496">
                  <c:v/>
                </c:pt>
                <c:pt idx="5497">
                  <c:v/>
                </c:pt>
                <c:pt idx="5498">
                  <c:v/>
                </c:pt>
                <c:pt idx="5499">
                  <c:v/>
                </c:pt>
                <c:pt idx="5500">
                  <c:v/>
                </c:pt>
                <c:pt idx="5501">
                  <c:v/>
                </c:pt>
                <c:pt idx="5502">
                  <c:v/>
                </c:pt>
                <c:pt idx="5503">
                  <c:v/>
                </c:pt>
                <c:pt idx="5504">
                  <c:v/>
                </c:pt>
                <c:pt idx="5505">
                  <c:v/>
                </c:pt>
                <c:pt idx="5506">
                  <c:v/>
                </c:pt>
                <c:pt idx="5507">
                  <c:v/>
                </c:pt>
                <c:pt idx="5508">
                  <c:v/>
                </c:pt>
                <c:pt idx="5509">
                  <c:v/>
                </c:pt>
                <c:pt idx="5510">
                  <c:v/>
                </c:pt>
                <c:pt idx="5511">
                  <c:v/>
                </c:pt>
                <c:pt idx="5512">
                  <c:v/>
                </c:pt>
                <c:pt idx="5513">
                  <c:v/>
                </c:pt>
                <c:pt idx="5514">
                  <c:v/>
                </c:pt>
                <c:pt idx="5515">
                  <c:v/>
                </c:pt>
                <c:pt idx="5516">
                  <c:v/>
                </c:pt>
                <c:pt idx="5517">
                  <c:v/>
                </c:pt>
                <c:pt idx="5518">
                  <c:v/>
                </c:pt>
                <c:pt idx="5519">
                  <c:v/>
                </c:pt>
                <c:pt idx="5520">
                  <c:v/>
                </c:pt>
                <c:pt idx="5521">
                  <c:v/>
                </c:pt>
                <c:pt idx="5522">
                  <c:v/>
                </c:pt>
                <c:pt idx="5523">
                  <c:v/>
                </c:pt>
                <c:pt idx="5524">
                  <c:v/>
                </c:pt>
                <c:pt idx="5525">
                  <c:v/>
                </c:pt>
                <c:pt idx="5526">
                  <c:v/>
                </c:pt>
                <c:pt idx="5527">
                  <c:v/>
                </c:pt>
                <c:pt idx="5528">
                  <c:v/>
                </c:pt>
                <c:pt idx="5529">
                  <c:v/>
                </c:pt>
                <c:pt idx="5530">
                  <c:v/>
                </c:pt>
                <c:pt idx="5531">
                  <c:v/>
                </c:pt>
                <c:pt idx="5532">
                  <c:v/>
                </c:pt>
                <c:pt idx="5533">
                  <c:v/>
                </c:pt>
                <c:pt idx="5534">
                  <c:v/>
                </c:pt>
                <c:pt idx="5535">
                  <c:v/>
                </c:pt>
                <c:pt idx="5536">
                  <c:v/>
                </c:pt>
                <c:pt idx="5537">
                  <c:v/>
                </c:pt>
                <c:pt idx="5538">
                  <c:v/>
                </c:pt>
                <c:pt idx="5539">
                  <c:v/>
                </c:pt>
                <c:pt idx="5540">
                  <c:v/>
                </c:pt>
                <c:pt idx="5541">
                  <c:v/>
                </c:pt>
                <c:pt idx="5542">
                  <c:v/>
                </c:pt>
                <c:pt idx="5543">
                  <c:v/>
                </c:pt>
                <c:pt idx="5544">
                  <c:v/>
                </c:pt>
                <c:pt idx="5545">
                  <c:v/>
                </c:pt>
                <c:pt idx="5546">
                  <c:v/>
                </c:pt>
                <c:pt idx="5547">
                  <c:v/>
                </c:pt>
                <c:pt idx="5548">
                  <c:v/>
                </c:pt>
                <c:pt idx="5549">
                  <c:v/>
                </c:pt>
                <c:pt idx="5550">
                  <c:v/>
                </c:pt>
                <c:pt idx="5551">
                  <c:v/>
                </c:pt>
                <c:pt idx="5552">
                  <c:v/>
                </c:pt>
                <c:pt idx="5553">
                  <c:v/>
                </c:pt>
                <c:pt idx="5554">
                  <c:v/>
                </c:pt>
                <c:pt idx="5555">
                  <c:v/>
                </c:pt>
                <c:pt idx="5556">
                  <c:v/>
                </c:pt>
                <c:pt idx="5557">
                  <c:v/>
                </c:pt>
                <c:pt idx="5558">
                  <c:v/>
                </c:pt>
                <c:pt idx="5559">
                  <c:v/>
                </c:pt>
                <c:pt idx="5560">
                  <c:v/>
                </c:pt>
                <c:pt idx="5561">
                  <c:v/>
                </c:pt>
                <c:pt idx="5562">
                  <c:v/>
                </c:pt>
                <c:pt idx="5563">
                  <c:v/>
                </c:pt>
                <c:pt idx="5564">
                  <c:v/>
                </c:pt>
                <c:pt idx="5565">
                  <c:v/>
                </c:pt>
                <c:pt idx="5566">
                  <c:v/>
                </c:pt>
                <c:pt idx="5567">
                  <c:v/>
                </c:pt>
                <c:pt idx="5568">
                  <c:v/>
                </c:pt>
                <c:pt idx="5569">
                  <c:v/>
                </c:pt>
                <c:pt idx="5570">
                  <c:v/>
                </c:pt>
                <c:pt idx="5571">
                  <c:v/>
                </c:pt>
                <c:pt idx="5572">
                  <c:v/>
                </c:pt>
                <c:pt idx="5573">
                  <c:v/>
                </c:pt>
                <c:pt idx="5574">
                  <c:v/>
                </c:pt>
                <c:pt idx="5575">
                  <c:v/>
                </c:pt>
                <c:pt idx="5576">
                  <c:v/>
                </c:pt>
                <c:pt idx="5577">
                  <c:v/>
                </c:pt>
                <c:pt idx="5578">
                  <c:v/>
                </c:pt>
                <c:pt idx="5579">
                  <c:v/>
                </c:pt>
                <c:pt idx="5580">
                  <c:v/>
                </c:pt>
                <c:pt idx="5581">
                  <c:v/>
                </c:pt>
                <c:pt idx="5582">
                  <c:v/>
                </c:pt>
                <c:pt idx="5583">
                  <c:v/>
                </c:pt>
                <c:pt idx="5584">
                  <c:v/>
                </c:pt>
                <c:pt idx="5585">
                  <c:v/>
                </c:pt>
                <c:pt idx="5586">
                  <c:v/>
                </c:pt>
                <c:pt idx="5587">
                  <c:v/>
                </c:pt>
                <c:pt idx="5588">
                  <c:v/>
                </c:pt>
                <c:pt idx="5589">
                  <c:v/>
                </c:pt>
                <c:pt idx="5590">
                  <c:v/>
                </c:pt>
                <c:pt idx="5591">
                  <c:v/>
                </c:pt>
                <c:pt idx="5592">
                  <c:v/>
                </c:pt>
                <c:pt idx="5593">
                  <c:v/>
                </c:pt>
                <c:pt idx="5594">
                  <c:v/>
                </c:pt>
                <c:pt idx="5595">
                  <c:v/>
                </c:pt>
                <c:pt idx="5596">
                  <c:v/>
                </c:pt>
                <c:pt idx="5597">
                  <c:v/>
                </c:pt>
                <c:pt idx="5598">
                  <c:v/>
                </c:pt>
                <c:pt idx="5599">
                  <c:v/>
                </c:pt>
                <c:pt idx="5600">
                  <c:v/>
                </c:pt>
                <c:pt idx="5601">
                  <c:v/>
                </c:pt>
                <c:pt idx="5602">
                  <c:v/>
                </c:pt>
                <c:pt idx="5603">
                  <c:v/>
                </c:pt>
                <c:pt idx="5604">
                  <c:v/>
                </c:pt>
                <c:pt idx="5605">
                  <c:v/>
                </c:pt>
                <c:pt idx="5606">
                  <c:v/>
                </c:pt>
                <c:pt idx="5607">
                  <c:v/>
                </c:pt>
                <c:pt idx="5608">
                  <c:v/>
                </c:pt>
                <c:pt idx="5609">
                  <c:v/>
                </c:pt>
                <c:pt idx="5610">
                  <c:v/>
                </c:pt>
                <c:pt idx="5611">
                  <c:v/>
                </c:pt>
                <c:pt idx="5612">
                  <c:v/>
                </c:pt>
                <c:pt idx="5613">
                  <c:v/>
                </c:pt>
                <c:pt idx="5614">
                  <c:v/>
                </c:pt>
                <c:pt idx="5615">
                  <c:v/>
                </c:pt>
                <c:pt idx="5616">
                  <c:v/>
                </c:pt>
                <c:pt idx="5617">
                  <c:v/>
                </c:pt>
                <c:pt idx="5618">
                  <c:v/>
                </c:pt>
                <c:pt idx="5619">
                  <c:v/>
                </c:pt>
                <c:pt idx="5620">
                  <c:v/>
                </c:pt>
                <c:pt idx="5621">
                  <c:v/>
                </c:pt>
                <c:pt idx="5622">
                  <c:v/>
                </c:pt>
                <c:pt idx="5623">
                  <c:v/>
                </c:pt>
                <c:pt idx="5624">
                  <c:v/>
                </c:pt>
                <c:pt idx="5625">
                  <c:v/>
                </c:pt>
                <c:pt idx="5626">
                  <c:v/>
                </c:pt>
                <c:pt idx="5627">
                  <c:v/>
                </c:pt>
                <c:pt idx="5628">
                  <c:v/>
                </c:pt>
                <c:pt idx="5629">
                  <c:v/>
                </c:pt>
                <c:pt idx="5630">
                  <c:v/>
                </c:pt>
                <c:pt idx="5631">
                  <c:v/>
                </c:pt>
                <c:pt idx="5632">
                  <c:v/>
                </c:pt>
                <c:pt idx="5633">
                  <c:v/>
                </c:pt>
                <c:pt idx="5634">
                  <c:v/>
                </c:pt>
                <c:pt idx="5635">
                  <c:v/>
                </c:pt>
                <c:pt idx="5636">
                  <c:v/>
                </c:pt>
                <c:pt idx="5637">
                  <c:v/>
                </c:pt>
                <c:pt idx="5638">
                  <c:v/>
                </c:pt>
                <c:pt idx="5639">
                  <c:v/>
                </c:pt>
                <c:pt idx="5640">
                  <c:v/>
                </c:pt>
                <c:pt idx="5641">
                  <c:v/>
                </c:pt>
                <c:pt idx="5642">
                  <c:v/>
                </c:pt>
                <c:pt idx="5643">
                  <c:v/>
                </c:pt>
                <c:pt idx="5644">
                  <c:v/>
                </c:pt>
                <c:pt idx="5645">
                  <c:v/>
                </c:pt>
                <c:pt idx="5646">
                  <c:v/>
                </c:pt>
                <c:pt idx="5647">
                  <c:v/>
                </c:pt>
                <c:pt idx="5648">
                  <c:v/>
                </c:pt>
                <c:pt idx="5649">
                  <c:v/>
                </c:pt>
                <c:pt idx="5650">
                  <c:v/>
                </c:pt>
                <c:pt idx="5651">
                  <c:v/>
                </c:pt>
                <c:pt idx="5652">
                  <c:v/>
                </c:pt>
                <c:pt idx="5653">
                  <c:v/>
                </c:pt>
                <c:pt idx="5654">
                  <c:v/>
                </c:pt>
                <c:pt idx="5655">
                  <c:v/>
                </c:pt>
                <c:pt idx="5656">
                  <c:v/>
                </c:pt>
                <c:pt idx="5657">
                  <c:v/>
                </c:pt>
                <c:pt idx="5658">
                  <c:v/>
                </c:pt>
                <c:pt idx="5659">
                  <c:v/>
                </c:pt>
                <c:pt idx="5660">
                  <c:v/>
                </c:pt>
                <c:pt idx="5661">
                  <c:v/>
                </c:pt>
                <c:pt idx="5662">
                  <c:v/>
                </c:pt>
                <c:pt idx="5663">
                  <c:v/>
                </c:pt>
                <c:pt idx="5664">
                  <c:v/>
                </c:pt>
                <c:pt idx="5665">
                  <c:v/>
                </c:pt>
                <c:pt idx="5666">
                  <c:v/>
                </c:pt>
                <c:pt idx="5667">
                  <c:v/>
                </c:pt>
                <c:pt idx="5668">
                  <c:v/>
                </c:pt>
                <c:pt idx="5669">
                  <c:v/>
                </c:pt>
                <c:pt idx="5670">
                  <c:v/>
                </c:pt>
                <c:pt idx="5671">
                  <c:v/>
                </c:pt>
                <c:pt idx="5672">
                  <c:v/>
                </c:pt>
                <c:pt idx="5673">
                  <c:v/>
                </c:pt>
                <c:pt idx="5674">
                  <c:v/>
                </c:pt>
                <c:pt idx="5675">
                  <c:v/>
                </c:pt>
                <c:pt idx="5676">
                  <c:v/>
                </c:pt>
                <c:pt idx="5677">
                  <c:v/>
                </c:pt>
                <c:pt idx="5678">
                  <c:v/>
                </c:pt>
                <c:pt idx="5679">
                  <c:v/>
                </c:pt>
                <c:pt idx="5680">
                  <c:v/>
                </c:pt>
                <c:pt idx="5681">
                  <c:v/>
                </c:pt>
                <c:pt idx="5682">
                  <c:v/>
                </c:pt>
                <c:pt idx="5683">
                  <c:v/>
                </c:pt>
                <c:pt idx="5684">
                  <c:v/>
                </c:pt>
                <c:pt idx="5685">
                  <c:v/>
                </c:pt>
                <c:pt idx="5686">
                  <c:v/>
                </c:pt>
                <c:pt idx="5687">
                  <c:v/>
                </c:pt>
                <c:pt idx="5688">
                  <c:v/>
                </c:pt>
                <c:pt idx="5689">
                  <c:v/>
                </c:pt>
                <c:pt idx="5690">
                  <c:v/>
                </c:pt>
                <c:pt idx="5691">
                  <c:v/>
                </c:pt>
                <c:pt idx="5692">
                  <c:v/>
                </c:pt>
                <c:pt idx="5693">
                  <c:v/>
                </c:pt>
                <c:pt idx="5694">
                  <c:v/>
                </c:pt>
                <c:pt idx="5695">
                  <c:v/>
                </c:pt>
                <c:pt idx="5696">
                  <c:v/>
                </c:pt>
                <c:pt idx="5697">
                  <c:v/>
                </c:pt>
                <c:pt idx="5698">
                  <c:v/>
                </c:pt>
                <c:pt idx="5699">
                  <c:v/>
                </c:pt>
                <c:pt idx="5700">
                  <c:v/>
                </c:pt>
                <c:pt idx="5701">
                  <c:v/>
                </c:pt>
                <c:pt idx="5702">
                  <c:v/>
                </c:pt>
                <c:pt idx="5703">
                  <c:v/>
                </c:pt>
                <c:pt idx="5704">
                  <c:v/>
                </c:pt>
                <c:pt idx="5705">
                  <c:v/>
                </c:pt>
                <c:pt idx="5706">
                  <c:v/>
                </c:pt>
                <c:pt idx="5707">
                  <c:v/>
                </c:pt>
                <c:pt idx="5708">
                  <c:v/>
                </c:pt>
                <c:pt idx="5709">
                  <c:v/>
                </c:pt>
                <c:pt idx="5710">
                  <c:v/>
                </c:pt>
                <c:pt idx="5711">
                  <c:v/>
                </c:pt>
                <c:pt idx="5712">
                  <c:v/>
                </c:pt>
                <c:pt idx="5713">
                  <c:v/>
                </c:pt>
                <c:pt idx="5714">
                  <c:v/>
                </c:pt>
                <c:pt idx="5715">
                  <c:v/>
                </c:pt>
                <c:pt idx="5716">
                  <c:v/>
                </c:pt>
                <c:pt idx="5717">
                  <c:v/>
                </c:pt>
                <c:pt idx="5718">
                  <c:v/>
                </c:pt>
                <c:pt idx="5719">
                  <c:v/>
                </c:pt>
                <c:pt idx="5720">
                  <c:v/>
                </c:pt>
                <c:pt idx="5721">
                  <c:v/>
                </c:pt>
                <c:pt idx="5722">
                  <c:v/>
                </c:pt>
                <c:pt idx="5723">
                  <c:v/>
                </c:pt>
                <c:pt idx="5724">
                  <c:v/>
                </c:pt>
                <c:pt idx="5725">
                  <c:v/>
                </c:pt>
                <c:pt idx="5726">
                  <c:v/>
                </c:pt>
                <c:pt idx="5727">
                  <c:v/>
                </c:pt>
                <c:pt idx="5728">
                  <c:v/>
                </c:pt>
                <c:pt idx="5729">
                  <c:v/>
                </c:pt>
                <c:pt idx="5730">
                  <c:v/>
                </c:pt>
                <c:pt idx="5731">
                  <c:v/>
                </c:pt>
                <c:pt idx="5732">
                  <c:v/>
                </c:pt>
                <c:pt idx="5733">
                  <c:v/>
                </c:pt>
                <c:pt idx="5734">
                  <c:v/>
                </c:pt>
                <c:pt idx="5735">
                  <c:v/>
                </c:pt>
                <c:pt idx="5736">
                  <c:v/>
                </c:pt>
                <c:pt idx="5737">
                  <c:v/>
                </c:pt>
                <c:pt idx="5738">
                  <c:v/>
                </c:pt>
                <c:pt idx="5739">
                  <c:v/>
                </c:pt>
                <c:pt idx="5740">
                  <c:v/>
                </c:pt>
                <c:pt idx="5741">
                  <c:v/>
                </c:pt>
                <c:pt idx="5742">
                  <c:v/>
                </c:pt>
                <c:pt idx="5743">
                  <c:v/>
                </c:pt>
                <c:pt idx="5744">
                  <c:v/>
                </c:pt>
                <c:pt idx="5745">
                  <c:v/>
                </c:pt>
                <c:pt idx="5746">
                  <c:v/>
                </c:pt>
                <c:pt idx="5747">
                  <c:v/>
                </c:pt>
                <c:pt idx="5748">
                  <c:v/>
                </c:pt>
                <c:pt idx="5749">
                  <c:v/>
                </c:pt>
                <c:pt idx="5750">
                  <c:v/>
                </c:pt>
                <c:pt idx="5751">
                  <c:v/>
                </c:pt>
                <c:pt idx="5752">
                  <c:v/>
                </c:pt>
                <c:pt idx="5753">
                  <c:v/>
                </c:pt>
                <c:pt idx="5754">
                  <c:v/>
                </c:pt>
                <c:pt idx="5755">
                  <c:v/>
                </c:pt>
                <c:pt idx="5756">
                  <c:v/>
                </c:pt>
                <c:pt idx="5757">
                  <c:v/>
                </c:pt>
                <c:pt idx="5758">
                  <c:v/>
                </c:pt>
                <c:pt idx="5759">
                  <c:v/>
                </c:pt>
                <c:pt idx="5760">
                  <c:v/>
                </c:pt>
                <c:pt idx="5761">
                  <c:v/>
                </c:pt>
                <c:pt idx="5762">
                  <c:v/>
                </c:pt>
                <c:pt idx="5763">
                  <c:v/>
                </c:pt>
                <c:pt idx="5764">
                  <c:v/>
                </c:pt>
                <c:pt idx="5765">
                  <c:v/>
                </c:pt>
                <c:pt idx="5766">
                  <c:v/>
                </c:pt>
                <c:pt idx="5767">
                  <c:v/>
                </c:pt>
                <c:pt idx="5768">
                  <c:v/>
                </c:pt>
                <c:pt idx="5769">
                  <c:v/>
                </c:pt>
                <c:pt idx="5770">
                  <c:v/>
                </c:pt>
                <c:pt idx="5771">
                  <c:v/>
                </c:pt>
                <c:pt idx="5772">
                  <c:v/>
                </c:pt>
                <c:pt idx="5773">
                  <c:v/>
                </c:pt>
                <c:pt idx="5774">
                  <c:v/>
                </c:pt>
                <c:pt idx="5775">
                  <c:v/>
                </c:pt>
                <c:pt idx="5776">
                  <c:v/>
                </c:pt>
                <c:pt idx="5777">
                  <c:v/>
                </c:pt>
                <c:pt idx="5778">
                  <c:v/>
                </c:pt>
                <c:pt idx="5779">
                  <c:v/>
                </c:pt>
                <c:pt idx="5780">
                  <c:v/>
                </c:pt>
                <c:pt idx="5781">
                  <c:v/>
                </c:pt>
                <c:pt idx="5782">
                  <c:v/>
                </c:pt>
                <c:pt idx="5783">
                  <c:v/>
                </c:pt>
                <c:pt idx="5784">
                  <c:v/>
                </c:pt>
                <c:pt idx="5785">
                  <c:v/>
                </c:pt>
                <c:pt idx="5786">
                  <c:v/>
                </c:pt>
                <c:pt idx="5787">
                  <c:v/>
                </c:pt>
                <c:pt idx="5788">
                  <c:v/>
                </c:pt>
                <c:pt idx="5789">
                  <c:v/>
                </c:pt>
                <c:pt idx="5790">
                  <c:v/>
                </c:pt>
                <c:pt idx="5791">
                  <c:v/>
                </c:pt>
                <c:pt idx="5792">
                  <c:v/>
                </c:pt>
                <c:pt idx="5793">
                  <c:v/>
                </c:pt>
                <c:pt idx="5794">
                  <c:v/>
                </c:pt>
                <c:pt idx="5795">
                  <c:v/>
                </c:pt>
                <c:pt idx="5796">
                  <c:v/>
                </c:pt>
                <c:pt idx="5797">
                  <c:v/>
                </c:pt>
                <c:pt idx="5798">
                  <c:v/>
                </c:pt>
                <c:pt idx="5799">
                  <c:v/>
                </c:pt>
                <c:pt idx="5800">
                  <c:v/>
                </c:pt>
                <c:pt idx="5801">
                  <c:v/>
                </c:pt>
                <c:pt idx="5802">
                  <c:v/>
                </c:pt>
                <c:pt idx="5803">
                  <c:v/>
                </c:pt>
                <c:pt idx="5804">
                  <c:v/>
                </c:pt>
                <c:pt idx="5805">
                  <c:v/>
                </c:pt>
                <c:pt idx="5806">
                  <c:v/>
                </c:pt>
                <c:pt idx="5807">
                  <c:v/>
                </c:pt>
                <c:pt idx="5808">
                  <c:v/>
                </c:pt>
                <c:pt idx="5809">
                  <c:v/>
                </c:pt>
                <c:pt idx="5810">
                  <c:v/>
                </c:pt>
                <c:pt idx="5811">
                  <c:v/>
                </c:pt>
                <c:pt idx="5812">
                  <c:v/>
                </c:pt>
                <c:pt idx="5813">
                  <c:v/>
                </c:pt>
                <c:pt idx="5814">
                  <c:v/>
                </c:pt>
                <c:pt idx="5815">
                  <c:v/>
                </c:pt>
                <c:pt idx="5816">
                  <c:v/>
                </c:pt>
                <c:pt idx="5817">
                  <c:v/>
                </c:pt>
                <c:pt idx="5818">
                  <c:v/>
                </c:pt>
                <c:pt idx="5819">
                  <c:v/>
                </c:pt>
                <c:pt idx="5820">
                  <c:v/>
                </c:pt>
                <c:pt idx="5821">
                  <c:v/>
                </c:pt>
                <c:pt idx="5822">
                  <c:v/>
                </c:pt>
                <c:pt idx="5823">
                  <c:v/>
                </c:pt>
                <c:pt idx="5824">
                  <c:v/>
                </c:pt>
                <c:pt idx="5825">
                  <c:v/>
                </c:pt>
                <c:pt idx="5826">
                  <c:v/>
                </c:pt>
                <c:pt idx="5827">
                  <c:v/>
                </c:pt>
                <c:pt idx="5828">
                  <c:v/>
                </c:pt>
                <c:pt idx="5829">
                  <c:v/>
                </c:pt>
                <c:pt idx="5830">
                  <c:v/>
                </c:pt>
                <c:pt idx="5831">
                  <c:v/>
                </c:pt>
                <c:pt idx="5832">
                  <c:v/>
                </c:pt>
                <c:pt idx="5833">
                  <c:v/>
                </c:pt>
                <c:pt idx="5834">
                  <c:v/>
                </c:pt>
                <c:pt idx="5835">
                  <c:v/>
                </c:pt>
                <c:pt idx="5836">
                  <c:v/>
                </c:pt>
                <c:pt idx="5837">
                  <c:v/>
                </c:pt>
                <c:pt idx="5838">
                  <c:v/>
                </c:pt>
                <c:pt idx="5839">
                  <c:v/>
                </c:pt>
                <c:pt idx="5840">
                  <c:v/>
                </c:pt>
                <c:pt idx="5841">
                  <c:v/>
                </c:pt>
                <c:pt idx="5842">
                  <c:v/>
                </c:pt>
                <c:pt idx="5843">
                  <c:v/>
                </c:pt>
                <c:pt idx="5844">
                  <c:v/>
                </c:pt>
                <c:pt idx="5845">
                  <c:v/>
                </c:pt>
                <c:pt idx="5846">
                  <c:v/>
                </c:pt>
                <c:pt idx="5847">
                  <c:v/>
                </c:pt>
                <c:pt idx="5848">
                  <c:v/>
                </c:pt>
                <c:pt idx="5849">
                  <c:v/>
                </c:pt>
                <c:pt idx="5850">
                  <c:v/>
                </c:pt>
                <c:pt idx="5851">
                  <c:v/>
                </c:pt>
                <c:pt idx="5852">
                  <c:v/>
                </c:pt>
                <c:pt idx="5853">
                  <c:v/>
                </c:pt>
                <c:pt idx="5854">
                  <c:v/>
                </c:pt>
                <c:pt idx="5855">
                  <c:v/>
                </c:pt>
                <c:pt idx="5856">
                  <c:v/>
                </c:pt>
                <c:pt idx="5857">
                  <c:v/>
                </c:pt>
                <c:pt idx="5858">
                  <c:v/>
                </c:pt>
                <c:pt idx="5859">
                  <c:v/>
                </c:pt>
                <c:pt idx="5860">
                  <c:v/>
                </c:pt>
                <c:pt idx="5861">
                  <c:v/>
                </c:pt>
                <c:pt idx="5862">
                  <c:v/>
                </c:pt>
                <c:pt idx="5863">
                  <c:v/>
                </c:pt>
                <c:pt idx="5864">
                  <c:v/>
                </c:pt>
                <c:pt idx="5865">
                  <c:v/>
                </c:pt>
                <c:pt idx="5866">
                  <c:v/>
                </c:pt>
                <c:pt idx="5867">
                  <c:v/>
                </c:pt>
                <c:pt idx="5868">
                  <c:v/>
                </c:pt>
                <c:pt idx="5869">
                  <c:v/>
                </c:pt>
                <c:pt idx="5870">
                  <c:v/>
                </c:pt>
                <c:pt idx="5871">
                  <c:v/>
                </c:pt>
                <c:pt idx="5872">
                  <c:v/>
                </c:pt>
                <c:pt idx="5873">
                  <c:v/>
                </c:pt>
                <c:pt idx="5874">
                  <c:v/>
                </c:pt>
                <c:pt idx="5875">
                  <c:v/>
                </c:pt>
                <c:pt idx="5876">
                  <c:v/>
                </c:pt>
                <c:pt idx="5877">
                  <c:v/>
                </c:pt>
                <c:pt idx="5878">
                  <c:v/>
                </c:pt>
                <c:pt idx="5879">
                  <c:v/>
                </c:pt>
                <c:pt idx="5880">
                  <c:v/>
                </c:pt>
                <c:pt idx="5881">
                  <c:v/>
                </c:pt>
                <c:pt idx="5882">
                  <c:v/>
                </c:pt>
                <c:pt idx="5883">
                  <c:v/>
                </c:pt>
                <c:pt idx="5884">
                  <c:v/>
                </c:pt>
                <c:pt idx="5885">
                  <c:v/>
                </c:pt>
                <c:pt idx="5886">
                  <c:v/>
                </c:pt>
                <c:pt idx="5887">
                  <c:v/>
                </c:pt>
                <c:pt idx="5888">
                  <c:v/>
                </c:pt>
                <c:pt idx="5889">
                  <c:v/>
                </c:pt>
                <c:pt idx="5890">
                  <c:v/>
                </c:pt>
                <c:pt idx="5891">
                  <c:v/>
                </c:pt>
                <c:pt idx="5892">
                  <c:v/>
                </c:pt>
                <c:pt idx="5893">
                  <c:v/>
                </c:pt>
                <c:pt idx="5894">
                  <c:v/>
                </c:pt>
                <c:pt idx="5895">
                  <c:v/>
                </c:pt>
                <c:pt idx="5896">
                  <c:v/>
                </c:pt>
                <c:pt idx="5897">
                  <c:v/>
                </c:pt>
                <c:pt idx="5898">
                  <c:v/>
                </c:pt>
                <c:pt idx="5899">
                  <c:v/>
                </c:pt>
                <c:pt idx="5900">
                  <c:v/>
                </c:pt>
                <c:pt idx="5901">
                  <c:v/>
                </c:pt>
                <c:pt idx="5902">
                  <c:v/>
                </c:pt>
                <c:pt idx="5903">
                  <c:v/>
                </c:pt>
                <c:pt idx="5904">
                  <c:v/>
                </c:pt>
                <c:pt idx="5905">
                  <c:v/>
                </c:pt>
                <c:pt idx="5906">
                  <c:v/>
                </c:pt>
                <c:pt idx="5907">
                  <c:v/>
                </c:pt>
                <c:pt idx="5908">
                  <c:v/>
                </c:pt>
                <c:pt idx="5909">
                  <c:v/>
                </c:pt>
                <c:pt idx="5910">
                  <c:v/>
                </c:pt>
                <c:pt idx="5911">
                  <c:v/>
                </c:pt>
                <c:pt idx="5912">
                  <c:v/>
                </c:pt>
                <c:pt idx="5913">
                  <c:v/>
                </c:pt>
                <c:pt idx="5914">
                  <c:v/>
                </c:pt>
                <c:pt idx="5915">
                  <c:v/>
                </c:pt>
                <c:pt idx="5916">
                  <c:v/>
                </c:pt>
                <c:pt idx="5917">
                  <c:v/>
                </c:pt>
                <c:pt idx="5918">
                  <c:v/>
                </c:pt>
                <c:pt idx="5919">
                  <c:v/>
                </c:pt>
                <c:pt idx="5920">
                  <c:v/>
                </c:pt>
                <c:pt idx="5921">
                  <c:v/>
                </c:pt>
                <c:pt idx="5922">
                  <c:v/>
                </c:pt>
                <c:pt idx="5923">
                  <c:v/>
                </c:pt>
                <c:pt idx="5924">
                  <c:v/>
                </c:pt>
                <c:pt idx="5925">
                  <c:v/>
                </c:pt>
                <c:pt idx="5926">
                  <c:v/>
                </c:pt>
                <c:pt idx="5927">
                  <c:v/>
                </c:pt>
                <c:pt idx="5928">
                  <c:v/>
                </c:pt>
                <c:pt idx="5929">
                  <c:v/>
                </c:pt>
                <c:pt idx="5930">
                  <c:v/>
                </c:pt>
                <c:pt idx="5931">
                  <c:v/>
                </c:pt>
                <c:pt idx="5932">
                  <c:v/>
                </c:pt>
                <c:pt idx="5933">
                  <c:v/>
                </c:pt>
                <c:pt idx="5934">
                  <c:v/>
                </c:pt>
                <c:pt idx="5935">
                  <c:v/>
                </c:pt>
                <c:pt idx="5936">
                  <c:v/>
                </c:pt>
                <c:pt idx="5937">
                  <c:v/>
                </c:pt>
                <c:pt idx="5938">
                  <c:v/>
                </c:pt>
                <c:pt idx="5939">
                  <c:v/>
                </c:pt>
                <c:pt idx="5940">
                  <c:v/>
                </c:pt>
                <c:pt idx="5941">
                  <c:v/>
                </c:pt>
                <c:pt idx="5942">
                  <c:v/>
                </c:pt>
                <c:pt idx="5943">
                  <c:v/>
                </c:pt>
                <c:pt idx="5944">
                  <c:v/>
                </c:pt>
                <c:pt idx="5945">
                  <c:v/>
                </c:pt>
                <c:pt idx="5946">
                  <c:v/>
                </c:pt>
                <c:pt idx="5947">
                  <c:v/>
                </c:pt>
                <c:pt idx="5948">
                  <c:v/>
                </c:pt>
                <c:pt idx="5949">
                  <c:v/>
                </c:pt>
                <c:pt idx="5950">
                  <c:v/>
                </c:pt>
                <c:pt idx="5951">
                  <c:v/>
                </c:pt>
                <c:pt idx="5952">
                  <c:v/>
                </c:pt>
                <c:pt idx="5953">
                  <c:v/>
                </c:pt>
                <c:pt idx="5954">
                  <c:v/>
                </c:pt>
                <c:pt idx="5955">
                  <c:v/>
                </c:pt>
                <c:pt idx="5956">
                  <c:v/>
                </c:pt>
                <c:pt idx="5957">
                  <c:v/>
                </c:pt>
                <c:pt idx="5958">
                  <c:v/>
                </c:pt>
                <c:pt idx="5959">
                  <c:v/>
                </c:pt>
                <c:pt idx="5960">
                  <c:v/>
                </c:pt>
                <c:pt idx="5961">
                  <c:v/>
                </c:pt>
                <c:pt idx="5962">
                  <c:v/>
                </c:pt>
                <c:pt idx="5963">
                  <c:v/>
                </c:pt>
                <c:pt idx="5964">
                  <c:v/>
                </c:pt>
                <c:pt idx="5965">
                  <c:v/>
                </c:pt>
                <c:pt idx="5966">
                  <c:v/>
                </c:pt>
                <c:pt idx="5967">
                  <c:v/>
                </c:pt>
                <c:pt idx="5968">
                  <c:v/>
                </c:pt>
                <c:pt idx="5969">
                  <c:v/>
                </c:pt>
                <c:pt idx="5970">
                  <c:v/>
                </c:pt>
                <c:pt idx="5971">
                  <c:v/>
                </c:pt>
                <c:pt idx="5972">
                  <c:v/>
                </c:pt>
                <c:pt idx="5973">
                  <c:v/>
                </c:pt>
                <c:pt idx="5974">
                  <c:v/>
                </c:pt>
                <c:pt idx="5975">
                  <c:v/>
                </c:pt>
                <c:pt idx="5976">
                  <c:v/>
                </c:pt>
                <c:pt idx="5977">
                  <c:v/>
                </c:pt>
                <c:pt idx="5978">
                  <c:v/>
                </c:pt>
                <c:pt idx="5979">
                  <c:v/>
                </c:pt>
                <c:pt idx="5980">
                  <c:v/>
                </c:pt>
                <c:pt idx="5981">
                  <c:v/>
                </c:pt>
                <c:pt idx="5982">
                  <c:v/>
                </c:pt>
                <c:pt idx="5983">
                  <c:v/>
                </c:pt>
                <c:pt idx="5984">
                  <c:v/>
                </c:pt>
                <c:pt idx="5985">
                  <c:v/>
                </c:pt>
                <c:pt idx="5986">
                  <c:v/>
                </c:pt>
                <c:pt idx="5987">
                  <c:v/>
                </c:pt>
                <c:pt idx="5988">
                  <c:v/>
                </c:pt>
                <c:pt idx="5989">
                  <c:v/>
                </c:pt>
                <c:pt idx="5990">
                  <c:v/>
                </c:pt>
                <c:pt idx="5991">
                  <c:v/>
                </c:pt>
                <c:pt idx="5992">
                  <c:v/>
                </c:pt>
                <c:pt idx="5993">
                  <c:v/>
                </c:pt>
                <c:pt idx="5994">
                  <c:v/>
                </c:pt>
                <c:pt idx="5995">
                  <c:v/>
                </c:pt>
                <c:pt idx="5996">
                  <c:v/>
                </c:pt>
                <c:pt idx="5997">
                  <c:v/>
                </c:pt>
                <c:pt idx="5998">
                  <c:v/>
                </c:pt>
                <c:pt idx="5999">
                  <c:v/>
                </c:pt>
                <c:pt idx="6000">
                  <c:v/>
                </c:pt>
                <c:pt idx="6001">
                  <c:v/>
                </c:pt>
                <c:pt idx="6002">
                  <c:v/>
                </c:pt>
                <c:pt idx="6003">
                  <c:v/>
                </c:pt>
                <c:pt idx="6004">
                  <c:v/>
                </c:pt>
                <c:pt idx="6005">
                  <c:v/>
                </c:pt>
                <c:pt idx="6006">
                  <c:v/>
                </c:pt>
                <c:pt idx="6007">
                  <c:v/>
                </c:pt>
                <c:pt idx="6008">
                  <c:v/>
                </c:pt>
                <c:pt idx="6009">
                  <c:v/>
                </c:pt>
                <c:pt idx="6010">
                  <c:v/>
                </c:pt>
                <c:pt idx="6011">
                  <c:v/>
                </c:pt>
                <c:pt idx="6012">
                  <c:v/>
                </c:pt>
                <c:pt idx="6013">
                  <c:v/>
                </c:pt>
                <c:pt idx="6014">
                  <c:v/>
                </c:pt>
                <c:pt idx="6015">
                  <c:v/>
                </c:pt>
                <c:pt idx="6016">
                  <c:v/>
                </c:pt>
                <c:pt idx="6017">
                  <c:v/>
                </c:pt>
                <c:pt idx="6018">
                  <c:v/>
                </c:pt>
                <c:pt idx="6019">
                  <c:v/>
                </c:pt>
                <c:pt idx="6020">
                  <c:v/>
                </c:pt>
                <c:pt idx="6021">
                  <c:v/>
                </c:pt>
                <c:pt idx="6022">
                  <c:v/>
                </c:pt>
                <c:pt idx="6023">
                  <c:v/>
                </c:pt>
                <c:pt idx="6024">
                  <c:v/>
                </c:pt>
                <c:pt idx="6025">
                  <c:v/>
                </c:pt>
                <c:pt idx="6026">
                  <c:v/>
                </c:pt>
                <c:pt idx="6027">
                  <c:v/>
                </c:pt>
                <c:pt idx="6028">
                  <c:v/>
                </c:pt>
                <c:pt idx="6029">
                  <c:v/>
                </c:pt>
                <c:pt idx="6030">
                  <c:v/>
                </c:pt>
                <c:pt idx="6031">
                  <c:v/>
                </c:pt>
                <c:pt idx="6032">
                  <c:v/>
                </c:pt>
                <c:pt idx="6033">
                  <c:v/>
                </c:pt>
                <c:pt idx="6034">
                  <c:v/>
                </c:pt>
                <c:pt idx="6035">
                  <c:v/>
                </c:pt>
                <c:pt idx="6036">
                  <c:v/>
                </c:pt>
                <c:pt idx="6037">
                  <c:v/>
                </c:pt>
                <c:pt idx="6038">
                  <c:v/>
                </c:pt>
                <c:pt idx="6039">
                  <c:v/>
                </c:pt>
                <c:pt idx="6040">
                  <c:v/>
                </c:pt>
                <c:pt idx="6041">
                  <c:v/>
                </c:pt>
                <c:pt idx="6042">
                  <c:v/>
                </c:pt>
                <c:pt idx="6043">
                  <c:v/>
                </c:pt>
                <c:pt idx="6044">
                  <c:v/>
                </c:pt>
                <c:pt idx="6045">
                  <c:v/>
                </c:pt>
                <c:pt idx="6046">
                  <c:v/>
                </c:pt>
                <c:pt idx="6047">
                  <c:v/>
                </c:pt>
                <c:pt idx="6048">
                  <c:v/>
                </c:pt>
                <c:pt idx="6049">
                  <c:v/>
                </c:pt>
                <c:pt idx="6050">
                  <c:v/>
                </c:pt>
                <c:pt idx="6051">
                  <c:v/>
                </c:pt>
                <c:pt idx="6052">
                  <c:v/>
                </c:pt>
                <c:pt idx="6053">
                  <c:v/>
                </c:pt>
                <c:pt idx="6054">
                  <c:v/>
                </c:pt>
                <c:pt idx="6055">
                  <c:v/>
                </c:pt>
                <c:pt idx="6056">
                  <c:v/>
                </c:pt>
                <c:pt idx="6057">
                  <c:v/>
                </c:pt>
                <c:pt idx="6058">
                  <c:v/>
                </c:pt>
                <c:pt idx="6059">
                  <c:v/>
                </c:pt>
                <c:pt idx="6060">
                  <c:v/>
                </c:pt>
                <c:pt idx="6061">
                  <c:v/>
                </c:pt>
                <c:pt idx="6062">
                  <c:v/>
                </c:pt>
                <c:pt idx="6063">
                  <c:v/>
                </c:pt>
                <c:pt idx="6064">
                  <c:v/>
                </c:pt>
                <c:pt idx="6065">
                  <c:v/>
                </c:pt>
                <c:pt idx="6066">
                  <c:v/>
                </c:pt>
                <c:pt idx="6067">
                  <c:v/>
                </c:pt>
                <c:pt idx="6068">
                  <c:v/>
                </c:pt>
                <c:pt idx="6069">
                  <c:v/>
                </c:pt>
                <c:pt idx="6070">
                  <c:v/>
                </c:pt>
                <c:pt idx="6071">
                  <c:v/>
                </c:pt>
                <c:pt idx="6072">
                  <c:v/>
                </c:pt>
                <c:pt idx="6073">
                  <c:v/>
                </c:pt>
                <c:pt idx="6074">
                  <c:v/>
                </c:pt>
                <c:pt idx="6075">
                  <c:v/>
                </c:pt>
                <c:pt idx="6076">
                  <c:v/>
                </c:pt>
                <c:pt idx="6077">
                  <c:v/>
                </c:pt>
                <c:pt idx="6078">
                  <c:v/>
                </c:pt>
                <c:pt idx="6079">
                  <c:v/>
                </c:pt>
                <c:pt idx="6080">
                  <c:v/>
                </c:pt>
                <c:pt idx="6081">
                  <c:v/>
                </c:pt>
                <c:pt idx="6082">
                  <c:v/>
                </c:pt>
                <c:pt idx="6083">
                  <c:v/>
                </c:pt>
                <c:pt idx="6084">
                  <c:v/>
                </c:pt>
                <c:pt idx="6085">
                  <c:v/>
                </c:pt>
                <c:pt idx="6086">
                  <c:v/>
                </c:pt>
                <c:pt idx="6087">
                  <c:v/>
                </c:pt>
                <c:pt idx="6088">
                  <c:v/>
                </c:pt>
                <c:pt idx="6089">
                  <c:v/>
                </c:pt>
                <c:pt idx="6090">
                  <c:v/>
                </c:pt>
                <c:pt idx="6091">
                  <c:v/>
                </c:pt>
                <c:pt idx="6092">
                  <c:v/>
                </c:pt>
                <c:pt idx="6093">
                  <c:v/>
                </c:pt>
                <c:pt idx="6094">
                  <c:v/>
                </c:pt>
                <c:pt idx="6095">
                  <c:v/>
                </c:pt>
                <c:pt idx="6096">
                  <c:v/>
                </c:pt>
                <c:pt idx="6097">
                  <c:v/>
                </c:pt>
                <c:pt idx="6098">
                  <c:v/>
                </c:pt>
                <c:pt idx="6099">
                  <c:v/>
                </c:pt>
                <c:pt idx="6100">
                  <c:v/>
                </c:pt>
                <c:pt idx="6101">
                  <c:v/>
                </c:pt>
                <c:pt idx="6102">
                  <c:v/>
                </c:pt>
                <c:pt idx="6103">
                  <c:v/>
                </c:pt>
                <c:pt idx="6104">
                  <c:v/>
                </c:pt>
                <c:pt idx="6105">
                  <c:v/>
                </c:pt>
                <c:pt idx="6106">
                  <c:v/>
                </c:pt>
                <c:pt idx="6107">
                  <c:v/>
                </c:pt>
                <c:pt idx="6108">
                  <c:v/>
                </c:pt>
                <c:pt idx="6109">
                  <c:v/>
                </c:pt>
                <c:pt idx="6110">
                  <c:v/>
                </c:pt>
                <c:pt idx="6111">
                  <c:v/>
                </c:pt>
                <c:pt idx="6112">
                  <c:v/>
                </c:pt>
                <c:pt idx="6113">
                  <c:v/>
                </c:pt>
                <c:pt idx="6114">
                  <c:v/>
                </c:pt>
                <c:pt idx="6115">
                  <c:v/>
                </c:pt>
                <c:pt idx="6116">
                  <c:v/>
                </c:pt>
                <c:pt idx="6117">
                  <c:v/>
                </c:pt>
                <c:pt idx="6118">
                  <c:v/>
                </c:pt>
                <c:pt idx="6119">
                  <c:v/>
                </c:pt>
                <c:pt idx="6120">
                  <c:v/>
                </c:pt>
                <c:pt idx="6121">
                  <c:v/>
                </c:pt>
                <c:pt idx="6122">
                  <c:v/>
                </c:pt>
                <c:pt idx="6123">
                  <c:v/>
                </c:pt>
                <c:pt idx="6124">
                  <c:v/>
                </c:pt>
                <c:pt idx="6125">
                  <c:v/>
                </c:pt>
                <c:pt idx="6126">
                  <c:v/>
                </c:pt>
                <c:pt idx="6127">
                  <c:v/>
                </c:pt>
                <c:pt idx="6128">
                  <c:v/>
                </c:pt>
                <c:pt idx="6129">
                  <c:v/>
                </c:pt>
                <c:pt idx="6130">
                  <c:v/>
                </c:pt>
                <c:pt idx="6131">
                  <c:v/>
                </c:pt>
                <c:pt idx="6132">
                  <c:v/>
                </c:pt>
                <c:pt idx="6133">
                  <c:v/>
                </c:pt>
                <c:pt idx="6134">
                  <c:v/>
                </c:pt>
                <c:pt idx="6135">
                  <c:v/>
                </c:pt>
                <c:pt idx="6136">
                  <c:v/>
                </c:pt>
                <c:pt idx="6137">
                  <c:v/>
                </c:pt>
                <c:pt idx="6138">
                  <c:v/>
                </c:pt>
                <c:pt idx="6139">
                  <c:v/>
                </c:pt>
                <c:pt idx="6140">
                  <c:v/>
                </c:pt>
                <c:pt idx="6141">
                  <c:v/>
                </c:pt>
                <c:pt idx="6142">
                  <c:v/>
                </c:pt>
                <c:pt idx="6143">
                  <c:v/>
                </c:pt>
                <c:pt idx="6144">
                  <c:v/>
                </c:pt>
                <c:pt idx="6145">
                  <c:v/>
                </c:pt>
                <c:pt idx="6146">
                  <c:v/>
                </c:pt>
                <c:pt idx="6147">
                  <c:v/>
                </c:pt>
                <c:pt idx="6148">
                  <c:v/>
                </c:pt>
                <c:pt idx="6149">
                  <c:v/>
                </c:pt>
                <c:pt idx="6150">
                  <c:v/>
                </c:pt>
                <c:pt idx="6151">
                  <c:v/>
                </c:pt>
                <c:pt idx="6152">
                  <c:v/>
                </c:pt>
                <c:pt idx="6153">
                  <c:v/>
                </c:pt>
                <c:pt idx="6154">
                  <c:v/>
                </c:pt>
                <c:pt idx="6155">
                  <c:v/>
                </c:pt>
                <c:pt idx="6156">
                  <c:v/>
                </c:pt>
                <c:pt idx="6157">
                  <c:v/>
                </c:pt>
                <c:pt idx="6158">
                  <c:v/>
                </c:pt>
                <c:pt idx="6159">
                  <c:v/>
                </c:pt>
                <c:pt idx="6160">
                  <c:v/>
                </c:pt>
                <c:pt idx="6161">
                  <c:v/>
                </c:pt>
                <c:pt idx="6162">
                  <c:v/>
                </c:pt>
                <c:pt idx="6163">
                  <c:v/>
                </c:pt>
                <c:pt idx="6164">
                  <c:v/>
                </c:pt>
                <c:pt idx="6165">
                  <c:v/>
                </c:pt>
                <c:pt idx="6166">
                  <c:v/>
                </c:pt>
                <c:pt idx="6167">
                  <c:v/>
                </c:pt>
                <c:pt idx="6168">
                  <c:v/>
                </c:pt>
                <c:pt idx="6169">
                  <c:v/>
                </c:pt>
                <c:pt idx="6170">
                  <c:v/>
                </c:pt>
                <c:pt idx="6171">
                  <c:v/>
                </c:pt>
                <c:pt idx="6172">
                  <c:v/>
                </c:pt>
                <c:pt idx="6173">
                  <c:v/>
                </c:pt>
                <c:pt idx="6174">
                  <c:v/>
                </c:pt>
                <c:pt idx="6175">
                  <c:v/>
                </c:pt>
                <c:pt idx="6176">
                  <c:v/>
                </c:pt>
                <c:pt idx="6177">
                  <c:v/>
                </c:pt>
                <c:pt idx="6178">
                  <c:v/>
                </c:pt>
                <c:pt idx="6179">
                  <c:v/>
                </c:pt>
                <c:pt idx="6180">
                  <c:v/>
                </c:pt>
                <c:pt idx="6181">
                  <c:v/>
                </c:pt>
                <c:pt idx="6182">
                  <c:v/>
                </c:pt>
                <c:pt idx="6183">
                  <c:v/>
                </c:pt>
                <c:pt idx="6184">
                  <c:v/>
                </c:pt>
                <c:pt idx="6185">
                  <c:v/>
                </c:pt>
                <c:pt idx="6186">
                  <c:v/>
                </c:pt>
                <c:pt idx="6187">
                  <c:v/>
                </c:pt>
                <c:pt idx="6188">
                  <c:v/>
                </c:pt>
                <c:pt idx="6189">
                  <c:v/>
                </c:pt>
                <c:pt idx="6190">
                  <c:v/>
                </c:pt>
                <c:pt idx="6191">
                  <c:v/>
                </c:pt>
                <c:pt idx="6192">
                  <c:v/>
                </c:pt>
                <c:pt idx="6193">
                  <c:v/>
                </c:pt>
                <c:pt idx="6194">
                  <c:v/>
                </c:pt>
                <c:pt idx="6195">
                  <c:v/>
                </c:pt>
                <c:pt idx="6196">
                  <c:v/>
                </c:pt>
                <c:pt idx="6197">
                  <c:v/>
                </c:pt>
                <c:pt idx="6198">
                  <c:v/>
                </c:pt>
                <c:pt idx="6199">
                  <c:v/>
                </c:pt>
                <c:pt idx="6200">
                  <c:v/>
                </c:pt>
                <c:pt idx="6201">
                  <c:v/>
                </c:pt>
                <c:pt idx="6202">
                  <c:v/>
                </c:pt>
                <c:pt idx="6203">
                  <c:v/>
                </c:pt>
                <c:pt idx="6204">
                  <c:v/>
                </c:pt>
                <c:pt idx="6205">
                  <c:v/>
                </c:pt>
                <c:pt idx="6206">
                  <c:v/>
                </c:pt>
                <c:pt idx="6207">
                  <c:v/>
                </c:pt>
                <c:pt idx="6208">
                  <c:v/>
                </c:pt>
                <c:pt idx="6209">
                  <c:v/>
                </c:pt>
                <c:pt idx="6210">
                  <c:v/>
                </c:pt>
                <c:pt idx="6211">
                  <c:v/>
                </c:pt>
                <c:pt idx="6212">
                  <c:v/>
                </c:pt>
                <c:pt idx="6213">
                  <c:v/>
                </c:pt>
                <c:pt idx="6214">
                  <c:v/>
                </c:pt>
                <c:pt idx="6215">
                  <c:v/>
                </c:pt>
                <c:pt idx="6216">
                  <c:v/>
                </c:pt>
                <c:pt idx="6217">
                  <c:v/>
                </c:pt>
                <c:pt idx="6218">
                  <c:v/>
                </c:pt>
                <c:pt idx="6219">
                  <c:v/>
                </c:pt>
                <c:pt idx="6220">
                  <c:v/>
                </c:pt>
                <c:pt idx="6221">
                  <c:v/>
                </c:pt>
                <c:pt idx="6222">
                  <c:v/>
                </c:pt>
                <c:pt idx="6223">
                  <c:v/>
                </c:pt>
                <c:pt idx="6224">
                  <c:v/>
                </c:pt>
                <c:pt idx="6225">
                  <c:v/>
                </c:pt>
                <c:pt idx="6226">
                  <c:v/>
                </c:pt>
                <c:pt idx="6227">
                  <c:v/>
                </c:pt>
                <c:pt idx="6228">
                  <c:v/>
                </c:pt>
                <c:pt idx="6229">
                  <c:v/>
                </c:pt>
                <c:pt idx="6230">
                  <c:v/>
                </c:pt>
                <c:pt idx="6231">
                  <c:v/>
                </c:pt>
                <c:pt idx="6232">
                  <c:v/>
                </c:pt>
                <c:pt idx="6233">
                  <c:v/>
                </c:pt>
                <c:pt idx="6234">
                  <c:v/>
                </c:pt>
                <c:pt idx="6235">
                  <c:v/>
                </c:pt>
                <c:pt idx="6236">
                  <c:v/>
                </c:pt>
                <c:pt idx="6237">
                  <c:v/>
                </c:pt>
                <c:pt idx="6238">
                  <c:v/>
                </c:pt>
                <c:pt idx="6239">
                  <c:v/>
                </c:pt>
                <c:pt idx="6240">
                  <c:v/>
                </c:pt>
                <c:pt idx="6241">
                  <c:v/>
                </c:pt>
                <c:pt idx="6242">
                  <c:v/>
                </c:pt>
                <c:pt idx="6243">
                  <c:v/>
                </c:pt>
                <c:pt idx="6244">
                  <c:v/>
                </c:pt>
                <c:pt idx="6245">
                  <c:v/>
                </c:pt>
                <c:pt idx="6246">
                  <c:v/>
                </c:pt>
                <c:pt idx="6247">
                  <c:v/>
                </c:pt>
                <c:pt idx="6248">
                  <c:v/>
                </c:pt>
                <c:pt idx="6249">
                  <c:v/>
                </c:pt>
                <c:pt idx="6250">
                  <c:v/>
                </c:pt>
                <c:pt idx="6251">
                  <c:v/>
                </c:pt>
                <c:pt idx="6252">
                  <c:v/>
                </c:pt>
                <c:pt idx="6253">
                  <c:v/>
                </c:pt>
                <c:pt idx="6254">
                  <c:v/>
                </c:pt>
                <c:pt idx="6255">
                  <c:v/>
                </c:pt>
                <c:pt idx="6256">
                  <c:v/>
                </c:pt>
                <c:pt idx="6257">
                  <c:v/>
                </c:pt>
                <c:pt idx="6258">
                  <c:v/>
                </c:pt>
                <c:pt idx="6259">
                  <c:v/>
                </c:pt>
                <c:pt idx="6260">
                  <c:v/>
                </c:pt>
                <c:pt idx="6261">
                  <c:v/>
                </c:pt>
                <c:pt idx="6262">
                  <c:v/>
                </c:pt>
                <c:pt idx="6263">
                  <c:v/>
                </c:pt>
                <c:pt idx="6264">
                  <c:v/>
                </c:pt>
                <c:pt idx="6265">
                  <c:v/>
                </c:pt>
                <c:pt idx="6266">
                  <c:v/>
                </c:pt>
                <c:pt idx="6267">
                  <c:v/>
                </c:pt>
                <c:pt idx="6268">
                  <c:v/>
                </c:pt>
                <c:pt idx="6269">
                  <c:v/>
                </c:pt>
                <c:pt idx="6270">
                  <c:v/>
                </c:pt>
                <c:pt idx="6271">
                  <c:v/>
                </c:pt>
                <c:pt idx="6272">
                  <c:v/>
                </c:pt>
                <c:pt idx="6273">
                  <c:v/>
                </c:pt>
                <c:pt idx="6274">
                  <c:v/>
                </c:pt>
                <c:pt idx="6275">
                  <c:v/>
                </c:pt>
                <c:pt idx="6276">
                  <c:v/>
                </c:pt>
                <c:pt idx="6277">
                  <c:v/>
                </c:pt>
                <c:pt idx="6278">
                  <c:v/>
                </c:pt>
                <c:pt idx="6279">
                  <c:v/>
                </c:pt>
                <c:pt idx="6280">
                  <c:v/>
                </c:pt>
                <c:pt idx="6281">
                  <c:v/>
                </c:pt>
                <c:pt idx="6282">
                  <c:v/>
                </c:pt>
                <c:pt idx="6283">
                  <c:v/>
                </c:pt>
                <c:pt idx="6284">
                  <c:v/>
                </c:pt>
                <c:pt idx="6285">
                  <c:v/>
                </c:pt>
                <c:pt idx="6286">
                  <c:v/>
                </c:pt>
                <c:pt idx="6287">
                  <c:v/>
                </c:pt>
                <c:pt idx="6288">
                  <c:v/>
                </c:pt>
                <c:pt idx="6289">
                  <c:v/>
                </c:pt>
                <c:pt idx="6290">
                  <c:v/>
                </c:pt>
                <c:pt idx="6291">
                  <c:v/>
                </c:pt>
                <c:pt idx="6292">
                  <c:v/>
                </c:pt>
                <c:pt idx="6293">
                  <c:v/>
                </c:pt>
                <c:pt idx="6294">
                  <c:v/>
                </c:pt>
                <c:pt idx="6295">
                  <c:v/>
                </c:pt>
                <c:pt idx="6296">
                  <c:v/>
                </c:pt>
                <c:pt idx="6297">
                  <c:v/>
                </c:pt>
                <c:pt idx="6298">
                  <c:v/>
                </c:pt>
                <c:pt idx="6299">
                  <c:v/>
                </c:pt>
                <c:pt idx="6300">
                  <c:v/>
                </c:pt>
                <c:pt idx="6301">
                  <c:v/>
                </c:pt>
                <c:pt idx="6302">
                  <c:v/>
                </c:pt>
                <c:pt idx="6303">
                  <c:v/>
                </c:pt>
                <c:pt idx="6304">
                  <c:v/>
                </c:pt>
                <c:pt idx="6305">
                  <c:v/>
                </c:pt>
                <c:pt idx="6306">
                  <c:v/>
                </c:pt>
                <c:pt idx="6307">
                  <c:v/>
                </c:pt>
                <c:pt idx="6308">
                  <c:v/>
                </c:pt>
                <c:pt idx="6309">
                  <c:v/>
                </c:pt>
                <c:pt idx="6310">
                  <c:v/>
                </c:pt>
                <c:pt idx="6311">
                  <c:v/>
                </c:pt>
                <c:pt idx="6312">
                  <c:v/>
                </c:pt>
                <c:pt idx="6313">
                  <c:v/>
                </c:pt>
                <c:pt idx="6314">
                  <c:v/>
                </c:pt>
                <c:pt idx="6315">
                  <c:v/>
                </c:pt>
                <c:pt idx="6316">
                  <c:v/>
                </c:pt>
                <c:pt idx="6317">
                  <c:v/>
                </c:pt>
                <c:pt idx="6318">
                  <c:v/>
                </c:pt>
                <c:pt idx="6319">
                  <c:v/>
                </c:pt>
                <c:pt idx="6320">
                  <c:v/>
                </c:pt>
                <c:pt idx="6321">
                  <c:v/>
                </c:pt>
                <c:pt idx="6322">
                  <c:v/>
                </c:pt>
                <c:pt idx="6323">
                  <c:v/>
                </c:pt>
                <c:pt idx="6324">
                  <c:v/>
                </c:pt>
                <c:pt idx="6325">
                  <c:v/>
                </c:pt>
                <c:pt idx="6326">
                  <c:v/>
                </c:pt>
                <c:pt idx="6327">
                  <c:v/>
                </c:pt>
                <c:pt idx="6328">
                  <c:v/>
                </c:pt>
                <c:pt idx="6329">
                  <c:v/>
                </c:pt>
                <c:pt idx="6330">
                  <c:v/>
                </c:pt>
                <c:pt idx="6331">
                  <c:v/>
                </c:pt>
                <c:pt idx="6332">
                  <c:v/>
                </c:pt>
                <c:pt idx="6333">
                  <c:v/>
                </c:pt>
                <c:pt idx="6334">
                  <c:v/>
                </c:pt>
                <c:pt idx="6335">
                  <c:v/>
                </c:pt>
                <c:pt idx="6336">
                  <c:v/>
                </c:pt>
                <c:pt idx="6337">
                  <c:v/>
                </c:pt>
                <c:pt idx="6338">
                  <c:v/>
                </c:pt>
                <c:pt idx="6339">
                  <c:v/>
                </c:pt>
                <c:pt idx="6340">
                  <c:v/>
                </c:pt>
                <c:pt idx="6341">
                  <c:v/>
                </c:pt>
                <c:pt idx="6342">
                  <c:v/>
                </c:pt>
                <c:pt idx="6343">
                  <c:v/>
                </c:pt>
                <c:pt idx="6344">
                  <c:v/>
                </c:pt>
                <c:pt idx="6345">
                  <c:v/>
                </c:pt>
                <c:pt idx="6346">
                  <c:v/>
                </c:pt>
                <c:pt idx="6347">
                  <c:v/>
                </c:pt>
                <c:pt idx="6348">
                  <c:v/>
                </c:pt>
                <c:pt idx="6349">
                  <c:v/>
                </c:pt>
                <c:pt idx="6350">
                  <c:v/>
                </c:pt>
                <c:pt idx="6351">
                  <c:v/>
                </c:pt>
                <c:pt idx="6352">
                  <c:v/>
                </c:pt>
                <c:pt idx="6353">
                  <c:v/>
                </c:pt>
                <c:pt idx="6354">
                  <c:v/>
                </c:pt>
                <c:pt idx="6355">
                  <c:v/>
                </c:pt>
                <c:pt idx="6356">
                  <c:v/>
                </c:pt>
                <c:pt idx="6357">
                  <c:v/>
                </c:pt>
                <c:pt idx="6358">
                  <c:v/>
                </c:pt>
                <c:pt idx="6359">
                  <c:v/>
                </c:pt>
                <c:pt idx="6360">
                  <c:v/>
                </c:pt>
                <c:pt idx="6361">
                  <c:v/>
                </c:pt>
                <c:pt idx="6362">
                  <c:v/>
                </c:pt>
                <c:pt idx="6363">
                  <c:v/>
                </c:pt>
                <c:pt idx="6364">
                  <c:v/>
                </c:pt>
                <c:pt idx="6365">
                  <c:v/>
                </c:pt>
                <c:pt idx="6366">
                  <c:v/>
                </c:pt>
                <c:pt idx="6367">
                  <c:v/>
                </c:pt>
                <c:pt idx="6368">
                  <c:v/>
                </c:pt>
                <c:pt idx="6369">
                  <c:v/>
                </c:pt>
                <c:pt idx="6370">
                  <c:v/>
                </c:pt>
                <c:pt idx="6371">
                  <c:v/>
                </c:pt>
                <c:pt idx="6372">
                  <c:v/>
                </c:pt>
                <c:pt idx="6373">
                  <c:v/>
                </c:pt>
                <c:pt idx="6374">
                  <c:v/>
                </c:pt>
                <c:pt idx="6375">
                  <c:v/>
                </c:pt>
                <c:pt idx="6376">
                  <c:v/>
                </c:pt>
                <c:pt idx="6377">
                  <c:v/>
                </c:pt>
                <c:pt idx="6378">
                  <c:v/>
                </c:pt>
                <c:pt idx="6379">
                  <c:v/>
                </c:pt>
                <c:pt idx="6380">
                  <c:v/>
                </c:pt>
                <c:pt idx="6381">
                  <c:v/>
                </c:pt>
                <c:pt idx="6382">
                  <c:v/>
                </c:pt>
                <c:pt idx="6383">
                  <c:v/>
                </c:pt>
                <c:pt idx="6384">
                  <c:v/>
                </c:pt>
                <c:pt idx="6385">
                  <c:v/>
                </c:pt>
                <c:pt idx="6386">
                  <c:v/>
                </c:pt>
                <c:pt idx="6387">
                  <c:v/>
                </c:pt>
                <c:pt idx="6388">
                  <c:v/>
                </c:pt>
                <c:pt idx="6389">
                  <c:v/>
                </c:pt>
                <c:pt idx="6390">
                  <c:v/>
                </c:pt>
                <c:pt idx="6391">
                  <c:v/>
                </c:pt>
                <c:pt idx="6392">
                  <c:v/>
                </c:pt>
                <c:pt idx="6393">
                  <c:v/>
                </c:pt>
                <c:pt idx="6394">
                  <c:v/>
                </c:pt>
                <c:pt idx="6395">
                  <c:v/>
                </c:pt>
                <c:pt idx="6396">
                  <c:v/>
                </c:pt>
                <c:pt idx="6397">
                  <c:v/>
                </c:pt>
                <c:pt idx="6398">
                  <c:v/>
                </c:pt>
                <c:pt idx="6399">
                  <c:v/>
                </c:pt>
                <c:pt idx="6400">
                  <c:v/>
                </c:pt>
                <c:pt idx="6401">
                  <c:v/>
                </c:pt>
                <c:pt idx="6402">
                  <c:v/>
                </c:pt>
                <c:pt idx="6403">
                  <c:v/>
                </c:pt>
                <c:pt idx="6404">
                  <c:v/>
                </c:pt>
                <c:pt idx="6405">
                  <c:v/>
                </c:pt>
                <c:pt idx="6406">
                  <c:v/>
                </c:pt>
                <c:pt idx="6407">
                  <c:v/>
                </c:pt>
                <c:pt idx="6408">
                  <c:v/>
                </c:pt>
                <c:pt idx="6409">
                  <c:v/>
                </c:pt>
                <c:pt idx="6410">
                  <c:v/>
                </c:pt>
                <c:pt idx="6411">
                  <c:v/>
                </c:pt>
                <c:pt idx="6412">
                  <c:v/>
                </c:pt>
                <c:pt idx="6413">
                  <c:v/>
                </c:pt>
                <c:pt idx="6414">
                  <c:v/>
                </c:pt>
                <c:pt idx="6415">
                  <c:v/>
                </c:pt>
                <c:pt idx="6416">
                  <c:v/>
                </c:pt>
                <c:pt idx="6417">
                  <c:v/>
                </c:pt>
                <c:pt idx="6418">
                  <c:v/>
                </c:pt>
                <c:pt idx="6419">
                  <c:v/>
                </c:pt>
                <c:pt idx="6420">
                  <c:v/>
                </c:pt>
                <c:pt idx="6421">
                  <c:v/>
                </c:pt>
                <c:pt idx="6422">
                  <c:v/>
                </c:pt>
                <c:pt idx="6423">
                  <c:v/>
                </c:pt>
                <c:pt idx="6424">
                  <c:v/>
                </c:pt>
                <c:pt idx="6425">
                  <c:v/>
                </c:pt>
                <c:pt idx="6426">
                  <c:v/>
                </c:pt>
                <c:pt idx="6427">
                  <c:v/>
                </c:pt>
                <c:pt idx="6428">
                  <c:v/>
                </c:pt>
                <c:pt idx="6429">
                  <c:v/>
                </c:pt>
                <c:pt idx="6430">
                  <c:v/>
                </c:pt>
                <c:pt idx="6431">
                  <c:v/>
                </c:pt>
                <c:pt idx="6432">
                  <c:v/>
                </c:pt>
                <c:pt idx="6433">
                  <c:v/>
                </c:pt>
                <c:pt idx="6434">
                  <c:v/>
                </c:pt>
                <c:pt idx="6435">
                  <c:v/>
                </c:pt>
                <c:pt idx="6436">
                  <c:v/>
                </c:pt>
                <c:pt idx="6437">
                  <c:v/>
                </c:pt>
                <c:pt idx="6438">
                  <c:v/>
                </c:pt>
                <c:pt idx="6439">
                  <c:v/>
                </c:pt>
                <c:pt idx="6440">
                  <c:v/>
                </c:pt>
                <c:pt idx="6441">
                  <c:v/>
                </c:pt>
                <c:pt idx="6442">
                  <c:v/>
                </c:pt>
                <c:pt idx="6443">
                  <c:v/>
                </c:pt>
                <c:pt idx="6444">
                  <c:v/>
                </c:pt>
                <c:pt idx="6445">
                  <c:v/>
                </c:pt>
                <c:pt idx="6446">
                  <c:v/>
                </c:pt>
                <c:pt idx="6447">
                  <c:v/>
                </c:pt>
                <c:pt idx="6448">
                  <c:v/>
                </c:pt>
                <c:pt idx="6449">
                  <c:v/>
                </c:pt>
                <c:pt idx="6450">
                  <c:v/>
                </c:pt>
                <c:pt idx="6451">
                  <c:v/>
                </c:pt>
                <c:pt idx="6452">
                  <c:v/>
                </c:pt>
                <c:pt idx="6453">
                  <c:v/>
                </c:pt>
                <c:pt idx="6454">
                  <c:v/>
                </c:pt>
                <c:pt idx="6455">
                  <c:v/>
                </c:pt>
                <c:pt idx="6456">
                  <c:v/>
                </c:pt>
                <c:pt idx="6457">
                  <c:v/>
                </c:pt>
                <c:pt idx="6458">
                  <c:v/>
                </c:pt>
                <c:pt idx="6459">
                  <c:v/>
                </c:pt>
                <c:pt idx="6460">
                  <c:v/>
                </c:pt>
                <c:pt idx="6461">
                  <c:v/>
                </c:pt>
                <c:pt idx="6462">
                  <c:v/>
                </c:pt>
                <c:pt idx="6463">
                  <c:v/>
                </c:pt>
                <c:pt idx="6464">
                  <c:v/>
                </c:pt>
                <c:pt idx="6465">
                  <c:v/>
                </c:pt>
                <c:pt idx="6466">
                  <c:v/>
                </c:pt>
                <c:pt idx="6467">
                  <c:v/>
                </c:pt>
                <c:pt idx="6468">
                  <c:v/>
                </c:pt>
                <c:pt idx="6469">
                  <c:v/>
                </c:pt>
                <c:pt idx="6470">
                  <c:v/>
                </c:pt>
                <c:pt idx="6471">
                  <c:v/>
                </c:pt>
                <c:pt idx="6472">
                  <c:v/>
                </c:pt>
                <c:pt idx="6473">
                  <c:v/>
                </c:pt>
                <c:pt idx="6474">
                  <c:v/>
                </c:pt>
                <c:pt idx="6475">
                  <c:v/>
                </c:pt>
                <c:pt idx="6476">
                  <c:v/>
                </c:pt>
                <c:pt idx="6477">
                  <c:v/>
                </c:pt>
                <c:pt idx="6478">
                  <c:v/>
                </c:pt>
                <c:pt idx="6479">
                  <c:v/>
                </c:pt>
                <c:pt idx="6480">
                  <c:v/>
                </c:pt>
                <c:pt idx="6481">
                  <c:v/>
                </c:pt>
                <c:pt idx="6482">
                  <c:v/>
                </c:pt>
                <c:pt idx="6483">
                  <c:v/>
                </c:pt>
                <c:pt idx="6484">
                  <c:v/>
                </c:pt>
                <c:pt idx="6485">
                  <c:v/>
                </c:pt>
                <c:pt idx="6486">
                  <c:v/>
                </c:pt>
                <c:pt idx="6487">
                  <c:v/>
                </c:pt>
                <c:pt idx="6488">
                  <c:v/>
                </c:pt>
                <c:pt idx="6489">
                  <c:v/>
                </c:pt>
                <c:pt idx="6490">
                  <c:v/>
                </c:pt>
                <c:pt idx="6491">
                  <c:v/>
                </c:pt>
                <c:pt idx="6492">
                  <c:v/>
                </c:pt>
                <c:pt idx="6493">
                  <c:v/>
                </c:pt>
                <c:pt idx="6494">
                  <c:v/>
                </c:pt>
                <c:pt idx="6495">
                  <c:v/>
                </c:pt>
                <c:pt idx="6496">
                  <c:v/>
                </c:pt>
                <c:pt idx="6497">
                  <c:v/>
                </c:pt>
                <c:pt idx="6498">
                  <c:v/>
                </c:pt>
                <c:pt idx="6499">
                  <c:v/>
                </c:pt>
                <c:pt idx="6500">
                  <c:v/>
                </c:pt>
                <c:pt idx="6501">
                  <c:v/>
                </c:pt>
                <c:pt idx="6502">
                  <c:v/>
                </c:pt>
                <c:pt idx="6503">
                  <c:v/>
                </c:pt>
                <c:pt idx="6504">
                  <c:v/>
                </c:pt>
                <c:pt idx="6505">
                  <c:v/>
                </c:pt>
                <c:pt idx="6506">
                  <c:v/>
                </c:pt>
                <c:pt idx="6507">
                  <c:v/>
                </c:pt>
                <c:pt idx="6508">
                  <c:v/>
                </c:pt>
                <c:pt idx="6509">
                  <c:v/>
                </c:pt>
                <c:pt idx="6510">
                  <c:v/>
                </c:pt>
                <c:pt idx="6511">
                  <c:v/>
                </c:pt>
                <c:pt idx="6512">
                  <c:v/>
                </c:pt>
                <c:pt idx="6513">
                  <c:v/>
                </c:pt>
                <c:pt idx="6514">
                  <c:v/>
                </c:pt>
                <c:pt idx="6515">
                  <c:v/>
                </c:pt>
                <c:pt idx="6516">
                  <c:v/>
                </c:pt>
                <c:pt idx="6517">
                  <c:v/>
                </c:pt>
                <c:pt idx="6518">
                  <c:v/>
                </c:pt>
                <c:pt idx="6519">
                  <c:v/>
                </c:pt>
                <c:pt idx="6520">
                  <c:v/>
                </c:pt>
                <c:pt idx="6521">
                  <c:v/>
                </c:pt>
                <c:pt idx="6522">
                  <c:v/>
                </c:pt>
                <c:pt idx="6523">
                  <c:v/>
                </c:pt>
                <c:pt idx="6524">
                  <c:v/>
                </c:pt>
                <c:pt idx="6525">
                  <c:v/>
                </c:pt>
                <c:pt idx="6526">
                  <c:v/>
                </c:pt>
                <c:pt idx="6527">
                  <c:v/>
                </c:pt>
                <c:pt idx="6528">
                  <c:v/>
                </c:pt>
                <c:pt idx="6529">
                  <c:v/>
                </c:pt>
                <c:pt idx="6530">
                  <c:v/>
                </c:pt>
                <c:pt idx="6531">
                  <c:v/>
                </c:pt>
                <c:pt idx="6532">
                  <c:v/>
                </c:pt>
                <c:pt idx="6533">
                  <c:v/>
                </c:pt>
                <c:pt idx="6534">
                  <c:v/>
                </c:pt>
                <c:pt idx="6535">
                  <c:v/>
                </c:pt>
                <c:pt idx="6536">
                  <c:v/>
                </c:pt>
                <c:pt idx="6537">
                  <c:v/>
                </c:pt>
                <c:pt idx="6538">
                  <c:v/>
                </c:pt>
                <c:pt idx="6539">
                  <c:v/>
                </c:pt>
                <c:pt idx="6540">
                  <c:v/>
                </c:pt>
                <c:pt idx="6541">
                  <c:v/>
                </c:pt>
                <c:pt idx="6542">
                  <c:v/>
                </c:pt>
                <c:pt idx="6543">
                  <c:v/>
                </c:pt>
                <c:pt idx="6544">
                  <c:v/>
                </c:pt>
                <c:pt idx="6545">
                  <c:v/>
                </c:pt>
                <c:pt idx="6546">
                  <c:v/>
                </c:pt>
                <c:pt idx="6547">
                  <c:v/>
                </c:pt>
                <c:pt idx="6548">
                  <c:v/>
                </c:pt>
                <c:pt idx="6549">
                  <c:v/>
                </c:pt>
                <c:pt idx="6550">
                  <c:v/>
                </c:pt>
                <c:pt idx="6551">
                  <c:v/>
                </c:pt>
                <c:pt idx="6552">
                  <c:v/>
                </c:pt>
                <c:pt idx="6553">
                  <c:v/>
                </c:pt>
                <c:pt idx="6554">
                  <c:v/>
                </c:pt>
                <c:pt idx="6555">
                  <c:v/>
                </c:pt>
                <c:pt idx="6556">
                  <c:v/>
                </c:pt>
                <c:pt idx="6557">
                  <c:v/>
                </c:pt>
                <c:pt idx="6558">
                  <c:v/>
                </c:pt>
                <c:pt idx="6559">
                  <c:v/>
                </c:pt>
                <c:pt idx="6560">
                  <c:v/>
                </c:pt>
                <c:pt idx="6561">
                  <c:v/>
                </c:pt>
                <c:pt idx="6562">
                  <c:v/>
                </c:pt>
                <c:pt idx="6563">
                  <c:v/>
                </c:pt>
                <c:pt idx="6564">
                  <c:v/>
                </c:pt>
                <c:pt idx="6565">
                  <c:v/>
                </c:pt>
                <c:pt idx="6566">
                  <c:v/>
                </c:pt>
                <c:pt idx="6567">
                  <c:v/>
                </c:pt>
                <c:pt idx="6568">
                  <c:v/>
                </c:pt>
                <c:pt idx="6569">
                  <c:v/>
                </c:pt>
                <c:pt idx="6570">
                  <c:v/>
                </c:pt>
                <c:pt idx="6571">
                  <c:v/>
                </c:pt>
                <c:pt idx="6572">
                  <c:v/>
                </c:pt>
                <c:pt idx="6573">
                  <c:v/>
                </c:pt>
                <c:pt idx="6574">
                  <c:v/>
                </c:pt>
                <c:pt idx="6575">
                  <c:v/>
                </c:pt>
                <c:pt idx="6576">
                  <c:v/>
                </c:pt>
                <c:pt idx="6577">
                  <c:v/>
                </c:pt>
                <c:pt idx="6578">
                  <c:v/>
                </c:pt>
                <c:pt idx="6579">
                  <c:v/>
                </c:pt>
                <c:pt idx="6580">
                  <c:v/>
                </c:pt>
                <c:pt idx="6581">
                  <c:v/>
                </c:pt>
                <c:pt idx="6582">
                  <c:v/>
                </c:pt>
                <c:pt idx="6583">
                  <c:v/>
                </c:pt>
                <c:pt idx="6584">
                  <c:v/>
                </c:pt>
                <c:pt idx="6585">
                  <c:v/>
                </c:pt>
                <c:pt idx="6586">
                  <c:v/>
                </c:pt>
                <c:pt idx="6587">
                  <c:v/>
                </c:pt>
                <c:pt idx="6588">
                  <c:v/>
                </c:pt>
                <c:pt idx="6589">
                  <c:v/>
                </c:pt>
                <c:pt idx="6590">
                  <c:v/>
                </c:pt>
                <c:pt idx="6591">
                  <c:v/>
                </c:pt>
                <c:pt idx="6592">
                  <c:v/>
                </c:pt>
                <c:pt idx="6593">
                  <c:v/>
                </c:pt>
                <c:pt idx="6594">
                  <c:v/>
                </c:pt>
                <c:pt idx="6595">
                  <c:v/>
                </c:pt>
                <c:pt idx="6596">
                  <c:v/>
                </c:pt>
                <c:pt idx="6597">
                  <c:v/>
                </c:pt>
                <c:pt idx="6598">
                  <c:v/>
                </c:pt>
                <c:pt idx="6599">
                  <c:v/>
                </c:pt>
                <c:pt idx="6600">
                  <c:v/>
                </c:pt>
                <c:pt idx="6601">
                  <c:v/>
                </c:pt>
                <c:pt idx="6602">
                  <c:v/>
                </c:pt>
                <c:pt idx="6603">
                  <c:v/>
                </c:pt>
                <c:pt idx="6604">
                  <c:v/>
                </c:pt>
                <c:pt idx="6605">
                  <c:v/>
                </c:pt>
                <c:pt idx="6606">
                  <c:v/>
                </c:pt>
                <c:pt idx="6607">
                  <c:v/>
                </c:pt>
                <c:pt idx="6608">
                  <c:v/>
                </c:pt>
                <c:pt idx="6609">
                  <c:v/>
                </c:pt>
                <c:pt idx="6610">
                  <c:v/>
                </c:pt>
                <c:pt idx="6611">
                  <c:v/>
                </c:pt>
                <c:pt idx="6612">
                  <c:v/>
                </c:pt>
                <c:pt idx="6613">
                  <c:v/>
                </c:pt>
                <c:pt idx="6614">
                  <c:v/>
                </c:pt>
                <c:pt idx="6615">
                  <c:v/>
                </c:pt>
                <c:pt idx="6616">
                  <c:v/>
                </c:pt>
                <c:pt idx="6617">
                  <c:v/>
                </c:pt>
                <c:pt idx="6618">
                  <c:v/>
                </c:pt>
                <c:pt idx="6619">
                  <c:v/>
                </c:pt>
                <c:pt idx="6620">
                  <c:v/>
                </c:pt>
                <c:pt idx="6621">
                  <c:v/>
                </c:pt>
                <c:pt idx="6622">
                  <c:v/>
                </c:pt>
                <c:pt idx="6623">
                  <c:v/>
                </c:pt>
                <c:pt idx="6624">
                  <c:v/>
                </c:pt>
                <c:pt idx="6625">
                  <c:v/>
                </c:pt>
                <c:pt idx="6626">
                  <c:v/>
                </c:pt>
                <c:pt idx="6627">
                  <c:v/>
                </c:pt>
                <c:pt idx="6628">
                  <c:v/>
                </c:pt>
                <c:pt idx="6629">
                  <c:v/>
                </c:pt>
                <c:pt idx="6630">
                  <c:v/>
                </c:pt>
                <c:pt idx="6631">
                  <c:v/>
                </c:pt>
                <c:pt idx="6632">
                  <c:v/>
                </c:pt>
                <c:pt idx="6633">
                  <c:v/>
                </c:pt>
                <c:pt idx="6634">
                  <c:v/>
                </c:pt>
                <c:pt idx="6635">
                  <c:v/>
                </c:pt>
                <c:pt idx="6636">
                  <c:v/>
                </c:pt>
                <c:pt idx="6637">
                  <c:v/>
                </c:pt>
                <c:pt idx="6638">
                  <c:v/>
                </c:pt>
                <c:pt idx="6639">
                  <c:v/>
                </c:pt>
                <c:pt idx="6640">
                  <c:v/>
                </c:pt>
                <c:pt idx="6641">
                  <c:v/>
                </c:pt>
                <c:pt idx="6642">
                  <c:v/>
                </c:pt>
                <c:pt idx="6643">
                  <c:v/>
                </c:pt>
                <c:pt idx="6644">
                  <c:v/>
                </c:pt>
                <c:pt idx="6645">
                  <c:v/>
                </c:pt>
                <c:pt idx="6646">
                  <c:v/>
                </c:pt>
                <c:pt idx="6647">
                  <c:v/>
                </c:pt>
                <c:pt idx="6648">
                  <c:v/>
                </c:pt>
                <c:pt idx="6649">
                  <c:v/>
                </c:pt>
                <c:pt idx="6650">
                  <c:v/>
                </c:pt>
                <c:pt idx="6651">
                  <c:v/>
                </c:pt>
                <c:pt idx="6652">
                  <c:v/>
                </c:pt>
                <c:pt idx="6653">
                  <c:v/>
                </c:pt>
                <c:pt idx="6654">
                  <c:v/>
                </c:pt>
                <c:pt idx="6655">
                  <c:v/>
                </c:pt>
                <c:pt idx="6656">
                  <c:v/>
                </c:pt>
                <c:pt idx="6657">
                  <c:v/>
                </c:pt>
                <c:pt idx="6658">
                  <c:v/>
                </c:pt>
                <c:pt idx="6659">
                  <c:v/>
                </c:pt>
                <c:pt idx="6660">
                  <c:v/>
                </c:pt>
                <c:pt idx="6661">
                  <c:v/>
                </c:pt>
                <c:pt idx="6662">
                  <c:v/>
                </c:pt>
                <c:pt idx="6663">
                  <c:v/>
                </c:pt>
                <c:pt idx="6664">
                  <c:v/>
                </c:pt>
                <c:pt idx="6665">
                  <c:v/>
                </c:pt>
                <c:pt idx="6666">
                  <c:v/>
                </c:pt>
                <c:pt idx="6667">
                  <c:v/>
                </c:pt>
                <c:pt idx="6668">
                  <c:v/>
                </c:pt>
                <c:pt idx="6669">
                  <c:v/>
                </c:pt>
                <c:pt idx="6670">
                  <c:v/>
                </c:pt>
                <c:pt idx="6671">
                  <c:v/>
                </c:pt>
                <c:pt idx="6672">
                  <c:v/>
                </c:pt>
                <c:pt idx="6673">
                  <c:v/>
                </c:pt>
                <c:pt idx="6674">
                  <c:v/>
                </c:pt>
                <c:pt idx="6675">
                  <c:v/>
                </c:pt>
                <c:pt idx="6676">
                  <c:v/>
                </c:pt>
                <c:pt idx="6677">
                  <c:v/>
                </c:pt>
                <c:pt idx="6678">
                  <c:v/>
                </c:pt>
                <c:pt idx="6679">
                  <c:v/>
                </c:pt>
                <c:pt idx="6680">
                  <c:v/>
                </c:pt>
                <c:pt idx="6681">
                  <c:v/>
                </c:pt>
                <c:pt idx="6682">
                  <c:v/>
                </c:pt>
                <c:pt idx="6683">
                  <c:v/>
                </c:pt>
                <c:pt idx="6684">
                  <c:v/>
                </c:pt>
                <c:pt idx="6685">
                  <c:v/>
                </c:pt>
                <c:pt idx="6686">
                  <c:v/>
                </c:pt>
                <c:pt idx="6687">
                  <c:v/>
                </c:pt>
                <c:pt idx="6688">
                  <c:v/>
                </c:pt>
                <c:pt idx="6689">
                  <c:v/>
                </c:pt>
                <c:pt idx="6690">
                  <c:v/>
                </c:pt>
                <c:pt idx="6691">
                  <c:v/>
                </c:pt>
                <c:pt idx="6692">
                  <c:v/>
                </c:pt>
                <c:pt idx="6693">
                  <c:v/>
                </c:pt>
                <c:pt idx="6694">
                  <c:v/>
                </c:pt>
                <c:pt idx="6695">
                  <c:v/>
                </c:pt>
                <c:pt idx="6696">
                  <c:v/>
                </c:pt>
                <c:pt idx="6697">
                  <c:v/>
                </c:pt>
                <c:pt idx="6698">
                  <c:v/>
                </c:pt>
                <c:pt idx="6699">
                  <c:v/>
                </c:pt>
                <c:pt idx="6700">
                  <c:v/>
                </c:pt>
                <c:pt idx="6701">
                  <c:v/>
                </c:pt>
                <c:pt idx="6702">
                  <c:v/>
                </c:pt>
                <c:pt idx="6703">
                  <c:v/>
                </c:pt>
                <c:pt idx="6704">
                  <c:v/>
                </c:pt>
                <c:pt idx="6705">
                  <c:v/>
                </c:pt>
                <c:pt idx="6706">
                  <c:v/>
                </c:pt>
                <c:pt idx="6707">
                  <c:v/>
                </c:pt>
                <c:pt idx="6708">
                  <c:v/>
                </c:pt>
                <c:pt idx="6709">
                  <c:v/>
                </c:pt>
                <c:pt idx="6710">
                  <c:v/>
                </c:pt>
                <c:pt idx="6711">
                  <c:v/>
                </c:pt>
                <c:pt idx="6712">
                  <c:v/>
                </c:pt>
                <c:pt idx="6713">
                  <c:v/>
                </c:pt>
                <c:pt idx="6714">
                  <c:v/>
                </c:pt>
                <c:pt idx="6715">
                  <c:v/>
                </c:pt>
                <c:pt idx="6716">
                  <c:v/>
                </c:pt>
                <c:pt idx="6717">
                  <c:v/>
                </c:pt>
                <c:pt idx="6718">
                  <c:v/>
                </c:pt>
                <c:pt idx="6719">
                  <c:v/>
                </c:pt>
                <c:pt idx="6720">
                  <c:v/>
                </c:pt>
                <c:pt idx="6721">
                  <c:v/>
                </c:pt>
                <c:pt idx="6722">
                  <c:v/>
                </c:pt>
                <c:pt idx="6723">
                  <c:v/>
                </c:pt>
                <c:pt idx="6724">
                  <c:v/>
                </c:pt>
                <c:pt idx="6725">
                  <c:v/>
                </c:pt>
                <c:pt idx="6726">
                  <c:v/>
                </c:pt>
                <c:pt idx="6727">
                  <c:v/>
                </c:pt>
                <c:pt idx="6728">
                  <c:v/>
                </c:pt>
                <c:pt idx="6729">
                  <c:v/>
                </c:pt>
                <c:pt idx="6730">
                  <c:v/>
                </c:pt>
                <c:pt idx="6731">
                  <c:v/>
                </c:pt>
                <c:pt idx="6732">
                  <c:v/>
                </c:pt>
                <c:pt idx="6733">
                  <c:v/>
                </c:pt>
                <c:pt idx="6734">
                  <c:v/>
                </c:pt>
                <c:pt idx="6735">
                  <c:v/>
                </c:pt>
                <c:pt idx="6736">
                  <c:v/>
                </c:pt>
                <c:pt idx="6737">
                  <c:v/>
                </c:pt>
                <c:pt idx="6738">
                  <c:v/>
                </c:pt>
                <c:pt idx="6739">
                  <c:v/>
                </c:pt>
                <c:pt idx="6740">
                  <c:v/>
                </c:pt>
                <c:pt idx="6741">
                  <c:v/>
                </c:pt>
                <c:pt idx="6742">
                  <c:v/>
                </c:pt>
                <c:pt idx="6743">
                  <c:v/>
                </c:pt>
                <c:pt idx="6744">
                  <c:v/>
                </c:pt>
                <c:pt idx="6745">
                  <c:v/>
                </c:pt>
                <c:pt idx="6746">
                  <c:v/>
                </c:pt>
                <c:pt idx="6747">
                  <c:v/>
                </c:pt>
                <c:pt idx="6748">
                  <c:v/>
                </c:pt>
                <c:pt idx="6749">
                  <c:v/>
                </c:pt>
                <c:pt idx="6750">
                  <c:v/>
                </c:pt>
                <c:pt idx="6751">
                  <c:v/>
                </c:pt>
                <c:pt idx="6752">
                  <c:v/>
                </c:pt>
                <c:pt idx="6753">
                  <c:v/>
                </c:pt>
                <c:pt idx="6754">
                  <c:v/>
                </c:pt>
                <c:pt idx="6755">
                  <c:v/>
                </c:pt>
                <c:pt idx="6756">
                  <c:v/>
                </c:pt>
                <c:pt idx="6757">
                  <c:v/>
                </c:pt>
                <c:pt idx="6758">
                  <c:v/>
                </c:pt>
                <c:pt idx="6759">
                  <c:v/>
                </c:pt>
                <c:pt idx="6760">
                  <c:v/>
                </c:pt>
                <c:pt idx="6761">
                  <c:v/>
                </c:pt>
                <c:pt idx="6762">
                  <c:v/>
                </c:pt>
                <c:pt idx="6763">
                  <c:v/>
                </c:pt>
                <c:pt idx="6764">
                  <c:v/>
                </c:pt>
                <c:pt idx="6765">
                  <c:v/>
                </c:pt>
                <c:pt idx="6766">
                  <c:v/>
                </c:pt>
                <c:pt idx="6767">
                  <c:v/>
                </c:pt>
                <c:pt idx="6768">
                  <c:v/>
                </c:pt>
                <c:pt idx="6769">
                  <c:v/>
                </c:pt>
                <c:pt idx="6770">
                  <c:v/>
                </c:pt>
                <c:pt idx="6771">
                  <c:v/>
                </c:pt>
                <c:pt idx="6772">
                  <c:v/>
                </c:pt>
                <c:pt idx="6773">
                  <c:v/>
                </c:pt>
                <c:pt idx="6774">
                  <c:v/>
                </c:pt>
                <c:pt idx="6775">
                  <c:v/>
                </c:pt>
                <c:pt idx="6776">
                  <c:v/>
                </c:pt>
                <c:pt idx="6777">
                  <c:v/>
                </c:pt>
                <c:pt idx="6778">
                  <c:v/>
                </c:pt>
                <c:pt idx="6779">
                  <c:v/>
                </c:pt>
                <c:pt idx="6780">
                  <c:v/>
                </c:pt>
                <c:pt idx="6781">
                  <c:v/>
                </c:pt>
                <c:pt idx="6782">
                  <c:v/>
                </c:pt>
                <c:pt idx="6783">
                  <c:v/>
                </c:pt>
                <c:pt idx="6784">
                  <c:v/>
                </c:pt>
                <c:pt idx="6785">
                  <c:v/>
                </c:pt>
                <c:pt idx="6786">
                  <c:v/>
                </c:pt>
                <c:pt idx="6787">
                  <c:v/>
                </c:pt>
                <c:pt idx="6788">
                  <c:v/>
                </c:pt>
                <c:pt idx="6789">
                  <c:v/>
                </c:pt>
                <c:pt idx="6790">
                  <c:v/>
                </c:pt>
                <c:pt idx="6791">
                  <c:v/>
                </c:pt>
                <c:pt idx="6792">
                  <c:v/>
                </c:pt>
                <c:pt idx="6793">
                  <c:v/>
                </c:pt>
                <c:pt idx="6794">
                  <c:v/>
                </c:pt>
                <c:pt idx="6795">
                  <c:v/>
                </c:pt>
                <c:pt idx="6796">
                  <c:v/>
                </c:pt>
                <c:pt idx="6797">
                  <c:v/>
                </c:pt>
                <c:pt idx="6798">
                  <c:v/>
                </c:pt>
                <c:pt idx="6799">
                  <c:v/>
                </c:pt>
                <c:pt idx="6800">
                  <c:v/>
                </c:pt>
                <c:pt idx="6801">
                  <c:v/>
                </c:pt>
                <c:pt idx="6802">
                  <c:v/>
                </c:pt>
                <c:pt idx="6803">
                  <c:v/>
                </c:pt>
                <c:pt idx="6804">
                  <c:v/>
                </c:pt>
                <c:pt idx="6805">
                  <c:v/>
                </c:pt>
                <c:pt idx="6806">
                  <c:v/>
                </c:pt>
                <c:pt idx="6807">
                  <c:v/>
                </c:pt>
                <c:pt idx="6808">
                  <c:v/>
                </c:pt>
                <c:pt idx="6809">
                  <c:v/>
                </c:pt>
                <c:pt idx="6810">
                  <c:v/>
                </c:pt>
                <c:pt idx="6811">
                  <c:v/>
                </c:pt>
                <c:pt idx="6812">
                  <c:v/>
                </c:pt>
                <c:pt idx="6813">
                  <c:v/>
                </c:pt>
                <c:pt idx="6814">
                  <c:v/>
                </c:pt>
                <c:pt idx="6815">
                  <c:v/>
                </c:pt>
                <c:pt idx="6816">
                  <c:v/>
                </c:pt>
                <c:pt idx="6817">
                  <c:v/>
                </c:pt>
                <c:pt idx="6818">
                  <c:v/>
                </c:pt>
                <c:pt idx="6819">
                  <c:v/>
                </c:pt>
                <c:pt idx="6820">
                  <c:v/>
                </c:pt>
                <c:pt idx="6821">
                  <c:v/>
                </c:pt>
                <c:pt idx="6822">
                  <c:v/>
                </c:pt>
                <c:pt idx="6823">
                  <c:v/>
                </c:pt>
                <c:pt idx="6824">
                  <c:v/>
                </c:pt>
                <c:pt idx="6825">
                  <c:v/>
                </c:pt>
                <c:pt idx="6826">
                  <c:v/>
                </c:pt>
                <c:pt idx="6827">
                  <c:v/>
                </c:pt>
                <c:pt idx="6828">
                  <c:v/>
                </c:pt>
                <c:pt idx="6829">
                  <c:v/>
                </c:pt>
                <c:pt idx="6830">
                  <c:v/>
                </c:pt>
                <c:pt idx="6831">
                  <c:v/>
                </c:pt>
                <c:pt idx="6832">
                  <c:v/>
                </c:pt>
                <c:pt idx="6833">
                  <c:v/>
                </c:pt>
                <c:pt idx="6834">
                  <c:v/>
                </c:pt>
                <c:pt idx="6835">
                  <c:v/>
                </c:pt>
                <c:pt idx="6836">
                  <c:v/>
                </c:pt>
                <c:pt idx="6837">
                  <c:v/>
                </c:pt>
                <c:pt idx="6838">
                  <c:v/>
                </c:pt>
                <c:pt idx="6839">
                  <c:v/>
                </c:pt>
                <c:pt idx="6840">
                  <c:v/>
                </c:pt>
                <c:pt idx="6841">
                  <c:v/>
                </c:pt>
                <c:pt idx="6842">
                  <c:v/>
                </c:pt>
                <c:pt idx="6843">
                  <c:v/>
                </c:pt>
                <c:pt idx="6844">
                  <c:v/>
                </c:pt>
                <c:pt idx="6845">
                  <c:v/>
                </c:pt>
                <c:pt idx="6846">
                  <c:v/>
                </c:pt>
                <c:pt idx="6847">
                  <c:v/>
                </c:pt>
                <c:pt idx="6848">
                  <c:v/>
                </c:pt>
                <c:pt idx="6849">
                  <c:v/>
                </c:pt>
                <c:pt idx="6850">
                  <c:v/>
                </c:pt>
                <c:pt idx="6851">
                  <c:v/>
                </c:pt>
                <c:pt idx="6852">
                  <c:v/>
                </c:pt>
                <c:pt idx="6853">
                  <c:v/>
                </c:pt>
                <c:pt idx="6854">
                  <c:v/>
                </c:pt>
                <c:pt idx="6855">
                  <c:v/>
                </c:pt>
                <c:pt idx="6856">
                  <c:v/>
                </c:pt>
                <c:pt idx="6857">
                  <c:v/>
                </c:pt>
                <c:pt idx="6858">
                  <c:v/>
                </c:pt>
                <c:pt idx="6859">
                  <c:v/>
                </c:pt>
                <c:pt idx="6860">
                  <c:v/>
                </c:pt>
                <c:pt idx="6861">
                  <c:v/>
                </c:pt>
                <c:pt idx="6862">
                  <c:v/>
                </c:pt>
                <c:pt idx="6863">
                  <c:v/>
                </c:pt>
                <c:pt idx="6864">
                  <c:v/>
                </c:pt>
                <c:pt idx="6865">
                  <c:v/>
                </c:pt>
                <c:pt idx="6866">
                  <c:v/>
                </c:pt>
                <c:pt idx="6867">
                  <c:v/>
                </c:pt>
                <c:pt idx="6868">
                  <c:v/>
                </c:pt>
                <c:pt idx="6869">
                  <c:v/>
                </c:pt>
                <c:pt idx="6870">
                  <c:v/>
                </c:pt>
                <c:pt idx="6871">
                  <c:v/>
                </c:pt>
                <c:pt idx="6872">
                  <c:v/>
                </c:pt>
                <c:pt idx="6873">
                  <c:v/>
                </c:pt>
                <c:pt idx="6874">
                  <c:v/>
                </c:pt>
                <c:pt idx="6875">
                  <c:v/>
                </c:pt>
                <c:pt idx="6876">
                  <c:v/>
                </c:pt>
                <c:pt idx="6877">
                  <c:v/>
                </c:pt>
                <c:pt idx="6878">
                  <c:v/>
                </c:pt>
                <c:pt idx="6879">
                  <c:v/>
                </c:pt>
                <c:pt idx="6880">
                  <c:v/>
                </c:pt>
                <c:pt idx="6881">
                  <c:v/>
                </c:pt>
                <c:pt idx="6882">
                  <c:v/>
                </c:pt>
                <c:pt idx="6883">
                  <c:v/>
                </c:pt>
                <c:pt idx="6884">
                  <c:v/>
                </c:pt>
                <c:pt idx="6885">
                  <c:v/>
                </c:pt>
                <c:pt idx="6886">
                  <c:v/>
                </c:pt>
                <c:pt idx="6887">
                  <c:v/>
                </c:pt>
                <c:pt idx="6888">
                  <c:v/>
                </c:pt>
                <c:pt idx="6889">
                  <c:v/>
                </c:pt>
                <c:pt idx="6890">
                  <c:v/>
                </c:pt>
                <c:pt idx="6891">
                  <c:v/>
                </c:pt>
                <c:pt idx="6892">
                  <c:v/>
                </c:pt>
                <c:pt idx="6893">
                  <c:v/>
                </c:pt>
                <c:pt idx="6894">
                  <c:v/>
                </c:pt>
                <c:pt idx="6895">
                  <c:v/>
                </c:pt>
                <c:pt idx="6896">
                  <c:v/>
                </c:pt>
                <c:pt idx="6897">
                  <c:v/>
                </c:pt>
                <c:pt idx="6898">
                  <c:v/>
                </c:pt>
                <c:pt idx="6899">
                  <c:v/>
                </c:pt>
                <c:pt idx="6900">
                  <c:v/>
                </c:pt>
                <c:pt idx="6901">
                  <c:v/>
                </c:pt>
                <c:pt idx="6902">
                  <c:v/>
                </c:pt>
                <c:pt idx="6903">
                  <c:v/>
                </c:pt>
                <c:pt idx="6904">
                  <c:v/>
                </c:pt>
                <c:pt idx="6905">
                  <c:v/>
                </c:pt>
                <c:pt idx="6906">
                  <c:v/>
                </c:pt>
                <c:pt idx="6907">
                  <c:v/>
                </c:pt>
                <c:pt idx="6908">
                  <c:v/>
                </c:pt>
                <c:pt idx="6909">
                  <c:v/>
                </c:pt>
                <c:pt idx="6910">
                  <c:v/>
                </c:pt>
                <c:pt idx="6911">
                  <c:v/>
                </c:pt>
                <c:pt idx="6912">
                  <c:v/>
                </c:pt>
                <c:pt idx="6913">
                  <c:v/>
                </c:pt>
                <c:pt idx="6914">
                  <c:v/>
                </c:pt>
                <c:pt idx="6915">
                  <c:v/>
                </c:pt>
                <c:pt idx="6916">
                  <c:v/>
                </c:pt>
                <c:pt idx="6917">
                  <c:v/>
                </c:pt>
                <c:pt idx="6918">
                  <c:v/>
                </c:pt>
                <c:pt idx="6919">
                  <c:v/>
                </c:pt>
                <c:pt idx="6920">
                  <c:v/>
                </c:pt>
                <c:pt idx="6921">
                  <c:v/>
                </c:pt>
                <c:pt idx="6922">
                  <c:v/>
                </c:pt>
                <c:pt idx="6923">
                  <c:v/>
                </c:pt>
                <c:pt idx="6924">
                  <c:v/>
                </c:pt>
                <c:pt idx="6925">
                  <c:v/>
                </c:pt>
                <c:pt idx="6926">
                  <c:v/>
                </c:pt>
                <c:pt idx="6927">
                  <c:v/>
                </c:pt>
                <c:pt idx="6928">
                  <c:v/>
                </c:pt>
                <c:pt idx="6929">
                  <c:v/>
                </c:pt>
                <c:pt idx="6930">
                  <c:v/>
                </c:pt>
                <c:pt idx="6931">
                  <c:v/>
                </c:pt>
                <c:pt idx="6932">
                  <c:v/>
                </c:pt>
                <c:pt idx="6933">
                  <c:v/>
                </c:pt>
                <c:pt idx="6934">
                  <c:v/>
                </c:pt>
                <c:pt idx="6935">
                  <c:v/>
                </c:pt>
                <c:pt idx="6936">
                  <c:v/>
                </c:pt>
                <c:pt idx="6937">
                  <c:v/>
                </c:pt>
                <c:pt idx="6938">
                  <c:v/>
                </c:pt>
                <c:pt idx="6939">
                  <c:v/>
                </c:pt>
                <c:pt idx="6940">
                  <c:v/>
                </c:pt>
                <c:pt idx="6941">
                  <c:v/>
                </c:pt>
                <c:pt idx="6942">
                  <c:v/>
                </c:pt>
                <c:pt idx="6943">
                  <c:v/>
                </c:pt>
                <c:pt idx="6944">
                  <c:v/>
                </c:pt>
                <c:pt idx="6945">
                  <c:v/>
                </c:pt>
                <c:pt idx="6946">
                  <c:v/>
                </c:pt>
                <c:pt idx="6947">
                  <c:v/>
                </c:pt>
                <c:pt idx="6948">
                  <c:v/>
                </c:pt>
                <c:pt idx="6949">
                  <c:v/>
                </c:pt>
                <c:pt idx="6950">
                  <c:v/>
                </c:pt>
                <c:pt idx="6951">
                  <c:v/>
                </c:pt>
                <c:pt idx="6952">
                  <c:v/>
                </c:pt>
                <c:pt idx="6953">
                  <c:v/>
                </c:pt>
                <c:pt idx="6954">
                  <c:v/>
                </c:pt>
                <c:pt idx="6955">
                  <c:v/>
                </c:pt>
                <c:pt idx="6956">
                  <c:v/>
                </c:pt>
                <c:pt idx="6957">
                  <c:v/>
                </c:pt>
                <c:pt idx="6958">
                  <c:v/>
                </c:pt>
                <c:pt idx="6959">
                  <c:v/>
                </c:pt>
                <c:pt idx="6960">
                  <c:v/>
                </c:pt>
                <c:pt idx="6961">
                  <c:v/>
                </c:pt>
                <c:pt idx="6962">
                  <c:v/>
                </c:pt>
                <c:pt idx="6963">
                  <c:v/>
                </c:pt>
                <c:pt idx="6964">
                  <c:v/>
                </c:pt>
                <c:pt idx="6965">
                  <c:v/>
                </c:pt>
                <c:pt idx="6966">
                  <c:v/>
                </c:pt>
                <c:pt idx="6967">
                  <c:v/>
                </c:pt>
                <c:pt idx="6968">
                  <c:v/>
                </c:pt>
                <c:pt idx="6969">
                  <c:v/>
                </c:pt>
                <c:pt idx="6970">
                  <c:v/>
                </c:pt>
                <c:pt idx="6971">
                  <c:v/>
                </c:pt>
                <c:pt idx="6972">
                  <c:v/>
                </c:pt>
                <c:pt idx="6973">
                  <c:v/>
                </c:pt>
                <c:pt idx="6974">
                  <c:v/>
                </c:pt>
                <c:pt idx="6975">
                  <c:v/>
                </c:pt>
                <c:pt idx="6976">
                  <c:v/>
                </c:pt>
                <c:pt idx="6977">
                  <c:v/>
                </c:pt>
                <c:pt idx="6978">
                  <c:v/>
                </c:pt>
                <c:pt idx="6979">
                  <c:v/>
                </c:pt>
                <c:pt idx="6980">
                  <c:v/>
                </c:pt>
                <c:pt idx="6981">
                  <c:v/>
                </c:pt>
                <c:pt idx="6982">
                  <c:v/>
                </c:pt>
                <c:pt idx="6983">
                  <c:v/>
                </c:pt>
                <c:pt idx="6984">
                  <c:v/>
                </c:pt>
                <c:pt idx="6985">
                  <c:v/>
                </c:pt>
                <c:pt idx="6986">
                  <c:v/>
                </c:pt>
                <c:pt idx="6987">
                  <c:v/>
                </c:pt>
                <c:pt idx="6988">
                  <c:v/>
                </c:pt>
                <c:pt idx="6989">
                  <c:v/>
                </c:pt>
                <c:pt idx="6990">
                  <c:v/>
                </c:pt>
                <c:pt idx="6991">
                  <c:v/>
                </c:pt>
                <c:pt idx="6992">
                  <c:v/>
                </c:pt>
                <c:pt idx="6993">
                  <c:v/>
                </c:pt>
                <c:pt idx="6994">
                  <c:v/>
                </c:pt>
                <c:pt idx="6995">
                  <c:v/>
                </c:pt>
                <c:pt idx="6996">
                  <c:v/>
                </c:pt>
                <c:pt idx="6997">
                  <c:v/>
                </c:pt>
                <c:pt idx="6998">
                  <c:v/>
                </c:pt>
                <c:pt idx="6999">
                  <c:v/>
                </c:pt>
                <c:pt idx="7000">
                  <c:v/>
                </c:pt>
                <c:pt idx="7001">
                  <c:v/>
                </c:pt>
                <c:pt idx="7002">
                  <c:v/>
                </c:pt>
                <c:pt idx="7003">
                  <c:v/>
                </c:pt>
                <c:pt idx="7004">
                  <c:v/>
                </c:pt>
                <c:pt idx="7005">
                  <c:v/>
                </c:pt>
                <c:pt idx="7006">
                  <c:v/>
                </c:pt>
                <c:pt idx="7007">
                  <c:v/>
                </c:pt>
                <c:pt idx="7008">
                  <c:v/>
                </c:pt>
                <c:pt idx="7009">
                  <c:v/>
                </c:pt>
                <c:pt idx="7010">
                  <c:v/>
                </c:pt>
                <c:pt idx="7011">
                  <c:v/>
                </c:pt>
                <c:pt idx="7012">
                  <c:v/>
                </c:pt>
                <c:pt idx="7013">
                  <c:v/>
                </c:pt>
                <c:pt idx="7014">
                  <c:v/>
                </c:pt>
                <c:pt idx="7015">
                  <c:v/>
                </c:pt>
                <c:pt idx="7016">
                  <c:v/>
                </c:pt>
                <c:pt idx="7017">
                  <c:v/>
                </c:pt>
                <c:pt idx="7018">
                  <c:v/>
                </c:pt>
                <c:pt idx="7019">
                  <c:v/>
                </c:pt>
                <c:pt idx="7020">
                  <c:v/>
                </c:pt>
                <c:pt idx="7021">
                  <c:v/>
                </c:pt>
                <c:pt idx="7022">
                  <c:v/>
                </c:pt>
                <c:pt idx="7023">
                  <c:v/>
                </c:pt>
                <c:pt idx="7024">
                  <c:v/>
                </c:pt>
                <c:pt idx="7025">
                  <c:v/>
                </c:pt>
                <c:pt idx="7026">
                  <c:v/>
                </c:pt>
                <c:pt idx="7027">
                  <c:v/>
                </c:pt>
                <c:pt idx="7028">
                  <c:v/>
                </c:pt>
                <c:pt idx="7029">
                  <c:v/>
                </c:pt>
                <c:pt idx="7030">
                  <c:v/>
                </c:pt>
                <c:pt idx="7031">
                  <c:v/>
                </c:pt>
                <c:pt idx="7032">
                  <c:v/>
                </c:pt>
                <c:pt idx="7033">
                  <c:v/>
                </c:pt>
                <c:pt idx="7034">
                  <c:v/>
                </c:pt>
                <c:pt idx="7035">
                  <c:v/>
                </c:pt>
                <c:pt idx="7036">
                  <c:v/>
                </c:pt>
                <c:pt idx="7037">
                  <c:v/>
                </c:pt>
                <c:pt idx="7038">
                  <c:v/>
                </c:pt>
                <c:pt idx="7039">
                  <c:v/>
                </c:pt>
                <c:pt idx="7040">
                  <c:v/>
                </c:pt>
                <c:pt idx="7041">
                  <c:v/>
                </c:pt>
                <c:pt idx="7042">
                  <c:v/>
                </c:pt>
                <c:pt idx="7043">
                  <c:v/>
                </c:pt>
                <c:pt idx="7044">
                  <c:v/>
                </c:pt>
                <c:pt idx="7045">
                  <c:v/>
                </c:pt>
                <c:pt idx="7046">
                  <c:v/>
                </c:pt>
                <c:pt idx="7047">
                  <c:v/>
                </c:pt>
                <c:pt idx="7048">
                  <c:v/>
                </c:pt>
                <c:pt idx="7049">
                  <c:v/>
                </c:pt>
                <c:pt idx="7050">
                  <c:v/>
                </c:pt>
                <c:pt idx="7051">
                  <c:v/>
                </c:pt>
                <c:pt idx="7052">
                  <c:v/>
                </c:pt>
                <c:pt idx="7053">
                  <c:v/>
                </c:pt>
                <c:pt idx="7054">
                  <c:v/>
                </c:pt>
                <c:pt idx="7055">
                  <c:v/>
                </c:pt>
                <c:pt idx="7056">
                  <c:v/>
                </c:pt>
                <c:pt idx="7057">
                  <c:v/>
                </c:pt>
                <c:pt idx="7058">
                  <c:v/>
                </c:pt>
                <c:pt idx="7059">
                  <c:v/>
                </c:pt>
                <c:pt idx="7060">
                  <c:v/>
                </c:pt>
                <c:pt idx="7061">
                  <c:v/>
                </c:pt>
                <c:pt idx="7062">
                  <c:v/>
                </c:pt>
                <c:pt idx="7063">
                  <c:v/>
                </c:pt>
                <c:pt idx="7064">
                  <c:v/>
                </c:pt>
                <c:pt idx="7065">
                  <c:v/>
                </c:pt>
                <c:pt idx="7066">
                  <c:v/>
                </c:pt>
                <c:pt idx="7067">
                  <c:v/>
                </c:pt>
                <c:pt idx="7068">
                  <c:v/>
                </c:pt>
                <c:pt idx="7069">
                  <c:v/>
                </c:pt>
                <c:pt idx="7070">
                  <c:v/>
                </c:pt>
                <c:pt idx="7071">
                  <c:v/>
                </c:pt>
                <c:pt idx="7072">
                  <c:v/>
                </c:pt>
                <c:pt idx="7073">
                  <c:v/>
                </c:pt>
                <c:pt idx="7074">
                  <c:v/>
                </c:pt>
                <c:pt idx="7075">
                  <c:v/>
                </c:pt>
                <c:pt idx="7076">
                  <c:v/>
                </c:pt>
                <c:pt idx="7077">
                  <c:v/>
                </c:pt>
                <c:pt idx="7078">
                  <c:v/>
                </c:pt>
                <c:pt idx="7079">
                  <c:v/>
                </c:pt>
                <c:pt idx="7080">
                  <c:v/>
                </c:pt>
                <c:pt idx="7081">
                  <c:v/>
                </c:pt>
                <c:pt idx="7082">
                  <c:v/>
                </c:pt>
                <c:pt idx="7083">
                  <c:v/>
                </c:pt>
                <c:pt idx="7084">
                  <c:v/>
                </c:pt>
                <c:pt idx="7085">
                  <c:v/>
                </c:pt>
                <c:pt idx="7086">
                  <c:v/>
                </c:pt>
                <c:pt idx="7087">
                  <c:v/>
                </c:pt>
                <c:pt idx="7088">
                  <c:v/>
                </c:pt>
                <c:pt idx="7089">
                  <c:v/>
                </c:pt>
                <c:pt idx="7090">
                  <c:v/>
                </c:pt>
                <c:pt idx="7091">
                  <c:v/>
                </c:pt>
                <c:pt idx="7092">
                  <c:v/>
                </c:pt>
                <c:pt idx="7093">
                  <c:v/>
                </c:pt>
                <c:pt idx="7094">
                  <c:v/>
                </c:pt>
                <c:pt idx="7095">
                  <c:v/>
                </c:pt>
                <c:pt idx="7096">
                  <c:v/>
                </c:pt>
                <c:pt idx="7097">
                  <c:v/>
                </c:pt>
                <c:pt idx="7098">
                  <c:v/>
                </c:pt>
                <c:pt idx="7099">
                  <c:v/>
                </c:pt>
                <c:pt idx="7100">
                  <c:v/>
                </c:pt>
                <c:pt idx="7101">
                  <c:v/>
                </c:pt>
                <c:pt idx="7102">
                  <c:v/>
                </c:pt>
                <c:pt idx="7103">
                  <c:v/>
                </c:pt>
                <c:pt idx="7104">
                  <c:v/>
                </c:pt>
                <c:pt idx="7105">
                  <c:v/>
                </c:pt>
                <c:pt idx="7106">
                  <c:v/>
                </c:pt>
                <c:pt idx="7107">
                  <c:v/>
                </c:pt>
                <c:pt idx="7108">
                  <c:v/>
                </c:pt>
                <c:pt idx="7109">
                  <c:v/>
                </c:pt>
                <c:pt idx="7110">
                  <c:v/>
                </c:pt>
                <c:pt idx="7111">
                  <c:v/>
                </c:pt>
                <c:pt idx="7112">
                  <c:v/>
                </c:pt>
                <c:pt idx="7113">
                  <c:v/>
                </c:pt>
                <c:pt idx="7114">
                  <c:v/>
                </c:pt>
                <c:pt idx="7115">
                  <c:v/>
                </c:pt>
                <c:pt idx="7116">
                  <c:v/>
                </c:pt>
                <c:pt idx="7117">
                  <c:v/>
                </c:pt>
                <c:pt idx="7118">
                  <c:v/>
                </c:pt>
                <c:pt idx="7119">
                  <c:v/>
                </c:pt>
                <c:pt idx="7120">
                  <c:v/>
                </c:pt>
                <c:pt idx="7121">
                  <c:v/>
                </c:pt>
                <c:pt idx="7122">
                  <c:v/>
                </c:pt>
                <c:pt idx="7123">
                  <c:v/>
                </c:pt>
                <c:pt idx="7124">
                  <c:v/>
                </c:pt>
                <c:pt idx="7125">
                  <c:v/>
                </c:pt>
                <c:pt idx="7126">
                  <c:v/>
                </c:pt>
                <c:pt idx="7127">
                  <c:v/>
                </c:pt>
                <c:pt idx="7128">
                  <c:v/>
                </c:pt>
                <c:pt idx="7129">
                  <c:v/>
                </c:pt>
                <c:pt idx="7130">
                  <c:v/>
                </c:pt>
                <c:pt idx="7131">
                  <c:v/>
                </c:pt>
                <c:pt idx="7132">
                  <c:v/>
                </c:pt>
                <c:pt idx="7133">
                  <c:v/>
                </c:pt>
                <c:pt idx="7134">
                  <c:v/>
                </c:pt>
                <c:pt idx="7135">
                  <c:v/>
                </c:pt>
                <c:pt idx="7136">
                  <c:v/>
                </c:pt>
                <c:pt idx="7137">
                  <c:v/>
                </c:pt>
                <c:pt idx="7138">
                  <c:v/>
                </c:pt>
                <c:pt idx="7139">
                  <c:v/>
                </c:pt>
                <c:pt idx="7140">
                  <c:v/>
                </c:pt>
                <c:pt idx="7141">
                  <c:v/>
                </c:pt>
                <c:pt idx="7142">
                  <c:v/>
                </c:pt>
                <c:pt idx="7143">
                  <c:v/>
                </c:pt>
                <c:pt idx="7144">
                  <c:v/>
                </c:pt>
                <c:pt idx="7145">
                  <c:v/>
                </c:pt>
                <c:pt idx="7146">
                  <c:v/>
                </c:pt>
                <c:pt idx="7147">
                  <c:v/>
                </c:pt>
                <c:pt idx="7148">
                  <c:v/>
                </c:pt>
                <c:pt idx="7149">
                  <c:v/>
                </c:pt>
                <c:pt idx="7150">
                  <c:v/>
                </c:pt>
                <c:pt idx="7151">
                  <c:v/>
                </c:pt>
                <c:pt idx="7152">
                  <c:v/>
                </c:pt>
                <c:pt idx="7153">
                  <c:v/>
                </c:pt>
                <c:pt idx="7154">
                  <c:v/>
                </c:pt>
                <c:pt idx="7155">
                  <c:v/>
                </c:pt>
                <c:pt idx="7156">
                  <c:v/>
                </c:pt>
                <c:pt idx="7157">
                  <c:v/>
                </c:pt>
                <c:pt idx="7158">
                  <c:v/>
                </c:pt>
                <c:pt idx="7159">
                  <c:v/>
                </c:pt>
                <c:pt idx="7160">
                  <c:v/>
                </c:pt>
                <c:pt idx="7161">
                  <c:v/>
                </c:pt>
                <c:pt idx="7162">
                  <c:v/>
                </c:pt>
                <c:pt idx="7163">
                  <c:v/>
                </c:pt>
                <c:pt idx="7164">
                  <c:v/>
                </c:pt>
                <c:pt idx="7165">
                  <c:v/>
                </c:pt>
                <c:pt idx="7166">
                  <c:v/>
                </c:pt>
                <c:pt idx="7167">
                  <c:v/>
                </c:pt>
                <c:pt idx="7168">
                  <c:v/>
                </c:pt>
                <c:pt idx="7169">
                  <c:v/>
                </c:pt>
                <c:pt idx="7170">
                  <c:v/>
                </c:pt>
                <c:pt idx="7171">
                  <c:v/>
                </c:pt>
                <c:pt idx="7172">
                  <c:v/>
                </c:pt>
                <c:pt idx="7173">
                  <c:v/>
                </c:pt>
                <c:pt idx="7174">
                  <c:v/>
                </c:pt>
                <c:pt idx="7175">
                  <c:v/>
                </c:pt>
                <c:pt idx="7176">
                  <c:v/>
                </c:pt>
                <c:pt idx="7177">
                  <c:v/>
                </c:pt>
                <c:pt idx="7178">
                  <c:v/>
                </c:pt>
                <c:pt idx="7179">
                  <c:v/>
                </c:pt>
                <c:pt idx="7180">
                  <c:v/>
                </c:pt>
                <c:pt idx="7181">
                  <c:v/>
                </c:pt>
                <c:pt idx="7182">
                  <c:v/>
                </c:pt>
                <c:pt idx="7183">
                  <c:v/>
                </c:pt>
                <c:pt idx="7184">
                  <c:v/>
                </c:pt>
                <c:pt idx="7185">
                  <c:v/>
                </c:pt>
                <c:pt idx="7186">
                  <c:v/>
                </c:pt>
                <c:pt idx="7187">
                  <c:v/>
                </c:pt>
                <c:pt idx="7188">
                  <c:v/>
                </c:pt>
                <c:pt idx="7189">
                  <c:v/>
                </c:pt>
                <c:pt idx="7190">
                  <c:v/>
                </c:pt>
                <c:pt idx="7191">
                  <c:v/>
                </c:pt>
                <c:pt idx="7192">
                  <c:v/>
                </c:pt>
                <c:pt idx="7193">
                  <c:v/>
                </c:pt>
                <c:pt idx="7194">
                  <c:v/>
                </c:pt>
                <c:pt idx="7195">
                  <c:v/>
                </c:pt>
                <c:pt idx="7196">
                  <c:v/>
                </c:pt>
                <c:pt idx="7197">
                  <c:v/>
                </c:pt>
                <c:pt idx="7198">
                  <c:v/>
                </c:pt>
                <c:pt idx="7199">
                  <c:v/>
                </c:pt>
                <c:pt idx="7200">
                  <c:v/>
                </c:pt>
                <c:pt idx="7201">
                  <c:v/>
                </c:pt>
                <c:pt idx="7202">
                  <c:v/>
                </c:pt>
                <c:pt idx="7203">
                  <c:v/>
                </c:pt>
                <c:pt idx="7204">
                  <c:v/>
                </c:pt>
                <c:pt idx="7205">
                  <c:v/>
                </c:pt>
                <c:pt idx="7206">
                  <c:v/>
                </c:pt>
                <c:pt idx="7207">
                  <c:v/>
                </c:pt>
                <c:pt idx="7208">
                  <c:v/>
                </c:pt>
                <c:pt idx="7209">
                  <c:v/>
                </c:pt>
                <c:pt idx="7210">
                  <c:v/>
                </c:pt>
                <c:pt idx="7211">
                  <c:v/>
                </c:pt>
                <c:pt idx="7212">
                  <c:v/>
                </c:pt>
                <c:pt idx="7213">
                  <c:v/>
                </c:pt>
                <c:pt idx="7214">
                  <c:v/>
                </c:pt>
                <c:pt idx="7215">
                  <c:v/>
                </c:pt>
                <c:pt idx="7216">
                  <c:v/>
                </c:pt>
                <c:pt idx="7217">
                  <c:v/>
                </c:pt>
                <c:pt idx="7218">
                  <c:v/>
                </c:pt>
                <c:pt idx="7219">
                  <c:v/>
                </c:pt>
                <c:pt idx="7220">
                  <c:v/>
                </c:pt>
                <c:pt idx="7221">
                  <c:v/>
                </c:pt>
                <c:pt idx="7222">
                  <c:v/>
                </c:pt>
                <c:pt idx="7223">
                  <c:v/>
                </c:pt>
                <c:pt idx="7224">
                  <c:v/>
                </c:pt>
                <c:pt idx="7225">
                  <c:v/>
                </c:pt>
                <c:pt idx="7226">
                  <c:v/>
                </c:pt>
                <c:pt idx="7227">
                  <c:v/>
                </c:pt>
                <c:pt idx="7228">
                  <c:v/>
                </c:pt>
                <c:pt idx="7229">
                  <c:v/>
                </c:pt>
                <c:pt idx="7230">
                  <c:v/>
                </c:pt>
                <c:pt idx="7231">
                  <c:v/>
                </c:pt>
                <c:pt idx="7232">
                  <c:v/>
                </c:pt>
                <c:pt idx="7233">
                  <c:v/>
                </c:pt>
                <c:pt idx="7234">
                  <c:v/>
                </c:pt>
                <c:pt idx="7235">
                  <c:v/>
                </c:pt>
                <c:pt idx="7236">
                  <c:v/>
                </c:pt>
                <c:pt idx="7237">
                  <c:v/>
                </c:pt>
                <c:pt idx="7238">
                  <c:v/>
                </c:pt>
                <c:pt idx="7239">
                  <c:v/>
                </c:pt>
                <c:pt idx="7240">
                  <c:v/>
                </c:pt>
                <c:pt idx="7241">
                  <c:v/>
                </c:pt>
                <c:pt idx="7242">
                  <c:v/>
                </c:pt>
                <c:pt idx="7243">
                  <c:v/>
                </c:pt>
                <c:pt idx="7244">
                  <c:v/>
                </c:pt>
                <c:pt idx="7245">
                  <c:v/>
                </c:pt>
                <c:pt idx="7246">
                  <c:v/>
                </c:pt>
                <c:pt idx="7247">
                  <c:v/>
                </c:pt>
                <c:pt idx="7248">
                  <c:v/>
                </c:pt>
                <c:pt idx="7249">
                  <c:v/>
                </c:pt>
                <c:pt idx="7250">
                  <c:v/>
                </c:pt>
                <c:pt idx="7251">
                  <c:v/>
                </c:pt>
                <c:pt idx="7252">
                  <c:v/>
                </c:pt>
                <c:pt idx="7253">
                  <c:v/>
                </c:pt>
                <c:pt idx="7254">
                  <c:v/>
                </c:pt>
                <c:pt idx="7255">
                  <c:v/>
                </c:pt>
                <c:pt idx="7256">
                  <c:v/>
                </c:pt>
                <c:pt idx="7257">
                  <c:v/>
                </c:pt>
                <c:pt idx="7258">
                  <c:v/>
                </c:pt>
                <c:pt idx="7259">
                  <c:v/>
                </c:pt>
                <c:pt idx="7260">
                  <c:v/>
                </c:pt>
                <c:pt idx="7261">
                  <c:v/>
                </c:pt>
                <c:pt idx="7262">
                  <c:v/>
                </c:pt>
                <c:pt idx="7263">
                  <c:v/>
                </c:pt>
                <c:pt idx="7264">
                  <c:v/>
                </c:pt>
                <c:pt idx="7265">
                  <c:v/>
                </c:pt>
                <c:pt idx="7266">
                  <c:v/>
                </c:pt>
                <c:pt idx="7267">
                  <c:v/>
                </c:pt>
                <c:pt idx="7268">
                  <c:v/>
                </c:pt>
                <c:pt idx="7269">
                  <c:v/>
                </c:pt>
                <c:pt idx="7270">
                  <c:v/>
                </c:pt>
                <c:pt idx="7271">
                  <c:v/>
                </c:pt>
                <c:pt idx="7272">
                  <c:v/>
                </c:pt>
                <c:pt idx="7273">
                  <c:v/>
                </c:pt>
                <c:pt idx="7274">
                  <c:v/>
                </c:pt>
                <c:pt idx="7275">
                  <c:v/>
                </c:pt>
                <c:pt idx="7276">
                  <c:v/>
                </c:pt>
                <c:pt idx="7277">
                  <c:v/>
                </c:pt>
                <c:pt idx="7278">
                  <c:v/>
                </c:pt>
                <c:pt idx="7279">
                  <c:v/>
                </c:pt>
                <c:pt idx="7280">
                  <c:v/>
                </c:pt>
                <c:pt idx="7281">
                  <c:v/>
                </c:pt>
                <c:pt idx="7282">
                  <c:v/>
                </c:pt>
                <c:pt idx="7283">
                  <c:v/>
                </c:pt>
                <c:pt idx="7284">
                  <c:v/>
                </c:pt>
                <c:pt idx="7285">
                  <c:v/>
                </c:pt>
                <c:pt idx="7286">
                  <c:v/>
                </c:pt>
                <c:pt idx="7287">
                  <c:v/>
                </c:pt>
                <c:pt idx="7288">
                  <c:v/>
                </c:pt>
                <c:pt idx="7289">
                  <c:v/>
                </c:pt>
                <c:pt idx="7290">
                  <c:v/>
                </c:pt>
                <c:pt idx="7291">
                  <c:v/>
                </c:pt>
                <c:pt idx="7292">
                  <c:v/>
                </c:pt>
                <c:pt idx="7293">
                  <c:v/>
                </c:pt>
                <c:pt idx="7294">
                  <c:v/>
                </c:pt>
                <c:pt idx="7295">
                  <c:v/>
                </c:pt>
                <c:pt idx="7296">
                  <c:v/>
                </c:pt>
                <c:pt idx="7297">
                  <c:v/>
                </c:pt>
                <c:pt idx="7298">
                  <c:v/>
                </c:pt>
                <c:pt idx="7299">
                  <c:v/>
                </c:pt>
                <c:pt idx="7300">
                  <c:v/>
                </c:pt>
                <c:pt idx="7301">
                  <c:v/>
                </c:pt>
                <c:pt idx="7302">
                  <c:v/>
                </c:pt>
                <c:pt idx="7303">
                  <c:v/>
                </c:pt>
                <c:pt idx="7304">
                  <c:v/>
                </c:pt>
                <c:pt idx="7305">
                  <c:v/>
                </c:pt>
                <c:pt idx="7306">
                  <c:v/>
                </c:pt>
                <c:pt idx="7307">
                  <c:v/>
                </c:pt>
                <c:pt idx="7308">
                  <c:v/>
                </c:pt>
                <c:pt idx="7309">
                  <c:v/>
                </c:pt>
                <c:pt idx="7310">
                  <c:v/>
                </c:pt>
                <c:pt idx="7311">
                  <c:v/>
                </c:pt>
                <c:pt idx="7312">
                  <c:v/>
                </c:pt>
                <c:pt idx="7313">
                  <c:v/>
                </c:pt>
                <c:pt idx="7314">
                  <c:v/>
                </c:pt>
                <c:pt idx="7315">
                  <c:v/>
                </c:pt>
                <c:pt idx="7316">
                  <c:v/>
                </c:pt>
                <c:pt idx="7317">
                  <c:v/>
                </c:pt>
                <c:pt idx="7318">
                  <c:v/>
                </c:pt>
                <c:pt idx="7319">
                  <c:v/>
                </c:pt>
                <c:pt idx="7320">
                  <c:v/>
                </c:pt>
                <c:pt idx="7321">
                  <c:v/>
                </c:pt>
                <c:pt idx="7322">
                  <c:v/>
                </c:pt>
                <c:pt idx="7323">
                  <c:v/>
                </c:pt>
                <c:pt idx="7324">
                  <c:v/>
                </c:pt>
                <c:pt idx="7325">
                  <c:v/>
                </c:pt>
                <c:pt idx="7326">
                  <c:v/>
                </c:pt>
                <c:pt idx="7327">
                  <c:v/>
                </c:pt>
                <c:pt idx="7328">
                  <c:v/>
                </c:pt>
                <c:pt idx="7329">
                  <c:v/>
                </c:pt>
                <c:pt idx="7330">
                  <c:v/>
                </c:pt>
                <c:pt idx="7331">
                  <c:v/>
                </c:pt>
                <c:pt idx="7332">
                  <c:v/>
                </c:pt>
                <c:pt idx="7333">
                  <c:v/>
                </c:pt>
                <c:pt idx="7334">
                  <c:v/>
                </c:pt>
                <c:pt idx="7335">
                  <c:v/>
                </c:pt>
                <c:pt idx="7336">
                  <c:v/>
                </c:pt>
                <c:pt idx="7337">
                  <c:v/>
                </c:pt>
                <c:pt idx="7338">
                  <c:v/>
                </c:pt>
                <c:pt idx="7339">
                  <c:v/>
                </c:pt>
                <c:pt idx="7340">
                  <c:v/>
                </c:pt>
                <c:pt idx="7341">
                  <c:v/>
                </c:pt>
                <c:pt idx="7342">
                  <c:v/>
                </c:pt>
                <c:pt idx="7343">
                  <c:v/>
                </c:pt>
                <c:pt idx="7344">
                  <c:v/>
                </c:pt>
                <c:pt idx="7345">
                  <c:v/>
                </c:pt>
                <c:pt idx="7346">
                  <c:v/>
                </c:pt>
                <c:pt idx="7347">
                  <c:v/>
                </c:pt>
                <c:pt idx="7348">
                  <c:v/>
                </c:pt>
                <c:pt idx="7349">
                  <c:v/>
                </c:pt>
                <c:pt idx="7350">
                  <c:v/>
                </c:pt>
                <c:pt idx="7351">
                  <c:v/>
                </c:pt>
                <c:pt idx="7352">
                  <c:v/>
                </c:pt>
                <c:pt idx="7353">
                  <c:v/>
                </c:pt>
                <c:pt idx="7354">
                  <c:v/>
                </c:pt>
                <c:pt idx="7355">
                  <c:v/>
                </c:pt>
                <c:pt idx="7356">
                  <c:v/>
                </c:pt>
                <c:pt idx="7357">
                  <c:v/>
                </c:pt>
                <c:pt idx="7358">
                  <c:v/>
                </c:pt>
                <c:pt idx="7359">
                  <c:v/>
                </c:pt>
                <c:pt idx="7360">
                  <c:v/>
                </c:pt>
                <c:pt idx="7361">
                  <c:v/>
                </c:pt>
                <c:pt idx="7362">
                  <c:v/>
                </c:pt>
                <c:pt idx="7363">
                  <c:v/>
                </c:pt>
                <c:pt idx="7364">
                  <c:v/>
                </c:pt>
                <c:pt idx="7365">
                  <c:v/>
                </c:pt>
                <c:pt idx="7366">
                  <c:v/>
                </c:pt>
                <c:pt idx="7367">
                  <c:v/>
                </c:pt>
                <c:pt idx="7368">
                  <c:v/>
                </c:pt>
                <c:pt idx="7369">
                  <c:v/>
                </c:pt>
                <c:pt idx="7370">
                  <c:v/>
                </c:pt>
                <c:pt idx="7371">
                  <c:v/>
                </c:pt>
                <c:pt idx="7372">
                  <c:v/>
                </c:pt>
                <c:pt idx="7373">
                  <c:v/>
                </c:pt>
                <c:pt idx="7374">
                  <c:v/>
                </c:pt>
                <c:pt idx="7375">
                  <c:v/>
                </c:pt>
                <c:pt idx="7376">
                  <c:v/>
                </c:pt>
                <c:pt idx="7377">
                  <c:v/>
                </c:pt>
                <c:pt idx="7378">
                  <c:v/>
                </c:pt>
                <c:pt idx="7379">
                  <c:v/>
                </c:pt>
                <c:pt idx="7380">
                  <c:v/>
                </c:pt>
                <c:pt idx="7381">
                  <c:v/>
                </c:pt>
                <c:pt idx="7382">
                  <c:v/>
                </c:pt>
                <c:pt idx="7383">
                  <c:v/>
                </c:pt>
                <c:pt idx="7384">
                  <c:v/>
                </c:pt>
                <c:pt idx="7385">
                  <c:v/>
                </c:pt>
                <c:pt idx="7386">
                  <c:v/>
                </c:pt>
                <c:pt idx="7387">
                  <c:v/>
                </c:pt>
                <c:pt idx="7388">
                  <c:v/>
                </c:pt>
                <c:pt idx="7389">
                  <c:v/>
                </c:pt>
                <c:pt idx="7390">
                  <c:v/>
                </c:pt>
                <c:pt idx="7391">
                  <c:v/>
                </c:pt>
                <c:pt idx="7392">
                  <c:v/>
                </c:pt>
                <c:pt idx="7393">
                  <c:v/>
                </c:pt>
                <c:pt idx="7394">
                  <c:v/>
                </c:pt>
                <c:pt idx="7395">
                  <c:v/>
                </c:pt>
                <c:pt idx="7396">
                  <c:v/>
                </c:pt>
                <c:pt idx="7397">
                  <c:v/>
                </c:pt>
                <c:pt idx="7398">
                  <c:v/>
                </c:pt>
                <c:pt idx="7399">
                  <c:v/>
                </c:pt>
                <c:pt idx="7400">
                  <c:v/>
                </c:pt>
                <c:pt idx="7401">
                  <c:v/>
                </c:pt>
                <c:pt idx="7402">
                  <c:v/>
                </c:pt>
                <c:pt idx="7403">
                  <c:v/>
                </c:pt>
                <c:pt idx="7404">
                  <c:v/>
                </c:pt>
                <c:pt idx="7405">
                  <c:v/>
                </c:pt>
                <c:pt idx="7406">
                  <c:v/>
                </c:pt>
                <c:pt idx="7407">
                  <c:v/>
                </c:pt>
                <c:pt idx="7408">
                  <c:v/>
                </c:pt>
                <c:pt idx="7409">
                  <c:v/>
                </c:pt>
                <c:pt idx="7410">
                  <c:v/>
                </c:pt>
                <c:pt idx="7411">
                  <c:v/>
                </c:pt>
                <c:pt idx="7412">
                  <c:v/>
                </c:pt>
                <c:pt idx="7413">
                  <c:v/>
                </c:pt>
                <c:pt idx="7414">
                  <c:v/>
                </c:pt>
                <c:pt idx="7415">
                  <c:v/>
                </c:pt>
                <c:pt idx="7416">
                  <c:v/>
                </c:pt>
                <c:pt idx="7417">
                  <c:v/>
                </c:pt>
                <c:pt idx="7418">
                  <c:v/>
                </c:pt>
                <c:pt idx="7419">
                  <c:v/>
                </c:pt>
                <c:pt idx="7420">
                  <c:v/>
                </c:pt>
                <c:pt idx="7421">
                  <c:v/>
                </c:pt>
                <c:pt idx="7422">
                  <c:v/>
                </c:pt>
                <c:pt idx="7423">
                  <c:v/>
                </c:pt>
                <c:pt idx="7424">
                  <c:v/>
                </c:pt>
                <c:pt idx="7425">
                  <c:v/>
                </c:pt>
                <c:pt idx="7426">
                  <c:v/>
                </c:pt>
                <c:pt idx="7427">
                  <c:v/>
                </c:pt>
                <c:pt idx="7428">
                  <c:v/>
                </c:pt>
                <c:pt idx="7429">
                  <c:v/>
                </c:pt>
                <c:pt idx="7430">
                  <c:v/>
                </c:pt>
                <c:pt idx="7431">
                  <c:v/>
                </c:pt>
                <c:pt idx="7432">
                  <c:v/>
                </c:pt>
                <c:pt idx="7433">
                  <c:v/>
                </c:pt>
                <c:pt idx="7434">
                  <c:v/>
                </c:pt>
                <c:pt idx="7435">
                  <c:v/>
                </c:pt>
                <c:pt idx="7436">
                  <c:v/>
                </c:pt>
                <c:pt idx="7437">
                  <c:v/>
                </c:pt>
                <c:pt idx="7438">
                  <c:v/>
                </c:pt>
                <c:pt idx="7439">
                  <c:v/>
                </c:pt>
                <c:pt idx="7440">
                  <c:v/>
                </c:pt>
                <c:pt idx="7441">
                  <c:v/>
                </c:pt>
                <c:pt idx="7442">
                  <c:v/>
                </c:pt>
                <c:pt idx="7443">
                  <c:v/>
                </c:pt>
                <c:pt idx="7444">
                  <c:v/>
                </c:pt>
                <c:pt idx="7445">
                  <c:v/>
                </c:pt>
                <c:pt idx="7446">
                  <c:v/>
                </c:pt>
                <c:pt idx="7447">
                  <c:v/>
                </c:pt>
                <c:pt idx="7448">
                  <c:v/>
                </c:pt>
                <c:pt idx="7449">
                  <c:v/>
                </c:pt>
                <c:pt idx="7450">
                  <c:v/>
                </c:pt>
                <c:pt idx="7451">
                  <c:v/>
                </c:pt>
                <c:pt idx="7452">
                  <c:v/>
                </c:pt>
                <c:pt idx="7453">
                  <c:v/>
                </c:pt>
                <c:pt idx="7454">
                  <c:v/>
                </c:pt>
                <c:pt idx="7455">
                  <c:v/>
                </c:pt>
                <c:pt idx="7456">
                  <c:v/>
                </c:pt>
                <c:pt idx="7457">
                  <c:v/>
                </c:pt>
                <c:pt idx="7458">
                  <c:v/>
                </c:pt>
                <c:pt idx="7459">
                  <c:v/>
                </c:pt>
                <c:pt idx="7460">
                  <c:v/>
                </c:pt>
                <c:pt idx="7461">
                  <c:v/>
                </c:pt>
                <c:pt idx="7462">
                  <c:v/>
                </c:pt>
                <c:pt idx="7463">
                  <c:v/>
                </c:pt>
                <c:pt idx="7464">
                  <c:v/>
                </c:pt>
                <c:pt idx="7465">
                  <c:v/>
                </c:pt>
                <c:pt idx="7466">
                  <c:v/>
                </c:pt>
                <c:pt idx="7467">
                  <c:v/>
                </c:pt>
                <c:pt idx="7468">
                  <c:v/>
                </c:pt>
                <c:pt idx="7469">
                  <c:v/>
                </c:pt>
                <c:pt idx="7470">
                  <c:v/>
                </c:pt>
                <c:pt idx="7471">
                  <c:v/>
                </c:pt>
                <c:pt idx="7472">
                  <c:v/>
                </c:pt>
                <c:pt idx="7473">
                  <c:v/>
                </c:pt>
                <c:pt idx="7474">
                  <c:v/>
                </c:pt>
                <c:pt idx="7475">
                  <c:v/>
                </c:pt>
                <c:pt idx="7476">
                  <c:v/>
                </c:pt>
                <c:pt idx="7477">
                  <c:v/>
                </c:pt>
                <c:pt idx="7478">
                  <c:v/>
                </c:pt>
                <c:pt idx="7479">
                  <c:v/>
                </c:pt>
                <c:pt idx="7480">
                  <c:v/>
                </c:pt>
                <c:pt idx="7481">
                  <c:v/>
                </c:pt>
                <c:pt idx="7482">
                  <c:v/>
                </c:pt>
                <c:pt idx="7483">
                  <c:v/>
                </c:pt>
                <c:pt idx="7484">
                  <c:v/>
                </c:pt>
                <c:pt idx="7485">
                  <c:v/>
                </c:pt>
                <c:pt idx="7486">
                  <c:v/>
                </c:pt>
                <c:pt idx="7487">
                  <c:v/>
                </c:pt>
                <c:pt idx="7488">
                  <c:v/>
                </c:pt>
                <c:pt idx="7489">
                  <c:v/>
                </c:pt>
                <c:pt idx="7490">
                  <c:v/>
                </c:pt>
                <c:pt idx="7491">
                  <c:v/>
                </c:pt>
                <c:pt idx="7492">
                  <c:v/>
                </c:pt>
                <c:pt idx="7493">
                  <c:v/>
                </c:pt>
                <c:pt idx="7494">
                  <c:v/>
                </c:pt>
                <c:pt idx="7495">
                  <c:v/>
                </c:pt>
                <c:pt idx="7496">
                  <c:v/>
                </c:pt>
                <c:pt idx="7497">
                  <c:v/>
                </c:pt>
                <c:pt idx="7498">
                  <c:v/>
                </c:pt>
                <c:pt idx="7499">
                  <c:v/>
                </c:pt>
                <c:pt idx="7500">
                  <c:v/>
                </c:pt>
                <c:pt idx="7501">
                  <c:v/>
                </c:pt>
                <c:pt idx="7502">
                  <c:v/>
                </c:pt>
                <c:pt idx="7503">
                  <c:v/>
                </c:pt>
                <c:pt idx="7504">
                  <c:v/>
                </c:pt>
                <c:pt idx="7505">
                  <c:v/>
                </c:pt>
                <c:pt idx="7506">
                  <c:v/>
                </c:pt>
                <c:pt idx="7507">
                  <c:v/>
                </c:pt>
                <c:pt idx="7508">
                  <c:v/>
                </c:pt>
                <c:pt idx="7509">
                  <c:v/>
                </c:pt>
                <c:pt idx="7510">
                  <c:v/>
                </c:pt>
                <c:pt idx="7511">
                  <c:v/>
                </c:pt>
                <c:pt idx="7512">
                  <c:v/>
                </c:pt>
                <c:pt idx="7513">
                  <c:v/>
                </c:pt>
                <c:pt idx="7514">
                  <c:v/>
                </c:pt>
                <c:pt idx="7515">
                  <c:v/>
                </c:pt>
                <c:pt idx="7516">
                  <c:v/>
                </c:pt>
                <c:pt idx="7517">
                  <c:v/>
                </c:pt>
                <c:pt idx="7518">
                  <c:v/>
                </c:pt>
                <c:pt idx="7519">
                  <c:v/>
                </c:pt>
                <c:pt idx="7520">
                  <c:v/>
                </c:pt>
                <c:pt idx="7521">
                  <c:v/>
                </c:pt>
                <c:pt idx="7522">
                  <c:v/>
                </c:pt>
                <c:pt idx="7523">
                  <c:v/>
                </c:pt>
                <c:pt idx="7524">
                  <c:v/>
                </c:pt>
                <c:pt idx="7525">
                  <c:v/>
                </c:pt>
                <c:pt idx="7526">
                  <c:v/>
                </c:pt>
                <c:pt idx="7527">
                  <c:v/>
                </c:pt>
                <c:pt idx="7528">
                  <c:v/>
                </c:pt>
                <c:pt idx="7529">
                  <c:v/>
                </c:pt>
                <c:pt idx="7530">
                  <c:v/>
                </c:pt>
                <c:pt idx="7531">
                  <c:v/>
                </c:pt>
                <c:pt idx="7532">
                  <c:v/>
                </c:pt>
                <c:pt idx="7533">
                  <c:v/>
                </c:pt>
                <c:pt idx="7534">
                  <c:v/>
                </c:pt>
                <c:pt idx="7535">
                  <c:v/>
                </c:pt>
                <c:pt idx="7536">
                  <c:v/>
                </c:pt>
                <c:pt idx="7537">
                  <c:v/>
                </c:pt>
                <c:pt idx="7538">
                  <c:v/>
                </c:pt>
                <c:pt idx="7539">
                  <c:v/>
                </c:pt>
                <c:pt idx="7540">
                  <c:v/>
                </c:pt>
                <c:pt idx="7541">
                  <c:v/>
                </c:pt>
                <c:pt idx="7542">
                  <c:v/>
                </c:pt>
                <c:pt idx="7543">
                  <c:v/>
                </c:pt>
                <c:pt idx="7544">
                  <c:v/>
                </c:pt>
                <c:pt idx="7545">
                  <c:v/>
                </c:pt>
                <c:pt idx="7546">
                  <c:v/>
                </c:pt>
                <c:pt idx="7547">
                  <c:v/>
                </c:pt>
                <c:pt idx="7548">
                  <c:v/>
                </c:pt>
                <c:pt idx="7549">
                  <c:v/>
                </c:pt>
                <c:pt idx="7550">
                  <c:v/>
                </c:pt>
                <c:pt idx="7551">
                  <c:v/>
                </c:pt>
                <c:pt idx="7552">
                  <c:v/>
                </c:pt>
                <c:pt idx="7553">
                  <c:v/>
                </c:pt>
                <c:pt idx="7554">
                  <c:v/>
                </c:pt>
                <c:pt idx="7555">
                  <c:v/>
                </c:pt>
                <c:pt idx="7556">
                  <c:v/>
                </c:pt>
                <c:pt idx="7557">
                  <c:v/>
                </c:pt>
                <c:pt idx="7558">
                  <c:v/>
                </c:pt>
                <c:pt idx="7559">
                  <c:v/>
                </c:pt>
                <c:pt idx="7560">
                  <c:v/>
                </c:pt>
                <c:pt idx="7561">
                  <c:v/>
                </c:pt>
                <c:pt idx="7562">
                  <c:v/>
                </c:pt>
                <c:pt idx="7563">
                  <c:v/>
                </c:pt>
                <c:pt idx="7564">
                  <c:v/>
                </c:pt>
                <c:pt idx="7565">
                  <c:v/>
                </c:pt>
                <c:pt idx="7566">
                  <c:v/>
                </c:pt>
                <c:pt idx="7567">
                  <c:v/>
                </c:pt>
                <c:pt idx="7568">
                  <c:v/>
                </c:pt>
                <c:pt idx="7569">
                  <c:v/>
                </c:pt>
                <c:pt idx="7570">
                  <c:v/>
                </c:pt>
                <c:pt idx="7571">
                  <c:v/>
                </c:pt>
                <c:pt idx="7572">
                  <c:v/>
                </c:pt>
                <c:pt idx="7573">
                  <c:v/>
                </c:pt>
                <c:pt idx="7574">
                  <c:v/>
                </c:pt>
                <c:pt idx="7575">
                  <c:v/>
                </c:pt>
                <c:pt idx="7576">
                  <c:v/>
                </c:pt>
                <c:pt idx="7577">
                  <c:v/>
                </c:pt>
                <c:pt idx="7578">
                  <c:v/>
                </c:pt>
                <c:pt idx="7579">
                  <c:v/>
                </c:pt>
                <c:pt idx="7580">
                  <c:v/>
                </c:pt>
                <c:pt idx="7581">
                  <c:v/>
                </c:pt>
                <c:pt idx="7582">
                  <c:v/>
                </c:pt>
                <c:pt idx="7583">
                  <c:v/>
                </c:pt>
                <c:pt idx="7584">
                  <c:v/>
                </c:pt>
                <c:pt idx="7585">
                  <c:v/>
                </c:pt>
                <c:pt idx="7586">
                  <c:v/>
                </c:pt>
                <c:pt idx="7587">
                  <c:v/>
                </c:pt>
                <c:pt idx="7588">
                  <c:v/>
                </c:pt>
                <c:pt idx="7589">
                  <c:v/>
                </c:pt>
                <c:pt idx="7590">
                  <c:v/>
                </c:pt>
                <c:pt idx="7591">
                  <c:v/>
                </c:pt>
                <c:pt idx="7592">
                  <c:v/>
                </c:pt>
                <c:pt idx="7593">
                  <c:v/>
                </c:pt>
                <c:pt idx="7594">
                  <c:v/>
                </c:pt>
                <c:pt idx="7595">
                  <c:v/>
                </c:pt>
                <c:pt idx="7596">
                  <c:v/>
                </c:pt>
                <c:pt idx="7597">
                  <c:v/>
                </c:pt>
                <c:pt idx="7598">
                  <c:v/>
                </c:pt>
                <c:pt idx="7599">
                  <c:v/>
                </c:pt>
                <c:pt idx="7600">
                  <c:v/>
                </c:pt>
                <c:pt idx="7601">
                  <c:v/>
                </c:pt>
                <c:pt idx="7602">
                  <c:v/>
                </c:pt>
                <c:pt idx="7603">
                  <c:v/>
                </c:pt>
                <c:pt idx="7604">
                  <c:v/>
                </c:pt>
                <c:pt idx="7605">
                  <c:v/>
                </c:pt>
                <c:pt idx="7606">
                  <c:v/>
                </c:pt>
                <c:pt idx="7607">
                  <c:v/>
                </c:pt>
                <c:pt idx="7608">
                  <c:v/>
                </c:pt>
                <c:pt idx="7609">
                  <c:v/>
                </c:pt>
                <c:pt idx="7610">
                  <c:v/>
                </c:pt>
                <c:pt idx="7611">
                  <c:v/>
                </c:pt>
                <c:pt idx="7612">
                  <c:v/>
                </c:pt>
                <c:pt idx="7613">
                  <c:v/>
                </c:pt>
                <c:pt idx="7614">
                  <c:v/>
                </c:pt>
                <c:pt idx="7615">
                  <c:v/>
                </c:pt>
                <c:pt idx="7616">
                  <c:v/>
                </c:pt>
                <c:pt idx="7617">
                  <c:v/>
                </c:pt>
                <c:pt idx="7618">
                  <c:v/>
                </c:pt>
                <c:pt idx="7619">
                  <c:v/>
                </c:pt>
                <c:pt idx="7620">
                  <c:v/>
                </c:pt>
                <c:pt idx="7621">
                  <c:v/>
                </c:pt>
                <c:pt idx="7622">
                  <c:v/>
                </c:pt>
                <c:pt idx="7623">
                  <c:v/>
                </c:pt>
                <c:pt idx="7624">
                  <c:v/>
                </c:pt>
                <c:pt idx="7625">
                  <c:v/>
                </c:pt>
                <c:pt idx="7626">
                  <c:v/>
                </c:pt>
                <c:pt idx="7627">
                  <c:v/>
                </c:pt>
                <c:pt idx="7628">
                  <c:v/>
                </c:pt>
                <c:pt idx="7629">
                  <c:v/>
                </c:pt>
                <c:pt idx="7630">
                  <c:v/>
                </c:pt>
                <c:pt idx="7631">
                  <c:v/>
                </c:pt>
                <c:pt idx="7632">
                  <c:v/>
                </c:pt>
                <c:pt idx="7633">
                  <c:v/>
                </c:pt>
                <c:pt idx="7634">
                  <c:v/>
                </c:pt>
                <c:pt idx="7635">
                  <c:v/>
                </c:pt>
                <c:pt idx="7636">
                  <c:v/>
                </c:pt>
                <c:pt idx="7637">
                  <c:v/>
                </c:pt>
                <c:pt idx="7638">
                  <c:v/>
                </c:pt>
                <c:pt idx="7639">
                  <c:v/>
                </c:pt>
                <c:pt idx="7640">
                  <c:v/>
                </c:pt>
                <c:pt idx="7641">
                  <c:v/>
                </c:pt>
                <c:pt idx="7642">
                  <c:v/>
                </c:pt>
                <c:pt idx="7643">
                  <c:v/>
                </c:pt>
                <c:pt idx="7644">
                  <c:v/>
                </c:pt>
                <c:pt idx="7645">
                  <c:v/>
                </c:pt>
                <c:pt idx="7646">
                  <c:v/>
                </c:pt>
                <c:pt idx="7647">
                  <c:v/>
                </c:pt>
                <c:pt idx="7648">
                  <c:v/>
                </c:pt>
                <c:pt idx="7649">
                  <c:v/>
                </c:pt>
                <c:pt idx="7650">
                  <c:v/>
                </c:pt>
                <c:pt idx="7651">
                  <c:v/>
                </c:pt>
                <c:pt idx="7652">
                  <c:v/>
                </c:pt>
                <c:pt idx="7653">
                  <c:v/>
                </c:pt>
                <c:pt idx="7654">
                  <c:v/>
                </c:pt>
                <c:pt idx="7655">
                  <c:v/>
                </c:pt>
                <c:pt idx="7656">
                  <c:v/>
                </c:pt>
                <c:pt idx="7657">
                  <c:v/>
                </c:pt>
                <c:pt idx="7658">
                  <c:v/>
                </c:pt>
                <c:pt idx="7659">
                  <c:v/>
                </c:pt>
                <c:pt idx="7660">
                  <c:v/>
                </c:pt>
                <c:pt idx="7661">
                  <c:v/>
                </c:pt>
                <c:pt idx="7662">
                  <c:v/>
                </c:pt>
                <c:pt idx="7663">
                  <c:v/>
                </c:pt>
                <c:pt idx="7664">
                  <c:v/>
                </c:pt>
                <c:pt idx="7665">
                  <c:v/>
                </c:pt>
                <c:pt idx="7666">
                  <c:v/>
                </c:pt>
                <c:pt idx="7667">
                  <c:v/>
                </c:pt>
                <c:pt idx="7668">
                  <c:v/>
                </c:pt>
                <c:pt idx="7669">
                  <c:v/>
                </c:pt>
                <c:pt idx="7670">
                  <c:v/>
                </c:pt>
                <c:pt idx="7671">
                  <c:v/>
                </c:pt>
                <c:pt idx="7672">
                  <c:v/>
                </c:pt>
                <c:pt idx="7673">
                  <c:v/>
                </c:pt>
                <c:pt idx="7674">
                  <c:v/>
                </c:pt>
                <c:pt idx="7675">
                  <c:v/>
                </c:pt>
                <c:pt idx="7676">
                  <c:v/>
                </c:pt>
                <c:pt idx="7677">
                  <c:v/>
                </c:pt>
                <c:pt idx="7678">
                  <c:v/>
                </c:pt>
                <c:pt idx="7679">
                  <c:v/>
                </c:pt>
                <c:pt idx="7680">
                  <c:v/>
                </c:pt>
                <c:pt idx="7681">
                  <c:v/>
                </c:pt>
                <c:pt idx="7682">
                  <c:v/>
                </c:pt>
                <c:pt idx="7683">
                  <c:v/>
                </c:pt>
                <c:pt idx="7684">
                  <c:v/>
                </c:pt>
                <c:pt idx="7685">
                  <c:v/>
                </c:pt>
                <c:pt idx="7686">
                  <c:v/>
                </c:pt>
              </c:numCache>
            </c:numRef>
          </c:yVal>
          <c:smooth val="0"/>
        </c:ser>
        <c:axId val="52031368"/>
        <c:axId val="20821383"/>
      </c:scatterChart>
      <c:valAx>
        <c:axId val="52031368"/>
        <c:scaling>
          <c:orientation val="minMax"/>
          <c:max val="47"/>
          <c:min val="20"/>
        </c:scaling>
        <c:delete val="0"/>
        <c:axPos val="b"/>
        <c:numFmt formatCode="General" sourceLinked="0"/>
        <c:majorTickMark val="out"/>
        <c:minorTickMark val="none"/>
        <c:tickLblPos val="nextTo"/>
        <c:spPr>
          <a:ln w="9360">
            <a:solidFill>
              <a:srgbClr val="878787"/>
            </a:solidFill>
            <a:round/>
          </a:ln>
        </c:spPr>
        <c:txPr>
          <a:bodyPr/>
          <a:lstStyle/>
          <a:p>
            <a:pPr>
              <a:defRPr b="0" sz="1000" spc="-1" strike="noStrike">
                <a:solidFill>
                  <a:srgbClr val="000000"/>
                </a:solidFill>
                <a:latin typeface="Calibri"/>
              </a:defRPr>
            </a:pPr>
          </a:p>
        </c:txPr>
        <c:crossAx val="20821383"/>
        <c:crosses val="autoZero"/>
        <c:crossBetween val="midCat"/>
        <c:majorUnit val="5"/>
      </c:valAx>
      <c:valAx>
        <c:axId val="20821383"/>
        <c:scaling>
          <c:orientation val="minMax"/>
          <c:max val="2"/>
          <c:min val="0"/>
        </c:scaling>
        <c:delete val="0"/>
        <c:axPos val="l"/>
        <c:numFmt formatCode="General" sourceLinked="0"/>
        <c:majorTickMark val="out"/>
        <c:minorTickMark val="none"/>
        <c:tickLblPos val="nextTo"/>
        <c:spPr>
          <a:ln w="9360">
            <a:solidFill>
              <a:srgbClr val="878787"/>
            </a:solidFill>
            <a:round/>
          </a:ln>
        </c:spPr>
        <c:txPr>
          <a:bodyPr/>
          <a:lstStyle/>
          <a:p>
            <a:pPr>
              <a:defRPr b="0" sz="1000" spc="-1" strike="noStrike">
                <a:solidFill>
                  <a:srgbClr val="000000"/>
                </a:solidFill>
                <a:latin typeface="Calibri"/>
              </a:defRPr>
            </a:pPr>
          </a:p>
        </c:txPr>
        <c:crossAx val="52031368"/>
        <c:crosses val="autoZero"/>
        <c:crossBetween val="midCat"/>
      </c:valAx>
      <c:spPr>
        <a:noFill/>
        <a:ln>
          <a:solidFill>
            <a:srgbClr val="000000"/>
          </a:solidFill>
        </a:ln>
      </c:spPr>
    </c:plotArea>
    <c:plotVisOnly val="1"/>
    <c:dispBlanksAs val="gap"/>
  </c:chart>
  <c:spPr>
    <a:noFill/>
    <a:ln>
      <a:noFill/>
    </a:ln>
  </c:spPr>
</c:chartSpace>
</file>

<file path=ppt/charts/chart20.xml><?xml version="1.0" encoding="utf-8"?>
<c:chartSpace xmlns:c="http://schemas.openxmlformats.org/drawingml/2006/chart" xmlns:a="http://schemas.openxmlformats.org/drawingml/2006/main" xmlns:r="http://schemas.openxmlformats.org/officeDocument/2006/relationships">
  <c:lang val="en-US"/>
  <c:roundedCorners val="0"/>
  <c:chart>
    <c:plotArea>
      <c:scatterChart>
        <c:scatterStyle val="lineMarker"/>
        <c:varyColors val="0"/>
        <c:ser>
          <c:idx val="0"/>
          <c:order val="0"/>
          <c:tx>
            <c:strRef>
              <c:f>label 1</c:f>
              <c:strCache>
                <c:ptCount val="1"/>
                <c:pt idx="0">
                  <c:v/>
                </c:pt>
              </c:strCache>
            </c:strRef>
          </c:tx>
          <c:spPr>
            <a:solidFill>
              <a:srgbClr val="ff0000"/>
            </a:solidFill>
            <a:ln w="22320">
              <a:solidFill>
                <a:srgbClr val="ff0000"/>
              </a:solidFill>
              <a:round/>
            </a:ln>
          </c:spPr>
          <c:marker>
            <c:symbol val="none"/>
          </c:marker>
          <c:dLbls>
            <c:numFmt formatCode="General" sourceLinked="1"/>
            <c:dLblPos val="r"/>
            <c:showLegendKey val="0"/>
            <c:showVal val="0"/>
            <c:showCatName val="0"/>
            <c:showSerName val="0"/>
            <c:showPercent val="0"/>
            <c:showLeaderLines val="0"/>
          </c:dLbls>
          <c:xVal>
            <c:numRef>
              <c:f>1</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0</c:f>
              <c:numCache>
                <c:formatCode>General</c:formatCode>
                <c:ptCount val="13"/>
                <c:pt idx="0">
                  <c:v>0.000489520832178274</c:v>
                </c:pt>
                <c:pt idx="1">
                  <c:v>0.00106669371479649</c:v>
                </c:pt>
                <c:pt idx="2">
                  <c:v>0.00318787955005736</c:v>
                </c:pt>
                <c:pt idx="3">
                  <c:v>0.00532241122536143</c:v>
                </c:pt>
                <c:pt idx="4">
                  <c:v>0.0103598861196905</c:v>
                </c:pt>
                <c:pt idx="5">
                  <c:v>0.003311428728723</c:v>
                </c:pt>
                <c:pt idx="6">
                  <c:v>0.00466596203617638</c:v>
                </c:pt>
                <c:pt idx="7">
                  <c:v>-0.00189547082234024</c:v>
                </c:pt>
                <c:pt idx="8">
                  <c:v>-0.00959456947458541</c:v>
                </c:pt>
                <c:pt idx="9">
                  <c:v>-0.00904282679157788</c:v>
                </c:pt>
                <c:pt idx="10">
                  <c:v>-0.00546740822835534</c:v>
                </c:pt>
                <c:pt idx="11">
                  <c:v>-0.00237451287199664</c:v>
                </c:pt>
                <c:pt idx="12">
                  <c:v>0.000489520832178274</c:v>
                </c:pt>
              </c:numCache>
            </c:numRef>
          </c:yVal>
          <c:smooth val="0"/>
        </c:ser>
        <c:ser>
          <c:idx val="1"/>
          <c:order val="1"/>
          <c:tx>
            <c:strRef>
              <c:f>label 3</c:f>
              <c:strCache>
                <c:ptCount val="1"/>
                <c:pt idx="0">
                  <c:v/>
                </c:pt>
              </c:strCache>
            </c:strRef>
          </c:tx>
          <c:spPr>
            <a:solidFill>
              <a:srgbClr val="000000"/>
            </a:solidFill>
            <a:ln w="22320">
              <a:solidFill>
                <a:srgbClr val="000000"/>
              </a:solidFill>
              <a:round/>
            </a:ln>
          </c:spPr>
          <c:marker>
            <c:symbol val="circle"/>
            <c:size val="5"/>
            <c:spPr>
              <a:solidFill>
                <a:srgbClr val="000000"/>
              </a:solidFill>
            </c:spPr>
          </c:marker>
          <c:dLbls>
            <c:numFmt formatCode="General" sourceLinked="1"/>
            <c:dLblPos val="r"/>
            <c:showLegendKey val="0"/>
            <c:showVal val="0"/>
            <c:showCatName val="0"/>
            <c:showSerName val="0"/>
            <c:showPercent val="0"/>
            <c:showLeaderLines val="0"/>
          </c:dLbls>
          <c:xVal>
            <c:numRef>
              <c:f>3</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2</c:f>
              <c:numCache>
                <c:formatCode>General</c:formatCode>
                <c:ptCount val="13"/>
                <c:pt idx="0">
                  <c:v>-0.00168741332991024</c:v>
                </c:pt>
                <c:pt idx="1">
                  <c:v>-0.000964913334641802</c:v>
                </c:pt>
                <c:pt idx="2">
                  <c:v>-0.000569025834776123</c:v>
                </c:pt>
                <c:pt idx="3">
                  <c:v>0.00214577115435667</c:v>
                </c:pt>
                <c:pt idx="4">
                  <c:v>0.00837207923811016</c:v>
                </c:pt>
                <c:pt idx="5">
                  <c:v>0.0110189599430349</c:v>
                </c:pt>
                <c:pt idx="6">
                  <c:v>0.00490455461421201</c:v>
                </c:pt>
                <c:pt idx="7">
                  <c:v>-0.00375098757934457</c:v>
                </c:pt>
                <c:pt idx="8">
                  <c:v>-0.00804704031077379</c:v>
                </c:pt>
                <c:pt idx="9">
                  <c:v>-0.00635267401782174</c:v>
                </c:pt>
                <c:pt idx="10">
                  <c:v>-0.00318446705114046</c:v>
                </c:pt>
                <c:pt idx="11">
                  <c:v>-0.00196129032080831</c:v>
                </c:pt>
                <c:pt idx="12">
                  <c:v>-0.00168741332991024</c:v>
                </c:pt>
              </c:numCache>
            </c:numRef>
          </c:yVal>
          <c:smooth val="0"/>
        </c:ser>
        <c:ser>
          <c:idx val="2"/>
          <c:order val="2"/>
          <c:tx>
            <c:strRef>
              <c:f>label 5</c:f>
              <c:strCache>
                <c:ptCount val="1"/>
                <c:pt idx="0">
                  <c:v/>
                </c:pt>
              </c:strCache>
            </c:strRef>
          </c:tx>
          <c:spPr>
            <a:solidFill>
              <a:srgbClr val="99ccff"/>
            </a:solidFill>
            <a:ln w="12600">
              <a:noFill/>
            </a:ln>
          </c:spPr>
          <c:marker>
            <c:symbol val="none"/>
          </c:marker>
          <c:dLbls>
            <c:numFmt formatCode="General" sourceLinked="1"/>
            <c:dLblPos val="r"/>
            <c:showLegendKey val="0"/>
            <c:showVal val="0"/>
            <c:showCatName val="0"/>
            <c:showSerName val="0"/>
            <c:showPercent val="0"/>
            <c:showLeaderLines val="0"/>
          </c:dLbls>
          <c:xVal>
            <c:numRef>
              <c:f>5</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4</c:f>
              <c:numCache>
                <c:formatCode>General</c:formatCode>
                <c:ptCount val="13"/>
                <c:pt idx="0">
                  <c:v>0.00107625200769401</c:v>
                </c:pt>
                <c:pt idx="1">
                  <c:v>0.000673854461837275</c:v>
                </c:pt>
                <c:pt idx="2">
                  <c:v>0.00122077861718517</c:v>
                </c:pt>
                <c:pt idx="3">
                  <c:v>0.00412561120361673</c:v>
                </c:pt>
                <c:pt idx="4">
                  <c:v>0.0102111626831421</c:v>
                </c:pt>
                <c:pt idx="5">
                  <c:v>0.0133791139778569</c:v>
                </c:pt>
                <c:pt idx="6">
                  <c:v>0.00778674857387578</c:v>
                </c:pt>
                <c:pt idx="7">
                  <c:v>-0.00186434872436373</c:v>
                </c:pt>
                <c:pt idx="8">
                  <c:v>-0.00629418877374405</c:v>
                </c:pt>
                <c:pt idx="9">
                  <c:v>-0.00505843399494566</c:v>
                </c:pt>
                <c:pt idx="10">
                  <c:v>-0.00213070971639874</c:v>
                </c:pt>
                <c:pt idx="11">
                  <c:v>-0.00100911926961802</c:v>
                </c:pt>
                <c:pt idx="12">
                  <c:v>0.00107625200769401</c:v>
                </c:pt>
              </c:numCache>
            </c:numRef>
          </c:yVal>
          <c:smooth val="0"/>
        </c:ser>
        <c:ser>
          <c:idx val="3"/>
          <c:order val="3"/>
          <c:tx>
            <c:strRef>
              <c:f>label 7</c:f>
              <c:strCache>
                <c:ptCount val="1"/>
                <c:pt idx="0">
                  <c:v/>
                </c:pt>
              </c:strCache>
            </c:strRef>
          </c:tx>
          <c:spPr>
            <a:solidFill>
              <a:srgbClr val="99ccff"/>
            </a:solidFill>
            <a:ln w="15840">
              <a:noFill/>
            </a:ln>
          </c:spPr>
          <c:marker>
            <c:symbol val="none"/>
          </c:marker>
          <c:dLbls>
            <c:numFmt formatCode="General" sourceLinked="1"/>
            <c:dLblPos val="r"/>
            <c:showLegendKey val="0"/>
            <c:showVal val="0"/>
            <c:showCatName val="0"/>
            <c:showSerName val="0"/>
            <c:showPercent val="0"/>
            <c:showLeaderLines val="0"/>
          </c:dLbls>
          <c:xVal>
            <c:numRef>
              <c:f>7</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6</c:f>
              <c:numCache>
                <c:formatCode>General</c:formatCode>
                <c:ptCount val="13"/>
                <c:pt idx="0">
                  <c:v>-0.00445107866751449</c:v>
                </c:pt>
                <c:pt idx="1">
                  <c:v>-0.00260368113112088</c:v>
                </c:pt>
                <c:pt idx="2">
                  <c:v>-0.00235883028673741</c:v>
                </c:pt>
                <c:pt idx="3">
                  <c:v>0.000165931105096606</c:v>
                </c:pt>
                <c:pt idx="4">
                  <c:v>0.00653299579307825</c:v>
                </c:pt>
                <c:pt idx="5">
                  <c:v>0.00865880590821293</c:v>
                </c:pt>
                <c:pt idx="6">
                  <c:v>0.00202236065454824</c:v>
                </c:pt>
                <c:pt idx="7">
                  <c:v>-0.0056376264343254</c:v>
                </c:pt>
                <c:pt idx="8">
                  <c:v>-0.00979989184780354</c:v>
                </c:pt>
                <c:pt idx="9">
                  <c:v>-0.00764691404069782</c:v>
                </c:pt>
                <c:pt idx="10">
                  <c:v>-0.00423822438588219</c:v>
                </c:pt>
                <c:pt idx="11">
                  <c:v>-0.00291346137199861</c:v>
                </c:pt>
                <c:pt idx="12">
                  <c:v>-0.00445107866751449</c:v>
                </c:pt>
              </c:numCache>
            </c:numRef>
          </c:yVal>
          <c:smooth val="0"/>
        </c:ser>
        <c:axId val="6326895"/>
        <c:axId val="65369864"/>
      </c:scatterChart>
      <c:valAx>
        <c:axId val="6326895"/>
        <c:scaling>
          <c:orientation val="minMax"/>
          <c:max val="1"/>
          <c:min val="0"/>
        </c:scaling>
        <c:delete val="0"/>
        <c:axPos val="b"/>
        <c:numFmt formatCode="General" sourceLinked="0"/>
        <c:majorTickMark val="out"/>
        <c:minorTickMark val="none"/>
        <c:tickLblPos val="none"/>
        <c:spPr>
          <a:ln w="9360">
            <a:solidFill>
              <a:srgbClr val="000000"/>
            </a:solidFill>
            <a:round/>
          </a:ln>
        </c:spPr>
        <c:txPr>
          <a:bodyPr/>
          <a:lstStyle/>
          <a:p>
            <a:pPr>
              <a:defRPr b="0" sz="1200" spc="-1" strike="noStrike">
                <a:solidFill>
                  <a:srgbClr val="000000"/>
                </a:solidFill>
                <a:latin typeface="Calibri"/>
              </a:defRPr>
            </a:pPr>
          </a:p>
        </c:txPr>
        <c:crossAx val="65369864"/>
        <c:crossesAt val="-0.015"/>
        <c:crossBetween val="midCat"/>
        <c:majorUnit val="0.0833"/>
      </c:valAx>
      <c:valAx>
        <c:axId val="65369864"/>
        <c:scaling>
          <c:orientation val="minMax"/>
          <c:max val="0.015"/>
          <c:min val="-0.015"/>
        </c:scaling>
        <c:delete val="0"/>
        <c:axPos val="l"/>
        <c:numFmt formatCode="General" sourceLinked="0"/>
        <c:majorTickMark val="out"/>
        <c:minorTickMark val="none"/>
        <c:tickLblPos val="none"/>
        <c:spPr>
          <a:ln w="9360">
            <a:solidFill>
              <a:srgbClr val="000000"/>
            </a:solidFill>
            <a:round/>
          </a:ln>
        </c:spPr>
        <c:txPr>
          <a:bodyPr/>
          <a:lstStyle/>
          <a:p>
            <a:pPr>
              <a:defRPr b="0" sz="1200" spc="-1" strike="noStrike">
                <a:solidFill>
                  <a:srgbClr val="000000"/>
                </a:solidFill>
                <a:latin typeface="Calibri"/>
              </a:defRPr>
            </a:pPr>
          </a:p>
        </c:txPr>
        <c:crossAx val="6326895"/>
        <c:crosses val="autoZero"/>
        <c:crossBetween val="midCat"/>
        <c:majorUnit val="0.005"/>
      </c:valAx>
      <c:spPr>
        <a:noFill/>
        <a:ln>
          <a:solidFill>
            <a:srgbClr val="000000"/>
          </a:solidFill>
        </a:ln>
      </c:spPr>
    </c:plotArea>
    <c:plotVisOnly val="1"/>
    <c:dispBlanksAs val="gap"/>
  </c:chart>
  <c:spPr>
    <a:noFill/>
    <a:ln>
      <a:noFill/>
    </a:ln>
  </c:spPr>
</c:chartSpace>
</file>

<file path=ppt/charts/chart21.xml><?xml version="1.0" encoding="utf-8"?>
<c:chartSpace xmlns:c="http://schemas.openxmlformats.org/drawingml/2006/chart" xmlns:a="http://schemas.openxmlformats.org/drawingml/2006/main" xmlns:r="http://schemas.openxmlformats.org/officeDocument/2006/relationships">
  <c:lang val="en-US"/>
  <c:roundedCorners val="0"/>
  <c:chart>
    <c:plotArea>
      <c:scatterChart>
        <c:scatterStyle val="lineMarker"/>
        <c:varyColors val="0"/>
        <c:ser>
          <c:idx val="0"/>
          <c:order val="0"/>
          <c:tx>
            <c:strRef>
              <c:f>label 1</c:f>
              <c:strCache>
                <c:ptCount val="1"/>
                <c:pt idx="0">
                  <c:v/>
                </c:pt>
              </c:strCache>
            </c:strRef>
          </c:tx>
          <c:spPr>
            <a:solidFill>
              <a:srgbClr val="ff0000"/>
            </a:solidFill>
            <a:ln w="22320">
              <a:solidFill>
                <a:srgbClr val="ff0000"/>
              </a:solidFill>
              <a:round/>
            </a:ln>
          </c:spPr>
          <c:marker>
            <c:symbol val="none"/>
          </c:marker>
          <c:dLbls>
            <c:numFmt formatCode="General" sourceLinked="1"/>
            <c:dLblPos val="r"/>
            <c:showLegendKey val="0"/>
            <c:showVal val="0"/>
            <c:showCatName val="0"/>
            <c:showSerName val="0"/>
            <c:showPercent val="0"/>
            <c:showLeaderLines val="0"/>
          </c:dLbls>
          <c:xVal>
            <c:numRef>
              <c:f>1</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0</c:f>
              <c:numCache>
                <c:formatCode>General</c:formatCode>
                <c:ptCount val="13"/>
                <c:pt idx="0">
                  <c:v>0.00032703154906447</c:v>
                </c:pt>
                <c:pt idx="1">
                  <c:v>0.0012092645186158</c:v>
                </c:pt>
                <c:pt idx="2">
                  <c:v>0.00188144838131642</c:v>
                </c:pt>
                <c:pt idx="3">
                  <c:v>0.00116350553862637</c:v>
                </c:pt>
                <c:pt idx="4">
                  <c:v>0.00452280223421344</c:v>
                </c:pt>
                <c:pt idx="5">
                  <c:v>0.0076330152218856</c:v>
                </c:pt>
                <c:pt idx="6">
                  <c:v>0.00127593727022392</c:v>
                </c:pt>
                <c:pt idx="7">
                  <c:v>-0.00397163580295857</c:v>
                </c:pt>
                <c:pt idx="8">
                  <c:v>-0.00511272099543385</c:v>
                </c:pt>
                <c:pt idx="9">
                  <c:v>-0.00467853431134877</c:v>
                </c:pt>
                <c:pt idx="10">
                  <c:v>-0.00318211416957523</c:v>
                </c:pt>
                <c:pt idx="11">
                  <c:v>-0.00111992367493064</c:v>
                </c:pt>
                <c:pt idx="12">
                  <c:v>0.00032703154906447</c:v>
                </c:pt>
              </c:numCache>
            </c:numRef>
          </c:yVal>
          <c:smooth val="0"/>
        </c:ser>
        <c:ser>
          <c:idx val="1"/>
          <c:order val="1"/>
          <c:tx>
            <c:strRef>
              <c:f>label 3</c:f>
              <c:strCache>
                <c:ptCount val="1"/>
                <c:pt idx="0">
                  <c:v/>
                </c:pt>
              </c:strCache>
            </c:strRef>
          </c:tx>
          <c:spPr>
            <a:solidFill>
              <a:srgbClr val="000000"/>
            </a:solidFill>
            <a:ln w="22320">
              <a:solidFill>
                <a:srgbClr val="000000"/>
              </a:solidFill>
              <a:round/>
            </a:ln>
          </c:spPr>
          <c:marker>
            <c:symbol val="circle"/>
            <c:size val="5"/>
            <c:spPr>
              <a:solidFill>
                <a:srgbClr val="000000"/>
              </a:solidFill>
            </c:spPr>
          </c:marker>
          <c:dLbls>
            <c:numFmt formatCode="General" sourceLinked="1"/>
            <c:dLblPos val="r"/>
            <c:showLegendKey val="0"/>
            <c:showVal val="0"/>
            <c:showCatName val="0"/>
            <c:showSerName val="0"/>
            <c:showPercent val="0"/>
            <c:showLeaderLines val="0"/>
          </c:dLbls>
          <c:xVal>
            <c:numRef>
              <c:f>3</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2</c:f>
              <c:numCache>
                <c:formatCode>General</c:formatCode>
                <c:ptCount val="13"/>
                <c:pt idx="0">
                  <c:v>-0.000454245511753486</c:v>
                </c:pt>
                <c:pt idx="1">
                  <c:v>-0.000948575732563227</c:v>
                </c:pt>
                <c:pt idx="2">
                  <c:v>0.000120257026140913</c:v>
                </c:pt>
                <c:pt idx="3">
                  <c:v>0.00344207960996184</c:v>
                </c:pt>
                <c:pt idx="4">
                  <c:v>0.00635631853668012</c:v>
                </c:pt>
                <c:pt idx="5">
                  <c:v>0.00582083816022679</c:v>
                </c:pt>
                <c:pt idx="6">
                  <c:v>0.00121007357191671</c:v>
                </c:pt>
                <c:pt idx="7">
                  <c:v>-0.00327655347002256</c:v>
                </c:pt>
                <c:pt idx="8">
                  <c:v>-0.00538941268773733</c:v>
                </c:pt>
                <c:pt idx="9">
                  <c:v>-0.00483610659925545</c:v>
                </c:pt>
                <c:pt idx="10">
                  <c:v>-0.00178226955264518</c:v>
                </c:pt>
                <c:pt idx="11">
                  <c:v>0.00031965224833356</c:v>
                </c:pt>
                <c:pt idx="12">
                  <c:v>-0.000454245511753486</c:v>
                </c:pt>
              </c:numCache>
            </c:numRef>
          </c:yVal>
          <c:smooth val="0"/>
        </c:ser>
        <c:ser>
          <c:idx val="2"/>
          <c:order val="2"/>
          <c:tx>
            <c:strRef>
              <c:f>label 5</c:f>
              <c:strCache>
                <c:ptCount val="1"/>
                <c:pt idx="0">
                  <c:v/>
                </c:pt>
              </c:strCache>
            </c:strRef>
          </c:tx>
          <c:spPr>
            <a:solidFill>
              <a:srgbClr val="99ccff"/>
            </a:solidFill>
            <a:ln w="19080">
              <a:noFill/>
            </a:ln>
          </c:spPr>
          <c:marker>
            <c:symbol val="none"/>
          </c:marker>
          <c:dLbls>
            <c:numFmt formatCode="General" sourceLinked="1"/>
            <c:dLblPos val="r"/>
            <c:showLegendKey val="0"/>
            <c:showVal val="0"/>
            <c:showCatName val="0"/>
            <c:showSerName val="0"/>
            <c:showPercent val="0"/>
            <c:showLeaderLines val="0"/>
          </c:dLbls>
          <c:xVal>
            <c:numRef>
              <c:f>5</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4</c:f>
              <c:numCache>
                <c:formatCode>General</c:formatCode>
                <c:ptCount val="13"/>
                <c:pt idx="0">
                  <c:v>0.00133839028113883</c:v>
                </c:pt>
                <c:pt idx="1">
                  <c:v>0.00118439946917925</c:v>
                </c:pt>
                <c:pt idx="2">
                  <c:v>0.00179722282895169</c:v>
                </c:pt>
                <c:pt idx="3">
                  <c:v>0.00511527173115934</c:v>
                </c:pt>
                <c:pt idx="4">
                  <c:v>0.00758442900591786</c:v>
                </c:pt>
                <c:pt idx="5">
                  <c:v>0.00716659537654939</c:v>
                </c:pt>
                <c:pt idx="6">
                  <c:v>0.00233832838326542</c:v>
                </c:pt>
                <c:pt idx="7">
                  <c:v>-0.00250543150182387</c:v>
                </c:pt>
                <c:pt idx="8">
                  <c:v>-0.00408666459557651</c:v>
                </c:pt>
                <c:pt idx="9">
                  <c:v>-0.00314710602853491</c:v>
                </c:pt>
                <c:pt idx="10">
                  <c:v>-0.000635728606236615</c:v>
                </c:pt>
                <c:pt idx="11">
                  <c:v>0.00172639859096449</c:v>
                </c:pt>
                <c:pt idx="12">
                  <c:v>0.00133839028113883</c:v>
                </c:pt>
              </c:numCache>
            </c:numRef>
          </c:yVal>
          <c:smooth val="0"/>
        </c:ser>
        <c:ser>
          <c:idx val="3"/>
          <c:order val="3"/>
          <c:tx>
            <c:strRef>
              <c:f>label 7</c:f>
              <c:strCache>
                <c:ptCount val="1"/>
                <c:pt idx="0">
                  <c:v/>
                </c:pt>
              </c:strCache>
            </c:strRef>
          </c:tx>
          <c:spPr>
            <a:solidFill>
              <a:srgbClr val="99ccff"/>
            </a:solidFill>
            <a:ln w="15840">
              <a:noFill/>
            </a:ln>
          </c:spPr>
          <c:marker>
            <c:symbol val="none"/>
          </c:marker>
          <c:dLbls>
            <c:numFmt formatCode="General" sourceLinked="1"/>
            <c:dLblPos val="r"/>
            <c:showLegendKey val="0"/>
            <c:showVal val="0"/>
            <c:showCatName val="0"/>
            <c:showSerName val="0"/>
            <c:showPercent val="0"/>
            <c:showLeaderLines val="0"/>
          </c:dLbls>
          <c:xVal>
            <c:numRef>
              <c:f>7</c:f>
              <c:numCache>
                <c:formatCode>General</c:formatCode>
                <c:ptCount val="13"/>
                <c:pt idx="0">
                  <c:v>0</c:v>
                </c:pt>
                <c:pt idx="1">
                  <c:v>0.0834999999999582</c:v>
                </c:pt>
                <c:pt idx="2">
                  <c:v>0.166500000000042</c:v>
                </c:pt>
                <c:pt idx="3">
                  <c:v>0.25</c:v>
                </c:pt>
                <c:pt idx="4">
                  <c:v>0.333499999999958</c:v>
                </c:pt>
                <c:pt idx="5">
                  <c:v>0.416500000000042</c:v>
                </c:pt>
                <c:pt idx="6">
                  <c:v>0.5</c:v>
                </c:pt>
                <c:pt idx="7">
                  <c:v>0.583499999999958</c:v>
                </c:pt>
                <c:pt idx="8">
                  <c:v>0.666500000000042</c:v>
                </c:pt>
                <c:pt idx="9">
                  <c:v>0.75</c:v>
                </c:pt>
                <c:pt idx="10">
                  <c:v>0.833499999999958</c:v>
                </c:pt>
                <c:pt idx="11">
                  <c:v>0.916500000000042</c:v>
                </c:pt>
                <c:pt idx="12">
                  <c:v>1</c:v>
                </c:pt>
              </c:numCache>
            </c:numRef>
          </c:xVal>
          <c:yVal>
            <c:numRef>
              <c:f>6</c:f>
              <c:numCache>
                <c:formatCode>General</c:formatCode>
                <c:ptCount val="13"/>
                <c:pt idx="0">
                  <c:v>-0.0022468813046458</c:v>
                </c:pt>
                <c:pt idx="1">
                  <c:v>-0.0030815509343057</c:v>
                </c:pt>
                <c:pt idx="2">
                  <c:v>-0.00155670877666986</c:v>
                </c:pt>
                <c:pt idx="3">
                  <c:v>0.00176888748876433</c:v>
                </c:pt>
                <c:pt idx="4">
                  <c:v>0.00512820806744237</c:v>
                </c:pt>
                <c:pt idx="5">
                  <c:v>0.00447508094390418</c:v>
                </c:pt>
                <c:pt idx="6">
                  <c:v>8.18187605679992E-005</c:v>
                </c:pt>
                <c:pt idx="7">
                  <c:v>-0.00404767543822124</c:v>
                </c:pt>
                <c:pt idx="8">
                  <c:v>-0.00669216077989816</c:v>
                </c:pt>
                <c:pt idx="9">
                  <c:v>-0.006525107169976</c:v>
                </c:pt>
                <c:pt idx="10">
                  <c:v>-0.00292881049905375</c:v>
                </c:pt>
                <c:pt idx="11">
                  <c:v>-0.00108709409429737</c:v>
                </c:pt>
                <c:pt idx="12">
                  <c:v>-0.0022468813046458</c:v>
                </c:pt>
              </c:numCache>
            </c:numRef>
          </c:yVal>
          <c:smooth val="0"/>
        </c:ser>
        <c:axId val="53472202"/>
        <c:axId val="87478639"/>
      </c:scatterChart>
      <c:valAx>
        <c:axId val="53472202"/>
        <c:scaling>
          <c:orientation val="minMax"/>
          <c:max val="1"/>
          <c:min val="0"/>
        </c:scaling>
        <c:delete val="0"/>
        <c:axPos val="b"/>
        <c:numFmt formatCode="General" sourceLinked="0"/>
        <c:majorTickMark val="out"/>
        <c:minorTickMark val="none"/>
        <c:tickLblPos val="none"/>
        <c:spPr>
          <a:ln w="9360">
            <a:solidFill>
              <a:srgbClr val="000000"/>
            </a:solidFill>
            <a:round/>
          </a:ln>
        </c:spPr>
        <c:txPr>
          <a:bodyPr/>
          <a:lstStyle/>
          <a:p>
            <a:pPr>
              <a:defRPr b="0" sz="1200" spc="-1" strike="noStrike">
                <a:solidFill>
                  <a:srgbClr val="000000"/>
                </a:solidFill>
                <a:latin typeface="Calibri"/>
              </a:defRPr>
            </a:pPr>
          </a:p>
        </c:txPr>
        <c:crossAx val="87478639"/>
        <c:crossesAt val="-0.015"/>
        <c:crossBetween val="midCat"/>
        <c:majorUnit val="0.0833"/>
      </c:valAx>
      <c:valAx>
        <c:axId val="87478639"/>
        <c:scaling>
          <c:orientation val="minMax"/>
          <c:max val="0.015"/>
          <c:min val="-0.015"/>
        </c:scaling>
        <c:delete val="0"/>
        <c:axPos val="l"/>
        <c:numFmt formatCode="General" sourceLinked="0"/>
        <c:majorTickMark val="out"/>
        <c:minorTickMark val="none"/>
        <c:tickLblPos val="none"/>
        <c:spPr>
          <a:ln w="9360">
            <a:solidFill>
              <a:srgbClr val="000000"/>
            </a:solidFill>
            <a:round/>
          </a:ln>
        </c:spPr>
        <c:txPr>
          <a:bodyPr/>
          <a:lstStyle/>
          <a:p>
            <a:pPr>
              <a:defRPr b="0" sz="1200" spc="-1" strike="noStrike">
                <a:solidFill>
                  <a:srgbClr val="000000"/>
                </a:solidFill>
                <a:latin typeface="Calibri"/>
              </a:defRPr>
            </a:pPr>
          </a:p>
        </c:txPr>
        <c:crossAx val="53472202"/>
        <c:crosses val="autoZero"/>
        <c:crossBetween val="midCat"/>
        <c:majorUnit val="0.005"/>
      </c:valAx>
      <c:spPr>
        <a:noFill/>
        <a:ln>
          <a:solidFill>
            <a:srgbClr val="000000"/>
          </a:solidFill>
        </a:ln>
      </c:spPr>
    </c:plotArea>
    <c:plotVisOnly val="1"/>
    <c:dispBlanksAs val="gap"/>
  </c:chart>
  <c:spPr>
    <a:noFill/>
    <a:ln>
      <a:noFill/>
    </a:ln>
  </c:spPr>
</c:chartSpace>
</file>

<file path=ppt/charts/chart3.xml><?xml version="1.0" encoding="utf-8"?>
<c:chartSpace xmlns:c="http://schemas.openxmlformats.org/drawingml/2006/chart" xmlns:a="http://schemas.openxmlformats.org/drawingml/2006/main" xmlns:r="http://schemas.openxmlformats.org/officeDocument/2006/relationships">
  <c:lang val="en-US"/>
  <c:roundedCorners val="0"/>
  <c:chart>
    <c:plotArea>
      <c:scatterChart>
        <c:scatterStyle val="line"/>
        <c:varyColors val="0"/>
        <c:ser>
          <c:idx val="0"/>
          <c:order val="0"/>
          <c:tx>
            <c:strRef>
              <c:f>label 1</c:f>
              <c:strCache>
                <c:ptCount val="1"/>
                <c:pt idx="0">
                  <c:v/>
                </c:pt>
              </c:strCache>
            </c:strRef>
          </c:tx>
          <c:spPr>
            <a:solidFill>
              <a:srgbClr val="ff0000"/>
            </a:solidFill>
            <a:ln w="28440">
              <a:solidFill>
                <a:srgbClr val="ff0000"/>
              </a:solidFill>
              <a:round/>
            </a:ln>
          </c:spPr>
          <c:marker>
            <c:symbol val="none"/>
          </c:marker>
          <c:dLbls>
            <c:numFmt formatCode="General" sourceLinked="1"/>
            <c:dLblPos val="r"/>
            <c:showLegendKey val="0"/>
            <c:showVal val="0"/>
            <c:showCatName val="0"/>
            <c:showSerName val="0"/>
            <c:showPercent val="0"/>
            <c:showLeaderLines val="0"/>
          </c:dLbls>
          <c:xVal>
            <c:numRef>
              <c:f>1</c:f>
              <c:numCache>
                <c:formatCode>General</c:formatCode>
                <c:ptCount val="7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numCache>
            </c:numRef>
          </c:xVal>
          <c:yVal>
            <c:numRef>
              <c:f>0</c:f>
              <c:numCache>
                <c:formatCode>General</c:formatCode>
                <c:ptCount val="70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1</c:v>
                </c:pt>
                <c:pt idx="26">
                  <c:v>0</c:v>
                </c:pt>
                <c:pt idx="27">
                  <c:v>2</c:v>
                </c:pt>
                <c:pt idx="28">
                  <c:v>0</c:v>
                </c:pt>
                <c:pt idx="29">
                  <c:v>1</c:v>
                </c:pt>
                <c:pt idx="30">
                  <c:v>14</c:v>
                </c:pt>
                <c:pt idx="31">
                  <c:v>44</c:v>
                </c:pt>
                <c:pt idx="32">
                  <c:v>73</c:v>
                </c:pt>
                <c:pt idx="33">
                  <c:v>93</c:v>
                </c:pt>
                <c:pt idx="34">
                  <c:v>85</c:v>
                </c:pt>
                <c:pt idx="35">
                  <c:v>92</c:v>
                </c:pt>
                <c:pt idx="36">
                  <c:v>89</c:v>
                </c:pt>
                <c:pt idx="37">
                  <c:v>94</c:v>
                </c:pt>
                <c:pt idx="38">
                  <c:v>95</c:v>
                </c:pt>
                <c:pt idx="39">
                  <c:v>98</c:v>
                </c:pt>
                <c:pt idx="40">
                  <c:v>112</c:v>
                </c:pt>
                <c:pt idx="41">
                  <c:v>118</c:v>
                </c:pt>
                <c:pt idx="42">
                  <c:v>104</c:v>
                </c:pt>
                <c:pt idx="43">
                  <c:v>138</c:v>
                </c:pt>
                <c:pt idx="44">
                  <c:v>131</c:v>
                </c:pt>
                <c:pt idx="45">
                  <c:v>114</c:v>
                </c:pt>
                <c:pt idx="46">
                  <c:v>171</c:v>
                </c:pt>
                <c:pt idx="47">
                  <c:v>157</c:v>
                </c:pt>
                <c:pt idx="48">
                  <c:v>146</c:v>
                </c:pt>
                <c:pt idx="49">
                  <c:v>165</c:v>
                </c:pt>
                <c:pt idx="50">
                  <c:v>142</c:v>
                </c:pt>
                <c:pt idx="51">
                  <c:v>136</c:v>
                </c:pt>
                <c:pt idx="52">
                  <c:v>120</c:v>
                </c:pt>
                <c:pt idx="53">
                  <c:v>121</c:v>
                </c:pt>
                <c:pt idx="54">
                  <c:v>125</c:v>
                </c:pt>
                <c:pt idx="55">
                  <c:v>129</c:v>
                </c:pt>
                <c:pt idx="56">
                  <c:v>120</c:v>
                </c:pt>
                <c:pt idx="57">
                  <c:v>137</c:v>
                </c:pt>
                <c:pt idx="58">
                  <c:v>104</c:v>
                </c:pt>
                <c:pt idx="59">
                  <c:v>105</c:v>
                </c:pt>
                <c:pt idx="60">
                  <c:v>137</c:v>
                </c:pt>
                <c:pt idx="61">
                  <c:v>105</c:v>
                </c:pt>
                <c:pt idx="62">
                  <c:v>91</c:v>
                </c:pt>
                <c:pt idx="63">
                  <c:v>72</c:v>
                </c:pt>
                <c:pt idx="64">
                  <c:v>75</c:v>
                </c:pt>
                <c:pt idx="65">
                  <c:v>83</c:v>
                </c:pt>
                <c:pt idx="66">
                  <c:v>65</c:v>
                </c:pt>
                <c:pt idx="67">
                  <c:v>91</c:v>
                </c:pt>
                <c:pt idx="68">
                  <c:v>72</c:v>
                </c:pt>
                <c:pt idx="69">
                  <c:v>75</c:v>
                </c:pt>
                <c:pt idx="70">
                  <c:v>67</c:v>
                </c:pt>
                <c:pt idx="71">
                  <c:v>63</c:v>
                </c:pt>
                <c:pt idx="72">
                  <c:v>71</c:v>
                </c:pt>
                <c:pt idx="73">
                  <c:v>59</c:v>
                </c:pt>
                <c:pt idx="74">
                  <c:v>62</c:v>
                </c:pt>
                <c:pt idx="75">
                  <c:v>71</c:v>
                </c:pt>
                <c:pt idx="76">
                  <c:v>47</c:v>
                </c:pt>
                <c:pt idx="77">
                  <c:v>56</c:v>
                </c:pt>
                <c:pt idx="78">
                  <c:v>53</c:v>
                </c:pt>
                <c:pt idx="79">
                  <c:v>53</c:v>
                </c:pt>
                <c:pt idx="80">
                  <c:v>41</c:v>
                </c:pt>
                <c:pt idx="81">
                  <c:v>54</c:v>
                </c:pt>
                <c:pt idx="82">
                  <c:v>48</c:v>
                </c:pt>
                <c:pt idx="83">
                  <c:v>54</c:v>
                </c:pt>
                <c:pt idx="84">
                  <c:v>55</c:v>
                </c:pt>
                <c:pt idx="85">
                  <c:v>66</c:v>
                </c:pt>
                <c:pt idx="86">
                  <c:v>52</c:v>
                </c:pt>
                <c:pt idx="87">
                  <c:v>54</c:v>
                </c:pt>
                <c:pt idx="88">
                  <c:v>67</c:v>
                </c:pt>
                <c:pt idx="89">
                  <c:v>53</c:v>
                </c:pt>
                <c:pt idx="90">
                  <c:v>63</c:v>
                </c:pt>
                <c:pt idx="91">
                  <c:v>63</c:v>
                </c:pt>
                <c:pt idx="92">
                  <c:v>57</c:v>
                </c:pt>
                <c:pt idx="93">
                  <c:v>70</c:v>
                </c:pt>
                <c:pt idx="94">
                  <c:v>66</c:v>
                </c:pt>
                <c:pt idx="95">
                  <c:v>62</c:v>
                </c:pt>
                <c:pt idx="96">
                  <c:v>70</c:v>
                </c:pt>
                <c:pt idx="97">
                  <c:v>72</c:v>
                </c:pt>
                <c:pt idx="98">
                  <c:v>75</c:v>
                </c:pt>
                <c:pt idx="99">
                  <c:v>72</c:v>
                </c:pt>
                <c:pt idx="100">
                  <c:v>68</c:v>
                </c:pt>
                <c:pt idx="101">
                  <c:v>77</c:v>
                </c:pt>
                <c:pt idx="102">
                  <c:v>87</c:v>
                </c:pt>
                <c:pt idx="103">
                  <c:v>71</c:v>
                </c:pt>
                <c:pt idx="104">
                  <c:v>88</c:v>
                </c:pt>
                <c:pt idx="105">
                  <c:v>74</c:v>
                </c:pt>
                <c:pt idx="106">
                  <c:v>81</c:v>
                </c:pt>
                <c:pt idx="107">
                  <c:v>77</c:v>
                </c:pt>
                <c:pt idx="108">
                  <c:v>79</c:v>
                </c:pt>
                <c:pt idx="109">
                  <c:v>76</c:v>
                </c:pt>
                <c:pt idx="110">
                  <c:v>76</c:v>
                </c:pt>
                <c:pt idx="111">
                  <c:v>64</c:v>
                </c:pt>
                <c:pt idx="112">
                  <c:v>66</c:v>
                </c:pt>
                <c:pt idx="113">
                  <c:v>62</c:v>
                </c:pt>
                <c:pt idx="114">
                  <c:v>62</c:v>
                </c:pt>
                <c:pt idx="115">
                  <c:v>67</c:v>
                </c:pt>
                <c:pt idx="116">
                  <c:v>67</c:v>
                </c:pt>
                <c:pt idx="117">
                  <c:v>61</c:v>
                </c:pt>
                <c:pt idx="118">
                  <c:v>57</c:v>
                </c:pt>
                <c:pt idx="119">
                  <c:v>51</c:v>
                </c:pt>
                <c:pt idx="120">
                  <c:v>41</c:v>
                </c:pt>
                <c:pt idx="121">
                  <c:v>55</c:v>
                </c:pt>
                <c:pt idx="122">
                  <c:v>62</c:v>
                </c:pt>
                <c:pt idx="123">
                  <c:v>50</c:v>
                </c:pt>
                <c:pt idx="124">
                  <c:v>47</c:v>
                </c:pt>
                <c:pt idx="125">
                  <c:v>39</c:v>
                </c:pt>
                <c:pt idx="126">
                  <c:v>46</c:v>
                </c:pt>
                <c:pt idx="127">
                  <c:v>28</c:v>
                </c:pt>
                <c:pt idx="128">
                  <c:v>46</c:v>
                </c:pt>
                <c:pt idx="129">
                  <c:v>37</c:v>
                </c:pt>
                <c:pt idx="130">
                  <c:v>43</c:v>
                </c:pt>
                <c:pt idx="131">
                  <c:v>64</c:v>
                </c:pt>
                <c:pt idx="132">
                  <c:v>35</c:v>
                </c:pt>
                <c:pt idx="133">
                  <c:v>27</c:v>
                </c:pt>
                <c:pt idx="134">
                  <c:v>40</c:v>
                </c:pt>
                <c:pt idx="135">
                  <c:v>42</c:v>
                </c:pt>
                <c:pt idx="136">
                  <c:v>30</c:v>
                </c:pt>
                <c:pt idx="137">
                  <c:v>18</c:v>
                </c:pt>
                <c:pt idx="138">
                  <c:v>31</c:v>
                </c:pt>
                <c:pt idx="139">
                  <c:v>19</c:v>
                </c:pt>
                <c:pt idx="140">
                  <c:v>29</c:v>
                </c:pt>
                <c:pt idx="141">
                  <c:v>20</c:v>
                </c:pt>
                <c:pt idx="142">
                  <c:v>24</c:v>
                </c:pt>
                <c:pt idx="143">
                  <c:v>23</c:v>
                </c:pt>
                <c:pt idx="144">
                  <c:v>24</c:v>
                </c:pt>
                <c:pt idx="145">
                  <c:v>22</c:v>
                </c:pt>
                <c:pt idx="146">
                  <c:v>25</c:v>
                </c:pt>
                <c:pt idx="147">
                  <c:v>24</c:v>
                </c:pt>
                <c:pt idx="148">
                  <c:v>22</c:v>
                </c:pt>
                <c:pt idx="149">
                  <c:v>19</c:v>
                </c:pt>
                <c:pt idx="150">
                  <c:v>12</c:v>
                </c:pt>
                <c:pt idx="151">
                  <c:v>11</c:v>
                </c:pt>
                <c:pt idx="152">
                  <c:v>15</c:v>
                </c:pt>
                <c:pt idx="153">
                  <c:v>10</c:v>
                </c:pt>
                <c:pt idx="154">
                  <c:v>15</c:v>
                </c:pt>
                <c:pt idx="155">
                  <c:v>10</c:v>
                </c:pt>
                <c:pt idx="156">
                  <c:v>7</c:v>
                </c:pt>
                <c:pt idx="157">
                  <c:v>9</c:v>
                </c:pt>
                <c:pt idx="158">
                  <c:v>8</c:v>
                </c:pt>
                <c:pt idx="159">
                  <c:v>11</c:v>
                </c:pt>
                <c:pt idx="160">
                  <c:v>8</c:v>
                </c:pt>
                <c:pt idx="161">
                  <c:v>10</c:v>
                </c:pt>
                <c:pt idx="162">
                  <c:v>9</c:v>
                </c:pt>
                <c:pt idx="163">
                  <c:v>6</c:v>
                </c:pt>
                <c:pt idx="164">
                  <c:v>7</c:v>
                </c:pt>
                <c:pt idx="165">
                  <c:v>13</c:v>
                </c:pt>
                <c:pt idx="166">
                  <c:v>6</c:v>
                </c:pt>
                <c:pt idx="167">
                  <c:v>6</c:v>
                </c:pt>
                <c:pt idx="168">
                  <c:v>8</c:v>
                </c:pt>
                <c:pt idx="169">
                  <c:v>12</c:v>
                </c:pt>
                <c:pt idx="170">
                  <c:v>5</c:v>
                </c:pt>
                <c:pt idx="171">
                  <c:v>6</c:v>
                </c:pt>
                <c:pt idx="172">
                  <c:v>5</c:v>
                </c:pt>
                <c:pt idx="173">
                  <c:v>8</c:v>
                </c:pt>
                <c:pt idx="174">
                  <c:v>3</c:v>
                </c:pt>
                <c:pt idx="175">
                  <c:v>10</c:v>
                </c:pt>
                <c:pt idx="176">
                  <c:v>6</c:v>
                </c:pt>
                <c:pt idx="177">
                  <c:v>3</c:v>
                </c:pt>
                <c:pt idx="178">
                  <c:v>5</c:v>
                </c:pt>
                <c:pt idx="179">
                  <c:v>4</c:v>
                </c:pt>
                <c:pt idx="180">
                  <c:v>5</c:v>
                </c:pt>
                <c:pt idx="181">
                  <c:v>5</c:v>
                </c:pt>
                <c:pt idx="182">
                  <c:v>3</c:v>
                </c:pt>
                <c:pt idx="183">
                  <c:v>3</c:v>
                </c:pt>
                <c:pt idx="184">
                  <c:v>4</c:v>
                </c:pt>
                <c:pt idx="185">
                  <c:v>3</c:v>
                </c:pt>
                <c:pt idx="186">
                  <c:v>6</c:v>
                </c:pt>
                <c:pt idx="187">
                  <c:v>6</c:v>
                </c:pt>
                <c:pt idx="188">
                  <c:v>3</c:v>
                </c:pt>
                <c:pt idx="189">
                  <c:v>1</c:v>
                </c:pt>
                <c:pt idx="190">
                  <c:v>3</c:v>
                </c:pt>
                <c:pt idx="191">
                  <c:v>3</c:v>
                </c:pt>
                <c:pt idx="192">
                  <c:v>0</c:v>
                </c:pt>
                <c:pt idx="193">
                  <c:v>2</c:v>
                </c:pt>
                <c:pt idx="194">
                  <c:v>2</c:v>
                </c:pt>
                <c:pt idx="195">
                  <c:v>3</c:v>
                </c:pt>
                <c:pt idx="196">
                  <c:v>3</c:v>
                </c:pt>
                <c:pt idx="197">
                  <c:v>1</c:v>
                </c:pt>
                <c:pt idx="198">
                  <c:v>2</c:v>
                </c:pt>
                <c:pt idx="199">
                  <c:v>2</c:v>
                </c:pt>
                <c:pt idx="200">
                  <c:v>2</c:v>
                </c:pt>
                <c:pt idx="201">
                  <c:v>0</c:v>
                </c:pt>
                <c:pt idx="202">
                  <c:v>3</c:v>
                </c:pt>
                <c:pt idx="203">
                  <c:v>2</c:v>
                </c:pt>
                <c:pt idx="204">
                  <c:v>3</c:v>
                </c:pt>
                <c:pt idx="205">
                  <c:v>3</c:v>
                </c:pt>
                <c:pt idx="206">
                  <c:v>2</c:v>
                </c:pt>
                <c:pt idx="207">
                  <c:v>2</c:v>
                </c:pt>
                <c:pt idx="208">
                  <c:v>3</c:v>
                </c:pt>
                <c:pt idx="209">
                  <c:v>4</c:v>
                </c:pt>
                <c:pt idx="210">
                  <c:v>1</c:v>
                </c:pt>
                <c:pt idx="211">
                  <c:v>1</c:v>
                </c:pt>
                <c:pt idx="212">
                  <c:v>3</c:v>
                </c:pt>
                <c:pt idx="213">
                  <c:v>5</c:v>
                </c:pt>
                <c:pt idx="214">
                  <c:v>2</c:v>
                </c:pt>
                <c:pt idx="215">
                  <c:v>1</c:v>
                </c:pt>
                <c:pt idx="216">
                  <c:v>1</c:v>
                </c:pt>
                <c:pt idx="217">
                  <c:v>0</c:v>
                </c:pt>
                <c:pt idx="218">
                  <c:v>5</c:v>
                </c:pt>
                <c:pt idx="219">
                  <c:v>3</c:v>
                </c:pt>
                <c:pt idx="220">
                  <c:v>1</c:v>
                </c:pt>
                <c:pt idx="221">
                  <c:v>0</c:v>
                </c:pt>
                <c:pt idx="222">
                  <c:v>2</c:v>
                </c:pt>
                <c:pt idx="223">
                  <c:v>5</c:v>
                </c:pt>
                <c:pt idx="224">
                  <c:v>2</c:v>
                </c:pt>
                <c:pt idx="225">
                  <c:v>1</c:v>
                </c:pt>
                <c:pt idx="226">
                  <c:v>3</c:v>
                </c:pt>
                <c:pt idx="227">
                  <c:v>1</c:v>
                </c:pt>
                <c:pt idx="228">
                  <c:v>0</c:v>
                </c:pt>
                <c:pt idx="229">
                  <c:v>0</c:v>
                </c:pt>
                <c:pt idx="230">
                  <c:v>3</c:v>
                </c:pt>
                <c:pt idx="231">
                  <c:v>0</c:v>
                </c:pt>
                <c:pt idx="232">
                  <c:v>3</c:v>
                </c:pt>
                <c:pt idx="233">
                  <c:v>0</c:v>
                </c:pt>
                <c:pt idx="234">
                  <c:v>1</c:v>
                </c:pt>
                <c:pt idx="235">
                  <c:v>2</c:v>
                </c:pt>
                <c:pt idx="236">
                  <c:v>1</c:v>
                </c:pt>
                <c:pt idx="237">
                  <c:v>0</c:v>
                </c:pt>
                <c:pt idx="238">
                  <c:v>0</c:v>
                </c:pt>
                <c:pt idx="239">
                  <c:v>0</c:v>
                </c:pt>
                <c:pt idx="240">
                  <c:v>1</c:v>
                </c:pt>
                <c:pt idx="241">
                  <c:v>0</c:v>
                </c:pt>
                <c:pt idx="242">
                  <c:v>4</c:v>
                </c:pt>
                <c:pt idx="243">
                  <c:v>4</c:v>
                </c:pt>
                <c:pt idx="244">
                  <c:v>1</c:v>
                </c:pt>
                <c:pt idx="245">
                  <c:v>0</c:v>
                </c:pt>
                <c:pt idx="246">
                  <c:v>0</c:v>
                </c:pt>
                <c:pt idx="247">
                  <c:v>1</c:v>
                </c:pt>
                <c:pt idx="248">
                  <c:v>0</c:v>
                </c:pt>
                <c:pt idx="249">
                  <c:v>1</c:v>
                </c:pt>
                <c:pt idx="250">
                  <c:v>1</c:v>
                </c:pt>
                <c:pt idx="251">
                  <c:v>0</c:v>
                </c:pt>
                <c:pt idx="252">
                  <c:v>1</c:v>
                </c:pt>
                <c:pt idx="253">
                  <c:v>1</c:v>
                </c:pt>
                <c:pt idx="254">
                  <c:v>0</c:v>
                </c:pt>
                <c:pt idx="255">
                  <c:v>0</c:v>
                </c:pt>
                <c:pt idx="256">
                  <c:v>1</c:v>
                </c:pt>
                <c:pt idx="257">
                  <c:v>1</c:v>
                </c:pt>
                <c:pt idx="258">
                  <c:v>1</c:v>
                </c:pt>
                <c:pt idx="259">
                  <c:v>2</c:v>
                </c:pt>
                <c:pt idx="260">
                  <c:v>1</c:v>
                </c:pt>
                <c:pt idx="261">
                  <c:v>0</c:v>
                </c:pt>
                <c:pt idx="262">
                  <c:v>0</c:v>
                </c:pt>
                <c:pt idx="263">
                  <c:v>2</c:v>
                </c:pt>
                <c:pt idx="264">
                  <c:v>0</c:v>
                </c:pt>
                <c:pt idx="265">
                  <c:v>1</c:v>
                </c:pt>
                <c:pt idx="266">
                  <c:v>0</c:v>
                </c:pt>
                <c:pt idx="267">
                  <c:v>0</c:v>
                </c:pt>
                <c:pt idx="268">
                  <c:v>1</c:v>
                </c:pt>
                <c:pt idx="269">
                  <c:v>0</c:v>
                </c:pt>
                <c:pt idx="270">
                  <c:v>0</c:v>
                </c:pt>
                <c:pt idx="271">
                  <c:v>1</c:v>
                </c:pt>
                <c:pt idx="272">
                  <c:v>4</c:v>
                </c:pt>
                <c:pt idx="273">
                  <c:v>2</c:v>
                </c:pt>
                <c:pt idx="274">
                  <c:v>0</c:v>
                </c:pt>
                <c:pt idx="275">
                  <c:v>1</c:v>
                </c:pt>
                <c:pt idx="276">
                  <c:v>1</c:v>
                </c:pt>
                <c:pt idx="277">
                  <c:v>0</c:v>
                </c:pt>
                <c:pt idx="278">
                  <c:v>0</c:v>
                </c:pt>
                <c:pt idx="279">
                  <c:v>0</c:v>
                </c:pt>
                <c:pt idx="280">
                  <c:v>0</c:v>
                </c:pt>
                <c:pt idx="281">
                  <c:v>0</c:v>
                </c:pt>
                <c:pt idx="282">
                  <c:v>2</c:v>
                </c:pt>
                <c:pt idx="283">
                  <c:v>1</c:v>
                </c:pt>
                <c:pt idx="284">
                  <c:v>2</c:v>
                </c:pt>
                <c:pt idx="285">
                  <c:v>0</c:v>
                </c:pt>
                <c:pt idx="286">
                  <c:v>1</c:v>
                </c:pt>
                <c:pt idx="287">
                  <c:v>0</c:v>
                </c:pt>
                <c:pt idx="288">
                  <c:v>0</c:v>
                </c:pt>
                <c:pt idx="289">
                  <c:v>0</c:v>
                </c:pt>
                <c:pt idx="290">
                  <c:v>0</c:v>
                </c:pt>
                <c:pt idx="291">
                  <c:v>0</c:v>
                </c:pt>
                <c:pt idx="292">
                  <c:v>0</c:v>
                </c:pt>
                <c:pt idx="293">
                  <c:v>2</c:v>
                </c:pt>
                <c:pt idx="294">
                  <c:v>2</c:v>
                </c:pt>
                <c:pt idx="295">
                  <c:v>0</c:v>
                </c:pt>
                <c:pt idx="296">
                  <c:v>0</c:v>
                </c:pt>
                <c:pt idx="297">
                  <c:v>1</c:v>
                </c:pt>
                <c:pt idx="298">
                  <c:v>0</c:v>
                </c:pt>
                <c:pt idx="299">
                  <c:v>0</c:v>
                </c:pt>
                <c:pt idx="300">
                  <c:v>0</c:v>
                </c:pt>
                <c:pt idx="301">
                  <c:v>0</c:v>
                </c:pt>
                <c:pt idx="302">
                  <c:v>1</c:v>
                </c:pt>
                <c:pt idx="303">
                  <c:v>0</c:v>
                </c:pt>
                <c:pt idx="304">
                  <c:v>0</c:v>
                </c:pt>
                <c:pt idx="305">
                  <c:v>0</c:v>
                </c:pt>
                <c:pt idx="306">
                  <c:v>0</c:v>
                </c:pt>
                <c:pt idx="307">
                  <c:v>1</c:v>
                </c:pt>
                <c:pt idx="308">
                  <c:v>0</c:v>
                </c:pt>
                <c:pt idx="309">
                  <c:v>2</c:v>
                </c:pt>
                <c:pt idx="310">
                  <c:v>1</c:v>
                </c:pt>
                <c:pt idx="311">
                  <c:v>0</c:v>
                </c:pt>
                <c:pt idx="312">
                  <c:v>0</c:v>
                </c:pt>
                <c:pt idx="313">
                  <c:v>2</c:v>
                </c:pt>
                <c:pt idx="314">
                  <c:v>0</c:v>
                </c:pt>
                <c:pt idx="315">
                  <c:v>0</c:v>
                </c:pt>
                <c:pt idx="316">
                  <c:v>0</c:v>
                </c:pt>
                <c:pt idx="317">
                  <c:v>2</c:v>
                </c:pt>
                <c:pt idx="318">
                  <c:v>0</c:v>
                </c:pt>
                <c:pt idx="319">
                  <c:v>1</c:v>
                </c:pt>
                <c:pt idx="320">
                  <c:v>0</c:v>
                </c:pt>
                <c:pt idx="321">
                  <c:v>0</c:v>
                </c:pt>
                <c:pt idx="322">
                  <c:v>0</c:v>
                </c:pt>
                <c:pt idx="323">
                  <c:v>2</c:v>
                </c:pt>
                <c:pt idx="324">
                  <c:v>0</c:v>
                </c:pt>
                <c:pt idx="325">
                  <c:v>0</c:v>
                </c:pt>
                <c:pt idx="326">
                  <c:v>2</c:v>
                </c:pt>
                <c:pt idx="327">
                  <c:v>0</c:v>
                </c:pt>
                <c:pt idx="328">
                  <c:v>0</c:v>
                </c:pt>
                <c:pt idx="329">
                  <c:v>0</c:v>
                </c:pt>
                <c:pt idx="330">
                  <c:v>0</c:v>
                </c:pt>
                <c:pt idx="331">
                  <c:v>1</c:v>
                </c:pt>
                <c:pt idx="332">
                  <c:v>0</c:v>
                </c:pt>
                <c:pt idx="333">
                  <c:v>0</c:v>
                </c:pt>
                <c:pt idx="334">
                  <c:v>0</c:v>
                </c:pt>
                <c:pt idx="335">
                  <c:v>0</c:v>
                </c:pt>
                <c:pt idx="336">
                  <c:v>0</c:v>
                </c:pt>
                <c:pt idx="337">
                  <c:v>0</c:v>
                </c:pt>
                <c:pt idx="338">
                  <c:v>0</c:v>
                </c:pt>
                <c:pt idx="339">
                  <c:v>0</c:v>
                </c:pt>
                <c:pt idx="340">
                  <c:v>0</c:v>
                </c:pt>
                <c:pt idx="341">
                  <c:v>0</c:v>
                </c:pt>
                <c:pt idx="342">
                  <c:v>0</c:v>
                </c:pt>
                <c:pt idx="343">
                  <c:v>0</c:v>
                </c:pt>
                <c:pt idx="344">
                  <c:v>1</c:v>
                </c:pt>
                <c:pt idx="345">
                  <c:v>0</c:v>
                </c:pt>
                <c:pt idx="346">
                  <c:v>0</c:v>
                </c:pt>
                <c:pt idx="347">
                  <c:v>0</c:v>
                </c:pt>
                <c:pt idx="348">
                  <c:v>0</c:v>
                </c:pt>
                <c:pt idx="349">
                  <c:v>0</c:v>
                </c:pt>
                <c:pt idx="350">
                  <c:v>1</c:v>
                </c:pt>
                <c:pt idx="351">
                  <c:v>0</c:v>
                </c:pt>
                <c:pt idx="352">
                  <c:v>0</c:v>
                </c:pt>
                <c:pt idx="353">
                  <c:v>0</c:v>
                </c:pt>
                <c:pt idx="354">
                  <c:v>0</c:v>
                </c:pt>
                <c:pt idx="355">
                  <c:v>0</c:v>
                </c:pt>
                <c:pt idx="356">
                  <c:v>0</c:v>
                </c:pt>
                <c:pt idx="357">
                  <c:v>0</c:v>
                </c:pt>
                <c:pt idx="358">
                  <c:v>0</c:v>
                </c:pt>
                <c:pt idx="359">
                  <c:v>1</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1</c:v>
                </c:pt>
                <c:pt idx="375">
                  <c:v>0</c:v>
                </c:pt>
                <c:pt idx="376">
                  <c:v>0</c:v>
                </c:pt>
                <c:pt idx="377">
                  <c:v>0</c:v>
                </c:pt>
                <c:pt idx="378">
                  <c:v>1</c:v>
                </c:pt>
                <c:pt idx="379">
                  <c:v>0</c:v>
                </c:pt>
                <c:pt idx="380">
                  <c:v>1</c:v>
                </c:pt>
                <c:pt idx="381">
                  <c:v>0</c:v>
                </c:pt>
                <c:pt idx="382">
                  <c:v>0</c:v>
                </c:pt>
                <c:pt idx="383">
                  <c:v>0</c:v>
                </c:pt>
                <c:pt idx="384">
                  <c:v>0</c:v>
                </c:pt>
                <c:pt idx="385">
                  <c:v>0</c:v>
                </c:pt>
                <c:pt idx="386">
                  <c:v>0</c:v>
                </c:pt>
                <c:pt idx="387">
                  <c:v>0</c:v>
                </c:pt>
                <c:pt idx="388">
                  <c:v>0</c:v>
                </c:pt>
                <c:pt idx="389">
                  <c:v>0</c:v>
                </c:pt>
                <c:pt idx="390">
                  <c:v>0</c:v>
                </c:pt>
                <c:pt idx="391">
                  <c:v>0</c:v>
                </c:pt>
                <c:pt idx="392">
                  <c:v>1</c:v>
                </c:pt>
                <c:pt idx="393">
                  <c:v>0</c:v>
                </c:pt>
                <c:pt idx="394">
                  <c:v>0</c:v>
                </c:pt>
                <c:pt idx="395">
                  <c:v>0</c:v>
                </c:pt>
                <c:pt idx="396">
                  <c:v>0</c:v>
                </c:pt>
                <c:pt idx="397">
                  <c:v>0</c:v>
                </c:pt>
                <c:pt idx="398">
                  <c:v>0</c:v>
                </c:pt>
                <c:pt idx="399">
                  <c:v>1</c:v>
                </c:pt>
                <c:pt idx="400">
                  <c:v>0</c:v>
                </c:pt>
                <c:pt idx="401">
                  <c:v>0</c:v>
                </c:pt>
                <c:pt idx="402">
                  <c:v>2</c:v>
                </c:pt>
                <c:pt idx="403">
                  <c:v>0</c:v>
                </c:pt>
                <c:pt idx="404">
                  <c:v>0</c:v>
                </c:pt>
                <c:pt idx="405">
                  <c:v>0</c:v>
                </c:pt>
                <c:pt idx="406">
                  <c:v>0</c:v>
                </c:pt>
                <c:pt idx="407">
                  <c:v>0</c:v>
                </c:pt>
                <c:pt idx="408">
                  <c:v>1</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1</c:v>
                </c:pt>
                <c:pt idx="425">
                  <c:v>0</c:v>
                </c:pt>
                <c:pt idx="426">
                  <c:v>0</c:v>
                </c:pt>
                <c:pt idx="427">
                  <c:v>0</c:v>
                </c:pt>
                <c:pt idx="428">
                  <c:v>0</c:v>
                </c:pt>
                <c:pt idx="429">
                  <c:v>0</c:v>
                </c:pt>
                <c:pt idx="430">
                  <c:v>0</c:v>
                </c:pt>
                <c:pt idx="431">
                  <c:v>2</c:v>
                </c:pt>
                <c:pt idx="432">
                  <c:v>0</c:v>
                </c:pt>
                <c:pt idx="433">
                  <c:v>0</c:v>
                </c:pt>
                <c:pt idx="434">
                  <c:v>0</c:v>
                </c:pt>
                <c:pt idx="435">
                  <c:v>0</c:v>
                </c:pt>
                <c:pt idx="436">
                  <c:v>0</c:v>
                </c:pt>
                <c:pt idx="437">
                  <c:v>1</c:v>
                </c:pt>
                <c:pt idx="438">
                  <c:v>0</c:v>
                </c:pt>
                <c:pt idx="439">
                  <c:v>0</c:v>
                </c:pt>
                <c:pt idx="440">
                  <c:v>0</c:v>
                </c:pt>
                <c:pt idx="441">
                  <c:v>0</c:v>
                </c:pt>
                <c:pt idx="442">
                  <c:v>0</c:v>
                </c:pt>
                <c:pt idx="443">
                  <c:v>0</c:v>
                </c:pt>
                <c:pt idx="444">
                  <c:v>0</c:v>
                </c:pt>
                <c:pt idx="445">
                  <c:v>0</c:v>
                </c:pt>
                <c:pt idx="446">
                  <c:v>1</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1</c:v>
                </c:pt>
                <c:pt idx="490">
                  <c:v>0</c:v>
                </c:pt>
                <c:pt idx="491">
                  <c:v>0</c:v>
                </c:pt>
                <c:pt idx="492">
                  <c:v>0</c:v>
                </c:pt>
                <c:pt idx="493">
                  <c:v>0</c:v>
                </c:pt>
                <c:pt idx="494">
                  <c:v>0</c:v>
                </c:pt>
                <c:pt idx="495">
                  <c:v>1</c:v>
                </c:pt>
                <c:pt idx="496">
                  <c:v>0</c:v>
                </c:pt>
                <c:pt idx="497">
                  <c:v>0</c:v>
                </c:pt>
                <c:pt idx="498">
                  <c:v>0</c:v>
                </c:pt>
                <c:pt idx="499">
                  <c:v>1</c:v>
                </c:pt>
                <c:pt idx="500">
                  <c:v>0</c:v>
                </c:pt>
                <c:pt idx="501">
                  <c:v>0</c:v>
                </c:pt>
                <c:pt idx="502">
                  <c:v>0</c:v>
                </c:pt>
                <c:pt idx="503">
                  <c:v>1</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1</c:v>
                </c:pt>
                <c:pt idx="535">
                  <c:v>1</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1</c:v>
                </c:pt>
                <c:pt idx="568">
                  <c:v>0</c:v>
                </c:pt>
                <c:pt idx="569">
                  <c:v>0</c:v>
                </c:pt>
                <c:pt idx="570">
                  <c:v>0</c:v>
                </c:pt>
                <c:pt idx="571">
                  <c:v>1</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1</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numCache>
            </c:numRef>
          </c:yVal>
          <c:smooth val="0"/>
        </c:ser>
        <c:ser>
          <c:idx val="1"/>
          <c:order val="1"/>
          <c:tx>
            <c:strRef>
              <c:f>label 3</c:f>
              <c:strCache>
                <c:ptCount val="1"/>
                <c:pt idx="0">
                  <c:v/>
                </c:pt>
              </c:strCache>
            </c:strRef>
          </c:tx>
          <c:spPr>
            <a:solidFill>
              <a:srgbClr val="0000ff"/>
            </a:solidFill>
            <a:ln w="28440">
              <a:solidFill>
                <a:srgbClr val="0000ff"/>
              </a:solidFill>
              <a:round/>
            </a:ln>
          </c:spPr>
          <c:marker>
            <c:symbol val="none"/>
          </c:marker>
          <c:dLbls>
            <c:numFmt formatCode="General" sourceLinked="1"/>
            <c:dLblPos val="r"/>
            <c:showLegendKey val="0"/>
            <c:showVal val="0"/>
            <c:showCatName val="0"/>
            <c:showSerName val="0"/>
            <c:showPercent val="0"/>
            <c:showLeaderLines val="0"/>
          </c:dLbls>
          <c:xVal>
            <c:numRef>
              <c:f>3</c:f>
              <c:numCache>
                <c:formatCode>General</c:formatCode>
                <c:ptCount val="7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numCache>
            </c:numRef>
          </c:xVal>
          <c:yVal>
            <c:numRef>
              <c:f>2</c:f>
              <c:numCache>
                <c:formatCode>General</c:formatCode>
                <c:ptCount val="70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1</c:v>
                </c:pt>
                <c:pt idx="42">
                  <c:v>1</c:v>
                </c:pt>
                <c:pt idx="43">
                  <c:v>1</c:v>
                </c:pt>
                <c:pt idx="44">
                  <c:v>2</c:v>
                </c:pt>
                <c:pt idx="45">
                  <c:v>3</c:v>
                </c:pt>
                <c:pt idx="46">
                  <c:v>6</c:v>
                </c:pt>
                <c:pt idx="47">
                  <c:v>3</c:v>
                </c:pt>
                <c:pt idx="48">
                  <c:v>3</c:v>
                </c:pt>
                <c:pt idx="49">
                  <c:v>3</c:v>
                </c:pt>
                <c:pt idx="50">
                  <c:v>8</c:v>
                </c:pt>
                <c:pt idx="51">
                  <c:v>3</c:v>
                </c:pt>
                <c:pt idx="52">
                  <c:v>11</c:v>
                </c:pt>
                <c:pt idx="53">
                  <c:v>7</c:v>
                </c:pt>
                <c:pt idx="54">
                  <c:v>12</c:v>
                </c:pt>
                <c:pt idx="55">
                  <c:v>20</c:v>
                </c:pt>
                <c:pt idx="56">
                  <c:v>34</c:v>
                </c:pt>
                <c:pt idx="57">
                  <c:v>58</c:v>
                </c:pt>
                <c:pt idx="58">
                  <c:v>130</c:v>
                </c:pt>
                <c:pt idx="59">
                  <c:v>170</c:v>
                </c:pt>
                <c:pt idx="60">
                  <c:v>185</c:v>
                </c:pt>
                <c:pt idx="61">
                  <c:v>169</c:v>
                </c:pt>
                <c:pt idx="62">
                  <c:v>163</c:v>
                </c:pt>
                <c:pt idx="63">
                  <c:v>173</c:v>
                </c:pt>
                <c:pt idx="64">
                  <c:v>226</c:v>
                </c:pt>
                <c:pt idx="65">
                  <c:v>229</c:v>
                </c:pt>
                <c:pt idx="66">
                  <c:v>215</c:v>
                </c:pt>
                <c:pt idx="67">
                  <c:v>183</c:v>
                </c:pt>
                <c:pt idx="68">
                  <c:v>198</c:v>
                </c:pt>
                <c:pt idx="69">
                  <c:v>173</c:v>
                </c:pt>
                <c:pt idx="70">
                  <c:v>199</c:v>
                </c:pt>
                <c:pt idx="71">
                  <c:v>162</c:v>
                </c:pt>
                <c:pt idx="72">
                  <c:v>163</c:v>
                </c:pt>
                <c:pt idx="73">
                  <c:v>151</c:v>
                </c:pt>
                <c:pt idx="74">
                  <c:v>164</c:v>
                </c:pt>
                <c:pt idx="75">
                  <c:v>146</c:v>
                </c:pt>
                <c:pt idx="76">
                  <c:v>133</c:v>
                </c:pt>
                <c:pt idx="77">
                  <c:v>143</c:v>
                </c:pt>
                <c:pt idx="78">
                  <c:v>122</c:v>
                </c:pt>
                <c:pt idx="79">
                  <c:v>107</c:v>
                </c:pt>
                <c:pt idx="80">
                  <c:v>94</c:v>
                </c:pt>
                <c:pt idx="81">
                  <c:v>89</c:v>
                </c:pt>
                <c:pt idx="82">
                  <c:v>97</c:v>
                </c:pt>
                <c:pt idx="83">
                  <c:v>81</c:v>
                </c:pt>
                <c:pt idx="84">
                  <c:v>95</c:v>
                </c:pt>
                <c:pt idx="85">
                  <c:v>84</c:v>
                </c:pt>
                <c:pt idx="86">
                  <c:v>80</c:v>
                </c:pt>
                <c:pt idx="87">
                  <c:v>75</c:v>
                </c:pt>
                <c:pt idx="88">
                  <c:v>63</c:v>
                </c:pt>
                <c:pt idx="89">
                  <c:v>66</c:v>
                </c:pt>
                <c:pt idx="90">
                  <c:v>75</c:v>
                </c:pt>
                <c:pt idx="91">
                  <c:v>57</c:v>
                </c:pt>
                <c:pt idx="92">
                  <c:v>86</c:v>
                </c:pt>
                <c:pt idx="93">
                  <c:v>76</c:v>
                </c:pt>
                <c:pt idx="94">
                  <c:v>60</c:v>
                </c:pt>
                <c:pt idx="95">
                  <c:v>84</c:v>
                </c:pt>
                <c:pt idx="96">
                  <c:v>91</c:v>
                </c:pt>
                <c:pt idx="97">
                  <c:v>68</c:v>
                </c:pt>
                <c:pt idx="98">
                  <c:v>101</c:v>
                </c:pt>
                <c:pt idx="99">
                  <c:v>85</c:v>
                </c:pt>
                <c:pt idx="100">
                  <c:v>87</c:v>
                </c:pt>
                <c:pt idx="101">
                  <c:v>114</c:v>
                </c:pt>
                <c:pt idx="102">
                  <c:v>99</c:v>
                </c:pt>
                <c:pt idx="103">
                  <c:v>100</c:v>
                </c:pt>
                <c:pt idx="104">
                  <c:v>99</c:v>
                </c:pt>
                <c:pt idx="105">
                  <c:v>98</c:v>
                </c:pt>
                <c:pt idx="106">
                  <c:v>108</c:v>
                </c:pt>
                <c:pt idx="107">
                  <c:v>105</c:v>
                </c:pt>
                <c:pt idx="108">
                  <c:v>95</c:v>
                </c:pt>
                <c:pt idx="109">
                  <c:v>92</c:v>
                </c:pt>
                <c:pt idx="110">
                  <c:v>106</c:v>
                </c:pt>
                <c:pt idx="111">
                  <c:v>82</c:v>
                </c:pt>
                <c:pt idx="112">
                  <c:v>91</c:v>
                </c:pt>
                <c:pt idx="113">
                  <c:v>89</c:v>
                </c:pt>
                <c:pt idx="114">
                  <c:v>78</c:v>
                </c:pt>
                <c:pt idx="115">
                  <c:v>83</c:v>
                </c:pt>
                <c:pt idx="116">
                  <c:v>73</c:v>
                </c:pt>
                <c:pt idx="117">
                  <c:v>84</c:v>
                </c:pt>
                <c:pt idx="118">
                  <c:v>82</c:v>
                </c:pt>
                <c:pt idx="119">
                  <c:v>69</c:v>
                </c:pt>
                <c:pt idx="120">
                  <c:v>62</c:v>
                </c:pt>
                <c:pt idx="121">
                  <c:v>64</c:v>
                </c:pt>
                <c:pt idx="122">
                  <c:v>45</c:v>
                </c:pt>
                <c:pt idx="123">
                  <c:v>61</c:v>
                </c:pt>
                <c:pt idx="124">
                  <c:v>57</c:v>
                </c:pt>
                <c:pt idx="125">
                  <c:v>50</c:v>
                </c:pt>
                <c:pt idx="126">
                  <c:v>57</c:v>
                </c:pt>
                <c:pt idx="127">
                  <c:v>46</c:v>
                </c:pt>
                <c:pt idx="128">
                  <c:v>40</c:v>
                </c:pt>
                <c:pt idx="129">
                  <c:v>27</c:v>
                </c:pt>
                <c:pt idx="130">
                  <c:v>38</c:v>
                </c:pt>
                <c:pt idx="131">
                  <c:v>27</c:v>
                </c:pt>
                <c:pt idx="132">
                  <c:v>31</c:v>
                </c:pt>
                <c:pt idx="133">
                  <c:v>30</c:v>
                </c:pt>
                <c:pt idx="134">
                  <c:v>32</c:v>
                </c:pt>
                <c:pt idx="135">
                  <c:v>29</c:v>
                </c:pt>
                <c:pt idx="136">
                  <c:v>29</c:v>
                </c:pt>
                <c:pt idx="137">
                  <c:v>19</c:v>
                </c:pt>
                <c:pt idx="138">
                  <c:v>29</c:v>
                </c:pt>
                <c:pt idx="139">
                  <c:v>28</c:v>
                </c:pt>
                <c:pt idx="140">
                  <c:v>23</c:v>
                </c:pt>
                <c:pt idx="141">
                  <c:v>21</c:v>
                </c:pt>
                <c:pt idx="142">
                  <c:v>25</c:v>
                </c:pt>
                <c:pt idx="143">
                  <c:v>22</c:v>
                </c:pt>
                <c:pt idx="144">
                  <c:v>16</c:v>
                </c:pt>
                <c:pt idx="145">
                  <c:v>20</c:v>
                </c:pt>
                <c:pt idx="146">
                  <c:v>23</c:v>
                </c:pt>
                <c:pt idx="147">
                  <c:v>17</c:v>
                </c:pt>
                <c:pt idx="148">
                  <c:v>18</c:v>
                </c:pt>
                <c:pt idx="149">
                  <c:v>16</c:v>
                </c:pt>
                <c:pt idx="150">
                  <c:v>13</c:v>
                </c:pt>
                <c:pt idx="151">
                  <c:v>12</c:v>
                </c:pt>
                <c:pt idx="152">
                  <c:v>18</c:v>
                </c:pt>
                <c:pt idx="153">
                  <c:v>17</c:v>
                </c:pt>
                <c:pt idx="154">
                  <c:v>18</c:v>
                </c:pt>
                <c:pt idx="155">
                  <c:v>16</c:v>
                </c:pt>
                <c:pt idx="156">
                  <c:v>12</c:v>
                </c:pt>
                <c:pt idx="157">
                  <c:v>4</c:v>
                </c:pt>
                <c:pt idx="158">
                  <c:v>17</c:v>
                </c:pt>
                <c:pt idx="159">
                  <c:v>8</c:v>
                </c:pt>
                <c:pt idx="160">
                  <c:v>9</c:v>
                </c:pt>
                <c:pt idx="161">
                  <c:v>6</c:v>
                </c:pt>
                <c:pt idx="162">
                  <c:v>12</c:v>
                </c:pt>
                <c:pt idx="163">
                  <c:v>14</c:v>
                </c:pt>
                <c:pt idx="164">
                  <c:v>6</c:v>
                </c:pt>
                <c:pt idx="165">
                  <c:v>12</c:v>
                </c:pt>
                <c:pt idx="166">
                  <c:v>4</c:v>
                </c:pt>
                <c:pt idx="167">
                  <c:v>10</c:v>
                </c:pt>
                <c:pt idx="168">
                  <c:v>6</c:v>
                </c:pt>
                <c:pt idx="169">
                  <c:v>9</c:v>
                </c:pt>
                <c:pt idx="170">
                  <c:v>12</c:v>
                </c:pt>
                <c:pt idx="171">
                  <c:v>7</c:v>
                </c:pt>
                <c:pt idx="172">
                  <c:v>9</c:v>
                </c:pt>
                <c:pt idx="173">
                  <c:v>6</c:v>
                </c:pt>
                <c:pt idx="174">
                  <c:v>6</c:v>
                </c:pt>
                <c:pt idx="175">
                  <c:v>8</c:v>
                </c:pt>
                <c:pt idx="176">
                  <c:v>7</c:v>
                </c:pt>
                <c:pt idx="177">
                  <c:v>10</c:v>
                </c:pt>
                <c:pt idx="178">
                  <c:v>6</c:v>
                </c:pt>
                <c:pt idx="179">
                  <c:v>10</c:v>
                </c:pt>
                <c:pt idx="180">
                  <c:v>2</c:v>
                </c:pt>
                <c:pt idx="181">
                  <c:v>4</c:v>
                </c:pt>
                <c:pt idx="182">
                  <c:v>6</c:v>
                </c:pt>
                <c:pt idx="183">
                  <c:v>4</c:v>
                </c:pt>
                <c:pt idx="184">
                  <c:v>2</c:v>
                </c:pt>
                <c:pt idx="185">
                  <c:v>5</c:v>
                </c:pt>
                <c:pt idx="186">
                  <c:v>4</c:v>
                </c:pt>
                <c:pt idx="187">
                  <c:v>6</c:v>
                </c:pt>
                <c:pt idx="188">
                  <c:v>3</c:v>
                </c:pt>
                <c:pt idx="189">
                  <c:v>4</c:v>
                </c:pt>
                <c:pt idx="190">
                  <c:v>4</c:v>
                </c:pt>
                <c:pt idx="191">
                  <c:v>5</c:v>
                </c:pt>
                <c:pt idx="192">
                  <c:v>4</c:v>
                </c:pt>
                <c:pt idx="193">
                  <c:v>1</c:v>
                </c:pt>
                <c:pt idx="194">
                  <c:v>4</c:v>
                </c:pt>
                <c:pt idx="195">
                  <c:v>6</c:v>
                </c:pt>
                <c:pt idx="196">
                  <c:v>3</c:v>
                </c:pt>
                <c:pt idx="197">
                  <c:v>4</c:v>
                </c:pt>
                <c:pt idx="198">
                  <c:v>1</c:v>
                </c:pt>
                <c:pt idx="199">
                  <c:v>2</c:v>
                </c:pt>
                <c:pt idx="200">
                  <c:v>1</c:v>
                </c:pt>
                <c:pt idx="201">
                  <c:v>2</c:v>
                </c:pt>
                <c:pt idx="202">
                  <c:v>3</c:v>
                </c:pt>
                <c:pt idx="203">
                  <c:v>2</c:v>
                </c:pt>
                <c:pt idx="204">
                  <c:v>5</c:v>
                </c:pt>
                <c:pt idx="205">
                  <c:v>4</c:v>
                </c:pt>
                <c:pt idx="206">
                  <c:v>0</c:v>
                </c:pt>
                <c:pt idx="207">
                  <c:v>1</c:v>
                </c:pt>
                <c:pt idx="208">
                  <c:v>0</c:v>
                </c:pt>
                <c:pt idx="209">
                  <c:v>3</c:v>
                </c:pt>
                <c:pt idx="210">
                  <c:v>0</c:v>
                </c:pt>
                <c:pt idx="211">
                  <c:v>0</c:v>
                </c:pt>
                <c:pt idx="212">
                  <c:v>2</c:v>
                </c:pt>
                <c:pt idx="213">
                  <c:v>1</c:v>
                </c:pt>
                <c:pt idx="214">
                  <c:v>2</c:v>
                </c:pt>
                <c:pt idx="215">
                  <c:v>0</c:v>
                </c:pt>
                <c:pt idx="216">
                  <c:v>1</c:v>
                </c:pt>
                <c:pt idx="217">
                  <c:v>3</c:v>
                </c:pt>
                <c:pt idx="218">
                  <c:v>1</c:v>
                </c:pt>
                <c:pt idx="219">
                  <c:v>2</c:v>
                </c:pt>
                <c:pt idx="220">
                  <c:v>1</c:v>
                </c:pt>
                <c:pt idx="221">
                  <c:v>3</c:v>
                </c:pt>
                <c:pt idx="222">
                  <c:v>1</c:v>
                </c:pt>
                <c:pt idx="223">
                  <c:v>1</c:v>
                </c:pt>
                <c:pt idx="224">
                  <c:v>1</c:v>
                </c:pt>
                <c:pt idx="225">
                  <c:v>1</c:v>
                </c:pt>
                <c:pt idx="226">
                  <c:v>1</c:v>
                </c:pt>
                <c:pt idx="227">
                  <c:v>1</c:v>
                </c:pt>
                <c:pt idx="228">
                  <c:v>1</c:v>
                </c:pt>
                <c:pt idx="229">
                  <c:v>5</c:v>
                </c:pt>
                <c:pt idx="230">
                  <c:v>1</c:v>
                </c:pt>
                <c:pt idx="231">
                  <c:v>4</c:v>
                </c:pt>
                <c:pt idx="232">
                  <c:v>1</c:v>
                </c:pt>
                <c:pt idx="233">
                  <c:v>2</c:v>
                </c:pt>
                <c:pt idx="234">
                  <c:v>2</c:v>
                </c:pt>
                <c:pt idx="235">
                  <c:v>1</c:v>
                </c:pt>
                <c:pt idx="236">
                  <c:v>0</c:v>
                </c:pt>
                <c:pt idx="237">
                  <c:v>0</c:v>
                </c:pt>
                <c:pt idx="238">
                  <c:v>1</c:v>
                </c:pt>
                <c:pt idx="239">
                  <c:v>2</c:v>
                </c:pt>
                <c:pt idx="240">
                  <c:v>0</c:v>
                </c:pt>
                <c:pt idx="241">
                  <c:v>2</c:v>
                </c:pt>
                <c:pt idx="242">
                  <c:v>3</c:v>
                </c:pt>
                <c:pt idx="243">
                  <c:v>1</c:v>
                </c:pt>
                <c:pt idx="244">
                  <c:v>0</c:v>
                </c:pt>
                <c:pt idx="245">
                  <c:v>3</c:v>
                </c:pt>
                <c:pt idx="246">
                  <c:v>1</c:v>
                </c:pt>
                <c:pt idx="247">
                  <c:v>0</c:v>
                </c:pt>
                <c:pt idx="248">
                  <c:v>3</c:v>
                </c:pt>
                <c:pt idx="249">
                  <c:v>0</c:v>
                </c:pt>
                <c:pt idx="250">
                  <c:v>1</c:v>
                </c:pt>
                <c:pt idx="251">
                  <c:v>0</c:v>
                </c:pt>
                <c:pt idx="252">
                  <c:v>1</c:v>
                </c:pt>
                <c:pt idx="253">
                  <c:v>4</c:v>
                </c:pt>
                <c:pt idx="254">
                  <c:v>1</c:v>
                </c:pt>
                <c:pt idx="255">
                  <c:v>1</c:v>
                </c:pt>
                <c:pt idx="256">
                  <c:v>1</c:v>
                </c:pt>
                <c:pt idx="257">
                  <c:v>0</c:v>
                </c:pt>
                <c:pt idx="258">
                  <c:v>0</c:v>
                </c:pt>
                <c:pt idx="259">
                  <c:v>1</c:v>
                </c:pt>
                <c:pt idx="260">
                  <c:v>1</c:v>
                </c:pt>
                <c:pt idx="261">
                  <c:v>2</c:v>
                </c:pt>
                <c:pt idx="262">
                  <c:v>2</c:v>
                </c:pt>
                <c:pt idx="263">
                  <c:v>0</c:v>
                </c:pt>
                <c:pt idx="264">
                  <c:v>0</c:v>
                </c:pt>
                <c:pt idx="265">
                  <c:v>0</c:v>
                </c:pt>
                <c:pt idx="266">
                  <c:v>1</c:v>
                </c:pt>
                <c:pt idx="267">
                  <c:v>0</c:v>
                </c:pt>
                <c:pt idx="268">
                  <c:v>4</c:v>
                </c:pt>
                <c:pt idx="269">
                  <c:v>1</c:v>
                </c:pt>
                <c:pt idx="270">
                  <c:v>1</c:v>
                </c:pt>
                <c:pt idx="271">
                  <c:v>1</c:v>
                </c:pt>
                <c:pt idx="272">
                  <c:v>0</c:v>
                </c:pt>
                <c:pt idx="273">
                  <c:v>0</c:v>
                </c:pt>
                <c:pt idx="274">
                  <c:v>1</c:v>
                </c:pt>
                <c:pt idx="275">
                  <c:v>0</c:v>
                </c:pt>
                <c:pt idx="276">
                  <c:v>0</c:v>
                </c:pt>
                <c:pt idx="277">
                  <c:v>1</c:v>
                </c:pt>
                <c:pt idx="278">
                  <c:v>0</c:v>
                </c:pt>
                <c:pt idx="279">
                  <c:v>0</c:v>
                </c:pt>
                <c:pt idx="280">
                  <c:v>0</c:v>
                </c:pt>
                <c:pt idx="281">
                  <c:v>0</c:v>
                </c:pt>
                <c:pt idx="282">
                  <c:v>0</c:v>
                </c:pt>
                <c:pt idx="283">
                  <c:v>0</c:v>
                </c:pt>
                <c:pt idx="284">
                  <c:v>0</c:v>
                </c:pt>
                <c:pt idx="285">
                  <c:v>1</c:v>
                </c:pt>
                <c:pt idx="286">
                  <c:v>0</c:v>
                </c:pt>
                <c:pt idx="287">
                  <c:v>1</c:v>
                </c:pt>
                <c:pt idx="288">
                  <c:v>0</c:v>
                </c:pt>
                <c:pt idx="289">
                  <c:v>2</c:v>
                </c:pt>
                <c:pt idx="290">
                  <c:v>1</c:v>
                </c:pt>
                <c:pt idx="291">
                  <c:v>1</c:v>
                </c:pt>
                <c:pt idx="292">
                  <c:v>0</c:v>
                </c:pt>
                <c:pt idx="293">
                  <c:v>0</c:v>
                </c:pt>
                <c:pt idx="294">
                  <c:v>0</c:v>
                </c:pt>
                <c:pt idx="295">
                  <c:v>0</c:v>
                </c:pt>
                <c:pt idx="296">
                  <c:v>0</c:v>
                </c:pt>
                <c:pt idx="297">
                  <c:v>0</c:v>
                </c:pt>
                <c:pt idx="298">
                  <c:v>1</c:v>
                </c:pt>
                <c:pt idx="299">
                  <c:v>0</c:v>
                </c:pt>
                <c:pt idx="300">
                  <c:v>0</c:v>
                </c:pt>
                <c:pt idx="301">
                  <c:v>1</c:v>
                </c:pt>
                <c:pt idx="302">
                  <c:v>1</c:v>
                </c:pt>
                <c:pt idx="303">
                  <c:v>0</c:v>
                </c:pt>
                <c:pt idx="304">
                  <c:v>1</c:v>
                </c:pt>
                <c:pt idx="305">
                  <c:v>0</c:v>
                </c:pt>
                <c:pt idx="306">
                  <c:v>1</c:v>
                </c:pt>
                <c:pt idx="307">
                  <c:v>0</c:v>
                </c:pt>
                <c:pt idx="308">
                  <c:v>0</c:v>
                </c:pt>
                <c:pt idx="309">
                  <c:v>0</c:v>
                </c:pt>
                <c:pt idx="310">
                  <c:v>2</c:v>
                </c:pt>
                <c:pt idx="311">
                  <c:v>0</c:v>
                </c:pt>
                <c:pt idx="312">
                  <c:v>1</c:v>
                </c:pt>
                <c:pt idx="313">
                  <c:v>1</c:v>
                </c:pt>
                <c:pt idx="314">
                  <c:v>0</c:v>
                </c:pt>
                <c:pt idx="315">
                  <c:v>0</c:v>
                </c:pt>
                <c:pt idx="316">
                  <c:v>0</c:v>
                </c:pt>
                <c:pt idx="317">
                  <c:v>1</c:v>
                </c:pt>
                <c:pt idx="318">
                  <c:v>3</c:v>
                </c:pt>
                <c:pt idx="319">
                  <c:v>1</c:v>
                </c:pt>
                <c:pt idx="320">
                  <c:v>0</c:v>
                </c:pt>
                <c:pt idx="321">
                  <c:v>0</c:v>
                </c:pt>
                <c:pt idx="322">
                  <c:v>1</c:v>
                </c:pt>
                <c:pt idx="323">
                  <c:v>1</c:v>
                </c:pt>
                <c:pt idx="324">
                  <c:v>0</c:v>
                </c:pt>
                <c:pt idx="325">
                  <c:v>0</c:v>
                </c:pt>
                <c:pt idx="326">
                  <c:v>0</c:v>
                </c:pt>
                <c:pt idx="327">
                  <c:v>0</c:v>
                </c:pt>
                <c:pt idx="328">
                  <c:v>0</c:v>
                </c:pt>
                <c:pt idx="329">
                  <c:v>0</c:v>
                </c:pt>
                <c:pt idx="330">
                  <c:v>0</c:v>
                </c:pt>
                <c:pt idx="331">
                  <c:v>0</c:v>
                </c:pt>
                <c:pt idx="332">
                  <c:v>0</c:v>
                </c:pt>
                <c:pt idx="333">
                  <c:v>1</c:v>
                </c:pt>
                <c:pt idx="334">
                  <c:v>1</c:v>
                </c:pt>
                <c:pt idx="335">
                  <c:v>0</c:v>
                </c:pt>
                <c:pt idx="336">
                  <c:v>0</c:v>
                </c:pt>
                <c:pt idx="337">
                  <c:v>0</c:v>
                </c:pt>
                <c:pt idx="338">
                  <c:v>0</c:v>
                </c:pt>
                <c:pt idx="339">
                  <c:v>2</c:v>
                </c:pt>
                <c:pt idx="340">
                  <c:v>0</c:v>
                </c:pt>
                <c:pt idx="341">
                  <c:v>0</c:v>
                </c:pt>
                <c:pt idx="342">
                  <c:v>1</c:v>
                </c:pt>
                <c:pt idx="343">
                  <c:v>1</c:v>
                </c:pt>
                <c:pt idx="344">
                  <c:v>0</c:v>
                </c:pt>
                <c:pt idx="345">
                  <c:v>1</c:v>
                </c:pt>
                <c:pt idx="346">
                  <c:v>0</c:v>
                </c:pt>
                <c:pt idx="347">
                  <c:v>1</c:v>
                </c:pt>
                <c:pt idx="348">
                  <c:v>0</c:v>
                </c:pt>
                <c:pt idx="349">
                  <c:v>0</c:v>
                </c:pt>
                <c:pt idx="350">
                  <c:v>1</c:v>
                </c:pt>
                <c:pt idx="351">
                  <c:v>0</c:v>
                </c:pt>
                <c:pt idx="352">
                  <c:v>1</c:v>
                </c:pt>
                <c:pt idx="353">
                  <c:v>0</c:v>
                </c:pt>
                <c:pt idx="354">
                  <c:v>0</c:v>
                </c:pt>
                <c:pt idx="355">
                  <c:v>0</c:v>
                </c:pt>
                <c:pt idx="356">
                  <c:v>0</c:v>
                </c:pt>
                <c:pt idx="357">
                  <c:v>0</c:v>
                </c:pt>
                <c:pt idx="358">
                  <c:v>0</c:v>
                </c:pt>
                <c:pt idx="359">
                  <c:v>0</c:v>
                </c:pt>
                <c:pt idx="360">
                  <c:v>0</c:v>
                </c:pt>
                <c:pt idx="361">
                  <c:v>0</c:v>
                </c:pt>
                <c:pt idx="362">
                  <c:v>1</c:v>
                </c:pt>
                <c:pt idx="363">
                  <c:v>0</c:v>
                </c:pt>
                <c:pt idx="364">
                  <c:v>0</c:v>
                </c:pt>
                <c:pt idx="365">
                  <c:v>0</c:v>
                </c:pt>
                <c:pt idx="366">
                  <c:v>0</c:v>
                </c:pt>
                <c:pt idx="367">
                  <c:v>2</c:v>
                </c:pt>
                <c:pt idx="368">
                  <c:v>0</c:v>
                </c:pt>
                <c:pt idx="369">
                  <c:v>0</c:v>
                </c:pt>
                <c:pt idx="370">
                  <c:v>1</c:v>
                </c:pt>
                <c:pt idx="371">
                  <c:v>0</c:v>
                </c:pt>
                <c:pt idx="372">
                  <c:v>0</c:v>
                </c:pt>
                <c:pt idx="373">
                  <c:v>0</c:v>
                </c:pt>
                <c:pt idx="374">
                  <c:v>1</c:v>
                </c:pt>
                <c:pt idx="375">
                  <c:v>0</c:v>
                </c:pt>
                <c:pt idx="376">
                  <c:v>1</c:v>
                </c:pt>
                <c:pt idx="377">
                  <c:v>0</c:v>
                </c:pt>
                <c:pt idx="378">
                  <c:v>0</c:v>
                </c:pt>
                <c:pt idx="379">
                  <c:v>1</c:v>
                </c:pt>
                <c:pt idx="380">
                  <c:v>1</c:v>
                </c:pt>
                <c:pt idx="381">
                  <c:v>0</c:v>
                </c:pt>
                <c:pt idx="382">
                  <c:v>0</c:v>
                </c:pt>
                <c:pt idx="383">
                  <c:v>1</c:v>
                </c:pt>
                <c:pt idx="384">
                  <c:v>0</c:v>
                </c:pt>
                <c:pt idx="385">
                  <c:v>0</c:v>
                </c:pt>
                <c:pt idx="386">
                  <c:v>2</c:v>
                </c:pt>
                <c:pt idx="387">
                  <c:v>1</c:v>
                </c:pt>
                <c:pt idx="388">
                  <c:v>0</c:v>
                </c:pt>
                <c:pt idx="389">
                  <c:v>0</c:v>
                </c:pt>
                <c:pt idx="390">
                  <c:v>0</c:v>
                </c:pt>
                <c:pt idx="391">
                  <c:v>0</c:v>
                </c:pt>
                <c:pt idx="392">
                  <c:v>0</c:v>
                </c:pt>
                <c:pt idx="393">
                  <c:v>0</c:v>
                </c:pt>
                <c:pt idx="394">
                  <c:v>0</c:v>
                </c:pt>
                <c:pt idx="395">
                  <c:v>0</c:v>
                </c:pt>
                <c:pt idx="396">
                  <c:v>0</c:v>
                </c:pt>
                <c:pt idx="397">
                  <c:v>0</c:v>
                </c:pt>
                <c:pt idx="398">
                  <c:v>1</c:v>
                </c:pt>
                <c:pt idx="399">
                  <c:v>0</c:v>
                </c:pt>
                <c:pt idx="400">
                  <c:v>0</c:v>
                </c:pt>
                <c:pt idx="401">
                  <c:v>0</c:v>
                </c:pt>
                <c:pt idx="402">
                  <c:v>0</c:v>
                </c:pt>
                <c:pt idx="403">
                  <c:v>0</c:v>
                </c:pt>
                <c:pt idx="404">
                  <c:v>0</c:v>
                </c:pt>
                <c:pt idx="405">
                  <c:v>0</c:v>
                </c:pt>
                <c:pt idx="406">
                  <c:v>0</c:v>
                </c:pt>
                <c:pt idx="407">
                  <c:v>0</c:v>
                </c:pt>
                <c:pt idx="408">
                  <c:v>1</c:v>
                </c:pt>
                <c:pt idx="409">
                  <c:v>1</c:v>
                </c:pt>
                <c:pt idx="410">
                  <c:v>0</c:v>
                </c:pt>
                <c:pt idx="411">
                  <c:v>0</c:v>
                </c:pt>
                <c:pt idx="412">
                  <c:v>0</c:v>
                </c:pt>
                <c:pt idx="413">
                  <c:v>0</c:v>
                </c:pt>
                <c:pt idx="414">
                  <c:v>0</c:v>
                </c:pt>
                <c:pt idx="415">
                  <c:v>0</c:v>
                </c:pt>
                <c:pt idx="416">
                  <c:v>0</c:v>
                </c:pt>
                <c:pt idx="417">
                  <c:v>1</c:v>
                </c:pt>
                <c:pt idx="418">
                  <c:v>1</c:v>
                </c:pt>
                <c:pt idx="419">
                  <c:v>0</c:v>
                </c:pt>
                <c:pt idx="420">
                  <c:v>0</c:v>
                </c:pt>
                <c:pt idx="421">
                  <c:v>0</c:v>
                </c:pt>
                <c:pt idx="422">
                  <c:v>0</c:v>
                </c:pt>
                <c:pt idx="423">
                  <c:v>2</c:v>
                </c:pt>
                <c:pt idx="424">
                  <c:v>0</c:v>
                </c:pt>
                <c:pt idx="425">
                  <c:v>1</c:v>
                </c:pt>
                <c:pt idx="426">
                  <c:v>0</c:v>
                </c:pt>
                <c:pt idx="427">
                  <c:v>0</c:v>
                </c:pt>
                <c:pt idx="428">
                  <c:v>0</c:v>
                </c:pt>
                <c:pt idx="429">
                  <c:v>0</c:v>
                </c:pt>
                <c:pt idx="430">
                  <c:v>0</c:v>
                </c:pt>
                <c:pt idx="431">
                  <c:v>0</c:v>
                </c:pt>
                <c:pt idx="432">
                  <c:v>0</c:v>
                </c:pt>
                <c:pt idx="433">
                  <c:v>0</c:v>
                </c:pt>
                <c:pt idx="434">
                  <c:v>1</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1</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1</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1</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numCache>
            </c:numRef>
          </c:yVal>
          <c:smooth val="0"/>
        </c:ser>
        <c:ser>
          <c:idx val="2"/>
          <c:order val="2"/>
          <c:tx>
            <c:strRef>
              <c:f>label 5</c:f>
              <c:strCache>
                <c:ptCount val="1"/>
                <c:pt idx="0">
                  <c:v/>
                </c:pt>
              </c:strCache>
            </c:strRef>
          </c:tx>
          <c:spPr>
            <a:solidFill>
              <a:srgbClr val="00b050"/>
            </a:solidFill>
            <a:ln w="28440">
              <a:solidFill>
                <a:srgbClr val="00b050"/>
              </a:solidFill>
              <a:round/>
            </a:ln>
          </c:spPr>
          <c:marker>
            <c:symbol val="none"/>
          </c:marker>
          <c:dLbls>
            <c:numFmt formatCode="General" sourceLinked="1"/>
            <c:dLblPos val="r"/>
            <c:showLegendKey val="0"/>
            <c:showVal val="0"/>
            <c:showCatName val="0"/>
            <c:showSerName val="0"/>
            <c:showPercent val="0"/>
            <c:showLeaderLines val="0"/>
          </c:dLbls>
          <c:xVal>
            <c:numRef>
              <c:f>5</c:f>
              <c:numCache>
                <c:formatCode>General</c:formatCode>
                <c:ptCount val="70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pt idx="98">
                  <c:v>99</c:v>
                </c:pt>
                <c:pt idx="99">
                  <c:v>100</c:v>
                </c:pt>
                <c:pt idx="100">
                  <c:v>101</c:v>
                </c:pt>
                <c:pt idx="101">
                  <c:v>102</c:v>
                </c:pt>
                <c:pt idx="102">
                  <c:v>103</c:v>
                </c:pt>
                <c:pt idx="103">
                  <c:v>104</c:v>
                </c:pt>
                <c:pt idx="104">
                  <c:v>105</c:v>
                </c:pt>
                <c:pt idx="105">
                  <c:v>106</c:v>
                </c:pt>
                <c:pt idx="106">
                  <c:v>107</c:v>
                </c:pt>
                <c:pt idx="107">
                  <c:v>108</c:v>
                </c:pt>
                <c:pt idx="108">
                  <c:v>109</c:v>
                </c:pt>
                <c:pt idx="109">
                  <c:v>110</c:v>
                </c:pt>
                <c:pt idx="110">
                  <c:v>111</c:v>
                </c:pt>
                <c:pt idx="111">
                  <c:v>112</c:v>
                </c:pt>
                <c:pt idx="112">
                  <c:v>113</c:v>
                </c:pt>
                <c:pt idx="113">
                  <c:v>114</c:v>
                </c:pt>
                <c:pt idx="114">
                  <c:v>115</c:v>
                </c:pt>
                <c:pt idx="115">
                  <c:v>116</c:v>
                </c:pt>
                <c:pt idx="116">
                  <c:v>117</c:v>
                </c:pt>
                <c:pt idx="117">
                  <c:v>118</c:v>
                </c:pt>
                <c:pt idx="118">
                  <c:v>119</c:v>
                </c:pt>
                <c:pt idx="119">
                  <c:v>120</c:v>
                </c:pt>
                <c:pt idx="120">
                  <c:v>121</c:v>
                </c:pt>
                <c:pt idx="121">
                  <c:v>122</c:v>
                </c:pt>
                <c:pt idx="122">
                  <c:v>123</c:v>
                </c:pt>
                <c:pt idx="123">
                  <c:v>124</c:v>
                </c:pt>
                <c:pt idx="124">
                  <c:v>125</c:v>
                </c:pt>
                <c:pt idx="125">
                  <c:v>126</c:v>
                </c:pt>
                <c:pt idx="126">
                  <c:v>127</c:v>
                </c:pt>
                <c:pt idx="127">
                  <c:v>128</c:v>
                </c:pt>
                <c:pt idx="128">
                  <c:v>129</c:v>
                </c:pt>
                <c:pt idx="129">
                  <c:v>130</c:v>
                </c:pt>
                <c:pt idx="130">
                  <c:v>131</c:v>
                </c:pt>
                <c:pt idx="131">
                  <c:v>132</c:v>
                </c:pt>
                <c:pt idx="132">
                  <c:v>133</c:v>
                </c:pt>
                <c:pt idx="133">
                  <c:v>134</c:v>
                </c:pt>
                <c:pt idx="134">
                  <c:v>135</c:v>
                </c:pt>
                <c:pt idx="135">
                  <c:v>136</c:v>
                </c:pt>
                <c:pt idx="136">
                  <c:v>137</c:v>
                </c:pt>
                <c:pt idx="137">
                  <c:v>138</c:v>
                </c:pt>
                <c:pt idx="138">
                  <c:v>139</c:v>
                </c:pt>
                <c:pt idx="139">
                  <c:v>140</c:v>
                </c:pt>
                <c:pt idx="140">
                  <c:v>141</c:v>
                </c:pt>
                <c:pt idx="141">
                  <c:v>142</c:v>
                </c:pt>
                <c:pt idx="142">
                  <c:v>143</c:v>
                </c:pt>
                <c:pt idx="143">
                  <c:v>144</c:v>
                </c:pt>
                <c:pt idx="144">
                  <c:v>145</c:v>
                </c:pt>
                <c:pt idx="145">
                  <c:v>146</c:v>
                </c:pt>
                <c:pt idx="146">
                  <c:v>147</c:v>
                </c:pt>
                <c:pt idx="147">
                  <c:v>148</c:v>
                </c:pt>
                <c:pt idx="148">
                  <c:v>149</c:v>
                </c:pt>
                <c:pt idx="149">
                  <c:v>150</c:v>
                </c:pt>
                <c:pt idx="150">
                  <c:v>151</c:v>
                </c:pt>
                <c:pt idx="151">
                  <c:v>152</c:v>
                </c:pt>
                <c:pt idx="152">
                  <c:v>153</c:v>
                </c:pt>
                <c:pt idx="153">
                  <c:v>154</c:v>
                </c:pt>
                <c:pt idx="154">
                  <c:v>155</c:v>
                </c:pt>
                <c:pt idx="155">
                  <c:v>156</c:v>
                </c:pt>
                <c:pt idx="156">
                  <c:v>157</c:v>
                </c:pt>
                <c:pt idx="157">
                  <c:v>158</c:v>
                </c:pt>
                <c:pt idx="158">
                  <c:v>159</c:v>
                </c:pt>
                <c:pt idx="159">
                  <c:v>160</c:v>
                </c:pt>
                <c:pt idx="160">
                  <c:v>161</c:v>
                </c:pt>
                <c:pt idx="161">
                  <c:v>162</c:v>
                </c:pt>
                <c:pt idx="162">
                  <c:v>163</c:v>
                </c:pt>
                <c:pt idx="163">
                  <c:v>164</c:v>
                </c:pt>
                <c:pt idx="164">
                  <c:v>165</c:v>
                </c:pt>
                <c:pt idx="165">
                  <c:v>166</c:v>
                </c:pt>
                <c:pt idx="166">
                  <c:v>167</c:v>
                </c:pt>
                <c:pt idx="167">
                  <c:v>168</c:v>
                </c:pt>
                <c:pt idx="168">
                  <c:v>169</c:v>
                </c:pt>
                <c:pt idx="169">
                  <c:v>170</c:v>
                </c:pt>
                <c:pt idx="170">
                  <c:v>171</c:v>
                </c:pt>
                <c:pt idx="171">
                  <c:v>172</c:v>
                </c:pt>
                <c:pt idx="172">
                  <c:v>173</c:v>
                </c:pt>
                <c:pt idx="173">
                  <c:v>174</c:v>
                </c:pt>
                <c:pt idx="174">
                  <c:v>175</c:v>
                </c:pt>
                <c:pt idx="175">
                  <c:v>176</c:v>
                </c:pt>
                <c:pt idx="176">
                  <c:v>177</c:v>
                </c:pt>
                <c:pt idx="177">
                  <c:v>178</c:v>
                </c:pt>
                <c:pt idx="178">
                  <c:v>179</c:v>
                </c:pt>
                <c:pt idx="179">
                  <c:v>180</c:v>
                </c:pt>
                <c:pt idx="180">
                  <c:v>181</c:v>
                </c:pt>
                <c:pt idx="181">
                  <c:v>182</c:v>
                </c:pt>
                <c:pt idx="182">
                  <c:v>183</c:v>
                </c:pt>
                <c:pt idx="183">
                  <c:v>184</c:v>
                </c:pt>
                <c:pt idx="184">
                  <c:v>185</c:v>
                </c:pt>
                <c:pt idx="185">
                  <c:v>186</c:v>
                </c:pt>
                <c:pt idx="186">
                  <c:v>187</c:v>
                </c:pt>
                <c:pt idx="187">
                  <c:v>188</c:v>
                </c:pt>
                <c:pt idx="188">
                  <c:v>189</c:v>
                </c:pt>
                <c:pt idx="189">
                  <c:v>190</c:v>
                </c:pt>
                <c:pt idx="190">
                  <c:v>191</c:v>
                </c:pt>
                <c:pt idx="191">
                  <c:v>192</c:v>
                </c:pt>
                <c:pt idx="192">
                  <c:v>193</c:v>
                </c:pt>
                <c:pt idx="193">
                  <c:v>194</c:v>
                </c:pt>
                <c:pt idx="194">
                  <c:v>195</c:v>
                </c:pt>
                <c:pt idx="195">
                  <c:v>196</c:v>
                </c:pt>
                <c:pt idx="196">
                  <c:v>197</c:v>
                </c:pt>
                <c:pt idx="197">
                  <c:v>198</c:v>
                </c:pt>
                <c:pt idx="198">
                  <c:v>199</c:v>
                </c:pt>
                <c:pt idx="199">
                  <c:v>200</c:v>
                </c:pt>
                <c:pt idx="200">
                  <c:v>201</c:v>
                </c:pt>
                <c:pt idx="201">
                  <c:v>202</c:v>
                </c:pt>
                <c:pt idx="202">
                  <c:v>203</c:v>
                </c:pt>
                <c:pt idx="203">
                  <c:v>204</c:v>
                </c:pt>
                <c:pt idx="204">
                  <c:v>205</c:v>
                </c:pt>
                <c:pt idx="205">
                  <c:v>206</c:v>
                </c:pt>
                <c:pt idx="206">
                  <c:v>207</c:v>
                </c:pt>
                <c:pt idx="207">
                  <c:v>208</c:v>
                </c:pt>
                <c:pt idx="208">
                  <c:v>209</c:v>
                </c:pt>
                <c:pt idx="209">
                  <c:v>210</c:v>
                </c:pt>
                <c:pt idx="210">
                  <c:v>211</c:v>
                </c:pt>
                <c:pt idx="211">
                  <c:v>212</c:v>
                </c:pt>
                <c:pt idx="212">
                  <c:v>213</c:v>
                </c:pt>
                <c:pt idx="213">
                  <c:v>214</c:v>
                </c:pt>
                <c:pt idx="214">
                  <c:v>215</c:v>
                </c:pt>
                <c:pt idx="215">
                  <c:v>216</c:v>
                </c:pt>
                <c:pt idx="216">
                  <c:v>217</c:v>
                </c:pt>
                <c:pt idx="217">
                  <c:v>218</c:v>
                </c:pt>
                <c:pt idx="218">
                  <c:v>219</c:v>
                </c:pt>
                <c:pt idx="219">
                  <c:v>220</c:v>
                </c:pt>
                <c:pt idx="220">
                  <c:v>221</c:v>
                </c:pt>
                <c:pt idx="221">
                  <c:v>222</c:v>
                </c:pt>
                <c:pt idx="222">
                  <c:v>223</c:v>
                </c:pt>
                <c:pt idx="223">
                  <c:v>224</c:v>
                </c:pt>
                <c:pt idx="224">
                  <c:v>225</c:v>
                </c:pt>
                <c:pt idx="225">
                  <c:v>226</c:v>
                </c:pt>
                <c:pt idx="226">
                  <c:v>227</c:v>
                </c:pt>
                <c:pt idx="227">
                  <c:v>228</c:v>
                </c:pt>
                <c:pt idx="228">
                  <c:v>229</c:v>
                </c:pt>
                <c:pt idx="229">
                  <c:v>230</c:v>
                </c:pt>
                <c:pt idx="230">
                  <c:v>231</c:v>
                </c:pt>
                <c:pt idx="231">
                  <c:v>232</c:v>
                </c:pt>
                <c:pt idx="232">
                  <c:v>233</c:v>
                </c:pt>
                <c:pt idx="233">
                  <c:v>234</c:v>
                </c:pt>
                <c:pt idx="234">
                  <c:v>235</c:v>
                </c:pt>
                <c:pt idx="235">
                  <c:v>236</c:v>
                </c:pt>
                <c:pt idx="236">
                  <c:v>237</c:v>
                </c:pt>
                <c:pt idx="237">
                  <c:v>238</c:v>
                </c:pt>
                <c:pt idx="238">
                  <c:v>239</c:v>
                </c:pt>
                <c:pt idx="239">
                  <c:v>240</c:v>
                </c:pt>
                <c:pt idx="240">
                  <c:v>241</c:v>
                </c:pt>
                <c:pt idx="241">
                  <c:v>242</c:v>
                </c:pt>
                <c:pt idx="242">
                  <c:v>243</c:v>
                </c:pt>
                <c:pt idx="243">
                  <c:v>244</c:v>
                </c:pt>
                <c:pt idx="244">
                  <c:v>245</c:v>
                </c:pt>
                <c:pt idx="245">
                  <c:v>246</c:v>
                </c:pt>
                <c:pt idx="246">
                  <c:v>247</c:v>
                </c:pt>
                <c:pt idx="247">
                  <c:v>248</c:v>
                </c:pt>
                <c:pt idx="248">
                  <c:v>249</c:v>
                </c:pt>
                <c:pt idx="249">
                  <c:v>250</c:v>
                </c:pt>
                <c:pt idx="250">
                  <c:v>251</c:v>
                </c:pt>
                <c:pt idx="251">
                  <c:v>252</c:v>
                </c:pt>
                <c:pt idx="252">
                  <c:v>253</c:v>
                </c:pt>
                <c:pt idx="253">
                  <c:v>254</c:v>
                </c:pt>
                <c:pt idx="254">
                  <c:v>255</c:v>
                </c:pt>
                <c:pt idx="255">
                  <c:v>256</c:v>
                </c:pt>
                <c:pt idx="256">
                  <c:v>257</c:v>
                </c:pt>
                <c:pt idx="257">
                  <c:v>258</c:v>
                </c:pt>
                <c:pt idx="258">
                  <c:v>259</c:v>
                </c:pt>
                <c:pt idx="259">
                  <c:v>260</c:v>
                </c:pt>
                <c:pt idx="260">
                  <c:v>261</c:v>
                </c:pt>
                <c:pt idx="261">
                  <c:v>262</c:v>
                </c:pt>
                <c:pt idx="262">
                  <c:v>263</c:v>
                </c:pt>
                <c:pt idx="263">
                  <c:v>264</c:v>
                </c:pt>
                <c:pt idx="264">
                  <c:v>265</c:v>
                </c:pt>
                <c:pt idx="265">
                  <c:v>266</c:v>
                </c:pt>
                <c:pt idx="266">
                  <c:v>267</c:v>
                </c:pt>
                <c:pt idx="267">
                  <c:v>268</c:v>
                </c:pt>
                <c:pt idx="268">
                  <c:v>269</c:v>
                </c:pt>
                <c:pt idx="269">
                  <c:v>270</c:v>
                </c:pt>
                <c:pt idx="270">
                  <c:v>271</c:v>
                </c:pt>
                <c:pt idx="271">
                  <c:v>272</c:v>
                </c:pt>
                <c:pt idx="272">
                  <c:v>273</c:v>
                </c:pt>
                <c:pt idx="273">
                  <c:v>274</c:v>
                </c:pt>
                <c:pt idx="274">
                  <c:v>275</c:v>
                </c:pt>
                <c:pt idx="275">
                  <c:v>276</c:v>
                </c:pt>
                <c:pt idx="276">
                  <c:v>277</c:v>
                </c:pt>
                <c:pt idx="277">
                  <c:v>278</c:v>
                </c:pt>
                <c:pt idx="278">
                  <c:v>279</c:v>
                </c:pt>
                <c:pt idx="279">
                  <c:v>280</c:v>
                </c:pt>
                <c:pt idx="280">
                  <c:v>281</c:v>
                </c:pt>
                <c:pt idx="281">
                  <c:v>282</c:v>
                </c:pt>
                <c:pt idx="282">
                  <c:v>283</c:v>
                </c:pt>
                <c:pt idx="283">
                  <c:v>284</c:v>
                </c:pt>
                <c:pt idx="284">
                  <c:v>285</c:v>
                </c:pt>
                <c:pt idx="285">
                  <c:v>286</c:v>
                </c:pt>
                <c:pt idx="286">
                  <c:v>287</c:v>
                </c:pt>
                <c:pt idx="287">
                  <c:v>288</c:v>
                </c:pt>
                <c:pt idx="288">
                  <c:v>289</c:v>
                </c:pt>
                <c:pt idx="289">
                  <c:v>290</c:v>
                </c:pt>
                <c:pt idx="290">
                  <c:v>291</c:v>
                </c:pt>
                <c:pt idx="291">
                  <c:v>292</c:v>
                </c:pt>
                <c:pt idx="292">
                  <c:v>293</c:v>
                </c:pt>
                <c:pt idx="293">
                  <c:v>294</c:v>
                </c:pt>
                <c:pt idx="294">
                  <c:v>295</c:v>
                </c:pt>
                <c:pt idx="295">
                  <c:v>296</c:v>
                </c:pt>
                <c:pt idx="296">
                  <c:v>297</c:v>
                </c:pt>
                <c:pt idx="297">
                  <c:v>298</c:v>
                </c:pt>
                <c:pt idx="298">
                  <c:v>299</c:v>
                </c:pt>
                <c:pt idx="299">
                  <c:v>300</c:v>
                </c:pt>
                <c:pt idx="300">
                  <c:v>301</c:v>
                </c:pt>
                <c:pt idx="301">
                  <c:v>302</c:v>
                </c:pt>
                <c:pt idx="302">
                  <c:v>303</c:v>
                </c:pt>
                <c:pt idx="303">
                  <c:v>304</c:v>
                </c:pt>
                <c:pt idx="304">
                  <c:v>305</c:v>
                </c:pt>
                <c:pt idx="305">
                  <c:v>306</c:v>
                </c:pt>
                <c:pt idx="306">
                  <c:v>307</c:v>
                </c:pt>
                <c:pt idx="307">
                  <c:v>308</c:v>
                </c:pt>
                <c:pt idx="308">
                  <c:v>309</c:v>
                </c:pt>
                <c:pt idx="309">
                  <c:v>310</c:v>
                </c:pt>
                <c:pt idx="310">
                  <c:v>311</c:v>
                </c:pt>
                <c:pt idx="311">
                  <c:v>312</c:v>
                </c:pt>
                <c:pt idx="312">
                  <c:v>313</c:v>
                </c:pt>
                <c:pt idx="313">
                  <c:v>314</c:v>
                </c:pt>
                <c:pt idx="314">
                  <c:v>315</c:v>
                </c:pt>
                <c:pt idx="315">
                  <c:v>316</c:v>
                </c:pt>
                <c:pt idx="316">
                  <c:v>317</c:v>
                </c:pt>
                <c:pt idx="317">
                  <c:v>318</c:v>
                </c:pt>
                <c:pt idx="318">
                  <c:v>319</c:v>
                </c:pt>
                <c:pt idx="319">
                  <c:v>320</c:v>
                </c:pt>
                <c:pt idx="320">
                  <c:v>321</c:v>
                </c:pt>
                <c:pt idx="321">
                  <c:v>322</c:v>
                </c:pt>
                <c:pt idx="322">
                  <c:v>323</c:v>
                </c:pt>
                <c:pt idx="323">
                  <c:v>324</c:v>
                </c:pt>
                <c:pt idx="324">
                  <c:v>325</c:v>
                </c:pt>
                <c:pt idx="325">
                  <c:v>326</c:v>
                </c:pt>
                <c:pt idx="326">
                  <c:v>327</c:v>
                </c:pt>
                <c:pt idx="327">
                  <c:v>328</c:v>
                </c:pt>
                <c:pt idx="328">
                  <c:v>329</c:v>
                </c:pt>
                <c:pt idx="329">
                  <c:v>330</c:v>
                </c:pt>
                <c:pt idx="330">
                  <c:v>331</c:v>
                </c:pt>
                <c:pt idx="331">
                  <c:v>332</c:v>
                </c:pt>
                <c:pt idx="332">
                  <c:v>333</c:v>
                </c:pt>
                <c:pt idx="333">
                  <c:v>334</c:v>
                </c:pt>
                <c:pt idx="334">
                  <c:v>335</c:v>
                </c:pt>
                <c:pt idx="335">
                  <c:v>336</c:v>
                </c:pt>
                <c:pt idx="336">
                  <c:v>337</c:v>
                </c:pt>
                <c:pt idx="337">
                  <c:v>338</c:v>
                </c:pt>
                <c:pt idx="338">
                  <c:v>339</c:v>
                </c:pt>
                <c:pt idx="339">
                  <c:v>340</c:v>
                </c:pt>
                <c:pt idx="340">
                  <c:v>341</c:v>
                </c:pt>
                <c:pt idx="341">
                  <c:v>342</c:v>
                </c:pt>
                <c:pt idx="342">
                  <c:v>343</c:v>
                </c:pt>
                <c:pt idx="343">
                  <c:v>344</c:v>
                </c:pt>
                <c:pt idx="344">
                  <c:v>345</c:v>
                </c:pt>
                <c:pt idx="345">
                  <c:v>346</c:v>
                </c:pt>
                <c:pt idx="346">
                  <c:v>347</c:v>
                </c:pt>
                <c:pt idx="347">
                  <c:v>348</c:v>
                </c:pt>
                <c:pt idx="348">
                  <c:v>349</c:v>
                </c:pt>
                <c:pt idx="349">
                  <c:v>350</c:v>
                </c:pt>
                <c:pt idx="350">
                  <c:v>351</c:v>
                </c:pt>
                <c:pt idx="351">
                  <c:v>352</c:v>
                </c:pt>
                <c:pt idx="352">
                  <c:v>353</c:v>
                </c:pt>
                <c:pt idx="353">
                  <c:v>354</c:v>
                </c:pt>
                <c:pt idx="354">
                  <c:v>355</c:v>
                </c:pt>
                <c:pt idx="355">
                  <c:v>356</c:v>
                </c:pt>
                <c:pt idx="356">
                  <c:v>357</c:v>
                </c:pt>
                <c:pt idx="357">
                  <c:v>358</c:v>
                </c:pt>
                <c:pt idx="358">
                  <c:v>359</c:v>
                </c:pt>
                <c:pt idx="359">
                  <c:v>360</c:v>
                </c:pt>
                <c:pt idx="360">
                  <c:v>361</c:v>
                </c:pt>
                <c:pt idx="361">
                  <c:v>362</c:v>
                </c:pt>
                <c:pt idx="362">
                  <c:v>363</c:v>
                </c:pt>
                <c:pt idx="363">
                  <c:v>364</c:v>
                </c:pt>
                <c:pt idx="364">
                  <c:v>365</c:v>
                </c:pt>
                <c:pt idx="365">
                  <c:v>366</c:v>
                </c:pt>
                <c:pt idx="366">
                  <c:v>367</c:v>
                </c:pt>
                <c:pt idx="367">
                  <c:v>368</c:v>
                </c:pt>
                <c:pt idx="368">
                  <c:v>369</c:v>
                </c:pt>
                <c:pt idx="369">
                  <c:v>370</c:v>
                </c:pt>
                <c:pt idx="370">
                  <c:v>371</c:v>
                </c:pt>
                <c:pt idx="371">
                  <c:v>372</c:v>
                </c:pt>
                <c:pt idx="372">
                  <c:v>373</c:v>
                </c:pt>
                <c:pt idx="373">
                  <c:v>374</c:v>
                </c:pt>
                <c:pt idx="374">
                  <c:v>375</c:v>
                </c:pt>
                <c:pt idx="375">
                  <c:v>376</c:v>
                </c:pt>
                <c:pt idx="376">
                  <c:v>377</c:v>
                </c:pt>
                <c:pt idx="377">
                  <c:v>378</c:v>
                </c:pt>
                <c:pt idx="378">
                  <c:v>379</c:v>
                </c:pt>
                <c:pt idx="379">
                  <c:v>380</c:v>
                </c:pt>
                <c:pt idx="380">
                  <c:v>381</c:v>
                </c:pt>
                <c:pt idx="381">
                  <c:v>382</c:v>
                </c:pt>
                <c:pt idx="382">
                  <c:v>383</c:v>
                </c:pt>
                <c:pt idx="383">
                  <c:v>384</c:v>
                </c:pt>
                <c:pt idx="384">
                  <c:v>385</c:v>
                </c:pt>
                <c:pt idx="385">
                  <c:v>386</c:v>
                </c:pt>
                <c:pt idx="386">
                  <c:v>387</c:v>
                </c:pt>
                <c:pt idx="387">
                  <c:v>388</c:v>
                </c:pt>
                <c:pt idx="388">
                  <c:v>389</c:v>
                </c:pt>
                <c:pt idx="389">
                  <c:v>390</c:v>
                </c:pt>
                <c:pt idx="390">
                  <c:v>391</c:v>
                </c:pt>
                <c:pt idx="391">
                  <c:v>392</c:v>
                </c:pt>
                <c:pt idx="392">
                  <c:v>393</c:v>
                </c:pt>
                <c:pt idx="393">
                  <c:v>394</c:v>
                </c:pt>
                <c:pt idx="394">
                  <c:v>395</c:v>
                </c:pt>
                <c:pt idx="395">
                  <c:v>396</c:v>
                </c:pt>
                <c:pt idx="396">
                  <c:v>397</c:v>
                </c:pt>
                <c:pt idx="397">
                  <c:v>398</c:v>
                </c:pt>
                <c:pt idx="398">
                  <c:v>399</c:v>
                </c:pt>
                <c:pt idx="399">
                  <c:v>400</c:v>
                </c:pt>
                <c:pt idx="400">
                  <c:v>401</c:v>
                </c:pt>
                <c:pt idx="401">
                  <c:v>402</c:v>
                </c:pt>
                <c:pt idx="402">
                  <c:v>403</c:v>
                </c:pt>
                <c:pt idx="403">
                  <c:v>404</c:v>
                </c:pt>
                <c:pt idx="404">
                  <c:v>405</c:v>
                </c:pt>
                <c:pt idx="405">
                  <c:v>406</c:v>
                </c:pt>
                <c:pt idx="406">
                  <c:v>407</c:v>
                </c:pt>
                <c:pt idx="407">
                  <c:v>408</c:v>
                </c:pt>
                <c:pt idx="408">
                  <c:v>409</c:v>
                </c:pt>
                <c:pt idx="409">
                  <c:v>410</c:v>
                </c:pt>
                <c:pt idx="410">
                  <c:v>411</c:v>
                </c:pt>
                <c:pt idx="411">
                  <c:v>412</c:v>
                </c:pt>
                <c:pt idx="412">
                  <c:v>413</c:v>
                </c:pt>
                <c:pt idx="413">
                  <c:v>414</c:v>
                </c:pt>
                <c:pt idx="414">
                  <c:v>415</c:v>
                </c:pt>
                <c:pt idx="415">
                  <c:v>416</c:v>
                </c:pt>
                <c:pt idx="416">
                  <c:v>417</c:v>
                </c:pt>
                <c:pt idx="417">
                  <c:v>418</c:v>
                </c:pt>
                <c:pt idx="418">
                  <c:v>419</c:v>
                </c:pt>
                <c:pt idx="419">
                  <c:v>420</c:v>
                </c:pt>
                <c:pt idx="420">
                  <c:v>421</c:v>
                </c:pt>
                <c:pt idx="421">
                  <c:v>422</c:v>
                </c:pt>
                <c:pt idx="422">
                  <c:v>423</c:v>
                </c:pt>
                <c:pt idx="423">
                  <c:v>424</c:v>
                </c:pt>
                <c:pt idx="424">
                  <c:v>425</c:v>
                </c:pt>
                <c:pt idx="425">
                  <c:v>426</c:v>
                </c:pt>
                <c:pt idx="426">
                  <c:v>427</c:v>
                </c:pt>
                <c:pt idx="427">
                  <c:v>428</c:v>
                </c:pt>
                <c:pt idx="428">
                  <c:v>429</c:v>
                </c:pt>
                <c:pt idx="429">
                  <c:v>430</c:v>
                </c:pt>
                <c:pt idx="430">
                  <c:v>431</c:v>
                </c:pt>
                <c:pt idx="431">
                  <c:v>432</c:v>
                </c:pt>
                <c:pt idx="432">
                  <c:v>433</c:v>
                </c:pt>
                <c:pt idx="433">
                  <c:v>434</c:v>
                </c:pt>
                <c:pt idx="434">
                  <c:v>435</c:v>
                </c:pt>
                <c:pt idx="435">
                  <c:v>436</c:v>
                </c:pt>
                <c:pt idx="436">
                  <c:v>437</c:v>
                </c:pt>
                <c:pt idx="437">
                  <c:v>438</c:v>
                </c:pt>
                <c:pt idx="438">
                  <c:v>439</c:v>
                </c:pt>
                <c:pt idx="439">
                  <c:v>440</c:v>
                </c:pt>
                <c:pt idx="440">
                  <c:v>441</c:v>
                </c:pt>
                <c:pt idx="441">
                  <c:v>442</c:v>
                </c:pt>
                <c:pt idx="442">
                  <c:v>443</c:v>
                </c:pt>
                <c:pt idx="443">
                  <c:v>444</c:v>
                </c:pt>
                <c:pt idx="444">
                  <c:v>445</c:v>
                </c:pt>
                <c:pt idx="445">
                  <c:v>446</c:v>
                </c:pt>
                <c:pt idx="446">
                  <c:v>447</c:v>
                </c:pt>
                <c:pt idx="447">
                  <c:v>448</c:v>
                </c:pt>
                <c:pt idx="448">
                  <c:v>449</c:v>
                </c:pt>
                <c:pt idx="449">
                  <c:v>450</c:v>
                </c:pt>
                <c:pt idx="450">
                  <c:v>451</c:v>
                </c:pt>
                <c:pt idx="451">
                  <c:v>452</c:v>
                </c:pt>
                <c:pt idx="452">
                  <c:v>453</c:v>
                </c:pt>
                <c:pt idx="453">
                  <c:v>454</c:v>
                </c:pt>
                <c:pt idx="454">
                  <c:v>455</c:v>
                </c:pt>
                <c:pt idx="455">
                  <c:v>456</c:v>
                </c:pt>
                <c:pt idx="456">
                  <c:v>457</c:v>
                </c:pt>
                <c:pt idx="457">
                  <c:v>458</c:v>
                </c:pt>
                <c:pt idx="458">
                  <c:v>459</c:v>
                </c:pt>
                <c:pt idx="459">
                  <c:v>460</c:v>
                </c:pt>
                <c:pt idx="460">
                  <c:v>461</c:v>
                </c:pt>
                <c:pt idx="461">
                  <c:v>462</c:v>
                </c:pt>
                <c:pt idx="462">
                  <c:v>463</c:v>
                </c:pt>
                <c:pt idx="463">
                  <c:v>464</c:v>
                </c:pt>
                <c:pt idx="464">
                  <c:v>465</c:v>
                </c:pt>
                <c:pt idx="465">
                  <c:v>466</c:v>
                </c:pt>
                <c:pt idx="466">
                  <c:v>467</c:v>
                </c:pt>
                <c:pt idx="467">
                  <c:v>468</c:v>
                </c:pt>
                <c:pt idx="468">
                  <c:v>469</c:v>
                </c:pt>
                <c:pt idx="469">
                  <c:v>470</c:v>
                </c:pt>
                <c:pt idx="470">
                  <c:v>471</c:v>
                </c:pt>
                <c:pt idx="471">
                  <c:v>472</c:v>
                </c:pt>
                <c:pt idx="472">
                  <c:v>473</c:v>
                </c:pt>
                <c:pt idx="473">
                  <c:v>474</c:v>
                </c:pt>
                <c:pt idx="474">
                  <c:v>475</c:v>
                </c:pt>
                <c:pt idx="475">
                  <c:v>476</c:v>
                </c:pt>
                <c:pt idx="476">
                  <c:v>477</c:v>
                </c:pt>
                <c:pt idx="477">
                  <c:v>478</c:v>
                </c:pt>
                <c:pt idx="478">
                  <c:v>479</c:v>
                </c:pt>
                <c:pt idx="479">
                  <c:v>480</c:v>
                </c:pt>
                <c:pt idx="480">
                  <c:v>481</c:v>
                </c:pt>
                <c:pt idx="481">
                  <c:v>482</c:v>
                </c:pt>
                <c:pt idx="482">
                  <c:v>483</c:v>
                </c:pt>
                <c:pt idx="483">
                  <c:v>484</c:v>
                </c:pt>
                <c:pt idx="484">
                  <c:v>485</c:v>
                </c:pt>
                <c:pt idx="485">
                  <c:v>486</c:v>
                </c:pt>
                <c:pt idx="486">
                  <c:v>487</c:v>
                </c:pt>
                <c:pt idx="487">
                  <c:v>488</c:v>
                </c:pt>
                <c:pt idx="488">
                  <c:v>489</c:v>
                </c:pt>
                <c:pt idx="489">
                  <c:v>490</c:v>
                </c:pt>
                <c:pt idx="490">
                  <c:v>491</c:v>
                </c:pt>
                <c:pt idx="491">
                  <c:v>492</c:v>
                </c:pt>
                <c:pt idx="492">
                  <c:v>493</c:v>
                </c:pt>
                <c:pt idx="493">
                  <c:v>494</c:v>
                </c:pt>
                <c:pt idx="494">
                  <c:v>495</c:v>
                </c:pt>
                <c:pt idx="495">
                  <c:v>496</c:v>
                </c:pt>
                <c:pt idx="496">
                  <c:v>497</c:v>
                </c:pt>
                <c:pt idx="497">
                  <c:v>498</c:v>
                </c:pt>
                <c:pt idx="498">
                  <c:v>499</c:v>
                </c:pt>
                <c:pt idx="499">
                  <c:v>500</c:v>
                </c:pt>
                <c:pt idx="500">
                  <c:v>501</c:v>
                </c:pt>
                <c:pt idx="501">
                  <c:v>502</c:v>
                </c:pt>
                <c:pt idx="502">
                  <c:v>503</c:v>
                </c:pt>
                <c:pt idx="503">
                  <c:v>504</c:v>
                </c:pt>
                <c:pt idx="504">
                  <c:v>505</c:v>
                </c:pt>
                <c:pt idx="505">
                  <c:v>506</c:v>
                </c:pt>
                <c:pt idx="506">
                  <c:v>507</c:v>
                </c:pt>
                <c:pt idx="507">
                  <c:v>508</c:v>
                </c:pt>
                <c:pt idx="508">
                  <c:v>509</c:v>
                </c:pt>
                <c:pt idx="509">
                  <c:v>510</c:v>
                </c:pt>
                <c:pt idx="510">
                  <c:v>511</c:v>
                </c:pt>
                <c:pt idx="511">
                  <c:v>512</c:v>
                </c:pt>
                <c:pt idx="512">
                  <c:v>513</c:v>
                </c:pt>
                <c:pt idx="513">
                  <c:v>514</c:v>
                </c:pt>
                <c:pt idx="514">
                  <c:v>515</c:v>
                </c:pt>
                <c:pt idx="515">
                  <c:v>516</c:v>
                </c:pt>
                <c:pt idx="516">
                  <c:v>517</c:v>
                </c:pt>
                <c:pt idx="517">
                  <c:v>518</c:v>
                </c:pt>
                <c:pt idx="518">
                  <c:v>519</c:v>
                </c:pt>
                <c:pt idx="519">
                  <c:v>520</c:v>
                </c:pt>
                <c:pt idx="520">
                  <c:v>521</c:v>
                </c:pt>
                <c:pt idx="521">
                  <c:v>522</c:v>
                </c:pt>
                <c:pt idx="522">
                  <c:v>523</c:v>
                </c:pt>
                <c:pt idx="523">
                  <c:v>524</c:v>
                </c:pt>
                <c:pt idx="524">
                  <c:v>525</c:v>
                </c:pt>
                <c:pt idx="525">
                  <c:v>526</c:v>
                </c:pt>
                <c:pt idx="526">
                  <c:v>527</c:v>
                </c:pt>
                <c:pt idx="527">
                  <c:v>528</c:v>
                </c:pt>
                <c:pt idx="528">
                  <c:v>529</c:v>
                </c:pt>
                <c:pt idx="529">
                  <c:v>530</c:v>
                </c:pt>
                <c:pt idx="530">
                  <c:v>531</c:v>
                </c:pt>
                <c:pt idx="531">
                  <c:v>532</c:v>
                </c:pt>
                <c:pt idx="532">
                  <c:v>533</c:v>
                </c:pt>
                <c:pt idx="533">
                  <c:v>534</c:v>
                </c:pt>
                <c:pt idx="534">
                  <c:v>535</c:v>
                </c:pt>
                <c:pt idx="535">
                  <c:v>536</c:v>
                </c:pt>
                <c:pt idx="536">
                  <c:v>537</c:v>
                </c:pt>
                <c:pt idx="537">
                  <c:v>538</c:v>
                </c:pt>
                <c:pt idx="538">
                  <c:v>539</c:v>
                </c:pt>
                <c:pt idx="539">
                  <c:v>540</c:v>
                </c:pt>
                <c:pt idx="540">
                  <c:v>541</c:v>
                </c:pt>
                <c:pt idx="541">
                  <c:v>542</c:v>
                </c:pt>
                <c:pt idx="542">
                  <c:v>543</c:v>
                </c:pt>
                <c:pt idx="543">
                  <c:v>544</c:v>
                </c:pt>
                <c:pt idx="544">
                  <c:v>545</c:v>
                </c:pt>
                <c:pt idx="545">
                  <c:v>546</c:v>
                </c:pt>
                <c:pt idx="546">
                  <c:v>547</c:v>
                </c:pt>
                <c:pt idx="547">
                  <c:v>548</c:v>
                </c:pt>
                <c:pt idx="548">
                  <c:v>549</c:v>
                </c:pt>
                <c:pt idx="549">
                  <c:v>550</c:v>
                </c:pt>
                <c:pt idx="550">
                  <c:v>551</c:v>
                </c:pt>
                <c:pt idx="551">
                  <c:v>552</c:v>
                </c:pt>
                <c:pt idx="552">
                  <c:v>553</c:v>
                </c:pt>
                <c:pt idx="553">
                  <c:v>554</c:v>
                </c:pt>
                <c:pt idx="554">
                  <c:v>555</c:v>
                </c:pt>
                <c:pt idx="555">
                  <c:v>556</c:v>
                </c:pt>
                <c:pt idx="556">
                  <c:v>557</c:v>
                </c:pt>
                <c:pt idx="557">
                  <c:v>558</c:v>
                </c:pt>
                <c:pt idx="558">
                  <c:v>559</c:v>
                </c:pt>
                <c:pt idx="559">
                  <c:v>560</c:v>
                </c:pt>
                <c:pt idx="560">
                  <c:v>561</c:v>
                </c:pt>
                <c:pt idx="561">
                  <c:v>562</c:v>
                </c:pt>
                <c:pt idx="562">
                  <c:v>563</c:v>
                </c:pt>
                <c:pt idx="563">
                  <c:v>564</c:v>
                </c:pt>
                <c:pt idx="564">
                  <c:v>565</c:v>
                </c:pt>
                <c:pt idx="565">
                  <c:v>566</c:v>
                </c:pt>
                <c:pt idx="566">
                  <c:v>567</c:v>
                </c:pt>
                <c:pt idx="567">
                  <c:v>568</c:v>
                </c:pt>
                <c:pt idx="568">
                  <c:v>569</c:v>
                </c:pt>
                <c:pt idx="569">
                  <c:v>570</c:v>
                </c:pt>
                <c:pt idx="570">
                  <c:v>571</c:v>
                </c:pt>
                <c:pt idx="571">
                  <c:v>572</c:v>
                </c:pt>
                <c:pt idx="572">
                  <c:v>573</c:v>
                </c:pt>
                <c:pt idx="573">
                  <c:v>574</c:v>
                </c:pt>
                <c:pt idx="574">
                  <c:v>575</c:v>
                </c:pt>
                <c:pt idx="575">
                  <c:v>576</c:v>
                </c:pt>
                <c:pt idx="576">
                  <c:v>577</c:v>
                </c:pt>
                <c:pt idx="577">
                  <c:v>578</c:v>
                </c:pt>
                <c:pt idx="578">
                  <c:v>579</c:v>
                </c:pt>
                <c:pt idx="579">
                  <c:v>580</c:v>
                </c:pt>
                <c:pt idx="580">
                  <c:v>581</c:v>
                </c:pt>
                <c:pt idx="581">
                  <c:v>582</c:v>
                </c:pt>
                <c:pt idx="582">
                  <c:v>583</c:v>
                </c:pt>
                <c:pt idx="583">
                  <c:v>584</c:v>
                </c:pt>
                <c:pt idx="584">
                  <c:v>585</c:v>
                </c:pt>
                <c:pt idx="585">
                  <c:v>586</c:v>
                </c:pt>
                <c:pt idx="586">
                  <c:v>587</c:v>
                </c:pt>
                <c:pt idx="587">
                  <c:v>588</c:v>
                </c:pt>
                <c:pt idx="588">
                  <c:v>589</c:v>
                </c:pt>
                <c:pt idx="589">
                  <c:v>590</c:v>
                </c:pt>
                <c:pt idx="590">
                  <c:v>591</c:v>
                </c:pt>
                <c:pt idx="591">
                  <c:v>592</c:v>
                </c:pt>
                <c:pt idx="592">
                  <c:v>593</c:v>
                </c:pt>
                <c:pt idx="593">
                  <c:v>594</c:v>
                </c:pt>
                <c:pt idx="594">
                  <c:v>595</c:v>
                </c:pt>
                <c:pt idx="595">
                  <c:v>596</c:v>
                </c:pt>
                <c:pt idx="596">
                  <c:v>597</c:v>
                </c:pt>
                <c:pt idx="597">
                  <c:v>598</c:v>
                </c:pt>
                <c:pt idx="598">
                  <c:v>599</c:v>
                </c:pt>
                <c:pt idx="599">
                  <c:v>600</c:v>
                </c:pt>
                <c:pt idx="600">
                  <c:v>601</c:v>
                </c:pt>
                <c:pt idx="601">
                  <c:v>602</c:v>
                </c:pt>
                <c:pt idx="602">
                  <c:v>603</c:v>
                </c:pt>
                <c:pt idx="603">
                  <c:v>604</c:v>
                </c:pt>
                <c:pt idx="604">
                  <c:v>605</c:v>
                </c:pt>
                <c:pt idx="605">
                  <c:v>606</c:v>
                </c:pt>
                <c:pt idx="606">
                  <c:v>607</c:v>
                </c:pt>
                <c:pt idx="607">
                  <c:v>608</c:v>
                </c:pt>
                <c:pt idx="608">
                  <c:v>609</c:v>
                </c:pt>
                <c:pt idx="609">
                  <c:v>610</c:v>
                </c:pt>
                <c:pt idx="610">
                  <c:v>611</c:v>
                </c:pt>
                <c:pt idx="611">
                  <c:v>612</c:v>
                </c:pt>
                <c:pt idx="612">
                  <c:v>613</c:v>
                </c:pt>
                <c:pt idx="613">
                  <c:v>614</c:v>
                </c:pt>
                <c:pt idx="614">
                  <c:v>615</c:v>
                </c:pt>
                <c:pt idx="615">
                  <c:v>616</c:v>
                </c:pt>
                <c:pt idx="616">
                  <c:v>617</c:v>
                </c:pt>
                <c:pt idx="617">
                  <c:v>618</c:v>
                </c:pt>
                <c:pt idx="618">
                  <c:v>619</c:v>
                </c:pt>
                <c:pt idx="619">
                  <c:v>620</c:v>
                </c:pt>
                <c:pt idx="620">
                  <c:v>621</c:v>
                </c:pt>
                <c:pt idx="621">
                  <c:v>622</c:v>
                </c:pt>
                <c:pt idx="622">
                  <c:v>623</c:v>
                </c:pt>
                <c:pt idx="623">
                  <c:v>624</c:v>
                </c:pt>
                <c:pt idx="624">
                  <c:v>625</c:v>
                </c:pt>
                <c:pt idx="625">
                  <c:v>626</c:v>
                </c:pt>
                <c:pt idx="626">
                  <c:v>627</c:v>
                </c:pt>
                <c:pt idx="627">
                  <c:v>628</c:v>
                </c:pt>
                <c:pt idx="628">
                  <c:v>629</c:v>
                </c:pt>
                <c:pt idx="629">
                  <c:v>630</c:v>
                </c:pt>
                <c:pt idx="630">
                  <c:v>631</c:v>
                </c:pt>
                <c:pt idx="631">
                  <c:v>632</c:v>
                </c:pt>
                <c:pt idx="632">
                  <c:v>633</c:v>
                </c:pt>
                <c:pt idx="633">
                  <c:v>634</c:v>
                </c:pt>
                <c:pt idx="634">
                  <c:v>635</c:v>
                </c:pt>
                <c:pt idx="635">
                  <c:v>636</c:v>
                </c:pt>
                <c:pt idx="636">
                  <c:v>637</c:v>
                </c:pt>
                <c:pt idx="637">
                  <c:v>638</c:v>
                </c:pt>
                <c:pt idx="638">
                  <c:v>639</c:v>
                </c:pt>
                <c:pt idx="639">
                  <c:v>640</c:v>
                </c:pt>
                <c:pt idx="640">
                  <c:v>641</c:v>
                </c:pt>
                <c:pt idx="641">
                  <c:v>642</c:v>
                </c:pt>
                <c:pt idx="642">
                  <c:v>643</c:v>
                </c:pt>
                <c:pt idx="643">
                  <c:v>644</c:v>
                </c:pt>
                <c:pt idx="644">
                  <c:v>645</c:v>
                </c:pt>
                <c:pt idx="645">
                  <c:v>646</c:v>
                </c:pt>
                <c:pt idx="646">
                  <c:v>647</c:v>
                </c:pt>
                <c:pt idx="647">
                  <c:v>648</c:v>
                </c:pt>
                <c:pt idx="648">
                  <c:v>649</c:v>
                </c:pt>
                <c:pt idx="649">
                  <c:v>650</c:v>
                </c:pt>
                <c:pt idx="650">
                  <c:v>651</c:v>
                </c:pt>
                <c:pt idx="651">
                  <c:v>652</c:v>
                </c:pt>
                <c:pt idx="652">
                  <c:v>653</c:v>
                </c:pt>
                <c:pt idx="653">
                  <c:v>654</c:v>
                </c:pt>
                <c:pt idx="654">
                  <c:v>655</c:v>
                </c:pt>
                <c:pt idx="655">
                  <c:v>656</c:v>
                </c:pt>
                <c:pt idx="656">
                  <c:v>657</c:v>
                </c:pt>
                <c:pt idx="657">
                  <c:v>658</c:v>
                </c:pt>
                <c:pt idx="658">
                  <c:v>659</c:v>
                </c:pt>
                <c:pt idx="659">
                  <c:v>660</c:v>
                </c:pt>
                <c:pt idx="660">
                  <c:v>661</c:v>
                </c:pt>
                <c:pt idx="661">
                  <c:v>662</c:v>
                </c:pt>
                <c:pt idx="662">
                  <c:v>663</c:v>
                </c:pt>
                <c:pt idx="663">
                  <c:v>664</c:v>
                </c:pt>
                <c:pt idx="664">
                  <c:v>665</c:v>
                </c:pt>
                <c:pt idx="665">
                  <c:v>666</c:v>
                </c:pt>
                <c:pt idx="666">
                  <c:v>667</c:v>
                </c:pt>
                <c:pt idx="667">
                  <c:v>668</c:v>
                </c:pt>
                <c:pt idx="668">
                  <c:v>669</c:v>
                </c:pt>
                <c:pt idx="669">
                  <c:v>670</c:v>
                </c:pt>
                <c:pt idx="670">
                  <c:v>671</c:v>
                </c:pt>
                <c:pt idx="671">
                  <c:v>672</c:v>
                </c:pt>
                <c:pt idx="672">
                  <c:v>673</c:v>
                </c:pt>
                <c:pt idx="673">
                  <c:v>674</c:v>
                </c:pt>
                <c:pt idx="674">
                  <c:v>675</c:v>
                </c:pt>
                <c:pt idx="675">
                  <c:v>676</c:v>
                </c:pt>
                <c:pt idx="676">
                  <c:v>677</c:v>
                </c:pt>
                <c:pt idx="677">
                  <c:v>678</c:v>
                </c:pt>
                <c:pt idx="678">
                  <c:v>679</c:v>
                </c:pt>
                <c:pt idx="679">
                  <c:v>680</c:v>
                </c:pt>
                <c:pt idx="680">
                  <c:v>681</c:v>
                </c:pt>
                <c:pt idx="681">
                  <c:v>682</c:v>
                </c:pt>
                <c:pt idx="682">
                  <c:v>683</c:v>
                </c:pt>
                <c:pt idx="683">
                  <c:v>684</c:v>
                </c:pt>
                <c:pt idx="684">
                  <c:v>685</c:v>
                </c:pt>
                <c:pt idx="685">
                  <c:v>686</c:v>
                </c:pt>
                <c:pt idx="686">
                  <c:v>687</c:v>
                </c:pt>
                <c:pt idx="687">
                  <c:v>688</c:v>
                </c:pt>
                <c:pt idx="688">
                  <c:v>689</c:v>
                </c:pt>
                <c:pt idx="689">
                  <c:v>690</c:v>
                </c:pt>
                <c:pt idx="690">
                  <c:v>691</c:v>
                </c:pt>
                <c:pt idx="691">
                  <c:v>692</c:v>
                </c:pt>
                <c:pt idx="692">
                  <c:v>693</c:v>
                </c:pt>
                <c:pt idx="693">
                  <c:v>694</c:v>
                </c:pt>
                <c:pt idx="694">
                  <c:v>695</c:v>
                </c:pt>
                <c:pt idx="695">
                  <c:v>696</c:v>
                </c:pt>
                <c:pt idx="696">
                  <c:v>697</c:v>
                </c:pt>
                <c:pt idx="697">
                  <c:v>698</c:v>
                </c:pt>
                <c:pt idx="698">
                  <c:v>699</c:v>
                </c:pt>
                <c:pt idx="699">
                  <c:v>700</c:v>
                </c:pt>
              </c:numCache>
            </c:numRef>
          </c:xVal>
          <c:yVal>
            <c:numRef>
              <c:f>4</c:f>
              <c:numCache>
                <c:formatCode>General</c:formatCode>
                <c:ptCount val="700"/>
                <c:pt idx="0">
                  <c:v>0</c:v>
                </c:pt>
                <c:pt idx="1">
                  <c:v>0</c:v>
                </c:pt>
                <c:pt idx="2">
                  <c:v>0</c:v>
                </c:pt>
                <c:pt idx="3">
                  <c:v>0</c:v>
                </c:pt>
                <c:pt idx="4">
                  <c:v>0</c:v>
                </c:pt>
                <c:pt idx="5">
                  <c:v>0</c:v>
                </c:pt>
                <c:pt idx="6">
                  <c:v>0</c:v>
                </c:pt>
                <c:pt idx="7">
                  <c:v>0</c:v>
                </c:pt>
                <c:pt idx="8">
                  <c:v>0</c:v>
                </c:pt>
                <c:pt idx="9">
                  <c:v>0</c:v>
                </c:pt>
                <c:pt idx="10">
                  <c:v>0</c:v>
                </c:pt>
                <c:pt idx="11">
                  <c:v>1</c:v>
                </c:pt>
                <c:pt idx="12">
                  <c:v>0</c:v>
                </c:pt>
                <c:pt idx="13">
                  <c:v>1</c:v>
                </c:pt>
                <c:pt idx="14">
                  <c:v>0</c:v>
                </c:pt>
                <c:pt idx="15">
                  <c:v>1</c:v>
                </c:pt>
                <c:pt idx="16">
                  <c:v>0</c:v>
                </c:pt>
                <c:pt idx="17">
                  <c:v>0</c:v>
                </c:pt>
                <c:pt idx="18">
                  <c:v>0</c:v>
                </c:pt>
                <c:pt idx="19">
                  <c:v>0</c:v>
                </c:pt>
                <c:pt idx="20">
                  <c:v>0</c:v>
                </c:pt>
                <c:pt idx="21">
                  <c:v>0</c:v>
                </c:pt>
                <c:pt idx="22">
                  <c:v>0</c:v>
                </c:pt>
                <c:pt idx="23">
                  <c:v>0</c:v>
                </c:pt>
                <c:pt idx="24">
                  <c:v>0</c:v>
                </c:pt>
                <c:pt idx="25">
                  <c:v>0</c:v>
                </c:pt>
                <c:pt idx="26">
                  <c:v>0</c:v>
                </c:pt>
                <c:pt idx="27">
                  <c:v>0</c:v>
                </c:pt>
                <c:pt idx="28">
                  <c:v>1</c:v>
                </c:pt>
                <c:pt idx="29">
                  <c:v>1</c:v>
                </c:pt>
                <c:pt idx="30">
                  <c:v>4</c:v>
                </c:pt>
                <c:pt idx="31">
                  <c:v>5</c:v>
                </c:pt>
                <c:pt idx="32">
                  <c:v>5</c:v>
                </c:pt>
                <c:pt idx="33">
                  <c:v>3</c:v>
                </c:pt>
                <c:pt idx="34">
                  <c:v>12</c:v>
                </c:pt>
                <c:pt idx="35">
                  <c:v>14</c:v>
                </c:pt>
                <c:pt idx="36">
                  <c:v>21</c:v>
                </c:pt>
                <c:pt idx="37">
                  <c:v>23</c:v>
                </c:pt>
                <c:pt idx="38">
                  <c:v>39</c:v>
                </c:pt>
                <c:pt idx="39">
                  <c:v>60</c:v>
                </c:pt>
                <c:pt idx="40">
                  <c:v>82</c:v>
                </c:pt>
                <c:pt idx="41">
                  <c:v>113</c:v>
                </c:pt>
                <c:pt idx="42">
                  <c:v>152</c:v>
                </c:pt>
                <c:pt idx="43">
                  <c:v>199</c:v>
                </c:pt>
                <c:pt idx="44">
                  <c:v>221</c:v>
                </c:pt>
                <c:pt idx="45">
                  <c:v>340</c:v>
                </c:pt>
                <c:pt idx="46">
                  <c:v>418</c:v>
                </c:pt>
                <c:pt idx="47">
                  <c:v>445</c:v>
                </c:pt>
                <c:pt idx="48">
                  <c:v>518</c:v>
                </c:pt>
                <c:pt idx="49">
                  <c:v>506</c:v>
                </c:pt>
                <c:pt idx="50">
                  <c:v>361</c:v>
                </c:pt>
                <c:pt idx="51">
                  <c:v>272</c:v>
                </c:pt>
                <c:pt idx="52">
                  <c:v>238</c:v>
                </c:pt>
                <c:pt idx="53">
                  <c:v>216</c:v>
                </c:pt>
                <c:pt idx="54">
                  <c:v>186</c:v>
                </c:pt>
                <c:pt idx="55">
                  <c:v>182</c:v>
                </c:pt>
                <c:pt idx="56">
                  <c:v>144</c:v>
                </c:pt>
                <c:pt idx="57">
                  <c:v>131</c:v>
                </c:pt>
                <c:pt idx="58">
                  <c:v>127</c:v>
                </c:pt>
                <c:pt idx="59">
                  <c:v>118</c:v>
                </c:pt>
                <c:pt idx="60">
                  <c:v>132</c:v>
                </c:pt>
                <c:pt idx="61">
                  <c:v>158</c:v>
                </c:pt>
                <c:pt idx="62">
                  <c:v>116</c:v>
                </c:pt>
                <c:pt idx="63">
                  <c:v>129</c:v>
                </c:pt>
                <c:pt idx="64">
                  <c:v>141</c:v>
                </c:pt>
                <c:pt idx="65">
                  <c:v>118</c:v>
                </c:pt>
                <c:pt idx="66">
                  <c:v>125</c:v>
                </c:pt>
                <c:pt idx="67">
                  <c:v>142</c:v>
                </c:pt>
                <c:pt idx="68">
                  <c:v>111</c:v>
                </c:pt>
                <c:pt idx="69">
                  <c:v>125</c:v>
                </c:pt>
                <c:pt idx="70">
                  <c:v>106</c:v>
                </c:pt>
                <c:pt idx="71">
                  <c:v>120</c:v>
                </c:pt>
                <c:pt idx="72">
                  <c:v>93</c:v>
                </c:pt>
                <c:pt idx="73">
                  <c:v>103</c:v>
                </c:pt>
                <c:pt idx="74">
                  <c:v>107</c:v>
                </c:pt>
                <c:pt idx="75">
                  <c:v>81</c:v>
                </c:pt>
                <c:pt idx="76">
                  <c:v>76</c:v>
                </c:pt>
                <c:pt idx="77">
                  <c:v>70</c:v>
                </c:pt>
                <c:pt idx="78">
                  <c:v>82</c:v>
                </c:pt>
                <c:pt idx="79">
                  <c:v>74</c:v>
                </c:pt>
                <c:pt idx="80">
                  <c:v>69</c:v>
                </c:pt>
                <c:pt idx="81">
                  <c:v>57</c:v>
                </c:pt>
                <c:pt idx="82">
                  <c:v>68</c:v>
                </c:pt>
                <c:pt idx="83">
                  <c:v>68</c:v>
                </c:pt>
                <c:pt idx="84">
                  <c:v>50</c:v>
                </c:pt>
                <c:pt idx="85">
                  <c:v>44</c:v>
                </c:pt>
                <c:pt idx="86">
                  <c:v>47</c:v>
                </c:pt>
                <c:pt idx="87">
                  <c:v>42</c:v>
                </c:pt>
                <c:pt idx="88">
                  <c:v>38</c:v>
                </c:pt>
                <c:pt idx="89">
                  <c:v>35</c:v>
                </c:pt>
                <c:pt idx="90">
                  <c:v>28</c:v>
                </c:pt>
                <c:pt idx="91">
                  <c:v>51</c:v>
                </c:pt>
                <c:pt idx="92">
                  <c:v>33</c:v>
                </c:pt>
                <c:pt idx="93">
                  <c:v>27</c:v>
                </c:pt>
                <c:pt idx="94">
                  <c:v>32</c:v>
                </c:pt>
                <c:pt idx="95">
                  <c:v>25</c:v>
                </c:pt>
                <c:pt idx="96">
                  <c:v>28</c:v>
                </c:pt>
                <c:pt idx="97">
                  <c:v>29</c:v>
                </c:pt>
                <c:pt idx="98">
                  <c:v>25</c:v>
                </c:pt>
                <c:pt idx="99">
                  <c:v>24</c:v>
                </c:pt>
                <c:pt idx="100">
                  <c:v>33</c:v>
                </c:pt>
                <c:pt idx="101">
                  <c:v>23</c:v>
                </c:pt>
                <c:pt idx="102">
                  <c:v>18</c:v>
                </c:pt>
                <c:pt idx="103">
                  <c:v>21</c:v>
                </c:pt>
                <c:pt idx="104">
                  <c:v>20</c:v>
                </c:pt>
                <c:pt idx="105">
                  <c:v>20</c:v>
                </c:pt>
                <c:pt idx="106">
                  <c:v>23</c:v>
                </c:pt>
                <c:pt idx="107">
                  <c:v>25</c:v>
                </c:pt>
                <c:pt idx="108">
                  <c:v>22</c:v>
                </c:pt>
                <c:pt idx="109">
                  <c:v>24</c:v>
                </c:pt>
                <c:pt idx="110">
                  <c:v>13</c:v>
                </c:pt>
                <c:pt idx="111">
                  <c:v>11</c:v>
                </c:pt>
                <c:pt idx="112">
                  <c:v>16</c:v>
                </c:pt>
                <c:pt idx="113">
                  <c:v>19</c:v>
                </c:pt>
                <c:pt idx="114">
                  <c:v>13</c:v>
                </c:pt>
                <c:pt idx="115">
                  <c:v>10</c:v>
                </c:pt>
                <c:pt idx="116">
                  <c:v>10</c:v>
                </c:pt>
                <c:pt idx="117">
                  <c:v>15</c:v>
                </c:pt>
                <c:pt idx="118">
                  <c:v>7</c:v>
                </c:pt>
                <c:pt idx="119">
                  <c:v>10</c:v>
                </c:pt>
                <c:pt idx="120">
                  <c:v>12</c:v>
                </c:pt>
                <c:pt idx="121">
                  <c:v>7</c:v>
                </c:pt>
                <c:pt idx="122">
                  <c:v>5</c:v>
                </c:pt>
                <c:pt idx="123">
                  <c:v>7</c:v>
                </c:pt>
                <c:pt idx="124">
                  <c:v>6</c:v>
                </c:pt>
                <c:pt idx="125">
                  <c:v>7</c:v>
                </c:pt>
                <c:pt idx="126">
                  <c:v>12</c:v>
                </c:pt>
                <c:pt idx="127">
                  <c:v>7</c:v>
                </c:pt>
                <c:pt idx="128">
                  <c:v>6</c:v>
                </c:pt>
                <c:pt idx="129">
                  <c:v>6</c:v>
                </c:pt>
                <c:pt idx="130">
                  <c:v>6</c:v>
                </c:pt>
                <c:pt idx="131">
                  <c:v>5</c:v>
                </c:pt>
                <c:pt idx="132">
                  <c:v>5</c:v>
                </c:pt>
                <c:pt idx="133">
                  <c:v>1</c:v>
                </c:pt>
                <c:pt idx="134">
                  <c:v>4</c:v>
                </c:pt>
                <c:pt idx="135">
                  <c:v>2</c:v>
                </c:pt>
                <c:pt idx="136">
                  <c:v>3</c:v>
                </c:pt>
                <c:pt idx="137">
                  <c:v>1</c:v>
                </c:pt>
                <c:pt idx="138">
                  <c:v>11</c:v>
                </c:pt>
                <c:pt idx="139">
                  <c:v>4</c:v>
                </c:pt>
                <c:pt idx="140">
                  <c:v>3</c:v>
                </c:pt>
                <c:pt idx="141">
                  <c:v>5</c:v>
                </c:pt>
                <c:pt idx="142">
                  <c:v>1</c:v>
                </c:pt>
                <c:pt idx="143">
                  <c:v>7</c:v>
                </c:pt>
                <c:pt idx="144">
                  <c:v>5</c:v>
                </c:pt>
                <c:pt idx="145">
                  <c:v>3</c:v>
                </c:pt>
                <c:pt idx="146">
                  <c:v>2</c:v>
                </c:pt>
                <c:pt idx="147">
                  <c:v>5</c:v>
                </c:pt>
                <c:pt idx="148">
                  <c:v>1</c:v>
                </c:pt>
                <c:pt idx="149">
                  <c:v>5</c:v>
                </c:pt>
                <c:pt idx="150">
                  <c:v>5</c:v>
                </c:pt>
                <c:pt idx="151">
                  <c:v>5</c:v>
                </c:pt>
                <c:pt idx="152">
                  <c:v>3</c:v>
                </c:pt>
                <c:pt idx="153">
                  <c:v>5</c:v>
                </c:pt>
                <c:pt idx="154">
                  <c:v>5</c:v>
                </c:pt>
                <c:pt idx="155">
                  <c:v>3</c:v>
                </c:pt>
                <c:pt idx="156">
                  <c:v>5</c:v>
                </c:pt>
                <c:pt idx="157">
                  <c:v>4</c:v>
                </c:pt>
                <c:pt idx="158">
                  <c:v>3</c:v>
                </c:pt>
                <c:pt idx="159">
                  <c:v>1</c:v>
                </c:pt>
                <c:pt idx="160">
                  <c:v>0</c:v>
                </c:pt>
                <c:pt idx="161">
                  <c:v>1</c:v>
                </c:pt>
                <c:pt idx="162">
                  <c:v>1</c:v>
                </c:pt>
                <c:pt idx="163">
                  <c:v>1</c:v>
                </c:pt>
                <c:pt idx="164">
                  <c:v>3</c:v>
                </c:pt>
                <c:pt idx="165">
                  <c:v>1</c:v>
                </c:pt>
                <c:pt idx="166">
                  <c:v>2</c:v>
                </c:pt>
                <c:pt idx="167">
                  <c:v>3</c:v>
                </c:pt>
                <c:pt idx="168">
                  <c:v>1</c:v>
                </c:pt>
                <c:pt idx="169">
                  <c:v>0</c:v>
                </c:pt>
                <c:pt idx="170">
                  <c:v>0</c:v>
                </c:pt>
                <c:pt idx="171">
                  <c:v>1</c:v>
                </c:pt>
                <c:pt idx="172">
                  <c:v>2</c:v>
                </c:pt>
                <c:pt idx="173">
                  <c:v>2</c:v>
                </c:pt>
                <c:pt idx="174">
                  <c:v>0</c:v>
                </c:pt>
                <c:pt idx="175">
                  <c:v>1</c:v>
                </c:pt>
                <c:pt idx="176">
                  <c:v>4</c:v>
                </c:pt>
                <c:pt idx="177">
                  <c:v>2</c:v>
                </c:pt>
                <c:pt idx="178">
                  <c:v>3</c:v>
                </c:pt>
                <c:pt idx="179">
                  <c:v>2</c:v>
                </c:pt>
                <c:pt idx="180">
                  <c:v>1</c:v>
                </c:pt>
                <c:pt idx="181">
                  <c:v>2</c:v>
                </c:pt>
                <c:pt idx="182">
                  <c:v>2</c:v>
                </c:pt>
                <c:pt idx="183">
                  <c:v>1</c:v>
                </c:pt>
                <c:pt idx="184">
                  <c:v>1</c:v>
                </c:pt>
                <c:pt idx="185">
                  <c:v>1</c:v>
                </c:pt>
                <c:pt idx="186">
                  <c:v>0</c:v>
                </c:pt>
                <c:pt idx="187">
                  <c:v>0</c:v>
                </c:pt>
                <c:pt idx="188">
                  <c:v>2</c:v>
                </c:pt>
                <c:pt idx="189">
                  <c:v>0</c:v>
                </c:pt>
                <c:pt idx="190">
                  <c:v>1</c:v>
                </c:pt>
                <c:pt idx="191">
                  <c:v>0</c:v>
                </c:pt>
                <c:pt idx="192">
                  <c:v>2</c:v>
                </c:pt>
                <c:pt idx="193">
                  <c:v>0</c:v>
                </c:pt>
                <c:pt idx="194">
                  <c:v>0</c:v>
                </c:pt>
                <c:pt idx="195">
                  <c:v>0</c:v>
                </c:pt>
                <c:pt idx="196">
                  <c:v>0</c:v>
                </c:pt>
                <c:pt idx="197">
                  <c:v>0</c:v>
                </c:pt>
                <c:pt idx="198">
                  <c:v>1</c:v>
                </c:pt>
                <c:pt idx="199">
                  <c:v>0</c:v>
                </c:pt>
                <c:pt idx="200">
                  <c:v>0</c:v>
                </c:pt>
                <c:pt idx="201">
                  <c:v>2</c:v>
                </c:pt>
                <c:pt idx="202">
                  <c:v>2</c:v>
                </c:pt>
                <c:pt idx="203">
                  <c:v>0</c:v>
                </c:pt>
                <c:pt idx="204">
                  <c:v>2</c:v>
                </c:pt>
                <c:pt idx="205">
                  <c:v>1</c:v>
                </c:pt>
                <c:pt idx="206">
                  <c:v>1</c:v>
                </c:pt>
                <c:pt idx="207">
                  <c:v>0</c:v>
                </c:pt>
                <c:pt idx="208">
                  <c:v>1</c:v>
                </c:pt>
                <c:pt idx="209">
                  <c:v>1</c:v>
                </c:pt>
                <c:pt idx="210">
                  <c:v>4</c:v>
                </c:pt>
                <c:pt idx="211">
                  <c:v>0</c:v>
                </c:pt>
                <c:pt idx="212">
                  <c:v>1</c:v>
                </c:pt>
                <c:pt idx="213">
                  <c:v>0</c:v>
                </c:pt>
                <c:pt idx="214">
                  <c:v>0</c:v>
                </c:pt>
                <c:pt idx="215">
                  <c:v>2</c:v>
                </c:pt>
                <c:pt idx="216">
                  <c:v>0</c:v>
                </c:pt>
                <c:pt idx="217">
                  <c:v>1</c:v>
                </c:pt>
                <c:pt idx="218">
                  <c:v>0</c:v>
                </c:pt>
                <c:pt idx="219">
                  <c:v>0</c:v>
                </c:pt>
                <c:pt idx="220">
                  <c:v>0</c:v>
                </c:pt>
                <c:pt idx="221">
                  <c:v>0</c:v>
                </c:pt>
                <c:pt idx="222">
                  <c:v>1</c:v>
                </c:pt>
                <c:pt idx="223">
                  <c:v>0</c:v>
                </c:pt>
                <c:pt idx="224">
                  <c:v>1</c:v>
                </c:pt>
                <c:pt idx="225">
                  <c:v>0</c:v>
                </c:pt>
                <c:pt idx="226">
                  <c:v>0</c:v>
                </c:pt>
                <c:pt idx="227">
                  <c:v>1</c:v>
                </c:pt>
                <c:pt idx="228">
                  <c:v>0</c:v>
                </c:pt>
                <c:pt idx="229">
                  <c:v>0</c:v>
                </c:pt>
                <c:pt idx="230">
                  <c:v>0</c:v>
                </c:pt>
                <c:pt idx="231">
                  <c:v>0</c:v>
                </c:pt>
                <c:pt idx="232">
                  <c:v>1</c:v>
                </c:pt>
                <c:pt idx="233">
                  <c:v>1</c:v>
                </c:pt>
                <c:pt idx="234">
                  <c:v>0</c:v>
                </c:pt>
                <c:pt idx="235">
                  <c:v>1</c:v>
                </c:pt>
                <c:pt idx="236">
                  <c:v>0</c:v>
                </c:pt>
                <c:pt idx="237">
                  <c:v>1</c:v>
                </c:pt>
                <c:pt idx="238">
                  <c:v>1</c:v>
                </c:pt>
                <c:pt idx="239">
                  <c:v>0</c:v>
                </c:pt>
                <c:pt idx="240">
                  <c:v>1</c:v>
                </c:pt>
                <c:pt idx="241">
                  <c:v>0</c:v>
                </c:pt>
                <c:pt idx="242">
                  <c:v>0</c:v>
                </c:pt>
                <c:pt idx="243">
                  <c:v>2</c:v>
                </c:pt>
                <c:pt idx="244">
                  <c:v>4</c:v>
                </c:pt>
                <c:pt idx="245">
                  <c:v>0</c:v>
                </c:pt>
                <c:pt idx="246">
                  <c:v>0</c:v>
                </c:pt>
                <c:pt idx="247">
                  <c:v>0</c:v>
                </c:pt>
                <c:pt idx="248">
                  <c:v>0</c:v>
                </c:pt>
                <c:pt idx="249">
                  <c:v>0</c:v>
                </c:pt>
                <c:pt idx="250">
                  <c:v>1</c:v>
                </c:pt>
                <c:pt idx="251">
                  <c:v>0</c:v>
                </c:pt>
                <c:pt idx="252">
                  <c:v>0</c:v>
                </c:pt>
                <c:pt idx="253">
                  <c:v>0</c:v>
                </c:pt>
                <c:pt idx="254">
                  <c:v>1</c:v>
                </c:pt>
                <c:pt idx="255">
                  <c:v>1</c:v>
                </c:pt>
                <c:pt idx="256">
                  <c:v>0</c:v>
                </c:pt>
                <c:pt idx="257">
                  <c:v>0</c:v>
                </c:pt>
                <c:pt idx="258">
                  <c:v>2</c:v>
                </c:pt>
                <c:pt idx="259">
                  <c:v>1</c:v>
                </c:pt>
                <c:pt idx="260">
                  <c:v>1</c:v>
                </c:pt>
                <c:pt idx="261">
                  <c:v>0</c:v>
                </c:pt>
                <c:pt idx="262">
                  <c:v>1</c:v>
                </c:pt>
                <c:pt idx="263">
                  <c:v>0</c:v>
                </c:pt>
                <c:pt idx="264">
                  <c:v>0</c:v>
                </c:pt>
                <c:pt idx="265">
                  <c:v>0</c:v>
                </c:pt>
                <c:pt idx="266">
                  <c:v>0</c:v>
                </c:pt>
                <c:pt idx="267">
                  <c:v>0</c:v>
                </c:pt>
                <c:pt idx="268">
                  <c:v>0</c:v>
                </c:pt>
                <c:pt idx="269">
                  <c:v>0</c:v>
                </c:pt>
                <c:pt idx="270">
                  <c:v>0</c:v>
                </c:pt>
                <c:pt idx="271">
                  <c:v>1</c:v>
                </c:pt>
                <c:pt idx="272">
                  <c:v>1</c:v>
                </c:pt>
                <c:pt idx="273">
                  <c:v>0</c:v>
                </c:pt>
                <c:pt idx="274">
                  <c:v>0</c:v>
                </c:pt>
                <c:pt idx="275">
                  <c:v>1</c:v>
                </c:pt>
                <c:pt idx="276">
                  <c:v>0</c:v>
                </c:pt>
                <c:pt idx="277">
                  <c:v>0</c:v>
                </c:pt>
                <c:pt idx="278">
                  <c:v>0</c:v>
                </c:pt>
                <c:pt idx="279">
                  <c:v>0</c:v>
                </c:pt>
                <c:pt idx="280">
                  <c:v>0</c:v>
                </c:pt>
                <c:pt idx="281">
                  <c:v>0</c:v>
                </c:pt>
                <c:pt idx="282">
                  <c:v>0</c:v>
                </c:pt>
                <c:pt idx="283">
                  <c:v>0</c:v>
                </c:pt>
                <c:pt idx="284">
                  <c:v>1</c:v>
                </c:pt>
                <c:pt idx="285">
                  <c:v>0</c:v>
                </c:pt>
                <c:pt idx="286">
                  <c:v>0</c:v>
                </c:pt>
                <c:pt idx="287">
                  <c:v>0</c:v>
                </c:pt>
                <c:pt idx="288">
                  <c:v>2</c:v>
                </c:pt>
                <c:pt idx="289">
                  <c:v>0</c:v>
                </c:pt>
                <c:pt idx="290">
                  <c:v>0</c:v>
                </c:pt>
                <c:pt idx="291">
                  <c:v>0</c:v>
                </c:pt>
                <c:pt idx="292">
                  <c:v>0</c:v>
                </c:pt>
                <c:pt idx="293">
                  <c:v>0</c:v>
                </c:pt>
                <c:pt idx="294">
                  <c:v>0</c:v>
                </c:pt>
                <c:pt idx="295">
                  <c:v>0</c:v>
                </c:pt>
                <c:pt idx="296">
                  <c:v>1</c:v>
                </c:pt>
                <c:pt idx="297">
                  <c:v>0</c:v>
                </c:pt>
                <c:pt idx="298">
                  <c:v>0</c:v>
                </c:pt>
                <c:pt idx="299">
                  <c:v>1</c:v>
                </c:pt>
                <c:pt idx="300">
                  <c:v>0</c:v>
                </c:pt>
                <c:pt idx="301">
                  <c:v>0</c:v>
                </c:pt>
                <c:pt idx="302">
                  <c:v>1</c:v>
                </c:pt>
                <c:pt idx="303">
                  <c:v>0</c:v>
                </c:pt>
                <c:pt idx="304">
                  <c:v>1</c:v>
                </c:pt>
                <c:pt idx="305">
                  <c:v>0</c:v>
                </c:pt>
                <c:pt idx="306">
                  <c:v>1</c:v>
                </c:pt>
                <c:pt idx="307">
                  <c:v>0</c:v>
                </c:pt>
                <c:pt idx="308">
                  <c:v>0</c:v>
                </c:pt>
                <c:pt idx="309">
                  <c:v>1</c:v>
                </c:pt>
                <c:pt idx="310">
                  <c:v>1</c:v>
                </c:pt>
                <c:pt idx="311">
                  <c:v>3</c:v>
                </c:pt>
                <c:pt idx="312">
                  <c:v>2</c:v>
                </c:pt>
                <c:pt idx="313">
                  <c:v>1</c:v>
                </c:pt>
                <c:pt idx="314">
                  <c:v>0</c:v>
                </c:pt>
                <c:pt idx="315">
                  <c:v>0</c:v>
                </c:pt>
                <c:pt idx="316">
                  <c:v>0</c:v>
                </c:pt>
                <c:pt idx="317">
                  <c:v>1</c:v>
                </c:pt>
                <c:pt idx="318">
                  <c:v>1</c:v>
                </c:pt>
                <c:pt idx="319">
                  <c:v>0</c:v>
                </c:pt>
                <c:pt idx="320">
                  <c:v>0</c:v>
                </c:pt>
                <c:pt idx="321">
                  <c:v>0</c:v>
                </c:pt>
                <c:pt idx="322">
                  <c:v>0</c:v>
                </c:pt>
                <c:pt idx="323">
                  <c:v>1</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1</c:v>
                </c:pt>
                <c:pt idx="338">
                  <c:v>1</c:v>
                </c:pt>
                <c:pt idx="339">
                  <c:v>0</c:v>
                </c:pt>
                <c:pt idx="340">
                  <c:v>0</c:v>
                </c:pt>
                <c:pt idx="341">
                  <c:v>0</c:v>
                </c:pt>
                <c:pt idx="342">
                  <c:v>0</c:v>
                </c:pt>
                <c:pt idx="343">
                  <c:v>0</c:v>
                </c:pt>
                <c:pt idx="344">
                  <c:v>0</c:v>
                </c:pt>
                <c:pt idx="345">
                  <c:v>2</c:v>
                </c:pt>
                <c:pt idx="346">
                  <c:v>0</c:v>
                </c:pt>
                <c:pt idx="347">
                  <c:v>0</c:v>
                </c:pt>
                <c:pt idx="348">
                  <c:v>0</c:v>
                </c:pt>
                <c:pt idx="349">
                  <c:v>1</c:v>
                </c:pt>
                <c:pt idx="350">
                  <c:v>0</c:v>
                </c:pt>
                <c:pt idx="351">
                  <c:v>1</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1</c:v>
                </c:pt>
                <c:pt idx="396">
                  <c:v>2</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1</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1</c:v>
                </c:pt>
                <c:pt idx="462">
                  <c:v>0</c:v>
                </c:pt>
                <c:pt idx="463">
                  <c:v>0</c:v>
                </c:pt>
                <c:pt idx="464">
                  <c:v>1</c:v>
                </c:pt>
                <c:pt idx="465">
                  <c:v>0</c:v>
                </c:pt>
                <c:pt idx="466">
                  <c:v>0</c:v>
                </c:pt>
                <c:pt idx="467">
                  <c:v>1</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numCache>
            </c:numRef>
          </c:yVal>
          <c:smooth val="0"/>
        </c:ser>
        <c:axId val="25732907"/>
        <c:axId val="97693036"/>
      </c:scatterChart>
      <c:valAx>
        <c:axId val="25732907"/>
        <c:scaling>
          <c:orientation val="minMax"/>
          <c:max val="200"/>
          <c:min val="0"/>
        </c:scaling>
        <c:delete val="0"/>
        <c:axPos val="b"/>
        <c:numFmt formatCode="General" sourceLinked="0"/>
        <c:majorTickMark val="out"/>
        <c:minorTickMark val="none"/>
        <c:tickLblPos val="nextTo"/>
        <c:spPr>
          <a:ln w="19080">
            <a:solidFill>
              <a:srgbClr val="000000"/>
            </a:solidFill>
            <a:round/>
          </a:ln>
        </c:spPr>
        <c:txPr>
          <a:bodyPr/>
          <a:lstStyle/>
          <a:p>
            <a:pPr>
              <a:defRPr b="0" sz="1400" spc="-1" strike="noStrike">
                <a:solidFill>
                  <a:srgbClr val="000000"/>
                </a:solidFill>
                <a:latin typeface="Calibri"/>
              </a:defRPr>
            </a:pPr>
          </a:p>
        </c:txPr>
        <c:crossAx val="97693036"/>
        <c:crosses val="autoZero"/>
        <c:crossBetween val="midCat"/>
      </c:valAx>
      <c:valAx>
        <c:axId val="97693036"/>
        <c:scaling>
          <c:orientation val="minMax"/>
          <c:max val="300"/>
          <c:min val="0"/>
        </c:scaling>
        <c:delete val="0"/>
        <c:axPos val="l"/>
        <c:numFmt formatCode="General" sourceLinked="0"/>
        <c:majorTickMark val="out"/>
        <c:minorTickMark val="none"/>
        <c:tickLblPos val="nextTo"/>
        <c:spPr>
          <a:ln w="19080">
            <a:solidFill>
              <a:srgbClr val="000000"/>
            </a:solidFill>
            <a:round/>
          </a:ln>
        </c:spPr>
        <c:txPr>
          <a:bodyPr/>
          <a:lstStyle/>
          <a:p>
            <a:pPr>
              <a:defRPr b="0" sz="1400" spc="-1" strike="noStrike">
                <a:solidFill>
                  <a:srgbClr val="000000"/>
                </a:solidFill>
                <a:latin typeface="Calibri"/>
              </a:defRPr>
            </a:pPr>
          </a:p>
        </c:txPr>
        <c:crossAx val="25732907"/>
        <c:crosses val="autoZero"/>
        <c:crossBetween val="midCat"/>
      </c:valAx>
      <c:spPr>
        <a:solidFill>
          <a:srgbClr val="ffffff"/>
        </a:solidFill>
        <a:ln w="19080">
          <a:solidFill>
            <a:srgbClr val="000000"/>
          </a:solidFill>
          <a:round/>
        </a:ln>
      </c:spPr>
    </c:plotArea>
    <c:plotVisOnly val="1"/>
    <c:dispBlanksAs val="gap"/>
  </c:chart>
  <c:spPr>
    <a:noFill/>
    <a:ln>
      <a:noFill/>
    </a:ln>
  </c:spPr>
</c:chartSpace>
</file>

<file path=ppt/charts/chart4.xml><?xml version="1.0" encoding="utf-8"?>
<c:chartSpace xmlns:c="http://schemas.openxmlformats.org/drawingml/2006/chart" xmlns:a="http://schemas.openxmlformats.org/drawingml/2006/main" xmlns:r="http://schemas.openxmlformats.org/officeDocument/2006/relationships">
  <c:lang val="en-US"/>
  <c:roundedCorners val="0"/>
  <c:chart>
    <c:plotArea>
      <c:scatterChart>
        <c:scatterStyle val="lineMarker"/>
        <c:varyColors val="0"/>
        <c:ser>
          <c:idx val="0"/>
          <c:order val="0"/>
          <c:tx>
            <c:strRef>
              <c:f>label 1</c:f>
              <c:strCache>
                <c:ptCount val="1"/>
                <c:pt idx="0">
                  <c:v/>
                </c:pt>
              </c:strCache>
            </c:strRef>
          </c:tx>
          <c:spPr>
            <a:solidFill>
              <a:srgbClr val="000000"/>
            </a:solidFill>
            <a:ln w="12600">
              <a:solidFill>
                <a:srgbClr val="000000"/>
              </a:solidFill>
              <a:round/>
            </a:ln>
          </c:spPr>
          <c:marker>
            <c:symbol val="circle"/>
            <c:size val="3"/>
            <c:spPr>
              <a:solidFill>
                <a:srgbClr val="000000"/>
              </a:solidFill>
            </c:spPr>
          </c:marker>
          <c:dLbls>
            <c:numFmt formatCode="General" sourceLinked="1"/>
            <c:dLblPos val="r"/>
            <c:showLegendKey val="0"/>
            <c:showVal val="0"/>
            <c:showCatName val="0"/>
            <c:showSerName val="0"/>
            <c:showPercent val="0"/>
            <c:showLeaderLines val="0"/>
          </c:dLbls>
          <c:xVal>
            <c:numRef>
              <c:f>1</c:f>
              <c:numCache>
                <c:formatCode>General</c:formatCode>
                <c:ptCount val="111"/>
                <c:pt idx="0">
                  <c:v>2006.458</c:v>
                </c:pt>
                <c:pt idx="1">
                  <c:v>2006.542</c:v>
                </c:pt>
                <c:pt idx="2">
                  <c:v>2006.625</c:v>
                </c:pt>
                <c:pt idx="3">
                  <c:v>2006.708</c:v>
                </c:pt>
                <c:pt idx="4">
                  <c:v>2006.792</c:v>
                </c:pt>
                <c:pt idx="5">
                  <c:v>2006.875</c:v>
                </c:pt>
                <c:pt idx="6">
                  <c:v>2006.958</c:v>
                </c:pt>
                <c:pt idx="7">
                  <c:v>2007.042</c:v>
                </c:pt>
                <c:pt idx="8">
                  <c:v>2007.125</c:v>
                </c:pt>
                <c:pt idx="9">
                  <c:v>2007.208</c:v>
                </c:pt>
                <c:pt idx="10">
                  <c:v>2007.292</c:v>
                </c:pt>
                <c:pt idx="11">
                  <c:v>2007.375</c:v>
                </c:pt>
                <c:pt idx="12">
                  <c:v>2007.458</c:v>
                </c:pt>
                <c:pt idx="13">
                  <c:v>2007.542</c:v>
                </c:pt>
                <c:pt idx="14">
                  <c:v>2007.625</c:v>
                </c:pt>
                <c:pt idx="15">
                  <c:v>2007.708</c:v>
                </c:pt>
                <c:pt idx="16">
                  <c:v>2007.792</c:v>
                </c:pt>
                <c:pt idx="17">
                  <c:v>2007.875</c:v>
                </c:pt>
                <c:pt idx="18">
                  <c:v>2007.958</c:v>
                </c:pt>
                <c:pt idx="19">
                  <c:v>2008.042</c:v>
                </c:pt>
                <c:pt idx="20">
                  <c:v>2008.125</c:v>
                </c:pt>
                <c:pt idx="21">
                  <c:v>2008.208</c:v>
                </c:pt>
                <c:pt idx="22">
                  <c:v>2008.292</c:v>
                </c:pt>
                <c:pt idx="23">
                  <c:v>2008.375</c:v>
                </c:pt>
                <c:pt idx="24">
                  <c:v>2008.458</c:v>
                </c:pt>
                <c:pt idx="25">
                  <c:v>2008.542</c:v>
                </c:pt>
                <c:pt idx="26">
                  <c:v>2008.625</c:v>
                </c:pt>
                <c:pt idx="27">
                  <c:v>2008.708</c:v>
                </c:pt>
                <c:pt idx="28">
                  <c:v>2008.792</c:v>
                </c:pt>
                <c:pt idx="29">
                  <c:v>2008.875</c:v>
                </c:pt>
                <c:pt idx="30">
                  <c:v>2008.958</c:v>
                </c:pt>
                <c:pt idx="31">
                  <c:v>2009.042</c:v>
                </c:pt>
                <c:pt idx="32">
                  <c:v>2009.125</c:v>
                </c:pt>
                <c:pt idx="33">
                  <c:v>2009.208</c:v>
                </c:pt>
                <c:pt idx="34">
                  <c:v>2009.292</c:v>
                </c:pt>
                <c:pt idx="35">
                  <c:v>2009.375</c:v>
                </c:pt>
                <c:pt idx="36">
                  <c:v>2009.458</c:v>
                </c:pt>
                <c:pt idx="37">
                  <c:v>2009.542</c:v>
                </c:pt>
                <c:pt idx="38">
                  <c:v>2009.625</c:v>
                </c:pt>
                <c:pt idx="39">
                  <c:v>2009.708</c:v>
                </c:pt>
                <c:pt idx="40">
                  <c:v>2009.792</c:v>
                </c:pt>
                <c:pt idx="41">
                  <c:v>2009.875</c:v>
                </c:pt>
                <c:pt idx="42">
                  <c:v>2009.958</c:v>
                </c:pt>
                <c:pt idx="43">
                  <c:v>2010.042</c:v>
                </c:pt>
                <c:pt idx="44">
                  <c:v>2010.125</c:v>
                </c:pt>
                <c:pt idx="45">
                  <c:v>2010.208</c:v>
                </c:pt>
                <c:pt idx="46">
                  <c:v>2010.292</c:v>
                </c:pt>
                <c:pt idx="47">
                  <c:v>2010.375</c:v>
                </c:pt>
                <c:pt idx="48">
                  <c:v>2010.458</c:v>
                </c:pt>
                <c:pt idx="49">
                  <c:v>2010.542</c:v>
                </c:pt>
                <c:pt idx="50">
                  <c:v>2010.625</c:v>
                </c:pt>
                <c:pt idx="51">
                  <c:v>2010.708</c:v>
                </c:pt>
                <c:pt idx="52">
                  <c:v>2010.792</c:v>
                </c:pt>
                <c:pt idx="53">
                  <c:v>2010.875</c:v>
                </c:pt>
                <c:pt idx="54">
                  <c:v>2010.958</c:v>
                </c:pt>
                <c:pt idx="55">
                  <c:v>2011.042</c:v>
                </c:pt>
                <c:pt idx="56">
                  <c:v>2011.125</c:v>
                </c:pt>
                <c:pt idx="57">
                  <c:v>2011.208</c:v>
                </c:pt>
                <c:pt idx="58">
                  <c:v>2011.292</c:v>
                </c:pt>
                <c:pt idx="59">
                  <c:v>2011.375</c:v>
                </c:pt>
                <c:pt idx="60">
                  <c:v>2011.458</c:v>
                </c:pt>
                <c:pt idx="61">
                  <c:v>2011.542</c:v>
                </c:pt>
                <c:pt idx="62">
                  <c:v>2011.625</c:v>
                </c:pt>
                <c:pt idx="63">
                  <c:v>2011.708</c:v>
                </c:pt>
                <c:pt idx="64">
                  <c:v>2011.792</c:v>
                </c:pt>
                <c:pt idx="65">
                  <c:v>2011.875</c:v>
                </c:pt>
                <c:pt idx="66">
                  <c:v>2011.958</c:v>
                </c:pt>
                <c:pt idx="67">
                  <c:v>2012.042</c:v>
                </c:pt>
                <c:pt idx="68">
                  <c:v>2012.125</c:v>
                </c:pt>
                <c:pt idx="69">
                  <c:v>2012.208</c:v>
                </c:pt>
                <c:pt idx="70">
                  <c:v>2012.292</c:v>
                </c:pt>
                <c:pt idx="71">
                  <c:v>2012.375</c:v>
                </c:pt>
                <c:pt idx="72">
                  <c:v>2012.458</c:v>
                </c:pt>
                <c:pt idx="73">
                  <c:v>2012.542</c:v>
                </c:pt>
                <c:pt idx="74">
                  <c:v>2012.625</c:v>
                </c:pt>
                <c:pt idx="75">
                  <c:v>2012.708</c:v>
                </c:pt>
                <c:pt idx="76">
                  <c:v>2012.792</c:v>
                </c:pt>
                <c:pt idx="77">
                  <c:v>2012.875</c:v>
                </c:pt>
                <c:pt idx="78">
                  <c:v>2012.958</c:v>
                </c:pt>
                <c:pt idx="79">
                  <c:v>2013.042</c:v>
                </c:pt>
                <c:pt idx="80">
                  <c:v>2013.125</c:v>
                </c:pt>
                <c:pt idx="81">
                  <c:v>2013.208</c:v>
                </c:pt>
                <c:pt idx="82">
                  <c:v>2013.292</c:v>
                </c:pt>
                <c:pt idx="83">
                  <c:v>2013.375</c:v>
                </c:pt>
                <c:pt idx="84">
                  <c:v>2013.458</c:v>
                </c:pt>
                <c:pt idx="85">
                  <c:v>2013.542</c:v>
                </c:pt>
                <c:pt idx="86">
                  <c:v>2013.625</c:v>
                </c:pt>
                <c:pt idx="87">
                  <c:v>2013.708</c:v>
                </c:pt>
                <c:pt idx="88">
                  <c:v>2013.792</c:v>
                </c:pt>
                <c:pt idx="89">
                  <c:v>2013.875</c:v>
                </c:pt>
                <c:pt idx="90">
                  <c:v>2013.958</c:v>
                </c:pt>
                <c:pt idx="91">
                  <c:v>2014.042</c:v>
                </c:pt>
                <c:pt idx="92">
                  <c:v>2014.125</c:v>
                </c:pt>
                <c:pt idx="93">
                  <c:v>2014.208</c:v>
                </c:pt>
                <c:pt idx="94">
                  <c:v>2014.292</c:v>
                </c:pt>
                <c:pt idx="95">
                  <c:v>2014.375</c:v>
                </c:pt>
                <c:pt idx="96">
                  <c:v>2014.458</c:v>
                </c:pt>
                <c:pt idx="97">
                  <c:v>2014.542</c:v>
                </c:pt>
                <c:pt idx="98">
                  <c:v>2014.625</c:v>
                </c:pt>
                <c:pt idx="99">
                  <c:v>2014.708</c:v>
                </c:pt>
                <c:pt idx="100">
                  <c:v>2014.792</c:v>
                </c:pt>
                <c:pt idx="101">
                  <c:v>2014.875</c:v>
                </c:pt>
                <c:pt idx="102">
                  <c:v>2014.958</c:v>
                </c:pt>
                <c:pt idx="103">
                  <c:v>2015.042</c:v>
                </c:pt>
                <c:pt idx="104">
                  <c:v>2015.125</c:v>
                </c:pt>
                <c:pt idx="105">
                  <c:v>2015.208</c:v>
                </c:pt>
                <c:pt idx="106">
                  <c:v>2015.292</c:v>
                </c:pt>
                <c:pt idx="107">
                  <c:v>2015.375</c:v>
                </c:pt>
                <c:pt idx="108">
                  <c:v>2015.458</c:v>
                </c:pt>
                <c:pt idx="109">
                  <c:v>2015.542</c:v>
                </c:pt>
                <c:pt idx="110">
                  <c:v>2015.625</c:v>
                </c:pt>
              </c:numCache>
            </c:numRef>
          </c:xVal>
          <c:yVal>
            <c:numRef>
              <c:f>0</c:f>
              <c:numCache>
                <c:formatCode>General</c:formatCode>
                <c:ptCount val="111"/>
                <c:pt idx="0">
                  <c:v>29.276992</c:v>
                </c:pt>
                <c:pt idx="1">
                  <c:v>30.247232</c:v>
                </c:pt>
                <c:pt idx="2">
                  <c:v>34.80736</c:v>
                </c:pt>
                <c:pt idx="3">
                  <c:v>32.102816</c:v>
                </c:pt>
                <c:pt idx="4">
                  <c:v>25.929664</c:v>
                </c:pt>
                <c:pt idx="5">
                  <c:v>23.819392</c:v>
                </c:pt>
                <c:pt idx="6">
                  <c:v>19.974816</c:v>
                </c:pt>
                <c:pt idx="7">
                  <c:v>15.911936</c:v>
                </c:pt>
                <c:pt idx="8">
                  <c:v>14.274656</c:v>
                </c:pt>
                <c:pt idx="9">
                  <c:v>14.505088</c:v>
                </c:pt>
                <c:pt idx="10">
                  <c:v>19.22288</c:v>
                </c:pt>
                <c:pt idx="11">
                  <c:v>26.25712</c:v>
                </c:pt>
                <c:pt idx="12">
                  <c:v>31.872384</c:v>
                </c:pt>
                <c:pt idx="13">
                  <c:v>36.274848</c:v>
                </c:pt>
                <c:pt idx="14">
                  <c:v>34.346496</c:v>
                </c:pt>
                <c:pt idx="15">
                  <c:v>31.678336</c:v>
                </c:pt>
                <c:pt idx="16">
                  <c:v>24.061952</c:v>
                </c:pt>
                <c:pt idx="17">
                  <c:v>20.387168</c:v>
                </c:pt>
                <c:pt idx="18">
                  <c:v>17.124736</c:v>
                </c:pt>
                <c:pt idx="19">
                  <c:v>14.723392</c:v>
                </c:pt>
                <c:pt idx="20">
                  <c:v>13.425696</c:v>
                </c:pt>
                <c:pt idx="21">
                  <c:v>14.274656</c:v>
                </c:pt>
                <c:pt idx="22">
                  <c:v>16.809408</c:v>
                </c:pt>
                <c:pt idx="23">
                  <c:v>29.252736</c:v>
                </c:pt>
                <c:pt idx="24">
                  <c:v>33.206464</c:v>
                </c:pt>
                <c:pt idx="25">
                  <c:v>31.096192</c:v>
                </c:pt>
                <c:pt idx="26">
                  <c:v>40.422624</c:v>
                </c:pt>
                <c:pt idx="27">
                  <c:v>37.499776</c:v>
                </c:pt>
                <c:pt idx="28">
                  <c:v>26.936288</c:v>
                </c:pt>
                <c:pt idx="29">
                  <c:v>21.442304</c:v>
                </c:pt>
                <c:pt idx="30">
                  <c:v>18.931808</c:v>
                </c:pt>
                <c:pt idx="31">
                  <c:v>15.4632</c:v>
                </c:pt>
                <c:pt idx="32">
                  <c:v>12.867808</c:v>
                </c:pt>
                <c:pt idx="33">
                  <c:v>13.352928</c:v>
                </c:pt>
                <c:pt idx="34">
                  <c:v>18.25264</c:v>
                </c:pt>
                <c:pt idx="35">
                  <c:v>25.007936</c:v>
                </c:pt>
                <c:pt idx="36">
                  <c:v>36.602304</c:v>
                </c:pt>
                <c:pt idx="37">
                  <c:v>33.630944</c:v>
                </c:pt>
                <c:pt idx="38">
                  <c:v>30.671712</c:v>
                </c:pt>
                <c:pt idx="39">
                  <c:v>27.554816</c:v>
                </c:pt>
                <c:pt idx="40">
                  <c:v>22.764256</c:v>
                </c:pt>
                <c:pt idx="41">
                  <c:v>20.302272</c:v>
                </c:pt>
                <c:pt idx="42">
                  <c:v>16.142368</c:v>
                </c:pt>
                <c:pt idx="43">
                  <c:v>14.79616</c:v>
                </c:pt>
                <c:pt idx="44">
                  <c:v>12.322048</c:v>
                </c:pt>
                <c:pt idx="45">
                  <c:v>14.274656</c:v>
                </c:pt>
                <c:pt idx="46">
                  <c:v>18.361792</c:v>
                </c:pt>
                <c:pt idx="47">
                  <c:v>30.671712</c:v>
                </c:pt>
                <c:pt idx="48">
                  <c:v>29.786368</c:v>
                </c:pt>
                <c:pt idx="49">
                  <c:v>29.883392</c:v>
                </c:pt>
                <c:pt idx="50">
                  <c:v>32.721344</c:v>
                </c:pt>
                <c:pt idx="51">
                  <c:v>31.144704</c:v>
                </c:pt>
                <c:pt idx="52">
                  <c:v>27.16672</c:v>
                </c:pt>
                <c:pt idx="53">
                  <c:v>20.86016</c:v>
                </c:pt>
                <c:pt idx="54">
                  <c:v>17.900928</c:v>
                </c:pt>
                <c:pt idx="55">
                  <c:v>15.82704</c:v>
                </c:pt>
                <c:pt idx="56">
                  <c:v>13.268032</c:v>
                </c:pt>
                <c:pt idx="57">
                  <c:v>15.693632</c:v>
                </c:pt>
                <c:pt idx="58">
                  <c:v>18.422432</c:v>
                </c:pt>
                <c:pt idx="59">
                  <c:v>25.056448</c:v>
                </c:pt>
                <c:pt idx="60">
                  <c:v>33.436896</c:v>
                </c:pt>
                <c:pt idx="61">
                  <c:v>35.826112</c:v>
                </c:pt>
                <c:pt idx="62">
                  <c:v>35.4744</c:v>
                </c:pt>
                <c:pt idx="63">
                  <c:v>31.193216</c:v>
                </c:pt>
                <c:pt idx="64">
                  <c:v>25.784128</c:v>
                </c:pt>
                <c:pt idx="65">
                  <c:v>20.278016</c:v>
                </c:pt>
                <c:pt idx="66">
                  <c:v>17.46432</c:v>
                </c:pt>
                <c:pt idx="67">
                  <c:v>16.154496</c:v>
                </c:pt>
                <c:pt idx="68">
                  <c:v>13.025472</c:v>
                </c:pt>
                <c:pt idx="69">
                  <c:v>15.426816</c:v>
                </c:pt>
                <c:pt idx="70">
                  <c:v>19.538208</c:v>
                </c:pt>
                <c:pt idx="71">
                  <c:v>28.573568</c:v>
                </c:pt>
                <c:pt idx="72">
                  <c:v>32.92752</c:v>
                </c:pt>
                <c:pt idx="73">
                  <c:v>31.29024</c:v>
                </c:pt>
                <c:pt idx="74">
                  <c:v>30.80512</c:v>
                </c:pt>
                <c:pt idx="75">
                  <c:v>31.144704</c:v>
                </c:pt>
                <c:pt idx="76">
                  <c:v>27.190976</c:v>
                </c:pt>
                <c:pt idx="77">
                  <c:v>22.060832</c:v>
                </c:pt>
                <c:pt idx="78">
                  <c:v>20.120352</c:v>
                </c:pt>
                <c:pt idx="79">
                  <c:v>15.984704</c:v>
                </c:pt>
                <c:pt idx="80">
                  <c:v>13.073984</c:v>
                </c:pt>
                <c:pt idx="81">
                  <c:v>14.37168</c:v>
                </c:pt>
                <c:pt idx="82">
                  <c:v>17.22176</c:v>
                </c:pt>
                <c:pt idx="83">
                  <c:v>28.937408</c:v>
                </c:pt>
                <c:pt idx="84">
                  <c:v>37.827232</c:v>
                </c:pt>
                <c:pt idx="85">
                  <c:v>36.238464</c:v>
                </c:pt>
                <c:pt idx="86">
                  <c:v>34.916512</c:v>
                </c:pt>
                <c:pt idx="87">
                  <c:v>31.132576</c:v>
                </c:pt>
                <c:pt idx="88">
                  <c:v>24.668352</c:v>
                </c:pt>
                <c:pt idx="89">
                  <c:v>21.151232</c:v>
                </c:pt>
                <c:pt idx="90">
                  <c:v>18.91968</c:v>
                </c:pt>
                <c:pt idx="91">
                  <c:v>14.347424</c:v>
                </c:pt>
                <c:pt idx="92">
                  <c:v>14.73552</c:v>
                </c:pt>
                <c:pt idx="93">
                  <c:v>14.662752</c:v>
                </c:pt>
                <c:pt idx="94">
                  <c:v>17.64624</c:v>
                </c:pt>
                <c:pt idx="95">
                  <c:v>26.305632</c:v>
                </c:pt>
                <c:pt idx="96">
                  <c:v>35.316736</c:v>
                </c:pt>
                <c:pt idx="97">
                  <c:v>37.23296</c:v>
                </c:pt>
                <c:pt idx="98">
                  <c:v>34.758848</c:v>
                </c:pt>
                <c:pt idx="99">
                  <c:v>31.95728</c:v>
                </c:pt>
                <c:pt idx="100">
                  <c:v>25.65072</c:v>
                </c:pt>
                <c:pt idx="101">
                  <c:v>20.98144</c:v>
                </c:pt>
                <c:pt idx="102">
                  <c:v>15.754272</c:v>
                </c:pt>
                <c:pt idx="103">
                  <c:v>15.305536</c:v>
                </c:pt>
                <c:pt idx="104">
                  <c:v>14.61424</c:v>
                </c:pt>
                <c:pt idx="105">
                  <c:v>15.972576</c:v>
                </c:pt>
                <c:pt idx="106">
                  <c:v>21.46656</c:v>
                </c:pt>
                <c:pt idx="107">
                  <c:v>28.86464</c:v>
                </c:pt>
                <c:pt idx="108">
                  <c:v>32.1392</c:v>
                </c:pt>
                <c:pt idx="109">
                  <c:v>33.9584</c:v>
                </c:pt>
                <c:pt idx="110">
                  <c:v>33.400512</c:v>
                </c:pt>
              </c:numCache>
            </c:numRef>
          </c:yVal>
          <c:smooth val="0"/>
        </c:ser>
        <c:ser>
          <c:idx val="1"/>
          <c:order val="1"/>
          <c:tx>
            <c:strRef>
              <c:f>label 3</c:f>
              <c:strCache>
                <c:ptCount val="1"/>
                <c:pt idx="0">
                  <c:v/>
                </c:pt>
              </c:strCache>
            </c:strRef>
          </c:tx>
          <c:spPr>
            <a:solidFill>
              <a:srgbClr val="000000"/>
            </a:solidFill>
            <a:ln w="12600">
              <a:solidFill>
                <a:srgbClr val="000000"/>
              </a:solidFill>
              <a:round/>
            </a:ln>
          </c:spPr>
          <c:marker>
            <c:symbol val="circle"/>
            <c:size val="3"/>
            <c:spPr>
              <a:solidFill>
                <a:srgbClr val="000000"/>
              </a:solidFill>
            </c:spPr>
          </c:marker>
          <c:dLbls>
            <c:numFmt formatCode="General" sourceLinked="1"/>
            <c:dLblPos val="r"/>
            <c:showLegendKey val="0"/>
            <c:showVal val="0"/>
            <c:showCatName val="0"/>
            <c:showSerName val="0"/>
            <c:showPercent val="0"/>
            <c:showLeaderLines val="0"/>
          </c:dLbls>
          <c:xVal>
            <c:numRef>
              <c:f>3</c:f>
              <c:numCache>
                <c:formatCode>General</c:formatCode>
                <c:ptCount val="111"/>
                <c:pt idx="0">
                  <c:v>2006.458</c:v>
                </c:pt>
                <c:pt idx="1">
                  <c:v>2006.542</c:v>
                </c:pt>
                <c:pt idx="2">
                  <c:v>2006.625</c:v>
                </c:pt>
                <c:pt idx="3">
                  <c:v>2006.708</c:v>
                </c:pt>
                <c:pt idx="4">
                  <c:v>2006.792</c:v>
                </c:pt>
                <c:pt idx="5">
                  <c:v>2006.875</c:v>
                </c:pt>
                <c:pt idx="6">
                  <c:v>2006.958</c:v>
                </c:pt>
                <c:pt idx="7">
                  <c:v>2007.042</c:v>
                </c:pt>
                <c:pt idx="8">
                  <c:v>2007.125</c:v>
                </c:pt>
                <c:pt idx="9">
                  <c:v>2007.208</c:v>
                </c:pt>
                <c:pt idx="10">
                  <c:v>2007.292</c:v>
                </c:pt>
                <c:pt idx="11">
                  <c:v>2007.375</c:v>
                </c:pt>
                <c:pt idx="12">
                  <c:v>2007.458</c:v>
                </c:pt>
                <c:pt idx="13">
                  <c:v>2007.542</c:v>
                </c:pt>
                <c:pt idx="14">
                  <c:v>2007.625</c:v>
                </c:pt>
                <c:pt idx="15">
                  <c:v>2007.708</c:v>
                </c:pt>
                <c:pt idx="16">
                  <c:v>2007.792</c:v>
                </c:pt>
                <c:pt idx="17">
                  <c:v>2007.875</c:v>
                </c:pt>
                <c:pt idx="18">
                  <c:v>2007.958</c:v>
                </c:pt>
                <c:pt idx="19">
                  <c:v>2008.042</c:v>
                </c:pt>
                <c:pt idx="20">
                  <c:v>2008.125</c:v>
                </c:pt>
                <c:pt idx="21">
                  <c:v>2008.208</c:v>
                </c:pt>
                <c:pt idx="22">
                  <c:v>2008.292</c:v>
                </c:pt>
                <c:pt idx="23">
                  <c:v>2008.375</c:v>
                </c:pt>
                <c:pt idx="24">
                  <c:v>2008.458</c:v>
                </c:pt>
                <c:pt idx="25">
                  <c:v>2008.542</c:v>
                </c:pt>
                <c:pt idx="26">
                  <c:v>2008.625</c:v>
                </c:pt>
                <c:pt idx="27">
                  <c:v>2008.708</c:v>
                </c:pt>
                <c:pt idx="28">
                  <c:v>2008.792</c:v>
                </c:pt>
                <c:pt idx="29">
                  <c:v>2008.875</c:v>
                </c:pt>
                <c:pt idx="30">
                  <c:v>2008.958</c:v>
                </c:pt>
                <c:pt idx="31">
                  <c:v>2009.042</c:v>
                </c:pt>
                <c:pt idx="32">
                  <c:v>2009.125</c:v>
                </c:pt>
                <c:pt idx="33">
                  <c:v>2009.208</c:v>
                </c:pt>
                <c:pt idx="34">
                  <c:v>2009.292</c:v>
                </c:pt>
                <c:pt idx="35">
                  <c:v>2009.375</c:v>
                </c:pt>
                <c:pt idx="36">
                  <c:v>2009.458</c:v>
                </c:pt>
                <c:pt idx="37">
                  <c:v>2009.542</c:v>
                </c:pt>
                <c:pt idx="38">
                  <c:v>2009.625</c:v>
                </c:pt>
                <c:pt idx="39">
                  <c:v>2009.708</c:v>
                </c:pt>
                <c:pt idx="40">
                  <c:v>2009.792</c:v>
                </c:pt>
                <c:pt idx="41">
                  <c:v>2009.875</c:v>
                </c:pt>
                <c:pt idx="42">
                  <c:v>2009.958</c:v>
                </c:pt>
                <c:pt idx="43">
                  <c:v>2010.042</c:v>
                </c:pt>
                <c:pt idx="44">
                  <c:v>2010.125</c:v>
                </c:pt>
                <c:pt idx="45">
                  <c:v>2010.208</c:v>
                </c:pt>
                <c:pt idx="46">
                  <c:v>2010.292</c:v>
                </c:pt>
                <c:pt idx="47">
                  <c:v>2010.375</c:v>
                </c:pt>
                <c:pt idx="48">
                  <c:v>2010.458</c:v>
                </c:pt>
                <c:pt idx="49">
                  <c:v>2010.542</c:v>
                </c:pt>
                <c:pt idx="50">
                  <c:v>2010.625</c:v>
                </c:pt>
                <c:pt idx="51">
                  <c:v>2010.708</c:v>
                </c:pt>
                <c:pt idx="52">
                  <c:v>2010.792</c:v>
                </c:pt>
                <c:pt idx="53">
                  <c:v>2010.875</c:v>
                </c:pt>
                <c:pt idx="54">
                  <c:v>2010.958</c:v>
                </c:pt>
                <c:pt idx="55">
                  <c:v>2011.042</c:v>
                </c:pt>
                <c:pt idx="56">
                  <c:v>2011.125</c:v>
                </c:pt>
                <c:pt idx="57">
                  <c:v>2011.208</c:v>
                </c:pt>
                <c:pt idx="58">
                  <c:v>2011.292</c:v>
                </c:pt>
                <c:pt idx="59">
                  <c:v>2011.375</c:v>
                </c:pt>
                <c:pt idx="60">
                  <c:v>2011.458</c:v>
                </c:pt>
                <c:pt idx="61">
                  <c:v>2011.542</c:v>
                </c:pt>
                <c:pt idx="62">
                  <c:v>2011.625</c:v>
                </c:pt>
                <c:pt idx="63">
                  <c:v>2011.708</c:v>
                </c:pt>
                <c:pt idx="64">
                  <c:v>2011.792</c:v>
                </c:pt>
                <c:pt idx="65">
                  <c:v>2011.875</c:v>
                </c:pt>
                <c:pt idx="66">
                  <c:v>2011.958</c:v>
                </c:pt>
                <c:pt idx="67">
                  <c:v>2012.042</c:v>
                </c:pt>
                <c:pt idx="68">
                  <c:v>2012.125</c:v>
                </c:pt>
                <c:pt idx="69">
                  <c:v>2012.208</c:v>
                </c:pt>
                <c:pt idx="70">
                  <c:v>2012.292</c:v>
                </c:pt>
                <c:pt idx="71">
                  <c:v>2012.375</c:v>
                </c:pt>
                <c:pt idx="72">
                  <c:v>2012.458</c:v>
                </c:pt>
                <c:pt idx="73">
                  <c:v>2012.542</c:v>
                </c:pt>
                <c:pt idx="74">
                  <c:v>2012.625</c:v>
                </c:pt>
                <c:pt idx="75">
                  <c:v>2012.708</c:v>
                </c:pt>
                <c:pt idx="76">
                  <c:v>2012.792</c:v>
                </c:pt>
                <c:pt idx="77">
                  <c:v>2012.875</c:v>
                </c:pt>
                <c:pt idx="78">
                  <c:v>2012.958</c:v>
                </c:pt>
                <c:pt idx="79">
                  <c:v>2013.042</c:v>
                </c:pt>
                <c:pt idx="80">
                  <c:v>2013.125</c:v>
                </c:pt>
                <c:pt idx="81">
                  <c:v>2013.208</c:v>
                </c:pt>
                <c:pt idx="82">
                  <c:v>2013.292</c:v>
                </c:pt>
                <c:pt idx="83">
                  <c:v>2013.375</c:v>
                </c:pt>
                <c:pt idx="84">
                  <c:v>2013.458</c:v>
                </c:pt>
                <c:pt idx="85">
                  <c:v>2013.542</c:v>
                </c:pt>
                <c:pt idx="86">
                  <c:v>2013.625</c:v>
                </c:pt>
                <c:pt idx="87">
                  <c:v>2013.708</c:v>
                </c:pt>
                <c:pt idx="88">
                  <c:v>2013.792</c:v>
                </c:pt>
                <c:pt idx="89">
                  <c:v>2013.875</c:v>
                </c:pt>
                <c:pt idx="90">
                  <c:v>2013.958</c:v>
                </c:pt>
                <c:pt idx="91">
                  <c:v>2014.042</c:v>
                </c:pt>
                <c:pt idx="92">
                  <c:v>2014.125</c:v>
                </c:pt>
                <c:pt idx="93">
                  <c:v>2014.208</c:v>
                </c:pt>
                <c:pt idx="94">
                  <c:v>2014.292</c:v>
                </c:pt>
                <c:pt idx="95">
                  <c:v>2014.375</c:v>
                </c:pt>
                <c:pt idx="96">
                  <c:v>2014.458</c:v>
                </c:pt>
                <c:pt idx="97">
                  <c:v>2014.542</c:v>
                </c:pt>
                <c:pt idx="98">
                  <c:v>2014.625</c:v>
                </c:pt>
                <c:pt idx="99">
                  <c:v>2014.708</c:v>
                </c:pt>
                <c:pt idx="100">
                  <c:v>2014.792</c:v>
                </c:pt>
                <c:pt idx="101">
                  <c:v>2014.875</c:v>
                </c:pt>
                <c:pt idx="102">
                  <c:v>2014.958</c:v>
                </c:pt>
                <c:pt idx="103">
                  <c:v>2015.042</c:v>
                </c:pt>
                <c:pt idx="104">
                  <c:v>2015.125</c:v>
                </c:pt>
                <c:pt idx="105">
                  <c:v>2015.208</c:v>
                </c:pt>
                <c:pt idx="106">
                  <c:v>2015.292</c:v>
                </c:pt>
                <c:pt idx="107">
                  <c:v>2015.375</c:v>
                </c:pt>
                <c:pt idx="108">
                  <c:v>2015.458</c:v>
                </c:pt>
                <c:pt idx="109">
                  <c:v>2015.542</c:v>
                </c:pt>
                <c:pt idx="110">
                  <c:v>2015.625</c:v>
                </c:pt>
              </c:numCache>
            </c:numRef>
          </c:xVal>
          <c:yVal>
            <c:numRef>
              <c:f>2</c:f>
              <c:numCache>
                <c:formatCode>General</c:formatCode>
                <c:ptCount val="111"/>
                <c:pt idx="0">
                  <c:v>24.5604128</c:v>
                </c:pt>
                <c:pt idx="1">
                  <c:v>23.6144288</c:v>
                </c:pt>
                <c:pt idx="2">
                  <c:v>25.474864</c:v>
                </c:pt>
                <c:pt idx="3">
                  <c:v>25.4590976</c:v>
                </c:pt>
                <c:pt idx="4">
                  <c:v>21.1075712</c:v>
                </c:pt>
                <c:pt idx="5">
                  <c:v>16.9925408</c:v>
                </c:pt>
                <c:pt idx="6">
                  <c:v>14.8640768</c:v>
                </c:pt>
                <c:pt idx="7">
                  <c:v>13.5239328</c:v>
                </c:pt>
                <c:pt idx="8">
                  <c:v>14.8483104</c:v>
                </c:pt>
                <c:pt idx="9">
                  <c:v>16.2672864</c:v>
                </c:pt>
                <c:pt idx="10">
                  <c:v>19.9250912</c:v>
                </c:pt>
                <c:pt idx="11">
                  <c:v>24.7496096</c:v>
                </c:pt>
                <c:pt idx="12">
                  <c:v>31.2296</c:v>
                </c:pt>
                <c:pt idx="13">
                  <c:v>33.121568</c:v>
                </c:pt>
                <c:pt idx="14">
                  <c:v>30.7408416</c:v>
                </c:pt>
                <c:pt idx="15">
                  <c:v>26.6888768</c:v>
                </c:pt>
                <c:pt idx="16">
                  <c:v>23.1572032</c:v>
                </c:pt>
                <c:pt idx="17">
                  <c:v>18.1907872</c:v>
                </c:pt>
                <c:pt idx="18">
                  <c:v>16.6141472</c:v>
                </c:pt>
                <c:pt idx="19">
                  <c:v>15.4789664</c:v>
                </c:pt>
                <c:pt idx="20">
                  <c:v>14.7379456</c:v>
                </c:pt>
                <c:pt idx="21">
                  <c:v>17.8912256</c:v>
                </c:pt>
                <c:pt idx="22">
                  <c:v>20.7291776</c:v>
                </c:pt>
                <c:pt idx="23">
                  <c:v>25.396032</c:v>
                </c:pt>
                <c:pt idx="24">
                  <c:v>35.0766016</c:v>
                </c:pt>
                <c:pt idx="25">
                  <c:v>30.4728128</c:v>
                </c:pt>
                <c:pt idx="26">
                  <c:v>32.9954368</c:v>
                </c:pt>
                <c:pt idx="27">
                  <c:v>31.781424</c:v>
                </c:pt>
                <c:pt idx="28">
                  <c:v>25.238368</c:v>
                </c:pt>
                <c:pt idx="29">
                  <c:v>19.3102016</c:v>
                </c:pt>
                <c:pt idx="30">
                  <c:v>16.6299136</c:v>
                </c:pt>
                <c:pt idx="31">
                  <c:v>17.0083072</c:v>
                </c:pt>
                <c:pt idx="32">
                  <c:v>16.0780896</c:v>
                </c:pt>
                <c:pt idx="33">
                  <c:v>19.2944352</c:v>
                </c:pt>
                <c:pt idx="34">
                  <c:v>19.4993984</c:v>
                </c:pt>
                <c:pt idx="35">
                  <c:v>26.1685856</c:v>
                </c:pt>
                <c:pt idx="36">
                  <c:v>33.7837568</c:v>
                </c:pt>
                <c:pt idx="37">
                  <c:v>32.8535392</c:v>
                </c:pt>
                <c:pt idx="38">
                  <c:v>26.736176</c:v>
                </c:pt>
                <c:pt idx="39">
                  <c:v>24.2766176</c:v>
                </c:pt>
                <c:pt idx="40">
                  <c:v>20.6503456</c:v>
                </c:pt>
                <c:pt idx="41">
                  <c:v>16.4564832</c:v>
                </c:pt>
                <c:pt idx="42">
                  <c:v>14.359552</c:v>
                </c:pt>
                <c:pt idx="43">
                  <c:v>14.4699168</c:v>
                </c:pt>
                <c:pt idx="44">
                  <c:v>15.1636384</c:v>
                </c:pt>
                <c:pt idx="45">
                  <c:v>15.6366304</c:v>
                </c:pt>
                <c:pt idx="46">
                  <c:v>19.2786688</c:v>
                </c:pt>
                <c:pt idx="47">
                  <c:v>27.0988032</c:v>
                </c:pt>
                <c:pt idx="48">
                  <c:v>29.2430336</c:v>
                </c:pt>
                <c:pt idx="49">
                  <c:v>30.5516448</c:v>
                </c:pt>
                <c:pt idx="50">
                  <c:v>24.52888</c:v>
                </c:pt>
                <c:pt idx="51">
                  <c:v>22.3373504</c:v>
                </c:pt>
                <c:pt idx="52">
                  <c:v>22.2112192</c:v>
                </c:pt>
                <c:pt idx="53">
                  <c:v>16.6772128</c:v>
                </c:pt>
                <c:pt idx="54">
                  <c:v>15.3370688</c:v>
                </c:pt>
                <c:pt idx="55">
                  <c:v>14.8798432</c:v>
                </c:pt>
                <c:pt idx="56">
                  <c:v>14.9429088</c:v>
                </c:pt>
                <c:pt idx="57">
                  <c:v>16.8348768</c:v>
                </c:pt>
                <c:pt idx="58">
                  <c:v>19.5466976</c:v>
                </c:pt>
                <c:pt idx="59">
                  <c:v>21.4701984</c:v>
                </c:pt>
                <c:pt idx="60">
                  <c:v>33.3422976</c:v>
                </c:pt>
                <c:pt idx="61">
                  <c:v>33.279232</c:v>
                </c:pt>
                <c:pt idx="62">
                  <c:v>29.9998208</c:v>
                </c:pt>
                <c:pt idx="63">
                  <c:v>27.3983648</c:v>
                </c:pt>
                <c:pt idx="64">
                  <c:v>21.1864032</c:v>
                </c:pt>
                <c:pt idx="65">
                  <c:v>19.7358944</c:v>
                </c:pt>
                <c:pt idx="66">
                  <c:v>17.9700576</c:v>
                </c:pt>
                <c:pt idx="67">
                  <c:v>17.8754592</c:v>
                </c:pt>
                <c:pt idx="68">
                  <c:v>16.2830528</c:v>
                </c:pt>
                <c:pt idx="69">
                  <c:v>23.5671296</c:v>
                </c:pt>
                <c:pt idx="70">
                  <c:v>20.2246528</c:v>
                </c:pt>
                <c:pt idx="71">
                  <c:v>25.3172</c:v>
                </c:pt>
                <c:pt idx="72">
                  <c:v>31.308432</c:v>
                </c:pt>
                <c:pt idx="73">
                  <c:v>32.0494528</c:v>
                </c:pt>
                <c:pt idx="74">
                  <c:v>29.0538368</c:v>
                </c:pt>
                <c:pt idx="75">
                  <c:v>26.420848</c:v>
                </c:pt>
                <c:pt idx="76">
                  <c:v>23.0626048</c:v>
                </c:pt>
                <c:pt idx="77">
                  <c:v>18.3957504</c:v>
                </c:pt>
                <c:pt idx="78">
                  <c:v>16.9767744</c:v>
                </c:pt>
                <c:pt idx="79">
                  <c:v>18.3642176</c:v>
                </c:pt>
                <c:pt idx="80">
                  <c:v>16.4249504</c:v>
                </c:pt>
                <c:pt idx="81">
                  <c:v>17.4655328</c:v>
                </c:pt>
                <c:pt idx="82">
                  <c:v>22.1323872</c:v>
                </c:pt>
                <c:pt idx="83">
                  <c:v>28.233984</c:v>
                </c:pt>
                <c:pt idx="84">
                  <c:v>33.7679904</c:v>
                </c:pt>
                <c:pt idx="85">
                  <c:v>34.2725152</c:v>
                </c:pt>
                <c:pt idx="86">
                  <c:v>26.9253728</c:v>
                </c:pt>
                <c:pt idx="87">
                  <c:v>25.8532576</c:v>
                </c:pt>
                <c:pt idx="88">
                  <c:v>21.1075712</c:v>
                </c:pt>
                <c:pt idx="89">
                  <c:v>18.5849472</c:v>
                </c:pt>
                <c:pt idx="90">
                  <c:v>18.1277216</c:v>
                </c:pt>
                <c:pt idx="91">
                  <c:v>14.6118144</c:v>
                </c:pt>
                <c:pt idx="92">
                  <c:v>15.1951712</c:v>
                </c:pt>
                <c:pt idx="93">
                  <c:v>15.9204256</c:v>
                </c:pt>
                <c:pt idx="94">
                  <c:v>18.2853856</c:v>
                </c:pt>
                <c:pt idx="95">
                  <c:v>26.420848</c:v>
                </c:pt>
                <c:pt idx="96">
                  <c:v>34.5563104</c:v>
                </c:pt>
                <c:pt idx="97">
                  <c:v>35.7072576</c:v>
                </c:pt>
                <c:pt idx="98">
                  <c:v>31.939088</c:v>
                </c:pt>
                <c:pt idx="99">
                  <c:v>25.6798272</c:v>
                </c:pt>
                <c:pt idx="100">
                  <c:v>22.636912</c:v>
                </c:pt>
                <c:pt idx="101">
                  <c:v>17.118672</c:v>
                </c:pt>
                <c:pt idx="102">
                  <c:v>16.488016</c:v>
                </c:pt>
                <c:pt idx="103">
                  <c:v>16.9452416</c:v>
                </c:pt>
                <c:pt idx="104">
                  <c:v>18.4745824</c:v>
                </c:pt>
                <c:pt idx="105">
                  <c:v>17.6074304</c:v>
                </c:pt>
                <c:pt idx="106">
                  <c:v>23.1414368</c:v>
                </c:pt>
                <c:pt idx="107">
                  <c:v>25.4433312</c:v>
                </c:pt>
                <c:pt idx="108">
                  <c:v>27.7136928</c:v>
                </c:pt>
                <c:pt idx="109">
                  <c:v>28.6912096</c:v>
                </c:pt>
                <c:pt idx="110">
                  <c:v>29.1326688</c:v>
                </c:pt>
              </c:numCache>
            </c:numRef>
          </c:yVal>
          <c:smooth val="0"/>
        </c:ser>
        <c:axId val="63724155"/>
        <c:axId val="14180554"/>
      </c:scatterChart>
      <c:valAx>
        <c:axId val="63724155"/>
        <c:scaling>
          <c:orientation val="minMax"/>
          <c:max val="2016"/>
          <c:min val="2006"/>
        </c:scaling>
        <c:delete val="0"/>
        <c:axPos val="b"/>
        <c:numFmt formatCode="General" sourceLinked="0"/>
        <c:majorTickMark val="out"/>
        <c:minorTickMark val="none"/>
        <c:tickLblPos val="none"/>
        <c:spPr>
          <a:ln w="9360">
            <a:solidFill>
              <a:srgbClr val="000000"/>
            </a:solidFill>
            <a:round/>
          </a:ln>
        </c:spPr>
        <c:txPr>
          <a:bodyPr/>
          <a:lstStyle/>
          <a:p>
            <a:pPr>
              <a:defRPr b="0" sz="1000" spc="-1" strike="noStrike">
                <a:solidFill>
                  <a:srgbClr val="000000"/>
                </a:solidFill>
                <a:latin typeface="Calibri"/>
              </a:defRPr>
            </a:pPr>
          </a:p>
        </c:txPr>
        <c:crossAx val="14180554"/>
        <c:crosses val="autoZero"/>
        <c:crossBetween val="midCat"/>
        <c:majorUnit val="1"/>
      </c:valAx>
      <c:valAx>
        <c:axId val="14180554"/>
        <c:scaling>
          <c:orientation val="minMax"/>
          <c:max val="50"/>
          <c:min val="0"/>
        </c:scaling>
        <c:delete val="0"/>
        <c:axPos val="l"/>
        <c:numFmt formatCode="General" sourceLinked="0"/>
        <c:majorTickMark val="out"/>
        <c:minorTickMark val="none"/>
        <c:tickLblPos val="none"/>
        <c:spPr>
          <a:ln w="9360">
            <a:solidFill>
              <a:srgbClr val="000000"/>
            </a:solidFill>
            <a:round/>
          </a:ln>
        </c:spPr>
        <c:txPr>
          <a:bodyPr/>
          <a:lstStyle/>
          <a:p>
            <a:pPr>
              <a:defRPr b="0" sz="1000" spc="-1" strike="noStrike">
                <a:solidFill>
                  <a:srgbClr val="000000"/>
                </a:solidFill>
                <a:latin typeface="Calibri"/>
              </a:defRPr>
            </a:pPr>
          </a:p>
        </c:txPr>
        <c:crossAx val="63724155"/>
        <c:crosses val="autoZero"/>
        <c:crossBetween val="midCat"/>
        <c:majorUnit val="25"/>
      </c:valAx>
      <c:spPr>
        <a:noFill/>
        <a:ln>
          <a:solidFill>
            <a:srgbClr val="000000"/>
          </a:solidFill>
        </a:ln>
      </c:spPr>
    </c:plotArea>
    <c:plotVisOnly val="1"/>
    <c:dispBlanksAs val="gap"/>
  </c:chart>
  <c:spPr>
    <a:noFill/>
    <a:ln>
      <a:noFill/>
    </a:ln>
  </c:spPr>
</c:chartSpace>
</file>

<file path=ppt/charts/chart5.xml><?xml version="1.0" encoding="utf-8"?>
<c:chartSpace xmlns:c="http://schemas.openxmlformats.org/drawingml/2006/chart" xmlns:a="http://schemas.openxmlformats.org/drawingml/2006/main" xmlns:r="http://schemas.openxmlformats.org/officeDocument/2006/relationships">
  <c:lang val="en-US"/>
  <c:roundedCorners val="0"/>
  <c:chart>
    <c:plotArea>
      <c:scatterChart>
        <c:scatterStyle val="lineMarker"/>
        <c:varyColors val="0"/>
        <c:ser>
          <c:idx val="0"/>
          <c:order val="0"/>
          <c:tx>
            <c:strRef>
              <c:f>label 1</c:f>
              <c:strCache>
                <c:ptCount val="1"/>
                <c:pt idx="0">
                  <c:v/>
                </c:pt>
              </c:strCache>
            </c:strRef>
          </c:tx>
          <c:spPr>
            <a:solidFill>
              <a:srgbClr val="000000"/>
            </a:solidFill>
            <a:ln w="12600">
              <a:solidFill>
                <a:srgbClr val="000000"/>
              </a:solidFill>
              <a:round/>
            </a:ln>
          </c:spPr>
          <c:marker>
            <c:symbol val="circle"/>
            <c:size val="3"/>
            <c:spPr>
              <a:solidFill>
                <a:srgbClr val="000000"/>
              </a:solidFill>
            </c:spPr>
          </c:marker>
          <c:dLbls>
            <c:numFmt formatCode="General" sourceLinked="1"/>
            <c:dLblPos val="r"/>
            <c:showLegendKey val="0"/>
            <c:showVal val="0"/>
            <c:showCatName val="0"/>
            <c:showSerName val="0"/>
            <c:showPercent val="0"/>
            <c:showLeaderLines val="0"/>
          </c:dLbls>
          <c:xVal>
            <c:numRef>
              <c:f>1</c:f>
              <c:numCache>
                <c:formatCode>General</c:formatCode>
                <c:ptCount val="111"/>
                <c:pt idx="0">
                  <c:v>2006.458</c:v>
                </c:pt>
                <c:pt idx="1">
                  <c:v>2006.542</c:v>
                </c:pt>
                <c:pt idx="2">
                  <c:v>2006.625</c:v>
                </c:pt>
                <c:pt idx="3">
                  <c:v>2006.708</c:v>
                </c:pt>
                <c:pt idx="4">
                  <c:v>2006.792</c:v>
                </c:pt>
                <c:pt idx="5">
                  <c:v>2006.875</c:v>
                </c:pt>
                <c:pt idx="6">
                  <c:v>2006.958</c:v>
                </c:pt>
                <c:pt idx="7">
                  <c:v>2007.042</c:v>
                </c:pt>
                <c:pt idx="8">
                  <c:v>2007.125</c:v>
                </c:pt>
                <c:pt idx="9">
                  <c:v>2007.208</c:v>
                </c:pt>
                <c:pt idx="10">
                  <c:v>2007.292</c:v>
                </c:pt>
                <c:pt idx="11">
                  <c:v>2007.375</c:v>
                </c:pt>
                <c:pt idx="12">
                  <c:v>2007.458</c:v>
                </c:pt>
                <c:pt idx="13">
                  <c:v>2007.542</c:v>
                </c:pt>
                <c:pt idx="14">
                  <c:v>2007.625</c:v>
                </c:pt>
                <c:pt idx="15">
                  <c:v>2007.708</c:v>
                </c:pt>
                <c:pt idx="16">
                  <c:v>2007.792</c:v>
                </c:pt>
                <c:pt idx="17">
                  <c:v>2007.875</c:v>
                </c:pt>
                <c:pt idx="18">
                  <c:v>2007.958</c:v>
                </c:pt>
                <c:pt idx="19">
                  <c:v>2008.042</c:v>
                </c:pt>
                <c:pt idx="20">
                  <c:v>2008.125</c:v>
                </c:pt>
                <c:pt idx="21">
                  <c:v>2008.208</c:v>
                </c:pt>
                <c:pt idx="22">
                  <c:v>2008.292</c:v>
                </c:pt>
                <c:pt idx="23">
                  <c:v>2008.375</c:v>
                </c:pt>
                <c:pt idx="24">
                  <c:v>2008.458</c:v>
                </c:pt>
                <c:pt idx="25">
                  <c:v>2008.542</c:v>
                </c:pt>
                <c:pt idx="26">
                  <c:v>2008.625</c:v>
                </c:pt>
                <c:pt idx="27">
                  <c:v>2008.708</c:v>
                </c:pt>
                <c:pt idx="28">
                  <c:v>2008.792</c:v>
                </c:pt>
                <c:pt idx="29">
                  <c:v>2008.875</c:v>
                </c:pt>
                <c:pt idx="30">
                  <c:v>2008.958</c:v>
                </c:pt>
                <c:pt idx="31">
                  <c:v>2009.042</c:v>
                </c:pt>
                <c:pt idx="32">
                  <c:v>2009.125</c:v>
                </c:pt>
                <c:pt idx="33">
                  <c:v>2009.208</c:v>
                </c:pt>
                <c:pt idx="34">
                  <c:v>2009.292</c:v>
                </c:pt>
                <c:pt idx="35">
                  <c:v>2009.375</c:v>
                </c:pt>
                <c:pt idx="36">
                  <c:v>2009.458</c:v>
                </c:pt>
                <c:pt idx="37">
                  <c:v>2009.542</c:v>
                </c:pt>
                <c:pt idx="38">
                  <c:v>2009.625</c:v>
                </c:pt>
                <c:pt idx="39">
                  <c:v>2009.708</c:v>
                </c:pt>
                <c:pt idx="40">
                  <c:v>2009.792</c:v>
                </c:pt>
                <c:pt idx="41">
                  <c:v>2009.875</c:v>
                </c:pt>
                <c:pt idx="42">
                  <c:v>2009.958</c:v>
                </c:pt>
                <c:pt idx="43">
                  <c:v>2010.042</c:v>
                </c:pt>
                <c:pt idx="44">
                  <c:v>2010.125</c:v>
                </c:pt>
                <c:pt idx="45">
                  <c:v>2010.208</c:v>
                </c:pt>
                <c:pt idx="46">
                  <c:v>2010.292</c:v>
                </c:pt>
                <c:pt idx="47">
                  <c:v>2010.375</c:v>
                </c:pt>
                <c:pt idx="48">
                  <c:v>2010.458</c:v>
                </c:pt>
                <c:pt idx="49">
                  <c:v>2010.542</c:v>
                </c:pt>
                <c:pt idx="50">
                  <c:v>2010.625</c:v>
                </c:pt>
                <c:pt idx="51">
                  <c:v>2010.708</c:v>
                </c:pt>
                <c:pt idx="52">
                  <c:v>2010.792</c:v>
                </c:pt>
                <c:pt idx="53">
                  <c:v>2010.875</c:v>
                </c:pt>
                <c:pt idx="54">
                  <c:v>2010.958</c:v>
                </c:pt>
                <c:pt idx="55">
                  <c:v>2011.042</c:v>
                </c:pt>
                <c:pt idx="56">
                  <c:v>2011.125</c:v>
                </c:pt>
                <c:pt idx="57">
                  <c:v>2011.208</c:v>
                </c:pt>
                <c:pt idx="58">
                  <c:v>2011.292</c:v>
                </c:pt>
                <c:pt idx="59">
                  <c:v>2011.375</c:v>
                </c:pt>
                <c:pt idx="60">
                  <c:v>2011.458</c:v>
                </c:pt>
                <c:pt idx="61">
                  <c:v>2011.542</c:v>
                </c:pt>
                <c:pt idx="62">
                  <c:v>2011.625</c:v>
                </c:pt>
                <c:pt idx="63">
                  <c:v>2011.708</c:v>
                </c:pt>
                <c:pt idx="64">
                  <c:v>2011.792</c:v>
                </c:pt>
                <c:pt idx="65">
                  <c:v>2011.875</c:v>
                </c:pt>
                <c:pt idx="66">
                  <c:v>2011.958</c:v>
                </c:pt>
                <c:pt idx="67">
                  <c:v>2012.042</c:v>
                </c:pt>
                <c:pt idx="68">
                  <c:v>2012.125</c:v>
                </c:pt>
                <c:pt idx="69">
                  <c:v>2012.208</c:v>
                </c:pt>
                <c:pt idx="70">
                  <c:v>2012.292</c:v>
                </c:pt>
                <c:pt idx="71">
                  <c:v>2012.375</c:v>
                </c:pt>
                <c:pt idx="72">
                  <c:v>2012.458</c:v>
                </c:pt>
                <c:pt idx="73">
                  <c:v>2012.542</c:v>
                </c:pt>
                <c:pt idx="74">
                  <c:v>2012.625</c:v>
                </c:pt>
                <c:pt idx="75">
                  <c:v>2012.708</c:v>
                </c:pt>
                <c:pt idx="76">
                  <c:v>2012.792</c:v>
                </c:pt>
                <c:pt idx="77">
                  <c:v>2012.875</c:v>
                </c:pt>
                <c:pt idx="78">
                  <c:v>2012.958</c:v>
                </c:pt>
                <c:pt idx="79">
                  <c:v>2013.042</c:v>
                </c:pt>
                <c:pt idx="80">
                  <c:v>2013.125</c:v>
                </c:pt>
                <c:pt idx="81">
                  <c:v>2013.208</c:v>
                </c:pt>
                <c:pt idx="82">
                  <c:v>2013.292</c:v>
                </c:pt>
                <c:pt idx="83">
                  <c:v>2013.375</c:v>
                </c:pt>
                <c:pt idx="84">
                  <c:v>2013.458</c:v>
                </c:pt>
                <c:pt idx="85">
                  <c:v>2013.542</c:v>
                </c:pt>
                <c:pt idx="86">
                  <c:v>2013.625</c:v>
                </c:pt>
                <c:pt idx="87">
                  <c:v>2013.708</c:v>
                </c:pt>
                <c:pt idx="88">
                  <c:v>2013.792</c:v>
                </c:pt>
                <c:pt idx="89">
                  <c:v>2013.875</c:v>
                </c:pt>
                <c:pt idx="90">
                  <c:v>2013.958</c:v>
                </c:pt>
                <c:pt idx="91">
                  <c:v>2014.042</c:v>
                </c:pt>
                <c:pt idx="92">
                  <c:v>2014.125</c:v>
                </c:pt>
                <c:pt idx="93">
                  <c:v>2014.208</c:v>
                </c:pt>
                <c:pt idx="94">
                  <c:v>2014.292</c:v>
                </c:pt>
                <c:pt idx="95">
                  <c:v>2014.375</c:v>
                </c:pt>
                <c:pt idx="96">
                  <c:v>2014.458</c:v>
                </c:pt>
                <c:pt idx="97">
                  <c:v>2014.542</c:v>
                </c:pt>
                <c:pt idx="98">
                  <c:v>2014.625</c:v>
                </c:pt>
                <c:pt idx="99">
                  <c:v>2014.708</c:v>
                </c:pt>
                <c:pt idx="100">
                  <c:v>2014.792</c:v>
                </c:pt>
                <c:pt idx="101">
                  <c:v>2014.875</c:v>
                </c:pt>
                <c:pt idx="102">
                  <c:v>2014.958</c:v>
                </c:pt>
                <c:pt idx="103">
                  <c:v>2015.042</c:v>
                </c:pt>
                <c:pt idx="104">
                  <c:v>2015.125</c:v>
                </c:pt>
                <c:pt idx="105">
                  <c:v>2015.208</c:v>
                </c:pt>
                <c:pt idx="106">
                  <c:v>2015.292</c:v>
                </c:pt>
                <c:pt idx="107">
                  <c:v>2015.375</c:v>
                </c:pt>
                <c:pt idx="108">
                  <c:v>2015.458</c:v>
                </c:pt>
                <c:pt idx="109">
                  <c:v>2015.542</c:v>
                </c:pt>
                <c:pt idx="110">
                  <c:v>2015.625</c:v>
                </c:pt>
              </c:numCache>
            </c:numRef>
          </c:xVal>
          <c:yVal>
            <c:numRef>
              <c:f>0</c:f>
              <c:numCache>
                <c:formatCode>General</c:formatCode>
                <c:ptCount val="111"/>
                <c:pt idx="0">
                  <c:v>14.214016</c:v>
                </c:pt>
                <c:pt idx="1">
                  <c:v>18.119232</c:v>
                </c:pt>
                <c:pt idx="2">
                  <c:v>16.31216</c:v>
                </c:pt>
                <c:pt idx="3">
                  <c:v>14.79616</c:v>
                </c:pt>
                <c:pt idx="4">
                  <c:v>18.67712</c:v>
                </c:pt>
                <c:pt idx="5">
                  <c:v>24.462176</c:v>
                </c:pt>
                <c:pt idx="6">
                  <c:v>29.737856</c:v>
                </c:pt>
                <c:pt idx="7">
                  <c:v>29.010176</c:v>
                </c:pt>
                <c:pt idx="8">
                  <c:v>27.494176</c:v>
                </c:pt>
                <c:pt idx="9">
                  <c:v>25.735616</c:v>
                </c:pt>
                <c:pt idx="10">
                  <c:v>23.46768</c:v>
                </c:pt>
                <c:pt idx="11">
                  <c:v>22.873408</c:v>
                </c:pt>
                <c:pt idx="12">
                  <c:v>19.762576</c:v>
                </c:pt>
                <c:pt idx="13">
                  <c:v>16.651744</c:v>
                </c:pt>
                <c:pt idx="14">
                  <c:v>16.445568</c:v>
                </c:pt>
                <c:pt idx="15">
                  <c:v>14.953824</c:v>
                </c:pt>
                <c:pt idx="16">
                  <c:v>17.476448</c:v>
                </c:pt>
                <c:pt idx="17">
                  <c:v>23.479808</c:v>
                </c:pt>
                <c:pt idx="18">
                  <c:v>29.4104</c:v>
                </c:pt>
                <c:pt idx="19">
                  <c:v>30.210848</c:v>
                </c:pt>
                <c:pt idx="20">
                  <c:v>27.688224</c:v>
                </c:pt>
                <c:pt idx="21">
                  <c:v>24.13472</c:v>
                </c:pt>
                <c:pt idx="22">
                  <c:v>23.601088</c:v>
                </c:pt>
                <c:pt idx="23">
                  <c:v>21.927424</c:v>
                </c:pt>
                <c:pt idx="24">
                  <c:v>18.822656</c:v>
                </c:pt>
                <c:pt idx="25">
                  <c:v>15.717888</c:v>
                </c:pt>
                <c:pt idx="26">
                  <c:v>15.487456</c:v>
                </c:pt>
                <c:pt idx="27">
                  <c:v>15.475328</c:v>
                </c:pt>
                <c:pt idx="28">
                  <c:v>17.027712</c:v>
                </c:pt>
                <c:pt idx="29">
                  <c:v>23.0432</c:v>
                </c:pt>
                <c:pt idx="30">
                  <c:v>30.44128</c:v>
                </c:pt>
                <c:pt idx="31">
                  <c:v>32.211968</c:v>
                </c:pt>
                <c:pt idx="32">
                  <c:v>29.240608</c:v>
                </c:pt>
                <c:pt idx="33">
                  <c:v>25.626464</c:v>
                </c:pt>
                <c:pt idx="34">
                  <c:v>22.837024</c:v>
                </c:pt>
                <c:pt idx="35">
                  <c:v>19.938432</c:v>
                </c:pt>
                <c:pt idx="36">
                  <c:v>13.0376</c:v>
                </c:pt>
                <c:pt idx="37">
                  <c:v>15.851296</c:v>
                </c:pt>
                <c:pt idx="38">
                  <c:v>14.929568</c:v>
                </c:pt>
                <c:pt idx="39">
                  <c:v>14.638496</c:v>
                </c:pt>
                <c:pt idx="40">
                  <c:v>18.61648</c:v>
                </c:pt>
                <c:pt idx="41">
                  <c:v>25.020064</c:v>
                </c:pt>
                <c:pt idx="42">
                  <c:v>31.59344</c:v>
                </c:pt>
                <c:pt idx="43">
                  <c:v>32.466656</c:v>
                </c:pt>
                <c:pt idx="44">
                  <c:v>29.216352</c:v>
                </c:pt>
                <c:pt idx="45">
                  <c:v>24.935168</c:v>
                </c:pt>
                <c:pt idx="46">
                  <c:v>22.55808</c:v>
                </c:pt>
                <c:pt idx="47">
                  <c:v>21.28464</c:v>
                </c:pt>
                <c:pt idx="48">
                  <c:v>15.487456</c:v>
                </c:pt>
                <c:pt idx="49">
                  <c:v>17.051968</c:v>
                </c:pt>
                <c:pt idx="50">
                  <c:v>15.620864</c:v>
                </c:pt>
                <c:pt idx="51">
                  <c:v>12.904192</c:v>
                </c:pt>
                <c:pt idx="52">
                  <c:v>17.561344</c:v>
                </c:pt>
                <c:pt idx="53">
                  <c:v>25.517312</c:v>
                </c:pt>
                <c:pt idx="54">
                  <c:v>31.084064</c:v>
                </c:pt>
                <c:pt idx="55">
                  <c:v>31.363008</c:v>
                </c:pt>
                <c:pt idx="56">
                  <c:v>28.767616</c:v>
                </c:pt>
                <c:pt idx="57">
                  <c:v>23.71024</c:v>
                </c:pt>
                <c:pt idx="58">
                  <c:v>21.248256</c:v>
                </c:pt>
                <c:pt idx="59">
                  <c:v>23.22512</c:v>
                </c:pt>
                <c:pt idx="60">
                  <c:v>16.239392</c:v>
                </c:pt>
                <c:pt idx="61">
                  <c:v>13.013344</c:v>
                </c:pt>
                <c:pt idx="62">
                  <c:v>13.255904</c:v>
                </c:pt>
                <c:pt idx="63">
                  <c:v>13.971456</c:v>
                </c:pt>
                <c:pt idx="64">
                  <c:v>17.876672</c:v>
                </c:pt>
                <c:pt idx="65">
                  <c:v>25.274752</c:v>
                </c:pt>
                <c:pt idx="66">
                  <c:v>30.13808</c:v>
                </c:pt>
                <c:pt idx="67">
                  <c:v>30.404896</c:v>
                </c:pt>
                <c:pt idx="68">
                  <c:v>28.694848</c:v>
                </c:pt>
                <c:pt idx="69">
                  <c:v>24.850272</c:v>
                </c:pt>
                <c:pt idx="70">
                  <c:v>23.28576</c:v>
                </c:pt>
                <c:pt idx="71">
                  <c:v>24.049824</c:v>
                </c:pt>
                <c:pt idx="72">
                  <c:v>16.748768</c:v>
                </c:pt>
                <c:pt idx="73">
                  <c:v>16.833664</c:v>
                </c:pt>
                <c:pt idx="74">
                  <c:v>15.535968</c:v>
                </c:pt>
                <c:pt idx="75">
                  <c:v>14.650624</c:v>
                </c:pt>
                <c:pt idx="76">
                  <c:v>18.762016</c:v>
                </c:pt>
                <c:pt idx="77">
                  <c:v>26.038816</c:v>
                </c:pt>
                <c:pt idx="78">
                  <c:v>31.302368</c:v>
                </c:pt>
                <c:pt idx="79">
                  <c:v>31.89664</c:v>
                </c:pt>
                <c:pt idx="80">
                  <c:v>30.489792</c:v>
                </c:pt>
                <c:pt idx="81">
                  <c:v>25.990304</c:v>
                </c:pt>
                <c:pt idx="82">
                  <c:v>24.886656</c:v>
                </c:pt>
                <c:pt idx="83">
                  <c:v>23.067456</c:v>
                </c:pt>
                <c:pt idx="84">
                  <c:v>20.70856</c:v>
                </c:pt>
                <c:pt idx="85">
                  <c:v>18.349664</c:v>
                </c:pt>
                <c:pt idx="86">
                  <c:v>17.46432</c:v>
                </c:pt>
                <c:pt idx="87">
                  <c:v>17.003456</c:v>
                </c:pt>
                <c:pt idx="88">
                  <c:v>20.241632</c:v>
                </c:pt>
                <c:pt idx="89">
                  <c:v>26.912032</c:v>
                </c:pt>
                <c:pt idx="90">
                  <c:v>32.551552</c:v>
                </c:pt>
                <c:pt idx="91">
                  <c:v>30.32</c:v>
                </c:pt>
                <c:pt idx="92">
                  <c:v>27.263744</c:v>
                </c:pt>
                <c:pt idx="93">
                  <c:v>24.256</c:v>
                </c:pt>
                <c:pt idx="94">
                  <c:v>22.339776</c:v>
                </c:pt>
                <c:pt idx="95">
                  <c:v>20.763136</c:v>
                </c:pt>
                <c:pt idx="96">
                  <c:v>20.9208</c:v>
                </c:pt>
                <c:pt idx="97">
                  <c:v>17.136864</c:v>
                </c:pt>
                <c:pt idx="98">
                  <c:v>16.73664</c:v>
                </c:pt>
                <c:pt idx="99">
                  <c:v>17.03984</c:v>
                </c:pt>
                <c:pt idx="100">
                  <c:v>19.999072</c:v>
                </c:pt>
                <c:pt idx="101">
                  <c:v>25.517312</c:v>
                </c:pt>
                <c:pt idx="102">
                  <c:v>29.095072</c:v>
                </c:pt>
                <c:pt idx="103">
                  <c:v>28.13696</c:v>
                </c:pt>
                <c:pt idx="104">
                  <c:v>27.506304</c:v>
                </c:pt>
                <c:pt idx="105">
                  <c:v>25.28688</c:v>
                </c:pt>
                <c:pt idx="106">
                  <c:v>23.431296</c:v>
                </c:pt>
                <c:pt idx="107">
                  <c:v>22.958304</c:v>
                </c:pt>
                <c:pt idx="108">
                  <c:v/>
                </c:pt>
                <c:pt idx="109">
                  <c:v>17.2824</c:v>
                </c:pt>
                <c:pt idx="110">
                  <c:v>17.233888</c:v>
                </c:pt>
              </c:numCache>
            </c:numRef>
          </c:yVal>
          <c:smooth val="0"/>
        </c:ser>
        <c:ser>
          <c:idx val="1"/>
          <c:order val="1"/>
          <c:tx>
            <c:strRef>
              <c:f>label 3</c:f>
              <c:strCache>
                <c:ptCount val="1"/>
                <c:pt idx="0">
                  <c:v/>
                </c:pt>
              </c:strCache>
            </c:strRef>
          </c:tx>
          <c:spPr>
            <a:solidFill>
              <a:srgbClr val="000000"/>
            </a:solidFill>
            <a:ln w="12600">
              <a:solidFill>
                <a:srgbClr val="000000"/>
              </a:solidFill>
              <a:round/>
            </a:ln>
          </c:spPr>
          <c:marker>
            <c:symbol val="circle"/>
            <c:size val="3"/>
            <c:spPr>
              <a:solidFill>
                <a:srgbClr val="000000"/>
              </a:solidFill>
            </c:spPr>
          </c:marker>
          <c:dLbls>
            <c:numFmt formatCode="General" sourceLinked="1"/>
            <c:dLblPos val="r"/>
            <c:showLegendKey val="0"/>
            <c:showVal val="0"/>
            <c:showCatName val="0"/>
            <c:showSerName val="0"/>
            <c:showPercent val="0"/>
            <c:showLeaderLines val="0"/>
          </c:dLbls>
          <c:xVal>
            <c:numRef>
              <c:f>3</c:f>
              <c:numCache>
                <c:formatCode>General</c:formatCode>
                <c:ptCount val="111"/>
                <c:pt idx="0">
                  <c:v>2006.458</c:v>
                </c:pt>
                <c:pt idx="1">
                  <c:v>2006.542</c:v>
                </c:pt>
                <c:pt idx="2">
                  <c:v>2006.625</c:v>
                </c:pt>
                <c:pt idx="3">
                  <c:v>2006.708</c:v>
                </c:pt>
                <c:pt idx="4">
                  <c:v>2006.792</c:v>
                </c:pt>
                <c:pt idx="5">
                  <c:v>2006.875</c:v>
                </c:pt>
                <c:pt idx="6">
                  <c:v>2006.958</c:v>
                </c:pt>
                <c:pt idx="7">
                  <c:v>2007.042</c:v>
                </c:pt>
                <c:pt idx="8">
                  <c:v>2007.125</c:v>
                </c:pt>
                <c:pt idx="9">
                  <c:v>2007.208</c:v>
                </c:pt>
                <c:pt idx="10">
                  <c:v>2007.292</c:v>
                </c:pt>
                <c:pt idx="11">
                  <c:v>2007.375</c:v>
                </c:pt>
                <c:pt idx="12">
                  <c:v>2007.458</c:v>
                </c:pt>
                <c:pt idx="13">
                  <c:v>2007.542</c:v>
                </c:pt>
                <c:pt idx="14">
                  <c:v>2007.625</c:v>
                </c:pt>
                <c:pt idx="15">
                  <c:v>2007.708</c:v>
                </c:pt>
                <c:pt idx="16">
                  <c:v>2007.792</c:v>
                </c:pt>
                <c:pt idx="17">
                  <c:v>2007.875</c:v>
                </c:pt>
                <c:pt idx="18">
                  <c:v>2007.958</c:v>
                </c:pt>
                <c:pt idx="19">
                  <c:v>2008.042</c:v>
                </c:pt>
                <c:pt idx="20">
                  <c:v>2008.125</c:v>
                </c:pt>
                <c:pt idx="21">
                  <c:v>2008.208</c:v>
                </c:pt>
                <c:pt idx="22">
                  <c:v>2008.292</c:v>
                </c:pt>
                <c:pt idx="23">
                  <c:v>2008.375</c:v>
                </c:pt>
                <c:pt idx="24">
                  <c:v>2008.458</c:v>
                </c:pt>
                <c:pt idx="25">
                  <c:v>2008.542</c:v>
                </c:pt>
                <c:pt idx="26">
                  <c:v>2008.625</c:v>
                </c:pt>
                <c:pt idx="27">
                  <c:v>2008.708</c:v>
                </c:pt>
                <c:pt idx="28">
                  <c:v>2008.792</c:v>
                </c:pt>
                <c:pt idx="29">
                  <c:v>2008.875</c:v>
                </c:pt>
                <c:pt idx="30">
                  <c:v>2008.958</c:v>
                </c:pt>
                <c:pt idx="31">
                  <c:v>2009.042</c:v>
                </c:pt>
                <c:pt idx="32">
                  <c:v>2009.125</c:v>
                </c:pt>
                <c:pt idx="33">
                  <c:v>2009.208</c:v>
                </c:pt>
                <c:pt idx="34">
                  <c:v>2009.292</c:v>
                </c:pt>
                <c:pt idx="35">
                  <c:v>2009.375</c:v>
                </c:pt>
                <c:pt idx="36">
                  <c:v>2009.458</c:v>
                </c:pt>
                <c:pt idx="37">
                  <c:v>2009.542</c:v>
                </c:pt>
                <c:pt idx="38">
                  <c:v>2009.625</c:v>
                </c:pt>
                <c:pt idx="39">
                  <c:v>2009.708</c:v>
                </c:pt>
                <c:pt idx="40">
                  <c:v>2009.792</c:v>
                </c:pt>
                <c:pt idx="41">
                  <c:v>2009.875</c:v>
                </c:pt>
                <c:pt idx="42">
                  <c:v>2009.958</c:v>
                </c:pt>
                <c:pt idx="43">
                  <c:v>2010.042</c:v>
                </c:pt>
                <c:pt idx="44">
                  <c:v>2010.125</c:v>
                </c:pt>
                <c:pt idx="45">
                  <c:v>2010.208</c:v>
                </c:pt>
                <c:pt idx="46">
                  <c:v>2010.292</c:v>
                </c:pt>
                <c:pt idx="47">
                  <c:v>2010.375</c:v>
                </c:pt>
                <c:pt idx="48">
                  <c:v>2010.458</c:v>
                </c:pt>
                <c:pt idx="49">
                  <c:v>2010.542</c:v>
                </c:pt>
                <c:pt idx="50">
                  <c:v>2010.625</c:v>
                </c:pt>
                <c:pt idx="51">
                  <c:v>2010.708</c:v>
                </c:pt>
                <c:pt idx="52">
                  <c:v>2010.792</c:v>
                </c:pt>
                <c:pt idx="53">
                  <c:v>2010.875</c:v>
                </c:pt>
                <c:pt idx="54">
                  <c:v>2010.958</c:v>
                </c:pt>
                <c:pt idx="55">
                  <c:v>2011.042</c:v>
                </c:pt>
                <c:pt idx="56">
                  <c:v>2011.125</c:v>
                </c:pt>
                <c:pt idx="57">
                  <c:v>2011.208</c:v>
                </c:pt>
                <c:pt idx="58">
                  <c:v>2011.292</c:v>
                </c:pt>
                <c:pt idx="59">
                  <c:v>2011.375</c:v>
                </c:pt>
                <c:pt idx="60">
                  <c:v>2011.458</c:v>
                </c:pt>
                <c:pt idx="61">
                  <c:v>2011.542</c:v>
                </c:pt>
                <c:pt idx="62">
                  <c:v>2011.625</c:v>
                </c:pt>
                <c:pt idx="63">
                  <c:v>2011.708</c:v>
                </c:pt>
                <c:pt idx="64">
                  <c:v>2011.792</c:v>
                </c:pt>
                <c:pt idx="65">
                  <c:v>2011.875</c:v>
                </c:pt>
                <c:pt idx="66">
                  <c:v>2011.958</c:v>
                </c:pt>
                <c:pt idx="67">
                  <c:v>2012.042</c:v>
                </c:pt>
                <c:pt idx="68">
                  <c:v>2012.125</c:v>
                </c:pt>
                <c:pt idx="69">
                  <c:v>2012.208</c:v>
                </c:pt>
                <c:pt idx="70">
                  <c:v>2012.292</c:v>
                </c:pt>
                <c:pt idx="71">
                  <c:v>2012.375</c:v>
                </c:pt>
                <c:pt idx="72">
                  <c:v>2012.458</c:v>
                </c:pt>
                <c:pt idx="73">
                  <c:v>2012.542</c:v>
                </c:pt>
                <c:pt idx="74">
                  <c:v>2012.625</c:v>
                </c:pt>
                <c:pt idx="75">
                  <c:v>2012.708</c:v>
                </c:pt>
                <c:pt idx="76">
                  <c:v>2012.792</c:v>
                </c:pt>
                <c:pt idx="77">
                  <c:v>2012.875</c:v>
                </c:pt>
                <c:pt idx="78">
                  <c:v>2012.958</c:v>
                </c:pt>
                <c:pt idx="79">
                  <c:v>2013.042</c:v>
                </c:pt>
                <c:pt idx="80">
                  <c:v>2013.125</c:v>
                </c:pt>
                <c:pt idx="81">
                  <c:v>2013.208</c:v>
                </c:pt>
                <c:pt idx="82">
                  <c:v>2013.292</c:v>
                </c:pt>
                <c:pt idx="83">
                  <c:v>2013.375</c:v>
                </c:pt>
                <c:pt idx="84">
                  <c:v>2013.458</c:v>
                </c:pt>
                <c:pt idx="85">
                  <c:v>2013.542</c:v>
                </c:pt>
                <c:pt idx="86">
                  <c:v>2013.625</c:v>
                </c:pt>
                <c:pt idx="87">
                  <c:v>2013.708</c:v>
                </c:pt>
                <c:pt idx="88">
                  <c:v>2013.792</c:v>
                </c:pt>
                <c:pt idx="89">
                  <c:v>2013.875</c:v>
                </c:pt>
                <c:pt idx="90">
                  <c:v>2013.958</c:v>
                </c:pt>
                <c:pt idx="91">
                  <c:v>2014.042</c:v>
                </c:pt>
                <c:pt idx="92">
                  <c:v>2014.125</c:v>
                </c:pt>
                <c:pt idx="93">
                  <c:v>2014.208</c:v>
                </c:pt>
                <c:pt idx="94">
                  <c:v>2014.292</c:v>
                </c:pt>
                <c:pt idx="95">
                  <c:v>2014.375</c:v>
                </c:pt>
                <c:pt idx="96">
                  <c:v>2014.458</c:v>
                </c:pt>
                <c:pt idx="97">
                  <c:v>2014.542</c:v>
                </c:pt>
                <c:pt idx="98">
                  <c:v>2014.625</c:v>
                </c:pt>
                <c:pt idx="99">
                  <c:v>2014.708</c:v>
                </c:pt>
                <c:pt idx="100">
                  <c:v>2014.792</c:v>
                </c:pt>
                <c:pt idx="101">
                  <c:v>2014.875</c:v>
                </c:pt>
                <c:pt idx="102">
                  <c:v>2014.958</c:v>
                </c:pt>
                <c:pt idx="103">
                  <c:v>2015.042</c:v>
                </c:pt>
                <c:pt idx="104">
                  <c:v>2015.125</c:v>
                </c:pt>
                <c:pt idx="105">
                  <c:v>2015.208</c:v>
                </c:pt>
                <c:pt idx="106">
                  <c:v>2015.292</c:v>
                </c:pt>
                <c:pt idx="107">
                  <c:v>2015.375</c:v>
                </c:pt>
                <c:pt idx="108">
                  <c:v>2015.458</c:v>
                </c:pt>
                <c:pt idx="109">
                  <c:v>2015.542</c:v>
                </c:pt>
                <c:pt idx="110">
                  <c:v>2015.625</c:v>
                </c:pt>
              </c:numCache>
            </c:numRef>
          </c:xVal>
          <c:yVal>
            <c:numRef>
              <c:f>2</c:f>
              <c:numCache>
                <c:formatCode>General</c:formatCode>
                <c:ptCount val="111"/>
                <c:pt idx="0">
                  <c:v>13.3820352</c:v>
                </c:pt>
                <c:pt idx="1">
                  <c:v>13.965392</c:v>
                </c:pt>
                <c:pt idx="2">
                  <c:v>14.8167776</c:v>
                </c:pt>
                <c:pt idx="3">
                  <c:v>17.8754592</c:v>
                </c:pt>
                <c:pt idx="4">
                  <c:v>22.8261088</c:v>
                </c:pt>
                <c:pt idx="5">
                  <c:v>26.7834752</c:v>
                </c:pt>
                <c:pt idx="6">
                  <c:v>31.387264</c:v>
                </c:pt>
                <c:pt idx="7">
                  <c:v>30.6935424</c:v>
                </c:pt>
                <c:pt idx="8">
                  <c:v>28.6439104</c:v>
                </c:pt>
                <c:pt idx="9">
                  <c:v>26.184352</c:v>
                </c:pt>
                <c:pt idx="10">
                  <c:v>24.450048</c:v>
                </c:pt>
                <c:pt idx="11">
                  <c:v>20.114288</c:v>
                </c:pt>
                <c:pt idx="12">
                  <c:v>19.5939968</c:v>
                </c:pt>
                <c:pt idx="13">
                  <c:v>18.2065536</c:v>
                </c:pt>
                <c:pt idx="14">
                  <c:v>19.0579392</c:v>
                </c:pt>
                <c:pt idx="15">
                  <c:v>19.7043616</c:v>
                </c:pt>
                <c:pt idx="16">
                  <c:v>23.031072</c:v>
                </c:pt>
                <c:pt idx="17">
                  <c:v>27.3195328</c:v>
                </c:pt>
                <c:pt idx="18">
                  <c:v>32.1913504</c:v>
                </c:pt>
                <c:pt idx="19">
                  <c:v>33.2161664</c:v>
                </c:pt>
                <c:pt idx="20">
                  <c:v>28.8804064</c:v>
                </c:pt>
                <c:pt idx="21">
                  <c:v>26.2947168</c:v>
                </c:pt>
                <c:pt idx="22">
                  <c:v>25.0176384</c:v>
                </c:pt>
                <c:pt idx="23">
                  <c:v>22.8576416</c:v>
                </c:pt>
                <c:pt idx="24">
                  <c:v>20.4769152</c:v>
                </c:pt>
                <c:pt idx="25">
                  <c:v>18.8687424</c:v>
                </c:pt>
                <c:pt idx="26">
                  <c:v>20.3980832</c:v>
                </c:pt>
                <c:pt idx="27">
                  <c:v>21.0760384</c:v>
                </c:pt>
                <c:pt idx="28">
                  <c:v>26.026688</c:v>
                </c:pt>
                <c:pt idx="29">
                  <c:v>30.8196736</c:v>
                </c:pt>
                <c:pt idx="30">
                  <c:v>33.4211296</c:v>
                </c:pt>
                <c:pt idx="31">
                  <c:v>35.2973312</c:v>
                </c:pt>
                <c:pt idx="32">
                  <c:v>34.9820032</c:v>
                </c:pt>
                <c:pt idx="33">
                  <c:v>26.1370528</c:v>
                </c:pt>
                <c:pt idx="34">
                  <c:v>23.2360352</c:v>
                </c:pt>
                <c:pt idx="35">
                  <c:v>22.0693216</c:v>
                </c:pt>
                <c:pt idx="36">
                  <c:v>19.247136</c:v>
                </c:pt>
                <c:pt idx="37">
                  <c:v>17.5285984</c:v>
                </c:pt>
                <c:pt idx="38">
                  <c:v>17.1502048</c:v>
                </c:pt>
                <c:pt idx="39">
                  <c:v>19.3890336</c:v>
                </c:pt>
                <c:pt idx="40">
                  <c:v>24.8599744</c:v>
                </c:pt>
                <c:pt idx="41">
                  <c:v>30.4097472</c:v>
                </c:pt>
                <c:pt idx="42">
                  <c:v>34.0360192</c:v>
                </c:pt>
                <c:pt idx="43">
                  <c:v>36.3063808</c:v>
                </c:pt>
                <c:pt idx="44">
                  <c:v>32.4593792</c:v>
                </c:pt>
                <c:pt idx="45">
                  <c:v>26.6100448</c:v>
                </c:pt>
                <c:pt idx="46">
                  <c:v>23.1414368</c:v>
                </c:pt>
                <c:pt idx="47">
                  <c:v>20.035456</c:v>
                </c:pt>
                <c:pt idx="48">
                  <c:v>19.3575008</c:v>
                </c:pt>
                <c:pt idx="49">
                  <c:v>15.6681632</c:v>
                </c:pt>
                <c:pt idx="50">
                  <c:v>15.7154624</c:v>
                </c:pt>
                <c:pt idx="51">
                  <c:v>18.0961888</c:v>
                </c:pt>
                <c:pt idx="52">
                  <c:v>24.7969088</c:v>
                </c:pt>
                <c:pt idx="53">
                  <c:v>32.7116416</c:v>
                </c:pt>
                <c:pt idx="54">
                  <c:v>34.8085728</c:v>
                </c:pt>
                <c:pt idx="55">
                  <c:v>34.461712</c:v>
                </c:pt>
                <c:pt idx="56">
                  <c:v>32.3017152</c:v>
                </c:pt>
                <c:pt idx="57">
                  <c:v>25.238368</c:v>
                </c:pt>
                <c:pt idx="58">
                  <c:v>21.2337024</c:v>
                </c:pt>
                <c:pt idx="59">
                  <c:v>19.877792</c:v>
                </c:pt>
                <c:pt idx="60">
                  <c:v>16.330352</c:v>
                </c:pt>
                <c:pt idx="61">
                  <c:v>16.409184</c:v>
                </c:pt>
                <c:pt idx="62">
                  <c:v>16.5353152</c:v>
                </c:pt>
                <c:pt idx="63">
                  <c:v>20.4453824</c:v>
                </c:pt>
                <c:pt idx="64">
                  <c:v>22.1954528</c:v>
                </c:pt>
                <c:pt idx="65">
                  <c:v>29.7633248</c:v>
                </c:pt>
                <c:pt idx="66">
                  <c:v>31.8444896</c:v>
                </c:pt>
                <c:pt idx="67">
                  <c:v>29.5583616</c:v>
                </c:pt>
                <c:pt idx="68">
                  <c:v>28.7542752</c:v>
                </c:pt>
                <c:pt idx="69">
                  <c:v>23.0468384</c:v>
                </c:pt>
                <c:pt idx="70">
                  <c:v>21.4071328</c:v>
                </c:pt>
                <c:pt idx="71">
                  <c:v>18.3642176</c:v>
                </c:pt>
                <c:pt idx="72">
                  <c:v>17.7650944</c:v>
                </c:pt>
                <c:pt idx="73">
                  <c:v>14.3280192</c:v>
                </c:pt>
                <c:pt idx="74">
                  <c:v>17.6862624</c:v>
                </c:pt>
                <c:pt idx="75">
                  <c:v>19.5309312</c:v>
                </c:pt>
                <c:pt idx="76">
                  <c:v>24.4027488</c:v>
                </c:pt>
                <c:pt idx="77">
                  <c:v>30.5516448</c:v>
                </c:pt>
                <c:pt idx="78">
                  <c:v>31.9706208</c:v>
                </c:pt>
                <c:pt idx="79">
                  <c:v>34.8874048</c:v>
                </c:pt>
                <c:pt idx="80">
                  <c:v>30.993104</c:v>
                </c:pt>
                <c:pt idx="81">
                  <c:v>26.4366144</c:v>
                </c:pt>
                <c:pt idx="82">
                  <c:v>24.3554496</c:v>
                </c:pt>
                <c:pt idx="83">
                  <c:v>19.3102016</c:v>
                </c:pt>
                <c:pt idx="84">
                  <c:v>17.7650944</c:v>
                </c:pt>
                <c:pt idx="85">
                  <c:v>17.0083072</c:v>
                </c:pt>
                <c:pt idx="86">
                  <c:v>16.8506432</c:v>
                </c:pt>
                <c:pt idx="87">
                  <c:v>19.79896</c:v>
                </c:pt>
                <c:pt idx="88">
                  <c:v>23.8351584</c:v>
                </c:pt>
                <c:pt idx="89">
                  <c:v>30.9458048</c:v>
                </c:pt>
                <c:pt idx="90">
                  <c:v>35.092368</c:v>
                </c:pt>
                <c:pt idx="91">
                  <c:v>31.2768992</c:v>
                </c:pt>
                <c:pt idx="92">
                  <c:v>30.677776</c:v>
                </c:pt>
                <c:pt idx="93">
                  <c:v>23.8824576</c:v>
                </c:pt>
                <c:pt idx="94">
                  <c:v>21.9431904</c:v>
                </c:pt>
                <c:pt idx="95">
                  <c:v>18.6480128</c:v>
                </c:pt>
                <c:pt idx="96">
                  <c:v>17.0713728</c:v>
                </c:pt>
                <c:pt idx="97">
                  <c:v>15.9834912</c:v>
                </c:pt>
                <c:pt idx="98">
                  <c:v>19.2156032</c:v>
                </c:pt>
                <c:pt idx="99">
                  <c:v>20.666112</c:v>
                </c:pt>
                <c:pt idx="100">
                  <c:v>24.3869824</c:v>
                </c:pt>
                <c:pt idx="101">
                  <c:v>30.0944192</c:v>
                </c:pt>
                <c:pt idx="102">
                  <c:v>32.1913504</c:v>
                </c:pt>
                <c:pt idx="103">
                  <c:v>30.598944</c:v>
                </c:pt>
                <c:pt idx="104">
                  <c:v>31.4187968</c:v>
                </c:pt>
                <c:pt idx="105">
                  <c:v>28.9277056</c:v>
                </c:pt>
                <c:pt idx="106">
                  <c:v>22.3846496</c:v>
                </c:pt>
                <c:pt idx="107">
                  <c:v>19.79896</c:v>
                </c:pt>
                <c:pt idx="108">
                  <c:v>16.015024</c:v>
                </c:pt>
                <c:pt idx="109">
                  <c:v>15.7154624</c:v>
                </c:pt>
                <c:pt idx="110">
                  <c:v>16.9294752</c:v>
                </c:pt>
              </c:numCache>
            </c:numRef>
          </c:yVal>
          <c:smooth val="0"/>
        </c:ser>
        <c:axId val="17885074"/>
        <c:axId val="94822377"/>
      </c:scatterChart>
      <c:valAx>
        <c:axId val="17885074"/>
        <c:scaling>
          <c:orientation val="minMax"/>
          <c:max val="2016"/>
          <c:min val="2006"/>
        </c:scaling>
        <c:delete val="0"/>
        <c:axPos val="b"/>
        <c:numFmt formatCode="General" sourceLinked="0"/>
        <c:majorTickMark val="out"/>
        <c:minorTickMark val="none"/>
        <c:tickLblPos val="none"/>
        <c:spPr>
          <a:ln w="9360">
            <a:solidFill>
              <a:srgbClr val="000000"/>
            </a:solidFill>
            <a:round/>
          </a:ln>
        </c:spPr>
        <c:txPr>
          <a:bodyPr/>
          <a:lstStyle/>
          <a:p>
            <a:pPr>
              <a:defRPr b="0" sz="1000" spc="-1" strike="noStrike">
                <a:solidFill>
                  <a:srgbClr val="000000"/>
                </a:solidFill>
                <a:latin typeface="Calibri"/>
              </a:defRPr>
            </a:pPr>
          </a:p>
        </c:txPr>
        <c:crossAx val="94822377"/>
        <c:crosses val="autoZero"/>
        <c:crossBetween val="midCat"/>
        <c:majorUnit val="1"/>
      </c:valAx>
      <c:valAx>
        <c:axId val="94822377"/>
        <c:scaling>
          <c:orientation val="minMax"/>
          <c:max val="50"/>
          <c:min val="0"/>
        </c:scaling>
        <c:delete val="0"/>
        <c:axPos val="l"/>
        <c:numFmt formatCode="General" sourceLinked="0"/>
        <c:majorTickMark val="out"/>
        <c:minorTickMark val="none"/>
        <c:tickLblPos val="none"/>
        <c:spPr>
          <a:ln w="9360">
            <a:solidFill>
              <a:srgbClr val="000000"/>
            </a:solidFill>
            <a:round/>
          </a:ln>
        </c:spPr>
        <c:txPr>
          <a:bodyPr/>
          <a:lstStyle/>
          <a:p>
            <a:pPr>
              <a:defRPr b="0" sz="1000" spc="-1" strike="noStrike">
                <a:solidFill>
                  <a:srgbClr val="000000"/>
                </a:solidFill>
                <a:latin typeface="Calibri"/>
              </a:defRPr>
            </a:pPr>
          </a:p>
        </c:txPr>
        <c:crossAx val="17885074"/>
        <c:crosses val="autoZero"/>
        <c:crossBetween val="midCat"/>
        <c:majorUnit val="25"/>
      </c:valAx>
      <c:spPr>
        <a:noFill/>
        <a:ln>
          <a:solidFill>
            <a:srgbClr val="000000"/>
          </a:solidFill>
        </a:ln>
      </c:spPr>
    </c:plotArea>
    <c:plotVisOnly val="1"/>
    <c:dispBlanksAs val="gap"/>
  </c:chart>
  <c:spPr>
    <a:noFill/>
    <a:ln>
      <a:noFill/>
    </a:ln>
  </c:spPr>
</c:chartSpace>
</file>

<file path=ppt/charts/chart6.xml><?xml version="1.0" encoding="utf-8"?>
<c:chartSpace xmlns:c="http://schemas.openxmlformats.org/drawingml/2006/chart" xmlns:a="http://schemas.openxmlformats.org/drawingml/2006/main" xmlns:r="http://schemas.openxmlformats.org/officeDocument/2006/relationships">
  <c:lang val="en-US"/>
  <c:roundedCorners val="0"/>
  <c:chart>
    <c:plotArea>
      <c:scatterChart>
        <c:scatterStyle val="lineMarker"/>
        <c:varyColors val="0"/>
        <c:ser>
          <c:idx val="0"/>
          <c:order val="0"/>
          <c:tx>
            <c:strRef>
              <c:f>label 1</c:f>
              <c:strCache>
                <c:ptCount val="1"/>
                <c:pt idx="0">
                  <c:v/>
                </c:pt>
              </c:strCache>
            </c:strRef>
          </c:tx>
          <c:spPr>
            <a:solidFill>
              <a:srgbClr val="000000"/>
            </a:solidFill>
            <a:ln w="12600">
              <a:solidFill>
                <a:srgbClr val="000000"/>
              </a:solidFill>
              <a:round/>
            </a:ln>
          </c:spPr>
          <c:marker>
            <c:symbol val="circle"/>
            <c:size val="3"/>
            <c:spPr>
              <a:solidFill>
                <a:srgbClr val="000000"/>
              </a:solidFill>
            </c:spPr>
          </c:marker>
          <c:dLbls>
            <c:numFmt formatCode="General" sourceLinked="1"/>
            <c:dLblPos val="r"/>
            <c:showLegendKey val="0"/>
            <c:showVal val="0"/>
            <c:showCatName val="0"/>
            <c:showSerName val="0"/>
            <c:showPercent val="0"/>
            <c:showLeaderLines val="0"/>
          </c:dLbls>
          <c:xVal>
            <c:numRef>
              <c:f>1</c:f>
              <c:numCache>
                <c:formatCode>General</c:formatCode>
                <c:ptCount val="111"/>
                <c:pt idx="0">
                  <c:v>2006.458</c:v>
                </c:pt>
                <c:pt idx="1">
                  <c:v>2006.542</c:v>
                </c:pt>
                <c:pt idx="2">
                  <c:v>2006.625</c:v>
                </c:pt>
                <c:pt idx="3">
                  <c:v>2006.708</c:v>
                </c:pt>
                <c:pt idx="4">
                  <c:v>2006.792</c:v>
                </c:pt>
                <c:pt idx="5">
                  <c:v>2006.875</c:v>
                </c:pt>
                <c:pt idx="6">
                  <c:v>2006.958</c:v>
                </c:pt>
                <c:pt idx="7">
                  <c:v>2007.042</c:v>
                </c:pt>
                <c:pt idx="8">
                  <c:v>2007.125</c:v>
                </c:pt>
                <c:pt idx="9">
                  <c:v>2007.208</c:v>
                </c:pt>
                <c:pt idx="10">
                  <c:v>2007.292</c:v>
                </c:pt>
                <c:pt idx="11">
                  <c:v>2007.375</c:v>
                </c:pt>
                <c:pt idx="12">
                  <c:v>2007.458</c:v>
                </c:pt>
                <c:pt idx="13">
                  <c:v>2007.542</c:v>
                </c:pt>
                <c:pt idx="14">
                  <c:v>2007.625</c:v>
                </c:pt>
                <c:pt idx="15">
                  <c:v>2007.708</c:v>
                </c:pt>
                <c:pt idx="16">
                  <c:v>2007.792</c:v>
                </c:pt>
                <c:pt idx="17">
                  <c:v>2007.875</c:v>
                </c:pt>
                <c:pt idx="18">
                  <c:v>2007.958</c:v>
                </c:pt>
                <c:pt idx="19">
                  <c:v>2008.042</c:v>
                </c:pt>
                <c:pt idx="20">
                  <c:v>2008.125</c:v>
                </c:pt>
                <c:pt idx="21">
                  <c:v>2008.208</c:v>
                </c:pt>
                <c:pt idx="22">
                  <c:v>2008.292</c:v>
                </c:pt>
                <c:pt idx="23">
                  <c:v>2008.375</c:v>
                </c:pt>
                <c:pt idx="24">
                  <c:v>2008.458</c:v>
                </c:pt>
                <c:pt idx="25">
                  <c:v>2008.542</c:v>
                </c:pt>
                <c:pt idx="26">
                  <c:v>2008.625</c:v>
                </c:pt>
                <c:pt idx="27">
                  <c:v>2008.708</c:v>
                </c:pt>
                <c:pt idx="28">
                  <c:v>2008.792</c:v>
                </c:pt>
                <c:pt idx="29">
                  <c:v>2008.875</c:v>
                </c:pt>
                <c:pt idx="30">
                  <c:v>2008.958</c:v>
                </c:pt>
                <c:pt idx="31">
                  <c:v>2009.042</c:v>
                </c:pt>
                <c:pt idx="32">
                  <c:v>2009.125</c:v>
                </c:pt>
                <c:pt idx="33">
                  <c:v>2009.208</c:v>
                </c:pt>
                <c:pt idx="34">
                  <c:v>2009.292</c:v>
                </c:pt>
                <c:pt idx="35">
                  <c:v>2009.375</c:v>
                </c:pt>
                <c:pt idx="36">
                  <c:v>2009.458</c:v>
                </c:pt>
                <c:pt idx="37">
                  <c:v>2009.542</c:v>
                </c:pt>
                <c:pt idx="38">
                  <c:v>2009.625</c:v>
                </c:pt>
                <c:pt idx="39">
                  <c:v>2009.708</c:v>
                </c:pt>
                <c:pt idx="40">
                  <c:v>2009.792</c:v>
                </c:pt>
                <c:pt idx="41">
                  <c:v>2009.875</c:v>
                </c:pt>
                <c:pt idx="42">
                  <c:v>2009.958</c:v>
                </c:pt>
                <c:pt idx="43">
                  <c:v>2010.042</c:v>
                </c:pt>
                <c:pt idx="44">
                  <c:v>2010.125</c:v>
                </c:pt>
                <c:pt idx="45">
                  <c:v>2010.208</c:v>
                </c:pt>
                <c:pt idx="46">
                  <c:v>2010.292</c:v>
                </c:pt>
                <c:pt idx="47">
                  <c:v>2010.375</c:v>
                </c:pt>
                <c:pt idx="48">
                  <c:v>2010.458</c:v>
                </c:pt>
                <c:pt idx="49">
                  <c:v>2010.542</c:v>
                </c:pt>
                <c:pt idx="50">
                  <c:v>2010.625</c:v>
                </c:pt>
                <c:pt idx="51">
                  <c:v>2010.708</c:v>
                </c:pt>
                <c:pt idx="52">
                  <c:v>2010.792</c:v>
                </c:pt>
                <c:pt idx="53">
                  <c:v>2010.875</c:v>
                </c:pt>
                <c:pt idx="54">
                  <c:v>2010.958</c:v>
                </c:pt>
                <c:pt idx="55">
                  <c:v>2011.042</c:v>
                </c:pt>
                <c:pt idx="56">
                  <c:v>2011.125</c:v>
                </c:pt>
                <c:pt idx="57">
                  <c:v>2011.208</c:v>
                </c:pt>
                <c:pt idx="58">
                  <c:v>2011.292</c:v>
                </c:pt>
                <c:pt idx="59">
                  <c:v>2011.375</c:v>
                </c:pt>
                <c:pt idx="60">
                  <c:v>2011.458</c:v>
                </c:pt>
                <c:pt idx="61">
                  <c:v>2011.542</c:v>
                </c:pt>
                <c:pt idx="62">
                  <c:v>2011.625</c:v>
                </c:pt>
                <c:pt idx="63">
                  <c:v>2011.708</c:v>
                </c:pt>
                <c:pt idx="64">
                  <c:v>2011.792</c:v>
                </c:pt>
                <c:pt idx="65">
                  <c:v>2011.875</c:v>
                </c:pt>
                <c:pt idx="66">
                  <c:v>2011.958</c:v>
                </c:pt>
                <c:pt idx="67">
                  <c:v>2012.042</c:v>
                </c:pt>
                <c:pt idx="68">
                  <c:v>2012.125</c:v>
                </c:pt>
                <c:pt idx="69">
                  <c:v>2012.208</c:v>
                </c:pt>
                <c:pt idx="70">
                  <c:v>2012.292</c:v>
                </c:pt>
                <c:pt idx="71">
                  <c:v>2012.375</c:v>
                </c:pt>
                <c:pt idx="72">
                  <c:v>2012.458</c:v>
                </c:pt>
                <c:pt idx="73">
                  <c:v>2012.542</c:v>
                </c:pt>
                <c:pt idx="74">
                  <c:v>2012.625</c:v>
                </c:pt>
                <c:pt idx="75">
                  <c:v>2012.708</c:v>
                </c:pt>
                <c:pt idx="76">
                  <c:v>2012.792</c:v>
                </c:pt>
                <c:pt idx="77">
                  <c:v>2012.875</c:v>
                </c:pt>
                <c:pt idx="78">
                  <c:v>2012.958</c:v>
                </c:pt>
                <c:pt idx="79">
                  <c:v>2013.042</c:v>
                </c:pt>
                <c:pt idx="80">
                  <c:v>2013.125</c:v>
                </c:pt>
                <c:pt idx="81">
                  <c:v>2013.208</c:v>
                </c:pt>
                <c:pt idx="82">
                  <c:v>2013.292</c:v>
                </c:pt>
                <c:pt idx="83">
                  <c:v>2013.375</c:v>
                </c:pt>
                <c:pt idx="84">
                  <c:v>2013.458</c:v>
                </c:pt>
                <c:pt idx="85">
                  <c:v>2013.542</c:v>
                </c:pt>
                <c:pt idx="86">
                  <c:v>2013.625</c:v>
                </c:pt>
                <c:pt idx="87">
                  <c:v>2013.708</c:v>
                </c:pt>
                <c:pt idx="88">
                  <c:v>2013.792</c:v>
                </c:pt>
                <c:pt idx="89">
                  <c:v>2013.875</c:v>
                </c:pt>
                <c:pt idx="90">
                  <c:v>2013.958</c:v>
                </c:pt>
                <c:pt idx="91">
                  <c:v>2014.042</c:v>
                </c:pt>
                <c:pt idx="92">
                  <c:v>2014.125</c:v>
                </c:pt>
                <c:pt idx="93">
                  <c:v>2014.208</c:v>
                </c:pt>
                <c:pt idx="94">
                  <c:v>2014.292</c:v>
                </c:pt>
                <c:pt idx="95">
                  <c:v>2014.375</c:v>
                </c:pt>
                <c:pt idx="96">
                  <c:v>2014.458</c:v>
                </c:pt>
                <c:pt idx="97">
                  <c:v>2014.542</c:v>
                </c:pt>
                <c:pt idx="98">
                  <c:v>2014.625</c:v>
                </c:pt>
                <c:pt idx="99">
                  <c:v>2014.708</c:v>
                </c:pt>
                <c:pt idx="100">
                  <c:v>2014.792</c:v>
                </c:pt>
                <c:pt idx="101">
                  <c:v>2014.875</c:v>
                </c:pt>
                <c:pt idx="102">
                  <c:v>2014.958</c:v>
                </c:pt>
                <c:pt idx="103">
                  <c:v>2015.042</c:v>
                </c:pt>
                <c:pt idx="104">
                  <c:v>2015.125</c:v>
                </c:pt>
                <c:pt idx="105">
                  <c:v>2015.208</c:v>
                </c:pt>
                <c:pt idx="106">
                  <c:v>2015.292</c:v>
                </c:pt>
                <c:pt idx="107">
                  <c:v>2015.375</c:v>
                </c:pt>
                <c:pt idx="108">
                  <c:v>2015.458</c:v>
                </c:pt>
                <c:pt idx="109">
                  <c:v>2015.542</c:v>
                </c:pt>
                <c:pt idx="110">
                  <c:v>2015.625</c:v>
                </c:pt>
              </c:numCache>
            </c:numRef>
          </c:xVal>
          <c:yVal>
            <c:numRef>
              <c:f>0</c:f>
              <c:numCache>
                <c:formatCode>General</c:formatCode>
                <c:ptCount val="111"/>
                <c:pt idx="0">
                  <c:v>29.276992</c:v>
                </c:pt>
                <c:pt idx="1">
                  <c:v>30.247232</c:v>
                </c:pt>
                <c:pt idx="2">
                  <c:v>34.80736</c:v>
                </c:pt>
                <c:pt idx="3">
                  <c:v>32.102816</c:v>
                </c:pt>
                <c:pt idx="4">
                  <c:v>25.929664</c:v>
                </c:pt>
                <c:pt idx="5">
                  <c:v>23.819392</c:v>
                </c:pt>
                <c:pt idx="6">
                  <c:v>19.974816</c:v>
                </c:pt>
                <c:pt idx="7">
                  <c:v>15.911936</c:v>
                </c:pt>
                <c:pt idx="8">
                  <c:v>14.274656</c:v>
                </c:pt>
                <c:pt idx="9">
                  <c:v>14.505088</c:v>
                </c:pt>
                <c:pt idx="10">
                  <c:v>19.22288</c:v>
                </c:pt>
                <c:pt idx="11">
                  <c:v>26.25712</c:v>
                </c:pt>
                <c:pt idx="12">
                  <c:v>31.872384</c:v>
                </c:pt>
                <c:pt idx="13">
                  <c:v>36.274848</c:v>
                </c:pt>
                <c:pt idx="14">
                  <c:v>34.346496</c:v>
                </c:pt>
                <c:pt idx="15">
                  <c:v>31.678336</c:v>
                </c:pt>
                <c:pt idx="16">
                  <c:v>24.061952</c:v>
                </c:pt>
                <c:pt idx="17">
                  <c:v>20.387168</c:v>
                </c:pt>
                <c:pt idx="18">
                  <c:v>17.124736</c:v>
                </c:pt>
                <c:pt idx="19">
                  <c:v>14.723392</c:v>
                </c:pt>
                <c:pt idx="20">
                  <c:v>13.425696</c:v>
                </c:pt>
                <c:pt idx="21">
                  <c:v>14.274656</c:v>
                </c:pt>
                <c:pt idx="22">
                  <c:v>16.809408</c:v>
                </c:pt>
                <c:pt idx="23">
                  <c:v>29.252736</c:v>
                </c:pt>
                <c:pt idx="24">
                  <c:v>33.206464</c:v>
                </c:pt>
                <c:pt idx="25">
                  <c:v>31.096192</c:v>
                </c:pt>
                <c:pt idx="26">
                  <c:v>40.422624</c:v>
                </c:pt>
                <c:pt idx="27">
                  <c:v>37.499776</c:v>
                </c:pt>
                <c:pt idx="28">
                  <c:v>26.936288</c:v>
                </c:pt>
                <c:pt idx="29">
                  <c:v>21.442304</c:v>
                </c:pt>
                <c:pt idx="30">
                  <c:v>18.931808</c:v>
                </c:pt>
                <c:pt idx="31">
                  <c:v>15.4632</c:v>
                </c:pt>
                <c:pt idx="32">
                  <c:v>12.867808</c:v>
                </c:pt>
                <c:pt idx="33">
                  <c:v>13.352928</c:v>
                </c:pt>
                <c:pt idx="34">
                  <c:v>18.25264</c:v>
                </c:pt>
                <c:pt idx="35">
                  <c:v>25.007936</c:v>
                </c:pt>
                <c:pt idx="36">
                  <c:v>36.602304</c:v>
                </c:pt>
                <c:pt idx="37">
                  <c:v>33.630944</c:v>
                </c:pt>
                <c:pt idx="38">
                  <c:v>30.671712</c:v>
                </c:pt>
                <c:pt idx="39">
                  <c:v>27.554816</c:v>
                </c:pt>
                <c:pt idx="40">
                  <c:v>22.764256</c:v>
                </c:pt>
                <c:pt idx="41">
                  <c:v>20.302272</c:v>
                </c:pt>
                <c:pt idx="42">
                  <c:v>16.142368</c:v>
                </c:pt>
                <c:pt idx="43">
                  <c:v>14.79616</c:v>
                </c:pt>
                <c:pt idx="44">
                  <c:v>12.322048</c:v>
                </c:pt>
                <c:pt idx="45">
                  <c:v>14.274656</c:v>
                </c:pt>
                <c:pt idx="46">
                  <c:v>18.361792</c:v>
                </c:pt>
                <c:pt idx="47">
                  <c:v>30.671712</c:v>
                </c:pt>
                <c:pt idx="48">
                  <c:v>29.786368</c:v>
                </c:pt>
                <c:pt idx="49">
                  <c:v>29.883392</c:v>
                </c:pt>
                <c:pt idx="50">
                  <c:v>32.721344</c:v>
                </c:pt>
                <c:pt idx="51">
                  <c:v>31.144704</c:v>
                </c:pt>
                <c:pt idx="52">
                  <c:v>27.16672</c:v>
                </c:pt>
                <c:pt idx="53">
                  <c:v>20.86016</c:v>
                </c:pt>
                <c:pt idx="54">
                  <c:v>17.900928</c:v>
                </c:pt>
                <c:pt idx="55">
                  <c:v>15.82704</c:v>
                </c:pt>
                <c:pt idx="56">
                  <c:v>13.268032</c:v>
                </c:pt>
                <c:pt idx="57">
                  <c:v>15.693632</c:v>
                </c:pt>
                <c:pt idx="58">
                  <c:v>18.422432</c:v>
                </c:pt>
                <c:pt idx="59">
                  <c:v>25.056448</c:v>
                </c:pt>
                <c:pt idx="60">
                  <c:v>33.436896</c:v>
                </c:pt>
                <c:pt idx="61">
                  <c:v>35.826112</c:v>
                </c:pt>
                <c:pt idx="62">
                  <c:v>35.4744</c:v>
                </c:pt>
                <c:pt idx="63">
                  <c:v>31.193216</c:v>
                </c:pt>
                <c:pt idx="64">
                  <c:v>25.784128</c:v>
                </c:pt>
                <c:pt idx="65">
                  <c:v>20.278016</c:v>
                </c:pt>
                <c:pt idx="66">
                  <c:v>17.46432</c:v>
                </c:pt>
                <c:pt idx="67">
                  <c:v>16.154496</c:v>
                </c:pt>
                <c:pt idx="68">
                  <c:v>13.025472</c:v>
                </c:pt>
                <c:pt idx="69">
                  <c:v>15.426816</c:v>
                </c:pt>
                <c:pt idx="70">
                  <c:v>19.538208</c:v>
                </c:pt>
                <c:pt idx="71">
                  <c:v>28.573568</c:v>
                </c:pt>
                <c:pt idx="72">
                  <c:v>32.92752</c:v>
                </c:pt>
                <c:pt idx="73">
                  <c:v>31.29024</c:v>
                </c:pt>
                <c:pt idx="74">
                  <c:v>30.80512</c:v>
                </c:pt>
                <c:pt idx="75">
                  <c:v>31.144704</c:v>
                </c:pt>
                <c:pt idx="76">
                  <c:v>27.190976</c:v>
                </c:pt>
                <c:pt idx="77">
                  <c:v>22.060832</c:v>
                </c:pt>
                <c:pt idx="78">
                  <c:v>20.120352</c:v>
                </c:pt>
                <c:pt idx="79">
                  <c:v>15.984704</c:v>
                </c:pt>
                <c:pt idx="80">
                  <c:v>13.073984</c:v>
                </c:pt>
                <c:pt idx="81">
                  <c:v>14.37168</c:v>
                </c:pt>
                <c:pt idx="82">
                  <c:v>17.22176</c:v>
                </c:pt>
                <c:pt idx="83">
                  <c:v>28.937408</c:v>
                </c:pt>
                <c:pt idx="84">
                  <c:v>37.827232</c:v>
                </c:pt>
                <c:pt idx="85">
                  <c:v>36.238464</c:v>
                </c:pt>
                <c:pt idx="86">
                  <c:v>34.916512</c:v>
                </c:pt>
                <c:pt idx="87">
                  <c:v>31.132576</c:v>
                </c:pt>
                <c:pt idx="88">
                  <c:v>24.668352</c:v>
                </c:pt>
                <c:pt idx="89">
                  <c:v>21.151232</c:v>
                </c:pt>
                <c:pt idx="90">
                  <c:v>18.91968</c:v>
                </c:pt>
                <c:pt idx="91">
                  <c:v>14.347424</c:v>
                </c:pt>
                <c:pt idx="92">
                  <c:v>14.73552</c:v>
                </c:pt>
                <c:pt idx="93">
                  <c:v>14.662752</c:v>
                </c:pt>
                <c:pt idx="94">
                  <c:v>17.64624</c:v>
                </c:pt>
                <c:pt idx="95">
                  <c:v>26.305632</c:v>
                </c:pt>
                <c:pt idx="96">
                  <c:v>35.316736</c:v>
                </c:pt>
                <c:pt idx="97">
                  <c:v>37.23296</c:v>
                </c:pt>
                <c:pt idx="98">
                  <c:v>34.758848</c:v>
                </c:pt>
                <c:pt idx="99">
                  <c:v>31.95728</c:v>
                </c:pt>
                <c:pt idx="100">
                  <c:v>25.65072</c:v>
                </c:pt>
                <c:pt idx="101">
                  <c:v>20.98144</c:v>
                </c:pt>
                <c:pt idx="102">
                  <c:v>15.754272</c:v>
                </c:pt>
                <c:pt idx="103">
                  <c:v>15.305536</c:v>
                </c:pt>
                <c:pt idx="104">
                  <c:v>14.61424</c:v>
                </c:pt>
                <c:pt idx="105">
                  <c:v>15.972576</c:v>
                </c:pt>
                <c:pt idx="106">
                  <c:v>21.46656</c:v>
                </c:pt>
                <c:pt idx="107">
                  <c:v>28.86464</c:v>
                </c:pt>
                <c:pt idx="108">
                  <c:v>32.1392</c:v>
                </c:pt>
                <c:pt idx="109">
                  <c:v>33.9584</c:v>
                </c:pt>
                <c:pt idx="110">
                  <c:v>33.400512</c:v>
                </c:pt>
              </c:numCache>
            </c:numRef>
          </c:yVal>
          <c:smooth val="0"/>
        </c:ser>
        <c:ser>
          <c:idx val="1"/>
          <c:order val="1"/>
          <c:tx>
            <c:strRef>
              <c:f>label 3</c:f>
              <c:strCache>
                <c:ptCount val="1"/>
                <c:pt idx="0">
                  <c:v/>
                </c:pt>
              </c:strCache>
            </c:strRef>
          </c:tx>
          <c:spPr>
            <a:solidFill>
              <a:srgbClr val="000000"/>
            </a:solidFill>
            <a:ln w="12600">
              <a:solidFill>
                <a:srgbClr val="000000"/>
              </a:solidFill>
              <a:round/>
            </a:ln>
          </c:spPr>
          <c:marker>
            <c:symbol val="circle"/>
            <c:size val="3"/>
            <c:spPr>
              <a:solidFill>
                <a:srgbClr val="000000"/>
              </a:solidFill>
            </c:spPr>
          </c:marker>
          <c:dLbls>
            <c:numFmt formatCode="General" sourceLinked="1"/>
            <c:dLblPos val="r"/>
            <c:showLegendKey val="0"/>
            <c:showVal val="0"/>
            <c:showCatName val="0"/>
            <c:showSerName val="0"/>
            <c:showPercent val="0"/>
            <c:showLeaderLines val="0"/>
          </c:dLbls>
          <c:xVal>
            <c:numRef>
              <c:f>3</c:f>
              <c:numCache>
                <c:formatCode>General</c:formatCode>
                <c:ptCount val="111"/>
                <c:pt idx="0">
                  <c:v>2006.458</c:v>
                </c:pt>
                <c:pt idx="1">
                  <c:v>2006.542</c:v>
                </c:pt>
                <c:pt idx="2">
                  <c:v>2006.625</c:v>
                </c:pt>
                <c:pt idx="3">
                  <c:v>2006.708</c:v>
                </c:pt>
                <c:pt idx="4">
                  <c:v>2006.792</c:v>
                </c:pt>
                <c:pt idx="5">
                  <c:v>2006.875</c:v>
                </c:pt>
                <c:pt idx="6">
                  <c:v>2006.958</c:v>
                </c:pt>
                <c:pt idx="7">
                  <c:v>2007.042</c:v>
                </c:pt>
                <c:pt idx="8">
                  <c:v>2007.125</c:v>
                </c:pt>
                <c:pt idx="9">
                  <c:v>2007.208</c:v>
                </c:pt>
                <c:pt idx="10">
                  <c:v>2007.292</c:v>
                </c:pt>
                <c:pt idx="11">
                  <c:v>2007.375</c:v>
                </c:pt>
                <c:pt idx="12">
                  <c:v>2007.458</c:v>
                </c:pt>
                <c:pt idx="13">
                  <c:v>2007.542</c:v>
                </c:pt>
                <c:pt idx="14">
                  <c:v>2007.625</c:v>
                </c:pt>
                <c:pt idx="15">
                  <c:v>2007.708</c:v>
                </c:pt>
                <c:pt idx="16">
                  <c:v>2007.792</c:v>
                </c:pt>
                <c:pt idx="17">
                  <c:v>2007.875</c:v>
                </c:pt>
                <c:pt idx="18">
                  <c:v>2007.958</c:v>
                </c:pt>
                <c:pt idx="19">
                  <c:v>2008.042</c:v>
                </c:pt>
                <c:pt idx="20">
                  <c:v>2008.125</c:v>
                </c:pt>
                <c:pt idx="21">
                  <c:v>2008.208</c:v>
                </c:pt>
                <c:pt idx="22">
                  <c:v>2008.292</c:v>
                </c:pt>
                <c:pt idx="23">
                  <c:v>2008.375</c:v>
                </c:pt>
                <c:pt idx="24">
                  <c:v>2008.458</c:v>
                </c:pt>
                <c:pt idx="25">
                  <c:v>2008.542</c:v>
                </c:pt>
                <c:pt idx="26">
                  <c:v>2008.625</c:v>
                </c:pt>
                <c:pt idx="27">
                  <c:v>2008.708</c:v>
                </c:pt>
                <c:pt idx="28">
                  <c:v>2008.792</c:v>
                </c:pt>
                <c:pt idx="29">
                  <c:v>2008.875</c:v>
                </c:pt>
                <c:pt idx="30">
                  <c:v>2008.958</c:v>
                </c:pt>
                <c:pt idx="31">
                  <c:v>2009.042</c:v>
                </c:pt>
                <c:pt idx="32">
                  <c:v>2009.125</c:v>
                </c:pt>
                <c:pt idx="33">
                  <c:v>2009.208</c:v>
                </c:pt>
                <c:pt idx="34">
                  <c:v>2009.292</c:v>
                </c:pt>
                <c:pt idx="35">
                  <c:v>2009.375</c:v>
                </c:pt>
                <c:pt idx="36">
                  <c:v>2009.458</c:v>
                </c:pt>
                <c:pt idx="37">
                  <c:v>2009.542</c:v>
                </c:pt>
                <c:pt idx="38">
                  <c:v>2009.625</c:v>
                </c:pt>
                <c:pt idx="39">
                  <c:v>2009.708</c:v>
                </c:pt>
                <c:pt idx="40">
                  <c:v>2009.792</c:v>
                </c:pt>
                <c:pt idx="41">
                  <c:v>2009.875</c:v>
                </c:pt>
                <c:pt idx="42">
                  <c:v>2009.958</c:v>
                </c:pt>
                <c:pt idx="43">
                  <c:v>2010.042</c:v>
                </c:pt>
                <c:pt idx="44">
                  <c:v>2010.125</c:v>
                </c:pt>
                <c:pt idx="45">
                  <c:v>2010.208</c:v>
                </c:pt>
                <c:pt idx="46">
                  <c:v>2010.292</c:v>
                </c:pt>
                <c:pt idx="47">
                  <c:v>2010.375</c:v>
                </c:pt>
                <c:pt idx="48">
                  <c:v>2010.458</c:v>
                </c:pt>
                <c:pt idx="49">
                  <c:v>2010.542</c:v>
                </c:pt>
                <c:pt idx="50">
                  <c:v>2010.625</c:v>
                </c:pt>
                <c:pt idx="51">
                  <c:v>2010.708</c:v>
                </c:pt>
                <c:pt idx="52">
                  <c:v>2010.792</c:v>
                </c:pt>
                <c:pt idx="53">
                  <c:v>2010.875</c:v>
                </c:pt>
                <c:pt idx="54">
                  <c:v>2010.958</c:v>
                </c:pt>
                <c:pt idx="55">
                  <c:v>2011.042</c:v>
                </c:pt>
                <c:pt idx="56">
                  <c:v>2011.125</c:v>
                </c:pt>
                <c:pt idx="57">
                  <c:v>2011.208</c:v>
                </c:pt>
                <c:pt idx="58">
                  <c:v>2011.292</c:v>
                </c:pt>
                <c:pt idx="59">
                  <c:v>2011.375</c:v>
                </c:pt>
                <c:pt idx="60">
                  <c:v>2011.458</c:v>
                </c:pt>
                <c:pt idx="61">
                  <c:v>2011.542</c:v>
                </c:pt>
                <c:pt idx="62">
                  <c:v>2011.625</c:v>
                </c:pt>
                <c:pt idx="63">
                  <c:v>2011.708</c:v>
                </c:pt>
                <c:pt idx="64">
                  <c:v>2011.792</c:v>
                </c:pt>
                <c:pt idx="65">
                  <c:v>2011.875</c:v>
                </c:pt>
                <c:pt idx="66">
                  <c:v>2011.958</c:v>
                </c:pt>
                <c:pt idx="67">
                  <c:v>2012.042</c:v>
                </c:pt>
                <c:pt idx="68">
                  <c:v>2012.125</c:v>
                </c:pt>
                <c:pt idx="69">
                  <c:v>2012.208</c:v>
                </c:pt>
                <c:pt idx="70">
                  <c:v>2012.292</c:v>
                </c:pt>
                <c:pt idx="71">
                  <c:v>2012.375</c:v>
                </c:pt>
                <c:pt idx="72">
                  <c:v>2012.458</c:v>
                </c:pt>
                <c:pt idx="73">
                  <c:v>2012.542</c:v>
                </c:pt>
                <c:pt idx="74">
                  <c:v>2012.625</c:v>
                </c:pt>
                <c:pt idx="75">
                  <c:v>2012.708</c:v>
                </c:pt>
                <c:pt idx="76">
                  <c:v>2012.792</c:v>
                </c:pt>
                <c:pt idx="77">
                  <c:v>2012.875</c:v>
                </c:pt>
                <c:pt idx="78">
                  <c:v>2012.958</c:v>
                </c:pt>
                <c:pt idx="79">
                  <c:v>2013.042</c:v>
                </c:pt>
                <c:pt idx="80">
                  <c:v>2013.125</c:v>
                </c:pt>
                <c:pt idx="81">
                  <c:v>2013.208</c:v>
                </c:pt>
                <c:pt idx="82">
                  <c:v>2013.292</c:v>
                </c:pt>
                <c:pt idx="83">
                  <c:v>2013.375</c:v>
                </c:pt>
                <c:pt idx="84">
                  <c:v>2013.458</c:v>
                </c:pt>
                <c:pt idx="85">
                  <c:v>2013.542</c:v>
                </c:pt>
                <c:pt idx="86">
                  <c:v>2013.625</c:v>
                </c:pt>
                <c:pt idx="87">
                  <c:v>2013.708</c:v>
                </c:pt>
                <c:pt idx="88">
                  <c:v>2013.792</c:v>
                </c:pt>
                <c:pt idx="89">
                  <c:v>2013.875</c:v>
                </c:pt>
                <c:pt idx="90">
                  <c:v>2013.958</c:v>
                </c:pt>
                <c:pt idx="91">
                  <c:v>2014.042</c:v>
                </c:pt>
                <c:pt idx="92">
                  <c:v>2014.125</c:v>
                </c:pt>
                <c:pt idx="93">
                  <c:v>2014.208</c:v>
                </c:pt>
                <c:pt idx="94">
                  <c:v>2014.292</c:v>
                </c:pt>
                <c:pt idx="95">
                  <c:v>2014.375</c:v>
                </c:pt>
                <c:pt idx="96">
                  <c:v>2014.458</c:v>
                </c:pt>
                <c:pt idx="97">
                  <c:v>2014.542</c:v>
                </c:pt>
                <c:pt idx="98">
                  <c:v>2014.625</c:v>
                </c:pt>
                <c:pt idx="99">
                  <c:v>2014.708</c:v>
                </c:pt>
                <c:pt idx="100">
                  <c:v>2014.792</c:v>
                </c:pt>
                <c:pt idx="101">
                  <c:v>2014.875</c:v>
                </c:pt>
                <c:pt idx="102">
                  <c:v>2014.958</c:v>
                </c:pt>
                <c:pt idx="103">
                  <c:v>2015.042</c:v>
                </c:pt>
                <c:pt idx="104">
                  <c:v>2015.125</c:v>
                </c:pt>
                <c:pt idx="105">
                  <c:v>2015.208</c:v>
                </c:pt>
                <c:pt idx="106">
                  <c:v>2015.292</c:v>
                </c:pt>
                <c:pt idx="107">
                  <c:v>2015.375</c:v>
                </c:pt>
                <c:pt idx="108">
                  <c:v>2015.458</c:v>
                </c:pt>
                <c:pt idx="109">
                  <c:v>2015.542</c:v>
                </c:pt>
                <c:pt idx="110">
                  <c:v>2015.625</c:v>
                </c:pt>
              </c:numCache>
            </c:numRef>
          </c:xVal>
          <c:yVal>
            <c:numRef>
              <c:f>2</c:f>
              <c:numCache>
                <c:formatCode>General</c:formatCode>
                <c:ptCount val="111"/>
                <c:pt idx="0">
                  <c:v>24.5604128</c:v>
                </c:pt>
                <c:pt idx="1">
                  <c:v>23.6144288</c:v>
                </c:pt>
                <c:pt idx="2">
                  <c:v>25.474864</c:v>
                </c:pt>
                <c:pt idx="3">
                  <c:v>25.4590976</c:v>
                </c:pt>
                <c:pt idx="4">
                  <c:v>21.1075712</c:v>
                </c:pt>
                <c:pt idx="5">
                  <c:v>16.9925408</c:v>
                </c:pt>
                <c:pt idx="6">
                  <c:v>14.8640768</c:v>
                </c:pt>
                <c:pt idx="7">
                  <c:v>13.5239328</c:v>
                </c:pt>
                <c:pt idx="8">
                  <c:v>14.8483104</c:v>
                </c:pt>
                <c:pt idx="9">
                  <c:v>16.2672864</c:v>
                </c:pt>
                <c:pt idx="10">
                  <c:v>19.9250912</c:v>
                </c:pt>
                <c:pt idx="11">
                  <c:v>24.7496096</c:v>
                </c:pt>
                <c:pt idx="12">
                  <c:v>31.2296</c:v>
                </c:pt>
                <c:pt idx="13">
                  <c:v>33.121568</c:v>
                </c:pt>
                <c:pt idx="14">
                  <c:v>30.7408416</c:v>
                </c:pt>
                <c:pt idx="15">
                  <c:v>26.6888768</c:v>
                </c:pt>
                <c:pt idx="16">
                  <c:v>23.1572032</c:v>
                </c:pt>
                <c:pt idx="17">
                  <c:v>18.1907872</c:v>
                </c:pt>
                <c:pt idx="18">
                  <c:v>16.6141472</c:v>
                </c:pt>
                <c:pt idx="19">
                  <c:v>15.4789664</c:v>
                </c:pt>
                <c:pt idx="20">
                  <c:v>14.7379456</c:v>
                </c:pt>
                <c:pt idx="21">
                  <c:v>17.8912256</c:v>
                </c:pt>
                <c:pt idx="22">
                  <c:v>20.7291776</c:v>
                </c:pt>
                <c:pt idx="23">
                  <c:v>25.396032</c:v>
                </c:pt>
                <c:pt idx="24">
                  <c:v>35.0766016</c:v>
                </c:pt>
                <c:pt idx="25">
                  <c:v>30.4728128</c:v>
                </c:pt>
                <c:pt idx="26">
                  <c:v>32.9954368</c:v>
                </c:pt>
                <c:pt idx="27">
                  <c:v>31.781424</c:v>
                </c:pt>
                <c:pt idx="28">
                  <c:v>25.238368</c:v>
                </c:pt>
                <c:pt idx="29">
                  <c:v>19.3102016</c:v>
                </c:pt>
                <c:pt idx="30">
                  <c:v>16.6299136</c:v>
                </c:pt>
                <c:pt idx="31">
                  <c:v>17.0083072</c:v>
                </c:pt>
                <c:pt idx="32">
                  <c:v>16.0780896</c:v>
                </c:pt>
                <c:pt idx="33">
                  <c:v>19.2944352</c:v>
                </c:pt>
                <c:pt idx="34">
                  <c:v>19.4993984</c:v>
                </c:pt>
                <c:pt idx="35">
                  <c:v>26.1685856</c:v>
                </c:pt>
                <c:pt idx="36">
                  <c:v>33.7837568</c:v>
                </c:pt>
                <c:pt idx="37">
                  <c:v>32.8535392</c:v>
                </c:pt>
                <c:pt idx="38">
                  <c:v>26.736176</c:v>
                </c:pt>
                <c:pt idx="39">
                  <c:v>24.2766176</c:v>
                </c:pt>
                <c:pt idx="40">
                  <c:v>20.6503456</c:v>
                </c:pt>
                <c:pt idx="41">
                  <c:v>16.4564832</c:v>
                </c:pt>
                <c:pt idx="42">
                  <c:v>14.359552</c:v>
                </c:pt>
                <c:pt idx="43">
                  <c:v>14.4699168</c:v>
                </c:pt>
                <c:pt idx="44">
                  <c:v>15.1636384</c:v>
                </c:pt>
                <c:pt idx="45">
                  <c:v>15.6366304</c:v>
                </c:pt>
                <c:pt idx="46">
                  <c:v>19.2786688</c:v>
                </c:pt>
                <c:pt idx="47">
                  <c:v>27.0988032</c:v>
                </c:pt>
                <c:pt idx="48">
                  <c:v>29.2430336</c:v>
                </c:pt>
                <c:pt idx="49">
                  <c:v>30.5516448</c:v>
                </c:pt>
                <c:pt idx="50">
                  <c:v>24.52888</c:v>
                </c:pt>
                <c:pt idx="51">
                  <c:v>22.3373504</c:v>
                </c:pt>
                <c:pt idx="52">
                  <c:v>22.2112192</c:v>
                </c:pt>
                <c:pt idx="53">
                  <c:v>16.6772128</c:v>
                </c:pt>
                <c:pt idx="54">
                  <c:v>15.3370688</c:v>
                </c:pt>
                <c:pt idx="55">
                  <c:v>14.8798432</c:v>
                </c:pt>
                <c:pt idx="56">
                  <c:v>14.9429088</c:v>
                </c:pt>
                <c:pt idx="57">
                  <c:v>16.8348768</c:v>
                </c:pt>
                <c:pt idx="58">
                  <c:v>19.5466976</c:v>
                </c:pt>
                <c:pt idx="59">
                  <c:v>21.4701984</c:v>
                </c:pt>
                <c:pt idx="60">
                  <c:v>33.3422976</c:v>
                </c:pt>
                <c:pt idx="61">
                  <c:v>33.279232</c:v>
                </c:pt>
                <c:pt idx="62">
                  <c:v>29.9998208</c:v>
                </c:pt>
                <c:pt idx="63">
                  <c:v>27.3983648</c:v>
                </c:pt>
                <c:pt idx="64">
                  <c:v>21.1864032</c:v>
                </c:pt>
                <c:pt idx="65">
                  <c:v>19.7358944</c:v>
                </c:pt>
                <c:pt idx="66">
                  <c:v>17.9700576</c:v>
                </c:pt>
                <c:pt idx="67">
                  <c:v>17.8754592</c:v>
                </c:pt>
                <c:pt idx="68">
                  <c:v>16.2830528</c:v>
                </c:pt>
                <c:pt idx="69">
                  <c:v>23.5671296</c:v>
                </c:pt>
                <c:pt idx="70">
                  <c:v>20.2246528</c:v>
                </c:pt>
                <c:pt idx="71">
                  <c:v>25.3172</c:v>
                </c:pt>
                <c:pt idx="72">
                  <c:v>31.308432</c:v>
                </c:pt>
                <c:pt idx="73">
                  <c:v>32.0494528</c:v>
                </c:pt>
                <c:pt idx="74">
                  <c:v>29.0538368</c:v>
                </c:pt>
                <c:pt idx="75">
                  <c:v>26.420848</c:v>
                </c:pt>
                <c:pt idx="76">
                  <c:v>23.0626048</c:v>
                </c:pt>
                <c:pt idx="77">
                  <c:v>18.3957504</c:v>
                </c:pt>
                <c:pt idx="78">
                  <c:v>16.9767744</c:v>
                </c:pt>
                <c:pt idx="79">
                  <c:v>18.3642176</c:v>
                </c:pt>
                <c:pt idx="80">
                  <c:v>16.4249504</c:v>
                </c:pt>
                <c:pt idx="81">
                  <c:v>17.4655328</c:v>
                </c:pt>
                <c:pt idx="82">
                  <c:v>22.1323872</c:v>
                </c:pt>
                <c:pt idx="83">
                  <c:v>28.233984</c:v>
                </c:pt>
                <c:pt idx="84">
                  <c:v>33.7679904</c:v>
                </c:pt>
                <c:pt idx="85">
                  <c:v>34.2725152</c:v>
                </c:pt>
                <c:pt idx="86">
                  <c:v>26.9253728</c:v>
                </c:pt>
                <c:pt idx="87">
                  <c:v>25.8532576</c:v>
                </c:pt>
                <c:pt idx="88">
                  <c:v>21.1075712</c:v>
                </c:pt>
                <c:pt idx="89">
                  <c:v>18.5849472</c:v>
                </c:pt>
                <c:pt idx="90">
                  <c:v>18.1277216</c:v>
                </c:pt>
                <c:pt idx="91">
                  <c:v>14.6118144</c:v>
                </c:pt>
                <c:pt idx="92">
                  <c:v>15.1951712</c:v>
                </c:pt>
                <c:pt idx="93">
                  <c:v>15.9204256</c:v>
                </c:pt>
                <c:pt idx="94">
                  <c:v>18.2853856</c:v>
                </c:pt>
                <c:pt idx="95">
                  <c:v>26.420848</c:v>
                </c:pt>
                <c:pt idx="96">
                  <c:v>34.5563104</c:v>
                </c:pt>
                <c:pt idx="97">
                  <c:v>35.7072576</c:v>
                </c:pt>
                <c:pt idx="98">
                  <c:v>31.939088</c:v>
                </c:pt>
                <c:pt idx="99">
                  <c:v>25.6798272</c:v>
                </c:pt>
                <c:pt idx="100">
                  <c:v>22.636912</c:v>
                </c:pt>
                <c:pt idx="101">
                  <c:v>17.118672</c:v>
                </c:pt>
                <c:pt idx="102">
                  <c:v>16.488016</c:v>
                </c:pt>
                <c:pt idx="103">
                  <c:v>16.9452416</c:v>
                </c:pt>
                <c:pt idx="104">
                  <c:v>18.4745824</c:v>
                </c:pt>
                <c:pt idx="105">
                  <c:v>17.6074304</c:v>
                </c:pt>
                <c:pt idx="106">
                  <c:v>23.1414368</c:v>
                </c:pt>
                <c:pt idx="107">
                  <c:v>25.4433312</c:v>
                </c:pt>
                <c:pt idx="108">
                  <c:v>27.7136928</c:v>
                </c:pt>
                <c:pt idx="109">
                  <c:v>28.6912096</c:v>
                </c:pt>
                <c:pt idx="110">
                  <c:v>29.1326688</c:v>
                </c:pt>
              </c:numCache>
            </c:numRef>
          </c:yVal>
          <c:smooth val="0"/>
        </c:ser>
        <c:axId val="33175568"/>
        <c:axId val="81036965"/>
      </c:scatterChart>
      <c:valAx>
        <c:axId val="33175568"/>
        <c:scaling>
          <c:orientation val="minMax"/>
          <c:max val="2016"/>
          <c:min val="2006"/>
        </c:scaling>
        <c:delete val="0"/>
        <c:axPos val="b"/>
        <c:numFmt formatCode="General" sourceLinked="0"/>
        <c:majorTickMark val="out"/>
        <c:minorTickMark val="none"/>
        <c:tickLblPos val="none"/>
        <c:spPr>
          <a:ln w="9360">
            <a:solidFill>
              <a:srgbClr val="000000"/>
            </a:solidFill>
            <a:round/>
          </a:ln>
        </c:spPr>
        <c:txPr>
          <a:bodyPr/>
          <a:lstStyle/>
          <a:p>
            <a:pPr>
              <a:defRPr b="0" sz="1000" spc="-1" strike="noStrike">
                <a:solidFill>
                  <a:srgbClr val="000000"/>
                </a:solidFill>
                <a:latin typeface="Calibri"/>
              </a:defRPr>
            </a:pPr>
          </a:p>
        </c:txPr>
        <c:crossAx val="81036965"/>
        <c:crosses val="autoZero"/>
        <c:crossBetween val="midCat"/>
        <c:majorUnit val="1"/>
      </c:valAx>
      <c:valAx>
        <c:axId val="81036965"/>
        <c:scaling>
          <c:orientation val="minMax"/>
          <c:max val="50"/>
          <c:min val="0"/>
        </c:scaling>
        <c:delete val="0"/>
        <c:axPos val="l"/>
        <c:numFmt formatCode="General" sourceLinked="0"/>
        <c:majorTickMark val="out"/>
        <c:minorTickMark val="none"/>
        <c:tickLblPos val="none"/>
        <c:spPr>
          <a:ln w="9360">
            <a:solidFill>
              <a:srgbClr val="000000"/>
            </a:solidFill>
            <a:round/>
          </a:ln>
        </c:spPr>
        <c:txPr>
          <a:bodyPr/>
          <a:lstStyle/>
          <a:p>
            <a:pPr>
              <a:defRPr b="0" sz="1000" spc="-1" strike="noStrike">
                <a:solidFill>
                  <a:srgbClr val="000000"/>
                </a:solidFill>
                <a:latin typeface="Calibri"/>
              </a:defRPr>
            </a:pPr>
          </a:p>
        </c:txPr>
        <c:crossAx val="33175568"/>
        <c:crosses val="autoZero"/>
        <c:crossBetween val="midCat"/>
        <c:majorUnit val="25"/>
      </c:valAx>
      <c:spPr>
        <a:noFill/>
        <a:ln>
          <a:solidFill>
            <a:srgbClr val="000000"/>
          </a:solidFill>
        </a:ln>
      </c:spPr>
    </c:plotArea>
    <c:plotVisOnly val="1"/>
    <c:dispBlanksAs val="gap"/>
  </c:chart>
  <c:spPr>
    <a:noFill/>
    <a:ln>
      <a:noFill/>
    </a:ln>
  </c:spPr>
</c:chartSpace>
</file>

<file path=ppt/charts/chart7.xml><?xml version="1.0" encoding="utf-8"?>
<c:chartSpace xmlns:c="http://schemas.openxmlformats.org/drawingml/2006/chart" xmlns:a="http://schemas.openxmlformats.org/drawingml/2006/main" xmlns:r="http://schemas.openxmlformats.org/officeDocument/2006/relationships">
  <c:lang val="en-US"/>
  <c:roundedCorners val="0"/>
  <c:chart>
    <c:plotArea>
      <c:scatterChart>
        <c:scatterStyle val="lineMarker"/>
        <c:varyColors val="0"/>
        <c:ser>
          <c:idx val="0"/>
          <c:order val="0"/>
          <c:tx>
            <c:strRef>
              <c:f>label 1</c:f>
              <c:strCache>
                <c:ptCount val="1"/>
                <c:pt idx="0">
                  <c:v/>
                </c:pt>
              </c:strCache>
            </c:strRef>
          </c:tx>
          <c:spPr>
            <a:solidFill>
              <a:srgbClr val="000000"/>
            </a:solidFill>
            <a:ln w="12600">
              <a:solidFill>
                <a:srgbClr val="000000"/>
              </a:solidFill>
              <a:round/>
            </a:ln>
          </c:spPr>
          <c:marker>
            <c:symbol val="circle"/>
            <c:size val="3"/>
            <c:spPr>
              <a:solidFill>
                <a:srgbClr val="000000"/>
              </a:solidFill>
            </c:spPr>
          </c:marker>
          <c:dLbls>
            <c:numFmt formatCode="General" sourceLinked="1"/>
            <c:dLblPos val="r"/>
            <c:showLegendKey val="0"/>
            <c:showVal val="0"/>
            <c:showCatName val="0"/>
            <c:showSerName val="0"/>
            <c:showPercent val="0"/>
            <c:showLeaderLines val="0"/>
          </c:dLbls>
          <c:xVal>
            <c:numRef>
              <c:f>1</c:f>
              <c:numCache>
                <c:formatCode>General</c:formatCode>
                <c:ptCount val="111"/>
                <c:pt idx="0">
                  <c:v>2006.458</c:v>
                </c:pt>
                <c:pt idx="1">
                  <c:v>2006.542</c:v>
                </c:pt>
                <c:pt idx="2">
                  <c:v>2006.625</c:v>
                </c:pt>
                <c:pt idx="3">
                  <c:v>2006.708</c:v>
                </c:pt>
                <c:pt idx="4">
                  <c:v>2006.792</c:v>
                </c:pt>
                <c:pt idx="5">
                  <c:v>2006.875</c:v>
                </c:pt>
                <c:pt idx="6">
                  <c:v>2006.958</c:v>
                </c:pt>
                <c:pt idx="7">
                  <c:v>2007.042</c:v>
                </c:pt>
                <c:pt idx="8">
                  <c:v>2007.125</c:v>
                </c:pt>
                <c:pt idx="9">
                  <c:v>2007.208</c:v>
                </c:pt>
                <c:pt idx="10">
                  <c:v>2007.292</c:v>
                </c:pt>
                <c:pt idx="11">
                  <c:v>2007.375</c:v>
                </c:pt>
                <c:pt idx="12">
                  <c:v>2007.458</c:v>
                </c:pt>
                <c:pt idx="13">
                  <c:v>2007.542</c:v>
                </c:pt>
                <c:pt idx="14">
                  <c:v>2007.625</c:v>
                </c:pt>
                <c:pt idx="15">
                  <c:v>2007.708</c:v>
                </c:pt>
                <c:pt idx="16">
                  <c:v>2007.792</c:v>
                </c:pt>
                <c:pt idx="17">
                  <c:v>2007.875</c:v>
                </c:pt>
                <c:pt idx="18">
                  <c:v>2007.958</c:v>
                </c:pt>
                <c:pt idx="19">
                  <c:v>2008.042</c:v>
                </c:pt>
                <c:pt idx="20">
                  <c:v>2008.125</c:v>
                </c:pt>
                <c:pt idx="21">
                  <c:v>2008.208</c:v>
                </c:pt>
                <c:pt idx="22">
                  <c:v>2008.292</c:v>
                </c:pt>
                <c:pt idx="23">
                  <c:v>2008.375</c:v>
                </c:pt>
                <c:pt idx="24">
                  <c:v>2008.458</c:v>
                </c:pt>
                <c:pt idx="25">
                  <c:v>2008.542</c:v>
                </c:pt>
                <c:pt idx="26">
                  <c:v>2008.625</c:v>
                </c:pt>
                <c:pt idx="27">
                  <c:v>2008.708</c:v>
                </c:pt>
                <c:pt idx="28">
                  <c:v>2008.792</c:v>
                </c:pt>
                <c:pt idx="29">
                  <c:v>2008.875</c:v>
                </c:pt>
                <c:pt idx="30">
                  <c:v>2008.958</c:v>
                </c:pt>
                <c:pt idx="31">
                  <c:v>2009.042</c:v>
                </c:pt>
                <c:pt idx="32">
                  <c:v>2009.125</c:v>
                </c:pt>
                <c:pt idx="33">
                  <c:v>2009.208</c:v>
                </c:pt>
                <c:pt idx="34">
                  <c:v>2009.292</c:v>
                </c:pt>
                <c:pt idx="35">
                  <c:v>2009.375</c:v>
                </c:pt>
                <c:pt idx="36">
                  <c:v>2009.458</c:v>
                </c:pt>
                <c:pt idx="37">
                  <c:v>2009.542</c:v>
                </c:pt>
                <c:pt idx="38">
                  <c:v>2009.625</c:v>
                </c:pt>
                <c:pt idx="39">
                  <c:v>2009.708</c:v>
                </c:pt>
                <c:pt idx="40">
                  <c:v>2009.792</c:v>
                </c:pt>
                <c:pt idx="41">
                  <c:v>2009.875</c:v>
                </c:pt>
                <c:pt idx="42">
                  <c:v>2009.958</c:v>
                </c:pt>
                <c:pt idx="43">
                  <c:v>2010.042</c:v>
                </c:pt>
                <c:pt idx="44">
                  <c:v>2010.125</c:v>
                </c:pt>
                <c:pt idx="45">
                  <c:v>2010.208</c:v>
                </c:pt>
                <c:pt idx="46">
                  <c:v>2010.292</c:v>
                </c:pt>
                <c:pt idx="47">
                  <c:v>2010.375</c:v>
                </c:pt>
                <c:pt idx="48">
                  <c:v>2010.458</c:v>
                </c:pt>
                <c:pt idx="49">
                  <c:v>2010.542</c:v>
                </c:pt>
                <c:pt idx="50">
                  <c:v>2010.625</c:v>
                </c:pt>
                <c:pt idx="51">
                  <c:v>2010.708</c:v>
                </c:pt>
                <c:pt idx="52">
                  <c:v>2010.792</c:v>
                </c:pt>
                <c:pt idx="53">
                  <c:v>2010.875</c:v>
                </c:pt>
                <c:pt idx="54">
                  <c:v>2010.958</c:v>
                </c:pt>
                <c:pt idx="55">
                  <c:v>2011.042</c:v>
                </c:pt>
                <c:pt idx="56">
                  <c:v>2011.125</c:v>
                </c:pt>
                <c:pt idx="57">
                  <c:v>2011.208</c:v>
                </c:pt>
                <c:pt idx="58">
                  <c:v>2011.292</c:v>
                </c:pt>
                <c:pt idx="59">
                  <c:v>2011.375</c:v>
                </c:pt>
                <c:pt idx="60">
                  <c:v>2011.458</c:v>
                </c:pt>
                <c:pt idx="61">
                  <c:v>2011.542</c:v>
                </c:pt>
                <c:pt idx="62">
                  <c:v>2011.625</c:v>
                </c:pt>
                <c:pt idx="63">
                  <c:v>2011.708</c:v>
                </c:pt>
                <c:pt idx="64">
                  <c:v>2011.792</c:v>
                </c:pt>
                <c:pt idx="65">
                  <c:v>2011.875</c:v>
                </c:pt>
                <c:pt idx="66">
                  <c:v>2011.958</c:v>
                </c:pt>
                <c:pt idx="67">
                  <c:v>2012.042</c:v>
                </c:pt>
                <c:pt idx="68">
                  <c:v>2012.125</c:v>
                </c:pt>
                <c:pt idx="69">
                  <c:v>2012.208</c:v>
                </c:pt>
                <c:pt idx="70">
                  <c:v>2012.292</c:v>
                </c:pt>
                <c:pt idx="71">
                  <c:v>2012.375</c:v>
                </c:pt>
                <c:pt idx="72">
                  <c:v>2012.458</c:v>
                </c:pt>
                <c:pt idx="73">
                  <c:v>2012.542</c:v>
                </c:pt>
                <c:pt idx="74">
                  <c:v>2012.625</c:v>
                </c:pt>
                <c:pt idx="75">
                  <c:v>2012.708</c:v>
                </c:pt>
                <c:pt idx="76">
                  <c:v>2012.792</c:v>
                </c:pt>
                <c:pt idx="77">
                  <c:v>2012.875</c:v>
                </c:pt>
                <c:pt idx="78">
                  <c:v>2012.958</c:v>
                </c:pt>
                <c:pt idx="79">
                  <c:v>2013.042</c:v>
                </c:pt>
                <c:pt idx="80">
                  <c:v>2013.125</c:v>
                </c:pt>
                <c:pt idx="81">
                  <c:v>2013.208</c:v>
                </c:pt>
                <c:pt idx="82">
                  <c:v>2013.292</c:v>
                </c:pt>
                <c:pt idx="83">
                  <c:v>2013.375</c:v>
                </c:pt>
                <c:pt idx="84">
                  <c:v>2013.458</c:v>
                </c:pt>
                <c:pt idx="85">
                  <c:v>2013.542</c:v>
                </c:pt>
                <c:pt idx="86">
                  <c:v>2013.625</c:v>
                </c:pt>
                <c:pt idx="87">
                  <c:v>2013.708</c:v>
                </c:pt>
                <c:pt idx="88">
                  <c:v>2013.792</c:v>
                </c:pt>
                <c:pt idx="89">
                  <c:v>2013.875</c:v>
                </c:pt>
                <c:pt idx="90">
                  <c:v>2013.958</c:v>
                </c:pt>
                <c:pt idx="91">
                  <c:v>2014.042</c:v>
                </c:pt>
                <c:pt idx="92">
                  <c:v>2014.125</c:v>
                </c:pt>
                <c:pt idx="93">
                  <c:v>2014.208</c:v>
                </c:pt>
                <c:pt idx="94">
                  <c:v>2014.292</c:v>
                </c:pt>
                <c:pt idx="95">
                  <c:v>2014.375</c:v>
                </c:pt>
                <c:pt idx="96">
                  <c:v>2014.458</c:v>
                </c:pt>
                <c:pt idx="97">
                  <c:v>2014.542</c:v>
                </c:pt>
                <c:pt idx="98">
                  <c:v>2014.625</c:v>
                </c:pt>
                <c:pt idx="99">
                  <c:v>2014.708</c:v>
                </c:pt>
                <c:pt idx="100">
                  <c:v>2014.792</c:v>
                </c:pt>
                <c:pt idx="101">
                  <c:v>2014.875</c:v>
                </c:pt>
                <c:pt idx="102">
                  <c:v>2014.958</c:v>
                </c:pt>
                <c:pt idx="103">
                  <c:v>2015.042</c:v>
                </c:pt>
                <c:pt idx="104">
                  <c:v>2015.125</c:v>
                </c:pt>
                <c:pt idx="105">
                  <c:v>2015.208</c:v>
                </c:pt>
                <c:pt idx="106">
                  <c:v>2015.292</c:v>
                </c:pt>
                <c:pt idx="107">
                  <c:v>2015.375</c:v>
                </c:pt>
                <c:pt idx="108">
                  <c:v>2015.458</c:v>
                </c:pt>
                <c:pt idx="109">
                  <c:v>2015.542</c:v>
                </c:pt>
                <c:pt idx="110">
                  <c:v>2015.625</c:v>
                </c:pt>
              </c:numCache>
            </c:numRef>
          </c:xVal>
          <c:yVal>
            <c:numRef>
              <c:f>0</c:f>
              <c:numCache>
                <c:formatCode>General</c:formatCode>
                <c:ptCount val="111"/>
                <c:pt idx="0">
                  <c:v>40.8245158573854</c:v>
                </c:pt>
                <c:pt idx="1">
                  <c:v>37.6063531237703</c:v>
                </c:pt>
                <c:pt idx="2">
                  <c:v>36.7850895626043</c:v>
                </c:pt>
                <c:pt idx="3">
                  <c:v>33.1727330937887</c:v>
                </c:pt>
                <c:pt idx="4">
                  <c:v>28.8805660925267</c:v>
                </c:pt>
                <c:pt idx="5">
                  <c:v/>
                </c:pt>
                <c:pt idx="6">
                  <c:v/>
                </c:pt>
                <c:pt idx="7">
                  <c:v/>
                </c:pt>
                <c:pt idx="8">
                  <c:v/>
                </c:pt>
                <c:pt idx="9">
                  <c:v>17.7699895985957</c:v>
                </c:pt>
                <c:pt idx="10">
                  <c:v>20.5595001656988</c:v>
                </c:pt>
                <c:pt idx="11">
                  <c:v>35.0725184519621</c:v>
                </c:pt>
                <c:pt idx="12">
                  <c:v>42.9866609237449</c:v>
                </c:pt>
                <c:pt idx="13">
                  <c:v>40.4887345132286</c:v>
                </c:pt>
                <c:pt idx="14">
                  <c:v>33.4546359160085</c:v>
                </c:pt>
                <c:pt idx="15">
                  <c:v>29.290736871038</c:v>
                </c:pt>
                <c:pt idx="16">
                  <c:v>25.1312840071048</c:v>
                </c:pt>
                <c:pt idx="17">
                  <c:v/>
                </c:pt>
                <c:pt idx="18">
                  <c:v/>
                </c:pt>
                <c:pt idx="19">
                  <c:v/>
                </c:pt>
                <c:pt idx="20">
                  <c:v/>
                </c:pt>
                <c:pt idx="21">
                  <c:v>16.318712974691</c:v>
                </c:pt>
                <c:pt idx="22">
                  <c:v>18.8077925215859</c:v>
                </c:pt>
                <c:pt idx="23">
                  <c:v>37.1447089344805</c:v>
                </c:pt>
                <c:pt idx="24">
                  <c:v>42.9720888770172</c:v>
                </c:pt>
                <c:pt idx="25">
                  <c:v>38.417746868127</c:v>
                </c:pt>
                <c:pt idx="26">
                  <c:v>36.4609125291339</c:v>
                </c:pt>
                <c:pt idx="27">
                  <c:v>33.6822452228191</c:v>
                </c:pt>
                <c:pt idx="28">
                  <c:v>24.9324011840979</c:v>
                </c:pt>
                <c:pt idx="29">
                  <c:v/>
                </c:pt>
                <c:pt idx="30">
                  <c:v/>
                </c:pt>
                <c:pt idx="31">
                  <c:v/>
                </c:pt>
                <c:pt idx="32">
                  <c:v/>
                </c:pt>
                <c:pt idx="33">
                  <c:v>14.9385315427888</c:v>
                </c:pt>
                <c:pt idx="34">
                  <c:v>18.07319340055</c:v>
                </c:pt>
                <c:pt idx="35">
                  <c:v>34.5820420207984</c:v>
                </c:pt>
                <c:pt idx="36">
                  <c:v>45.6387192123641</c:v>
                </c:pt>
                <c:pt idx="37">
                  <c:v>36.7113842693358</c:v>
                </c:pt>
                <c:pt idx="38">
                  <c:v>32.964558036518</c:v>
                </c:pt>
                <c:pt idx="39">
                  <c:v>31.0752696290155</c:v>
                </c:pt>
                <c:pt idx="40">
                  <c:v>24.2692058769422</c:v>
                </c:pt>
                <c:pt idx="41">
                  <c:v/>
                </c:pt>
                <c:pt idx="42">
                  <c:v/>
                </c:pt>
                <c:pt idx="43">
                  <c:v/>
                </c:pt>
                <c:pt idx="44">
                  <c:v/>
                </c:pt>
                <c:pt idx="45">
                  <c:v>14.4149910831793</c:v>
                </c:pt>
                <c:pt idx="46">
                  <c:v>20.8167116758084</c:v>
                </c:pt>
                <c:pt idx="47">
                  <c:v>39.3946377514054</c:v>
                </c:pt>
                <c:pt idx="48">
                  <c:v>42.8017398327974</c:v>
                </c:pt>
                <c:pt idx="49">
                  <c:v>40.2378330686819</c:v>
                </c:pt>
                <c:pt idx="50">
                  <c:v>36.0448395792854</c:v>
                </c:pt>
                <c:pt idx="51">
                  <c:v>31.833908754355</c:v>
                </c:pt>
                <c:pt idx="52">
                  <c:v>27.6197748585248</c:v>
                </c:pt>
                <c:pt idx="53">
                  <c:v/>
                </c:pt>
                <c:pt idx="54">
                  <c:v/>
                </c:pt>
                <c:pt idx="55">
                  <c:v/>
                </c:pt>
                <c:pt idx="56">
                  <c:v/>
                </c:pt>
                <c:pt idx="57">
                  <c:v>17.6173380211516</c:v>
                </c:pt>
                <c:pt idx="58">
                  <c:v>23.4583780854006</c:v>
                </c:pt>
                <c:pt idx="59">
                  <c:v>39.492179</c:v>
                </c:pt>
                <c:pt idx="60">
                  <c:v>44.5739572029756</c:v>
                </c:pt>
                <c:pt idx="61">
                  <c:v>41.3019863633277</c:v>
                </c:pt>
                <c:pt idx="62">
                  <c:v>36.4777176592244</c:v>
                </c:pt>
                <c:pt idx="63">
                  <c:v>33.3437844534332</c:v>
                </c:pt>
                <c:pt idx="64">
                  <c:v>27.0786995720263</c:v>
                </c:pt>
                <c:pt idx="65">
                  <c:v/>
                </c:pt>
                <c:pt idx="66">
                  <c:v/>
                </c:pt>
                <c:pt idx="67">
                  <c:v/>
                </c:pt>
                <c:pt idx="68">
                  <c:v/>
                </c:pt>
                <c:pt idx="69">
                  <c:v>14.147558566709</c:v>
                </c:pt>
                <c:pt idx="70">
                  <c:v>19.5737434539249</c:v>
                </c:pt>
                <c:pt idx="71">
                  <c:v>36.08226700288</c:v>
                </c:pt>
                <c:pt idx="72">
                  <c:v>40.6937216</c:v>
                </c:pt>
                <c:pt idx="73">
                  <c:v>39.9636834290613</c:v>
                </c:pt>
                <c:pt idx="74">
                  <c:v>34.3976722954077</c:v>
                </c:pt>
                <c:pt idx="75">
                  <c:v>31.5841417656757</c:v>
                </c:pt>
                <c:pt idx="76">
                  <c:v>26.2867507424426</c:v>
                </c:pt>
                <c:pt idx="77">
                  <c:v/>
                </c:pt>
                <c:pt idx="78">
                  <c:v/>
                </c:pt>
                <c:pt idx="79">
                  <c:v/>
                </c:pt>
                <c:pt idx="80">
                  <c:v/>
                </c:pt>
                <c:pt idx="81">
                  <c:v>14.3604509073521</c:v>
                </c:pt>
                <c:pt idx="82">
                  <c:v>20.5743358748044</c:v>
                </c:pt>
                <c:pt idx="83">
                  <c:v>34.09586954503</c:v>
                </c:pt>
                <c:pt idx="84">
                  <c:v>40.1288012840068</c:v>
                </c:pt>
                <c:pt idx="85">
                  <c:v>39.9793674846962</c:v>
                </c:pt>
                <c:pt idx="86">
                  <c:v>37.0420871199834</c:v>
                </c:pt>
                <c:pt idx="87">
                  <c:v>33.0781633753658</c:v>
                </c:pt>
                <c:pt idx="88">
                  <c:v>29.2750205287792</c:v>
                </c:pt>
                <c:pt idx="89">
                  <c:v/>
                </c:pt>
                <c:pt idx="90">
                  <c:v/>
                </c:pt>
                <c:pt idx="91">
                  <c:v/>
                </c:pt>
                <c:pt idx="92">
                  <c:v/>
                </c:pt>
                <c:pt idx="93">
                  <c:v>17.4757633548387</c:v>
                </c:pt>
                <c:pt idx="94">
                  <c:v>21.8639798381503</c:v>
                </c:pt>
                <c:pt idx="95">
                  <c:v>38.7209476832609</c:v>
                </c:pt>
                <c:pt idx="96">
                  <c:v>42.5611880065898</c:v>
                </c:pt>
                <c:pt idx="97">
                  <c:v>38.245640934048</c:v>
                </c:pt>
                <c:pt idx="98">
                  <c:v>37.5212969673519</c:v>
                </c:pt>
                <c:pt idx="99">
                  <c:v>35.1679986845915</c:v>
                </c:pt>
                <c:pt idx="100">
                  <c:v>27.8098174621538</c:v>
                </c:pt>
                <c:pt idx="101">
                  <c:v/>
                </c:pt>
                <c:pt idx="102">
                  <c:v/>
                </c:pt>
                <c:pt idx="103">
                  <c:v/>
                </c:pt>
                <c:pt idx="104">
                  <c:v/>
                </c:pt>
                <c:pt idx="105">
                  <c:v>19.2769666245614</c:v>
                </c:pt>
                <c:pt idx="106">
                  <c:v>24.07737771518</c:v>
                </c:pt>
                <c:pt idx="107">
                  <c:v>36.7399748118812</c:v>
                </c:pt>
                <c:pt idx="108">
                  <c:v>43.2242528937239</c:v>
                </c:pt>
                <c:pt idx="109">
                  <c:v>43.687380422393</c:v>
                </c:pt>
                <c:pt idx="110">
                  <c:v>38.470412777296</c:v>
                </c:pt>
              </c:numCache>
            </c:numRef>
          </c:yVal>
          <c:smooth val="0"/>
        </c:ser>
        <c:ser>
          <c:idx val="1"/>
          <c:order val="1"/>
          <c:tx>
            <c:strRef>
              <c:f>label 3</c:f>
              <c:strCache>
                <c:ptCount val="1"/>
                <c:pt idx="0">
                  <c:v/>
                </c:pt>
              </c:strCache>
            </c:strRef>
          </c:tx>
          <c:spPr>
            <a:solidFill>
              <a:srgbClr val="000000"/>
            </a:solidFill>
            <a:ln w="12600">
              <a:solidFill>
                <a:srgbClr val="000000"/>
              </a:solidFill>
              <a:round/>
            </a:ln>
          </c:spPr>
          <c:marker>
            <c:symbol val="circle"/>
            <c:size val="3"/>
            <c:spPr>
              <a:solidFill>
                <a:srgbClr val="000000"/>
              </a:solidFill>
            </c:spPr>
          </c:marker>
          <c:dLbls>
            <c:numFmt formatCode="General" sourceLinked="1"/>
            <c:dLblPos val="r"/>
            <c:showLegendKey val="0"/>
            <c:showVal val="0"/>
            <c:showCatName val="0"/>
            <c:showSerName val="0"/>
            <c:showPercent val="0"/>
            <c:showLeaderLines val="0"/>
          </c:dLbls>
          <c:xVal>
            <c:numRef>
              <c:f>3</c:f>
              <c:numCache>
                <c:formatCode>General</c:formatCode>
                <c:ptCount val="111"/>
                <c:pt idx="0">
                  <c:v>2006.458</c:v>
                </c:pt>
                <c:pt idx="1">
                  <c:v>2006.542</c:v>
                </c:pt>
                <c:pt idx="2">
                  <c:v>2006.625</c:v>
                </c:pt>
                <c:pt idx="3">
                  <c:v>2006.708</c:v>
                </c:pt>
                <c:pt idx="4">
                  <c:v>2006.792</c:v>
                </c:pt>
                <c:pt idx="5">
                  <c:v>2006.875</c:v>
                </c:pt>
                <c:pt idx="6">
                  <c:v>2006.958</c:v>
                </c:pt>
                <c:pt idx="7">
                  <c:v>2007.042</c:v>
                </c:pt>
                <c:pt idx="8">
                  <c:v>2007.125</c:v>
                </c:pt>
                <c:pt idx="9">
                  <c:v>2007.208</c:v>
                </c:pt>
                <c:pt idx="10">
                  <c:v>2007.292</c:v>
                </c:pt>
                <c:pt idx="11">
                  <c:v>2007.375</c:v>
                </c:pt>
                <c:pt idx="12">
                  <c:v>2007.458</c:v>
                </c:pt>
                <c:pt idx="13">
                  <c:v>2007.542</c:v>
                </c:pt>
                <c:pt idx="14">
                  <c:v>2007.625</c:v>
                </c:pt>
                <c:pt idx="15">
                  <c:v>2007.708</c:v>
                </c:pt>
                <c:pt idx="16">
                  <c:v>2007.792</c:v>
                </c:pt>
                <c:pt idx="17">
                  <c:v>2007.875</c:v>
                </c:pt>
                <c:pt idx="18">
                  <c:v>2007.958</c:v>
                </c:pt>
                <c:pt idx="19">
                  <c:v>2008.042</c:v>
                </c:pt>
                <c:pt idx="20">
                  <c:v>2008.125</c:v>
                </c:pt>
                <c:pt idx="21">
                  <c:v>2008.208</c:v>
                </c:pt>
                <c:pt idx="22">
                  <c:v>2008.292</c:v>
                </c:pt>
                <c:pt idx="23">
                  <c:v>2008.375</c:v>
                </c:pt>
                <c:pt idx="24">
                  <c:v>2008.458</c:v>
                </c:pt>
                <c:pt idx="25">
                  <c:v>2008.542</c:v>
                </c:pt>
                <c:pt idx="26">
                  <c:v>2008.625</c:v>
                </c:pt>
                <c:pt idx="27">
                  <c:v>2008.708</c:v>
                </c:pt>
                <c:pt idx="28">
                  <c:v>2008.792</c:v>
                </c:pt>
                <c:pt idx="29">
                  <c:v>2008.875</c:v>
                </c:pt>
                <c:pt idx="30">
                  <c:v>2008.958</c:v>
                </c:pt>
                <c:pt idx="31">
                  <c:v>2009.042</c:v>
                </c:pt>
                <c:pt idx="32">
                  <c:v>2009.125</c:v>
                </c:pt>
                <c:pt idx="33">
                  <c:v>2009.208</c:v>
                </c:pt>
                <c:pt idx="34">
                  <c:v>2009.292</c:v>
                </c:pt>
                <c:pt idx="35">
                  <c:v>2009.375</c:v>
                </c:pt>
                <c:pt idx="36">
                  <c:v>2009.458</c:v>
                </c:pt>
                <c:pt idx="37">
                  <c:v>2009.542</c:v>
                </c:pt>
                <c:pt idx="38">
                  <c:v>2009.625</c:v>
                </c:pt>
                <c:pt idx="39">
                  <c:v>2009.708</c:v>
                </c:pt>
                <c:pt idx="40">
                  <c:v>2009.792</c:v>
                </c:pt>
                <c:pt idx="41">
                  <c:v>2009.875</c:v>
                </c:pt>
                <c:pt idx="42">
                  <c:v>2009.958</c:v>
                </c:pt>
                <c:pt idx="43">
                  <c:v>2010.042</c:v>
                </c:pt>
                <c:pt idx="44">
                  <c:v>2010.125</c:v>
                </c:pt>
                <c:pt idx="45">
                  <c:v>2010.208</c:v>
                </c:pt>
                <c:pt idx="46">
                  <c:v>2010.292</c:v>
                </c:pt>
                <c:pt idx="47">
                  <c:v>2010.375</c:v>
                </c:pt>
                <c:pt idx="48">
                  <c:v>2010.458</c:v>
                </c:pt>
                <c:pt idx="49">
                  <c:v>2010.542</c:v>
                </c:pt>
                <c:pt idx="50">
                  <c:v>2010.625</c:v>
                </c:pt>
                <c:pt idx="51">
                  <c:v>2010.708</c:v>
                </c:pt>
                <c:pt idx="52">
                  <c:v>2010.792</c:v>
                </c:pt>
                <c:pt idx="53">
                  <c:v>2010.875</c:v>
                </c:pt>
                <c:pt idx="54">
                  <c:v>2010.958</c:v>
                </c:pt>
                <c:pt idx="55">
                  <c:v>2011.042</c:v>
                </c:pt>
                <c:pt idx="56">
                  <c:v>2011.125</c:v>
                </c:pt>
                <c:pt idx="57">
                  <c:v>2011.208</c:v>
                </c:pt>
                <c:pt idx="58">
                  <c:v>2011.292</c:v>
                </c:pt>
                <c:pt idx="59">
                  <c:v>2011.375</c:v>
                </c:pt>
                <c:pt idx="60">
                  <c:v>2011.458</c:v>
                </c:pt>
                <c:pt idx="61">
                  <c:v>2011.542</c:v>
                </c:pt>
                <c:pt idx="62">
                  <c:v>2011.625</c:v>
                </c:pt>
                <c:pt idx="63">
                  <c:v>2011.708</c:v>
                </c:pt>
                <c:pt idx="64">
                  <c:v>2011.792</c:v>
                </c:pt>
                <c:pt idx="65">
                  <c:v>2011.875</c:v>
                </c:pt>
                <c:pt idx="66">
                  <c:v>2011.958</c:v>
                </c:pt>
                <c:pt idx="67">
                  <c:v>2012.042</c:v>
                </c:pt>
                <c:pt idx="68">
                  <c:v>2012.125</c:v>
                </c:pt>
                <c:pt idx="69">
                  <c:v>2012.208</c:v>
                </c:pt>
                <c:pt idx="70">
                  <c:v>2012.292</c:v>
                </c:pt>
                <c:pt idx="71">
                  <c:v>2012.375</c:v>
                </c:pt>
                <c:pt idx="72">
                  <c:v>2012.458</c:v>
                </c:pt>
                <c:pt idx="73">
                  <c:v>2012.542</c:v>
                </c:pt>
                <c:pt idx="74">
                  <c:v>2012.625</c:v>
                </c:pt>
                <c:pt idx="75">
                  <c:v>2012.708</c:v>
                </c:pt>
                <c:pt idx="76">
                  <c:v>2012.792</c:v>
                </c:pt>
                <c:pt idx="77">
                  <c:v>2012.875</c:v>
                </c:pt>
                <c:pt idx="78">
                  <c:v>2012.958</c:v>
                </c:pt>
                <c:pt idx="79">
                  <c:v>2013.042</c:v>
                </c:pt>
                <c:pt idx="80">
                  <c:v>2013.125</c:v>
                </c:pt>
                <c:pt idx="81">
                  <c:v>2013.208</c:v>
                </c:pt>
                <c:pt idx="82">
                  <c:v>2013.292</c:v>
                </c:pt>
                <c:pt idx="83">
                  <c:v>2013.375</c:v>
                </c:pt>
                <c:pt idx="84">
                  <c:v>2013.458</c:v>
                </c:pt>
                <c:pt idx="85">
                  <c:v>2013.542</c:v>
                </c:pt>
                <c:pt idx="86">
                  <c:v>2013.625</c:v>
                </c:pt>
                <c:pt idx="87">
                  <c:v>2013.708</c:v>
                </c:pt>
                <c:pt idx="88">
                  <c:v>2013.792</c:v>
                </c:pt>
                <c:pt idx="89">
                  <c:v>2013.875</c:v>
                </c:pt>
                <c:pt idx="90">
                  <c:v>2013.958</c:v>
                </c:pt>
                <c:pt idx="91">
                  <c:v>2014.042</c:v>
                </c:pt>
                <c:pt idx="92">
                  <c:v>2014.125</c:v>
                </c:pt>
                <c:pt idx="93">
                  <c:v>2014.208</c:v>
                </c:pt>
                <c:pt idx="94">
                  <c:v>2014.292</c:v>
                </c:pt>
                <c:pt idx="95">
                  <c:v>2014.375</c:v>
                </c:pt>
                <c:pt idx="96">
                  <c:v>2014.458</c:v>
                </c:pt>
                <c:pt idx="97">
                  <c:v>2014.542</c:v>
                </c:pt>
                <c:pt idx="98">
                  <c:v>2014.625</c:v>
                </c:pt>
                <c:pt idx="99">
                  <c:v>2014.708</c:v>
                </c:pt>
                <c:pt idx="100">
                  <c:v>2014.792</c:v>
                </c:pt>
                <c:pt idx="101">
                  <c:v>2014.875</c:v>
                </c:pt>
                <c:pt idx="102">
                  <c:v>2014.958</c:v>
                </c:pt>
                <c:pt idx="103">
                  <c:v>2015.042</c:v>
                </c:pt>
                <c:pt idx="104">
                  <c:v>2015.125</c:v>
                </c:pt>
                <c:pt idx="105">
                  <c:v>2015.208</c:v>
                </c:pt>
                <c:pt idx="106">
                  <c:v>2015.292</c:v>
                </c:pt>
                <c:pt idx="107">
                  <c:v>2015.375</c:v>
                </c:pt>
                <c:pt idx="108">
                  <c:v>2015.458</c:v>
                </c:pt>
                <c:pt idx="109">
                  <c:v>2015.542</c:v>
                </c:pt>
                <c:pt idx="110">
                  <c:v>2015.625</c:v>
                </c:pt>
              </c:numCache>
            </c:numRef>
          </c:xVal>
          <c:yVal>
            <c:numRef>
              <c:f>2</c:f>
              <c:numCache>
                <c:formatCode>General</c:formatCode>
                <c:ptCount val="111"/>
                <c:pt idx="0">
                  <c:v>53.4286912</c:v>
                </c:pt>
                <c:pt idx="1">
                  <c:v>54.721536</c:v>
                </c:pt>
                <c:pt idx="2">
                  <c:v>50.9060672</c:v>
                </c:pt>
                <c:pt idx="3">
                  <c:v>31.2768992</c:v>
                </c:pt>
                <c:pt idx="4">
                  <c:v>26.657344</c:v>
                </c:pt>
                <c:pt idx="5">
                  <c:v>24.5761792</c:v>
                </c:pt>
                <c:pt idx="6">
                  <c:v>25.6955936</c:v>
                </c:pt>
                <c:pt idx="7">
                  <c:v>22.16392</c:v>
                </c:pt>
                <c:pt idx="8">
                  <c:v>21.1548704</c:v>
                </c:pt>
                <c:pt idx="9">
                  <c:v>21.2337024</c:v>
                </c:pt>
                <c:pt idx="10">
                  <c:v>25.6009952</c:v>
                </c:pt>
                <c:pt idx="11">
                  <c:v>30.1417184</c:v>
                </c:pt>
                <c:pt idx="12">
                  <c:v>55.4152576</c:v>
                </c:pt>
                <c:pt idx="13">
                  <c:v>63.1723264</c:v>
                </c:pt>
                <c:pt idx="14">
                  <c:v>56.298176</c:v>
                </c:pt>
                <c:pt idx="15">
                  <c:v>31.4187968</c:v>
                </c:pt>
                <c:pt idx="16">
                  <c:v>26.8780736</c:v>
                </c:pt>
                <c:pt idx="17">
                  <c:v>23.8824576</c:v>
                </c:pt>
                <c:pt idx="18">
                  <c:v>25.5221632</c:v>
                </c:pt>
                <c:pt idx="19">
                  <c:v>22.479248</c:v>
                </c:pt>
                <c:pt idx="20">
                  <c:v>24.13472</c:v>
                </c:pt>
                <c:pt idx="21">
                  <c:v>23.74056</c:v>
                </c:pt>
                <c:pt idx="22">
                  <c:v>23.2360352</c:v>
                </c:pt>
                <c:pt idx="23">
                  <c:v>32.2071168</c:v>
                </c:pt>
                <c:pt idx="24">
                  <c:v>46.7279712</c:v>
                </c:pt>
                <c:pt idx="25">
                  <c:v>50.1177472</c:v>
                </c:pt>
                <c:pt idx="26">
                  <c:v>39.3965952</c:v>
                </c:pt>
                <c:pt idx="27">
                  <c:v>30.8669728</c:v>
                </c:pt>
                <c:pt idx="28">
                  <c:v>25.5063968</c:v>
                </c:pt>
                <c:pt idx="29">
                  <c:v>24.2293184</c:v>
                </c:pt>
                <c:pt idx="30">
                  <c:v>21.5174976</c:v>
                </c:pt>
                <c:pt idx="31">
                  <c:v>25.238368</c:v>
                </c:pt>
                <c:pt idx="32">
                  <c:v>24.4973472</c:v>
                </c:pt>
                <c:pt idx="33">
                  <c:v>21.0287392</c:v>
                </c:pt>
                <c:pt idx="34">
                  <c:v>22.1166208</c:v>
                </c:pt>
                <c:pt idx="35">
                  <c:v>34.146384</c:v>
                </c:pt>
                <c:pt idx="36">
                  <c:v>41.6827232</c:v>
                </c:pt>
                <c:pt idx="37">
                  <c:v>44.5364416</c:v>
                </c:pt>
                <c:pt idx="38">
                  <c:v>36.7163072</c:v>
                </c:pt>
                <c:pt idx="39">
                  <c:v>31.702592</c:v>
                </c:pt>
                <c:pt idx="40">
                  <c:v>24.7023104</c:v>
                </c:pt>
                <c:pt idx="41">
                  <c:v>23.5355968</c:v>
                </c:pt>
                <c:pt idx="42">
                  <c:v>24.2766176</c:v>
                </c:pt>
                <c:pt idx="43">
                  <c:v>19.4993984</c:v>
                </c:pt>
                <c:pt idx="44">
                  <c:v>19.4678656</c:v>
                </c:pt>
                <c:pt idx="45">
                  <c:v>18.6322464</c:v>
                </c:pt>
                <c:pt idx="46">
                  <c:v>18.5534144</c:v>
                </c:pt>
                <c:pt idx="47">
                  <c:v>28.8961728</c:v>
                </c:pt>
                <c:pt idx="48">
                  <c:v>45.6243232</c:v>
                </c:pt>
                <c:pt idx="49">
                  <c:v>49.2348288</c:v>
                </c:pt>
                <c:pt idx="50">
                  <c:v>41.2570304</c:v>
                </c:pt>
                <c:pt idx="51">
                  <c:v>31.62376</c:v>
                </c:pt>
                <c:pt idx="52">
                  <c:v>24.0085888</c:v>
                </c:pt>
                <c:pt idx="53">
                  <c:v>20.2877184</c:v>
                </c:pt>
                <c:pt idx="54">
                  <c:v>20.6188128</c:v>
                </c:pt>
                <c:pt idx="55">
                  <c:v>20.2246528</c:v>
                </c:pt>
                <c:pt idx="56">
                  <c:v>18.8214432</c:v>
                </c:pt>
                <c:pt idx="57">
                  <c:v>24.8126752</c:v>
                </c:pt>
                <c:pt idx="58">
                  <c:v>20.3350176</c:v>
                </c:pt>
                <c:pt idx="59">
                  <c:v>26.2316512</c:v>
                </c:pt>
                <c:pt idx="60">
                  <c:v>46.1919136</c:v>
                </c:pt>
                <c:pt idx="61">
                  <c:v>51.9781824</c:v>
                </c:pt>
                <c:pt idx="62">
                  <c:v>45.41936</c:v>
                </c:pt>
                <c:pt idx="63">
                  <c:v>35.250032</c:v>
                </c:pt>
                <c:pt idx="64">
                  <c:v>29.0095738367903</c:v>
                </c:pt>
                <c:pt idx="65">
                  <c:v>27.6623076800779</c:v>
                </c:pt>
                <c:pt idx="66">
                  <c:v>25.9438081658867</c:v>
                </c:pt>
                <c:pt idx="67">
                  <c:v>22.866449536936</c:v>
                </c:pt>
                <c:pt idx="68">
                  <c:v>25.5025817876148</c:v>
                </c:pt>
                <c:pt idx="69">
                  <c:v>21.3966432362424</c:v>
                </c:pt>
                <c:pt idx="70">
                  <c:v>23.2017520256244</c:v>
                </c:pt>
                <c:pt idx="71">
                  <c:v>34.5260020486437</c:v>
                </c:pt>
                <c:pt idx="72">
                  <c:v>46.0543771993066</c:v>
                </c:pt>
                <c:pt idx="73">
                  <c:v>50.6380384</c:v>
                </c:pt>
                <c:pt idx="74">
                  <c:v>51.0637312</c:v>
                </c:pt>
                <c:pt idx="75">
                  <c:v>35.7387904</c:v>
                </c:pt>
                <c:pt idx="76">
                  <c:v>27.6190944</c:v>
                </c:pt>
                <c:pt idx="77">
                  <c:v>29.9209888</c:v>
                </c:pt>
                <c:pt idx="78">
                  <c:v>22.715744</c:v>
                </c:pt>
                <c:pt idx="79">
                  <c:v>24.5604128</c:v>
                </c:pt>
                <c:pt idx="80">
                  <c:v>23.0941376</c:v>
                </c:pt>
                <c:pt idx="81">
                  <c:v>20.5557472</c:v>
                </c:pt>
                <c:pt idx="82">
                  <c:v>19.7358944</c:v>
                </c:pt>
                <c:pt idx="83">
                  <c:v>21.0445056</c:v>
                </c:pt>
                <c:pt idx="84">
                  <c:v>38.9866688</c:v>
                </c:pt>
                <c:pt idx="85">
                  <c:v>64.1340768</c:v>
                </c:pt>
                <c:pt idx="86">
                  <c:v>41.162432</c:v>
                </c:pt>
                <c:pt idx="87">
                  <c:v>37.9460864</c:v>
                </c:pt>
                <c:pt idx="88">
                  <c:v>28.9277056</c:v>
                </c:pt>
                <c:pt idx="89">
                  <c:v>30.993104</c:v>
                </c:pt>
                <c:pt idx="90">
                  <c:v>29.9525216</c:v>
                </c:pt>
                <c:pt idx="91">
                  <c:v>19.8935584</c:v>
                </c:pt>
                <c:pt idx="92">
                  <c:v>18.8845088</c:v>
                </c:pt>
                <c:pt idx="93">
                  <c:v>19.4048</c:v>
                </c:pt>
                <c:pt idx="94">
                  <c:v>21.0918048</c:v>
                </c:pt>
                <c:pt idx="95">
                  <c:v>27.0042048</c:v>
                </c:pt>
                <c:pt idx="96">
                  <c:v>43.369728</c:v>
                </c:pt>
                <c:pt idx="97">
                  <c:v>55.4783232</c:v>
                </c:pt>
                <c:pt idx="98">
                  <c:v>41.0363008</c:v>
                </c:pt>
                <c:pt idx="99">
                  <c:v>31.0246368</c:v>
                </c:pt>
                <c:pt idx="100">
                  <c:v>27.8082912</c:v>
                </c:pt>
                <c:pt idx="101">
                  <c:v>22.95224</c:v>
                </c:pt>
                <c:pt idx="102">
                  <c:v>22.5107808</c:v>
                </c:pt>
                <c:pt idx="103">
                  <c:v>23.7563264</c:v>
                </c:pt>
                <c:pt idx="104">
                  <c:v>27.0357376</c:v>
                </c:pt>
                <c:pt idx="105">
                  <c:v>22.6053792</c:v>
                </c:pt>
                <c:pt idx="106">
                  <c:v>21.6436288</c:v>
                </c:pt>
                <c:pt idx="107">
                  <c:v>25.8532576</c:v>
                </c:pt>
                <c:pt idx="108">
                  <c:v>36.7163072</c:v>
                </c:pt>
                <c:pt idx="109">
                  <c:v>46.0815488</c:v>
                </c:pt>
                <c:pt idx="110">
                  <c:v>41.9822848</c:v>
                </c:pt>
              </c:numCache>
            </c:numRef>
          </c:yVal>
          <c:smooth val="0"/>
        </c:ser>
        <c:axId val="82649064"/>
        <c:axId val="48035086"/>
      </c:scatterChart>
      <c:valAx>
        <c:axId val="82649064"/>
        <c:scaling>
          <c:orientation val="minMax"/>
          <c:max val="2016"/>
          <c:min val="2006"/>
        </c:scaling>
        <c:delete val="0"/>
        <c:axPos val="b"/>
        <c:numFmt formatCode="General" sourceLinked="0"/>
        <c:majorTickMark val="out"/>
        <c:minorTickMark val="none"/>
        <c:tickLblPos val="none"/>
        <c:spPr>
          <a:ln w="9360">
            <a:solidFill>
              <a:srgbClr val="000000"/>
            </a:solidFill>
            <a:round/>
          </a:ln>
        </c:spPr>
        <c:txPr>
          <a:bodyPr/>
          <a:lstStyle/>
          <a:p>
            <a:pPr>
              <a:defRPr b="0" sz="1000" spc="-1" strike="noStrike">
                <a:solidFill>
                  <a:srgbClr val="000000"/>
                </a:solidFill>
                <a:latin typeface="Calibri"/>
              </a:defRPr>
            </a:pPr>
          </a:p>
        </c:txPr>
        <c:crossAx val="48035086"/>
        <c:crosses val="autoZero"/>
        <c:crossBetween val="midCat"/>
        <c:majorUnit val="1"/>
      </c:valAx>
      <c:valAx>
        <c:axId val="48035086"/>
        <c:scaling>
          <c:orientation val="minMax"/>
          <c:max val="75"/>
          <c:min val="0"/>
        </c:scaling>
        <c:delete val="0"/>
        <c:axPos val="l"/>
        <c:numFmt formatCode="General" sourceLinked="0"/>
        <c:majorTickMark val="out"/>
        <c:minorTickMark val="none"/>
        <c:tickLblPos val="none"/>
        <c:spPr>
          <a:ln w="9360">
            <a:solidFill>
              <a:srgbClr val="000000"/>
            </a:solidFill>
            <a:round/>
          </a:ln>
        </c:spPr>
        <c:txPr>
          <a:bodyPr/>
          <a:lstStyle/>
          <a:p>
            <a:pPr>
              <a:defRPr b="0" sz="1000" spc="-1" strike="noStrike">
                <a:solidFill>
                  <a:srgbClr val="000000"/>
                </a:solidFill>
                <a:latin typeface="Calibri"/>
              </a:defRPr>
            </a:pPr>
          </a:p>
        </c:txPr>
        <c:crossAx val="82649064"/>
        <c:crosses val="autoZero"/>
        <c:crossBetween val="midCat"/>
        <c:majorUnit val="25"/>
      </c:valAx>
      <c:spPr>
        <a:noFill/>
        <a:ln>
          <a:solidFill>
            <a:srgbClr val="000000"/>
          </a:solidFill>
        </a:ln>
      </c:spPr>
    </c:plotArea>
    <c:plotVisOnly val="1"/>
    <c:dispBlanksAs val="gap"/>
  </c:chart>
  <c:spPr>
    <a:noFill/>
    <a:ln>
      <a:noFill/>
    </a:ln>
  </c:spPr>
</c:chartSpace>
</file>

<file path=ppt/charts/chart8.xml><?xml version="1.0" encoding="utf-8"?>
<c:chartSpace xmlns:c="http://schemas.openxmlformats.org/drawingml/2006/chart" xmlns:a="http://schemas.openxmlformats.org/drawingml/2006/main" xmlns:r="http://schemas.openxmlformats.org/officeDocument/2006/relationships">
  <c:lang val="en-US"/>
  <c:roundedCorners val="0"/>
  <c:chart>
    <c:plotArea>
      <c:scatterChart>
        <c:scatterStyle val="lineMarker"/>
        <c:varyColors val="0"/>
        <c:ser>
          <c:idx val="0"/>
          <c:order val="0"/>
          <c:tx>
            <c:strRef>
              <c:f>label 1</c:f>
              <c:strCache>
                <c:ptCount val="1"/>
                <c:pt idx="0">
                  <c:v/>
                </c:pt>
              </c:strCache>
            </c:strRef>
          </c:tx>
          <c:spPr>
            <a:solidFill>
              <a:srgbClr val="000000"/>
            </a:solidFill>
            <a:ln w="12600">
              <a:solidFill>
                <a:srgbClr val="000000"/>
              </a:solidFill>
              <a:round/>
            </a:ln>
          </c:spPr>
          <c:marker>
            <c:symbol val="circle"/>
            <c:size val="3"/>
            <c:spPr>
              <a:solidFill>
                <a:srgbClr val="000000"/>
              </a:solidFill>
            </c:spPr>
          </c:marker>
          <c:dLbls>
            <c:numFmt formatCode="General" sourceLinked="1"/>
            <c:dLblPos val="r"/>
            <c:showLegendKey val="0"/>
            <c:showVal val="0"/>
            <c:showCatName val="0"/>
            <c:showSerName val="0"/>
            <c:showPercent val="0"/>
            <c:showLeaderLines val="0"/>
          </c:dLbls>
          <c:xVal>
            <c:numRef>
              <c:f>1</c:f>
              <c:numCache>
                <c:formatCode>General</c:formatCode>
                <c:ptCount val="111"/>
                <c:pt idx="0">
                  <c:v>2006.458</c:v>
                </c:pt>
                <c:pt idx="1">
                  <c:v>2006.542</c:v>
                </c:pt>
                <c:pt idx="2">
                  <c:v>2006.625</c:v>
                </c:pt>
                <c:pt idx="3">
                  <c:v>2006.708</c:v>
                </c:pt>
                <c:pt idx="4">
                  <c:v>2006.792</c:v>
                </c:pt>
                <c:pt idx="5">
                  <c:v>2006.875</c:v>
                </c:pt>
                <c:pt idx="6">
                  <c:v>2006.958</c:v>
                </c:pt>
                <c:pt idx="7">
                  <c:v>2007.042</c:v>
                </c:pt>
                <c:pt idx="8">
                  <c:v>2007.125</c:v>
                </c:pt>
                <c:pt idx="9">
                  <c:v>2007.208</c:v>
                </c:pt>
                <c:pt idx="10">
                  <c:v>2007.292</c:v>
                </c:pt>
                <c:pt idx="11">
                  <c:v>2007.375</c:v>
                </c:pt>
                <c:pt idx="12">
                  <c:v>2007.458</c:v>
                </c:pt>
                <c:pt idx="13">
                  <c:v>2007.542</c:v>
                </c:pt>
                <c:pt idx="14">
                  <c:v>2007.625</c:v>
                </c:pt>
                <c:pt idx="15">
                  <c:v>2007.708</c:v>
                </c:pt>
                <c:pt idx="16">
                  <c:v>2007.792</c:v>
                </c:pt>
                <c:pt idx="17">
                  <c:v>2007.875</c:v>
                </c:pt>
                <c:pt idx="18">
                  <c:v>2007.958</c:v>
                </c:pt>
                <c:pt idx="19">
                  <c:v>2008.042</c:v>
                </c:pt>
                <c:pt idx="20">
                  <c:v>2008.125</c:v>
                </c:pt>
                <c:pt idx="21">
                  <c:v>2008.208</c:v>
                </c:pt>
                <c:pt idx="22">
                  <c:v>2008.292</c:v>
                </c:pt>
                <c:pt idx="23">
                  <c:v>2008.375</c:v>
                </c:pt>
                <c:pt idx="24">
                  <c:v>2008.458</c:v>
                </c:pt>
                <c:pt idx="25">
                  <c:v>2008.542</c:v>
                </c:pt>
                <c:pt idx="26">
                  <c:v>2008.625</c:v>
                </c:pt>
                <c:pt idx="27">
                  <c:v>2008.708</c:v>
                </c:pt>
                <c:pt idx="28">
                  <c:v>2008.792</c:v>
                </c:pt>
                <c:pt idx="29">
                  <c:v>2008.875</c:v>
                </c:pt>
                <c:pt idx="30">
                  <c:v>2008.958</c:v>
                </c:pt>
                <c:pt idx="31">
                  <c:v>2009.042</c:v>
                </c:pt>
                <c:pt idx="32">
                  <c:v>2009.125</c:v>
                </c:pt>
                <c:pt idx="33">
                  <c:v>2009.208</c:v>
                </c:pt>
                <c:pt idx="34">
                  <c:v>2009.292</c:v>
                </c:pt>
                <c:pt idx="35">
                  <c:v>2009.375</c:v>
                </c:pt>
                <c:pt idx="36">
                  <c:v>2009.458</c:v>
                </c:pt>
                <c:pt idx="37">
                  <c:v>2009.542</c:v>
                </c:pt>
                <c:pt idx="38">
                  <c:v>2009.625</c:v>
                </c:pt>
                <c:pt idx="39">
                  <c:v>2009.708</c:v>
                </c:pt>
                <c:pt idx="40">
                  <c:v>2009.792</c:v>
                </c:pt>
                <c:pt idx="41">
                  <c:v>2009.875</c:v>
                </c:pt>
                <c:pt idx="42">
                  <c:v>2009.958</c:v>
                </c:pt>
                <c:pt idx="43">
                  <c:v>2010.042</c:v>
                </c:pt>
                <c:pt idx="44">
                  <c:v>2010.125</c:v>
                </c:pt>
                <c:pt idx="45">
                  <c:v>2010.208</c:v>
                </c:pt>
                <c:pt idx="46">
                  <c:v>2010.292</c:v>
                </c:pt>
                <c:pt idx="47">
                  <c:v>2010.375</c:v>
                </c:pt>
                <c:pt idx="48">
                  <c:v>2010.458</c:v>
                </c:pt>
                <c:pt idx="49">
                  <c:v>2010.542</c:v>
                </c:pt>
                <c:pt idx="50">
                  <c:v>2010.625</c:v>
                </c:pt>
                <c:pt idx="51">
                  <c:v>2010.708</c:v>
                </c:pt>
                <c:pt idx="52">
                  <c:v>2010.792</c:v>
                </c:pt>
                <c:pt idx="53">
                  <c:v>2010.875</c:v>
                </c:pt>
                <c:pt idx="54">
                  <c:v>2010.958</c:v>
                </c:pt>
                <c:pt idx="55">
                  <c:v>2011.042</c:v>
                </c:pt>
                <c:pt idx="56">
                  <c:v>2011.125</c:v>
                </c:pt>
                <c:pt idx="57">
                  <c:v>2011.208</c:v>
                </c:pt>
                <c:pt idx="58">
                  <c:v>2011.292</c:v>
                </c:pt>
                <c:pt idx="59">
                  <c:v>2011.375</c:v>
                </c:pt>
                <c:pt idx="60">
                  <c:v>2011.458</c:v>
                </c:pt>
                <c:pt idx="61">
                  <c:v>2011.542</c:v>
                </c:pt>
                <c:pt idx="62">
                  <c:v>2011.625</c:v>
                </c:pt>
                <c:pt idx="63">
                  <c:v>2011.708</c:v>
                </c:pt>
                <c:pt idx="64">
                  <c:v>2011.792</c:v>
                </c:pt>
                <c:pt idx="65">
                  <c:v>2011.875</c:v>
                </c:pt>
                <c:pt idx="66">
                  <c:v>2011.958</c:v>
                </c:pt>
                <c:pt idx="67">
                  <c:v>2012.042</c:v>
                </c:pt>
                <c:pt idx="68">
                  <c:v>2012.125</c:v>
                </c:pt>
                <c:pt idx="69">
                  <c:v>2012.208</c:v>
                </c:pt>
                <c:pt idx="70">
                  <c:v>2012.292</c:v>
                </c:pt>
                <c:pt idx="71">
                  <c:v>2012.375</c:v>
                </c:pt>
                <c:pt idx="72">
                  <c:v>2012.458</c:v>
                </c:pt>
                <c:pt idx="73">
                  <c:v>2012.542</c:v>
                </c:pt>
                <c:pt idx="74">
                  <c:v>2012.625</c:v>
                </c:pt>
                <c:pt idx="75">
                  <c:v>2012.708</c:v>
                </c:pt>
                <c:pt idx="76">
                  <c:v>2012.792</c:v>
                </c:pt>
                <c:pt idx="77">
                  <c:v>2012.875</c:v>
                </c:pt>
                <c:pt idx="78">
                  <c:v>2012.958</c:v>
                </c:pt>
                <c:pt idx="79">
                  <c:v>2013.042</c:v>
                </c:pt>
                <c:pt idx="80">
                  <c:v>2013.125</c:v>
                </c:pt>
                <c:pt idx="81">
                  <c:v>2013.208</c:v>
                </c:pt>
                <c:pt idx="82">
                  <c:v>2013.292</c:v>
                </c:pt>
                <c:pt idx="83">
                  <c:v>2013.375</c:v>
                </c:pt>
                <c:pt idx="84">
                  <c:v>2013.458</c:v>
                </c:pt>
                <c:pt idx="85">
                  <c:v>2013.542</c:v>
                </c:pt>
                <c:pt idx="86">
                  <c:v>2013.625</c:v>
                </c:pt>
                <c:pt idx="87">
                  <c:v>2013.708</c:v>
                </c:pt>
                <c:pt idx="88">
                  <c:v>2013.792</c:v>
                </c:pt>
                <c:pt idx="89">
                  <c:v>2013.875</c:v>
                </c:pt>
                <c:pt idx="90">
                  <c:v>2013.958</c:v>
                </c:pt>
                <c:pt idx="91">
                  <c:v>2014.042</c:v>
                </c:pt>
                <c:pt idx="92">
                  <c:v>2014.125</c:v>
                </c:pt>
                <c:pt idx="93">
                  <c:v>2014.208</c:v>
                </c:pt>
                <c:pt idx="94">
                  <c:v>2014.292</c:v>
                </c:pt>
                <c:pt idx="95">
                  <c:v>2014.375</c:v>
                </c:pt>
                <c:pt idx="96">
                  <c:v>2014.458</c:v>
                </c:pt>
                <c:pt idx="97">
                  <c:v>2014.542</c:v>
                </c:pt>
                <c:pt idx="98">
                  <c:v>2014.625</c:v>
                </c:pt>
                <c:pt idx="99">
                  <c:v>2014.708</c:v>
                </c:pt>
                <c:pt idx="100">
                  <c:v>2014.792</c:v>
                </c:pt>
                <c:pt idx="101">
                  <c:v>2014.875</c:v>
                </c:pt>
                <c:pt idx="102">
                  <c:v>2014.958</c:v>
                </c:pt>
                <c:pt idx="103">
                  <c:v>2015.042</c:v>
                </c:pt>
                <c:pt idx="104">
                  <c:v>2015.125</c:v>
                </c:pt>
                <c:pt idx="105">
                  <c:v>2015.208</c:v>
                </c:pt>
                <c:pt idx="106">
                  <c:v>2015.292</c:v>
                </c:pt>
                <c:pt idx="107">
                  <c:v>2015.375</c:v>
                </c:pt>
                <c:pt idx="108">
                  <c:v>2015.458</c:v>
                </c:pt>
                <c:pt idx="109">
                  <c:v>2015.542</c:v>
                </c:pt>
                <c:pt idx="110">
                  <c:v>2015.625</c:v>
                </c:pt>
              </c:numCache>
            </c:numRef>
          </c:xVal>
          <c:yVal>
            <c:numRef>
              <c:f>0</c:f>
              <c:numCache>
                <c:formatCode>General</c:formatCode>
                <c:ptCount val="111"/>
                <c:pt idx="0">
                  <c:v>14.214016</c:v>
                </c:pt>
                <c:pt idx="1">
                  <c:v>18.119232</c:v>
                </c:pt>
                <c:pt idx="2">
                  <c:v>16.31216</c:v>
                </c:pt>
                <c:pt idx="3">
                  <c:v>14.79616</c:v>
                </c:pt>
                <c:pt idx="4">
                  <c:v>18.67712</c:v>
                </c:pt>
                <c:pt idx="5">
                  <c:v>24.462176</c:v>
                </c:pt>
                <c:pt idx="6">
                  <c:v>29.737856</c:v>
                </c:pt>
                <c:pt idx="7">
                  <c:v>29.010176</c:v>
                </c:pt>
                <c:pt idx="8">
                  <c:v>27.494176</c:v>
                </c:pt>
                <c:pt idx="9">
                  <c:v>25.735616</c:v>
                </c:pt>
                <c:pt idx="10">
                  <c:v>23.46768</c:v>
                </c:pt>
                <c:pt idx="11">
                  <c:v>22.873408</c:v>
                </c:pt>
                <c:pt idx="12">
                  <c:v>19.762576</c:v>
                </c:pt>
                <c:pt idx="13">
                  <c:v>16.651744</c:v>
                </c:pt>
                <c:pt idx="14">
                  <c:v>16.445568</c:v>
                </c:pt>
                <c:pt idx="15">
                  <c:v>14.953824</c:v>
                </c:pt>
                <c:pt idx="16">
                  <c:v>17.476448</c:v>
                </c:pt>
                <c:pt idx="17">
                  <c:v>23.479808</c:v>
                </c:pt>
                <c:pt idx="18">
                  <c:v>29.4104</c:v>
                </c:pt>
                <c:pt idx="19">
                  <c:v>30.210848</c:v>
                </c:pt>
                <c:pt idx="20">
                  <c:v>27.688224</c:v>
                </c:pt>
                <c:pt idx="21">
                  <c:v>24.13472</c:v>
                </c:pt>
                <c:pt idx="22">
                  <c:v>23.601088</c:v>
                </c:pt>
                <c:pt idx="23">
                  <c:v>21.927424</c:v>
                </c:pt>
                <c:pt idx="24">
                  <c:v>18.822656</c:v>
                </c:pt>
                <c:pt idx="25">
                  <c:v>15.717888</c:v>
                </c:pt>
                <c:pt idx="26">
                  <c:v>15.487456</c:v>
                </c:pt>
                <c:pt idx="27">
                  <c:v>15.475328</c:v>
                </c:pt>
                <c:pt idx="28">
                  <c:v>17.027712</c:v>
                </c:pt>
                <c:pt idx="29">
                  <c:v>23.0432</c:v>
                </c:pt>
                <c:pt idx="30">
                  <c:v>30.44128</c:v>
                </c:pt>
                <c:pt idx="31">
                  <c:v>32.211968</c:v>
                </c:pt>
                <c:pt idx="32">
                  <c:v>29.240608</c:v>
                </c:pt>
                <c:pt idx="33">
                  <c:v>25.626464</c:v>
                </c:pt>
                <c:pt idx="34">
                  <c:v>22.837024</c:v>
                </c:pt>
                <c:pt idx="35">
                  <c:v>19.938432</c:v>
                </c:pt>
                <c:pt idx="36">
                  <c:v>13.0376</c:v>
                </c:pt>
                <c:pt idx="37">
                  <c:v>15.851296</c:v>
                </c:pt>
                <c:pt idx="38">
                  <c:v>14.929568</c:v>
                </c:pt>
                <c:pt idx="39">
                  <c:v>14.638496</c:v>
                </c:pt>
                <c:pt idx="40">
                  <c:v>18.61648</c:v>
                </c:pt>
                <c:pt idx="41">
                  <c:v>25.020064</c:v>
                </c:pt>
                <c:pt idx="42">
                  <c:v>31.59344</c:v>
                </c:pt>
                <c:pt idx="43">
                  <c:v>32.466656</c:v>
                </c:pt>
                <c:pt idx="44">
                  <c:v>29.216352</c:v>
                </c:pt>
                <c:pt idx="45">
                  <c:v>24.935168</c:v>
                </c:pt>
                <c:pt idx="46">
                  <c:v>22.55808</c:v>
                </c:pt>
                <c:pt idx="47">
                  <c:v>21.28464</c:v>
                </c:pt>
                <c:pt idx="48">
                  <c:v>15.487456</c:v>
                </c:pt>
                <c:pt idx="49">
                  <c:v>17.051968</c:v>
                </c:pt>
                <c:pt idx="50">
                  <c:v>15.620864</c:v>
                </c:pt>
                <c:pt idx="51">
                  <c:v>12.904192</c:v>
                </c:pt>
                <c:pt idx="52">
                  <c:v>17.561344</c:v>
                </c:pt>
                <c:pt idx="53">
                  <c:v>25.517312</c:v>
                </c:pt>
                <c:pt idx="54">
                  <c:v>31.084064</c:v>
                </c:pt>
                <c:pt idx="55">
                  <c:v>31.363008</c:v>
                </c:pt>
                <c:pt idx="56">
                  <c:v>28.767616</c:v>
                </c:pt>
                <c:pt idx="57">
                  <c:v>23.71024</c:v>
                </c:pt>
                <c:pt idx="58">
                  <c:v>21.248256</c:v>
                </c:pt>
                <c:pt idx="59">
                  <c:v>23.22512</c:v>
                </c:pt>
                <c:pt idx="60">
                  <c:v>16.239392</c:v>
                </c:pt>
                <c:pt idx="61">
                  <c:v>13.013344</c:v>
                </c:pt>
                <c:pt idx="62">
                  <c:v>13.255904</c:v>
                </c:pt>
                <c:pt idx="63">
                  <c:v>13.971456</c:v>
                </c:pt>
                <c:pt idx="64">
                  <c:v>17.876672</c:v>
                </c:pt>
                <c:pt idx="65">
                  <c:v>25.274752</c:v>
                </c:pt>
                <c:pt idx="66">
                  <c:v>30.13808</c:v>
                </c:pt>
                <c:pt idx="67">
                  <c:v>30.404896</c:v>
                </c:pt>
                <c:pt idx="68">
                  <c:v>28.694848</c:v>
                </c:pt>
                <c:pt idx="69">
                  <c:v>24.850272</c:v>
                </c:pt>
                <c:pt idx="70">
                  <c:v>23.28576</c:v>
                </c:pt>
                <c:pt idx="71">
                  <c:v>24.049824</c:v>
                </c:pt>
                <c:pt idx="72">
                  <c:v>16.748768</c:v>
                </c:pt>
                <c:pt idx="73">
                  <c:v>16.833664</c:v>
                </c:pt>
                <c:pt idx="74">
                  <c:v>15.535968</c:v>
                </c:pt>
                <c:pt idx="75">
                  <c:v>14.650624</c:v>
                </c:pt>
                <c:pt idx="76">
                  <c:v>18.762016</c:v>
                </c:pt>
                <c:pt idx="77">
                  <c:v>26.038816</c:v>
                </c:pt>
                <c:pt idx="78">
                  <c:v>31.302368</c:v>
                </c:pt>
                <c:pt idx="79">
                  <c:v>31.89664</c:v>
                </c:pt>
                <c:pt idx="80">
                  <c:v>30.489792</c:v>
                </c:pt>
                <c:pt idx="81">
                  <c:v>25.990304</c:v>
                </c:pt>
                <c:pt idx="82">
                  <c:v>24.886656</c:v>
                </c:pt>
                <c:pt idx="83">
                  <c:v>23.067456</c:v>
                </c:pt>
                <c:pt idx="84">
                  <c:v>20.70856</c:v>
                </c:pt>
                <c:pt idx="85">
                  <c:v>18.349664</c:v>
                </c:pt>
                <c:pt idx="86">
                  <c:v>17.46432</c:v>
                </c:pt>
                <c:pt idx="87">
                  <c:v>17.003456</c:v>
                </c:pt>
                <c:pt idx="88">
                  <c:v>20.241632</c:v>
                </c:pt>
                <c:pt idx="89">
                  <c:v>26.912032</c:v>
                </c:pt>
                <c:pt idx="90">
                  <c:v>32.551552</c:v>
                </c:pt>
                <c:pt idx="91">
                  <c:v>30.32</c:v>
                </c:pt>
                <c:pt idx="92">
                  <c:v>27.263744</c:v>
                </c:pt>
                <c:pt idx="93">
                  <c:v>24.256</c:v>
                </c:pt>
                <c:pt idx="94">
                  <c:v>22.339776</c:v>
                </c:pt>
                <c:pt idx="95">
                  <c:v>20.763136</c:v>
                </c:pt>
                <c:pt idx="96">
                  <c:v>20.9208</c:v>
                </c:pt>
                <c:pt idx="97">
                  <c:v>17.136864</c:v>
                </c:pt>
                <c:pt idx="98">
                  <c:v>16.73664</c:v>
                </c:pt>
                <c:pt idx="99">
                  <c:v>17.03984</c:v>
                </c:pt>
                <c:pt idx="100">
                  <c:v>19.999072</c:v>
                </c:pt>
                <c:pt idx="101">
                  <c:v>25.517312</c:v>
                </c:pt>
                <c:pt idx="102">
                  <c:v>29.095072</c:v>
                </c:pt>
                <c:pt idx="103">
                  <c:v>28.13696</c:v>
                </c:pt>
                <c:pt idx="104">
                  <c:v>27.506304</c:v>
                </c:pt>
                <c:pt idx="105">
                  <c:v>25.28688</c:v>
                </c:pt>
                <c:pt idx="106">
                  <c:v>23.431296</c:v>
                </c:pt>
                <c:pt idx="107">
                  <c:v>22.958304</c:v>
                </c:pt>
                <c:pt idx="108">
                  <c:v/>
                </c:pt>
                <c:pt idx="109">
                  <c:v>17.2824</c:v>
                </c:pt>
                <c:pt idx="110">
                  <c:v>17.233888</c:v>
                </c:pt>
              </c:numCache>
            </c:numRef>
          </c:yVal>
          <c:smooth val="0"/>
        </c:ser>
        <c:ser>
          <c:idx val="1"/>
          <c:order val="1"/>
          <c:tx>
            <c:strRef>
              <c:f>label 3</c:f>
              <c:strCache>
                <c:ptCount val="1"/>
                <c:pt idx="0">
                  <c:v/>
                </c:pt>
              </c:strCache>
            </c:strRef>
          </c:tx>
          <c:spPr>
            <a:solidFill>
              <a:srgbClr val="000000"/>
            </a:solidFill>
            <a:ln w="12600">
              <a:solidFill>
                <a:srgbClr val="000000"/>
              </a:solidFill>
              <a:round/>
            </a:ln>
          </c:spPr>
          <c:marker>
            <c:symbol val="circle"/>
            <c:size val="3"/>
            <c:spPr>
              <a:solidFill>
                <a:srgbClr val="000000"/>
              </a:solidFill>
            </c:spPr>
          </c:marker>
          <c:dLbls>
            <c:numFmt formatCode="General" sourceLinked="1"/>
            <c:dLblPos val="r"/>
            <c:showLegendKey val="0"/>
            <c:showVal val="0"/>
            <c:showCatName val="0"/>
            <c:showSerName val="0"/>
            <c:showPercent val="0"/>
            <c:showLeaderLines val="0"/>
          </c:dLbls>
          <c:xVal>
            <c:numRef>
              <c:f>3</c:f>
              <c:numCache>
                <c:formatCode>General</c:formatCode>
                <c:ptCount val="111"/>
                <c:pt idx="0">
                  <c:v>2006.458</c:v>
                </c:pt>
                <c:pt idx="1">
                  <c:v>2006.542</c:v>
                </c:pt>
                <c:pt idx="2">
                  <c:v>2006.625</c:v>
                </c:pt>
                <c:pt idx="3">
                  <c:v>2006.708</c:v>
                </c:pt>
                <c:pt idx="4">
                  <c:v>2006.792</c:v>
                </c:pt>
                <c:pt idx="5">
                  <c:v>2006.875</c:v>
                </c:pt>
                <c:pt idx="6">
                  <c:v>2006.958</c:v>
                </c:pt>
                <c:pt idx="7">
                  <c:v>2007.042</c:v>
                </c:pt>
                <c:pt idx="8">
                  <c:v>2007.125</c:v>
                </c:pt>
                <c:pt idx="9">
                  <c:v>2007.208</c:v>
                </c:pt>
                <c:pt idx="10">
                  <c:v>2007.292</c:v>
                </c:pt>
                <c:pt idx="11">
                  <c:v>2007.375</c:v>
                </c:pt>
                <c:pt idx="12">
                  <c:v>2007.458</c:v>
                </c:pt>
                <c:pt idx="13">
                  <c:v>2007.542</c:v>
                </c:pt>
                <c:pt idx="14">
                  <c:v>2007.625</c:v>
                </c:pt>
                <c:pt idx="15">
                  <c:v>2007.708</c:v>
                </c:pt>
                <c:pt idx="16">
                  <c:v>2007.792</c:v>
                </c:pt>
                <c:pt idx="17">
                  <c:v>2007.875</c:v>
                </c:pt>
                <c:pt idx="18">
                  <c:v>2007.958</c:v>
                </c:pt>
                <c:pt idx="19">
                  <c:v>2008.042</c:v>
                </c:pt>
                <c:pt idx="20">
                  <c:v>2008.125</c:v>
                </c:pt>
                <c:pt idx="21">
                  <c:v>2008.208</c:v>
                </c:pt>
                <c:pt idx="22">
                  <c:v>2008.292</c:v>
                </c:pt>
                <c:pt idx="23">
                  <c:v>2008.375</c:v>
                </c:pt>
                <c:pt idx="24">
                  <c:v>2008.458</c:v>
                </c:pt>
                <c:pt idx="25">
                  <c:v>2008.542</c:v>
                </c:pt>
                <c:pt idx="26">
                  <c:v>2008.625</c:v>
                </c:pt>
                <c:pt idx="27">
                  <c:v>2008.708</c:v>
                </c:pt>
                <c:pt idx="28">
                  <c:v>2008.792</c:v>
                </c:pt>
                <c:pt idx="29">
                  <c:v>2008.875</c:v>
                </c:pt>
                <c:pt idx="30">
                  <c:v>2008.958</c:v>
                </c:pt>
                <c:pt idx="31">
                  <c:v>2009.042</c:v>
                </c:pt>
                <c:pt idx="32">
                  <c:v>2009.125</c:v>
                </c:pt>
                <c:pt idx="33">
                  <c:v>2009.208</c:v>
                </c:pt>
                <c:pt idx="34">
                  <c:v>2009.292</c:v>
                </c:pt>
                <c:pt idx="35">
                  <c:v>2009.375</c:v>
                </c:pt>
                <c:pt idx="36">
                  <c:v>2009.458</c:v>
                </c:pt>
                <c:pt idx="37">
                  <c:v>2009.542</c:v>
                </c:pt>
                <c:pt idx="38">
                  <c:v>2009.625</c:v>
                </c:pt>
                <c:pt idx="39">
                  <c:v>2009.708</c:v>
                </c:pt>
                <c:pt idx="40">
                  <c:v>2009.792</c:v>
                </c:pt>
                <c:pt idx="41">
                  <c:v>2009.875</c:v>
                </c:pt>
                <c:pt idx="42">
                  <c:v>2009.958</c:v>
                </c:pt>
                <c:pt idx="43">
                  <c:v>2010.042</c:v>
                </c:pt>
                <c:pt idx="44">
                  <c:v>2010.125</c:v>
                </c:pt>
                <c:pt idx="45">
                  <c:v>2010.208</c:v>
                </c:pt>
                <c:pt idx="46">
                  <c:v>2010.292</c:v>
                </c:pt>
                <c:pt idx="47">
                  <c:v>2010.375</c:v>
                </c:pt>
                <c:pt idx="48">
                  <c:v>2010.458</c:v>
                </c:pt>
                <c:pt idx="49">
                  <c:v>2010.542</c:v>
                </c:pt>
                <c:pt idx="50">
                  <c:v>2010.625</c:v>
                </c:pt>
                <c:pt idx="51">
                  <c:v>2010.708</c:v>
                </c:pt>
                <c:pt idx="52">
                  <c:v>2010.792</c:v>
                </c:pt>
                <c:pt idx="53">
                  <c:v>2010.875</c:v>
                </c:pt>
                <c:pt idx="54">
                  <c:v>2010.958</c:v>
                </c:pt>
                <c:pt idx="55">
                  <c:v>2011.042</c:v>
                </c:pt>
                <c:pt idx="56">
                  <c:v>2011.125</c:v>
                </c:pt>
                <c:pt idx="57">
                  <c:v>2011.208</c:v>
                </c:pt>
                <c:pt idx="58">
                  <c:v>2011.292</c:v>
                </c:pt>
                <c:pt idx="59">
                  <c:v>2011.375</c:v>
                </c:pt>
                <c:pt idx="60">
                  <c:v>2011.458</c:v>
                </c:pt>
                <c:pt idx="61">
                  <c:v>2011.542</c:v>
                </c:pt>
                <c:pt idx="62">
                  <c:v>2011.625</c:v>
                </c:pt>
                <c:pt idx="63">
                  <c:v>2011.708</c:v>
                </c:pt>
                <c:pt idx="64">
                  <c:v>2011.792</c:v>
                </c:pt>
                <c:pt idx="65">
                  <c:v>2011.875</c:v>
                </c:pt>
                <c:pt idx="66">
                  <c:v>2011.958</c:v>
                </c:pt>
                <c:pt idx="67">
                  <c:v>2012.042</c:v>
                </c:pt>
                <c:pt idx="68">
                  <c:v>2012.125</c:v>
                </c:pt>
                <c:pt idx="69">
                  <c:v>2012.208</c:v>
                </c:pt>
                <c:pt idx="70">
                  <c:v>2012.292</c:v>
                </c:pt>
                <c:pt idx="71">
                  <c:v>2012.375</c:v>
                </c:pt>
                <c:pt idx="72">
                  <c:v>2012.458</c:v>
                </c:pt>
                <c:pt idx="73">
                  <c:v>2012.542</c:v>
                </c:pt>
                <c:pt idx="74">
                  <c:v>2012.625</c:v>
                </c:pt>
                <c:pt idx="75">
                  <c:v>2012.708</c:v>
                </c:pt>
                <c:pt idx="76">
                  <c:v>2012.792</c:v>
                </c:pt>
                <c:pt idx="77">
                  <c:v>2012.875</c:v>
                </c:pt>
                <c:pt idx="78">
                  <c:v>2012.958</c:v>
                </c:pt>
                <c:pt idx="79">
                  <c:v>2013.042</c:v>
                </c:pt>
                <c:pt idx="80">
                  <c:v>2013.125</c:v>
                </c:pt>
                <c:pt idx="81">
                  <c:v>2013.208</c:v>
                </c:pt>
                <c:pt idx="82">
                  <c:v>2013.292</c:v>
                </c:pt>
                <c:pt idx="83">
                  <c:v>2013.375</c:v>
                </c:pt>
                <c:pt idx="84">
                  <c:v>2013.458</c:v>
                </c:pt>
                <c:pt idx="85">
                  <c:v>2013.542</c:v>
                </c:pt>
                <c:pt idx="86">
                  <c:v>2013.625</c:v>
                </c:pt>
                <c:pt idx="87">
                  <c:v>2013.708</c:v>
                </c:pt>
                <c:pt idx="88">
                  <c:v>2013.792</c:v>
                </c:pt>
                <c:pt idx="89">
                  <c:v>2013.875</c:v>
                </c:pt>
                <c:pt idx="90">
                  <c:v>2013.958</c:v>
                </c:pt>
                <c:pt idx="91">
                  <c:v>2014.042</c:v>
                </c:pt>
                <c:pt idx="92">
                  <c:v>2014.125</c:v>
                </c:pt>
                <c:pt idx="93">
                  <c:v>2014.208</c:v>
                </c:pt>
                <c:pt idx="94">
                  <c:v>2014.292</c:v>
                </c:pt>
                <c:pt idx="95">
                  <c:v>2014.375</c:v>
                </c:pt>
                <c:pt idx="96">
                  <c:v>2014.458</c:v>
                </c:pt>
                <c:pt idx="97">
                  <c:v>2014.542</c:v>
                </c:pt>
                <c:pt idx="98">
                  <c:v>2014.625</c:v>
                </c:pt>
                <c:pt idx="99">
                  <c:v>2014.708</c:v>
                </c:pt>
                <c:pt idx="100">
                  <c:v>2014.792</c:v>
                </c:pt>
                <c:pt idx="101">
                  <c:v>2014.875</c:v>
                </c:pt>
                <c:pt idx="102">
                  <c:v>2014.958</c:v>
                </c:pt>
                <c:pt idx="103">
                  <c:v>2015.042</c:v>
                </c:pt>
                <c:pt idx="104">
                  <c:v>2015.125</c:v>
                </c:pt>
                <c:pt idx="105">
                  <c:v>2015.208</c:v>
                </c:pt>
                <c:pt idx="106">
                  <c:v>2015.292</c:v>
                </c:pt>
                <c:pt idx="107">
                  <c:v>2015.375</c:v>
                </c:pt>
                <c:pt idx="108">
                  <c:v>2015.458</c:v>
                </c:pt>
                <c:pt idx="109">
                  <c:v>2015.542</c:v>
                </c:pt>
                <c:pt idx="110">
                  <c:v>2015.625</c:v>
                </c:pt>
              </c:numCache>
            </c:numRef>
          </c:xVal>
          <c:yVal>
            <c:numRef>
              <c:f>2</c:f>
              <c:numCache>
                <c:formatCode>General</c:formatCode>
                <c:ptCount val="111"/>
                <c:pt idx="0">
                  <c:v>13.3820352</c:v>
                </c:pt>
                <c:pt idx="1">
                  <c:v>13.965392</c:v>
                </c:pt>
                <c:pt idx="2">
                  <c:v>14.8167776</c:v>
                </c:pt>
                <c:pt idx="3">
                  <c:v>17.8754592</c:v>
                </c:pt>
                <c:pt idx="4">
                  <c:v>22.8261088</c:v>
                </c:pt>
                <c:pt idx="5">
                  <c:v>26.7834752</c:v>
                </c:pt>
                <c:pt idx="6">
                  <c:v>31.387264</c:v>
                </c:pt>
                <c:pt idx="7">
                  <c:v>30.6935424</c:v>
                </c:pt>
                <c:pt idx="8">
                  <c:v>28.6439104</c:v>
                </c:pt>
                <c:pt idx="9">
                  <c:v>26.184352</c:v>
                </c:pt>
                <c:pt idx="10">
                  <c:v>24.450048</c:v>
                </c:pt>
                <c:pt idx="11">
                  <c:v>20.114288</c:v>
                </c:pt>
                <c:pt idx="12">
                  <c:v>19.5939968</c:v>
                </c:pt>
                <c:pt idx="13">
                  <c:v>18.2065536</c:v>
                </c:pt>
                <c:pt idx="14">
                  <c:v>19.0579392</c:v>
                </c:pt>
                <c:pt idx="15">
                  <c:v>19.7043616</c:v>
                </c:pt>
                <c:pt idx="16">
                  <c:v>23.031072</c:v>
                </c:pt>
                <c:pt idx="17">
                  <c:v>27.3195328</c:v>
                </c:pt>
                <c:pt idx="18">
                  <c:v>32.1913504</c:v>
                </c:pt>
                <c:pt idx="19">
                  <c:v>33.2161664</c:v>
                </c:pt>
                <c:pt idx="20">
                  <c:v>28.8804064</c:v>
                </c:pt>
                <c:pt idx="21">
                  <c:v>26.2947168</c:v>
                </c:pt>
                <c:pt idx="22">
                  <c:v>25.0176384</c:v>
                </c:pt>
                <c:pt idx="23">
                  <c:v>22.8576416</c:v>
                </c:pt>
                <c:pt idx="24">
                  <c:v>20.4769152</c:v>
                </c:pt>
                <c:pt idx="25">
                  <c:v>18.8687424</c:v>
                </c:pt>
                <c:pt idx="26">
                  <c:v>20.3980832</c:v>
                </c:pt>
                <c:pt idx="27">
                  <c:v>21.0760384</c:v>
                </c:pt>
                <c:pt idx="28">
                  <c:v>26.026688</c:v>
                </c:pt>
                <c:pt idx="29">
                  <c:v>30.8196736</c:v>
                </c:pt>
                <c:pt idx="30">
                  <c:v>33.4211296</c:v>
                </c:pt>
                <c:pt idx="31">
                  <c:v>35.2973312</c:v>
                </c:pt>
                <c:pt idx="32">
                  <c:v>34.9820032</c:v>
                </c:pt>
                <c:pt idx="33">
                  <c:v>26.1370528</c:v>
                </c:pt>
                <c:pt idx="34">
                  <c:v>23.2360352</c:v>
                </c:pt>
                <c:pt idx="35">
                  <c:v>22.0693216</c:v>
                </c:pt>
                <c:pt idx="36">
                  <c:v>19.247136</c:v>
                </c:pt>
                <c:pt idx="37">
                  <c:v>17.5285984</c:v>
                </c:pt>
                <c:pt idx="38">
                  <c:v>17.1502048</c:v>
                </c:pt>
                <c:pt idx="39">
                  <c:v>19.3890336</c:v>
                </c:pt>
                <c:pt idx="40">
                  <c:v>24.8599744</c:v>
                </c:pt>
                <c:pt idx="41">
                  <c:v>30.4097472</c:v>
                </c:pt>
                <c:pt idx="42">
                  <c:v>34.0360192</c:v>
                </c:pt>
                <c:pt idx="43">
                  <c:v>36.3063808</c:v>
                </c:pt>
                <c:pt idx="44">
                  <c:v>32.4593792</c:v>
                </c:pt>
                <c:pt idx="45">
                  <c:v>26.6100448</c:v>
                </c:pt>
                <c:pt idx="46">
                  <c:v>23.1414368</c:v>
                </c:pt>
                <c:pt idx="47">
                  <c:v>20.035456</c:v>
                </c:pt>
                <c:pt idx="48">
                  <c:v>19.3575008</c:v>
                </c:pt>
                <c:pt idx="49">
                  <c:v>15.6681632</c:v>
                </c:pt>
                <c:pt idx="50">
                  <c:v>15.7154624</c:v>
                </c:pt>
                <c:pt idx="51">
                  <c:v>18.0961888</c:v>
                </c:pt>
                <c:pt idx="52">
                  <c:v>24.7969088</c:v>
                </c:pt>
                <c:pt idx="53">
                  <c:v>32.7116416</c:v>
                </c:pt>
                <c:pt idx="54">
                  <c:v>34.8085728</c:v>
                </c:pt>
                <c:pt idx="55">
                  <c:v>34.461712</c:v>
                </c:pt>
                <c:pt idx="56">
                  <c:v>32.3017152</c:v>
                </c:pt>
                <c:pt idx="57">
                  <c:v>25.238368</c:v>
                </c:pt>
                <c:pt idx="58">
                  <c:v>21.2337024</c:v>
                </c:pt>
                <c:pt idx="59">
                  <c:v>19.877792</c:v>
                </c:pt>
                <c:pt idx="60">
                  <c:v>16.330352</c:v>
                </c:pt>
                <c:pt idx="61">
                  <c:v>16.409184</c:v>
                </c:pt>
                <c:pt idx="62">
                  <c:v>16.5353152</c:v>
                </c:pt>
                <c:pt idx="63">
                  <c:v>20.4453824</c:v>
                </c:pt>
                <c:pt idx="64">
                  <c:v>22.1954528</c:v>
                </c:pt>
                <c:pt idx="65">
                  <c:v>29.7633248</c:v>
                </c:pt>
                <c:pt idx="66">
                  <c:v>31.8444896</c:v>
                </c:pt>
                <c:pt idx="67">
                  <c:v>29.5583616</c:v>
                </c:pt>
                <c:pt idx="68">
                  <c:v>28.7542752</c:v>
                </c:pt>
                <c:pt idx="69">
                  <c:v>23.0468384</c:v>
                </c:pt>
                <c:pt idx="70">
                  <c:v>21.4071328</c:v>
                </c:pt>
                <c:pt idx="71">
                  <c:v>18.3642176</c:v>
                </c:pt>
                <c:pt idx="72">
                  <c:v>17.7650944</c:v>
                </c:pt>
                <c:pt idx="73">
                  <c:v>14.3280192</c:v>
                </c:pt>
                <c:pt idx="74">
                  <c:v>17.6862624</c:v>
                </c:pt>
                <c:pt idx="75">
                  <c:v>19.5309312</c:v>
                </c:pt>
                <c:pt idx="76">
                  <c:v>24.4027488</c:v>
                </c:pt>
                <c:pt idx="77">
                  <c:v>30.5516448</c:v>
                </c:pt>
                <c:pt idx="78">
                  <c:v>31.9706208</c:v>
                </c:pt>
                <c:pt idx="79">
                  <c:v>34.8874048</c:v>
                </c:pt>
                <c:pt idx="80">
                  <c:v>30.993104</c:v>
                </c:pt>
                <c:pt idx="81">
                  <c:v>26.4366144</c:v>
                </c:pt>
                <c:pt idx="82">
                  <c:v>24.3554496</c:v>
                </c:pt>
                <c:pt idx="83">
                  <c:v>19.3102016</c:v>
                </c:pt>
                <c:pt idx="84">
                  <c:v>17.7650944</c:v>
                </c:pt>
                <c:pt idx="85">
                  <c:v>17.0083072</c:v>
                </c:pt>
                <c:pt idx="86">
                  <c:v>16.8506432</c:v>
                </c:pt>
                <c:pt idx="87">
                  <c:v>19.79896</c:v>
                </c:pt>
                <c:pt idx="88">
                  <c:v>23.8351584</c:v>
                </c:pt>
                <c:pt idx="89">
                  <c:v>30.9458048</c:v>
                </c:pt>
                <c:pt idx="90">
                  <c:v>35.092368</c:v>
                </c:pt>
                <c:pt idx="91">
                  <c:v>31.2768992</c:v>
                </c:pt>
                <c:pt idx="92">
                  <c:v>30.677776</c:v>
                </c:pt>
                <c:pt idx="93">
                  <c:v>23.8824576</c:v>
                </c:pt>
                <c:pt idx="94">
                  <c:v>21.9431904</c:v>
                </c:pt>
                <c:pt idx="95">
                  <c:v>18.6480128</c:v>
                </c:pt>
                <c:pt idx="96">
                  <c:v>17.0713728</c:v>
                </c:pt>
                <c:pt idx="97">
                  <c:v>15.9834912</c:v>
                </c:pt>
                <c:pt idx="98">
                  <c:v>19.2156032</c:v>
                </c:pt>
                <c:pt idx="99">
                  <c:v>20.666112</c:v>
                </c:pt>
                <c:pt idx="100">
                  <c:v>24.3869824</c:v>
                </c:pt>
                <c:pt idx="101">
                  <c:v>30.0944192</c:v>
                </c:pt>
                <c:pt idx="102">
                  <c:v>32.1913504</c:v>
                </c:pt>
                <c:pt idx="103">
                  <c:v>30.598944</c:v>
                </c:pt>
                <c:pt idx="104">
                  <c:v>31.4187968</c:v>
                </c:pt>
                <c:pt idx="105">
                  <c:v>28.9277056</c:v>
                </c:pt>
                <c:pt idx="106">
                  <c:v>22.3846496</c:v>
                </c:pt>
                <c:pt idx="107">
                  <c:v>19.79896</c:v>
                </c:pt>
                <c:pt idx="108">
                  <c:v>16.015024</c:v>
                </c:pt>
                <c:pt idx="109">
                  <c:v>15.7154624</c:v>
                </c:pt>
                <c:pt idx="110">
                  <c:v>16.9294752</c:v>
                </c:pt>
              </c:numCache>
            </c:numRef>
          </c:yVal>
          <c:smooth val="0"/>
        </c:ser>
        <c:axId val="59888537"/>
        <c:axId val="98713953"/>
      </c:scatterChart>
      <c:valAx>
        <c:axId val="59888537"/>
        <c:scaling>
          <c:orientation val="minMax"/>
          <c:max val="2016"/>
          <c:min val="2006"/>
        </c:scaling>
        <c:delete val="0"/>
        <c:axPos val="b"/>
        <c:numFmt formatCode="General" sourceLinked="0"/>
        <c:majorTickMark val="out"/>
        <c:minorTickMark val="none"/>
        <c:tickLblPos val="none"/>
        <c:spPr>
          <a:ln w="9360">
            <a:solidFill>
              <a:srgbClr val="000000"/>
            </a:solidFill>
            <a:round/>
          </a:ln>
        </c:spPr>
        <c:txPr>
          <a:bodyPr/>
          <a:lstStyle/>
          <a:p>
            <a:pPr>
              <a:defRPr b="0" sz="1000" spc="-1" strike="noStrike">
                <a:solidFill>
                  <a:srgbClr val="000000"/>
                </a:solidFill>
                <a:latin typeface="Calibri"/>
              </a:defRPr>
            </a:pPr>
          </a:p>
        </c:txPr>
        <c:crossAx val="98713953"/>
        <c:crosses val="autoZero"/>
        <c:crossBetween val="midCat"/>
        <c:majorUnit val="1"/>
      </c:valAx>
      <c:valAx>
        <c:axId val="98713953"/>
        <c:scaling>
          <c:orientation val="minMax"/>
          <c:max val="50"/>
          <c:min val="0"/>
        </c:scaling>
        <c:delete val="0"/>
        <c:axPos val="l"/>
        <c:numFmt formatCode="General" sourceLinked="0"/>
        <c:majorTickMark val="out"/>
        <c:minorTickMark val="none"/>
        <c:tickLblPos val="none"/>
        <c:spPr>
          <a:ln w="9360">
            <a:solidFill>
              <a:srgbClr val="000000"/>
            </a:solidFill>
            <a:round/>
          </a:ln>
        </c:spPr>
        <c:txPr>
          <a:bodyPr/>
          <a:lstStyle/>
          <a:p>
            <a:pPr>
              <a:defRPr b="0" sz="1000" spc="-1" strike="noStrike">
                <a:solidFill>
                  <a:srgbClr val="000000"/>
                </a:solidFill>
                <a:latin typeface="Calibri"/>
              </a:defRPr>
            </a:pPr>
          </a:p>
        </c:txPr>
        <c:crossAx val="59888537"/>
        <c:crosses val="autoZero"/>
        <c:crossBetween val="midCat"/>
        <c:majorUnit val="25"/>
      </c:valAx>
      <c:spPr>
        <a:noFill/>
        <a:ln>
          <a:solidFill>
            <a:srgbClr val="000000"/>
          </a:solidFill>
        </a:ln>
      </c:spPr>
    </c:plotArea>
    <c:plotVisOnly val="1"/>
    <c:dispBlanksAs val="gap"/>
  </c:chart>
  <c:spPr>
    <a:noFill/>
    <a:ln>
      <a:noFill/>
    </a:ln>
  </c:spPr>
</c:chartSpace>
</file>

<file path=ppt/charts/chart9.xml><?xml version="1.0" encoding="utf-8"?>
<c:chartSpace xmlns:c="http://schemas.openxmlformats.org/drawingml/2006/chart" xmlns:a="http://schemas.openxmlformats.org/drawingml/2006/main" xmlns:r="http://schemas.openxmlformats.org/officeDocument/2006/relationships">
  <c:lang val="en-US"/>
  <c:roundedCorners val="0"/>
  <c:chart>
    <c:plotArea>
      <c:scatterChart>
        <c:scatterStyle val="lineMarker"/>
        <c:varyColors val="0"/>
        <c:ser>
          <c:idx val="0"/>
          <c:order val="0"/>
          <c:tx>
            <c:strRef>
              <c:f>label 1</c:f>
              <c:strCache>
                <c:ptCount val="1"/>
                <c:pt idx="0">
                  <c:v/>
                </c:pt>
              </c:strCache>
            </c:strRef>
          </c:tx>
          <c:spPr>
            <a:solidFill>
              <a:srgbClr val="000000"/>
            </a:solidFill>
            <a:ln w="12600">
              <a:solidFill>
                <a:srgbClr val="000000"/>
              </a:solidFill>
              <a:round/>
            </a:ln>
          </c:spPr>
          <c:marker>
            <c:symbol val="circle"/>
            <c:size val="3"/>
            <c:spPr>
              <a:solidFill>
                <a:srgbClr val="000000"/>
              </a:solidFill>
            </c:spPr>
          </c:marker>
          <c:dLbls>
            <c:numFmt formatCode="General" sourceLinked="1"/>
            <c:dLblPos val="r"/>
            <c:showLegendKey val="0"/>
            <c:showVal val="0"/>
            <c:showCatName val="0"/>
            <c:showSerName val="0"/>
            <c:showPercent val="0"/>
            <c:showLeaderLines val="0"/>
          </c:dLbls>
          <c:xVal>
            <c:numRef>
              <c:f>1</c:f>
              <c:numCache>
                <c:formatCode>General</c:formatCode>
                <c:ptCount val="111"/>
                <c:pt idx="0">
                  <c:v>2006.458</c:v>
                </c:pt>
                <c:pt idx="1">
                  <c:v>2006.542</c:v>
                </c:pt>
                <c:pt idx="2">
                  <c:v>2006.625</c:v>
                </c:pt>
                <c:pt idx="3">
                  <c:v>2006.708</c:v>
                </c:pt>
                <c:pt idx="4">
                  <c:v>2006.792</c:v>
                </c:pt>
                <c:pt idx="5">
                  <c:v>2006.875</c:v>
                </c:pt>
                <c:pt idx="6">
                  <c:v>2006.958</c:v>
                </c:pt>
                <c:pt idx="7">
                  <c:v>2007.042</c:v>
                </c:pt>
                <c:pt idx="8">
                  <c:v>2007.125</c:v>
                </c:pt>
                <c:pt idx="9">
                  <c:v>2007.208</c:v>
                </c:pt>
                <c:pt idx="10">
                  <c:v>2007.292</c:v>
                </c:pt>
                <c:pt idx="11">
                  <c:v>2007.375</c:v>
                </c:pt>
                <c:pt idx="12">
                  <c:v>2007.458</c:v>
                </c:pt>
                <c:pt idx="13">
                  <c:v>2007.542</c:v>
                </c:pt>
                <c:pt idx="14">
                  <c:v>2007.625</c:v>
                </c:pt>
                <c:pt idx="15">
                  <c:v>2007.708</c:v>
                </c:pt>
                <c:pt idx="16">
                  <c:v>2007.792</c:v>
                </c:pt>
                <c:pt idx="17">
                  <c:v>2007.875</c:v>
                </c:pt>
                <c:pt idx="18">
                  <c:v>2007.958</c:v>
                </c:pt>
                <c:pt idx="19">
                  <c:v>2008.042</c:v>
                </c:pt>
                <c:pt idx="20">
                  <c:v>2008.125</c:v>
                </c:pt>
                <c:pt idx="21">
                  <c:v>2008.208</c:v>
                </c:pt>
                <c:pt idx="22">
                  <c:v>2008.292</c:v>
                </c:pt>
                <c:pt idx="23">
                  <c:v>2008.375</c:v>
                </c:pt>
                <c:pt idx="24">
                  <c:v>2008.458</c:v>
                </c:pt>
                <c:pt idx="25">
                  <c:v>2008.542</c:v>
                </c:pt>
                <c:pt idx="26">
                  <c:v>2008.625</c:v>
                </c:pt>
                <c:pt idx="27">
                  <c:v>2008.708</c:v>
                </c:pt>
                <c:pt idx="28">
                  <c:v>2008.792</c:v>
                </c:pt>
                <c:pt idx="29">
                  <c:v>2008.875</c:v>
                </c:pt>
                <c:pt idx="30">
                  <c:v>2008.958</c:v>
                </c:pt>
                <c:pt idx="31">
                  <c:v>2009.042</c:v>
                </c:pt>
                <c:pt idx="32">
                  <c:v>2009.125</c:v>
                </c:pt>
                <c:pt idx="33">
                  <c:v>2009.208</c:v>
                </c:pt>
                <c:pt idx="34">
                  <c:v>2009.292</c:v>
                </c:pt>
                <c:pt idx="35">
                  <c:v>2009.375</c:v>
                </c:pt>
                <c:pt idx="36">
                  <c:v>2009.458</c:v>
                </c:pt>
                <c:pt idx="37">
                  <c:v>2009.542</c:v>
                </c:pt>
                <c:pt idx="38">
                  <c:v>2009.625</c:v>
                </c:pt>
                <c:pt idx="39">
                  <c:v>2009.708</c:v>
                </c:pt>
                <c:pt idx="40">
                  <c:v>2009.792</c:v>
                </c:pt>
                <c:pt idx="41">
                  <c:v>2009.875</c:v>
                </c:pt>
                <c:pt idx="42">
                  <c:v>2009.958</c:v>
                </c:pt>
                <c:pt idx="43">
                  <c:v>2010.042</c:v>
                </c:pt>
                <c:pt idx="44">
                  <c:v>2010.125</c:v>
                </c:pt>
                <c:pt idx="45">
                  <c:v>2010.208</c:v>
                </c:pt>
                <c:pt idx="46">
                  <c:v>2010.292</c:v>
                </c:pt>
                <c:pt idx="47">
                  <c:v>2010.375</c:v>
                </c:pt>
                <c:pt idx="48">
                  <c:v>2010.458</c:v>
                </c:pt>
                <c:pt idx="49">
                  <c:v>2010.542</c:v>
                </c:pt>
                <c:pt idx="50">
                  <c:v>2010.625</c:v>
                </c:pt>
                <c:pt idx="51">
                  <c:v>2010.708</c:v>
                </c:pt>
                <c:pt idx="52">
                  <c:v>2010.792</c:v>
                </c:pt>
                <c:pt idx="53">
                  <c:v>2010.875</c:v>
                </c:pt>
                <c:pt idx="54">
                  <c:v>2010.958</c:v>
                </c:pt>
                <c:pt idx="55">
                  <c:v>2011.042</c:v>
                </c:pt>
                <c:pt idx="56">
                  <c:v>2011.125</c:v>
                </c:pt>
                <c:pt idx="57">
                  <c:v>2011.208</c:v>
                </c:pt>
                <c:pt idx="58">
                  <c:v>2011.292</c:v>
                </c:pt>
                <c:pt idx="59">
                  <c:v>2011.375</c:v>
                </c:pt>
                <c:pt idx="60">
                  <c:v>2011.458</c:v>
                </c:pt>
                <c:pt idx="61">
                  <c:v>2011.542</c:v>
                </c:pt>
                <c:pt idx="62">
                  <c:v>2011.625</c:v>
                </c:pt>
                <c:pt idx="63">
                  <c:v>2011.708</c:v>
                </c:pt>
                <c:pt idx="64">
                  <c:v>2011.792</c:v>
                </c:pt>
                <c:pt idx="65">
                  <c:v>2011.875</c:v>
                </c:pt>
                <c:pt idx="66">
                  <c:v>2011.958</c:v>
                </c:pt>
                <c:pt idx="67">
                  <c:v>2012.042</c:v>
                </c:pt>
                <c:pt idx="68">
                  <c:v>2012.125</c:v>
                </c:pt>
                <c:pt idx="69">
                  <c:v>2012.208</c:v>
                </c:pt>
                <c:pt idx="70">
                  <c:v>2012.292</c:v>
                </c:pt>
                <c:pt idx="71">
                  <c:v>2012.375</c:v>
                </c:pt>
                <c:pt idx="72">
                  <c:v>2012.458</c:v>
                </c:pt>
                <c:pt idx="73">
                  <c:v>2012.542</c:v>
                </c:pt>
                <c:pt idx="74">
                  <c:v>2012.625</c:v>
                </c:pt>
                <c:pt idx="75">
                  <c:v>2012.708</c:v>
                </c:pt>
                <c:pt idx="76">
                  <c:v>2012.792</c:v>
                </c:pt>
                <c:pt idx="77">
                  <c:v>2012.875</c:v>
                </c:pt>
                <c:pt idx="78">
                  <c:v>2012.958</c:v>
                </c:pt>
                <c:pt idx="79">
                  <c:v>2013.042</c:v>
                </c:pt>
                <c:pt idx="80">
                  <c:v>2013.125</c:v>
                </c:pt>
                <c:pt idx="81">
                  <c:v>2013.208</c:v>
                </c:pt>
                <c:pt idx="82">
                  <c:v>2013.292</c:v>
                </c:pt>
                <c:pt idx="83">
                  <c:v>2013.375</c:v>
                </c:pt>
                <c:pt idx="84">
                  <c:v>2013.458</c:v>
                </c:pt>
                <c:pt idx="85">
                  <c:v>2013.542</c:v>
                </c:pt>
                <c:pt idx="86">
                  <c:v>2013.625</c:v>
                </c:pt>
                <c:pt idx="87">
                  <c:v>2013.708</c:v>
                </c:pt>
                <c:pt idx="88">
                  <c:v>2013.792</c:v>
                </c:pt>
                <c:pt idx="89">
                  <c:v>2013.875</c:v>
                </c:pt>
                <c:pt idx="90">
                  <c:v>2013.958</c:v>
                </c:pt>
                <c:pt idx="91">
                  <c:v>2014.042</c:v>
                </c:pt>
                <c:pt idx="92">
                  <c:v>2014.125</c:v>
                </c:pt>
                <c:pt idx="93">
                  <c:v>2014.208</c:v>
                </c:pt>
                <c:pt idx="94">
                  <c:v>2014.292</c:v>
                </c:pt>
                <c:pt idx="95">
                  <c:v>2014.375</c:v>
                </c:pt>
                <c:pt idx="96">
                  <c:v>2014.458</c:v>
                </c:pt>
                <c:pt idx="97">
                  <c:v>2014.542</c:v>
                </c:pt>
                <c:pt idx="98">
                  <c:v>2014.625</c:v>
                </c:pt>
                <c:pt idx="99">
                  <c:v>2014.708</c:v>
                </c:pt>
                <c:pt idx="100">
                  <c:v>2014.792</c:v>
                </c:pt>
                <c:pt idx="101">
                  <c:v>2014.875</c:v>
                </c:pt>
                <c:pt idx="102">
                  <c:v>2014.958</c:v>
                </c:pt>
                <c:pt idx="103">
                  <c:v>2015.042</c:v>
                </c:pt>
                <c:pt idx="104">
                  <c:v>2015.125</c:v>
                </c:pt>
                <c:pt idx="105">
                  <c:v>2015.208</c:v>
                </c:pt>
                <c:pt idx="106">
                  <c:v>2015.292</c:v>
                </c:pt>
                <c:pt idx="107">
                  <c:v>2015.375</c:v>
                </c:pt>
                <c:pt idx="108">
                  <c:v>2015.458</c:v>
                </c:pt>
                <c:pt idx="109">
                  <c:v>2015.542</c:v>
                </c:pt>
                <c:pt idx="110">
                  <c:v>2015.625</c:v>
                </c:pt>
              </c:numCache>
            </c:numRef>
          </c:xVal>
          <c:yVal>
            <c:numRef>
              <c:f>0</c:f>
              <c:numCache>
                <c:formatCode>General</c:formatCode>
                <c:ptCount val="111"/>
                <c:pt idx="0">
                  <c:v/>
                </c:pt>
                <c:pt idx="1">
                  <c:v/>
                </c:pt>
                <c:pt idx="2">
                  <c:v/>
                </c:pt>
                <c:pt idx="3">
                  <c:v>14.5686325328295</c:v>
                </c:pt>
                <c:pt idx="4">
                  <c:v>18.5348994065282</c:v>
                </c:pt>
                <c:pt idx="5">
                  <c:v>24.4971778527503</c:v>
                </c:pt>
                <c:pt idx="6">
                  <c:v>33.9975090697172</c:v>
                </c:pt>
                <c:pt idx="7">
                  <c:v>34.472562007785</c:v>
                </c:pt>
                <c:pt idx="8">
                  <c:v>32.7447993468187</c:v>
                </c:pt>
                <c:pt idx="9">
                  <c:v>27.115176612649</c:v>
                </c:pt>
                <c:pt idx="10">
                  <c:v/>
                </c:pt>
                <c:pt idx="11">
                  <c:v/>
                </c:pt>
                <c:pt idx="12">
                  <c:v/>
                </c:pt>
                <c:pt idx="13">
                  <c:v/>
                </c:pt>
                <c:pt idx="14">
                  <c:v/>
                </c:pt>
                <c:pt idx="15">
                  <c:v>15.7168851076923</c:v>
                </c:pt>
                <c:pt idx="16">
                  <c:v>17.8901680173536</c:v>
                </c:pt>
                <c:pt idx="17">
                  <c:v>25.5044764154026</c:v>
                </c:pt>
                <c:pt idx="18">
                  <c:v>30.5163078052434</c:v>
                </c:pt>
                <c:pt idx="19">
                  <c:v>33.6256126988093</c:v>
                </c:pt>
                <c:pt idx="20">
                  <c:v>31.2213634689872</c:v>
                </c:pt>
                <c:pt idx="21">
                  <c:v>26.8902106171004</c:v>
                </c:pt>
                <c:pt idx="22">
                  <c:v/>
                </c:pt>
                <c:pt idx="23">
                  <c:v/>
                </c:pt>
                <c:pt idx="24">
                  <c:v/>
                </c:pt>
                <c:pt idx="25">
                  <c:v/>
                </c:pt>
                <c:pt idx="26">
                  <c:v/>
                </c:pt>
                <c:pt idx="27">
                  <c:v>13.6465413107445</c:v>
                </c:pt>
                <c:pt idx="28">
                  <c:v>16.6671237751479</c:v>
                </c:pt>
                <c:pt idx="29">
                  <c:v>23.4416467432591</c:v>
                </c:pt>
                <c:pt idx="30">
                  <c:v>32.432194065623</c:v>
                </c:pt>
                <c:pt idx="31">
                  <c:v>38.3262994320704</c:v>
                </c:pt>
                <c:pt idx="32">
                  <c:v>34.2526459517191</c:v>
                </c:pt>
                <c:pt idx="33">
                  <c:v>29.2496985237808</c:v>
                </c:pt>
                <c:pt idx="34">
                  <c:v/>
                </c:pt>
                <c:pt idx="35">
                  <c:v/>
                </c:pt>
                <c:pt idx="36">
                  <c:v/>
                </c:pt>
                <c:pt idx="37">
                  <c:v/>
                </c:pt>
                <c:pt idx="38">
                  <c:v/>
                </c:pt>
                <c:pt idx="39">
                  <c:v>14.8110780093897</c:v>
                </c:pt>
                <c:pt idx="40">
                  <c:v>18.5404885521292</c:v>
                </c:pt>
                <c:pt idx="41">
                  <c:v>24.6649611172296</c:v>
                </c:pt>
                <c:pt idx="42">
                  <c:v>33.3934077208678</c:v>
                </c:pt>
                <c:pt idx="43">
                  <c:v>37.2556739120459</c:v>
                </c:pt>
                <c:pt idx="44">
                  <c:v>33.3379430042537</c:v>
                </c:pt>
                <c:pt idx="45">
                  <c:v>27.8199672293799</c:v>
                </c:pt>
                <c:pt idx="46">
                  <c:v/>
                </c:pt>
                <c:pt idx="47">
                  <c:v/>
                </c:pt>
                <c:pt idx="48">
                  <c:v/>
                </c:pt>
                <c:pt idx="49">
                  <c:v/>
                </c:pt>
                <c:pt idx="50">
                  <c:v/>
                </c:pt>
                <c:pt idx="51">
                  <c:v>12.9620700625903</c:v>
                </c:pt>
                <c:pt idx="52">
                  <c:v>17.4293261307862</c:v>
                </c:pt>
                <c:pt idx="53">
                  <c:v>25.0500993456614</c:v>
                </c:pt>
                <c:pt idx="54">
                  <c:v>32.3432394191537</c:v>
                </c:pt>
                <c:pt idx="55">
                  <c:v>40.7585189347259</c:v>
                </c:pt>
                <c:pt idx="56">
                  <c:v>38.5111859174395</c:v>
                </c:pt>
                <c:pt idx="57">
                  <c:v>29.7421351928358</c:v>
                </c:pt>
                <c:pt idx="58">
                  <c:v/>
                </c:pt>
                <c:pt idx="59">
                  <c:v/>
                </c:pt>
                <c:pt idx="60">
                  <c:v/>
                </c:pt>
                <c:pt idx="61">
                  <c:v/>
                </c:pt>
                <c:pt idx="62">
                  <c:v/>
                </c:pt>
                <c:pt idx="63">
                  <c:v>14.4811908165681</c:v>
                </c:pt>
                <c:pt idx="64">
                  <c:v>13.7014578792917</c:v>
                </c:pt>
                <c:pt idx="65">
                  <c:v>24.5845180084199</c:v>
                </c:pt>
                <c:pt idx="66">
                  <c:v>31.4685769077024</c:v>
                </c:pt>
                <c:pt idx="67">
                  <c:v>37.8523895463405</c:v>
                </c:pt>
                <c:pt idx="68">
                  <c:v>34.0965107851087</c:v>
                </c:pt>
                <c:pt idx="69">
                  <c:v>28.8130689170566</c:v>
                </c:pt>
                <c:pt idx="70">
                  <c:v/>
                </c:pt>
                <c:pt idx="71">
                  <c:v/>
                </c:pt>
                <c:pt idx="72">
                  <c:v/>
                </c:pt>
                <c:pt idx="73">
                  <c:v/>
                </c:pt>
                <c:pt idx="74">
                  <c:v/>
                </c:pt>
                <c:pt idx="75">
                  <c:v>14.112313236019</c:v>
                </c:pt>
                <c:pt idx="76">
                  <c:v>18.1281267610619</c:v>
                </c:pt>
                <c:pt idx="77">
                  <c:v>26.0963437883598</c:v>
                </c:pt>
                <c:pt idx="78">
                  <c:v>34.6591541105169</c:v>
                </c:pt>
                <c:pt idx="79">
                  <c:v>36.3959337835231</c:v>
                </c:pt>
                <c:pt idx="80">
                  <c:v>31.8065798777032</c:v>
                </c:pt>
                <c:pt idx="81">
                  <c:v>29.1491944036774</c:v>
                </c:pt>
                <c:pt idx="82">
                  <c:v/>
                </c:pt>
                <c:pt idx="83">
                  <c:v/>
                </c:pt>
                <c:pt idx="84">
                  <c:v/>
                </c:pt>
                <c:pt idx="85">
                  <c:v/>
                </c:pt>
                <c:pt idx="86">
                  <c:v/>
                </c:pt>
                <c:pt idx="87">
                  <c:v>16.006742107402</c:v>
                </c:pt>
                <c:pt idx="88">
                  <c:v>20.2545916342857</c:v>
                </c:pt>
                <c:pt idx="89">
                  <c:v>25.6681046954407</c:v>
                </c:pt>
                <c:pt idx="90">
                  <c:v>34.2444019859824</c:v>
                </c:pt>
                <c:pt idx="91">
                  <c:v>37.6924666718934</c:v>
                </c:pt>
                <c:pt idx="92">
                  <c:v>33.88759652071</c:v>
                </c:pt>
                <c:pt idx="93">
                  <c:v>28.4559313909465</c:v>
                </c:pt>
                <c:pt idx="94">
                  <c:v/>
                </c:pt>
                <c:pt idx="95">
                  <c:v/>
                </c:pt>
                <c:pt idx="96">
                  <c:v/>
                </c:pt>
                <c:pt idx="97">
                  <c:v/>
                </c:pt>
                <c:pt idx="98">
                  <c:v/>
                </c:pt>
                <c:pt idx="99">
                  <c:v>15.4998901436893</c:v>
                </c:pt>
                <c:pt idx="100">
                  <c:v>19.8227970978943</c:v>
                </c:pt>
                <c:pt idx="101">
                  <c:v>26.5829937692076</c:v>
                </c:pt>
                <c:pt idx="102">
                  <c:v>35.2912943415783</c:v>
                </c:pt>
                <c:pt idx="103">
                  <c:v>35.0897213987968</c:v>
                </c:pt>
                <c:pt idx="104">
                  <c:v>31.11012299586</c:v>
                </c:pt>
                <c:pt idx="105">
                  <c:v>27.0099432312461</c:v>
                </c:pt>
                <c:pt idx="106">
                  <c:v/>
                </c:pt>
                <c:pt idx="107">
                  <c:v/>
                </c:pt>
                <c:pt idx="108">
                  <c:v/>
                </c:pt>
                <c:pt idx="109">
                  <c:v/>
                </c:pt>
                <c:pt idx="110">
                  <c:v/>
                </c:pt>
              </c:numCache>
            </c:numRef>
          </c:yVal>
          <c:smooth val="0"/>
        </c:ser>
        <c:ser>
          <c:idx val="1"/>
          <c:order val="1"/>
          <c:tx>
            <c:strRef>
              <c:f>label 3</c:f>
              <c:strCache>
                <c:ptCount val="1"/>
                <c:pt idx="0">
                  <c:v/>
                </c:pt>
              </c:strCache>
            </c:strRef>
          </c:tx>
          <c:spPr>
            <a:solidFill>
              <a:srgbClr val="000000"/>
            </a:solidFill>
            <a:ln w="12600">
              <a:solidFill>
                <a:srgbClr val="000000"/>
              </a:solidFill>
              <a:round/>
            </a:ln>
          </c:spPr>
          <c:marker>
            <c:symbol val="circle"/>
            <c:size val="3"/>
            <c:spPr>
              <a:solidFill>
                <a:srgbClr val="000000"/>
              </a:solidFill>
            </c:spPr>
          </c:marker>
          <c:dLbls>
            <c:numFmt formatCode="General" sourceLinked="1"/>
            <c:dLblPos val="r"/>
            <c:showLegendKey val="0"/>
            <c:showVal val="0"/>
            <c:showCatName val="0"/>
            <c:showSerName val="0"/>
            <c:showPercent val="0"/>
            <c:showLeaderLines val="0"/>
          </c:dLbls>
          <c:xVal>
            <c:numRef>
              <c:f>3</c:f>
              <c:numCache>
                <c:formatCode>General</c:formatCode>
                <c:ptCount val="111"/>
                <c:pt idx="0">
                  <c:v>2006.458</c:v>
                </c:pt>
                <c:pt idx="1">
                  <c:v>2006.542</c:v>
                </c:pt>
                <c:pt idx="2">
                  <c:v>2006.625</c:v>
                </c:pt>
                <c:pt idx="3">
                  <c:v>2006.708</c:v>
                </c:pt>
                <c:pt idx="4">
                  <c:v>2006.792</c:v>
                </c:pt>
                <c:pt idx="5">
                  <c:v>2006.875</c:v>
                </c:pt>
                <c:pt idx="6">
                  <c:v>2006.958</c:v>
                </c:pt>
                <c:pt idx="7">
                  <c:v>2007.042</c:v>
                </c:pt>
                <c:pt idx="8">
                  <c:v>2007.125</c:v>
                </c:pt>
                <c:pt idx="9">
                  <c:v>2007.208</c:v>
                </c:pt>
                <c:pt idx="10">
                  <c:v>2007.292</c:v>
                </c:pt>
                <c:pt idx="11">
                  <c:v>2007.375</c:v>
                </c:pt>
                <c:pt idx="12">
                  <c:v>2007.458</c:v>
                </c:pt>
                <c:pt idx="13">
                  <c:v>2007.542</c:v>
                </c:pt>
                <c:pt idx="14">
                  <c:v>2007.625</c:v>
                </c:pt>
                <c:pt idx="15">
                  <c:v>2007.708</c:v>
                </c:pt>
                <c:pt idx="16">
                  <c:v>2007.792</c:v>
                </c:pt>
                <c:pt idx="17">
                  <c:v>2007.875</c:v>
                </c:pt>
                <c:pt idx="18">
                  <c:v>2007.958</c:v>
                </c:pt>
                <c:pt idx="19">
                  <c:v>2008.042</c:v>
                </c:pt>
                <c:pt idx="20">
                  <c:v>2008.125</c:v>
                </c:pt>
                <c:pt idx="21">
                  <c:v>2008.208</c:v>
                </c:pt>
                <c:pt idx="22">
                  <c:v>2008.292</c:v>
                </c:pt>
                <c:pt idx="23">
                  <c:v>2008.375</c:v>
                </c:pt>
                <c:pt idx="24">
                  <c:v>2008.458</c:v>
                </c:pt>
                <c:pt idx="25">
                  <c:v>2008.542</c:v>
                </c:pt>
                <c:pt idx="26">
                  <c:v>2008.625</c:v>
                </c:pt>
                <c:pt idx="27">
                  <c:v>2008.708</c:v>
                </c:pt>
                <c:pt idx="28">
                  <c:v>2008.792</c:v>
                </c:pt>
                <c:pt idx="29">
                  <c:v>2008.875</c:v>
                </c:pt>
                <c:pt idx="30">
                  <c:v>2008.958</c:v>
                </c:pt>
                <c:pt idx="31">
                  <c:v>2009.042</c:v>
                </c:pt>
                <c:pt idx="32">
                  <c:v>2009.125</c:v>
                </c:pt>
                <c:pt idx="33">
                  <c:v>2009.208</c:v>
                </c:pt>
                <c:pt idx="34">
                  <c:v>2009.292</c:v>
                </c:pt>
                <c:pt idx="35">
                  <c:v>2009.375</c:v>
                </c:pt>
                <c:pt idx="36">
                  <c:v>2009.458</c:v>
                </c:pt>
                <c:pt idx="37">
                  <c:v>2009.542</c:v>
                </c:pt>
                <c:pt idx="38">
                  <c:v>2009.625</c:v>
                </c:pt>
                <c:pt idx="39">
                  <c:v>2009.708</c:v>
                </c:pt>
                <c:pt idx="40">
                  <c:v>2009.792</c:v>
                </c:pt>
                <c:pt idx="41">
                  <c:v>2009.875</c:v>
                </c:pt>
                <c:pt idx="42">
                  <c:v>2009.958</c:v>
                </c:pt>
                <c:pt idx="43">
                  <c:v>2010.042</c:v>
                </c:pt>
                <c:pt idx="44">
                  <c:v>2010.125</c:v>
                </c:pt>
                <c:pt idx="45">
                  <c:v>2010.208</c:v>
                </c:pt>
                <c:pt idx="46">
                  <c:v>2010.292</c:v>
                </c:pt>
                <c:pt idx="47">
                  <c:v>2010.375</c:v>
                </c:pt>
                <c:pt idx="48">
                  <c:v>2010.458</c:v>
                </c:pt>
                <c:pt idx="49">
                  <c:v>2010.542</c:v>
                </c:pt>
                <c:pt idx="50">
                  <c:v>2010.625</c:v>
                </c:pt>
                <c:pt idx="51">
                  <c:v>2010.708</c:v>
                </c:pt>
                <c:pt idx="52">
                  <c:v>2010.792</c:v>
                </c:pt>
                <c:pt idx="53">
                  <c:v>2010.875</c:v>
                </c:pt>
                <c:pt idx="54">
                  <c:v>2010.958</c:v>
                </c:pt>
                <c:pt idx="55">
                  <c:v>2011.042</c:v>
                </c:pt>
                <c:pt idx="56">
                  <c:v>2011.125</c:v>
                </c:pt>
                <c:pt idx="57">
                  <c:v>2011.208</c:v>
                </c:pt>
                <c:pt idx="58">
                  <c:v>2011.292</c:v>
                </c:pt>
                <c:pt idx="59">
                  <c:v>2011.375</c:v>
                </c:pt>
                <c:pt idx="60">
                  <c:v>2011.458</c:v>
                </c:pt>
                <c:pt idx="61">
                  <c:v>2011.542</c:v>
                </c:pt>
                <c:pt idx="62">
                  <c:v>2011.625</c:v>
                </c:pt>
                <c:pt idx="63">
                  <c:v>2011.708</c:v>
                </c:pt>
                <c:pt idx="64">
                  <c:v>2011.792</c:v>
                </c:pt>
                <c:pt idx="65">
                  <c:v>2011.875</c:v>
                </c:pt>
                <c:pt idx="66">
                  <c:v>2011.958</c:v>
                </c:pt>
                <c:pt idx="67">
                  <c:v>2012.042</c:v>
                </c:pt>
                <c:pt idx="68">
                  <c:v>2012.125</c:v>
                </c:pt>
                <c:pt idx="69">
                  <c:v>2012.208</c:v>
                </c:pt>
                <c:pt idx="70">
                  <c:v>2012.292</c:v>
                </c:pt>
                <c:pt idx="71">
                  <c:v>2012.375</c:v>
                </c:pt>
                <c:pt idx="72">
                  <c:v>2012.458</c:v>
                </c:pt>
                <c:pt idx="73">
                  <c:v>2012.542</c:v>
                </c:pt>
                <c:pt idx="74">
                  <c:v>2012.625</c:v>
                </c:pt>
                <c:pt idx="75">
                  <c:v>2012.708</c:v>
                </c:pt>
                <c:pt idx="76">
                  <c:v>2012.792</c:v>
                </c:pt>
                <c:pt idx="77">
                  <c:v>2012.875</c:v>
                </c:pt>
                <c:pt idx="78">
                  <c:v>2012.958</c:v>
                </c:pt>
                <c:pt idx="79">
                  <c:v>2013.042</c:v>
                </c:pt>
                <c:pt idx="80">
                  <c:v>2013.125</c:v>
                </c:pt>
                <c:pt idx="81">
                  <c:v>2013.208</c:v>
                </c:pt>
                <c:pt idx="82">
                  <c:v>2013.292</c:v>
                </c:pt>
                <c:pt idx="83">
                  <c:v>2013.375</c:v>
                </c:pt>
                <c:pt idx="84">
                  <c:v>2013.458</c:v>
                </c:pt>
                <c:pt idx="85">
                  <c:v>2013.542</c:v>
                </c:pt>
                <c:pt idx="86">
                  <c:v>2013.625</c:v>
                </c:pt>
                <c:pt idx="87">
                  <c:v>2013.708</c:v>
                </c:pt>
                <c:pt idx="88">
                  <c:v>2013.792</c:v>
                </c:pt>
                <c:pt idx="89">
                  <c:v>2013.875</c:v>
                </c:pt>
                <c:pt idx="90">
                  <c:v>2013.958</c:v>
                </c:pt>
                <c:pt idx="91">
                  <c:v>2014.042</c:v>
                </c:pt>
                <c:pt idx="92">
                  <c:v>2014.125</c:v>
                </c:pt>
                <c:pt idx="93">
                  <c:v>2014.208</c:v>
                </c:pt>
                <c:pt idx="94">
                  <c:v>2014.292</c:v>
                </c:pt>
                <c:pt idx="95">
                  <c:v>2014.375</c:v>
                </c:pt>
                <c:pt idx="96">
                  <c:v>2014.458</c:v>
                </c:pt>
                <c:pt idx="97">
                  <c:v>2014.542</c:v>
                </c:pt>
                <c:pt idx="98">
                  <c:v>2014.625</c:v>
                </c:pt>
                <c:pt idx="99">
                  <c:v>2014.708</c:v>
                </c:pt>
                <c:pt idx="100">
                  <c:v>2014.792</c:v>
                </c:pt>
                <c:pt idx="101">
                  <c:v>2014.875</c:v>
                </c:pt>
                <c:pt idx="102">
                  <c:v>2014.958</c:v>
                </c:pt>
                <c:pt idx="103">
                  <c:v>2015.042</c:v>
                </c:pt>
                <c:pt idx="104">
                  <c:v>2015.125</c:v>
                </c:pt>
                <c:pt idx="105">
                  <c:v>2015.208</c:v>
                </c:pt>
                <c:pt idx="106">
                  <c:v>2015.292</c:v>
                </c:pt>
                <c:pt idx="107">
                  <c:v>2015.375</c:v>
                </c:pt>
                <c:pt idx="108">
                  <c:v>2015.458</c:v>
                </c:pt>
                <c:pt idx="109">
                  <c:v>2015.542</c:v>
                </c:pt>
                <c:pt idx="110">
                  <c:v>2015.625</c:v>
                </c:pt>
              </c:numCache>
            </c:numRef>
          </c:xVal>
          <c:yVal>
            <c:numRef>
              <c:f>2</c:f>
              <c:numCache>
                <c:formatCode>General</c:formatCode>
                <c:ptCount val="111"/>
                <c:pt idx="0">
                  <c:v>22.1323872</c:v>
                </c:pt>
                <c:pt idx="1">
                  <c:v>17.7966272</c:v>
                </c:pt>
                <c:pt idx="2">
                  <c:v>20.8395424</c:v>
                </c:pt>
                <c:pt idx="3">
                  <c:v>20.6503456</c:v>
                </c:pt>
                <c:pt idx="4">
                  <c:v>20.1615872</c:v>
                </c:pt>
                <c:pt idx="5">
                  <c:v>24.52888</c:v>
                </c:pt>
                <c:pt idx="6">
                  <c:v>30.8985056</c:v>
                </c:pt>
                <c:pt idx="7">
                  <c:v>28.9277056</c:v>
                </c:pt>
                <c:pt idx="8">
                  <c:v>27.0357376</c:v>
                </c:pt>
                <c:pt idx="9">
                  <c:v>23.3464</c:v>
                </c:pt>
                <c:pt idx="10">
                  <c:v>21.6436288</c:v>
                </c:pt>
                <c:pt idx="11">
                  <c:v>19.8147264</c:v>
                </c:pt>
                <c:pt idx="12">
                  <c:v>23.8666912</c:v>
                </c:pt>
                <c:pt idx="13">
                  <c:v>19.8147264</c:v>
                </c:pt>
                <c:pt idx="14">
                  <c:v>21.5174976</c:v>
                </c:pt>
                <c:pt idx="15">
                  <c:v>19.0264064</c:v>
                </c:pt>
                <c:pt idx="16">
                  <c:v>20.350784</c:v>
                </c:pt>
                <c:pt idx="17">
                  <c:v>25.3329664</c:v>
                </c:pt>
                <c:pt idx="18">
                  <c:v>29.2903328</c:v>
                </c:pt>
                <c:pt idx="19">
                  <c:v>30.6935424</c:v>
                </c:pt>
                <c:pt idx="20">
                  <c:v>26.4839136</c:v>
                </c:pt>
                <c:pt idx="21">
                  <c:v>24.0874208</c:v>
                </c:pt>
                <c:pt idx="22">
                  <c:v>22.3373504</c:v>
                </c:pt>
                <c:pt idx="23">
                  <c:v>23.582896</c:v>
                </c:pt>
                <c:pt idx="24">
                  <c:v>21.927424</c:v>
                </c:pt>
                <c:pt idx="25">
                  <c:v>22.1481536</c:v>
                </c:pt>
                <c:pt idx="26">
                  <c:v>19.4678656</c:v>
                </c:pt>
                <c:pt idx="27">
                  <c:v>19.2156032</c:v>
                </c:pt>
                <c:pt idx="28">
                  <c:v>22.6053792</c:v>
                </c:pt>
                <c:pt idx="29">
                  <c:v>26.815008</c:v>
                </c:pt>
                <c:pt idx="30">
                  <c:v>33.7995232</c:v>
                </c:pt>
                <c:pt idx="31">
                  <c:v>35.407696</c:v>
                </c:pt>
                <c:pt idx="32">
                  <c:v>32.2071168</c:v>
                </c:pt>
                <c:pt idx="33">
                  <c:v>24.4815808</c:v>
                </c:pt>
                <c:pt idx="34">
                  <c:v>22.2112192</c:v>
                </c:pt>
                <c:pt idx="35">
                  <c:v>19.562464</c:v>
                </c:pt>
                <c:pt idx="36">
                  <c:v>22.9364736</c:v>
                </c:pt>
                <c:pt idx="37">
                  <c:v>22.8891744</c:v>
                </c:pt>
                <c:pt idx="38">
                  <c:v>20.271952</c:v>
                </c:pt>
                <c:pt idx="39">
                  <c:v>19.4993984</c:v>
                </c:pt>
                <c:pt idx="40">
                  <c:v>21.1548704</c:v>
                </c:pt>
                <c:pt idx="41">
                  <c:v>29.9998208</c:v>
                </c:pt>
                <c:pt idx="42">
                  <c:v>31.939088</c:v>
                </c:pt>
                <c:pt idx="43">
                  <c:v>34.1148512</c:v>
                </c:pt>
                <c:pt idx="44">
                  <c:v>30.7408416</c:v>
                </c:pt>
                <c:pt idx="45">
                  <c:v>24.450048</c:v>
                </c:pt>
                <c:pt idx="46">
                  <c:v>19.2786688</c:v>
                </c:pt>
                <c:pt idx="47">
                  <c:v>18.5849472</c:v>
                </c:pt>
                <c:pt idx="48">
                  <c:v>18.9002752</c:v>
                </c:pt>
                <c:pt idx="49">
                  <c:v>16.566848</c:v>
                </c:pt>
                <c:pt idx="50">
                  <c:v>13.8707936</c:v>
                </c:pt>
                <c:pt idx="51">
                  <c:v>16.961008</c:v>
                </c:pt>
                <c:pt idx="52">
                  <c:v>19.0737056</c:v>
                </c:pt>
                <c:pt idx="53">
                  <c:v>23.7563264</c:v>
                </c:pt>
                <c:pt idx="54">
                  <c:v>31.5606944</c:v>
                </c:pt>
                <c:pt idx="55">
                  <c:v>35.0293024</c:v>
                </c:pt>
                <c:pt idx="56">
                  <c:v>33.909888</c:v>
                </c:pt>
                <c:pt idx="57">
                  <c:v>26.4681472</c:v>
                </c:pt>
                <c:pt idx="58">
                  <c:v>20.114288</c:v>
                </c:pt>
                <c:pt idx="59">
                  <c:v>18.22232</c:v>
                </c:pt>
                <c:pt idx="60">
                  <c:v>20.1300544</c:v>
                </c:pt>
                <c:pt idx="61">
                  <c:v>23.9139904</c:v>
                </c:pt>
                <c:pt idx="62">
                  <c:v>19.6255296</c:v>
                </c:pt>
                <c:pt idx="63">
                  <c:v>20.8291445215621</c:v>
                </c:pt>
                <c:pt idx="64">
                  <c:v>20.6635341314102</c:v>
                </c:pt>
                <c:pt idx="65">
                  <c:v>23.3080255250366</c:v>
                </c:pt>
                <c:pt idx="66">
                  <c:v>36.4790603170295</c:v>
                </c:pt>
                <c:pt idx="67">
                  <c:v>35.7936922861419</c:v>
                </c:pt>
                <c:pt idx="68">
                  <c:v>28.8033480094459</c:v>
                </c:pt>
                <c:pt idx="69">
                  <c:v>26.5468029989845</c:v>
                </c:pt>
                <c:pt idx="70">
                  <c:v>22.8764682957107</c:v>
                </c:pt>
                <c:pt idx="71">
                  <c:v>19.6181425092071</c:v>
                </c:pt>
                <c:pt idx="72">
                  <c:v>23.3671562502037</c:v>
                </c:pt>
                <c:pt idx="73">
                  <c:v>19.9093248</c:v>
                </c:pt>
                <c:pt idx="74">
                  <c:v>22.242752</c:v>
                </c:pt>
                <c:pt idx="75">
                  <c:v>16.5826144</c:v>
                </c:pt>
                <c:pt idx="76">
                  <c:v>21.0445056</c:v>
                </c:pt>
                <c:pt idx="77">
                  <c:v>26.7046432</c:v>
                </c:pt>
                <c:pt idx="78">
                  <c:v>34.9031712</c:v>
                </c:pt>
                <c:pt idx="79">
                  <c:v>33.2634656</c:v>
                </c:pt>
                <c:pt idx="80">
                  <c:v>29.2903328</c:v>
                </c:pt>
                <c:pt idx="81">
                  <c:v>24.5761792</c:v>
                </c:pt>
                <c:pt idx="82">
                  <c:v>21.8328256</c:v>
                </c:pt>
                <c:pt idx="83">
                  <c:v>18.695312</c:v>
                </c:pt>
                <c:pt idx="84">
                  <c:v>18.774144</c:v>
                </c:pt>
                <c:pt idx="85">
                  <c:v>17.1659712</c:v>
                </c:pt>
                <c:pt idx="86">
                  <c:v>21.8328256</c:v>
                </c:pt>
                <c:pt idx="87">
                  <c:v>22.0377888</c:v>
                </c:pt>
                <c:pt idx="88">
                  <c:v>23.74056</c:v>
                </c:pt>
                <c:pt idx="89">
                  <c:v>25.3644992</c:v>
                </c:pt>
                <c:pt idx="90">
                  <c:v>34.5563104</c:v>
                </c:pt>
                <c:pt idx="91">
                  <c:v>30.0944192</c:v>
                </c:pt>
                <c:pt idx="92">
                  <c:v>30.83544</c:v>
                </c:pt>
                <c:pt idx="93">
                  <c:v>22.0220224</c:v>
                </c:pt>
                <c:pt idx="94">
                  <c:v>19.2629024</c:v>
                </c:pt>
                <c:pt idx="95">
                  <c:v>18.5691808</c:v>
                </c:pt>
                <c:pt idx="96">
                  <c:v>19.3102016</c:v>
                </c:pt>
                <c:pt idx="97">
                  <c:v>22.6053792</c:v>
                </c:pt>
                <c:pt idx="98">
                  <c:v>17.9542912</c:v>
                </c:pt>
                <c:pt idx="99">
                  <c:v>17.591664</c:v>
                </c:pt>
                <c:pt idx="100">
                  <c:v>22.4161824</c:v>
                </c:pt>
                <c:pt idx="101">
                  <c:v>27.0672704</c:v>
                </c:pt>
                <c:pt idx="102">
                  <c:v>34.2094496</c:v>
                </c:pt>
                <c:pt idx="103">
                  <c:v>33.9729536</c:v>
                </c:pt>
                <c:pt idx="104">
                  <c:v>30.4255136</c:v>
                </c:pt>
                <c:pt idx="105">
                  <c:v>25.3172</c:v>
                </c:pt>
                <c:pt idx="106">
                  <c:v>19.877792</c:v>
                </c:pt>
                <c:pt idx="107">
                  <c:v>19.79896</c:v>
                </c:pt>
                <c:pt idx="108">
                  <c:v>23.3148672</c:v>
                </c:pt>
                <c:pt idx="109">
                  <c:v>16.9294752</c:v>
                </c:pt>
                <c:pt idx="110">
                  <c:v>21.9747232</c:v>
                </c:pt>
              </c:numCache>
            </c:numRef>
          </c:yVal>
          <c:smooth val="0"/>
        </c:ser>
        <c:axId val="98027179"/>
        <c:axId val="27657884"/>
      </c:scatterChart>
      <c:valAx>
        <c:axId val="98027179"/>
        <c:scaling>
          <c:orientation val="minMax"/>
          <c:max val="2016"/>
          <c:min val="2006"/>
        </c:scaling>
        <c:delete val="0"/>
        <c:axPos val="b"/>
        <c:numFmt formatCode="General" sourceLinked="0"/>
        <c:majorTickMark val="out"/>
        <c:minorTickMark val="none"/>
        <c:tickLblPos val="none"/>
        <c:spPr>
          <a:ln w="9360">
            <a:solidFill>
              <a:srgbClr val="000000"/>
            </a:solidFill>
            <a:round/>
          </a:ln>
        </c:spPr>
        <c:txPr>
          <a:bodyPr/>
          <a:lstStyle/>
          <a:p>
            <a:pPr>
              <a:defRPr b="0" sz="1000" spc="-1" strike="noStrike">
                <a:solidFill>
                  <a:srgbClr val="000000"/>
                </a:solidFill>
                <a:latin typeface="Calibri"/>
              </a:defRPr>
            </a:pPr>
          </a:p>
        </c:txPr>
        <c:crossAx val="27657884"/>
        <c:crosses val="autoZero"/>
        <c:crossBetween val="midCat"/>
        <c:majorUnit val="1"/>
      </c:valAx>
      <c:valAx>
        <c:axId val="27657884"/>
        <c:scaling>
          <c:orientation val="minMax"/>
          <c:max val="50"/>
          <c:min val="0"/>
        </c:scaling>
        <c:delete val="0"/>
        <c:axPos val="l"/>
        <c:numFmt formatCode="General" sourceLinked="0"/>
        <c:majorTickMark val="out"/>
        <c:minorTickMark val="none"/>
        <c:tickLblPos val="none"/>
        <c:spPr>
          <a:ln w="9360">
            <a:solidFill>
              <a:srgbClr val="000000"/>
            </a:solidFill>
            <a:round/>
          </a:ln>
        </c:spPr>
        <c:txPr>
          <a:bodyPr/>
          <a:lstStyle/>
          <a:p>
            <a:pPr>
              <a:defRPr b="0" sz="1000" spc="-1" strike="noStrike">
                <a:solidFill>
                  <a:srgbClr val="000000"/>
                </a:solidFill>
                <a:latin typeface="Calibri"/>
              </a:defRPr>
            </a:pPr>
          </a:p>
        </c:txPr>
        <c:crossAx val="98027179"/>
        <c:crosses val="autoZero"/>
        <c:crossBetween val="midCat"/>
        <c:majorUnit val="25"/>
      </c:valAx>
      <c:spPr>
        <a:noFill/>
        <a:ln>
          <a:solidFill>
            <a:srgbClr val="000000"/>
          </a:solidFill>
        </a:ln>
      </c:spPr>
    </c:plotArea>
    <c:plotVisOnly val="1"/>
    <c:dispBlanksAs val="gap"/>
  </c:chart>
  <c:spPr>
    <a:noFill/>
    <a:ln>
      <a:noFill/>
    </a:ln>
  </c:spPr>
</c:chartSpace>
</file>

<file path=ppt/notesMasters/_rels/notesMaster1.xml.rels><?xml version="1.0" encoding="UTF-8"?>
<Relationships xmlns="http://schemas.openxmlformats.org/package/2006/relationships"><Relationship Id="rId1" Type="http://schemas.openxmlformats.org/officeDocument/2006/relationships/theme" Target="../theme/theme6.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5" name="PlaceHolder 1"/>
          <p:cNvSpPr>
            <a:spLocks noGrp="1"/>
          </p:cNvSpPr>
          <p:nvPr>
            <p:ph type="sldImg"/>
          </p:nvPr>
        </p:nvSpPr>
        <p:spPr>
          <a:xfrm>
            <a:off x="533520" y="764280"/>
            <a:ext cx="6704640" cy="3771360"/>
          </a:xfrm>
          <a:prstGeom prst="rect">
            <a:avLst/>
          </a:prstGeom>
        </p:spPr>
        <p:txBody>
          <a:bodyPr lIns="0" rIns="0" tIns="0" bIns="0" anchor="ctr"/>
          <a:p>
            <a:r>
              <a:rPr b="0" lang="en-US" sz="1800" spc="-1" strike="noStrike">
                <a:solidFill>
                  <a:srgbClr val="000000"/>
                </a:solidFill>
                <a:latin typeface="Calibri"/>
              </a:rPr>
              <a:t>Click to move the slide</a:t>
            </a:r>
            <a:endParaRPr b="0" lang="en-US" sz="1800" spc="-1" strike="noStrike">
              <a:solidFill>
                <a:srgbClr val="000000"/>
              </a:solidFill>
              <a:latin typeface="Calibri"/>
            </a:endParaRPr>
          </a:p>
        </p:txBody>
      </p:sp>
      <p:sp>
        <p:nvSpPr>
          <p:cNvPr id="206" name="PlaceHolder 2"/>
          <p:cNvSpPr>
            <a:spLocks noGrp="1"/>
          </p:cNvSpPr>
          <p:nvPr>
            <p:ph type="body"/>
          </p:nvPr>
        </p:nvSpPr>
        <p:spPr>
          <a:xfrm>
            <a:off x="777240" y="4777560"/>
            <a:ext cx="6217560" cy="4525920"/>
          </a:xfrm>
          <a:prstGeom prst="rect">
            <a:avLst/>
          </a:prstGeom>
        </p:spPr>
        <p:txBody>
          <a:bodyPr lIns="0" rIns="0" tIns="0" bIns="0"/>
          <a:p>
            <a:r>
              <a:rPr b="0" lang="en-US" sz="2000" spc="-1" strike="noStrike">
                <a:latin typeface="Arial"/>
              </a:rPr>
              <a:t>Click to edit the notes format</a:t>
            </a:r>
            <a:endParaRPr b="0" lang="en-US" sz="2000" spc="-1" strike="noStrike">
              <a:latin typeface="Arial"/>
            </a:endParaRPr>
          </a:p>
        </p:txBody>
      </p:sp>
      <p:sp>
        <p:nvSpPr>
          <p:cNvPr id="207" name="PlaceHolder 3"/>
          <p:cNvSpPr>
            <a:spLocks noGrp="1"/>
          </p:cNvSpPr>
          <p:nvPr>
            <p:ph type="hdr"/>
          </p:nvPr>
        </p:nvSpPr>
        <p:spPr>
          <a:xfrm>
            <a:off x="0" y="0"/>
            <a:ext cx="3372840" cy="502560"/>
          </a:xfrm>
          <a:prstGeom prst="rect">
            <a:avLst/>
          </a:prstGeom>
        </p:spPr>
        <p:txBody>
          <a:bodyPr lIns="0" rIns="0" tIns="0" bIns="0"/>
          <a:p>
            <a:r>
              <a:rPr b="0" lang="en-US" sz="1400" spc="-1" strike="noStrike">
                <a:latin typeface="Times New Roman"/>
              </a:rPr>
              <a:t>&lt;header&gt;</a:t>
            </a:r>
            <a:endParaRPr b="0" lang="en-US" sz="1400" spc="-1" strike="noStrike">
              <a:latin typeface="Times New Roman"/>
            </a:endParaRPr>
          </a:p>
        </p:txBody>
      </p:sp>
      <p:sp>
        <p:nvSpPr>
          <p:cNvPr id="208" name="PlaceHolder 4"/>
          <p:cNvSpPr>
            <a:spLocks noGrp="1"/>
          </p:cNvSpPr>
          <p:nvPr>
            <p:ph type="dt"/>
          </p:nvPr>
        </p:nvSpPr>
        <p:spPr>
          <a:xfrm>
            <a:off x="4399200" y="0"/>
            <a:ext cx="3372840" cy="502560"/>
          </a:xfrm>
          <a:prstGeom prst="rect">
            <a:avLst/>
          </a:prstGeom>
        </p:spPr>
        <p:txBody>
          <a:bodyPr lIns="0" rIns="0" tIns="0" bIns="0"/>
          <a:p>
            <a:pPr algn="r"/>
            <a:r>
              <a:rPr b="0" lang="en-US" sz="1400" spc="-1" strike="noStrike">
                <a:latin typeface="Times New Roman"/>
              </a:rPr>
              <a:t>&lt;date/time&gt;</a:t>
            </a:r>
            <a:endParaRPr b="0" lang="en-US" sz="1400" spc="-1" strike="noStrike">
              <a:latin typeface="Times New Roman"/>
            </a:endParaRPr>
          </a:p>
        </p:txBody>
      </p:sp>
      <p:sp>
        <p:nvSpPr>
          <p:cNvPr id="209" name="PlaceHolder 5"/>
          <p:cNvSpPr>
            <a:spLocks noGrp="1"/>
          </p:cNvSpPr>
          <p:nvPr>
            <p:ph type="ftr"/>
          </p:nvPr>
        </p:nvSpPr>
        <p:spPr>
          <a:xfrm>
            <a:off x="0" y="9555480"/>
            <a:ext cx="3372840" cy="502560"/>
          </a:xfrm>
          <a:prstGeom prst="rect">
            <a:avLst/>
          </a:prstGeom>
        </p:spPr>
        <p:txBody>
          <a:bodyPr lIns="0" rIns="0" tIns="0" bIns="0" anchor="b"/>
          <a:p>
            <a:r>
              <a:rPr b="0" lang="en-US" sz="1400" spc="-1" strike="noStrike">
                <a:latin typeface="Times New Roman"/>
              </a:rPr>
              <a:t>&lt;footer&gt;</a:t>
            </a:r>
            <a:endParaRPr b="0" lang="en-US" sz="1400" spc="-1" strike="noStrike">
              <a:latin typeface="Times New Roman"/>
            </a:endParaRPr>
          </a:p>
        </p:txBody>
      </p:sp>
      <p:sp>
        <p:nvSpPr>
          <p:cNvPr id="210" name="PlaceHolder 6"/>
          <p:cNvSpPr>
            <a:spLocks noGrp="1"/>
          </p:cNvSpPr>
          <p:nvPr>
            <p:ph type="sldNum"/>
          </p:nvPr>
        </p:nvSpPr>
        <p:spPr>
          <a:xfrm>
            <a:off x="4399200" y="9555480"/>
            <a:ext cx="3372840" cy="502560"/>
          </a:xfrm>
          <a:prstGeom prst="rect">
            <a:avLst/>
          </a:prstGeom>
        </p:spPr>
        <p:txBody>
          <a:bodyPr lIns="0" rIns="0" tIns="0" bIns="0" anchor="b"/>
          <a:p>
            <a:pPr algn="r"/>
            <a:fld id="{7D2F5999-2DDD-47B6-BC6E-47AF21C86A3B}"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5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11" name="TextShape 1"/>
          <p:cNvSpPr txBox="1"/>
          <p:nvPr/>
        </p:nvSpPr>
        <p:spPr>
          <a:xfrm>
            <a:off x="4143600" y="9119520"/>
            <a:ext cx="3169440" cy="479880"/>
          </a:xfrm>
          <a:prstGeom prst="rect">
            <a:avLst/>
          </a:prstGeom>
          <a:noFill/>
          <a:ln>
            <a:noFill/>
          </a:ln>
        </p:spPr>
        <p:txBody>
          <a:bodyPr lIns="96840" rIns="96840" tIns="48240" bIns="48240" anchor="b"/>
          <a:p>
            <a:pPr algn="r">
              <a:lnSpc>
                <a:spcPct val="100000"/>
              </a:lnSpc>
            </a:pPr>
            <a:fld id="{D92EF0CA-AA48-40C7-AB94-60AA5EBA706E}" type="slidenum">
              <a:rPr b="0" lang="en-US" sz="1300" spc="-1" strike="noStrike">
                <a:latin typeface="Times New Roman"/>
              </a:rPr>
              <a:t>&lt;number&gt;</a:t>
            </a:fld>
            <a:endParaRPr b="0" lang="en-US" sz="1300" spc="-1" strike="noStrike">
              <a:latin typeface="Times New Roman"/>
            </a:endParaRPr>
          </a:p>
        </p:txBody>
      </p:sp>
      <p:sp>
        <p:nvSpPr>
          <p:cNvPr id="1112" name="PlaceHolder 2"/>
          <p:cNvSpPr>
            <a:spLocks noGrp="1"/>
          </p:cNvSpPr>
          <p:nvPr>
            <p:ph type="sldImg"/>
          </p:nvPr>
        </p:nvSpPr>
        <p:spPr>
          <a:xfrm>
            <a:off x="1257480" y="720720"/>
            <a:ext cx="4800240" cy="3600000"/>
          </a:xfrm>
          <a:prstGeom prst="rect">
            <a:avLst/>
          </a:prstGeom>
        </p:spPr>
      </p:sp>
      <p:sp>
        <p:nvSpPr>
          <p:cNvPr id="1113" name="PlaceHolder 3"/>
          <p:cNvSpPr>
            <a:spLocks noGrp="1"/>
          </p:cNvSpPr>
          <p:nvPr>
            <p:ph type="body"/>
          </p:nvPr>
        </p:nvSpPr>
        <p:spPr>
          <a:xfrm>
            <a:off x="731520" y="4560480"/>
            <a:ext cx="5851800" cy="4320360"/>
          </a:xfrm>
          <a:prstGeom prst="rect">
            <a:avLst/>
          </a:prstGeom>
        </p:spPr>
        <p:txBody>
          <a:bodyPr lIns="96840" rIns="96840" tIns="48240" bIns="48240"/>
          <a:p>
            <a:pPr marL="216000" indent="-216000">
              <a:lnSpc>
                <a:spcPct val="100000"/>
              </a:lnSpc>
            </a:pPr>
            <a:r>
              <a:rPr b="0" lang="en-US" sz="2000" spc="-1" strike="noStrike">
                <a:latin typeface="Arial"/>
              </a:rPr>
              <a:t>your talk should be 35 min long, allowing 10 minutes for questions</a:t>
            </a:r>
            <a:endParaRPr b="0" lang="en-US" sz="2000" spc="-1" strike="noStrike">
              <a:latin typeface="Arial"/>
            </a:endParaRPr>
          </a:p>
          <a:p>
            <a:pPr marL="216000" indent="-216000">
              <a:lnSpc>
                <a:spcPct val="100000"/>
              </a:lnSpc>
            </a:pPr>
            <a:r>
              <a:rPr b="0" lang="en-US" sz="2000" spc="-1" strike="noStrike">
                <a:latin typeface="Arial"/>
              </a:rPr>
              <a:t>remember to read your own papers before the meeting including methods</a:t>
            </a:r>
            <a:endParaRPr b="0" lang="en-US" sz="2000" spc="-1" strike="noStrike">
              <a:latin typeface="Arial"/>
            </a:endParaRPr>
          </a:p>
          <a:p>
            <a:pPr marL="216000" indent="-216000">
              <a:lnSpc>
                <a:spcPct val="100000"/>
              </a:lnSpc>
            </a:pPr>
            <a:endParaRPr b="0" lang="en-US" sz="20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0" name="PlaceHolder 1"/>
          <p:cNvSpPr>
            <a:spLocks noGrp="1"/>
          </p:cNvSpPr>
          <p:nvPr>
            <p:ph type="sldImg"/>
          </p:nvPr>
        </p:nvSpPr>
        <p:spPr>
          <a:xfrm>
            <a:off x="1257480" y="720720"/>
            <a:ext cx="4800240" cy="3600000"/>
          </a:xfrm>
          <a:prstGeom prst="rect">
            <a:avLst/>
          </a:prstGeom>
        </p:spPr>
      </p:sp>
      <p:sp>
        <p:nvSpPr>
          <p:cNvPr id="1121" name="PlaceHolder 2"/>
          <p:cNvSpPr>
            <a:spLocks noGrp="1"/>
          </p:cNvSpPr>
          <p:nvPr>
            <p:ph type="body"/>
          </p:nvPr>
        </p:nvSpPr>
        <p:spPr>
          <a:xfrm>
            <a:off x="731520" y="4560480"/>
            <a:ext cx="5851800" cy="4320360"/>
          </a:xfrm>
          <a:prstGeom prst="rect">
            <a:avLst/>
          </a:prstGeom>
        </p:spPr>
        <p:txBody>
          <a:bodyPr lIns="96840" rIns="96840" tIns="48240" bIns="48240"/>
          <a:p>
            <a:endParaRPr b="0" lang="en-US" sz="2000" spc="-1" strike="noStrike">
              <a:latin typeface="Arial"/>
            </a:endParaRPr>
          </a:p>
        </p:txBody>
      </p:sp>
      <p:sp>
        <p:nvSpPr>
          <p:cNvPr id="1122" name="TextShape 3"/>
          <p:cNvSpPr txBox="1"/>
          <p:nvPr/>
        </p:nvSpPr>
        <p:spPr>
          <a:xfrm>
            <a:off x="4143600" y="9119520"/>
            <a:ext cx="3169440" cy="479880"/>
          </a:xfrm>
          <a:prstGeom prst="rect">
            <a:avLst/>
          </a:prstGeom>
          <a:noFill/>
          <a:ln>
            <a:noFill/>
          </a:ln>
        </p:spPr>
        <p:txBody>
          <a:bodyPr lIns="96840" rIns="96840" tIns="48240" bIns="48240" anchor="b"/>
          <a:p>
            <a:pPr algn="r">
              <a:lnSpc>
                <a:spcPct val="100000"/>
              </a:lnSpc>
            </a:pPr>
            <a:fld id="{8B79C491-CDD6-4C90-B915-A10CF920E03C}" type="slidenum">
              <a:rPr b="0" lang="en-US" sz="1300" spc="-1" strike="noStrike">
                <a:latin typeface="Arial"/>
              </a:rPr>
              <a:t>&lt;number&gt;</a:t>
            </a:fld>
            <a:endParaRPr b="0" lang="en-US" sz="1300" spc="-1" strike="noStrike">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3" name="TextShape 1"/>
          <p:cNvSpPr txBox="1"/>
          <p:nvPr/>
        </p:nvSpPr>
        <p:spPr>
          <a:xfrm>
            <a:off x="4143600" y="9119520"/>
            <a:ext cx="3169440" cy="479880"/>
          </a:xfrm>
          <a:prstGeom prst="rect">
            <a:avLst/>
          </a:prstGeom>
          <a:noFill/>
          <a:ln>
            <a:noFill/>
          </a:ln>
        </p:spPr>
        <p:txBody>
          <a:bodyPr lIns="96840" rIns="96840" tIns="48240" bIns="48240" anchor="b"/>
          <a:p>
            <a:pPr algn="r">
              <a:lnSpc>
                <a:spcPct val="100000"/>
              </a:lnSpc>
            </a:pPr>
            <a:fld id="{C99C30F5-1134-4358-859F-00A50E97B559}" type="slidenum">
              <a:rPr b="0" lang="en-US" sz="1300" spc="-1" strike="noStrike">
                <a:latin typeface="Times New Roman"/>
              </a:rPr>
              <a:t>&lt;number&gt;</a:t>
            </a:fld>
            <a:endParaRPr b="0" lang="en-US" sz="1300" spc="-1" strike="noStrike">
              <a:latin typeface="Times New Roman"/>
            </a:endParaRPr>
          </a:p>
        </p:txBody>
      </p:sp>
      <p:sp>
        <p:nvSpPr>
          <p:cNvPr id="1124" name="PlaceHolder 2"/>
          <p:cNvSpPr>
            <a:spLocks noGrp="1"/>
          </p:cNvSpPr>
          <p:nvPr>
            <p:ph type="sldImg"/>
          </p:nvPr>
        </p:nvSpPr>
        <p:spPr>
          <a:xfrm>
            <a:off x="1257480" y="720720"/>
            <a:ext cx="4800240" cy="3600000"/>
          </a:xfrm>
          <a:prstGeom prst="rect">
            <a:avLst/>
          </a:prstGeom>
        </p:spPr>
      </p:sp>
      <p:sp>
        <p:nvSpPr>
          <p:cNvPr id="1125" name="PlaceHolder 3"/>
          <p:cNvSpPr>
            <a:spLocks noGrp="1"/>
          </p:cNvSpPr>
          <p:nvPr>
            <p:ph type="body"/>
          </p:nvPr>
        </p:nvSpPr>
        <p:spPr>
          <a:xfrm>
            <a:off x="731520" y="4560480"/>
            <a:ext cx="5851800" cy="4320360"/>
          </a:xfrm>
          <a:prstGeom prst="rect">
            <a:avLst/>
          </a:prstGeom>
        </p:spPr>
        <p:txBody>
          <a:bodyPr lIns="96840" rIns="96840" tIns="48240" bIns="48240"/>
          <a:p>
            <a:endParaRPr b="0" lang="en-US" sz="20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6" name="TextShape 1"/>
          <p:cNvSpPr txBox="1"/>
          <p:nvPr/>
        </p:nvSpPr>
        <p:spPr>
          <a:xfrm>
            <a:off x="4143600" y="9119520"/>
            <a:ext cx="3169440" cy="479880"/>
          </a:xfrm>
          <a:prstGeom prst="rect">
            <a:avLst/>
          </a:prstGeom>
          <a:noFill/>
          <a:ln>
            <a:noFill/>
          </a:ln>
        </p:spPr>
        <p:txBody>
          <a:bodyPr lIns="96840" rIns="96840" tIns="48240" bIns="48240" anchor="b"/>
          <a:p>
            <a:pPr algn="r">
              <a:lnSpc>
                <a:spcPct val="100000"/>
              </a:lnSpc>
            </a:pPr>
            <a:fld id="{196C666A-8A36-477C-A8F2-2D126002AE5E}" type="slidenum">
              <a:rPr b="0" lang="en-US" sz="1300" spc="-1" strike="noStrike">
                <a:latin typeface="Times New Roman"/>
              </a:rPr>
              <a:t>&lt;number&gt;</a:t>
            </a:fld>
            <a:endParaRPr b="0" lang="en-US" sz="1300" spc="-1" strike="noStrike">
              <a:latin typeface="Times New Roman"/>
            </a:endParaRPr>
          </a:p>
        </p:txBody>
      </p:sp>
      <p:sp>
        <p:nvSpPr>
          <p:cNvPr id="1127" name="PlaceHolder 2"/>
          <p:cNvSpPr>
            <a:spLocks noGrp="1"/>
          </p:cNvSpPr>
          <p:nvPr>
            <p:ph type="sldImg"/>
          </p:nvPr>
        </p:nvSpPr>
        <p:spPr>
          <a:xfrm>
            <a:off x="1257480" y="719280"/>
            <a:ext cx="4801680" cy="3600000"/>
          </a:xfrm>
          <a:prstGeom prst="rect">
            <a:avLst/>
          </a:prstGeom>
        </p:spPr>
      </p:sp>
      <p:sp>
        <p:nvSpPr>
          <p:cNvPr id="1128" name="PlaceHolder 3"/>
          <p:cNvSpPr>
            <a:spLocks noGrp="1"/>
          </p:cNvSpPr>
          <p:nvPr>
            <p:ph type="body"/>
          </p:nvPr>
        </p:nvSpPr>
        <p:spPr>
          <a:xfrm>
            <a:off x="731520" y="4561920"/>
            <a:ext cx="5851800" cy="4321080"/>
          </a:xfrm>
          <a:prstGeom prst="rect">
            <a:avLst/>
          </a:prstGeom>
        </p:spPr>
        <p:txBody>
          <a:bodyPr lIns="96840" rIns="96840" tIns="48240" bIns="48240"/>
          <a:p>
            <a:pPr marL="216000" indent="-216000">
              <a:lnSpc>
                <a:spcPct val="100000"/>
              </a:lnSpc>
            </a:pPr>
            <a:r>
              <a:rPr b="0" lang="en-US" sz="2000" spc="-1" strike="noStrike">
                <a:latin typeface="Arial"/>
              </a:rPr>
              <a:t>Lite: first real atmospheric lidar measurements from space</a:t>
            </a:r>
            <a:endParaRPr b="0" lang="en-US" sz="2000" spc="-1" strike="noStrike">
              <a:latin typeface="Arial"/>
            </a:endParaRPr>
          </a:p>
          <a:p>
            <a:pPr marL="216000" indent="-216000">
              <a:lnSpc>
                <a:spcPct val="100000"/>
              </a:lnSpc>
            </a:pPr>
            <a:r>
              <a:rPr b="0" lang="en-US" sz="2000" spc="-1" strike="noStrike">
                <a:latin typeface="Arial"/>
              </a:rPr>
              <a:t>High power: 1064 = 486 mJ; 532 = 460 mJ; 355 = 196 mJ</a:t>
            </a:r>
            <a:endParaRPr b="0" lang="en-US" sz="2000" spc="-1" strike="noStrike">
              <a:latin typeface="Arial"/>
            </a:endParaRPr>
          </a:p>
          <a:p>
            <a:pPr marL="216000" indent="-216000">
              <a:lnSpc>
                <a:spcPct val="100000"/>
              </a:lnSpc>
            </a:pPr>
            <a:r>
              <a:rPr b="0" lang="en-US" sz="2000" spc="-1" strike="noStrike">
                <a:latin typeface="Arial"/>
              </a:rPr>
              <a:t>10 Hz</a:t>
            </a:r>
            <a:endParaRPr b="0" lang="en-US" sz="2000" spc="-1" strike="noStrike">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9" name="TextShape 1"/>
          <p:cNvSpPr txBox="1"/>
          <p:nvPr/>
        </p:nvSpPr>
        <p:spPr>
          <a:xfrm>
            <a:off x="4143600" y="9119520"/>
            <a:ext cx="3169440" cy="479880"/>
          </a:xfrm>
          <a:prstGeom prst="rect">
            <a:avLst/>
          </a:prstGeom>
          <a:noFill/>
          <a:ln>
            <a:noFill/>
          </a:ln>
        </p:spPr>
        <p:txBody>
          <a:bodyPr lIns="96840" rIns="96840" tIns="48240" bIns="48240" anchor="b"/>
          <a:p>
            <a:pPr algn="r">
              <a:lnSpc>
                <a:spcPct val="100000"/>
              </a:lnSpc>
            </a:pPr>
            <a:fld id="{125F907C-C84A-4C81-9FC6-E3A276B87E9A}" type="slidenum">
              <a:rPr b="0" lang="en-US" sz="1300" spc="-1" strike="noStrike">
                <a:latin typeface="Times New Roman"/>
              </a:rPr>
              <a:t>&lt;number&gt;</a:t>
            </a:fld>
            <a:endParaRPr b="0" lang="en-US" sz="1300" spc="-1" strike="noStrike">
              <a:latin typeface="Times New Roman"/>
            </a:endParaRPr>
          </a:p>
        </p:txBody>
      </p:sp>
      <p:sp>
        <p:nvSpPr>
          <p:cNvPr id="1130" name="PlaceHolder 2"/>
          <p:cNvSpPr>
            <a:spLocks noGrp="1"/>
          </p:cNvSpPr>
          <p:nvPr>
            <p:ph type="sldImg"/>
          </p:nvPr>
        </p:nvSpPr>
        <p:spPr>
          <a:xfrm>
            <a:off x="1257480" y="719280"/>
            <a:ext cx="4801680" cy="3600000"/>
          </a:xfrm>
          <a:prstGeom prst="rect">
            <a:avLst/>
          </a:prstGeom>
        </p:spPr>
      </p:sp>
      <p:sp>
        <p:nvSpPr>
          <p:cNvPr id="1131" name="PlaceHolder 3"/>
          <p:cNvSpPr>
            <a:spLocks noGrp="1"/>
          </p:cNvSpPr>
          <p:nvPr>
            <p:ph type="body"/>
          </p:nvPr>
        </p:nvSpPr>
        <p:spPr>
          <a:xfrm>
            <a:off x="731520" y="4561920"/>
            <a:ext cx="5851800" cy="4321080"/>
          </a:xfrm>
          <a:prstGeom prst="rect">
            <a:avLst/>
          </a:prstGeom>
        </p:spPr>
        <p:txBody>
          <a:bodyPr lIns="96840" rIns="96840" tIns="48240" bIns="48240"/>
          <a:p>
            <a:endParaRPr b="0" lang="en-US" sz="2000" spc="-1" strike="noStrike">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32" name="PlaceHolder 1"/>
          <p:cNvSpPr>
            <a:spLocks noGrp="1"/>
          </p:cNvSpPr>
          <p:nvPr>
            <p:ph type="sldImg"/>
          </p:nvPr>
        </p:nvSpPr>
        <p:spPr>
          <a:xfrm>
            <a:off x="1257480" y="720720"/>
            <a:ext cx="4800240" cy="3600000"/>
          </a:xfrm>
          <a:prstGeom prst="rect">
            <a:avLst/>
          </a:prstGeom>
        </p:spPr>
      </p:sp>
      <p:sp>
        <p:nvSpPr>
          <p:cNvPr id="1133" name="PlaceHolder 2"/>
          <p:cNvSpPr>
            <a:spLocks noGrp="1"/>
          </p:cNvSpPr>
          <p:nvPr>
            <p:ph type="body"/>
          </p:nvPr>
        </p:nvSpPr>
        <p:spPr>
          <a:xfrm>
            <a:off x="731520" y="4560480"/>
            <a:ext cx="5851800" cy="4320360"/>
          </a:xfrm>
          <a:prstGeom prst="rect">
            <a:avLst/>
          </a:prstGeom>
        </p:spPr>
        <p:txBody>
          <a:bodyPr lIns="96840" rIns="96840" tIns="48240" bIns="48240"/>
          <a:p>
            <a:pPr marL="216000" indent="-216000">
              <a:lnSpc>
                <a:spcPct val="100000"/>
              </a:lnSpc>
            </a:pPr>
            <a:r>
              <a:rPr b="0" lang="en-US" sz="2000" spc="-1" strike="noStrike">
                <a:latin typeface="Arial"/>
              </a:rPr>
              <a:t>used deplolarization ratio (vertically integrated to polarization ratio) estimated what the contribution was fromsurface reflection, then used cloud sat or wind data to remove surface problem</a:t>
            </a:r>
            <a:endParaRPr b="0" lang="en-US" sz="2000" spc="-1" strike="noStrike">
              <a:latin typeface="Arial"/>
            </a:endParaRPr>
          </a:p>
          <a:p>
            <a:pPr marL="171360" indent="-171000">
              <a:lnSpc>
                <a:spcPct val="100000"/>
              </a:lnSpc>
              <a:buClr>
                <a:srgbClr val="000000"/>
              </a:buClr>
              <a:buFont typeface="StarSymbol"/>
              <a:buChar char="-"/>
            </a:pPr>
            <a:r>
              <a:rPr b="0" lang="en-US" sz="2000" spc="-1" strike="noStrike">
                <a:latin typeface="Arial"/>
              </a:rPr>
              <a:t>surface flash and calibration of data (goes through the atmosphere) </a:t>
            </a:r>
            <a:endParaRPr b="0" lang="en-US" sz="2000" spc="-1" strike="noStrike">
              <a:latin typeface="Arial"/>
            </a:endParaRPr>
          </a:p>
          <a:p>
            <a:pPr marL="171360" indent="-171000">
              <a:lnSpc>
                <a:spcPct val="100000"/>
              </a:lnSpc>
              <a:buClr>
                <a:srgbClr val="000000"/>
              </a:buClr>
              <a:buFont typeface="StarSymbol"/>
              <a:buChar char="-"/>
            </a:pPr>
            <a:r>
              <a:rPr b="0" lang="en-US" sz="2000" spc="-1" strike="noStrike">
                <a:latin typeface="Arial"/>
              </a:rPr>
              <a:t>-depolariation ratio is very well calibrated</a:t>
            </a:r>
            <a:endParaRPr b="0" lang="en-US" sz="2000" spc="-1" strike="noStrike">
              <a:latin typeface="Arial"/>
            </a:endParaRPr>
          </a:p>
          <a:p>
            <a:pPr marL="171360" indent="-171000">
              <a:lnSpc>
                <a:spcPct val="100000"/>
              </a:lnSpc>
              <a:buClr>
                <a:srgbClr val="000000"/>
              </a:buClr>
              <a:buFont typeface="StarSymbol"/>
              <a:buChar char="-"/>
            </a:pPr>
            <a:r>
              <a:rPr b="0" lang="en-US" sz="2000" spc="-1" strike="noStrike">
                <a:latin typeface="Arial"/>
              </a:rPr>
              <a:t>- LOOK AT SUPPLEMENT OF MY 2013 PAPER TO UNDERSTAND THIS</a:t>
            </a:r>
            <a:endParaRPr b="0" lang="en-US" sz="2000" spc="-1" strike="noStrike">
              <a:latin typeface="Arial"/>
            </a:endParaRPr>
          </a:p>
        </p:txBody>
      </p:sp>
      <p:sp>
        <p:nvSpPr>
          <p:cNvPr id="1134" name="TextShape 3"/>
          <p:cNvSpPr txBox="1"/>
          <p:nvPr/>
        </p:nvSpPr>
        <p:spPr>
          <a:xfrm>
            <a:off x="4143600" y="9119520"/>
            <a:ext cx="3169440" cy="479880"/>
          </a:xfrm>
          <a:prstGeom prst="rect">
            <a:avLst/>
          </a:prstGeom>
          <a:noFill/>
          <a:ln>
            <a:noFill/>
          </a:ln>
        </p:spPr>
        <p:txBody>
          <a:bodyPr lIns="96840" rIns="96840" tIns="48240" bIns="48240" anchor="b"/>
          <a:p>
            <a:pPr algn="r">
              <a:lnSpc>
                <a:spcPct val="100000"/>
              </a:lnSpc>
            </a:pPr>
            <a:fld id="{C0BDA219-4C08-45AB-BE8C-42071E684FB1}" type="slidenum">
              <a:rPr b="0" lang="en-US" sz="1300" spc="-1" strike="noStrike">
                <a:solidFill>
                  <a:srgbClr val="000000"/>
                </a:solidFill>
                <a:latin typeface="+mn-lt"/>
                <a:ea typeface="+mn-ea"/>
              </a:rPr>
              <a:t>&lt;number&gt;</a:t>
            </a:fld>
            <a:endParaRPr b="0" lang="en-US" sz="1300" spc="-1" strike="noStrike">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14" name="PlaceHolder 1"/>
          <p:cNvSpPr>
            <a:spLocks noGrp="1"/>
          </p:cNvSpPr>
          <p:nvPr>
            <p:ph type="sldImg"/>
          </p:nvPr>
        </p:nvSpPr>
        <p:spPr>
          <a:xfrm>
            <a:off x="1257480" y="720720"/>
            <a:ext cx="4800240" cy="3600000"/>
          </a:xfrm>
          <a:prstGeom prst="rect">
            <a:avLst/>
          </a:prstGeom>
        </p:spPr>
      </p:sp>
      <p:sp>
        <p:nvSpPr>
          <p:cNvPr id="1115" name="PlaceHolder 2"/>
          <p:cNvSpPr>
            <a:spLocks noGrp="1"/>
          </p:cNvSpPr>
          <p:nvPr>
            <p:ph type="body"/>
          </p:nvPr>
        </p:nvSpPr>
        <p:spPr>
          <a:xfrm>
            <a:off x="731520" y="4560480"/>
            <a:ext cx="5851800" cy="4320360"/>
          </a:xfrm>
          <a:prstGeom prst="rect">
            <a:avLst/>
          </a:prstGeom>
        </p:spPr>
        <p:txBody>
          <a:bodyPr lIns="96840" rIns="96840" tIns="48240" bIns="48240"/>
          <a:p>
            <a:pPr marL="216000" indent="-216000">
              <a:lnSpc>
                <a:spcPct val="100000"/>
              </a:lnSpc>
            </a:pPr>
            <a:r>
              <a:rPr b="0" lang="en-US" sz="2000" spc="-1" strike="noStrike">
                <a:latin typeface="Arial"/>
              </a:rPr>
              <a:t>call out errors associated with no veritical information</a:t>
            </a:r>
            <a:endParaRPr b="0" lang="en-US" sz="2000" spc="-1" strike="noStrike">
              <a:latin typeface="Arial"/>
            </a:endParaRPr>
          </a:p>
        </p:txBody>
      </p:sp>
      <p:sp>
        <p:nvSpPr>
          <p:cNvPr id="1116" name="TextShape 3"/>
          <p:cNvSpPr txBox="1"/>
          <p:nvPr/>
        </p:nvSpPr>
        <p:spPr>
          <a:xfrm>
            <a:off x="4143600" y="9119520"/>
            <a:ext cx="3169440" cy="479880"/>
          </a:xfrm>
          <a:prstGeom prst="rect">
            <a:avLst/>
          </a:prstGeom>
          <a:noFill/>
          <a:ln>
            <a:noFill/>
          </a:ln>
        </p:spPr>
        <p:txBody>
          <a:bodyPr lIns="96840" rIns="96840" tIns="48240" bIns="48240" anchor="b"/>
          <a:p>
            <a:pPr algn="r">
              <a:lnSpc>
                <a:spcPct val="100000"/>
              </a:lnSpc>
            </a:pPr>
            <a:fld id="{9183E5EF-C326-4FF3-9757-59D49FF63045}" type="slidenum">
              <a:rPr b="0" lang="en-US" sz="1300" spc="-1" strike="noStrike">
                <a:solidFill>
                  <a:srgbClr val="000000"/>
                </a:solidFill>
                <a:latin typeface="+mn-lt"/>
                <a:ea typeface="+mn-ea"/>
              </a:rPr>
              <a:t>&lt;number&gt;</a:t>
            </a:fld>
            <a:endParaRPr b="0" lang="en-US" sz="1300" spc="-1" strike="noStrike">
              <a:latin typeface="Times New Roman"/>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35" name="PlaceHolder 1"/>
          <p:cNvSpPr>
            <a:spLocks noGrp="1"/>
          </p:cNvSpPr>
          <p:nvPr>
            <p:ph type="sldImg"/>
          </p:nvPr>
        </p:nvSpPr>
        <p:spPr>
          <a:xfrm>
            <a:off x="1257480" y="720720"/>
            <a:ext cx="4800240" cy="3600000"/>
          </a:xfrm>
          <a:prstGeom prst="rect">
            <a:avLst/>
          </a:prstGeom>
        </p:spPr>
      </p:sp>
      <p:sp>
        <p:nvSpPr>
          <p:cNvPr id="1136" name="PlaceHolder 2"/>
          <p:cNvSpPr>
            <a:spLocks noGrp="1"/>
          </p:cNvSpPr>
          <p:nvPr>
            <p:ph type="body"/>
          </p:nvPr>
        </p:nvSpPr>
        <p:spPr>
          <a:xfrm>
            <a:off x="731520" y="4560480"/>
            <a:ext cx="5851800" cy="4320360"/>
          </a:xfrm>
          <a:prstGeom prst="rect">
            <a:avLst/>
          </a:prstGeom>
        </p:spPr>
        <p:txBody>
          <a:bodyPr lIns="96840" rIns="96840" tIns="48240" bIns="48240"/>
          <a:p>
            <a:endParaRPr b="0" lang="en-US" sz="2000" spc="-1" strike="noStrike">
              <a:latin typeface="Arial"/>
            </a:endParaRPr>
          </a:p>
        </p:txBody>
      </p:sp>
      <p:sp>
        <p:nvSpPr>
          <p:cNvPr id="1137" name="TextShape 3"/>
          <p:cNvSpPr txBox="1"/>
          <p:nvPr/>
        </p:nvSpPr>
        <p:spPr>
          <a:xfrm>
            <a:off x="4143600" y="9119520"/>
            <a:ext cx="3169440" cy="479880"/>
          </a:xfrm>
          <a:prstGeom prst="rect">
            <a:avLst/>
          </a:prstGeom>
          <a:noFill/>
          <a:ln>
            <a:noFill/>
          </a:ln>
        </p:spPr>
        <p:txBody>
          <a:bodyPr lIns="96840" rIns="96840" tIns="48240" bIns="48240" anchor="b"/>
          <a:p>
            <a:pPr algn="r">
              <a:lnSpc>
                <a:spcPct val="100000"/>
              </a:lnSpc>
            </a:pPr>
            <a:fld id="{7EEFCE67-58BB-4F5B-B8FE-285FF8C35BC1}" type="slidenum">
              <a:rPr b="0" lang="en-US" sz="1300" spc="-1" strike="noStrike">
                <a:solidFill>
                  <a:srgbClr val="000000"/>
                </a:solidFill>
                <a:latin typeface="+mn-lt"/>
                <a:ea typeface="+mn-ea"/>
              </a:rPr>
              <a:t>&lt;number&gt;</a:t>
            </a:fld>
            <a:endParaRPr b="0" lang="en-US" sz="1300" spc="-1" strike="noStrike">
              <a:latin typeface="Times New Roman"/>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38" name="PlaceHolder 1"/>
          <p:cNvSpPr>
            <a:spLocks noGrp="1"/>
          </p:cNvSpPr>
          <p:nvPr>
            <p:ph type="sldImg"/>
          </p:nvPr>
        </p:nvSpPr>
        <p:spPr>
          <a:xfrm>
            <a:off x="1257480" y="720720"/>
            <a:ext cx="4800240" cy="3600000"/>
          </a:xfrm>
          <a:prstGeom prst="rect">
            <a:avLst/>
          </a:prstGeom>
        </p:spPr>
      </p:sp>
      <p:sp>
        <p:nvSpPr>
          <p:cNvPr id="1139" name="PlaceHolder 2"/>
          <p:cNvSpPr>
            <a:spLocks noGrp="1"/>
          </p:cNvSpPr>
          <p:nvPr>
            <p:ph type="body"/>
          </p:nvPr>
        </p:nvSpPr>
        <p:spPr>
          <a:xfrm>
            <a:off x="731520" y="4560480"/>
            <a:ext cx="5851800" cy="4320360"/>
          </a:xfrm>
          <a:prstGeom prst="rect">
            <a:avLst/>
          </a:prstGeom>
        </p:spPr>
        <p:txBody>
          <a:bodyPr lIns="96840" rIns="96840" tIns="48240" bIns="48240"/>
          <a:p>
            <a:pPr marL="285840" indent="-285480">
              <a:lnSpc>
                <a:spcPct val="100000"/>
              </a:lnSpc>
              <a:spcAft>
                <a:spcPts val="2401"/>
              </a:spcAft>
              <a:buClr>
                <a:srgbClr val="000000"/>
              </a:buClr>
              <a:buFont typeface="Arial"/>
              <a:buChar char="•"/>
            </a:pPr>
            <a:r>
              <a:rPr b="0" lang="en-US" sz="1200" spc="-1" strike="noStrike">
                <a:latin typeface="Times New Roman"/>
              </a:rPr>
              <a:t>CALIOP is an atmospheric sensor and NOT a blueprint for future ocean lidars</a:t>
            </a:r>
            <a:endParaRPr b="0" lang="en-US" sz="1200" spc="-1" strike="noStrike">
              <a:latin typeface="Arial"/>
            </a:endParaRPr>
          </a:p>
        </p:txBody>
      </p:sp>
      <p:sp>
        <p:nvSpPr>
          <p:cNvPr id="1140" name="TextShape 3"/>
          <p:cNvSpPr txBox="1"/>
          <p:nvPr/>
        </p:nvSpPr>
        <p:spPr>
          <a:xfrm>
            <a:off x="4143600" y="9119520"/>
            <a:ext cx="3169440" cy="479880"/>
          </a:xfrm>
          <a:prstGeom prst="rect">
            <a:avLst/>
          </a:prstGeom>
          <a:noFill/>
          <a:ln>
            <a:noFill/>
          </a:ln>
        </p:spPr>
        <p:txBody>
          <a:bodyPr lIns="96840" rIns="96840" tIns="48240" bIns="48240" anchor="b"/>
          <a:p>
            <a:pPr algn="r">
              <a:lnSpc>
                <a:spcPct val="100000"/>
              </a:lnSpc>
            </a:pPr>
            <a:fld id="{71B28045-369C-40D4-918F-2AA5ACC08C0A}" type="slidenum">
              <a:rPr b="0" lang="en-US" sz="1300" spc="-1" strike="noStrike">
                <a:solidFill>
                  <a:srgbClr val="000000"/>
                </a:solidFill>
                <a:latin typeface="+mn-lt"/>
                <a:ea typeface="+mn-ea"/>
              </a:rPr>
              <a:t>&lt;number&gt;</a:t>
            </a:fld>
            <a:endParaRPr b="0" lang="en-US" sz="1300" spc="-1" strike="noStrike">
              <a:latin typeface="Times New Roman"/>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1" name="PlaceHolder 1"/>
          <p:cNvSpPr>
            <a:spLocks noGrp="1"/>
          </p:cNvSpPr>
          <p:nvPr>
            <p:ph type="sldImg"/>
          </p:nvPr>
        </p:nvSpPr>
        <p:spPr>
          <a:xfrm>
            <a:off x="1257480" y="720720"/>
            <a:ext cx="4800240" cy="3600000"/>
          </a:xfrm>
          <a:prstGeom prst="rect">
            <a:avLst/>
          </a:prstGeom>
        </p:spPr>
      </p:sp>
      <p:sp>
        <p:nvSpPr>
          <p:cNvPr id="1142" name="PlaceHolder 2"/>
          <p:cNvSpPr>
            <a:spLocks noGrp="1"/>
          </p:cNvSpPr>
          <p:nvPr>
            <p:ph type="body"/>
          </p:nvPr>
        </p:nvSpPr>
        <p:spPr>
          <a:xfrm>
            <a:off x="731520" y="4560480"/>
            <a:ext cx="5851800" cy="4320360"/>
          </a:xfrm>
          <a:prstGeom prst="rect">
            <a:avLst/>
          </a:prstGeom>
        </p:spPr>
        <p:txBody>
          <a:bodyPr lIns="96840" rIns="96840" tIns="48240" bIns="48240"/>
          <a:p>
            <a:pPr marL="216000" indent="-216000">
              <a:lnSpc>
                <a:spcPct val="100000"/>
              </a:lnSpc>
            </a:pPr>
            <a:r>
              <a:rPr b="0" lang="en-US" sz="1200" spc="-1" strike="noStrike">
                <a:latin typeface="Arial"/>
              </a:rPr>
              <a:t>HSRL designs vary from instrument to instrument, but the fundamental approach is the same.  We will consider here the simplest of HSRL architectures where there are two detection channels.  One of these channels is more sensitive to particulate backscatter from the ocean (the middle peak in </a:t>
            </a:r>
            <a:r>
              <a:rPr b="1" lang="en-US" sz="1200" spc="-1" strike="noStrike">
                <a:latin typeface="Arial"/>
              </a:rPr>
              <a:t>Figure 2</a:t>
            </a:r>
            <a:r>
              <a:rPr b="0" lang="en-US" sz="1200" spc="-1" strike="noStrike">
                <a:latin typeface="Arial"/>
              </a:rPr>
              <a:t>) and one is more sensitive to molecular backscatter from seawater itself (the right and left peaks in </a:t>
            </a:r>
            <a:r>
              <a:rPr b="1" lang="en-US" sz="1200" spc="-1" strike="noStrike">
                <a:latin typeface="Arial"/>
              </a:rPr>
              <a:t>Figure 2</a:t>
            </a:r>
            <a:r>
              <a:rPr b="0" lang="en-US" sz="1200" spc="-1" strike="noStrike">
                <a:latin typeface="Arial"/>
              </a:rPr>
              <a:t>).  This separation of the backscatter signal is accomplished in the lidar receiver (</a:t>
            </a:r>
            <a:r>
              <a:rPr b="1" lang="en-US" sz="1200" spc="-1" strike="noStrike">
                <a:latin typeface="Arial"/>
              </a:rPr>
              <a:t>Figure 1)</a:t>
            </a:r>
            <a:r>
              <a:rPr b="0" lang="en-US" sz="1200" spc="-1" strike="noStrike">
                <a:latin typeface="Arial"/>
              </a:rPr>
              <a:t> with a spectral filter (e.g., an interferometer) that has a well characterized frequency response.  The two time-resolved signals are combined to form two profiles proportional to backscatter at 180˚. The first of these derived profiles, </a:t>
            </a:r>
            <a:r>
              <a:rPr b="0" i="1" lang="en-US" sz="1200" spc="-1" strike="noStrike">
                <a:latin typeface="Arial"/>
              </a:rPr>
              <a:t>S</a:t>
            </a:r>
            <a:r>
              <a:rPr b="0" lang="en-US" sz="1200" spc="-1" strike="noStrike" baseline="-25000">
                <a:latin typeface="Arial"/>
              </a:rPr>
              <a:t>M</a:t>
            </a:r>
            <a:r>
              <a:rPr b="0" lang="en-US" sz="1200" spc="-1" strike="noStrike">
                <a:latin typeface="Arial"/>
              </a:rPr>
              <a:t>(</a:t>
            </a:r>
            <a:r>
              <a:rPr b="0" i="1" lang="en-US" sz="1200" spc="-1" strike="noStrike">
                <a:latin typeface="Arial"/>
              </a:rPr>
              <a:t>z</a:t>
            </a:r>
            <a:r>
              <a:rPr b="0" lang="en-US" sz="1200" spc="-1" strike="noStrike">
                <a:latin typeface="Arial"/>
              </a:rPr>
              <a:t>), represents photons backscattered by water (</a:t>
            </a:r>
            <a:r>
              <a:rPr b="0" i="1" lang="en-US" sz="1200" spc="-1" strike="noStrike">
                <a:latin typeface="Arial"/>
              </a:rPr>
              <a:t>β</a:t>
            </a:r>
            <a:r>
              <a:rPr b="0" lang="en-US" sz="1200" spc="-1" strike="noStrike" baseline="-25000">
                <a:latin typeface="Arial"/>
              </a:rPr>
              <a:t>M</a:t>
            </a:r>
            <a:r>
              <a:rPr b="0" lang="en-US" sz="1200" spc="-1" strike="noStrike">
                <a:latin typeface="Arial"/>
              </a:rPr>
              <a:t>): where the integral of </a:t>
            </a:r>
            <a:r>
              <a:rPr b="0" i="1" lang="en-US" sz="1200" spc="-1" strike="noStrike">
                <a:latin typeface="Arial"/>
              </a:rPr>
              <a:t>K</a:t>
            </a:r>
            <a:r>
              <a:rPr b="0" lang="en-US" sz="1200" spc="-1" strike="noStrike" baseline="-25000">
                <a:latin typeface="Arial"/>
              </a:rPr>
              <a:t>d</a:t>
            </a:r>
            <a:r>
              <a:rPr b="0" lang="en-US" sz="1200" spc="-1" strike="noStrike">
                <a:latin typeface="Arial"/>
              </a:rPr>
              <a:t> and the square of the atmospheric transmission account for the attenuation that the transmitted and backscattered photons undergo along their optical paths. </a:t>
            </a:r>
            <a:r>
              <a:rPr b="0" i="1" lang="en-US" sz="1200" spc="-1" strike="noStrike">
                <a:latin typeface="Arial"/>
              </a:rPr>
              <a:t>C</a:t>
            </a:r>
            <a:r>
              <a:rPr b="0" lang="en-US" sz="1200" spc="-1" strike="noStrike" baseline="-25000">
                <a:latin typeface="Arial"/>
              </a:rPr>
              <a:t>M</a:t>
            </a:r>
            <a:r>
              <a:rPr b="0" lang="en-US" sz="1200" spc="-1" strike="noStrike">
                <a:latin typeface="Arial"/>
              </a:rPr>
              <a:t> is a channel-specific instrument constant that incorporates factors like laser energy, telescope area, and the efficiency of receiver components. The second profile, </a:t>
            </a:r>
            <a:r>
              <a:rPr b="0" i="1" lang="en-US" sz="1200" spc="-1" strike="noStrike">
                <a:latin typeface="Arial"/>
              </a:rPr>
              <a:t>S</a:t>
            </a:r>
            <a:r>
              <a:rPr b="0" lang="en-US" sz="1200" spc="-1" strike="noStrike" baseline="-25000">
                <a:latin typeface="Arial"/>
              </a:rPr>
              <a:t>P</a:t>
            </a:r>
            <a:r>
              <a:rPr b="0" lang="en-US" sz="1200" spc="-1" strike="noStrike">
                <a:latin typeface="Arial"/>
              </a:rPr>
              <a:t>(</a:t>
            </a:r>
            <a:r>
              <a:rPr b="0" i="1" lang="en-US" sz="1200" spc="-1" strike="noStrike">
                <a:latin typeface="Arial"/>
              </a:rPr>
              <a:t>z</a:t>
            </a:r>
            <a:r>
              <a:rPr b="0" lang="en-US" sz="1200" spc="-1" strike="noStrike">
                <a:latin typeface="Arial"/>
              </a:rPr>
              <a:t>), represents photons backscattered by suspended particles in the ocean (</a:t>
            </a:r>
            <a:r>
              <a:rPr b="0" i="1" lang="en-US" sz="1200" spc="-1" strike="noStrike">
                <a:latin typeface="Arial"/>
              </a:rPr>
              <a:t>β</a:t>
            </a:r>
            <a:r>
              <a:rPr b="0" lang="en-US" sz="1200" spc="-1" strike="noStrike" baseline="-25000">
                <a:latin typeface="Arial"/>
              </a:rPr>
              <a:t>P</a:t>
            </a:r>
            <a:r>
              <a:rPr b="0" lang="en-US" sz="1200" spc="-1" strike="noStrike">
                <a:latin typeface="Arial"/>
              </a:rPr>
              <a:t>) and likewise attenuated by the ocean (</a:t>
            </a:r>
            <a:r>
              <a:rPr b="0" i="1" lang="en-US" sz="1200" spc="-1" strike="noStrike">
                <a:latin typeface="Arial"/>
              </a:rPr>
              <a:t>K</a:t>
            </a:r>
            <a:r>
              <a:rPr b="0" lang="en-US" sz="1200" spc="-1" strike="noStrike" baseline="-25000">
                <a:latin typeface="Arial"/>
              </a:rPr>
              <a:t>d</a:t>
            </a:r>
            <a:r>
              <a:rPr b="0" lang="en-US" sz="1200" spc="-1" strike="noStrike">
                <a:latin typeface="Arial"/>
              </a:rPr>
              <a:t>) and atmosphere: where </a:t>
            </a:r>
            <a:r>
              <a:rPr b="0" i="1" lang="en-US" sz="1200" spc="-1" strike="noStrike">
                <a:latin typeface="Arial"/>
              </a:rPr>
              <a:t>C</a:t>
            </a:r>
            <a:r>
              <a:rPr b="0" lang="en-US" sz="1200" spc="-1" strike="noStrike" baseline="-25000">
                <a:latin typeface="Arial"/>
              </a:rPr>
              <a:t>P</a:t>
            </a:r>
            <a:r>
              <a:rPr b="0" lang="en-US" sz="1200" spc="-1" strike="noStrike">
                <a:latin typeface="Arial"/>
              </a:rPr>
              <a:t> is the instrument constant for the second channel. Because the density of seawater molecules is relatively constant in the near-surface ocean, the value of </a:t>
            </a:r>
            <a:r>
              <a:rPr b="0" i="1" lang="en-US" sz="1200" spc="-1" strike="noStrike">
                <a:latin typeface="Arial"/>
              </a:rPr>
              <a:t>β</a:t>
            </a:r>
            <a:r>
              <a:rPr b="0" lang="en-US" sz="1200" spc="-1" strike="noStrike" baseline="-25000">
                <a:latin typeface="Arial"/>
              </a:rPr>
              <a:t>M</a:t>
            </a:r>
            <a:r>
              <a:rPr b="0" lang="en-US" sz="1200" spc="-1" strike="noStrike">
                <a:latin typeface="Arial"/>
              </a:rPr>
              <a:t> is well known.  Thus, the value of </a:t>
            </a:r>
            <a:r>
              <a:rPr b="0" i="1" lang="en-US" sz="1200" spc="-1" strike="noStrike">
                <a:latin typeface="Arial"/>
              </a:rPr>
              <a:t>K</a:t>
            </a:r>
            <a:r>
              <a:rPr b="0" lang="en-US" sz="1200" spc="-1" strike="noStrike" baseline="-25000">
                <a:latin typeface="Arial"/>
              </a:rPr>
              <a:t>d</a:t>
            </a:r>
            <a:r>
              <a:rPr b="0" lang="en-US" sz="1200" spc="-1" strike="noStrike">
                <a:latin typeface="Arial"/>
              </a:rPr>
              <a:t> can be calculated from changes in </a:t>
            </a:r>
            <a:r>
              <a:rPr b="0" i="1" lang="en-US" sz="1200" spc="-1" strike="noStrike">
                <a:latin typeface="Arial"/>
              </a:rPr>
              <a:t>S</a:t>
            </a:r>
            <a:r>
              <a:rPr b="0" lang="en-US" sz="1200" spc="-1" strike="noStrike" baseline="-25000">
                <a:latin typeface="Arial"/>
              </a:rPr>
              <a:t>M</a:t>
            </a:r>
            <a:r>
              <a:rPr b="0" lang="en-US" sz="1200" spc="-1" strike="noStrike">
                <a:latin typeface="Arial"/>
              </a:rPr>
              <a:t>(</a:t>
            </a:r>
            <a:r>
              <a:rPr b="0" i="1" lang="en-US" sz="1200" spc="-1" strike="noStrike">
                <a:latin typeface="Arial"/>
              </a:rPr>
              <a:t>z</a:t>
            </a:r>
            <a:r>
              <a:rPr b="0" lang="en-US" sz="1200" spc="-1" strike="noStrike">
                <a:latin typeface="Arial"/>
              </a:rPr>
              <a:t>) from one depth interval to the next through the water column: Importantly, the influence of </a:t>
            </a:r>
            <a:r>
              <a:rPr b="0" i="1" lang="en-US" sz="1200" spc="-1" strike="noStrike">
                <a:latin typeface="Arial"/>
              </a:rPr>
              <a:t>K</a:t>
            </a:r>
            <a:r>
              <a:rPr b="0" lang="en-US" sz="1200" spc="-1" strike="noStrike" baseline="-25000">
                <a:latin typeface="Arial"/>
              </a:rPr>
              <a:t>d</a:t>
            </a:r>
            <a:r>
              <a:rPr b="0" lang="en-US" sz="1200" spc="-1" strike="noStrike">
                <a:latin typeface="Arial"/>
              </a:rPr>
              <a:t> and atmospheric transmission are the same for </a:t>
            </a:r>
            <a:r>
              <a:rPr b="0" i="1" lang="en-US" sz="1200" spc="-1" strike="noStrike">
                <a:latin typeface="Arial"/>
              </a:rPr>
              <a:t>S</a:t>
            </a:r>
            <a:r>
              <a:rPr b="0" lang="en-US" sz="1200" spc="-1" strike="noStrike" baseline="-25000">
                <a:latin typeface="Arial"/>
              </a:rPr>
              <a:t>P</a:t>
            </a:r>
            <a:r>
              <a:rPr b="0" lang="en-US" sz="1200" spc="-1" strike="noStrike">
                <a:latin typeface="Arial"/>
              </a:rPr>
              <a:t>(</a:t>
            </a:r>
            <a:r>
              <a:rPr b="0" i="1" lang="en-US" sz="1200" spc="-1" strike="noStrike">
                <a:latin typeface="Arial"/>
              </a:rPr>
              <a:t>z</a:t>
            </a:r>
            <a:r>
              <a:rPr b="0" lang="en-US" sz="1200" spc="-1" strike="noStrike">
                <a:latin typeface="Arial"/>
              </a:rPr>
              <a:t>) and </a:t>
            </a:r>
            <a:r>
              <a:rPr b="0" i="1" lang="en-US" sz="1200" spc="-1" strike="noStrike">
                <a:latin typeface="Arial"/>
              </a:rPr>
              <a:t>S</a:t>
            </a:r>
            <a:r>
              <a:rPr b="0" lang="en-US" sz="1200" spc="-1" strike="noStrike" baseline="-25000">
                <a:latin typeface="Arial"/>
              </a:rPr>
              <a:t>M</a:t>
            </a:r>
            <a:r>
              <a:rPr b="0" lang="en-US" sz="1200" spc="-1" strike="noStrike">
                <a:latin typeface="Arial"/>
              </a:rPr>
              <a:t>(</a:t>
            </a:r>
            <a:r>
              <a:rPr b="0" i="1" lang="en-US" sz="1200" spc="-1" strike="noStrike">
                <a:latin typeface="Arial"/>
              </a:rPr>
              <a:t>z</a:t>
            </a:r>
            <a:r>
              <a:rPr b="0" lang="en-US" sz="1200" spc="-1" strike="noStrike">
                <a:latin typeface="Arial"/>
              </a:rPr>
              <a:t>).  Consequently, these two terms cancel in the ratio </a:t>
            </a:r>
            <a:r>
              <a:rPr b="0" i="1" lang="en-US" sz="1200" spc="-1" strike="noStrike">
                <a:latin typeface="Arial"/>
              </a:rPr>
              <a:t>S</a:t>
            </a:r>
            <a:r>
              <a:rPr b="0" lang="en-US" sz="1200" spc="-1" strike="noStrike" baseline="-25000">
                <a:latin typeface="Arial"/>
              </a:rPr>
              <a:t>P</a:t>
            </a:r>
            <a:r>
              <a:rPr b="0" lang="en-US" sz="1200" spc="-1" strike="noStrike">
                <a:latin typeface="Arial"/>
              </a:rPr>
              <a:t>(</a:t>
            </a:r>
            <a:r>
              <a:rPr b="0" i="1" lang="en-US" sz="1200" spc="-1" strike="noStrike">
                <a:latin typeface="Arial"/>
              </a:rPr>
              <a:t>z</a:t>
            </a:r>
            <a:r>
              <a:rPr b="0" lang="en-US" sz="1200" spc="-1" strike="noStrike">
                <a:latin typeface="Arial"/>
              </a:rPr>
              <a:t>):</a:t>
            </a:r>
            <a:r>
              <a:rPr b="0" i="1" lang="en-US" sz="1200" spc="-1" strike="noStrike">
                <a:latin typeface="Arial"/>
              </a:rPr>
              <a:t>S</a:t>
            </a:r>
            <a:r>
              <a:rPr b="0" lang="en-US" sz="1200" spc="-1" strike="noStrike" baseline="-25000">
                <a:latin typeface="Arial"/>
              </a:rPr>
              <a:t>M</a:t>
            </a:r>
            <a:r>
              <a:rPr b="0" lang="en-US" sz="1200" spc="-1" strike="noStrike">
                <a:latin typeface="Arial"/>
              </a:rPr>
              <a:t>(</a:t>
            </a:r>
            <a:r>
              <a:rPr b="0" i="1" lang="en-US" sz="1200" spc="-1" strike="noStrike">
                <a:latin typeface="Arial"/>
              </a:rPr>
              <a:t>z</a:t>
            </a:r>
            <a:r>
              <a:rPr b="0" lang="en-US" sz="1200" spc="-1" strike="noStrike">
                <a:latin typeface="Arial"/>
              </a:rPr>
              <a:t>), allowing the attenuation-corrected profile of particulate backscatter at 180˚ to be calculated as: where the only scaling factors required are estimates of </a:t>
            </a:r>
            <a:r>
              <a:rPr b="0" i="1" lang="en-US" sz="1200" spc="-1" strike="noStrike">
                <a:latin typeface="Arial"/>
              </a:rPr>
              <a:t>β</a:t>
            </a:r>
            <a:r>
              <a:rPr b="0" lang="en-US" sz="1200" spc="-1" strike="noStrike" baseline="-25000">
                <a:latin typeface="Arial"/>
              </a:rPr>
              <a:t>M</a:t>
            </a:r>
            <a:r>
              <a:rPr b="0" lang="en-US" sz="1200" spc="-1" strike="noStrike">
                <a:latin typeface="Arial"/>
              </a:rPr>
              <a:t> (well-known) and the </a:t>
            </a:r>
            <a:r>
              <a:rPr b="0" i="1" lang="en-US" sz="1200" spc="-1" strike="noStrike">
                <a:latin typeface="Arial"/>
              </a:rPr>
              <a:t>C</a:t>
            </a:r>
            <a:r>
              <a:rPr b="0" lang="en-US" sz="1200" spc="-1" strike="noStrike" baseline="-25000">
                <a:latin typeface="Arial"/>
              </a:rPr>
              <a:t>M</a:t>
            </a:r>
            <a:r>
              <a:rPr b="0" lang="en-US" sz="1200" spc="-1" strike="noStrike">
                <a:latin typeface="Arial"/>
              </a:rPr>
              <a:t>:</a:t>
            </a:r>
            <a:r>
              <a:rPr b="0" i="1" lang="en-US" sz="1200" spc="-1" strike="noStrike">
                <a:latin typeface="Arial"/>
              </a:rPr>
              <a:t>C</a:t>
            </a:r>
            <a:r>
              <a:rPr b="0" lang="en-US" sz="1200" spc="-1" strike="noStrike" baseline="-25000">
                <a:latin typeface="Arial"/>
              </a:rPr>
              <a:t>P</a:t>
            </a:r>
            <a:r>
              <a:rPr b="0" lang="en-US" sz="1200" spc="-1" strike="noStrike">
                <a:latin typeface="Arial"/>
              </a:rPr>
              <a:t> ratio (which is easily calibrated with high accuracy).  </a:t>
            </a:r>
            <a:r>
              <a:rPr b="0" i="1" lang="en-US" sz="1200" spc="-1" strike="noStrike">
                <a:latin typeface="Arial"/>
              </a:rPr>
              <a:t>β</a:t>
            </a:r>
            <a:r>
              <a:rPr b="0" lang="en-US" sz="1200" spc="-1" strike="noStrike" baseline="-25000">
                <a:latin typeface="Arial"/>
              </a:rPr>
              <a:t>P</a:t>
            </a:r>
            <a:r>
              <a:rPr b="0" lang="en-US" sz="1200" spc="-1" strike="noStrike">
                <a:latin typeface="Arial"/>
              </a:rPr>
              <a:t> is then scaled to hemispheric backscatter, </a:t>
            </a:r>
            <a:r>
              <a:rPr b="0" i="1" lang="en-US" sz="1200" spc="-1" strike="noStrike">
                <a:latin typeface="Arial"/>
              </a:rPr>
              <a:t>b</a:t>
            </a:r>
            <a:r>
              <a:rPr b="0" lang="en-US" sz="1200" spc="-1" strike="noStrike" baseline="-25000">
                <a:latin typeface="Arial"/>
              </a:rPr>
              <a:t>bp</a:t>
            </a:r>
            <a:r>
              <a:rPr b="0" lang="en-US" sz="1200" spc="-1" strike="noStrike">
                <a:latin typeface="Arial"/>
              </a:rPr>
              <a:t>, following Boss &amp; Pegau (2001).  </a:t>
            </a:r>
            <a:endParaRPr b="0" lang="en-US" sz="1200" spc="-1" strike="noStrike">
              <a:latin typeface="Arial"/>
            </a:endParaRPr>
          </a:p>
          <a:p>
            <a:pPr marL="216000" indent="-216000">
              <a:lnSpc>
                <a:spcPct val="100000"/>
              </a:lnSpc>
            </a:pPr>
            <a:r>
              <a:rPr b="0" lang="en-US" sz="1200" spc="-1" strike="noStrike">
                <a:latin typeface="Arial"/>
              </a:rPr>
              <a:t>	</a:t>
            </a:r>
            <a:r>
              <a:rPr b="0" lang="en-US" sz="1200" spc="-1" strike="noStrike">
                <a:latin typeface="Arial"/>
              </a:rPr>
              <a:t>In summary, the power of the HSRL technique is that it provides two measurements to solve for two unknowns and requires only relative (i.e., the </a:t>
            </a:r>
            <a:r>
              <a:rPr b="0" i="1" lang="en-US" sz="1200" spc="-1" strike="noStrike">
                <a:latin typeface="Arial"/>
              </a:rPr>
              <a:t>C</a:t>
            </a:r>
            <a:r>
              <a:rPr b="0" lang="en-US" sz="1200" spc="-1" strike="noStrike" baseline="-25000">
                <a:latin typeface="Arial"/>
              </a:rPr>
              <a:t>M</a:t>
            </a:r>
            <a:r>
              <a:rPr b="0" lang="en-US" sz="1200" spc="-1" strike="noStrike">
                <a:latin typeface="Arial"/>
              </a:rPr>
              <a:t>:</a:t>
            </a:r>
            <a:r>
              <a:rPr b="0" i="1" lang="en-US" sz="1200" spc="-1" strike="noStrike">
                <a:latin typeface="Arial"/>
              </a:rPr>
              <a:t>C</a:t>
            </a:r>
            <a:r>
              <a:rPr b="0" lang="en-US" sz="1200" spc="-1" strike="noStrike" baseline="-25000">
                <a:latin typeface="Arial"/>
              </a:rPr>
              <a:t>P</a:t>
            </a:r>
            <a:r>
              <a:rPr b="0" lang="en-US" sz="1200" spc="-1" strike="noStrike">
                <a:latin typeface="Arial"/>
              </a:rPr>
              <a:t> ratio), rather than absolute, calibration.  This contrasts critically from the elastic backscatter lidar technique, which provides the combined </a:t>
            </a:r>
            <a:r>
              <a:rPr b="0" i="1" lang="en-US" sz="1200" spc="-1" strike="noStrike">
                <a:latin typeface="Arial"/>
              </a:rPr>
              <a:t>S</a:t>
            </a:r>
            <a:r>
              <a:rPr b="0" lang="en-US" sz="1200" spc="-1" strike="noStrike" baseline="-25000">
                <a:latin typeface="Arial"/>
              </a:rPr>
              <a:t>P</a:t>
            </a:r>
            <a:r>
              <a:rPr b="0" lang="en-US" sz="1200" spc="-1" strike="noStrike">
                <a:latin typeface="Arial"/>
              </a:rPr>
              <a:t>(</a:t>
            </a:r>
            <a:r>
              <a:rPr b="0" i="1" lang="en-US" sz="1200" spc="-1" strike="noStrike">
                <a:latin typeface="Arial"/>
              </a:rPr>
              <a:t>z</a:t>
            </a:r>
            <a:r>
              <a:rPr b="0" lang="en-US" sz="1200" spc="-1" strike="noStrike">
                <a:latin typeface="Arial"/>
              </a:rPr>
              <a:t>)+</a:t>
            </a:r>
            <a:r>
              <a:rPr b="0" i="1" lang="en-US" sz="1200" spc="-1" strike="noStrike">
                <a:latin typeface="Arial"/>
              </a:rPr>
              <a:t>S</a:t>
            </a:r>
            <a:r>
              <a:rPr b="0" lang="en-US" sz="1200" spc="-1" strike="noStrike" baseline="-25000">
                <a:latin typeface="Arial"/>
              </a:rPr>
              <a:t>M</a:t>
            </a:r>
            <a:r>
              <a:rPr b="0" lang="en-US" sz="1200" spc="-1" strike="noStrike">
                <a:latin typeface="Arial"/>
              </a:rPr>
              <a:t>(</a:t>
            </a:r>
            <a:r>
              <a:rPr b="0" i="1" lang="en-US" sz="1200" spc="-1" strike="noStrike">
                <a:latin typeface="Arial"/>
              </a:rPr>
              <a:t>z</a:t>
            </a:r>
            <a:r>
              <a:rPr b="0" lang="en-US" sz="1200" spc="-1" strike="noStrike">
                <a:latin typeface="Arial"/>
              </a:rPr>
              <a:t>) profile only and therefore requires absolute calibration, correction for the atmospheric transmission, and either ancillary data or model assumptions on the relationship between </a:t>
            </a:r>
            <a:r>
              <a:rPr b="0" i="1" lang="en-US" sz="1200" spc="-1" strike="noStrike">
                <a:latin typeface="Arial"/>
              </a:rPr>
              <a:t>b</a:t>
            </a:r>
            <a:r>
              <a:rPr b="0" lang="en-US" sz="1200" spc="-1" strike="noStrike" baseline="-25000">
                <a:latin typeface="Arial"/>
              </a:rPr>
              <a:t>bp</a:t>
            </a:r>
            <a:r>
              <a:rPr b="0" lang="en-US" sz="1200" spc="-1" strike="noStrike">
                <a:latin typeface="Arial"/>
              </a:rPr>
              <a:t> and </a:t>
            </a:r>
            <a:r>
              <a:rPr b="0" i="1" lang="en-US" sz="1200" spc="-1" strike="noStrike">
                <a:latin typeface="Arial"/>
              </a:rPr>
              <a:t>K</a:t>
            </a:r>
            <a:r>
              <a:rPr b="0" lang="en-US" sz="1200" spc="-1" strike="noStrike" baseline="-25000">
                <a:latin typeface="Arial"/>
              </a:rPr>
              <a:t>d</a:t>
            </a:r>
            <a:r>
              <a:rPr b="0" lang="en-US" sz="1200" spc="-1" strike="noStrike">
                <a:latin typeface="Arial"/>
              </a:rPr>
              <a:t> to retrieve either one.</a:t>
            </a:r>
            <a:endParaRPr b="0" lang="en-US" sz="1200" spc="-1" strike="noStrike">
              <a:latin typeface="Arial"/>
            </a:endParaRPr>
          </a:p>
          <a:p>
            <a:pPr marL="216000" indent="-216000">
              <a:lnSpc>
                <a:spcPct val="100000"/>
              </a:lnSpc>
            </a:pPr>
            <a:endParaRPr b="0" lang="en-US" sz="1200" spc="-1" strike="noStrike">
              <a:latin typeface="Arial"/>
            </a:endParaRPr>
          </a:p>
        </p:txBody>
      </p:sp>
      <p:sp>
        <p:nvSpPr>
          <p:cNvPr id="1143" name="TextShape 3"/>
          <p:cNvSpPr txBox="1"/>
          <p:nvPr/>
        </p:nvSpPr>
        <p:spPr>
          <a:xfrm>
            <a:off x="4143600" y="9119520"/>
            <a:ext cx="3169440" cy="479880"/>
          </a:xfrm>
          <a:prstGeom prst="rect">
            <a:avLst/>
          </a:prstGeom>
          <a:noFill/>
          <a:ln>
            <a:noFill/>
          </a:ln>
        </p:spPr>
        <p:txBody>
          <a:bodyPr lIns="96840" rIns="96840" tIns="48240" bIns="48240" anchor="b"/>
          <a:p>
            <a:pPr algn="r">
              <a:lnSpc>
                <a:spcPct val="100000"/>
              </a:lnSpc>
            </a:pPr>
            <a:fld id="{2695F87C-F9F0-4119-8D9C-AC034DDCFDAD}" type="slidenum">
              <a:rPr b="0" lang="en-US" sz="1300" spc="-1" strike="noStrike">
                <a:solidFill>
                  <a:srgbClr val="000000"/>
                </a:solidFill>
                <a:latin typeface="+mn-lt"/>
                <a:ea typeface="+mn-ea"/>
              </a:rPr>
              <a:t>&lt;number&gt;</a:t>
            </a:fld>
            <a:endParaRPr b="0" lang="en-US" sz="1300" spc="-1" strike="noStrike">
              <a:latin typeface="Times New Roman"/>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4" name="PlaceHolder 1"/>
          <p:cNvSpPr>
            <a:spLocks noGrp="1"/>
          </p:cNvSpPr>
          <p:nvPr>
            <p:ph type="sldImg"/>
          </p:nvPr>
        </p:nvSpPr>
        <p:spPr>
          <a:xfrm>
            <a:off x="1257480" y="720720"/>
            <a:ext cx="4800240" cy="3600000"/>
          </a:xfrm>
          <a:prstGeom prst="rect">
            <a:avLst/>
          </a:prstGeom>
        </p:spPr>
      </p:sp>
      <p:sp>
        <p:nvSpPr>
          <p:cNvPr id="1145" name="PlaceHolder 2"/>
          <p:cNvSpPr>
            <a:spLocks noGrp="1"/>
          </p:cNvSpPr>
          <p:nvPr>
            <p:ph type="body"/>
          </p:nvPr>
        </p:nvSpPr>
        <p:spPr>
          <a:xfrm>
            <a:off x="731520" y="4560480"/>
            <a:ext cx="5851800" cy="4320360"/>
          </a:xfrm>
          <a:prstGeom prst="rect">
            <a:avLst/>
          </a:prstGeom>
        </p:spPr>
        <p:txBody>
          <a:bodyPr lIns="96840" rIns="96840" tIns="48240" bIns="48240"/>
          <a:p>
            <a:pPr marL="216000" indent="-216000">
              <a:lnSpc>
                <a:spcPct val="100000"/>
              </a:lnSpc>
            </a:pPr>
            <a:r>
              <a:rPr b="0" lang="en-US" sz="1200" spc="-1" strike="noStrike">
                <a:latin typeface="Arial"/>
              </a:rPr>
              <a:t>Comparison to the semi-analytic (QAA) retrieval by Z. Lee.</a:t>
            </a:r>
            <a:endParaRPr b="0" lang="en-US" sz="1200" spc="-1" strike="noStrike">
              <a:latin typeface="Arial"/>
            </a:endParaRPr>
          </a:p>
          <a:p>
            <a:pPr marL="216000" indent="-216000">
              <a:lnSpc>
                <a:spcPct val="100000"/>
              </a:lnSpc>
            </a:pPr>
            <a:r>
              <a:rPr b="0" lang="en-US" sz="1200" spc="-1" strike="noStrike">
                <a:latin typeface="Arial"/>
              </a:rPr>
              <a:t>Conversion of wavelength only includes the spectral difference in the absorption of water. no other conversions attempted</a:t>
            </a:r>
            <a:endParaRPr b="0" lang="en-US" sz="1200" spc="-1" strike="noStrike">
              <a:latin typeface="Arial"/>
            </a:endParaRPr>
          </a:p>
          <a:p>
            <a:pPr marL="216000" indent="-216000">
              <a:lnSpc>
                <a:spcPct val="100000"/>
              </a:lnSpc>
            </a:pPr>
            <a:r>
              <a:rPr b="0" lang="en-US" sz="1200" spc="-1" strike="noStrike">
                <a:latin typeface="Arial"/>
              </a:rPr>
              <a:t>Number of Flights: 20 over 14 different days</a:t>
            </a:r>
            <a:endParaRPr b="0" lang="en-US" sz="1200" spc="-1" strike="noStrike">
              <a:latin typeface="Arial"/>
            </a:endParaRPr>
          </a:p>
          <a:p>
            <a:pPr marL="216000" indent="-216000">
              <a:lnSpc>
                <a:spcPct val="100000"/>
              </a:lnSpc>
            </a:pPr>
            <a:r>
              <a:rPr b="0" lang="en-US" sz="1200" spc="-1" strike="noStrike">
                <a:latin typeface="Arial"/>
              </a:rPr>
              <a:t>Coincidence: temporally on the same day, lidar data averaged to 4km pixel of satellite.</a:t>
            </a:r>
            <a:endParaRPr b="0" lang="en-US" sz="1200" spc="-1" strike="noStrike">
              <a:latin typeface="Arial"/>
            </a:endParaRPr>
          </a:p>
          <a:p>
            <a:pPr marL="216000" indent="-216000">
              <a:lnSpc>
                <a:spcPct val="100000"/>
              </a:lnSpc>
            </a:pPr>
            <a:endParaRPr b="0" lang="en-US" sz="1200" spc="-1" strike="noStrike">
              <a:latin typeface="Arial"/>
            </a:endParaRPr>
          </a:p>
          <a:p>
            <a:pPr marL="216000" indent="-216000">
              <a:lnSpc>
                <a:spcPct val="100000"/>
              </a:lnSpc>
            </a:pPr>
            <a:endParaRPr b="0" lang="en-US" sz="1200" spc="-1" strike="noStrike">
              <a:latin typeface="Arial"/>
            </a:endParaRPr>
          </a:p>
        </p:txBody>
      </p:sp>
      <p:sp>
        <p:nvSpPr>
          <p:cNvPr id="1146" name="TextShape 3"/>
          <p:cNvSpPr txBox="1"/>
          <p:nvPr/>
        </p:nvSpPr>
        <p:spPr>
          <a:xfrm>
            <a:off x="4143600" y="9119520"/>
            <a:ext cx="3169440" cy="479880"/>
          </a:xfrm>
          <a:prstGeom prst="rect">
            <a:avLst/>
          </a:prstGeom>
          <a:noFill/>
          <a:ln>
            <a:noFill/>
          </a:ln>
        </p:spPr>
        <p:txBody>
          <a:bodyPr lIns="96840" rIns="96840" tIns="48240" bIns="48240" anchor="b"/>
          <a:p>
            <a:pPr algn="r">
              <a:lnSpc>
                <a:spcPct val="100000"/>
              </a:lnSpc>
            </a:pPr>
            <a:fld id="{CC2617A7-B31B-4603-8DEC-5E3DE90C70AE}" type="slidenum">
              <a:rPr b="0" lang="en-US" sz="1300" spc="-1" strike="noStrike">
                <a:solidFill>
                  <a:srgbClr val="000000"/>
                </a:solidFill>
                <a:latin typeface="+mn-lt"/>
                <a:ea typeface="+mn-ea"/>
              </a:rPr>
              <a:t>&lt;number&gt;</a:t>
            </a:fld>
            <a:endParaRPr b="0" lang="en-US" sz="1300" spc="-1" strike="noStrike">
              <a:latin typeface="Times New Roman"/>
            </a:endParaRPr>
          </a:p>
        </p:txBody>
      </p:sp>
    </p:spTree>
  </p:cSld>
</p:notes>
</file>

<file path=ppt/notesSlides/notesSlide5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7" name="PlaceHolder 1"/>
          <p:cNvSpPr>
            <a:spLocks noGrp="1"/>
          </p:cNvSpPr>
          <p:nvPr>
            <p:ph type="sldImg"/>
          </p:nvPr>
        </p:nvSpPr>
        <p:spPr>
          <a:xfrm>
            <a:off x="1257480" y="720720"/>
            <a:ext cx="4800240" cy="3600000"/>
          </a:xfrm>
          <a:prstGeom prst="rect">
            <a:avLst/>
          </a:prstGeom>
        </p:spPr>
      </p:sp>
      <p:sp>
        <p:nvSpPr>
          <p:cNvPr id="1148" name="PlaceHolder 2"/>
          <p:cNvSpPr>
            <a:spLocks noGrp="1"/>
          </p:cNvSpPr>
          <p:nvPr>
            <p:ph type="body"/>
          </p:nvPr>
        </p:nvSpPr>
        <p:spPr>
          <a:xfrm>
            <a:off x="731520" y="4560480"/>
            <a:ext cx="5851800" cy="4320360"/>
          </a:xfrm>
          <a:prstGeom prst="rect">
            <a:avLst/>
          </a:prstGeom>
        </p:spPr>
        <p:txBody>
          <a:bodyPr lIns="96840" rIns="96840" tIns="48240" bIns="48240"/>
          <a:p>
            <a:pPr marL="216000" indent="-216000">
              <a:lnSpc>
                <a:spcPct val="100000"/>
              </a:lnSpc>
            </a:pPr>
            <a:r>
              <a:rPr b="0" lang="en-US" sz="2000" spc="-1" strike="noStrike">
                <a:latin typeface="Arial"/>
              </a:rPr>
              <a:t>6 month anomalies</a:t>
            </a:r>
            <a:endParaRPr b="0" lang="en-US" sz="2000" spc="-1" strike="noStrike">
              <a:latin typeface="Arial"/>
            </a:endParaRPr>
          </a:p>
        </p:txBody>
      </p:sp>
      <p:sp>
        <p:nvSpPr>
          <p:cNvPr id="1149" name="TextShape 3"/>
          <p:cNvSpPr txBox="1"/>
          <p:nvPr/>
        </p:nvSpPr>
        <p:spPr>
          <a:xfrm>
            <a:off x="4143600" y="9119520"/>
            <a:ext cx="3169440" cy="479880"/>
          </a:xfrm>
          <a:prstGeom prst="rect">
            <a:avLst/>
          </a:prstGeom>
          <a:noFill/>
          <a:ln>
            <a:noFill/>
          </a:ln>
        </p:spPr>
        <p:txBody>
          <a:bodyPr lIns="96840" rIns="96840" tIns="48240" bIns="48240" anchor="b"/>
          <a:p>
            <a:pPr algn="r">
              <a:lnSpc>
                <a:spcPct val="100000"/>
              </a:lnSpc>
            </a:pPr>
            <a:fld id="{32B71DC0-62FB-456D-A36A-244ED5995E29}" type="slidenum">
              <a:rPr b="0" lang="en-US" sz="1300" spc="-1" strike="noStrike">
                <a:solidFill>
                  <a:srgbClr val="000000"/>
                </a:solidFill>
                <a:latin typeface="+mn-lt"/>
                <a:ea typeface="+mn-ea"/>
              </a:rPr>
              <a:t>&lt;number&gt;</a:t>
            </a:fld>
            <a:endParaRPr b="0" lang="en-US" sz="1300" spc="-1" strike="noStrike">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17" name="PlaceHolder 1"/>
          <p:cNvSpPr>
            <a:spLocks noGrp="1"/>
          </p:cNvSpPr>
          <p:nvPr>
            <p:ph type="sldImg"/>
          </p:nvPr>
        </p:nvSpPr>
        <p:spPr>
          <a:xfrm>
            <a:off x="1257480" y="720720"/>
            <a:ext cx="4800240" cy="3600000"/>
          </a:xfrm>
          <a:prstGeom prst="rect">
            <a:avLst/>
          </a:prstGeom>
        </p:spPr>
      </p:sp>
      <p:sp>
        <p:nvSpPr>
          <p:cNvPr id="1118" name="PlaceHolder 2"/>
          <p:cNvSpPr>
            <a:spLocks noGrp="1"/>
          </p:cNvSpPr>
          <p:nvPr>
            <p:ph type="body"/>
          </p:nvPr>
        </p:nvSpPr>
        <p:spPr>
          <a:xfrm>
            <a:off x="731520" y="4560480"/>
            <a:ext cx="5851800" cy="4320360"/>
          </a:xfrm>
          <a:prstGeom prst="rect">
            <a:avLst/>
          </a:prstGeom>
        </p:spPr>
        <p:txBody>
          <a:bodyPr lIns="96840" rIns="96840" tIns="48240" bIns="48240"/>
          <a:p>
            <a:pPr marL="216000" indent="-216000">
              <a:lnSpc>
                <a:spcPct val="100000"/>
              </a:lnSpc>
            </a:pPr>
            <a:r>
              <a:rPr b="0" lang="en-US" sz="2000" spc="-1" strike="noStrike">
                <a:latin typeface="Arial"/>
              </a:rPr>
              <a:t>Kim - based at Wallops / instrument flown in helicopter over Ches. Bay and Lake Ontario at 8 m above surface / laser 590 nm / detect @ 685 / results compared to in situ chl</a:t>
            </a:r>
            <a:endParaRPr b="0" lang="en-US" sz="2000" spc="-1" strike="noStrike">
              <a:latin typeface="Arial"/>
            </a:endParaRPr>
          </a:p>
        </p:txBody>
      </p:sp>
      <p:sp>
        <p:nvSpPr>
          <p:cNvPr id="1119" name="TextShape 3"/>
          <p:cNvSpPr txBox="1"/>
          <p:nvPr/>
        </p:nvSpPr>
        <p:spPr>
          <a:xfrm>
            <a:off x="4143600" y="9119520"/>
            <a:ext cx="3169440" cy="479880"/>
          </a:xfrm>
          <a:prstGeom prst="rect">
            <a:avLst/>
          </a:prstGeom>
          <a:noFill/>
          <a:ln>
            <a:noFill/>
          </a:ln>
        </p:spPr>
        <p:txBody>
          <a:bodyPr lIns="96840" rIns="96840" tIns="48240" bIns="48240" anchor="b"/>
          <a:p>
            <a:pPr algn="r">
              <a:lnSpc>
                <a:spcPct val="100000"/>
              </a:lnSpc>
            </a:pPr>
            <a:fld id="{C555A404-3CC6-4993-BA18-137DBE508875}" type="slidenum">
              <a:rPr b="0" lang="en-US" sz="1300" spc="-1" strike="noStrike">
                <a:solidFill>
                  <a:srgbClr val="000000"/>
                </a:solidFill>
                <a:latin typeface="+mn-lt"/>
                <a:ea typeface="+mn-ea"/>
              </a:rPr>
              <a:t>&lt;number&gt;</a:t>
            </a:fld>
            <a:endParaRPr b="0" lang="en-US" sz="13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27" name="PlaceHolder 2"/>
          <p:cNvSpPr>
            <a:spLocks noGrp="1"/>
          </p:cNvSpPr>
          <p:nvPr>
            <p:ph type="body"/>
          </p:nvPr>
        </p:nvSpPr>
        <p:spPr>
          <a:xfrm>
            <a:off x="457200" y="1600200"/>
            <a:ext cx="82292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8" name="PlaceHolder 3"/>
          <p:cNvSpPr>
            <a:spLocks noGrp="1"/>
          </p:cNvSpPr>
          <p:nvPr>
            <p:ph type="body"/>
          </p:nvPr>
        </p:nvSpPr>
        <p:spPr>
          <a:xfrm>
            <a:off x="457200" y="3964320"/>
            <a:ext cx="82292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30" name="PlaceHolder 2"/>
          <p:cNvSpPr>
            <a:spLocks noGrp="1"/>
          </p:cNvSpPr>
          <p:nvPr>
            <p:ph type="body"/>
          </p:nvPr>
        </p:nvSpPr>
        <p:spPr>
          <a:xfrm>
            <a:off x="457200" y="160020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1" name="PlaceHolder 3"/>
          <p:cNvSpPr>
            <a:spLocks noGrp="1"/>
          </p:cNvSpPr>
          <p:nvPr>
            <p:ph type="body"/>
          </p:nvPr>
        </p:nvSpPr>
        <p:spPr>
          <a:xfrm>
            <a:off x="4674240" y="160020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2" name="PlaceHolder 4"/>
          <p:cNvSpPr>
            <a:spLocks noGrp="1"/>
          </p:cNvSpPr>
          <p:nvPr>
            <p:ph type="body"/>
          </p:nvPr>
        </p:nvSpPr>
        <p:spPr>
          <a:xfrm>
            <a:off x="457200" y="396432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3" name="PlaceHolder 5"/>
          <p:cNvSpPr>
            <a:spLocks noGrp="1"/>
          </p:cNvSpPr>
          <p:nvPr>
            <p:ph type="body"/>
          </p:nvPr>
        </p:nvSpPr>
        <p:spPr>
          <a:xfrm>
            <a:off x="4674240" y="396432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35" name="PlaceHolder 2"/>
          <p:cNvSpPr>
            <a:spLocks noGrp="1"/>
          </p:cNvSpPr>
          <p:nvPr>
            <p:ph type="body"/>
          </p:nvPr>
        </p:nvSpPr>
        <p:spPr>
          <a:xfrm>
            <a:off x="457200" y="1600200"/>
            <a:ext cx="26496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6" name="PlaceHolder 3"/>
          <p:cNvSpPr>
            <a:spLocks noGrp="1"/>
          </p:cNvSpPr>
          <p:nvPr>
            <p:ph type="body"/>
          </p:nvPr>
        </p:nvSpPr>
        <p:spPr>
          <a:xfrm>
            <a:off x="3239640" y="1600200"/>
            <a:ext cx="26496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7" name="PlaceHolder 4"/>
          <p:cNvSpPr>
            <a:spLocks noGrp="1"/>
          </p:cNvSpPr>
          <p:nvPr>
            <p:ph type="body"/>
          </p:nvPr>
        </p:nvSpPr>
        <p:spPr>
          <a:xfrm>
            <a:off x="6022080" y="1600200"/>
            <a:ext cx="26496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8" name="PlaceHolder 5"/>
          <p:cNvSpPr>
            <a:spLocks noGrp="1"/>
          </p:cNvSpPr>
          <p:nvPr>
            <p:ph type="body"/>
          </p:nvPr>
        </p:nvSpPr>
        <p:spPr>
          <a:xfrm>
            <a:off x="457200" y="3964320"/>
            <a:ext cx="26496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39" name="PlaceHolder 6"/>
          <p:cNvSpPr>
            <a:spLocks noGrp="1"/>
          </p:cNvSpPr>
          <p:nvPr>
            <p:ph type="body"/>
          </p:nvPr>
        </p:nvSpPr>
        <p:spPr>
          <a:xfrm>
            <a:off x="3239640" y="3964320"/>
            <a:ext cx="26496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40" name="PlaceHolder 7"/>
          <p:cNvSpPr>
            <a:spLocks noGrp="1"/>
          </p:cNvSpPr>
          <p:nvPr>
            <p:ph type="body"/>
          </p:nvPr>
        </p:nvSpPr>
        <p:spPr>
          <a:xfrm>
            <a:off x="6022080" y="3964320"/>
            <a:ext cx="264960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47" name="PlaceHolder 2"/>
          <p:cNvSpPr>
            <a:spLocks noGrp="1"/>
          </p:cNvSpPr>
          <p:nvPr>
            <p:ph type="subTitle"/>
          </p:nvPr>
        </p:nvSpPr>
        <p:spPr>
          <a:xfrm>
            <a:off x="457200" y="1600200"/>
            <a:ext cx="8229240" cy="45255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49" name="PlaceHolder 2"/>
          <p:cNvSpPr>
            <a:spLocks noGrp="1"/>
          </p:cNvSpPr>
          <p:nvPr>
            <p:ph type="body"/>
          </p:nvPr>
        </p:nvSpPr>
        <p:spPr>
          <a:xfrm>
            <a:off x="457200" y="1600200"/>
            <a:ext cx="822924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51" name="PlaceHolder 2"/>
          <p:cNvSpPr>
            <a:spLocks noGrp="1"/>
          </p:cNvSpPr>
          <p:nvPr>
            <p:ph type="body"/>
          </p:nvPr>
        </p:nvSpPr>
        <p:spPr>
          <a:xfrm>
            <a:off x="457200" y="1600200"/>
            <a:ext cx="401580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52" name="PlaceHolder 3"/>
          <p:cNvSpPr>
            <a:spLocks noGrp="1"/>
          </p:cNvSpPr>
          <p:nvPr>
            <p:ph type="body"/>
          </p:nvPr>
        </p:nvSpPr>
        <p:spPr>
          <a:xfrm>
            <a:off x="4674240" y="1600200"/>
            <a:ext cx="401580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74680"/>
            <a:ext cx="8229240" cy="52977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56" name="PlaceHolder 2"/>
          <p:cNvSpPr>
            <a:spLocks noGrp="1"/>
          </p:cNvSpPr>
          <p:nvPr>
            <p:ph type="body"/>
          </p:nvPr>
        </p:nvSpPr>
        <p:spPr>
          <a:xfrm>
            <a:off x="457200" y="160020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57" name="PlaceHolder 3"/>
          <p:cNvSpPr>
            <a:spLocks noGrp="1"/>
          </p:cNvSpPr>
          <p:nvPr>
            <p:ph type="body"/>
          </p:nvPr>
        </p:nvSpPr>
        <p:spPr>
          <a:xfrm>
            <a:off x="4674240" y="1600200"/>
            <a:ext cx="401580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58" name="PlaceHolder 4"/>
          <p:cNvSpPr>
            <a:spLocks noGrp="1"/>
          </p:cNvSpPr>
          <p:nvPr>
            <p:ph type="body"/>
          </p:nvPr>
        </p:nvSpPr>
        <p:spPr>
          <a:xfrm>
            <a:off x="457200" y="396432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6" name="PlaceHolder 2"/>
          <p:cNvSpPr>
            <a:spLocks noGrp="1"/>
          </p:cNvSpPr>
          <p:nvPr>
            <p:ph type="subTitle"/>
          </p:nvPr>
        </p:nvSpPr>
        <p:spPr>
          <a:xfrm>
            <a:off x="457200" y="1600200"/>
            <a:ext cx="8229240" cy="45255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60" name="PlaceHolder 2"/>
          <p:cNvSpPr>
            <a:spLocks noGrp="1"/>
          </p:cNvSpPr>
          <p:nvPr>
            <p:ph type="body"/>
          </p:nvPr>
        </p:nvSpPr>
        <p:spPr>
          <a:xfrm>
            <a:off x="457200" y="1600200"/>
            <a:ext cx="401580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61" name="PlaceHolder 3"/>
          <p:cNvSpPr>
            <a:spLocks noGrp="1"/>
          </p:cNvSpPr>
          <p:nvPr>
            <p:ph type="body"/>
          </p:nvPr>
        </p:nvSpPr>
        <p:spPr>
          <a:xfrm>
            <a:off x="4674240" y="160020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62" name="PlaceHolder 4"/>
          <p:cNvSpPr>
            <a:spLocks noGrp="1"/>
          </p:cNvSpPr>
          <p:nvPr>
            <p:ph type="body"/>
          </p:nvPr>
        </p:nvSpPr>
        <p:spPr>
          <a:xfrm>
            <a:off x="4674240" y="396432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64" name="PlaceHolder 2"/>
          <p:cNvSpPr>
            <a:spLocks noGrp="1"/>
          </p:cNvSpPr>
          <p:nvPr>
            <p:ph type="body"/>
          </p:nvPr>
        </p:nvSpPr>
        <p:spPr>
          <a:xfrm>
            <a:off x="457200" y="160020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65" name="PlaceHolder 3"/>
          <p:cNvSpPr>
            <a:spLocks noGrp="1"/>
          </p:cNvSpPr>
          <p:nvPr>
            <p:ph type="body"/>
          </p:nvPr>
        </p:nvSpPr>
        <p:spPr>
          <a:xfrm>
            <a:off x="4674240" y="160020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66" name="PlaceHolder 4"/>
          <p:cNvSpPr>
            <a:spLocks noGrp="1"/>
          </p:cNvSpPr>
          <p:nvPr>
            <p:ph type="body"/>
          </p:nvPr>
        </p:nvSpPr>
        <p:spPr>
          <a:xfrm>
            <a:off x="457200" y="3964320"/>
            <a:ext cx="82292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68" name="PlaceHolder 2"/>
          <p:cNvSpPr>
            <a:spLocks noGrp="1"/>
          </p:cNvSpPr>
          <p:nvPr>
            <p:ph type="body"/>
          </p:nvPr>
        </p:nvSpPr>
        <p:spPr>
          <a:xfrm>
            <a:off x="457200" y="1600200"/>
            <a:ext cx="82292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69" name="PlaceHolder 3"/>
          <p:cNvSpPr>
            <a:spLocks noGrp="1"/>
          </p:cNvSpPr>
          <p:nvPr>
            <p:ph type="body"/>
          </p:nvPr>
        </p:nvSpPr>
        <p:spPr>
          <a:xfrm>
            <a:off x="457200" y="3964320"/>
            <a:ext cx="82292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71" name="PlaceHolder 2"/>
          <p:cNvSpPr>
            <a:spLocks noGrp="1"/>
          </p:cNvSpPr>
          <p:nvPr>
            <p:ph type="body"/>
          </p:nvPr>
        </p:nvSpPr>
        <p:spPr>
          <a:xfrm>
            <a:off x="457200" y="160020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72" name="PlaceHolder 3"/>
          <p:cNvSpPr>
            <a:spLocks noGrp="1"/>
          </p:cNvSpPr>
          <p:nvPr>
            <p:ph type="body"/>
          </p:nvPr>
        </p:nvSpPr>
        <p:spPr>
          <a:xfrm>
            <a:off x="4674240" y="160020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73" name="PlaceHolder 4"/>
          <p:cNvSpPr>
            <a:spLocks noGrp="1"/>
          </p:cNvSpPr>
          <p:nvPr>
            <p:ph type="body"/>
          </p:nvPr>
        </p:nvSpPr>
        <p:spPr>
          <a:xfrm>
            <a:off x="457200" y="396432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74" name="PlaceHolder 5"/>
          <p:cNvSpPr>
            <a:spLocks noGrp="1"/>
          </p:cNvSpPr>
          <p:nvPr>
            <p:ph type="body"/>
          </p:nvPr>
        </p:nvSpPr>
        <p:spPr>
          <a:xfrm>
            <a:off x="4674240" y="396432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76" name="PlaceHolder 2"/>
          <p:cNvSpPr>
            <a:spLocks noGrp="1"/>
          </p:cNvSpPr>
          <p:nvPr>
            <p:ph type="body"/>
          </p:nvPr>
        </p:nvSpPr>
        <p:spPr>
          <a:xfrm>
            <a:off x="457200" y="1600200"/>
            <a:ext cx="26496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77" name="PlaceHolder 3"/>
          <p:cNvSpPr>
            <a:spLocks noGrp="1"/>
          </p:cNvSpPr>
          <p:nvPr>
            <p:ph type="body"/>
          </p:nvPr>
        </p:nvSpPr>
        <p:spPr>
          <a:xfrm>
            <a:off x="3239640" y="1600200"/>
            <a:ext cx="26496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78" name="PlaceHolder 4"/>
          <p:cNvSpPr>
            <a:spLocks noGrp="1"/>
          </p:cNvSpPr>
          <p:nvPr>
            <p:ph type="body"/>
          </p:nvPr>
        </p:nvSpPr>
        <p:spPr>
          <a:xfrm>
            <a:off x="6022080" y="1600200"/>
            <a:ext cx="26496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79" name="PlaceHolder 5"/>
          <p:cNvSpPr>
            <a:spLocks noGrp="1"/>
          </p:cNvSpPr>
          <p:nvPr>
            <p:ph type="body"/>
          </p:nvPr>
        </p:nvSpPr>
        <p:spPr>
          <a:xfrm>
            <a:off x="457200" y="3964320"/>
            <a:ext cx="26496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80" name="PlaceHolder 6"/>
          <p:cNvSpPr>
            <a:spLocks noGrp="1"/>
          </p:cNvSpPr>
          <p:nvPr>
            <p:ph type="body"/>
          </p:nvPr>
        </p:nvSpPr>
        <p:spPr>
          <a:xfrm>
            <a:off x="3239640" y="3964320"/>
            <a:ext cx="26496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81" name="PlaceHolder 7"/>
          <p:cNvSpPr>
            <a:spLocks noGrp="1"/>
          </p:cNvSpPr>
          <p:nvPr>
            <p:ph type="body"/>
          </p:nvPr>
        </p:nvSpPr>
        <p:spPr>
          <a:xfrm>
            <a:off x="6022080" y="3964320"/>
            <a:ext cx="264960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88" name="PlaceHolder 2"/>
          <p:cNvSpPr>
            <a:spLocks noGrp="1"/>
          </p:cNvSpPr>
          <p:nvPr>
            <p:ph type="subTitle"/>
          </p:nvPr>
        </p:nvSpPr>
        <p:spPr>
          <a:xfrm>
            <a:off x="457200" y="1600200"/>
            <a:ext cx="8229240" cy="45255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90" name="PlaceHolder 2"/>
          <p:cNvSpPr>
            <a:spLocks noGrp="1"/>
          </p:cNvSpPr>
          <p:nvPr>
            <p:ph type="body"/>
          </p:nvPr>
        </p:nvSpPr>
        <p:spPr>
          <a:xfrm>
            <a:off x="457200" y="1600200"/>
            <a:ext cx="822924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92" name="PlaceHolder 2"/>
          <p:cNvSpPr>
            <a:spLocks noGrp="1"/>
          </p:cNvSpPr>
          <p:nvPr>
            <p:ph type="body"/>
          </p:nvPr>
        </p:nvSpPr>
        <p:spPr>
          <a:xfrm>
            <a:off x="457200" y="1600200"/>
            <a:ext cx="401580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93" name="PlaceHolder 3"/>
          <p:cNvSpPr>
            <a:spLocks noGrp="1"/>
          </p:cNvSpPr>
          <p:nvPr>
            <p:ph type="body"/>
          </p:nvPr>
        </p:nvSpPr>
        <p:spPr>
          <a:xfrm>
            <a:off x="4674240" y="1600200"/>
            <a:ext cx="401580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8" name="PlaceHolder 2"/>
          <p:cNvSpPr>
            <a:spLocks noGrp="1"/>
          </p:cNvSpPr>
          <p:nvPr>
            <p:ph type="body"/>
          </p:nvPr>
        </p:nvSpPr>
        <p:spPr>
          <a:xfrm>
            <a:off x="457200" y="1600200"/>
            <a:ext cx="822924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457200" y="274680"/>
            <a:ext cx="8229240" cy="52977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97" name="PlaceHolder 2"/>
          <p:cNvSpPr>
            <a:spLocks noGrp="1"/>
          </p:cNvSpPr>
          <p:nvPr>
            <p:ph type="body"/>
          </p:nvPr>
        </p:nvSpPr>
        <p:spPr>
          <a:xfrm>
            <a:off x="457200" y="160020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98" name="PlaceHolder 3"/>
          <p:cNvSpPr>
            <a:spLocks noGrp="1"/>
          </p:cNvSpPr>
          <p:nvPr>
            <p:ph type="body"/>
          </p:nvPr>
        </p:nvSpPr>
        <p:spPr>
          <a:xfrm>
            <a:off x="4674240" y="1600200"/>
            <a:ext cx="401580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99" name="PlaceHolder 4"/>
          <p:cNvSpPr>
            <a:spLocks noGrp="1"/>
          </p:cNvSpPr>
          <p:nvPr>
            <p:ph type="body"/>
          </p:nvPr>
        </p:nvSpPr>
        <p:spPr>
          <a:xfrm>
            <a:off x="457200" y="396432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101" name="PlaceHolder 2"/>
          <p:cNvSpPr>
            <a:spLocks noGrp="1"/>
          </p:cNvSpPr>
          <p:nvPr>
            <p:ph type="body"/>
          </p:nvPr>
        </p:nvSpPr>
        <p:spPr>
          <a:xfrm>
            <a:off x="457200" y="1600200"/>
            <a:ext cx="401580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02" name="PlaceHolder 3"/>
          <p:cNvSpPr>
            <a:spLocks noGrp="1"/>
          </p:cNvSpPr>
          <p:nvPr>
            <p:ph type="body"/>
          </p:nvPr>
        </p:nvSpPr>
        <p:spPr>
          <a:xfrm>
            <a:off x="4674240" y="160020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03" name="PlaceHolder 4"/>
          <p:cNvSpPr>
            <a:spLocks noGrp="1"/>
          </p:cNvSpPr>
          <p:nvPr>
            <p:ph type="body"/>
          </p:nvPr>
        </p:nvSpPr>
        <p:spPr>
          <a:xfrm>
            <a:off x="4674240" y="396432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105" name="PlaceHolder 2"/>
          <p:cNvSpPr>
            <a:spLocks noGrp="1"/>
          </p:cNvSpPr>
          <p:nvPr>
            <p:ph type="body"/>
          </p:nvPr>
        </p:nvSpPr>
        <p:spPr>
          <a:xfrm>
            <a:off x="457200" y="160020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06" name="PlaceHolder 3"/>
          <p:cNvSpPr>
            <a:spLocks noGrp="1"/>
          </p:cNvSpPr>
          <p:nvPr>
            <p:ph type="body"/>
          </p:nvPr>
        </p:nvSpPr>
        <p:spPr>
          <a:xfrm>
            <a:off x="4674240" y="160020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07" name="PlaceHolder 4"/>
          <p:cNvSpPr>
            <a:spLocks noGrp="1"/>
          </p:cNvSpPr>
          <p:nvPr>
            <p:ph type="body"/>
          </p:nvPr>
        </p:nvSpPr>
        <p:spPr>
          <a:xfrm>
            <a:off x="457200" y="3964320"/>
            <a:ext cx="82292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109" name="PlaceHolder 2"/>
          <p:cNvSpPr>
            <a:spLocks noGrp="1"/>
          </p:cNvSpPr>
          <p:nvPr>
            <p:ph type="body"/>
          </p:nvPr>
        </p:nvSpPr>
        <p:spPr>
          <a:xfrm>
            <a:off x="457200" y="1600200"/>
            <a:ext cx="82292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10" name="PlaceHolder 3"/>
          <p:cNvSpPr>
            <a:spLocks noGrp="1"/>
          </p:cNvSpPr>
          <p:nvPr>
            <p:ph type="body"/>
          </p:nvPr>
        </p:nvSpPr>
        <p:spPr>
          <a:xfrm>
            <a:off x="457200" y="3964320"/>
            <a:ext cx="82292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112" name="PlaceHolder 2"/>
          <p:cNvSpPr>
            <a:spLocks noGrp="1"/>
          </p:cNvSpPr>
          <p:nvPr>
            <p:ph type="body"/>
          </p:nvPr>
        </p:nvSpPr>
        <p:spPr>
          <a:xfrm>
            <a:off x="457200" y="160020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13" name="PlaceHolder 3"/>
          <p:cNvSpPr>
            <a:spLocks noGrp="1"/>
          </p:cNvSpPr>
          <p:nvPr>
            <p:ph type="body"/>
          </p:nvPr>
        </p:nvSpPr>
        <p:spPr>
          <a:xfrm>
            <a:off x="4674240" y="160020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14" name="PlaceHolder 4"/>
          <p:cNvSpPr>
            <a:spLocks noGrp="1"/>
          </p:cNvSpPr>
          <p:nvPr>
            <p:ph type="body"/>
          </p:nvPr>
        </p:nvSpPr>
        <p:spPr>
          <a:xfrm>
            <a:off x="457200" y="396432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15" name="PlaceHolder 5"/>
          <p:cNvSpPr>
            <a:spLocks noGrp="1"/>
          </p:cNvSpPr>
          <p:nvPr>
            <p:ph type="body"/>
          </p:nvPr>
        </p:nvSpPr>
        <p:spPr>
          <a:xfrm>
            <a:off x="4674240" y="396432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117" name="PlaceHolder 2"/>
          <p:cNvSpPr>
            <a:spLocks noGrp="1"/>
          </p:cNvSpPr>
          <p:nvPr>
            <p:ph type="body"/>
          </p:nvPr>
        </p:nvSpPr>
        <p:spPr>
          <a:xfrm>
            <a:off x="457200" y="1600200"/>
            <a:ext cx="26496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18" name="PlaceHolder 3"/>
          <p:cNvSpPr>
            <a:spLocks noGrp="1"/>
          </p:cNvSpPr>
          <p:nvPr>
            <p:ph type="body"/>
          </p:nvPr>
        </p:nvSpPr>
        <p:spPr>
          <a:xfrm>
            <a:off x="3239640" y="1600200"/>
            <a:ext cx="26496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19" name="PlaceHolder 4"/>
          <p:cNvSpPr>
            <a:spLocks noGrp="1"/>
          </p:cNvSpPr>
          <p:nvPr>
            <p:ph type="body"/>
          </p:nvPr>
        </p:nvSpPr>
        <p:spPr>
          <a:xfrm>
            <a:off x="6022080" y="1600200"/>
            <a:ext cx="26496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20" name="PlaceHolder 5"/>
          <p:cNvSpPr>
            <a:spLocks noGrp="1"/>
          </p:cNvSpPr>
          <p:nvPr>
            <p:ph type="body"/>
          </p:nvPr>
        </p:nvSpPr>
        <p:spPr>
          <a:xfrm>
            <a:off x="457200" y="3964320"/>
            <a:ext cx="26496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21" name="PlaceHolder 6"/>
          <p:cNvSpPr>
            <a:spLocks noGrp="1"/>
          </p:cNvSpPr>
          <p:nvPr>
            <p:ph type="body"/>
          </p:nvPr>
        </p:nvSpPr>
        <p:spPr>
          <a:xfrm>
            <a:off x="3239640" y="3964320"/>
            <a:ext cx="26496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22" name="PlaceHolder 7"/>
          <p:cNvSpPr>
            <a:spLocks noGrp="1"/>
          </p:cNvSpPr>
          <p:nvPr>
            <p:ph type="body"/>
          </p:nvPr>
        </p:nvSpPr>
        <p:spPr>
          <a:xfrm>
            <a:off x="6022080" y="3964320"/>
            <a:ext cx="264960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8"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129" name="PlaceHolder 2"/>
          <p:cNvSpPr>
            <a:spLocks noGrp="1"/>
          </p:cNvSpPr>
          <p:nvPr>
            <p:ph type="subTitle"/>
          </p:nvPr>
        </p:nvSpPr>
        <p:spPr>
          <a:xfrm>
            <a:off x="457200" y="1600200"/>
            <a:ext cx="8229240" cy="45255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131" name="PlaceHolder 2"/>
          <p:cNvSpPr>
            <a:spLocks noGrp="1"/>
          </p:cNvSpPr>
          <p:nvPr>
            <p:ph type="body"/>
          </p:nvPr>
        </p:nvSpPr>
        <p:spPr>
          <a:xfrm>
            <a:off x="457200" y="1600200"/>
            <a:ext cx="822924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10" name="PlaceHolder 2"/>
          <p:cNvSpPr>
            <a:spLocks noGrp="1"/>
          </p:cNvSpPr>
          <p:nvPr>
            <p:ph type="body"/>
          </p:nvPr>
        </p:nvSpPr>
        <p:spPr>
          <a:xfrm>
            <a:off x="457200" y="1600200"/>
            <a:ext cx="401580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1" name="PlaceHolder 3"/>
          <p:cNvSpPr>
            <a:spLocks noGrp="1"/>
          </p:cNvSpPr>
          <p:nvPr>
            <p:ph type="body"/>
          </p:nvPr>
        </p:nvSpPr>
        <p:spPr>
          <a:xfrm>
            <a:off x="4674240" y="1600200"/>
            <a:ext cx="401580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133" name="PlaceHolder 2"/>
          <p:cNvSpPr>
            <a:spLocks noGrp="1"/>
          </p:cNvSpPr>
          <p:nvPr>
            <p:ph type="body"/>
          </p:nvPr>
        </p:nvSpPr>
        <p:spPr>
          <a:xfrm>
            <a:off x="457200" y="1600200"/>
            <a:ext cx="401580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34" name="PlaceHolder 3"/>
          <p:cNvSpPr>
            <a:spLocks noGrp="1"/>
          </p:cNvSpPr>
          <p:nvPr>
            <p:ph type="body"/>
          </p:nvPr>
        </p:nvSpPr>
        <p:spPr>
          <a:xfrm>
            <a:off x="4674240" y="1600200"/>
            <a:ext cx="401580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5"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6" name="PlaceHolder 1"/>
          <p:cNvSpPr>
            <a:spLocks noGrp="1"/>
          </p:cNvSpPr>
          <p:nvPr>
            <p:ph type="subTitle"/>
          </p:nvPr>
        </p:nvSpPr>
        <p:spPr>
          <a:xfrm>
            <a:off x="457200" y="274680"/>
            <a:ext cx="8229240" cy="52977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138" name="PlaceHolder 2"/>
          <p:cNvSpPr>
            <a:spLocks noGrp="1"/>
          </p:cNvSpPr>
          <p:nvPr>
            <p:ph type="body"/>
          </p:nvPr>
        </p:nvSpPr>
        <p:spPr>
          <a:xfrm>
            <a:off x="457200" y="160020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39" name="PlaceHolder 3"/>
          <p:cNvSpPr>
            <a:spLocks noGrp="1"/>
          </p:cNvSpPr>
          <p:nvPr>
            <p:ph type="body"/>
          </p:nvPr>
        </p:nvSpPr>
        <p:spPr>
          <a:xfrm>
            <a:off x="4674240" y="1600200"/>
            <a:ext cx="401580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40" name="PlaceHolder 4"/>
          <p:cNvSpPr>
            <a:spLocks noGrp="1"/>
          </p:cNvSpPr>
          <p:nvPr>
            <p:ph type="body"/>
          </p:nvPr>
        </p:nvSpPr>
        <p:spPr>
          <a:xfrm>
            <a:off x="457200" y="396432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142" name="PlaceHolder 2"/>
          <p:cNvSpPr>
            <a:spLocks noGrp="1"/>
          </p:cNvSpPr>
          <p:nvPr>
            <p:ph type="body"/>
          </p:nvPr>
        </p:nvSpPr>
        <p:spPr>
          <a:xfrm>
            <a:off x="457200" y="1600200"/>
            <a:ext cx="401580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43" name="PlaceHolder 3"/>
          <p:cNvSpPr>
            <a:spLocks noGrp="1"/>
          </p:cNvSpPr>
          <p:nvPr>
            <p:ph type="body"/>
          </p:nvPr>
        </p:nvSpPr>
        <p:spPr>
          <a:xfrm>
            <a:off x="4674240" y="160020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44" name="PlaceHolder 4"/>
          <p:cNvSpPr>
            <a:spLocks noGrp="1"/>
          </p:cNvSpPr>
          <p:nvPr>
            <p:ph type="body"/>
          </p:nvPr>
        </p:nvSpPr>
        <p:spPr>
          <a:xfrm>
            <a:off x="4674240" y="396432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146" name="PlaceHolder 2"/>
          <p:cNvSpPr>
            <a:spLocks noGrp="1"/>
          </p:cNvSpPr>
          <p:nvPr>
            <p:ph type="body"/>
          </p:nvPr>
        </p:nvSpPr>
        <p:spPr>
          <a:xfrm>
            <a:off x="457200" y="160020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47" name="PlaceHolder 3"/>
          <p:cNvSpPr>
            <a:spLocks noGrp="1"/>
          </p:cNvSpPr>
          <p:nvPr>
            <p:ph type="body"/>
          </p:nvPr>
        </p:nvSpPr>
        <p:spPr>
          <a:xfrm>
            <a:off x="4674240" y="160020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48" name="PlaceHolder 4"/>
          <p:cNvSpPr>
            <a:spLocks noGrp="1"/>
          </p:cNvSpPr>
          <p:nvPr>
            <p:ph type="body"/>
          </p:nvPr>
        </p:nvSpPr>
        <p:spPr>
          <a:xfrm>
            <a:off x="457200" y="3964320"/>
            <a:ext cx="82292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150" name="PlaceHolder 2"/>
          <p:cNvSpPr>
            <a:spLocks noGrp="1"/>
          </p:cNvSpPr>
          <p:nvPr>
            <p:ph type="body"/>
          </p:nvPr>
        </p:nvSpPr>
        <p:spPr>
          <a:xfrm>
            <a:off x="457200" y="1600200"/>
            <a:ext cx="82292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51" name="PlaceHolder 3"/>
          <p:cNvSpPr>
            <a:spLocks noGrp="1"/>
          </p:cNvSpPr>
          <p:nvPr>
            <p:ph type="body"/>
          </p:nvPr>
        </p:nvSpPr>
        <p:spPr>
          <a:xfrm>
            <a:off x="457200" y="3964320"/>
            <a:ext cx="82292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153" name="PlaceHolder 2"/>
          <p:cNvSpPr>
            <a:spLocks noGrp="1"/>
          </p:cNvSpPr>
          <p:nvPr>
            <p:ph type="body"/>
          </p:nvPr>
        </p:nvSpPr>
        <p:spPr>
          <a:xfrm>
            <a:off x="457200" y="160020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54" name="PlaceHolder 3"/>
          <p:cNvSpPr>
            <a:spLocks noGrp="1"/>
          </p:cNvSpPr>
          <p:nvPr>
            <p:ph type="body"/>
          </p:nvPr>
        </p:nvSpPr>
        <p:spPr>
          <a:xfrm>
            <a:off x="4674240" y="160020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55" name="PlaceHolder 4"/>
          <p:cNvSpPr>
            <a:spLocks noGrp="1"/>
          </p:cNvSpPr>
          <p:nvPr>
            <p:ph type="body"/>
          </p:nvPr>
        </p:nvSpPr>
        <p:spPr>
          <a:xfrm>
            <a:off x="457200" y="396432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56" name="PlaceHolder 5"/>
          <p:cNvSpPr>
            <a:spLocks noGrp="1"/>
          </p:cNvSpPr>
          <p:nvPr>
            <p:ph type="body"/>
          </p:nvPr>
        </p:nvSpPr>
        <p:spPr>
          <a:xfrm>
            <a:off x="4674240" y="396432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158" name="PlaceHolder 2"/>
          <p:cNvSpPr>
            <a:spLocks noGrp="1"/>
          </p:cNvSpPr>
          <p:nvPr>
            <p:ph type="body"/>
          </p:nvPr>
        </p:nvSpPr>
        <p:spPr>
          <a:xfrm>
            <a:off x="457200" y="1600200"/>
            <a:ext cx="26496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59" name="PlaceHolder 3"/>
          <p:cNvSpPr>
            <a:spLocks noGrp="1"/>
          </p:cNvSpPr>
          <p:nvPr>
            <p:ph type="body"/>
          </p:nvPr>
        </p:nvSpPr>
        <p:spPr>
          <a:xfrm>
            <a:off x="3239640" y="1600200"/>
            <a:ext cx="26496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60" name="PlaceHolder 4"/>
          <p:cNvSpPr>
            <a:spLocks noGrp="1"/>
          </p:cNvSpPr>
          <p:nvPr>
            <p:ph type="body"/>
          </p:nvPr>
        </p:nvSpPr>
        <p:spPr>
          <a:xfrm>
            <a:off x="6022080" y="1600200"/>
            <a:ext cx="26496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61" name="PlaceHolder 5"/>
          <p:cNvSpPr>
            <a:spLocks noGrp="1"/>
          </p:cNvSpPr>
          <p:nvPr>
            <p:ph type="body"/>
          </p:nvPr>
        </p:nvSpPr>
        <p:spPr>
          <a:xfrm>
            <a:off x="457200" y="3964320"/>
            <a:ext cx="26496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62" name="PlaceHolder 6"/>
          <p:cNvSpPr>
            <a:spLocks noGrp="1"/>
          </p:cNvSpPr>
          <p:nvPr>
            <p:ph type="body"/>
          </p:nvPr>
        </p:nvSpPr>
        <p:spPr>
          <a:xfrm>
            <a:off x="3239640" y="3964320"/>
            <a:ext cx="26496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63" name="PlaceHolder 7"/>
          <p:cNvSpPr>
            <a:spLocks noGrp="1"/>
          </p:cNvSpPr>
          <p:nvPr>
            <p:ph type="body"/>
          </p:nvPr>
        </p:nvSpPr>
        <p:spPr>
          <a:xfrm>
            <a:off x="6022080" y="3964320"/>
            <a:ext cx="264960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69"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170" name="PlaceHolder 2"/>
          <p:cNvSpPr>
            <a:spLocks noGrp="1"/>
          </p:cNvSpPr>
          <p:nvPr>
            <p:ph type="subTitle"/>
          </p:nvPr>
        </p:nvSpPr>
        <p:spPr>
          <a:xfrm>
            <a:off x="457200" y="1600200"/>
            <a:ext cx="8229240" cy="45255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172" name="PlaceHolder 2"/>
          <p:cNvSpPr>
            <a:spLocks noGrp="1"/>
          </p:cNvSpPr>
          <p:nvPr>
            <p:ph type="body"/>
          </p:nvPr>
        </p:nvSpPr>
        <p:spPr>
          <a:xfrm>
            <a:off x="457200" y="1600200"/>
            <a:ext cx="822924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174" name="PlaceHolder 2"/>
          <p:cNvSpPr>
            <a:spLocks noGrp="1"/>
          </p:cNvSpPr>
          <p:nvPr>
            <p:ph type="body"/>
          </p:nvPr>
        </p:nvSpPr>
        <p:spPr>
          <a:xfrm>
            <a:off x="457200" y="1600200"/>
            <a:ext cx="401580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75" name="PlaceHolder 3"/>
          <p:cNvSpPr>
            <a:spLocks noGrp="1"/>
          </p:cNvSpPr>
          <p:nvPr>
            <p:ph type="body"/>
          </p:nvPr>
        </p:nvSpPr>
        <p:spPr>
          <a:xfrm>
            <a:off x="4674240" y="1600200"/>
            <a:ext cx="4015800" cy="4525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6"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7" name="PlaceHolder 1"/>
          <p:cNvSpPr>
            <a:spLocks noGrp="1"/>
          </p:cNvSpPr>
          <p:nvPr>
            <p:ph type="subTitle"/>
          </p:nvPr>
        </p:nvSpPr>
        <p:spPr>
          <a:xfrm>
            <a:off x="457200" y="274680"/>
            <a:ext cx="8229240" cy="52977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179" name="PlaceHolder 2"/>
          <p:cNvSpPr>
            <a:spLocks noGrp="1"/>
          </p:cNvSpPr>
          <p:nvPr>
            <p:ph type="body"/>
          </p:nvPr>
        </p:nvSpPr>
        <p:spPr>
          <a:xfrm>
            <a:off x="457200" y="160020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80" name="PlaceHolder 3"/>
          <p:cNvSpPr>
            <a:spLocks noGrp="1"/>
          </p:cNvSpPr>
          <p:nvPr>
            <p:ph type="body"/>
          </p:nvPr>
        </p:nvSpPr>
        <p:spPr>
          <a:xfrm>
            <a:off x="4674240" y="1600200"/>
            <a:ext cx="401580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81" name="PlaceHolder 4"/>
          <p:cNvSpPr>
            <a:spLocks noGrp="1"/>
          </p:cNvSpPr>
          <p:nvPr>
            <p:ph type="body"/>
          </p:nvPr>
        </p:nvSpPr>
        <p:spPr>
          <a:xfrm>
            <a:off x="457200" y="396432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183" name="PlaceHolder 2"/>
          <p:cNvSpPr>
            <a:spLocks noGrp="1"/>
          </p:cNvSpPr>
          <p:nvPr>
            <p:ph type="body"/>
          </p:nvPr>
        </p:nvSpPr>
        <p:spPr>
          <a:xfrm>
            <a:off x="457200" y="1600200"/>
            <a:ext cx="401580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84" name="PlaceHolder 3"/>
          <p:cNvSpPr>
            <a:spLocks noGrp="1"/>
          </p:cNvSpPr>
          <p:nvPr>
            <p:ph type="body"/>
          </p:nvPr>
        </p:nvSpPr>
        <p:spPr>
          <a:xfrm>
            <a:off x="4674240" y="160020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85" name="PlaceHolder 4"/>
          <p:cNvSpPr>
            <a:spLocks noGrp="1"/>
          </p:cNvSpPr>
          <p:nvPr>
            <p:ph type="body"/>
          </p:nvPr>
        </p:nvSpPr>
        <p:spPr>
          <a:xfrm>
            <a:off x="4674240" y="396432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187" name="PlaceHolder 2"/>
          <p:cNvSpPr>
            <a:spLocks noGrp="1"/>
          </p:cNvSpPr>
          <p:nvPr>
            <p:ph type="body"/>
          </p:nvPr>
        </p:nvSpPr>
        <p:spPr>
          <a:xfrm>
            <a:off x="457200" y="160020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88" name="PlaceHolder 3"/>
          <p:cNvSpPr>
            <a:spLocks noGrp="1"/>
          </p:cNvSpPr>
          <p:nvPr>
            <p:ph type="body"/>
          </p:nvPr>
        </p:nvSpPr>
        <p:spPr>
          <a:xfrm>
            <a:off x="4674240" y="160020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89" name="PlaceHolder 4"/>
          <p:cNvSpPr>
            <a:spLocks noGrp="1"/>
          </p:cNvSpPr>
          <p:nvPr>
            <p:ph type="body"/>
          </p:nvPr>
        </p:nvSpPr>
        <p:spPr>
          <a:xfrm>
            <a:off x="457200" y="3964320"/>
            <a:ext cx="82292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191" name="PlaceHolder 2"/>
          <p:cNvSpPr>
            <a:spLocks noGrp="1"/>
          </p:cNvSpPr>
          <p:nvPr>
            <p:ph type="body"/>
          </p:nvPr>
        </p:nvSpPr>
        <p:spPr>
          <a:xfrm>
            <a:off x="457200" y="1600200"/>
            <a:ext cx="822924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92" name="PlaceHolder 3"/>
          <p:cNvSpPr>
            <a:spLocks noGrp="1"/>
          </p:cNvSpPr>
          <p:nvPr>
            <p:ph type="body"/>
          </p:nvPr>
        </p:nvSpPr>
        <p:spPr>
          <a:xfrm>
            <a:off x="457200" y="3964320"/>
            <a:ext cx="82292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194" name="PlaceHolder 2"/>
          <p:cNvSpPr>
            <a:spLocks noGrp="1"/>
          </p:cNvSpPr>
          <p:nvPr>
            <p:ph type="body"/>
          </p:nvPr>
        </p:nvSpPr>
        <p:spPr>
          <a:xfrm>
            <a:off x="457200" y="160020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95" name="PlaceHolder 3"/>
          <p:cNvSpPr>
            <a:spLocks noGrp="1"/>
          </p:cNvSpPr>
          <p:nvPr>
            <p:ph type="body"/>
          </p:nvPr>
        </p:nvSpPr>
        <p:spPr>
          <a:xfrm>
            <a:off x="4674240" y="160020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96" name="PlaceHolder 4"/>
          <p:cNvSpPr>
            <a:spLocks noGrp="1"/>
          </p:cNvSpPr>
          <p:nvPr>
            <p:ph type="body"/>
          </p:nvPr>
        </p:nvSpPr>
        <p:spPr>
          <a:xfrm>
            <a:off x="457200" y="396432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97" name="PlaceHolder 5"/>
          <p:cNvSpPr>
            <a:spLocks noGrp="1"/>
          </p:cNvSpPr>
          <p:nvPr>
            <p:ph type="body"/>
          </p:nvPr>
        </p:nvSpPr>
        <p:spPr>
          <a:xfrm>
            <a:off x="4674240" y="396432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4680"/>
            <a:ext cx="8229240" cy="529776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199" name="PlaceHolder 2"/>
          <p:cNvSpPr>
            <a:spLocks noGrp="1"/>
          </p:cNvSpPr>
          <p:nvPr>
            <p:ph type="body"/>
          </p:nvPr>
        </p:nvSpPr>
        <p:spPr>
          <a:xfrm>
            <a:off x="457200" y="1600200"/>
            <a:ext cx="26496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00" name="PlaceHolder 3"/>
          <p:cNvSpPr>
            <a:spLocks noGrp="1"/>
          </p:cNvSpPr>
          <p:nvPr>
            <p:ph type="body"/>
          </p:nvPr>
        </p:nvSpPr>
        <p:spPr>
          <a:xfrm>
            <a:off x="3239640" y="1600200"/>
            <a:ext cx="26496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01" name="PlaceHolder 4"/>
          <p:cNvSpPr>
            <a:spLocks noGrp="1"/>
          </p:cNvSpPr>
          <p:nvPr>
            <p:ph type="body"/>
          </p:nvPr>
        </p:nvSpPr>
        <p:spPr>
          <a:xfrm>
            <a:off x="6022080" y="1600200"/>
            <a:ext cx="26496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02" name="PlaceHolder 5"/>
          <p:cNvSpPr>
            <a:spLocks noGrp="1"/>
          </p:cNvSpPr>
          <p:nvPr>
            <p:ph type="body"/>
          </p:nvPr>
        </p:nvSpPr>
        <p:spPr>
          <a:xfrm>
            <a:off x="457200" y="3964320"/>
            <a:ext cx="26496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03" name="PlaceHolder 6"/>
          <p:cNvSpPr>
            <a:spLocks noGrp="1"/>
          </p:cNvSpPr>
          <p:nvPr>
            <p:ph type="body"/>
          </p:nvPr>
        </p:nvSpPr>
        <p:spPr>
          <a:xfrm>
            <a:off x="3239640" y="3964320"/>
            <a:ext cx="26496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04" name="PlaceHolder 7"/>
          <p:cNvSpPr>
            <a:spLocks noGrp="1"/>
          </p:cNvSpPr>
          <p:nvPr>
            <p:ph type="body"/>
          </p:nvPr>
        </p:nvSpPr>
        <p:spPr>
          <a:xfrm>
            <a:off x="6022080" y="3964320"/>
            <a:ext cx="264960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15" name="PlaceHolder 2"/>
          <p:cNvSpPr>
            <a:spLocks noGrp="1"/>
          </p:cNvSpPr>
          <p:nvPr>
            <p:ph type="body"/>
          </p:nvPr>
        </p:nvSpPr>
        <p:spPr>
          <a:xfrm>
            <a:off x="457200" y="160020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6" name="PlaceHolder 3"/>
          <p:cNvSpPr>
            <a:spLocks noGrp="1"/>
          </p:cNvSpPr>
          <p:nvPr>
            <p:ph type="body"/>
          </p:nvPr>
        </p:nvSpPr>
        <p:spPr>
          <a:xfrm>
            <a:off x="4674240" y="1600200"/>
            <a:ext cx="401580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17" name="PlaceHolder 4"/>
          <p:cNvSpPr>
            <a:spLocks noGrp="1"/>
          </p:cNvSpPr>
          <p:nvPr>
            <p:ph type="body"/>
          </p:nvPr>
        </p:nvSpPr>
        <p:spPr>
          <a:xfrm>
            <a:off x="457200" y="396432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19" name="PlaceHolder 2"/>
          <p:cNvSpPr>
            <a:spLocks noGrp="1"/>
          </p:cNvSpPr>
          <p:nvPr>
            <p:ph type="body"/>
          </p:nvPr>
        </p:nvSpPr>
        <p:spPr>
          <a:xfrm>
            <a:off x="457200" y="1600200"/>
            <a:ext cx="4015800" cy="4525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0" name="PlaceHolder 3"/>
          <p:cNvSpPr>
            <a:spLocks noGrp="1"/>
          </p:cNvSpPr>
          <p:nvPr>
            <p:ph type="body"/>
          </p:nvPr>
        </p:nvSpPr>
        <p:spPr>
          <a:xfrm>
            <a:off x="4674240" y="160020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1" name="PlaceHolder 4"/>
          <p:cNvSpPr>
            <a:spLocks noGrp="1"/>
          </p:cNvSpPr>
          <p:nvPr>
            <p:ph type="body"/>
          </p:nvPr>
        </p:nvSpPr>
        <p:spPr>
          <a:xfrm>
            <a:off x="4674240" y="396432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4680"/>
            <a:ext cx="8229240" cy="1142640"/>
          </a:xfrm>
          <a:prstGeom prst="rect">
            <a:avLst/>
          </a:prstGeom>
        </p:spPr>
        <p:txBody>
          <a:bodyPr lIns="0" rIns="0" tIns="0" bIns="0" anchor="ctr"/>
          <a:p>
            <a:endParaRPr b="0" lang="en-US" sz="1800" spc="-1" strike="noStrike">
              <a:solidFill>
                <a:srgbClr val="000000"/>
              </a:solidFill>
              <a:latin typeface="Calibri"/>
            </a:endParaRPr>
          </a:p>
        </p:txBody>
      </p:sp>
      <p:sp>
        <p:nvSpPr>
          <p:cNvPr id="23" name="PlaceHolder 2"/>
          <p:cNvSpPr>
            <a:spLocks noGrp="1"/>
          </p:cNvSpPr>
          <p:nvPr>
            <p:ph type="body"/>
          </p:nvPr>
        </p:nvSpPr>
        <p:spPr>
          <a:xfrm>
            <a:off x="457200" y="160020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4" name="PlaceHolder 3"/>
          <p:cNvSpPr>
            <a:spLocks noGrp="1"/>
          </p:cNvSpPr>
          <p:nvPr>
            <p:ph type="body"/>
          </p:nvPr>
        </p:nvSpPr>
        <p:spPr>
          <a:xfrm>
            <a:off x="4674240" y="1600200"/>
            <a:ext cx="4015800" cy="2158560"/>
          </a:xfrm>
          <a:prstGeom prst="rect">
            <a:avLst/>
          </a:prstGeom>
        </p:spPr>
        <p:txBody>
          <a:bodyPr lIns="0" rIns="0" tIns="0" bIns="0">
            <a:normAutofit/>
          </a:bodyPr>
          <a:p>
            <a:endParaRPr b="0" lang="en-US" sz="3200" spc="-1" strike="noStrike">
              <a:solidFill>
                <a:srgbClr val="000000"/>
              </a:solidFill>
              <a:latin typeface="Calibri"/>
            </a:endParaRPr>
          </a:p>
        </p:txBody>
      </p:sp>
      <p:sp>
        <p:nvSpPr>
          <p:cNvPr id="25" name="PlaceHolder 4"/>
          <p:cNvSpPr>
            <a:spLocks noGrp="1"/>
          </p:cNvSpPr>
          <p:nvPr>
            <p:ph type="body"/>
          </p:nvPr>
        </p:nvSpPr>
        <p:spPr>
          <a:xfrm>
            <a:off x="457200" y="3964320"/>
            <a:ext cx="8229240" cy="2158560"/>
          </a:xfrm>
          <a:prstGeom prst="rect">
            <a:avLst/>
          </a:prstGeom>
        </p:spPr>
        <p:txBody>
          <a:bodyPr lIns="0" rIns="0" tIns="0" bIns="0">
            <a:normAutofit/>
          </a:bodyPr>
          <a:p>
            <a:endParaRPr b="0" lang="en-US" sz="32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4680"/>
            <a:ext cx="8229240" cy="1142640"/>
          </a:xfrm>
          <a:prstGeom prst="rect">
            <a:avLst/>
          </a:prstGeom>
        </p:spPr>
        <p:txBody>
          <a:bodyPr anchor="ctr"/>
          <a:p>
            <a:pPr algn="ctr">
              <a:lnSpc>
                <a:spcPct val="100000"/>
              </a:lnSpc>
            </a:pPr>
            <a:r>
              <a:rPr b="0" lang="en-US" sz="4400" spc="-1" strike="noStrike">
                <a:solidFill>
                  <a:srgbClr val="000000"/>
                </a:solidFill>
                <a:latin typeface="Calibri"/>
              </a:rPr>
              <a:t>Click to edit Master title style</a:t>
            </a:r>
            <a:endParaRPr b="0" lang="en-US" sz="4400" spc="-1" strike="noStrike">
              <a:solidFill>
                <a:srgbClr val="000000"/>
              </a:solidFill>
              <a:latin typeface="Calibri"/>
            </a:endParaRPr>
          </a:p>
        </p:txBody>
      </p:sp>
      <p:sp>
        <p:nvSpPr>
          <p:cNvPr id="1" name="PlaceHolder 2"/>
          <p:cNvSpPr>
            <a:spLocks noGrp="1"/>
          </p:cNvSpPr>
          <p:nvPr>
            <p:ph type="dt"/>
          </p:nvPr>
        </p:nvSpPr>
        <p:spPr>
          <a:xfrm>
            <a:off x="457200" y="6356520"/>
            <a:ext cx="2133360" cy="364680"/>
          </a:xfrm>
          <a:prstGeom prst="rect">
            <a:avLst/>
          </a:prstGeom>
        </p:spPr>
        <p:txBody>
          <a:bodyPr anchor="ctr"/>
          <a:p>
            <a:pPr>
              <a:lnSpc>
                <a:spcPct val="100000"/>
              </a:lnSpc>
            </a:pPr>
            <a:fld id="{45A91D61-78E9-47ED-9611-4354AFE8D2AA}" type="datetime">
              <a:rPr b="0" lang="en-US" sz="1200" spc="-1" strike="noStrike">
                <a:solidFill>
                  <a:srgbClr val="8b8b8b"/>
                </a:solidFill>
                <a:latin typeface="Calibri"/>
              </a:rPr>
              <a:t>5/27/22</a:t>
            </a:fld>
            <a:endParaRPr b="0" lang="en-US" sz="1200" spc="-1" strike="noStrike">
              <a:latin typeface="Times New Roman"/>
            </a:endParaRPr>
          </a:p>
        </p:txBody>
      </p:sp>
      <p:sp>
        <p:nvSpPr>
          <p:cNvPr id="2" name="PlaceHolder 3"/>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3" name="PlaceHolder 4"/>
          <p:cNvSpPr>
            <a:spLocks noGrp="1"/>
          </p:cNvSpPr>
          <p:nvPr>
            <p:ph type="sldNum"/>
          </p:nvPr>
        </p:nvSpPr>
        <p:spPr>
          <a:xfrm>
            <a:off x="6553080" y="6356520"/>
            <a:ext cx="2133360" cy="364680"/>
          </a:xfrm>
          <a:prstGeom prst="rect">
            <a:avLst/>
          </a:prstGeom>
        </p:spPr>
        <p:txBody>
          <a:bodyPr anchor="ctr"/>
          <a:p>
            <a:pPr algn="r">
              <a:lnSpc>
                <a:spcPct val="100000"/>
              </a:lnSpc>
            </a:pPr>
            <a:fld id="{14191BD9-9B66-41FC-A91B-55A9369CB41A}" type="slidenum">
              <a:rPr b="0" lang="en-US" sz="1200" spc="-1" strike="noStrike">
                <a:solidFill>
                  <a:srgbClr val="8b8b8b"/>
                </a:solidFill>
                <a:latin typeface="Calibri"/>
              </a:rPr>
              <a:t>&lt;number&gt;</a:t>
            </a:fld>
            <a:endParaRPr b="0" lang="en-US" sz="1200" spc="-1" strike="noStrike">
              <a:latin typeface="Times New Roman"/>
            </a:endParaRPr>
          </a:p>
        </p:txBody>
      </p:sp>
      <p:sp>
        <p:nvSpPr>
          <p:cNvPr id="4"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Calibri"/>
              </a:rPr>
              <a:t>Click to edit the outline text format</a:t>
            </a:r>
            <a:endParaRPr b="0" lang="en-US"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400" spc="-1" strike="noStrike">
                <a:solidFill>
                  <a:srgbClr val="000000"/>
                </a:solidFill>
                <a:latin typeface="Calibri"/>
              </a:rPr>
              <a:t>Second Outline Level</a:t>
            </a:r>
            <a:endParaRPr b="0" lang="en-US"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2000" spc="-1" strike="noStrike">
                <a:solidFill>
                  <a:srgbClr val="000000"/>
                </a:solidFill>
                <a:latin typeface="Calibri"/>
              </a:rPr>
              <a:t>Third Outline Level</a:t>
            </a:r>
            <a:endParaRPr b="0" lang="en-US"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Calibri"/>
              </a:rPr>
              <a:t>Fourth Outline Level</a:t>
            </a:r>
            <a:endParaRPr b="0" lang="en-US"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dt"/>
          </p:nvPr>
        </p:nvSpPr>
        <p:spPr>
          <a:xfrm>
            <a:off x="457200" y="6356520"/>
            <a:ext cx="2133360" cy="364680"/>
          </a:xfrm>
          <a:prstGeom prst="rect">
            <a:avLst/>
          </a:prstGeom>
        </p:spPr>
        <p:txBody>
          <a:bodyPr anchor="ctr"/>
          <a:p>
            <a:pPr>
              <a:lnSpc>
                <a:spcPct val="100000"/>
              </a:lnSpc>
            </a:pPr>
            <a:fld id="{ACA5657B-5F07-40FA-AB29-23EDD02324AD}" type="datetime">
              <a:rPr b="0" lang="en-US" sz="1200" spc="-1" strike="noStrike">
                <a:solidFill>
                  <a:srgbClr val="8b8b8b"/>
                </a:solidFill>
                <a:latin typeface="Calibri"/>
              </a:rPr>
              <a:t>5/27/22</a:t>
            </a:fld>
            <a:endParaRPr b="0" lang="en-US" sz="1200" spc="-1" strike="noStrike">
              <a:latin typeface="Times New Roman"/>
            </a:endParaRPr>
          </a:p>
        </p:txBody>
      </p:sp>
      <p:sp>
        <p:nvSpPr>
          <p:cNvPr id="42" name="PlaceHolder 2"/>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43" name="PlaceHolder 3"/>
          <p:cNvSpPr>
            <a:spLocks noGrp="1"/>
          </p:cNvSpPr>
          <p:nvPr>
            <p:ph type="sldNum"/>
          </p:nvPr>
        </p:nvSpPr>
        <p:spPr>
          <a:xfrm>
            <a:off x="6553080" y="6356520"/>
            <a:ext cx="2133360" cy="364680"/>
          </a:xfrm>
          <a:prstGeom prst="rect">
            <a:avLst/>
          </a:prstGeom>
        </p:spPr>
        <p:txBody>
          <a:bodyPr anchor="ctr"/>
          <a:p>
            <a:pPr algn="r">
              <a:lnSpc>
                <a:spcPct val="100000"/>
              </a:lnSpc>
            </a:pPr>
            <a:fld id="{99F516D8-D5A9-46FC-8720-021F6256870A}" type="slidenum">
              <a:rPr b="0" lang="en-US" sz="1200" spc="-1" strike="noStrike">
                <a:solidFill>
                  <a:srgbClr val="8b8b8b"/>
                </a:solidFill>
                <a:latin typeface="Calibri"/>
              </a:rPr>
              <a:t>&lt;number&gt;</a:t>
            </a:fld>
            <a:endParaRPr b="0" lang="en-US" sz="1200" spc="-1" strike="noStrike">
              <a:latin typeface="Times New Roman"/>
            </a:endParaRPr>
          </a:p>
        </p:txBody>
      </p:sp>
      <p:sp>
        <p:nvSpPr>
          <p:cNvPr id="44" name="PlaceHolder 4"/>
          <p:cNvSpPr>
            <a:spLocks noGrp="1"/>
          </p:cNvSpPr>
          <p:nvPr>
            <p:ph type="title"/>
          </p:nvPr>
        </p:nvSpPr>
        <p:spPr>
          <a:xfrm>
            <a:off x="457200" y="273600"/>
            <a:ext cx="8229240" cy="1144800"/>
          </a:xfrm>
          <a:prstGeom prst="rect">
            <a:avLst/>
          </a:prstGeom>
        </p:spPr>
        <p:txBody>
          <a:bodyPr lIns="0" rIns="0" tIns="0" bIns="0" anchor="ctr"/>
          <a:p>
            <a:r>
              <a:rPr b="0" lang="en-US" sz="1800" spc="-1" strike="noStrike">
                <a:solidFill>
                  <a:srgbClr val="000000"/>
                </a:solidFill>
                <a:latin typeface="Calibri"/>
              </a:rPr>
              <a:t>Click to edit the title text format</a:t>
            </a:r>
            <a:endParaRPr b="0" lang="en-US" sz="1800" spc="-1" strike="noStrike">
              <a:solidFill>
                <a:srgbClr val="000000"/>
              </a:solidFill>
              <a:latin typeface="Calibri"/>
            </a:endParaRPr>
          </a:p>
        </p:txBody>
      </p:sp>
      <p:sp>
        <p:nvSpPr>
          <p:cNvPr id="45"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Calibri"/>
              </a:rPr>
              <a:t>Click to edit the outline text format</a:t>
            </a:r>
            <a:endParaRPr b="0" lang="en-US"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400" spc="-1" strike="noStrike">
                <a:solidFill>
                  <a:srgbClr val="000000"/>
                </a:solidFill>
                <a:latin typeface="Calibri"/>
              </a:rPr>
              <a:t>Second Outline Level</a:t>
            </a:r>
            <a:endParaRPr b="0" lang="en-US"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2000" spc="-1" strike="noStrike">
                <a:solidFill>
                  <a:srgbClr val="000000"/>
                </a:solidFill>
                <a:latin typeface="Calibri"/>
              </a:rPr>
              <a:t>Third Outline Level</a:t>
            </a:r>
            <a:endParaRPr b="0" lang="en-US"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Calibri"/>
              </a:rPr>
              <a:t>Fourth Outline Level</a:t>
            </a:r>
            <a:endParaRPr b="0" lang="en-US"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685800" y="2130480"/>
            <a:ext cx="7772040" cy="1469520"/>
          </a:xfrm>
          <a:prstGeom prst="rect">
            <a:avLst/>
          </a:prstGeom>
        </p:spPr>
        <p:txBody>
          <a:bodyPr anchor="ctr"/>
          <a:p>
            <a:pPr algn="ctr">
              <a:lnSpc>
                <a:spcPct val="100000"/>
              </a:lnSpc>
            </a:pPr>
            <a:r>
              <a:rPr b="0" lang="en-US" sz="4400" spc="-1" strike="noStrike">
                <a:solidFill>
                  <a:srgbClr val="000000"/>
                </a:solidFill>
                <a:latin typeface="Calibri"/>
              </a:rPr>
              <a:t>Click to edit Master title style</a:t>
            </a:r>
            <a:endParaRPr b="0" lang="en-US" sz="4400" spc="-1" strike="noStrike">
              <a:solidFill>
                <a:srgbClr val="000000"/>
              </a:solidFill>
              <a:latin typeface="Calibri"/>
            </a:endParaRPr>
          </a:p>
        </p:txBody>
      </p:sp>
      <p:sp>
        <p:nvSpPr>
          <p:cNvPr id="83" name="PlaceHolder 2"/>
          <p:cNvSpPr>
            <a:spLocks noGrp="1"/>
          </p:cNvSpPr>
          <p:nvPr>
            <p:ph type="dt"/>
          </p:nvPr>
        </p:nvSpPr>
        <p:spPr>
          <a:xfrm>
            <a:off x="457200" y="6356520"/>
            <a:ext cx="2133360" cy="364680"/>
          </a:xfrm>
          <a:prstGeom prst="rect">
            <a:avLst/>
          </a:prstGeom>
        </p:spPr>
        <p:txBody>
          <a:bodyPr anchor="ctr"/>
          <a:p>
            <a:pPr>
              <a:lnSpc>
                <a:spcPct val="100000"/>
              </a:lnSpc>
            </a:pPr>
            <a:fld id="{85F36C97-5259-41E9-AE67-DEB171D42A72}" type="datetime">
              <a:rPr b="0" lang="en-US" sz="1200" spc="-1" strike="noStrike">
                <a:solidFill>
                  <a:srgbClr val="8b8b8b"/>
                </a:solidFill>
                <a:latin typeface="Calibri"/>
              </a:rPr>
              <a:t>5/27/22</a:t>
            </a:fld>
            <a:endParaRPr b="0" lang="en-US" sz="1200" spc="-1" strike="noStrike">
              <a:latin typeface="Times New Roman"/>
            </a:endParaRPr>
          </a:p>
        </p:txBody>
      </p:sp>
      <p:sp>
        <p:nvSpPr>
          <p:cNvPr id="84" name="PlaceHolder 3"/>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85" name="PlaceHolder 4"/>
          <p:cNvSpPr>
            <a:spLocks noGrp="1"/>
          </p:cNvSpPr>
          <p:nvPr>
            <p:ph type="sldNum"/>
          </p:nvPr>
        </p:nvSpPr>
        <p:spPr>
          <a:xfrm>
            <a:off x="6553080" y="6356520"/>
            <a:ext cx="2133360" cy="364680"/>
          </a:xfrm>
          <a:prstGeom prst="rect">
            <a:avLst/>
          </a:prstGeom>
        </p:spPr>
        <p:txBody>
          <a:bodyPr anchor="ctr"/>
          <a:p>
            <a:pPr algn="r">
              <a:lnSpc>
                <a:spcPct val="100000"/>
              </a:lnSpc>
            </a:pPr>
            <a:fld id="{F51FDB98-3523-4137-B3F2-1A75798F1AE7}" type="slidenum">
              <a:rPr b="0" lang="en-US" sz="1200" spc="-1" strike="noStrike">
                <a:solidFill>
                  <a:srgbClr val="8b8b8b"/>
                </a:solidFill>
                <a:latin typeface="Calibri"/>
              </a:rPr>
              <a:t>&lt;number&gt;</a:t>
            </a:fld>
            <a:endParaRPr b="0" lang="en-US" sz="1200" spc="-1" strike="noStrike">
              <a:latin typeface="Times New Roman"/>
            </a:endParaRPr>
          </a:p>
        </p:txBody>
      </p:sp>
      <p:sp>
        <p:nvSpPr>
          <p:cNvPr id="86"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Calibri"/>
              </a:rPr>
              <a:t>Click to edit the outline text format</a:t>
            </a:r>
            <a:endParaRPr b="0" lang="en-US"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400" spc="-1" strike="noStrike">
                <a:solidFill>
                  <a:srgbClr val="000000"/>
                </a:solidFill>
                <a:latin typeface="Calibri"/>
              </a:rPr>
              <a:t>Second Outline Level</a:t>
            </a:r>
            <a:endParaRPr b="0" lang="en-US"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2000" spc="-1" strike="noStrike">
                <a:solidFill>
                  <a:srgbClr val="000000"/>
                </a:solidFill>
                <a:latin typeface="Calibri"/>
              </a:rPr>
              <a:t>Third Outline Level</a:t>
            </a:r>
            <a:endParaRPr b="0" lang="en-US"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Calibri"/>
              </a:rPr>
              <a:t>Fourth Outline Level</a:t>
            </a:r>
            <a:endParaRPr b="0" lang="en-US"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274680"/>
            <a:ext cx="8229240" cy="1142640"/>
          </a:xfrm>
          <a:prstGeom prst="rect">
            <a:avLst/>
          </a:prstGeom>
        </p:spPr>
        <p:txBody>
          <a:bodyPr anchor="ctr"/>
          <a:p>
            <a:pPr algn="ctr">
              <a:lnSpc>
                <a:spcPct val="100000"/>
              </a:lnSpc>
            </a:pPr>
            <a:r>
              <a:rPr b="0" lang="en-US" sz="4400" spc="-1" strike="noStrike">
                <a:solidFill>
                  <a:srgbClr val="000000"/>
                </a:solidFill>
                <a:latin typeface="Calibri"/>
              </a:rPr>
              <a:t>Click to edit Master title style</a:t>
            </a:r>
            <a:endParaRPr b="0" lang="en-US" sz="4400" spc="-1" strike="noStrike">
              <a:solidFill>
                <a:srgbClr val="000000"/>
              </a:solidFill>
              <a:latin typeface="Calibri"/>
            </a:endParaRPr>
          </a:p>
        </p:txBody>
      </p:sp>
      <p:sp>
        <p:nvSpPr>
          <p:cNvPr id="124" name="PlaceHolder 2"/>
          <p:cNvSpPr>
            <a:spLocks noGrp="1"/>
          </p:cNvSpPr>
          <p:nvPr>
            <p:ph type="body"/>
          </p:nvPr>
        </p:nvSpPr>
        <p:spPr>
          <a:xfrm>
            <a:off x="457200" y="1600200"/>
            <a:ext cx="8229240" cy="4525560"/>
          </a:xfrm>
          <a:prstGeom prst="rect">
            <a:avLst/>
          </a:prstGeom>
        </p:spPr>
        <p:txBody>
          <a:bodyPr/>
          <a:p>
            <a:pPr marL="343080" indent="-342720">
              <a:lnSpc>
                <a:spcPct val="100000"/>
              </a:lnSpc>
              <a:spcBef>
                <a:spcPts val="641"/>
              </a:spcBef>
              <a:buClr>
                <a:srgbClr val="000000"/>
              </a:buClr>
              <a:buFont typeface="Arial"/>
              <a:buChar char="•"/>
            </a:pPr>
            <a:r>
              <a:rPr b="0" lang="en-US" sz="3200" spc="-1" strike="noStrike">
                <a:solidFill>
                  <a:srgbClr val="000000"/>
                </a:solidFill>
                <a:latin typeface="Calibri"/>
              </a:rPr>
              <a:t>Click to edit Master text styles</a:t>
            </a:r>
            <a:endParaRPr b="0" lang="en-US" sz="3200" spc="-1" strike="noStrike">
              <a:solidFill>
                <a:srgbClr val="000000"/>
              </a:solidFill>
              <a:latin typeface="Calibri"/>
            </a:endParaRPr>
          </a:p>
          <a:p>
            <a:pPr lvl="1" marL="743040" indent="-285480">
              <a:lnSpc>
                <a:spcPct val="100000"/>
              </a:lnSpc>
              <a:spcBef>
                <a:spcPts val="561"/>
              </a:spcBef>
              <a:buClr>
                <a:srgbClr val="000000"/>
              </a:buClr>
              <a:buFont typeface="Arial"/>
              <a:buChar char="–"/>
            </a:pPr>
            <a:r>
              <a:rPr b="0" lang="en-US" sz="2800" spc="-1" strike="noStrike">
                <a:solidFill>
                  <a:srgbClr val="000000"/>
                </a:solidFill>
                <a:latin typeface="Calibri"/>
              </a:rPr>
              <a:t>Second level</a:t>
            </a:r>
            <a:endParaRPr b="0" lang="en-US" sz="2800" spc="-1" strike="noStrike">
              <a:solidFill>
                <a:srgbClr val="000000"/>
              </a:solidFill>
              <a:latin typeface="Calibri"/>
            </a:endParaRPr>
          </a:p>
          <a:p>
            <a:pPr lvl="2" marL="1143000" indent="-228240">
              <a:lnSpc>
                <a:spcPct val="100000"/>
              </a:lnSpc>
              <a:spcBef>
                <a:spcPts val="479"/>
              </a:spcBef>
              <a:buClr>
                <a:srgbClr val="000000"/>
              </a:buClr>
              <a:buFont typeface="Arial"/>
              <a:buChar char="•"/>
            </a:pPr>
            <a:r>
              <a:rPr b="0" lang="en-US" sz="2400" spc="-1" strike="noStrike">
                <a:solidFill>
                  <a:srgbClr val="000000"/>
                </a:solidFill>
                <a:latin typeface="Calibri"/>
              </a:rPr>
              <a:t>Third level</a:t>
            </a:r>
            <a:endParaRPr b="0" lang="en-US" sz="2400" spc="-1" strike="noStrike">
              <a:solidFill>
                <a:srgbClr val="000000"/>
              </a:solidFill>
              <a:latin typeface="Calibri"/>
            </a:endParaRPr>
          </a:p>
          <a:p>
            <a:pPr lvl="3" marL="1600200" indent="-228240">
              <a:lnSpc>
                <a:spcPct val="100000"/>
              </a:lnSpc>
              <a:spcBef>
                <a:spcPts val="400"/>
              </a:spcBef>
              <a:buClr>
                <a:srgbClr val="000000"/>
              </a:buClr>
              <a:buFont typeface="Arial"/>
              <a:buChar char="–"/>
            </a:pPr>
            <a:r>
              <a:rPr b="0" lang="en-US" sz="2000" spc="-1" strike="noStrike">
                <a:solidFill>
                  <a:srgbClr val="000000"/>
                </a:solidFill>
                <a:latin typeface="Calibri"/>
              </a:rPr>
              <a:t>Fourth level</a:t>
            </a:r>
            <a:endParaRPr b="0" lang="en-US" sz="2000" spc="-1" strike="noStrike">
              <a:solidFill>
                <a:srgbClr val="000000"/>
              </a:solidFill>
              <a:latin typeface="Calibri"/>
            </a:endParaRPr>
          </a:p>
          <a:p>
            <a:pPr lvl="4" marL="2057400" indent="-228240">
              <a:lnSpc>
                <a:spcPct val="100000"/>
              </a:lnSpc>
              <a:spcBef>
                <a:spcPts val="400"/>
              </a:spcBef>
              <a:buClr>
                <a:srgbClr val="000000"/>
              </a:buClr>
              <a:buFont typeface="Arial"/>
              <a:buChar char="»"/>
            </a:pPr>
            <a:r>
              <a:rPr b="0" lang="en-US" sz="2000" spc="-1" strike="noStrike">
                <a:solidFill>
                  <a:srgbClr val="000000"/>
                </a:solidFill>
                <a:latin typeface="Calibri"/>
              </a:rPr>
              <a:t>Fifth level</a:t>
            </a:r>
            <a:endParaRPr b="0" lang="en-US" sz="2000" spc="-1" strike="noStrike">
              <a:solidFill>
                <a:srgbClr val="000000"/>
              </a:solidFill>
              <a:latin typeface="Calibri"/>
            </a:endParaRPr>
          </a:p>
        </p:txBody>
      </p:sp>
      <p:sp>
        <p:nvSpPr>
          <p:cNvPr id="125" name="PlaceHolder 3"/>
          <p:cNvSpPr>
            <a:spLocks noGrp="1"/>
          </p:cNvSpPr>
          <p:nvPr>
            <p:ph type="dt"/>
          </p:nvPr>
        </p:nvSpPr>
        <p:spPr>
          <a:xfrm>
            <a:off x="457200" y="6356520"/>
            <a:ext cx="2133360" cy="364680"/>
          </a:xfrm>
          <a:prstGeom prst="rect">
            <a:avLst/>
          </a:prstGeom>
        </p:spPr>
        <p:txBody>
          <a:bodyPr anchor="ctr"/>
          <a:p>
            <a:pPr>
              <a:lnSpc>
                <a:spcPct val="100000"/>
              </a:lnSpc>
            </a:pPr>
            <a:fld id="{06700C0E-12D4-4AF0-B52F-1BBBE93BDAE5}" type="datetime">
              <a:rPr b="0" lang="en-US" sz="1200" spc="-1" strike="noStrike">
                <a:solidFill>
                  <a:srgbClr val="8b8b8b"/>
                </a:solidFill>
                <a:latin typeface="Calibri"/>
              </a:rPr>
              <a:t>5/27/22</a:t>
            </a:fld>
            <a:endParaRPr b="0" lang="en-US" sz="1200" spc="-1" strike="noStrike">
              <a:latin typeface="Times New Roman"/>
            </a:endParaRPr>
          </a:p>
        </p:txBody>
      </p:sp>
      <p:sp>
        <p:nvSpPr>
          <p:cNvPr id="126" name="PlaceHolder 4"/>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127" name="PlaceHolder 5"/>
          <p:cNvSpPr>
            <a:spLocks noGrp="1"/>
          </p:cNvSpPr>
          <p:nvPr>
            <p:ph type="sldNum"/>
          </p:nvPr>
        </p:nvSpPr>
        <p:spPr>
          <a:xfrm>
            <a:off x="6553080" y="6356520"/>
            <a:ext cx="2133360" cy="364680"/>
          </a:xfrm>
          <a:prstGeom prst="rect">
            <a:avLst/>
          </a:prstGeom>
        </p:spPr>
        <p:txBody>
          <a:bodyPr anchor="ctr"/>
          <a:p>
            <a:pPr algn="r">
              <a:lnSpc>
                <a:spcPct val="100000"/>
              </a:lnSpc>
            </a:pPr>
            <a:fld id="{1AD1C5CC-0B11-4725-B4B5-D020C050F9A6}" type="slidenum">
              <a:rPr b="0" lang="en-US" sz="1200" spc="-1" strike="noStrike">
                <a:solidFill>
                  <a:srgbClr val="8b8b8b"/>
                </a:solidFill>
                <a:latin typeface="Calibri"/>
              </a:rPr>
              <a:t>&lt;number&gt;</a:t>
            </a:fld>
            <a:endParaRPr b="0" lang="en-US"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4" name="PlaceHolder 1"/>
          <p:cNvSpPr>
            <a:spLocks noGrp="1"/>
          </p:cNvSpPr>
          <p:nvPr>
            <p:ph type="title"/>
          </p:nvPr>
        </p:nvSpPr>
        <p:spPr>
          <a:xfrm>
            <a:off x="685800" y="2130480"/>
            <a:ext cx="7772040" cy="1469520"/>
          </a:xfrm>
          <a:prstGeom prst="rect">
            <a:avLst/>
          </a:prstGeom>
        </p:spPr>
        <p:txBody>
          <a:bodyPr anchor="ctr"/>
          <a:p>
            <a:pPr algn="ctr">
              <a:lnSpc>
                <a:spcPct val="100000"/>
              </a:lnSpc>
            </a:pPr>
            <a:r>
              <a:rPr b="0" lang="en-US" sz="4400" spc="-1" strike="noStrike">
                <a:solidFill>
                  <a:srgbClr val="000000"/>
                </a:solidFill>
                <a:latin typeface="Calibri"/>
              </a:rPr>
              <a:t>Click to edit Master title style</a:t>
            </a:r>
            <a:endParaRPr b="0" lang="en-US" sz="4400" spc="-1" strike="noStrike">
              <a:solidFill>
                <a:srgbClr val="000000"/>
              </a:solidFill>
              <a:latin typeface="Calibri"/>
            </a:endParaRPr>
          </a:p>
        </p:txBody>
      </p:sp>
      <p:sp>
        <p:nvSpPr>
          <p:cNvPr id="165" name="PlaceHolder 2"/>
          <p:cNvSpPr>
            <a:spLocks noGrp="1"/>
          </p:cNvSpPr>
          <p:nvPr>
            <p:ph type="dt"/>
          </p:nvPr>
        </p:nvSpPr>
        <p:spPr>
          <a:xfrm>
            <a:off x="457200" y="6356520"/>
            <a:ext cx="2133360" cy="364680"/>
          </a:xfrm>
          <a:prstGeom prst="rect">
            <a:avLst/>
          </a:prstGeom>
        </p:spPr>
        <p:txBody>
          <a:bodyPr anchor="ctr"/>
          <a:p>
            <a:pPr>
              <a:lnSpc>
                <a:spcPct val="100000"/>
              </a:lnSpc>
            </a:pPr>
            <a:fld id="{ED5BBFF8-8C00-4AE9-A4D6-97A1BFE24BE7}" type="datetime">
              <a:rPr b="0" lang="en-US" sz="1200" spc="-1" strike="noStrike">
                <a:solidFill>
                  <a:srgbClr val="8b8b8b"/>
                </a:solidFill>
                <a:latin typeface="Calibri"/>
              </a:rPr>
              <a:t>5/27/22</a:t>
            </a:fld>
            <a:endParaRPr b="0" lang="en-US" sz="1200" spc="-1" strike="noStrike">
              <a:latin typeface="Times New Roman"/>
            </a:endParaRPr>
          </a:p>
        </p:txBody>
      </p:sp>
      <p:sp>
        <p:nvSpPr>
          <p:cNvPr id="166" name="PlaceHolder 3"/>
          <p:cNvSpPr>
            <a:spLocks noGrp="1"/>
          </p:cNvSpPr>
          <p:nvPr>
            <p:ph type="ftr"/>
          </p:nvPr>
        </p:nvSpPr>
        <p:spPr>
          <a:xfrm>
            <a:off x="3124080" y="6356520"/>
            <a:ext cx="2895120" cy="364680"/>
          </a:xfrm>
          <a:prstGeom prst="rect">
            <a:avLst/>
          </a:prstGeom>
        </p:spPr>
        <p:txBody>
          <a:bodyPr anchor="ctr"/>
          <a:p>
            <a:endParaRPr b="0" lang="en-US" sz="2400" spc="-1" strike="noStrike">
              <a:latin typeface="Times New Roman"/>
            </a:endParaRPr>
          </a:p>
        </p:txBody>
      </p:sp>
      <p:sp>
        <p:nvSpPr>
          <p:cNvPr id="167" name="PlaceHolder 4"/>
          <p:cNvSpPr>
            <a:spLocks noGrp="1"/>
          </p:cNvSpPr>
          <p:nvPr>
            <p:ph type="sldNum"/>
          </p:nvPr>
        </p:nvSpPr>
        <p:spPr>
          <a:xfrm>
            <a:off x="6553080" y="6356520"/>
            <a:ext cx="2133360" cy="364680"/>
          </a:xfrm>
          <a:prstGeom prst="rect">
            <a:avLst/>
          </a:prstGeom>
        </p:spPr>
        <p:txBody>
          <a:bodyPr anchor="ctr"/>
          <a:p>
            <a:pPr algn="r">
              <a:lnSpc>
                <a:spcPct val="100000"/>
              </a:lnSpc>
            </a:pPr>
            <a:fld id="{D8E49B46-4B16-457C-BDB6-0C0E89EA53D5}" type="slidenum">
              <a:rPr b="0" lang="en-US" sz="1200" spc="-1" strike="noStrike">
                <a:solidFill>
                  <a:srgbClr val="8b8b8b"/>
                </a:solidFill>
                <a:latin typeface="Calibri"/>
              </a:rPr>
              <a:t>&lt;number&gt;</a:t>
            </a:fld>
            <a:endParaRPr b="0" lang="en-US" sz="1200" spc="-1" strike="noStrike">
              <a:latin typeface="Times New Roman"/>
            </a:endParaRPr>
          </a:p>
        </p:txBody>
      </p:sp>
      <p:sp>
        <p:nvSpPr>
          <p:cNvPr id="168"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solidFill>
                  <a:srgbClr val="000000"/>
                </a:solidFill>
                <a:latin typeface="Calibri"/>
              </a:rPr>
              <a:t>Click to edit the outline text format</a:t>
            </a:r>
            <a:endParaRPr b="0" lang="en-US"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n-US" sz="2400" spc="-1" strike="noStrike">
                <a:solidFill>
                  <a:srgbClr val="000000"/>
                </a:solidFill>
                <a:latin typeface="Calibri"/>
              </a:rPr>
              <a:t>Second Outline Level</a:t>
            </a:r>
            <a:endParaRPr b="0" lang="en-US"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n-US" sz="2000" spc="-1" strike="noStrike">
                <a:solidFill>
                  <a:srgbClr val="000000"/>
                </a:solidFill>
                <a:latin typeface="Calibri"/>
              </a:rPr>
              <a:t>Third Outline Level</a:t>
            </a:r>
            <a:endParaRPr b="0" lang="en-US"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n-US" sz="2000" spc="-1" strike="noStrike">
                <a:solidFill>
                  <a:srgbClr val="000000"/>
                </a:solidFill>
                <a:latin typeface="Calibri"/>
              </a:rPr>
              <a:t>Fourth Outline Level</a:t>
            </a:r>
            <a:endParaRPr b="0" lang="en-US"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Calibri"/>
              </a:rPr>
              <a:t>Fifth Outline Level</a:t>
            </a:r>
            <a:endParaRPr b="0" lang="en-U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Calibri"/>
              </a:rPr>
              <a:t>Sixth Outline Level</a:t>
            </a:r>
            <a:endParaRPr b="0" lang="en-U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Calibri"/>
              </a:rPr>
              <a:t>Seventh Outline Level</a:t>
            </a:r>
            <a:endParaRPr b="0" lang="en-U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5.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slideLayout" Target="../slideLayouts/slideLayout37.xml"/><Relationship Id="rId4"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slideLayout" Target="../slideLayouts/slideLayout5.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slideLayout" Target="../slideLayouts/slideLayout13.xml"/><Relationship Id="rId7"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jpeg"/><Relationship Id="rId3" Type="http://schemas.openxmlformats.org/officeDocument/2006/relationships/slideLayout" Target="../slideLayouts/slideLayout13.xml"/><Relationship Id="rId4"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slideLayout" Target="../slideLayouts/slideLayout13.xml"/><Relationship Id="rId5"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25.jpeg"/><Relationship Id="rId2" Type="http://schemas.openxmlformats.org/officeDocument/2006/relationships/slideLayout" Target="../slideLayouts/slideLayout50.xml"/>
</Relationships>
</file>

<file path=ppt/slides/_rels/slide18.xml.rels><?xml version="1.0" encoding="UTF-8"?>
<Relationships xmlns="http://schemas.openxmlformats.org/package/2006/relationships"><Relationship Id="rId1" Type="http://schemas.openxmlformats.org/officeDocument/2006/relationships/chart" Target="../charts/chart1.xml"/><Relationship Id="rId2" Type="http://schemas.openxmlformats.org/officeDocument/2006/relationships/chart" Target="../charts/chart2.xml"/><Relationship Id="rId3" Type="http://schemas.openxmlformats.org/officeDocument/2006/relationships/image" Target="../media/image26.png"/><Relationship Id="rId4" Type="http://schemas.openxmlformats.org/officeDocument/2006/relationships/slideLayout" Target="../slideLayouts/slideLayout50.xml"/>
</Relationships>
</file>

<file path=ppt/slides/_rels/slide19.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chart" Target="../charts/chart3.xml"/><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Relationship Id="rId3"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slideLayout" Target="../slideLayouts/slideLayout13.xml"/><Relationship Id="rId4"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chart" Target="../charts/chart4.xml"/><Relationship Id="rId7" Type="http://schemas.openxmlformats.org/officeDocument/2006/relationships/chart" Target="../charts/chart5.xml"/><Relationship Id="rId8"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chart" Target="../charts/chart6.xml"/><Relationship Id="rId7" Type="http://schemas.openxmlformats.org/officeDocument/2006/relationships/chart" Target="../charts/chart7.xml"/><Relationship Id="rId8" Type="http://schemas.openxmlformats.org/officeDocument/2006/relationships/chart" Target="../charts/chart8.xml"/><Relationship Id="rId9" Type="http://schemas.openxmlformats.org/officeDocument/2006/relationships/chart" Target="../charts/chart9.xml"/><Relationship Id="rId10"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chart" Target="../charts/chart10.xml"/><Relationship Id="rId2" Type="http://schemas.openxmlformats.org/officeDocument/2006/relationships/slideLayout" Target="../slideLayouts/slideLayout50.xml"/>
</Relationships>
</file>

<file path=ppt/slides/_rels/slide24.xml.rels><?xml version="1.0" encoding="UTF-8"?>
<Relationships xmlns="http://schemas.openxmlformats.org/package/2006/relationships"><Relationship Id="rId1" Type="http://schemas.openxmlformats.org/officeDocument/2006/relationships/chart" Target="../charts/chart11.xml"/><Relationship Id="rId2" Type="http://schemas.openxmlformats.org/officeDocument/2006/relationships/chart" Target="../charts/chart12.xml"/><Relationship Id="rId3" Type="http://schemas.openxmlformats.org/officeDocument/2006/relationships/slideLayout" Target="../slideLayouts/slideLayout50.xml"/>
</Relationships>
</file>

<file path=ppt/slides/_rels/slide25.xml.rels><?xml version="1.0" encoding="UTF-8"?>
<Relationships xmlns="http://schemas.openxmlformats.org/package/2006/relationships"><Relationship Id="rId1" Type="http://schemas.openxmlformats.org/officeDocument/2006/relationships/chart" Target="../charts/chart13.xml"/><Relationship Id="rId2" Type="http://schemas.openxmlformats.org/officeDocument/2006/relationships/slideLayout" Target="../slideLayouts/slideLayout50.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image" Target="../media/image46.jpeg"/><Relationship Id="rId3" Type="http://schemas.openxmlformats.org/officeDocument/2006/relationships/slideLayout" Target="../slideLayouts/slideLayout13.xml"/><Relationship Id="rId4"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1.xml.rels><?xml version="1.0" encoding="UTF-8"?>
<Relationships xmlns="http://schemas.openxmlformats.org/package/2006/relationships"><Relationship Id="rId1" Type="http://schemas.openxmlformats.org/officeDocument/2006/relationships/image" Target="../media/image47.png"/><Relationship Id="rId2" Type="http://schemas.openxmlformats.org/officeDocument/2006/relationships/slideLayout" Target="../slideLayouts/slideLayout13.xml"/>
</Relationships>
</file>

<file path=ppt/slides/_rels/slide32.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png"/><Relationship Id="rId3" Type="http://schemas.openxmlformats.org/officeDocument/2006/relationships/slideLayout" Target="../slideLayouts/slideLayout13.xml"/>
</Relationships>
</file>

<file path=ppt/slides/_rels/slide33.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image" Target="../media/image51.png"/><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slideLayout" Target="../slideLayouts/slideLayout13.xml"/><Relationship Id="rId6"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slideLayout" Target="../slideLayouts/slideLayout13.xml"/>
</Relationships>
</file>

<file path=ppt/slides/_rels/slide35.xml.rels><?xml version="1.0" encoding="UTF-8"?>
<Relationships xmlns="http://schemas.openxmlformats.org/package/2006/relationships"><Relationship Id="rId1" Type="http://schemas.openxmlformats.org/officeDocument/2006/relationships/image" Target="../media/image55.tif"/><Relationship Id="rId2" Type="http://schemas.openxmlformats.org/officeDocument/2006/relationships/image" Target="../media/image56.tif"/><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slideLayout" Target="../slideLayouts/slideLayout37.xml"/><Relationship Id="rId6"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59.jpeg"/><Relationship Id="rId2" Type="http://schemas.openxmlformats.org/officeDocument/2006/relationships/slideLayout" Target="../slideLayouts/slideLayout13.xml"/>
</Relationships>
</file>

<file path=ppt/slides/_rels/slide37.xml.rels><?xml version="1.0" encoding="UTF-8"?>
<Relationships xmlns="http://schemas.openxmlformats.org/package/2006/relationships"><Relationship Id="rId1" Type="http://schemas.openxmlformats.org/officeDocument/2006/relationships/image" Target="../media/image60.png"/><Relationship Id="rId2" Type="http://schemas.openxmlformats.org/officeDocument/2006/relationships/slideLayout" Target="../slideLayouts/slideLayout13.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9.xml.rels><?xml version="1.0" encoding="UTF-8"?>
<Relationships xmlns="http://schemas.openxmlformats.org/package/2006/relationships"><Relationship Id="rId1" Type="http://schemas.openxmlformats.org/officeDocument/2006/relationships/image" Target="../media/image61.jpeg"/><Relationship Id="rId2" Type="http://schemas.openxmlformats.org/officeDocument/2006/relationships/slideLayout" Target="../slideLayouts/slideLayout37.xml"/>
</Relationships>
</file>

<file path=ppt/slides/_rels/slide4.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3.xml"/>
</Relationships>
</file>

<file path=ppt/slides/_rels/slide40.xml.rels><?xml version="1.0" encoding="UTF-8"?>
<Relationships xmlns="http://schemas.openxmlformats.org/package/2006/relationships"><Relationship Id="rId1" Type="http://schemas.openxmlformats.org/officeDocument/2006/relationships/image" Target="../media/image62.png"/><Relationship Id="rId2" Type="http://schemas.openxmlformats.org/officeDocument/2006/relationships/slideLayout" Target="../slideLayouts/slideLayout13.xml"/>
</Relationships>
</file>

<file path=ppt/slides/_rels/slide41.xml.rels><?xml version="1.0" encoding="UTF-8"?>
<Relationships xmlns="http://schemas.openxmlformats.org/package/2006/relationships"><Relationship Id="rId1" Type="http://schemas.openxmlformats.org/officeDocument/2006/relationships/chart" Target="../charts/chart14.xml"/><Relationship Id="rId2" Type="http://schemas.openxmlformats.org/officeDocument/2006/relationships/chart" Target="../charts/chart15.xml"/><Relationship Id="rId3" Type="http://schemas.openxmlformats.org/officeDocument/2006/relationships/slideLayout" Target="../slideLayouts/slideLayout50.xml"/>
</Relationships>
</file>

<file path=ppt/slides/_rels/slide42.xml.rels><?xml version="1.0" encoding="UTF-8"?>
<Relationships xmlns="http://schemas.openxmlformats.org/package/2006/relationships"><Relationship Id="rId1" Type="http://schemas.openxmlformats.org/officeDocument/2006/relationships/chart" Target="../charts/chart16.xml"/><Relationship Id="rId2" Type="http://schemas.openxmlformats.org/officeDocument/2006/relationships/chart" Target="../charts/chart17.xml"/><Relationship Id="rId3" Type="http://schemas.openxmlformats.org/officeDocument/2006/relationships/chart" Target="../charts/chart18.xml"/><Relationship Id="rId4" Type="http://schemas.openxmlformats.org/officeDocument/2006/relationships/chart" Target="../charts/chart19.xml"/><Relationship Id="rId5" Type="http://schemas.openxmlformats.org/officeDocument/2006/relationships/slideLayout" Target="../slideLayouts/slideLayout50.xml"/>
</Relationships>
</file>

<file path=ppt/slides/_rels/slide43.xml.rels><?xml version="1.0" encoding="UTF-8"?>
<Relationships xmlns="http://schemas.openxmlformats.org/package/2006/relationships"><Relationship Id="rId1" Type="http://schemas.openxmlformats.org/officeDocument/2006/relationships/chart" Target="../charts/chart20.xml"/><Relationship Id="rId2" Type="http://schemas.openxmlformats.org/officeDocument/2006/relationships/chart" Target="../charts/chart21.xml"/><Relationship Id="rId3" Type="http://schemas.openxmlformats.org/officeDocument/2006/relationships/slideLayout" Target="../slideLayouts/slideLayout50.xml"/>
</Relationships>
</file>

<file path=ppt/slides/_rels/slide4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5.xml.rels><?xml version="1.0" encoding="UTF-8"?>
<Relationships xmlns="http://schemas.openxmlformats.org/package/2006/relationships"><Relationship Id="rId1" Type="http://schemas.openxmlformats.org/officeDocument/2006/relationships/image" Target="../media/image63.png"/><Relationship Id="rId2" Type="http://schemas.openxmlformats.org/officeDocument/2006/relationships/image" Target="../media/image64.png"/><Relationship Id="rId3" Type="http://schemas.openxmlformats.org/officeDocument/2006/relationships/slideLayout" Target="../slideLayouts/slideLayout37.xml"/>
</Relationships>
</file>

<file path=ppt/slides/_rels/slide46.xml.rels><?xml version="1.0" encoding="UTF-8"?>
<Relationships xmlns="http://schemas.openxmlformats.org/package/2006/relationships"><Relationship Id="rId1" Type="http://schemas.openxmlformats.org/officeDocument/2006/relationships/image" Target="../media/image65.png"/><Relationship Id="rId2" Type="http://schemas.openxmlformats.org/officeDocument/2006/relationships/slideLayout" Target="../slideLayouts/slideLayout37.xml"/>
</Relationships>
</file>

<file path=ppt/slides/_rels/slide47.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slideLayout" Target="../slideLayouts/slideLayout37.xml"/>
</Relationships>
</file>

<file path=ppt/slides/_rels/slide48.xml.rels><?xml version="1.0" encoding="UTF-8"?>
<Relationships xmlns="http://schemas.openxmlformats.org/package/2006/relationships"><Relationship Id="rId1" Type="http://schemas.openxmlformats.org/officeDocument/2006/relationships/image" Target="../media/image71.tif"/><Relationship Id="rId2" Type="http://schemas.openxmlformats.org/officeDocument/2006/relationships/image" Target="../media/image72.png"/><Relationship Id="rId3" Type="http://schemas.openxmlformats.org/officeDocument/2006/relationships/slideLayout" Target="../slideLayouts/slideLayout13.xml"/>
</Relationships>
</file>

<file path=ppt/slides/_rels/slide49.xml.rels><?xml version="1.0" encoding="UTF-8"?>
<Relationships xmlns="http://schemas.openxmlformats.org/package/2006/relationships"><Relationship Id="rId1" Type="http://schemas.openxmlformats.org/officeDocument/2006/relationships/image" Target="../media/image73.png"/><Relationship Id="rId2" Type="http://schemas.openxmlformats.org/officeDocument/2006/relationships/image" Target="../media/image74.png"/><Relationship Id="rId3" Type="http://schemas.openxmlformats.org/officeDocument/2006/relationships/slideLayout" Target="../slideLayouts/slideLayout37.xml"/>
</Relationships>
</file>

<file path=ppt/slides/_rels/slide5.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slideLayout" Target="../slideLayouts/slideLayout26.xml"/>
</Relationships>
</file>

<file path=ppt/slides/_rels/slide50.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image" Target="../media/image76.png"/><Relationship Id="rId3" Type="http://schemas.openxmlformats.org/officeDocument/2006/relationships/image" Target="../media/image77.png"/><Relationship Id="rId4" Type="http://schemas.openxmlformats.org/officeDocument/2006/relationships/slideLayout" Target="../slideLayouts/slideLayout37.xml"/>
</Relationships>
</file>

<file path=ppt/slides/_rels/slide51.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slideLayout" Target="../slideLayouts/slideLayout37.xml"/>
</Relationships>
</file>

<file path=ppt/slides/_rels/slide52.xml.rels><?xml version="1.0" encoding="UTF-8"?>
<Relationships xmlns="http://schemas.openxmlformats.org/package/2006/relationships"><Relationship Id="rId1" Type="http://schemas.openxmlformats.org/officeDocument/2006/relationships/image" Target="../media/image79.png"/><Relationship Id="rId2" Type="http://schemas.openxmlformats.org/officeDocument/2006/relationships/slideLayout" Target="../slideLayouts/slideLayout13.xml"/>
</Relationships>
</file>

<file path=ppt/slides/_rels/slide53.xml.rels><?xml version="1.0" encoding="UTF-8"?>
<Relationships xmlns="http://schemas.openxmlformats.org/package/2006/relationships"><Relationship Id="rId1" Type="http://schemas.openxmlformats.org/officeDocument/2006/relationships/image" Target="../media/image80.png"/><Relationship Id="rId2" Type="http://schemas.openxmlformats.org/officeDocument/2006/relationships/image" Target="../media/image81.png"/><Relationship Id="rId3" Type="http://schemas.openxmlformats.org/officeDocument/2006/relationships/slideLayout" Target="../slideLayouts/slideLayout37.xml"/><Relationship Id="rId4" Type="http://schemas.openxmlformats.org/officeDocument/2006/relationships/notesSlide" Target="../notesSlides/notesSlide53.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7.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37.xml"/>
</Relationships>
</file>

<file path=ppt/slides/_rels/slide8.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3.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1" name="CustomShape 1"/>
          <p:cNvSpPr/>
          <p:nvPr/>
        </p:nvSpPr>
        <p:spPr>
          <a:xfrm>
            <a:off x="4444560" y="-212400"/>
            <a:ext cx="254160" cy="425520"/>
          </a:xfrm>
          <a:prstGeom prst="rect">
            <a:avLst/>
          </a:prstGeom>
          <a:noFill/>
          <a:ln w="9360">
            <a:noFill/>
          </a:ln>
        </p:spPr>
        <p:style>
          <a:lnRef idx="0"/>
          <a:fillRef idx="0"/>
          <a:effectRef idx="0"/>
          <a:fontRef idx="minor"/>
        </p:style>
        <p:txBody>
          <a:bodyPr wrap="none" lIns="90000" rIns="90000" tIns="45000" bIns="45000" anchor="ctr"/>
          <a:p>
            <a:pPr>
              <a:lnSpc>
                <a:spcPct val="100000"/>
              </a:lnSpc>
            </a:pPr>
            <a:br/>
            <a:r>
              <a:rPr b="0" lang="en-US" sz="1800" spc="-1" strike="noStrike">
                <a:solidFill>
                  <a:srgbClr val="000000"/>
                </a:solidFill>
                <a:latin typeface="Calibri"/>
              </a:rPr>
              <a:t> </a:t>
            </a:r>
            <a:endParaRPr b="0" lang="en-US" sz="1800" spc="-1" strike="noStrike">
              <a:latin typeface="Arial"/>
            </a:endParaRPr>
          </a:p>
        </p:txBody>
      </p:sp>
      <p:sp>
        <p:nvSpPr>
          <p:cNvPr id="212" name="CustomShape 2"/>
          <p:cNvSpPr/>
          <p:nvPr/>
        </p:nvSpPr>
        <p:spPr>
          <a:xfrm>
            <a:off x="4444560" y="-212400"/>
            <a:ext cx="254160" cy="425520"/>
          </a:xfrm>
          <a:prstGeom prst="rect">
            <a:avLst/>
          </a:prstGeom>
          <a:noFill/>
          <a:ln w="9360">
            <a:noFill/>
          </a:ln>
        </p:spPr>
        <p:style>
          <a:lnRef idx="0"/>
          <a:fillRef idx="0"/>
          <a:effectRef idx="0"/>
          <a:fontRef idx="minor"/>
        </p:style>
        <p:txBody>
          <a:bodyPr wrap="none" lIns="90000" rIns="90000" tIns="45000" bIns="45000" anchor="ctr"/>
          <a:p>
            <a:pPr>
              <a:lnSpc>
                <a:spcPct val="100000"/>
              </a:lnSpc>
            </a:pPr>
            <a:br/>
            <a:r>
              <a:rPr b="0" lang="en-US" sz="1800" spc="-1" strike="noStrike">
                <a:solidFill>
                  <a:srgbClr val="000000"/>
                </a:solidFill>
                <a:latin typeface="Calibri"/>
              </a:rPr>
              <a:t> </a:t>
            </a:r>
            <a:endParaRPr b="0" lang="en-US" sz="1800" spc="-1" strike="noStrike">
              <a:latin typeface="Arial"/>
            </a:endParaRPr>
          </a:p>
        </p:txBody>
      </p:sp>
      <p:pic>
        <p:nvPicPr>
          <p:cNvPr id="213" name="Picture 8" descr=""/>
          <p:cNvPicPr/>
          <p:nvPr/>
        </p:nvPicPr>
        <p:blipFill>
          <a:blip r:embed="rId1"/>
          <a:stretch/>
        </p:blipFill>
        <p:spPr>
          <a:xfrm>
            <a:off x="0" y="0"/>
            <a:ext cx="9143640" cy="6857640"/>
          </a:xfrm>
          <a:prstGeom prst="rect">
            <a:avLst/>
          </a:prstGeom>
          <a:ln w="9360">
            <a:noFill/>
          </a:ln>
        </p:spPr>
      </p:pic>
      <p:sp>
        <p:nvSpPr>
          <p:cNvPr id="214" name="CustomShape 3"/>
          <p:cNvSpPr/>
          <p:nvPr/>
        </p:nvSpPr>
        <p:spPr>
          <a:xfrm>
            <a:off x="1219320" y="5382000"/>
            <a:ext cx="7695720" cy="1309320"/>
          </a:xfrm>
          <a:prstGeom prst="rect">
            <a:avLst/>
          </a:prstGeom>
          <a:noFill/>
          <a:ln w="9360">
            <a:noFill/>
          </a:ln>
        </p:spPr>
        <p:style>
          <a:lnRef idx="0"/>
          <a:fillRef idx="0"/>
          <a:effectRef idx="0"/>
          <a:fontRef idx="minor"/>
        </p:style>
        <p:txBody>
          <a:bodyPr lIns="90000" rIns="90000" tIns="45000" bIns="45000"/>
          <a:p>
            <a:pPr algn="r">
              <a:lnSpc>
                <a:spcPct val="100000"/>
              </a:lnSpc>
            </a:pPr>
            <a:r>
              <a:rPr b="1" lang="en-US" sz="4000" spc="-1" strike="noStrike">
                <a:solidFill>
                  <a:srgbClr val="ffffff"/>
                </a:solidFill>
                <a:latin typeface="Times New Roman"/>
              </a:rPr>
              <a:t>Dawn of Satellite </a:t>
            </a:r>
            <a:endParaRPr b="0" lang="en-US" sz="4000" spc="-1" strike="noStrike">
              <a:latin typeface="Arial"/>
            </a:endParaRPr>
          </a:p>
          <a:p>
            <a:pPr algn="r">
              <a:lnSpc>
                <a:spcPct val="100000"/>
              </a:lnSpc>
            </a:pPr>
            <a:r>
              <a:rPr b="1" lang="en-US" sz="4000" spc="-1" strike="noStrike">
                <a:solidFill>
                  <a:srgbClr val="ffffff"/>
                </a:solidFill>
                <a:latin typeface="Times New Roman"/>
              </a:rPr>
              <a:t>Lidar in Oceanography</a:t>
            </a:r>
            <a:endParaRPr b="0" lang="en-US" sz="4000" spc="-1" strike="noStrike">
              <a:latin typeface="Arial"/>
            </a:endParaRPr>
          </a:p>
        </p:txBody>
      </p:sp>
    </p:spTree>
  </p:cSld>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5" name="Picture 2" descr=""/>
          <p:cNvPicPr/>
          <p:nvPr/>
        </p:nvPicPr>
        <p:blipFill>
          <a:blip r:embed="rId1"/>
          <a:srcRect l="0" t="0" r="0" b="54358"/>
          <a:stretch/>
        </p:blipFill>
        <p:spPr>
          <a:xfrm>
            <a:off x="76320" y="3809880"/>
            <a:ext cx="8975880" cy="2221920"/>
          </a:xfrm>
          <a:prstGeom prst="rect">
            <a:avLst/>
          </a:prstGeom>
          <a:ln>
            <a:noFill/>
          </a:ln>
        </p:spPr>
      </p:pic>
      <p:sp>
        <p:nvSpPr>
          <p:cNvPr id="286" name="CustomShape 1"/>
          <p:cNvSpPr/>
          <p:nvPr/>
        </p:nvSpPr>
        <p:spPr>
          <a:xfrm>
            <a:off x="457200" y="76320"/>
            <a:ext cx="8229240" cy="609120"/>
          </a:xfrm>
          <a:prstGeom prst="rect">
            <a:avLst/>
          </a:prstGeom>
          <a:noFill/>
          <a:ln w="9360">
            <a:noFill/>
          </a:ln>
        </p:spPr>
        <p:style>
          <a:lnRef idx="0"/>
          <a:fillRef idx="0"/>
          <a:effectRef idx="0"/>
          <a:fontRef idx="minor"/>
        </p:style>
        <p:txBody>
          <a:bodyPr lIns="0" rIns="0" tIns="0" bIns="0" anchor="ctr"/>
          <a:p>
            <a:pPr algn="ctr">
              <a:lnSpc>
                <a:spcPct val="100000"/>
              </a:lnSpc>
            </a:pPr>
            <a:r>
              <a:rPr b="1" lang="en-US" sz="3200" spc="-1" strike="noStrike">
                <a:solidFill>
                  <a:srgbClr val="000000"/>
                </a:solidFill>
                <a:latin typeface="Times New Roman"/>
              </a:rPr>
              <a:t>Airborne LiDAR profiling – Jim Churnside</a:t>
            </a:r>
            <a:endParaRPr b="0" lang="en-US" sz="3200" spc="-1" strike="noStrike">
              <a:latin typeface="Arial"/>
            </a:endParaRPr>
          </a:p>
        </p:txBody>
      </p:sp>
      <p:sp>
        <p:nvSpPr>
          <p:cNvPr id="287" name="CustomShape 2"/>
          <p:cNvSpPr/>
          <p:nvPr/>
        </p:nvSpPr>
        <p:spPr>
          <a:xfrm>
            <a:off x="0" y="950760"/>
            <a:ext cx="9143640" cy="2833200"/>
          </a:xfrm>
          <a:prstGeom prst="rect">
            <a:avLst/>
          </a:prstGeom>
          <a:noFill/>
          <a:ln>
            <a:noFill/>
          </a:ln>
        </p:spPr>
        <p:style>
          <a:lnRef idx="0"/>
          <a:fillRef idx="0"/>
          <a:effectRef idx="0"/>
          <a:fontRef idx="minor"/>
        </p:style>
        <p:txBody>
          <a:bodyPr lIns="90000" rIns="90000" tIns="45000" bIns="45000"/>
          <a:p>
            <a:pPr marL="285840" indent="-285480">
              <a:lnSpc>
                <a:spcPct val="100000"/>
              </a:lnSpc>
              <a:spcAft>
                <a:spcPts val="1199"/>
              </a:spcAft>
              <a:buClr>
                <a:srgbClr val="000000"/>
              </a:buClr>
              <a:buFont typeface="Arial"/>
              <a:buChar char="•"/>
            </a:pPr>
            <a:r>
              <a:rPr b="0" lang="en-US" sz="2000" spc="-1" strike="noStrike">
                <a:solidFill>
                  <a:srgbClr val="000000"/>
                </a:solidFill>
                <a:latin typeface="Times New Roman"/>
              </a:rPr>
              <a:t> </a:t>
            </a:r>
            <a:r>
              <a:rPr b="0" lang="en-US" sz="2000" spc="-1" strike="noStrike">
                <a:solidFill>
                  <a:srgbClr val="0033cc"/>
                </a:solidFill>
                <a:latin typeface="Times New Roman"/>
              </a:rPr>
              <a:t>Churnside et al. 1991, 2001, 2003</a:t>
            </a:r>
            <a:r>
              <a:rPr b="0" lang="en-US" sz="2000" spc="-1" strike="noStrike">
                <a:solidFill>
                  <a:srgbClr val="000000"/>
                </a:solidFill>
                <a:latin typeface="Times New Roman"/>
              </a:rPr>
              <a:t>: Detect/quantify fish schools </a:t>
            </a:r>
            <a:endParaRPr b="0" lang="en-US" sz="2000" spc="-1" strike="noStrike">
              <a:latin typeface="Arial"/>
            </a:endParaRPr>
          </a:p>
          <a:p>
            <a:pPr marL="285840" indent="-285480">
              <a:lnSpc>
                <a:spcPct val="100000"/>
              </a:lnSpc>
              <a:spcAft>
                <a:spcPts val="1199"/>
              </a:spcAft>
              <a:buClr>
                <a:srgbClr val="000000"/>
              </a:buClr>
              <a:buFont typeface="Arial"/>
              <a:buChar char="•"/>
            </a:pPr>
            <a:r>
              <a:rPr b="0" lang="en-US" sz="2000" spc="-1" strike="noStrike">
                <a:solidFill>
                  <a:srgbClr val="000000"/>
                </a:solidFill>
                <a:latin typeface="Times New Roman"/>
              </a:rPr>
              <a:t> </a:t>
            </a:r>
            <a:r>
              <a:rPr b="0" lang="en-US" sz="2000" spc="-1" strike="noStrike">
                <a:solidFill>
                  <a:srgbClr val="0033cc"/>
                </a:solidFill>
                <a:latin typeface="Times New Roman"/>
              </a:rPr>
              <a:t>Churnside &amp; Ostrovsky 2005, Churnside &amp; Donaghay 2009</a:t>
            </a:r>
            <a:r>
              <a:rPr b="0" lang="en-US" sz="2000" spc="-1" strike="noStrike">
                <a:solidFill>
                  <a:srgbClr val="000000"/>
                </a:solidFill>
                <a:latin typeface="Times New Roman"/>
              </a:rPr>
              <a:t>:  Detect plankton layers</a:t>
            </a:r>
            <a:endParaRPr b="0" lang="en-US" sz="2000" spc="-1" strike="noStrike">
              <a:latin typeface="Arial"/>
            </a:endParaRPr>
          </a:p>
          <a:p>
            <a:pPr marL="285840" indent="-285480">
              <a:lnSpc>
                <a:spcPct val="100000"/>
              </a:lnSpc>
              <a:buClr>
                <a:srgbClr val="000000"/>
              </a:buClr>
              <a:buFont typeface="Arial"/>
              <a:buChar char="•"/>
            </a:pPr>
            <a:r>
              <a:rPr b="0" lang="en-US" sz="2000" spc="-1" strike="noStrike">
                <a:solidFill>
                  <a:srgbClr val="000000"/>
                </a:solidFill>
                <a:latin typeface="Times New Roman"/>
              </a:rPr>
              <a:t> </a:t>
            </a:r>
            <a:r>
              <a:rPr b="0" lang="en-US" sz="2000" spc="-1" strike="noStrike">
                <a:solidFill>
                  <a:srgbClr val="0033cc"/>
                </a:solidFill>
                <a:latin typeface="Times New Roman"/>
              </a:rPr>
              <a:t>Churnside et al. 2014, Churnside &amp; Marchbanks 2015</a:t>
            </a:r>
            <a:r>
              <a:rPr b="0" lang="en-US" sz="2000" spc="-1" strike="noStrike">
                <a:solidFill>
                  <a:srgbClr val="000000"/>
                </a:solidFill>
                <a:latin typeface="Times New Roman"/>
              </a:rPr>
              <a:t>: bio-optical modeling to </a:t>
            </a:r>
            <a:endParaRPr b="0" lang="en-US" sz="2000" spc="-1" strike="noStrike">
              <a:latin typeface="Arial"/>
            </a:endParaRPr>
          </a:p>
          <a:p>
            <a:pPr>
              <a:lnSpc>
                <a:spcPct val="100000"/>
              </a:lnSpc>
              <a:spcAft>
                <a:spcPts val="1199"/>
              </a:spcAft>
            </a:pPr>
            <a:r>
              <a:rPr b="0" lang="en-US" sz="2000" spc="-1" strike="noStrike">
                <a:solidFill>
                  <a:srgbClr val="000000"/>
                </a:solidFill>
                <a:latin typeface="Times New Roman"/>
              </a:rPr>
              <a:t>           </a:t>
            </a:r>
            <a:r>
              <a:rPr b="0" lang="en-US" sz="2000" spc="-1" strike="noStrike">
                <a:solidFill>
                  <a:srgbClr val="000000"/>
                </a:solidFill>
                <a:latin typeface="Times New Roman"/>
              </a:rPr>
              <a:t>separate attenuation and backscatter</a:t>
            </a:r>
            <a:endParaRPr b="0" lang="en-US" sz="2000" spc="-1" strike="noStrike">
              <a:latin typeface="Arial"/>
            </a:endParaRPr>
          </a:p>
          <a:p>
            <a:pPr marL="285840" indent="-285480">
              <a:lnSpc>
                <a:spcPct val="100000"/>
              </a:lnSpc>
              <a:spcAft>
                <a:spcPts val="1199"/>
              </a:spcAft>
              <a:buClr>
                <a:srgbClr val="000000"/>
              </a:buClr>
              <a:buFont typeface="Arial"/>
              <a:buChar char="•"/>
            </a:pPr>
            <a:r>
              <a:rPr b="0" lang="en-US" sz="2000" spc="-1" strike="noStrike">
                <a:solidFill>
                  <a:srgbClr val="000000"/>
                </a:solidFill>
                <a:latin typeface="Times New Roman"/>
              </a:rPr>
              <a:t> </a:t>
            </a:r>
            <a:r>
              <a:rPr b="0" lang="en-US" sz="2000" spc="-1" strike="noStrike">
                <a:solidFill>
                  <a:srgbClr val="0033cc"/>
                </a:solidFill>
                <a:latin typeface="Times New Roman"/>
              </a:rPr>
              <a:t>Churnside 2015</a:t>
            </a:r>
            <a:r>
              <a:rPr b="0" lang="en-US" sz="2000" spc="-1" strike="noStrike">
                <a:solidFill>
                  <a:srgbClr val="000000"/>
                </a:solidFill>
                <a:latin typeface="Times New Roman"/>
              </a:rPr>
              <a:t>: attenuation, backscatter, &amp; chlorophyll</a:t>
            </a:r>
            <a:endParaRPr b="0" lang="en-US" sz="2000" spc="-1" strike="noStrike">
              <a:latin typeface="Arial"/>
            </a:endParaRPr>
          </a:p>
          <a:p>
            <a:pPr marL="285840" indent="-285480">
              <a:lnSpc>
                <a:spcPct val="100000"/>
              </a:lnSpc>
              <a:spcAft>
                <a:spcPts val="1199"/>
              </a:spcAft>
              <a:buClr>
                <a:srgbClr val="000000"/>
              </a:buClr>
              <a:buFont typeface="Arial"/>
              <a:buChar char="•"/>
            </a:pPr>
            <a:r>
              <a:rPr b="0" lang="en-US" sz="2000" spc="-1" strike="noStrike">
                <a:solidFill>
                  <a:srgbClr val="000000"/>
                </a:solidFill>
                <a:latin typeface="Times New Roman"/>
              </a:rPr>
              <a:t> </a:t>
            </a:r>
            <a:r>
              <a:rPr b="0" lang="en-US" sz="2000" spc="-1" strike="noStrike">
                <a:solidFill>
                  <a:srgbClr val="0033cc"/>
                </a:solidFill>
                <a:latin typeface="Times New Roman"/>
              </a:rPr>
              <a:t>Churnside 2016</a:t>
            </a:r>
            <a:r>
              <a:rPr b="0" lang="en-US" sz="2000" spc="-1" strike="noStrike">
                <a:solidFill>
                  <a:srgbClr val="000000"/>
                </a:solidFill>
                <a:latin typeface="Times New Roman"/>
              </a:rPr>
              <a:t>: vertical distribution of net primary productivity</a:t>
            </a:r>
            <a:endParaRPr b="0" lang="en-US" sz="2000" spc="-1" strike="noStrike">
              <a:latin typeface="Arial"/>
            </a:endParaRPr>
          </a:p>
        </p:txBody>
      </p:sp>
      <p:pic>
        <p:nvPicPr>
          <p:cNvPr id="288" name="Picture 2" descr=""/>
          <p:cNvPicPr/>
          <p:nvPr/>
        </p:nvPicPr>
        <p:blipFill>
          <a:blip r:embed="rId2"/>
          <a:srcRect l="5295" t="45389" r="65206" b="46786"/>
          <a:stretch/>
        </p:blipFill>
        <p:spPr>
          <a:xfrm>
            <a:off x="3048120" y="6219000"/>
            <a:ext cx="4235760" cy="609120"/>
          </a:xfrm>
          <a:prstGeom prst="rect">
            <a:avLst/>
          </a:prstGeom>
          <a:ln>
            <a:noFill/>
          </a:ln>
        </p:spPr>
      </p:pic>
    </p:spTree>
  </p:cSld>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9" name="CustomShape 1"/>
          <p:cNvSpPr/>
          <p:nvPr/>
        </p:nvSpPr>
        <p:spPr>
          <a:xfrm>
            <a:off x="419040" y="2590920"/>
            <a:ext cx="8305560" cy="913320"/>
          </a:xfrm>
          <a:prstGeom prst="rect">
            <a:avLst/>
          </a:prstGeom>
          <a:noFill/>
          <a:ln>
            <a:noFill/>
          </a:ln>
        </p:spPr>
        <p:style>
          <a:lnRef idx="0"/>
          <a:fillRef idx="0"/>
          <a:effectRef idx="0"/>
          <a:fontRef idx="minor"/>
        </p:style>
        <p:txBody>
          <a:bodyPr lIns="90000" rIns="90000" tIns="45000" bIns="45000"/>
          <a:p>
            <a:pPr algn="ctr">
              <a:lnSpc>
                <a:spcPct val="100000"/>
              </a:lnSpc>
            </a:pPr>
            <a:r>
              <a:rPr b="1" lang="en-US" sz="5400" spc="-1" strike="noStrike">
                <a:solidFill>
                  <a:srgbClr val="000000"/>
                </a:solidFill>
                <a:latin typeface="Times New Roman"/>
              </a:rPr>
              <a:t>…</a:t>
            </a:r>
            <a:r>
              <a:rPr b="1" lang="en-US" sz="5400" spc="-1" strike="noStrike">
                <a:solidFill>
                  <a:srgbClr val="000000"/>
                </a:solidFill>
                <a:latin typeface="Times New Roman"/>
              </a:rPr>
              <a:t>can we do it from space? </a:t>
            </a:r>
            <a:endParaRPr b="0" lang="en-US" sz="5400" spc="-1" strike="noStrike">
              <a:latin typeface="Arial"/>
            </a:endParaRPr>
          </a:p>
        </p:txBody>
      </p:sp>
    </p:spTree>
  </p:cSld>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0" name="Picture 2" descr=""/>
          <p:cNvPicPr/>
          <p:nvPr/>
        </p:nvPicPr>
        <p:blipFill>
          <a:blip r:embed="rId1"/>
          <a:srcRect l="0" t="0" r="9930" b="0"/>
          <a:stretch/>
        </p:blipFill>
        <p:spPr>
          <a:xfrm>
            <a:off x="0" y="0"/>
            <a:ext cx="9143640" cy="6857640"/>
          </a:xfrm>
          <a:prstGeom prst="rect">
            <a:avLst/>
          </a:prstGeom>
          <a:ln>
            <a:noFill/>
          </a:ln>
        </p:spPr>
      </p:pic>
      <p:sp>
        <p:nvSpPr>
          <p:cNvPr id="291" name="CustomShape 1"/>
          <p:cNvSpPr/>
          <p:nvPr/>
        </p:nvSpPr>
        <p:spPr>
          <a:xfrm>
            <a:off x="4444560" y="-212400"/>
            <a:ext cx="254160" cy="425520"/>
          </a:xfrm>
          <a:prstGeom prst="rect">
            <a:avLst/>
          </a:prstGeom>
          <a:noFill/>
          <a:ln w="9360">
            <a:noFill/>
          </a:ln>
        </p:spPr>
        <p:style>
          <a:lnRef idx="0"/>
          <a:fillRef idx="0"/>
          <a:effectRef idx="0"/>
          <a:fontRef idx="minor"/>
        </p:style>
        <p:txBody>
          <a:bodyPr wrap="none" lIns="90000" rIns="90000" tIns="45000" bIns="45000" anchor="ctr"/>
          <a:p>
            <a:pPr>
              <a:lnSpc>
                <a:spcPct val="100000"/>
              </a:lnSpc>
            </a:pPr>
            <a:br/>
            <a:r>
              <a:rPr b="0" lang="en-US" sz="1800" spc="-1" strike="noStrike">
                <a:solidFill>
                  <a:srgbClr val="000000"/>
                </a:solidFill>
                <a:latin typeface="Calibri"/>
              </a:rPr>
              <a:t> </a:t>
            </a:r>
            <a:endParaRPr b="0" lang="en-US" sz="1800" spc="-1" strike="noStrike">
              <a:latin typeface="Arial"/>
            </a:endParaRPr>
          </a:p>
        </p:txBody>
      </p:sp>
      <p:sp>
        <p:nvSpPr>
          <p:cNvPr id="292" name="CustomShape 2"/>
          <p:cNvSpPr/>
          <p:nvPr/>
        </p:nvSpPr>
        <p:spPr>
          <a:xfrm>
            <a:off x="4444560" y="-212400"/>
            <a:ext cx="254160" cy="425520"/>
          </a:xfrm>
          <a:prstGeom prst="rect">
            <a:avLst/>
          </a:prstGeom>
          <a:noFill/>
          <a:ln w="9360">
            <a:noFill/>
          </a:ln>
        </p:spPr>
        <p:style>
          <a:lnRef idx="0"/>
          <a:fillRef idx="0"/>
          <a:effectRef idx="0"/>
          <a:fontRef idx="minor"/>
        </p:style>
        <p:txBody>
          <a:bodyPr wrap="none" lIns="90000" rIns="90000" tIns="45000" bIns="45000" anchor="ctr"/>
          <a:p>
            <a:pPr>
              <a:lnSpc>
                <a:spcPct val="100000"/>
              </a:lnSpc>
            </a:pPr>
            <a:br/>
            <a:r>
              <a:rPr b="0" lang="en-US" sz="1800" spc="-1" strike="noStrike">
                <a:solidFill>
                  <a:srgbClr val="000000"/>
                </a:solidFill>
                <a:latin typeface="Calibri"/>
              </a:rPr>
              <a:t> </a:t>
            </a:r>
            <a:endParaRPr b="0" lang="en-US" sz="1800" spc="-1" strike="noStrike">
              <a:latin typeface="Arial"/>
            </a:endParaRPr>
          </a:p>
        </p:txBody>
      </p:sp>
      <p:sp>
        <p:nvSpPr>
          <p:cNvPr id="293" name="CustomShape 3"/>
          <p:cNvSpPr/>
          <p:nvPr/>
        </p:nvSpPr>
        <p:spPr>
          <a:xfrm>
            <a:off x="152280" y="152280"/>
            <a:ext cx="4952520" cy="821520"/>
          </a:xfrm>
          <a:prstGeom prst="rect">
            <a:avLst/>
          </a:prstGeom>
          <a:noFill/>
          <a:ln w="9360">
            <a:noFill/>
          </a:ln>
        </p:spPr>
        <p:style>
          <a:lnRef idx="0"/>
          <a:fillRef idx="0"/>
          <a:effectRef idx="0"/>
          <a:fontRef idx="minor"/>
        </p:style>
        <p:txBody>
          <a:bodyPr lIns="90000" rIns="90000" tIns="45000" bIns="45000"/>
          <a:p>
            <a:pPr>
              <a:lnSpc>
                <a:spcPct val="100000"/>
              </a:lnSpc>
            </a:pPr>
            <a:r>
              <a:rPr b="1" lang="en-US" sz="4800" spc="-1" strike="noStrike">
                <a:solidFill>
                  <a:srgbClr val="ffffff"/>
                </a:solidFill>
                <a:latin typeface="Times New Roman"/>
              </a:rPr>
              <a:t>Going to Space</a:t>
            </a:r>
            <a:endParaRPr b="0" lang="en-US" sz="4800" spc="-1" strike="noStrike">
              <a:latin typeface="Arial"/>
            </a:endParaRPr>
          </a:p>
        </p:txBody>
      </p:sp>
    </p:spTree>
  </p:cSld>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294" name="Group 1"/>
          <p:cNvGrpSpPr/>
          <p:nvPr/>
        </p:nvGrpSpPr>
        <p:grpSpPr>
          <a:xfrm>
            <a:off x="190440" y="99360"/>
            <a:ext cx="2666520" cy="2437920"/>
            <a:chOff x="190440" y="99360"/>
            <a:chExt cx="2666520" cy="2437920"/>
          </a:xfrm>
        </p:grpSpPr>
        <p:pic>
          <p:nvPicPr>
            <p:cNvPr id="295" name="Picture 3" descr=""/>
            <p:cNvPicPr/>
            <p:nvPr/>
          </p:nvPicPr>
          <p:blipFill>
            <a:blip r:embed="rId1"/>
            <a:stretch/>
          </p:blipFill>
          <p:spPr>
            <a:xfrm>
              <a:off x="190440" y="99360"/>
              <a:ext cx="2666520" cy="2437920"/>
            </a:xfrm>
            <a:prstGeom prst="rect">
              <a:avLst/>
            </a:prstGeom>
            <a:ln w="9360">
              <a:noFill/>
            </a:ln>
          </p:spPr>
        </p:pic>
        <p:sp>
          <p:nvSpPr>
            <p:cNvPr id="296" name="CustomShape 2"/>
            <p:cNvSpPr/>
            <p:nvPr/>
          </p:nvSpPr>
          <p:spPr>
            <a:xfrm>
              <a:off x="190440" y="99360"/>
              <a:ext cx="2666520" cy="2437920"/>
            </a:xfrm>
            <a:prstGeom prst="rect">
              <a:avLst/>
            </a:prstGeom>
            <a:noFill/>
            <a:ln w="9360">
              <a:solidFill>
                <a:schemeClr val="tx1"/>
              </a:solidFill>
              <a:miter/>
            </a:ln>
          </p:spPr>
          <p:style>
            <a:lnRef idx="0"/>
            <a:fillRef idx="0"/>
            <a:effectRef idx="0"/>
            <a:fontRef idx="minor"/>
          </p:style>
        </p:sp>
      </p:grpSp>
      <p:sp>
        <p:nvSpPr>
          <p:cNvPr id="297" name="CustomShape 3"/>
          <p:cNvSpPr/>
          <p:nvPr/>
        </p:nvSpPr>
        <p:spPr>
          <a:xfrm>
            <a:off x="115560" y="2683080"/>
            <a:ext cx="5463720" cy="2659320"/>
          </a:xfrm>
          <a:prstGeom prst="rect">
            <a:avLst/>
          </a:prstGeom>
          <a:noFill/>
          <a:ln w="9360">
            <a:noFill/>
          </a:ln>
        </p:spPr>
        <p:style>
          <a:lnRef idx="0"/>
          <a:fillRef idx="0"/>
          <a:effectRef idx="0"/>
          <a:fontRef idx="minor"/>
        </p:style>
        <p:txBody>
          <a:bodyPr lIns="90000" rIns="90000" tIns="45000" bIns="45000"/>
          <a:p>
            <a:pPr marL="285840" indent="-285480">
              <a:lnSpc>
                <a:spcPct val="100000"/>
              </a:lnSpc>
              <a:buClr>
                <a:srgbClr val="000000"/>
              </a:buClr>
              <a:buFont typeface="Arial"/>
              <a:buChar char="•"/>
            </a:pPr>
            <a:r>
              <a:rPr b="0" lang="en-US" sz="2000" spc="-1" strike="noStrike">
                <a:solidFill>
                  <a:srgbClr val="000000"/>
                </a:solidFill>
                <a:latin typeface="Times New Roman"/>
              </a:rPr>
              <a:t>Discovery Space Shuttle in September 1994 </a:t>
            </a:r>
            <a:endParaRPr b="0" lang="en-US" sz="2000" spc="-1" strike="noStrike">
              <a:latin typeface="Arial"/>
            </a:endParaRPr>
          </a:p>
          <a:p>
            <a:pPr marL="285840" indent="-285480">
              <a:lnSpc>
                <a:spcPct val="100000"/>
              </a:lnSpc>
              <a:buClr>
                <a:srgbClr val="000000"/>
              </a:buClr>
              <a:buFont typeface="Arial"/>
              <a:buChar char="•"/>
            </a:pPr>
            <a:r>
              <a:rPr b="0" lang="en-US" sz="2000" spc="-1" strike="noStrike">
                <a:solidFill>
                  <a:srgbClr val="000000"/>
                </a:solidFill>
                <a:latin typeface="Times New Roman"/>
              </a:rPr>
              <a:t>3-wavelength Nd-Yg lidar </a:t>
            </a:r>
            <a:endParaRPr b="0" lang="en-US" sz="2000" spc="-1" strike="noStrike">
              <a:latin typeface="Arial"/>
            </a:endParaRPr>
          </a:p>
          <a:p>
            <a:pPr marL="285840" indent="-285480">
              <a:lnSpc>
                <a:spcPct val="100000"/>
              </a:lnSpc>
              <a:buClr>
                <a:srgbClr val="000000"/>
              </a:buClr>
              <a:buFont typeface="Arial"/>
              <a:buChar char="•"/>
            </a:pPr>
            <a:r>
              <a:rPr b="0" lang="en-US" sz="2000" spc="-1" strike="noStrike">
                <a:solidFill>
                  <a:srgbClr val="000000"/>
                </a:solidFill>
                <a:latin typeface="Times New Roman"/>
              </a:rPr>
              <a:t>1064 = 486 mJ; 532 = 460 mJ; 355 = 196 mJ</a:t>
            </a:r>
            <a:endParaRPr b="0" lang="en-US" sz="2000" spc="-1" strike="noStrike">
              <a:latin typeface="Arial"/>
            </a:endParaRPr>
          </a:p>
          <a:p>
            <a:pPr marL="285840" indent="-285480">
              <a:lnSpc>
                <a:spcPct val="100000"/>
              </a:lnSpc>
              <a:buClr>
                <a:srgbClr val="000000"/>
              </a:buClr>
              <a:buFont typeface="Arial"/>
              <a:buChar char="•"/>
            </a:pPr>
            <a:r>
              <a:rPr b="0" lang="en-US" sz="2000" spc="-1" strike="noStrike">
                <a:solidFill>
                  <a:srgbClr val="000000"/>
                </a:solidFill>
                <a:latin typeface="Times New Roman"/>
              </a:rPr>
              <a:t>Multi-angle (+/-30</a:t>
            </a:r>
            <a:r>
              <a:rPr b="0" lang="en-US" sz="2000" spc="-1" strike="noStrike" baseline="30000">
                <a:solidFill>
                  <a:srgbClr val="000000"/>
                </a:solidFill>
                <a:latin typeface="Times New Roman"/>
              </a:rPr>
              <a:t>0</a:t>
            </a:r>
            <a:r>
              <a:rPr b="0" lang="en-US" sz="2000" spc="-1" strike="noStrike">
                <a:solidFill>
                  <a:srgbClr val="000000"/>
                </a:solidFill>
                <a:latin typeface="Times New Roman"/>
              </a:rPr>
              <a:t>) maneuvers over Lake Superior and Gulf of California</a:t>
            </a:r>
            <a:endParaRPr b="0" lang="en-US" sz="2000" spc="-1" strike="noStrike">
              <a:latin typeface="Arial"/>
            </a:endParaRPr>
          </a:p>
        </p:txBody>
      </p:sp>
      <p:sp>
        <p:nvSpPr>
          <p:cNvPr id="298" name="CustomShape 4"/>
          <p:cNvSpPr/>
          <p:nvPr/>
        </p:nvSpPr>
        <p:spPr>
          <a:xfrm>
            <a:off x="2590920" y="99360"/>
            <a:ext cx="6400440" cy="1142640"/>
          </a:xfrm>
          <a:prstGeom prst="rect">
            <a:avLst/>
          </a:prstGeom>
          <a:noFill/>
          <a:ln w="9360">
            <a:noFill/>
          </a:ln>
        </p:spPr>
        <p:style>
          <a:lnRef idx="0"/>
          <a:fillRef idx="0"/>
          <a:effectRef idx="0"/>
          <a:fontRef idx="minor"/>
        </p:style>
        <p:txBody>
          <a:bodyPr lIns="90000" rIns="90000" tIns="45000" bIns="45000"/>
          <a:p>
            <a:pPr marL="343080">
              <a:lnSpc>
                <a:spcPct val="100000"/>
              </a:lnSpc>
            </a:pPr>
            <a:r>
              <a:rPr b="1" lang="en-US" sz="3200" spc="-1" strike="noStrike">
                <a:solidFill>
                  <a:srgbClr val="000000"/>
                </a:solidFill>
                <a:latin typeface="Times New Roman"/>
              </a:rPr>
              <a:t>Lidar In-space Technology Experiment (LITE)</a:t>
            </a:r>
            <a:endParaRPr b="0" lang="en-US" sz="3200" spc="-1" strike="noStrike">
              <a:latin typeface="Arial"/>
            </a:endParaRPr>
          </a:p>
        </p:txBody>
      </p:sp>
      <p:grpSp>
        <p:nvGrpSpPr>
          <p:cNvPr id="299" name="Group 5"/>
          <p:cNvGrpSpPr/>
          <p:nvPr/>
        </p:nvGrpSpPr>
        <p:grpSpPr>
          <a:xfrm>
            <a:off x="524160" y="4495680"/>
            <a:ext cx="3438000" cy="1900800"/>
            <a:chOff x="524160" y="4495680"/>
            <a:chExt cx="3438000" cy="1900800"/>
          </a:xfrm>
        </p:grpSpPr>
        <p:sp>
          <p:nvSpPr>
            <p:cNvPr id="300" name="CustomShape 6"/>
            <p:cNvSpPr/>
            <p:nvPr/>
          </p:nvSpPr>
          <p:spPr>
            <a:xfrm>
              <a:off x="524160" y="4533120"/>
              <a:ext cx="198360" cy="1047600"/>
            </a:xfrm>
            <a:prstGeom prst="rect">
              <a:avLst/>
            </a:prstGeom>
            <a:solidFill>
              <a:schemeClr val="bg1"/>
            </a:solidFill>
            <a:ln w="9360">
              <a:solidFill>
                <a:schemeClr val="bg1"/>
              </a:solidFill>
              <a:miter/>
            </a:ln>
          </p:spPr>
          <p:style>
            <a:lnRef idx="0"/>
            <a:fillRef idx="0"/>
            <a:effectRef idx="0"/>
            <a:fontRef idx="minor"/>
          </p:style>
        </p:sp>
        <p:sp>
          <p:nvSpPr>
            <p:cNvPr id="301" name="CustomShape 7"/>
            <p:cNvSpPr/>
            <p:nvPr/>
          </p:nvSpPr>
          <p:spPr>
            <a:xfrm rot="16200000">
              <a:off x="23400" y="5148360"/>
              <a:ext cx="1590480" cy="333360"/>
            </a:xfrm>
            <a:prstGeom prst="rect">
              <a:avLst/>
            </a:prstGeom>
            <a:noFill/>
            <a:ln w="9360">
              <a:noFill/>
            </a:ln>
          </p:spPr>
          <p:style>
            <a:lnRef idx="0"/>
            <a:fillRef idx="0"/>
            <a:effectRef idx="0"/>
            <a:fontRef idx="minor"/>
          </p:style>
          <p:txBody>
            <a:bodyPr wrap="none" lIns="90000" rIns="90000" tIns="45000" bIns="45000"/>
            <a:p>
              <a:pPr>
                <a:lnSpc>
                  <a:spcPct val="100000"/>
                </a:lnSpc>
              </a:pPr>
              <a:r>
                <a:rPr b="1" lang="en-US" sz="1600" spc="-1" strike="noStrike">
                  <a:solidFill>
                    <a:srgbClr val="000000"/>
                  </a:solidFill>
                  <a:latin typeface="Times New Roman"/>
                </a:rPr>
                <a:t>Off-Nadir Angle</a:t>
              </a:r>
              <a:endParaRPr b="0" lang="en-US" sz="1600" spc="-1" strike="noStrike">
                <a:latin typeface="Arial"/>
              </a:endParaRPr>
            </a:p>
          </p:txBody>
        </p:sp>
        <p:sp>
          <p:nvSpPr>
            <p:cNvPr id="302" name="CustomShape 8"/>
            <p:cNvSpPr/>
            <p:nvPr/>
          </p:nvSpPr>
          <p:spPr>
            <a:xfrm>
              <a:off x="1055160" y="5907960"/>
              <a:ext cx="286200" cy="272880"/>
            </a:xfrm>
            <a:prstGeom prst="rect">
              <a:avLst/>
            </a:prstGeom>
            <a:noFill/>
            <a:ln w="9360">
              <a:noFill/>
            </a:ln>
          </p:spPr>
          <p:style>
            <a:lnRef idx="0"/>
            <a:fillRef idx="0"/>
            <a:effectRef idx="0"/>
            <a:fontRef idx="minor"/>
          </p:style>
          <p:txBody>
            <a:bodyPr wrap="none" lIns="90000" rIns="90000" tIns="45000" bIns="45000"/>
            <a:p>
              <a:pPr>
                <a:lnSpc>
                  <a:spcPct val="100000"/>
                </a:lnSpc>
              </a:pPr>
              <a:r>
                <a:rPr b="1" lang="en-US" sz="1200" spc="-1" strike="noStrike">
                  <a:solidFill>
                    <a:srgbClr val="000000"/>
                  </a:solidFill>
                  <a:latin typeface="Calibri"/>
                </a:rPr>
                <a:t>0</a:t>
              </a:r>
              <a:endParaRPr b="0" lang="en-US" sz="1200" spc="-1" strike="noStrike">
                <a:latin typeface="Arial"/>
              </a:endParaRPr>
            </a:p>
          </p:txBody>
        </p:sp>
        <p:sp>
          <p:nvSpPr>
            <p:cNvPr id="303" name="CustomShape 9"/>
            <p:cNvSpPr/>
            <p:nvPr/>
          </p:nvSpPr>
          <p:spPr>
            <a:xfrm>
              <a:off x="964800" y="4495680"/>
              <a:ext cx="393120" cy="272880"/>
            </a:xfrm>
            <a:prstGeom prst="rect">
              <a:avLst/>
            </a:prstGeom>
            <a:noFill/>
            <a:ln w="9360">
              <a:noFill/>
            </a:ln>
          </p:spPr>
          <p:style>
            <a:lnRef idx="0"/>
            <a:fillRef idx="0"/>
            <a:effectRef idx="0"/>
            <a:fontRef idx="minor"/>
          </p:style>
          <p:txBody>
            <a:bodyPr wrap="none" lIns="90000" rIns="90000" tIns="45000" bIns="45000"/>
            <a:p>
              <a:pPr>
                <a:lnSpc>
                  <a:spcPct val="100000"/>
                </a:lnSpc>
              </a:pPr>
              <a:r>
                <a:rPr b="1" lang="en-US" sz="1200" spc="-1" strike="noStrike">
                  <a:solidFill>
                    <a:srgbClr val="000000"/>
                  </a:solidFill>
                  <a:latin typeface="Calibri"/>
                </a:rPr>
                <a:t>40</a:t>
              </a:r>
              <a:endParaRPr b="0" lang="en-US" sz="1200" spc="-1" strike="noStrike">
                <a:latin typeface="Arial"/>
              </a:endParaRPr>
            </a:p>
          </p:txBody>
        </p:sp>
        <p:sp>
          <p:nvSpPr>
            <p:cNvPr id="304" name="CustomShape 10"/>
            <p:cNvSpPr/>
            <p:nvPr/>
          </p:nvSpPr>
          <p:spPr>
            <a:xfrm>
              <a:off x="964800" y="5558760"/>
              <a:ext cx="393120" cy="272880"/>
            </a:xfrm>
            <a:prstGeom prst="rect">
              <a:avLst/>
            </a:prstGeom>
            <a:noFill/>
            <a:ln w="9360">
              <a:noFill/>
            </a:ln>
          </p:spPr>
          <p:style>
            <a:lnRef idx="0"/>
            <a:fillRef idx="0"/>
            <a:effectRef idx="0"/>
            <a:fontRef idx="minor"/>
          </p:style>
          <p:txBody>
            <a:bodyPr wrap="none" lIns="90000" rIns="90000" tIns="45000" bIns="45000"/>
            <a:p>
              <a:pPr>
                <a:lnSpc>
                  <a:spcPct val="100000"/>
                </a:lnSpc>
              </a:pPr>
              <a:r>
                <a:rPr b="1" lang="en-US" sz="1200" spc="-1" strike="noStrike">
                  <a:solidFill>
                    <a:srgbClr val="000000"/>
                  </a:solidFill>
                  <a:latin typeface="Calibri"/>
                </a:rPr>
                <a:t>10</a:t>
              </a:r>
              <a:endParaRPr b="0" lang="en-US" sz="1200" spc="-1" strike="noStrike">
                <a:latin typeface="Arial"/>
              </a:endParaRPr>
            </a:p>
          </p:txBody>
        </p:sp>
        <p:sp>
          <p:nvSpPr>
            <p:cNvPr id="305" name="CustomShape 11"/>
            <p:cNvSpPr/>
            <p:nvPr/>
          </p:nvSpPr>
          <p:spPr>
            <a:xfrm>
              <a:off x="1440720" y="4947480"/>
              <a:ext cx="2487960" cy="1028520"/>
            </a:xfrm>
            <a:custGeom>
              <a:avLst/>
              <a:gdLst/>
              <a:ahLst/>
              <a:rect l="l" t="t" r="r" b="b"/>
              <a:pathLst>
                <a:path w="2488407" h="1028700">
                  <a:moveTo>
                    <a:pt x="0" y="92869"/>
                  </a:moveTo>
                  <a:cubicBezTo>
                    <a:pt x="11906" y="99219"/>
                    <a:pt x="23813" y="103187"/>
                    <a:pt x="35719" y="109537"/>
                  </a:cubicBezTo>
                  <a:lnTo>
                    <a:pt x="73819" y="128587"/>
                  </a:lnTo>
                  <a:lnTo>
                    <a:pt x="152400" y="190500"/>
                  </a:lnTo>
                  <a:lnTo>
                    <a:pt x="1133475" y="978694"/>
                  </a:lnTo>
                  <a:lnTo>
                    <a:pt x="1178719" y="1004887"/>
                  </a:lnTo>
                  <a:lnTo>
                    <a:pt x="1231107" y="1023937"/>
                  </a:lnTo>
                  <a:lnTo>
                    <a:pt x="1266825" y="1028700"/>
                  </a:lnTo>
                  <a:lnTo>
                    <a:pt x="1314450" y="1009650"/>
                  </a:lnTo>
                  <a:lnTo>
                    <a:pt x="1431132" y="914400"/>
                  </a:lnTo>
                  <a:lnTo>
                    <a:pt x="1945482" y="435769"/>
                  </a:lnTo>
                  <a:lnTo>
                    <a:pt x="2126457" y="276225"/>
                  </a:lnTo>
                  <a:lnTo>
                    <a:pt x="2276475" y="157162"/>
                  </a:lnTo>
                  <a:lnTo>
                    <a:pt x="2383632" y="78581"/>
                  </a:lnTo>
                  <a:lnTo>
                    <a:pt x="2488407" y="0"/>
                  </a:lnTo>
                </a:path>
              </a:pathLst>
            </a:custGeom>
            <a:noFill/>
            <a:ln>
              <a:solidFill>
                <a:srgbClr val="0033cc"/>
              </a:solidFill>
              <a:round/>
            </a:ln>
          </p:spPr>
          <p:style>
            <a:lnRef idx="2">
              <a:schemeClr val="accent1">
                <a:shade val="50000"/>
              </a:schemeClr>
            </a:lnRef>
            <a:fillRef idx="1">
              <a:schemeClr val="accent1"/>
            </a:fillRef>
            <a:effectRef idx="0">
              <a:schemeClr val="accent1"/>
            </a:effectRef>
            <a:fontRef idx="minor"/>
          </p:style>
        </p:sp>
        <p:grpSp>
          <p:nvGrpSpPr>
            <p:cNvPr id="306" name="Group 12"/>
            <p:cNvGrpSpPr/>
            <p:nvPr/>
          </p:nvGrpSpPr>
          <p:grpSpPr>
            <a:xfrm>
              <a:off x="1326960" y="4626000"/>
              <a:ext cx="2635200" cy="1419480"/>
              <a:chOff x="1326960" y="4626000"/>
              <a:chExt cx="2635200" cy="1419480"/>
            </a:xfrm>
          </p:grpSpPr>
          <p:sp>
            <p:nvSpPr>
              <p:cNvPr id="307" name="Line 13"/>
              <p:cNvSpPr/>
              <p:nvPr/>
            </p:nvSpPr>
            <p:spPr>
              <a:xfrm>
                <a:off x="1326960" y="4626000"/>
                <a:ext cx="360" cy="1419120"/>
              </a:xfrm>
              <a:prstGeom prst="line">
                <a:avLst/>
              </a:prstGeom>
              <a:ln>
                <a:solidFill>
                  <a:schemeClr val="tx1"/>
                </a:solidFill>
                <a:round/>
              </a:ln>
            </p:spPr>
            <p:style>
              <a:lnRef idx="1">
                <a:schemeClr val="accent1"/>
              </a:lnRef>
              <a:fillRef idx="0">
                <a:schemeClr val="accent1"/>
              </a:fillRef>
              <a:effectRef idx="0">
                <a:schemeClr val="accent1"/>
              </a:effectRef>
              <a:fontRef idx="minor"/>
            </p:style>
          </p:sp>
          <p:sp>
            <p:nvSpPr>
              <p:cNvPr id="308" name="Line 14"/>
              <p:cNvSpPr/>
              <p:nvPr/>
            </p:nvSpPr>
            <p:spPr>
              <a:xfrm>
                <a:off x="1330200" y="6045120"/>
                <a:ext cx="2631960" cy="360"/>
              </a:xfrm>
              <a:prstGeom prst="line">
                <a:avLst/>
              </a:prstGeom>
              <a:ln>
                <a:solidFill>
                  <a:schemeClr val="tx1"/>
                </a:solidFill>
                <a:round/>
              </a:ln>
            </p:spPr>
            <p:style>
              <a:lnRef idx="1">
                <a:schemeClr val="accent1"/>
              </a:lnRef>
              <a:fillRef idx="0">
                <a:schemeClr val="accent1"/>
              </a:fillRef>
              <a:effectRef idx="0">
                <a:schemeClr val="accent1"/>
              </a:effectRef>
              <a:fontRef idx="minor"/>
            </p:style>
          </p:sp>
        </p:grpSp>
        <p:grpSp>
          <p:nvGrpSpPr>
            <p:cNvPr id="309" name="Group 15"/>
            <p:cNvGrpSpPr/>
            <p:nvPr/>
          </p:nvGrpSpPr>
          <p:grpSpPr>
            <a:xfrm>
              <a:off x="1269720" y="4628880"/>
              <a:ext cx="57240" cy="1416600"/>
              <a:chOff x="1269720" y="4628880"/>
              <a:chExt cx="57240" cy="1416600"/>
            </a:xfrm>
          </p:grpSpPr>
          <p:sp>
            <p:nvSpPr>
              <p:cNvPr id="310" name="Line 16"/>
              <p:cNvSpPr/>
              <p:nvPr/>
            </p:nvSpPr>
            <p:spPr>
              <a:xfrm>
                <a:off x="1269720" y="4977360"/>
                <a:ext cx="57240" cy="360"/>
              </a:xfrm>
              <a:prstGeom prst="line">
                <a:avLst/>
              </a:prstGeom>
              <a:ln>
                <a:solidFill>
                  <a:schemeClr val="tx1"/>
                </a:solidFill>
                <a:round/>
              </a:ln>
            </p:spPr>
            <p:style>
              <a:lnRef idx="1">
                <a:schemeClr val="accent1"/>
              </a:lnRef>
              <a:fillRef idx="0">
                <a:schemeClr val="accent1"/>
              </a:fillRef>
              <a:effectRef idx="0">
                <a:schemeClr val="accent1"/>
              </a:effectRef>
              <a:fontRef idx="minor"/>
            </p:style>
          </p:sp>
          <p:sp>
            <p:nvSpPr>
              <p:cNvPr id="311" name="Line 17"/>
              <p:cNvSpPr/>
              <p:nvPr/>
            </p:nvSpPr>
            <p:spPr>
              <a:xfrm>
                <a:off x="1269720" y="5346360"/>
                <a:ext cx="57240" cy="360"/>
              </a:xfrm>
              <a:prstGeom prst="line">
                <a:avLst/>
              </a:prstGeom>
              <a:ln>
                <a:solidFill>
                  <a:schemeClr val="tx1"/>
                </a:solidFill>
                <a:round/>
              </a:ln>
            </p:spPr>
            <p:style>
              <a:lnRef idx="1">
                <a:schemeClr val="accent1"/>
              </a:lnRef>
              <a:fillRef idx="0">
                <a:schemeClr val="accent1"/>
              </a:fillRef>
              <a:effectRef idx="0">
                <a:schemeClr val="accent1"/>
              </a:effectRef>
              <a:fontRef idx="minor"/>
            </p:style>
          </p:sp>
          <p:sp>
            <p:nvSpPr>
              <p:cNvPr id="312" name="Line 18"/>
              <p:cNvSpPr/>
              <p:nvPr/>
            </p:nvSpPr>
            <p:spPr>
              <a:xfrm>
                <a:off x="1269720" y="5695920"/>
                <a:ext cx="57240" cy="360"/>
              </a:xfrm>
              <a:prstGeom prst="line">
                <a:avLst/>
              </a:prstGeom>
              <a:ln>
                <a:solidFill>
                  <a:schemeClr val="tx1"/>
                </a:solidFill>
                <a:round/>
              </a:ln>
            </p:spPr>
            <p:style>
              <a:lnRef idx="1">
                <a:schemeClr val="accent1"/>
              </a:lnRef>
              <a:fillRef idx="0">
                <a:schemeClr val="accent1"/>
              </a:fillRef>
              <a:effectRef idx="0">
                <a:schemeClr val="accent1"/>
              </a:effectRef>
              <a:fontRef idx="minor"/>
            </p:style>
          </p:sp>
          <p:sp>
            <p:nvSpPr>
              <p:cNvPr id="313" name="Line 19"/>
              <p:cNvSpPr/>
              <p:nvPr/>
            </p:nvSpPr>
            <p:spPr>
              <a:xfrm>
                <a:off x="1269720" y="6045120"/>
                <a:ext cx="57240" cy="360"/>
              </a:xfrm>
              <a:prstGeom prst="line">
                <a:avLst/>
              </a:prstGeom>
              <a:ln>
                <a:solidFill>
                  <a:schemeClr val="tx1"/>
                </a:solidFill>
                <a:round/>
              </a:ln>
            </p:spPr>
            <p:style>
              <a:lnRef idx="1">
                <a:schemeClr val="accent1"/>
              </a:lnRef>
              <a:fillRef idx="0">
                <a:schemeClr val="accent1"/>
              </a:fillRef>
              <a:effectRef idx="0">
                <a:schemeClr val="accent1"/>
              </a:effectRef>
              <a:fontRef idx="minor"/>
            </p:style>
          </p:sp>
          <p:sp>
            <p:nvSpPr>
              <p:cNvPr id="314" name="Line 20"/>
              <p:cNvSpPr/>
              <p:nvPr/>
            </p:nvSpPr>
            <p:spPr>
              <a:xfrm>
                <a:off x="1269720" y="4628880"/>
                <a:ext cx="57240" cy="360"/>
              </a:xfrm>
              <a:prstGeom prst="line">
                <a:avLst/>
              </a:prstGeom>
              <a:ln>
                <a:solidFill>
                  <a:schemeClr val="tx1"/>
                </a:solidFill>
                <a:round/>
              </a:ln>
            </p:spPr>
            <p:style>
              <a:lnRef idx="1">
                <a:schemeClr val="accent1"/>
              </a:lnRef>
              <a:fillRef idx="0">
                <a:schemeClr val="accent1"/>
              </a:fillRef>
              <a:effectRef idx="0">
                <a:schemeClr val="accent1"/>
              </a:effectRef>
              <a:fontRef idx="minor"/>
            </p:style>
          </p:sp>
        </p:grpSp>
        <p:sp>
          <p:nvSpPr>
            <p:cNvPr id="315" name="CustomShape 21"/>
            <p:cNvSpPr/>
            <p:nvPr/>
          </p:nvSpPr>
          <p:spPr>
            <a:xfrm>
              <a:off x="964800" y="5215680"/>
              <a:ext cx="393120" cy="272880"/>
            </a:xfrm>
            <a:prstGeom prst="rect">
              <a:avLst/>
            </a:prstGeom>
            <a:noFill/>
            <a:ln w="9360">
              <a:noFill/>
            </a:ln>
          </p:spPr>
          <p:style>
            <a:lnRef idx="0"/>
            <a:fillRef idx="0"/>
            <a:effectRef idx="0"/>
            <a:fontRef idx="minor"/>
          </p:style>
          <p:txBody>
            <a:bodyPr wrap="none" lIns="90000" rIns="90000" tIns="45000" bIns="45000"/>
            <a:p>
              <a:pPr>
                <a:lnSpc>
                  <a:spcPct val="100000"/>
                </a:lnSpc>
              </a:pPr>
              <a:r>
                <a:rPr b="1" lang="en-US" sz="1200" spc="-1" strike="noStrike">
                  <a:solidFill>
                    <a:srgbClr val="000000"/>
                  </a:solidFill>
                  <a:latin typeface="Calibri"/>
                </a:rPr>
                <a:t>20</a:t>
              </a:r>
              <a:endParaRPr b="0" lang="en-US" sz="1200" spc="-1" strike="noStrike">
                <a:latin typeface="Arial"/>
              </a:endParaRPr>
            </a:p>
          </p:txBody>
        </p:sp>
        <p:sp>
          <p:nvSpPr>
            <p:cNvPr id="316" name="CustomShape 22"/>
            <p:cNvSpPr/>
            <p:nvPr/>
          </p:nvSpPr>
          <p:spPr>
            <a:xfrm>
              <a:off x="964800" y="4845240"/>
              <a:ext cx="393120" cy="272880"/>
            </a:xfrm>
            <a:prstGeom prst="rect">
              <a:avLst/>
            </a:prstGeom>
            <a:noFill/>
            <a:ln w="9360">
              <a:noFill/>
            </a:ln>
          </p:spPr>
          <p:style>
            <a:lnRef idx="0"/>
            <a:fillRef idx="0"/>
            <a:effectRef idx="0"/>
            <a:fontRef idx="minor"/>
          </p:style>
          <p:txBody>
            <a:bodyPr wrap="none" lIns="90000" rIns="90000" tIns="45000" bIns="45000"/>
            <a:p>
              <a:pPr>
                <a:lnSpc>
                  <a:spcPct val="100000"/>
                </a:lnSpc>
              </a:pPr>
              <a:r>
                <a:rPr b="1" lang="en-US" sz="1200" spc="-1" strike="noStrike">
                  <a:solidFill>
                    <a:srgbClr val="000000"/>
                  </a:solidFill>
                  <a:latin typeface="Calibri"/>
                </a:rPr>
                <a:t>30</a:t>
              </a:r>
              <a:endParaRPr b="0" lang="en-US" sz="1200" spc="-1" strike="noStrike">
                <a:latin typeface="Arial"/>
              </a:endParaRPr>
            </a:p>
          </p:txBody>
        </p:sp>
        <p:sp>
          <p:nvSpPr>
            <p:cNvPr id="317" name="CustomShape 23"/>
            <p:cNvSpPr/>
            <p:nvPr/>
          </p:nvSpPr>
          <p:spPr>
            <a:xfrm>
              <a:off x="2133720" y="6231960"/>
              <a:ext cx="1066320" cy="360"/>
            </a:xfrm>
            <a:custGeom>
              <a:avLst/>
              <a:gdLst/>
              <a:ahLst/>
              <a:rect l="l" t="t" r="r" b="b"/>
              <a:pathLst>
                <a:path w="21600" h="21600">
                  <a:moveTo>
                    <a:pt x="0" y="0"/>
                  </a:moveTo>
                  <a:lnTo>
                    <a:pt x="21600" y="21600"/>
                  </a:lnTo>
                </a:path>
              </a:pathLst>
            </a:custGeom>
            <a:noFill/>
            <a:ln>
              <a:solidFill>
                <a:schemeClr val="tx1"/>
              </a:solidFill>
              <a:round/>
              <a:tailEnd len="med" type="triangle" w="med"/>
            </a:ln>
          </p:spPr>
          <p:style>
            <a:lnRef idx="1">
              <a:schemeClr val="accent1"/>
            </a:lnRef>
            <a:fillRef idx="0">
              <a:schemeClr val="accent1"/>
            </a:fillRef>
            <a:effectRef idx="0">
              <a:schemeClr val="accent1"/>
            </a:effectRef>
            <a:fontRef idx="minor"/>
          </p:style>
        </p:sp>
        <p:sp>
          <p:nvSpPr>
            <p:cNvPr id="318" name="CustomShape 24"/>
            <p:cNvSpPr/>
            <p:nvPr/>
          </p:nvSpPr>
          <p:spPr>
            <a:xfrm>
              <a:off x="2379960" y="6062760"/>
              <a:ext cx="627480" cy="333720"/>
            </a:xfrm>
            <a:prstGeom prst="rect">
              <a:avLst/>
            </a:prstGeom>
            <a:solidFill>
              <a:schemeClr val="bg1"/>
            </a:solidFill>
            <a:ln w="9360">
              <a:noFill/>
            </a:ln>
          </p:spPr>
          <p:style>
            <a:lnRef idx="0"/>
            <a:fillRef idx="0"/>
            <a:effectRef idx="0"/>
            <a:fontRef idx="minor"/>
          </p:style>
          <p:txBody>
            <a:bodyPr wrap="none" lIns="90000" rIns="90000" tIns="45000" bIns="45000"/>
            <a:p>
              <a:pPr>
                <a:lnSpc>
                  <a:spcPct val="100000"/>
                </a:lnSpc>
              </a:pPr>
              <a:r>
                <a:rPr b="1" lang="en-US" sz="1600" spc="-1" strike="noStrike">
                  <a:solidFill>
                    <a:srgbClr val="000000"/>
                  </a:solidFill>
                  <a:latin typeface="Times New Roman"/>
                </a:rPr>
                <a:t>Time</a:t>
              </a:r>
              <a:endParaRPr b="0" lang="en-US" sz="1600" spc="-1" strike="noStrike">
                <a:latin typeface="Arial"/>
              </a:endParaRPr>
            </a:p>
          </p:txBody>
        </p:sp>
      </p:grpSp>
      <p:grpSp>
        <p:nvGrpSpPr>
          <p:cNvPr id="319" name="Group 25"/>
          <p:cNvGrpSpPr/>
          <p:nvPr/>
        </p:nvGrpSpPr>
        <p:grpSpPr>
          <a:xfrm>
            <a:off x="5659200" y="1477080"/>
            <a:ext cx="3255840" cy="4919400"/>
            <a:chOff x="5659200" y="1477080"/>
            <a:chExt cx="3255840" cy="4919400"/>
          </a:xfrm>
        </p:grpSpPr>
        <p:grpSp>
          <p:nvGrpSpPr>
            <p:cNvPr id="320" name="Group 26"/>
            <p:cNvGrpSpPr/>
            <p:nvPr/>
          </p:nvGrpSpPr>
          <p:grpSpPr>
            <a:xfrm>
              <a:off x="5659200" y="1789920"/>
              <a:ext cx="2856240" cy="4606560"/>
              <a:chOff x="5659200" y="1789920"/>
              <a:chExt cx="2856240" cy="4606560"/>
            </a:xfrm>
          </p:grpSpPr>
          <p:pic>
            <p:nvPicPr>
              <p:cNvPr id="321" name="Picture 15" descr=""/>
              <p:cNvPicPr/>
              <p:nvPr/>
            </p:nvPicPr>
            <p:blipFill>
              <a:blip r:embed="rId2"/>
              <a:srcRect l="9922" t="47988" r="12701" b="7223"/>
              <a:stretch/>
            </p:blipFill>
            <p:spPr>
              <a:xfrm>
                <a:off x="6039360" y="1890000"/>
                <a:ext cx="2476080" cy="2006280"/>
              </a:xfrm>
              <a:prstGeom prst="rect">
                <a:avLst/>
              </a:prstGeom>
              <a:ln w="9360">
                <a:noFill/>
              </a:ln>
            </p:spPr>
          </p:pic>
          <p:pic>
            <p:nvPicPr>
              <p:cNvPr id="322" name="Picture 27" descr=""/>
              <p:cNvPicPr/>
              <p:nvPr/>
            </p:nvPicPr>
            <p:blipFill>
              <a:blip r:embed="rId3"/>
              <a:srcRect l="9732" t="46904" r="13406" b="6168"/>
              <a:stretch/>
            </p:blipFill>
            <p:spPr>
              <a:xfrm>
                <a:off x="6051600" y="4155120"/>
                <a:ext cx="2457000" cy="2045880"/>
              </a:xfrm>
              <a:prstGeom prst="rect">
                <a:avLst/>
              </a:prstGeom>
              <a:ln w="9360">
                <a:noFill/>
              </a:ln>
            </p:spPr>
          </p:pic>
          <p:sp>
            <p:nvSpPr>
              <p:cNvPr id="323" name="CustomShape 27"/>
              <p:cNvSpPr/>
              <p:nvPr/>
            </p:nvSpPr>
            <p:spPr>
              <a:xfrm>
                <a:off x="5659200" y="1789920"/>
                <a:ext cx="4615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0.6</a:t>
                </a:r>
                <a:endParaRPr b="0" lang="en-US" sz="1400" spc="-1" strike="noStrike">
                  <a:latin typeface="Arial"/>
                </a:endParaRPr>
              </a:p>
            </p:txBody>
          </p:sp>
          <p:sp>
            <p:nvSpPr>
              <p:cNvPr id="324" name="CustomShape 28"/>
              <p:cNvSpPr/>
              <p:nvPr/>
            </p:nvSpPr>
            <p:spPr>
              <a:xfrm>
                <a:off x="5675040" y="2307600"/>
                <a:ext cx="4615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0.4</a:t>
                </a:r>
                <a:endParaRPr b="0" lang="en-US" sz="1400" spc="-1" strike="noStrike">
                  <a:latin typeface="Arial"/>
                </a:endParaRPr>
              </a:p>
            </p:txBody>
          </p:sp>
          <p:sp>
            <p:nvSpPr>
              <p:cNvPr id="325" name="CustomShape 29"/>
              <p:cNvSpPr/>
              <p:nvPr/>
            </p:nvSpPr>
            <p:spPr>
              <a:xfrm>
                <a:off x="5665320" y="2799720"/>
                <a:ext cx="4615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0.2</a:t>
                </a:r>
                <a:endParaRPr b="0" lang="en-US" sz="1400" spc="-1" strike="noStrike">
                  <a:latin typeface="Arial"/>
                </a:endParaRPr>
              </a:p>
            </p:txBody>
          </p:sp>
          <p:sp>
            <p:nvSpPr>
              <p:cNvPr id="326" name="CustomShape 30"/>
              <p:cNvSpPr/>
              <p:nvPr/>
            </p:nvSpPr>
            <p:spPr>
              <a:xfrm>
                <a:off x="5814360" y="3313800"/>
                <a:ext cx="2923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0</a:t>
                </a:r>
                <a:endParaRPr b="0" lang="en-US" sz="1400" spc="-1" strike="noStrike">
                  <a:latin typeface="Arial"/>
                </a:endParaRPr>
              </a:p>
            </p:txBody>
          </p:sp>
          <p:sp>
            <p:nvSpPr>
              <p:cNvPr id="327" name="CustomShape 31"/>
              <p:cNvSpPr/>
              <p:nvPr/>
            </p:nvSpPr>
            <p:spPr>
              <a:xfrm>
                <a:off x="5716440" y="4083120"/>
                <a:ext cx="4615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0.6</a:t>
                </a:r>
                <a:endParaRPr b="0" lang="en-US" sz="1400" spc="-1" strike="noStrike">
                  <a:latin typeface="Arial"/>
                </a:endParaRPr>
              </a:p>
            </p:txBody>
          </p:sp>
          <p:sp>
            <p:nvSpPr>
              <p:cNvPr id="328" name="CustomShape 32"/>
              <p:cNvSpPr/>
              <p:nvPr/>
            </p:nvSpPr>
            <p:spPr>
              <a:xfrm>
                <a:off x="5671440" y="4591800"/>
                <a:ext cx="4615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0.4</a:t>
                </a:r>
                <a:endParaRPr b="0" lang="en-US" sz="1400" spc="-1" strike="noStrike">
                  <a:latin typeface="Arial"/>
                </a:endParaRPr>
              </a:p>
            </p:txBody>
          </p:sp>
          <p:sp>
            <p:nvSpPr>
              <p:cNvPr id="329" name="CustomShape 33"/>
              <p:cNvSpPr/>
              <p:nvPr/>
            </p:nvSpPr>
            <p:spPr>
              <a:xfrm>
                <a:off x="5671440" y="5092920"/>
                <a:ext cx="4615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0.2</a:t>
                </a:r>
                <a:endParaRPr b="0" lang="en-US" sz="1400" spc="-1" strike="noStrike">
                  <a:latin typeface="Arial"/>
                </a:endParaRPr>
              </a:p>
            </p:txBody>
          </p:sp>
          <p:sp>
            <p:nvSpPr>
              <p:cNvPr id="330" name="CustomShape 34"/>
              <p:cNvSpPr/>
              <p:nvPr/>
            </p:nvSpPr>
            <p:spPr>
              <a:xfrm>
                <a:off x="5824440" y="5598000"/>
                <a:ext cx="2923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0</a:t>
                </a:r>
                <a:endParaRPr b="0" lang="en-US" sz="1400" spc="-1" strike="noStrike">
                  <a:latin typeface="Arial"/>
                </a:endParaRPr>
              </a:p>
            </p:txBody>
          </p:sp>
          <p:sp>
            <p:nvSpPr>
              <p:cNvPr id="331" name="CustomShape 35"/>
              <p:cNvSpPr/>
              <p:nvPr/>
            </p:nvSpPr>
            <p:spPr>
              <a:xfrm>
                <a:off x="7130880" y="6093000"/>
                <a:ext cx="5835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time</a:t>
                </a:r>
                <a:endParaRPr b="0" lang="en-US" sz="1400" spc="-1" strike="noStrike">
                  <a:latin typeface="Arial"/>
                </a:endParaRPr>
              </a:p>
            </p:txBody>
          </p:sp>
        </p:grpSp>
        <p:pic>
          <p:nvPicPr>
            <p:cNvPr id="332" name="Picture 15" descr=""/>
            <p:cNvPicPr/>
            <p:nvPr/>
          </p:nvPicPr>
          <p:blipFill>
            <a:blip r:embed="rId4"/>
            <a:srcRect l="88093" t="0" r="0" b="0"/>
            <a:stretch/>
          </p:blipFill>
          <p:spPr>
            <a:xfrm>
              <a:off x="8534520" y="1758240"/>
              <a:ext cx="380520" cy="2249280"/>
            </a:xfrm>
            <a:prstGeom prst="rect">
              <a:avLst/>
            </a:prstGeom>
            <a:ln w="9360">
              <a:noFill/>
            </a:ln>
          </p:spPr>
        </p:pic>
        <p:sp>
          <p:nvSpPr>
            <p:cNvPr id="333" name="CustomShape 36"/>
            <p:cNvSpPr/>
            <p:nvPr/>
          </p:nvSpPr>
          <p:spPr>
            <a:xfrm>
              <a:off x="7799400" y="1943640"/>
              <a:ext cx="653760" cy="516600"/>
            </a:xfrm>
            <a:prstGeom prst="rect">
              <a:avLst/>
            </a:prstGeom>
            <a:solidFill>
              <a:schemeClr val="bg1"/>
            </a:solidFill>
            <a:ln w="9360">
              <a:noFill/>
            </a:ln>
          </p:spPr>
          <p:style>
            <a:lnRef idx="0"/>
            <a:fillRef idx="0"/>
            <a:effectRef idx="0"/>
            <a:fontRef idx="minor"/>
          </p:style>
          <p:txBody>
            <a:bodyPr lIns="90000" rIns="90000" tIns="45000" bIns="45000"/>
            <a:p>
              <a:pPr algn="ctr">
                <a:lnSpc>
                  <a:spcPct val="100000"/>
                </a:lnSpc>
                <a:spcBef>
                  <a:spcPts val="700"/>
                </a:spcBef>
              </a:pPr>
              <a:r>
                <a:rPr b="1" lang="en-US" sz="1400" spc="-1" strike="noStrike">
                  <a:solidFill>
                    <a:srgbClr val="000000"/>
                  </a:solidFill>
                  <a:latin typeface="Times New Roman"/>
                  <a:ea typeface="ＭＳ Ｐゴシック"/>
                </a:rPr>
                <a:t>532 nm</a:t>
              </a:r>
              <a:endParaRPr b="0" lang="en-US" sz="1400" spc="-1" strike="noStrike">
                <a:latin typeface="Arial"/>
              </a:endParaRPr>
            </a:p>
          </p:txBody>
        </p:sp>
        <p:grpSp>
          <p:nvGrpSpPr>
            <p:cNvPr id="334" name="Group 37"/>
            <p:cNvGrpSpPr/>
            <p:nvPr/>
          </p:nvGrpSpPr>
          <p:grpSpPr>
            <a:xfrm>
              <a:off x="6112080" y="1758600"/>
              <a:ext cx="2349360" cy="93240"/>
              <a:chOff x="6112080" y="1758600"/>
              <a:chExt cx="2349360" cy="93240"/>
            </a:xfrm>
          </p:grpSpPr>
          <p:sp>
            <p:nvSpPr>
              <p:cNvPr id="335" name="CustomShape 38"/>
              <p:cNvSpPr/>
              <p:nvPr/>
            </p:nvSpPr>
            <p:spPr>
              <a:xfrm rot="16200000">
                <a:off x="6552360" y="1318320"/>
                <a:ext cx="93240" cy="973800"/>
              </a:xfrm>
              <a:prstGeom prst="rightBracket">
                <a:avLst>
                  <a:gd name="adj" fmla="val 56667"/>
                </a:avLst>
              </a:prstGeom>
              <a:noFill/>
              <a:ln w="9360">
                <a:solidFill>
                  <a:schemeClr val="tx1"/>
                </a:solidFill>
                <a:round/>
              </a:ln>
            </p:spPr>
            <p:style>
              <a:lnRef idx="0"/>
              <a:fillRef idx="0"/>
              <a:effectRef idx="0"/>
              <a:fontRef idx="minor"/>
            </p:style>
          </p:sp>
          <p:sp>
            <p:nvSpPr>
              <p:cNvPr id="336" name="CustomShape 39"/>
              <p:cNvSpPr/>
              <p:nvPr/>
            </p:nvSpPr>
            <p:spPr>
              <a:xfrm rot="16200000">
                <a:off x="7612560" y="1232280"/>
                <a:ext cx="93240" cy="1145880"/>
              </a:xfrm>
              <a:prstGeom prst="rightBracket">
                <a:avLst>
                  <a:gd name="adj" fmla="val 66667"/>
                </a:avLst>
              </a:prstGeom>
              <a:noFill/>
              <a:ln w="9360">
                <a:solidFill>
                  <a:schemeClr val="tx1"/>
                </a:solidFill>
                <a:round/>
              </a:ln>
            </p:spPr>
            <p:style>
              <a:lnRef idx="0"/>
              <a:fillRef idx="0"/>
              <a:effectRef idx="0"/>
              <a:fontRef idx="minor"/>
            </p:style>
          </p:sp>
          <p:sp>
            <p:nvSpPr>
              <p:cNvPr id="337" name="CustomShape 40"/>
              <p:cNvSpPr/>
              <p:nvPr/>
            </p:nvSpPr>
            <p:spPr>
              <a:xfrm rot="16200000">
                <a:off x="8300160" y="1690560"/>
                <a:ext cx="93240" cy="228960"/>
              </a:xfrm>
              <a:prstGeom prst="rightBracket">
                <a:avLst>
                  <a:gd name="adj" fmla="val 13333"/>
                </a:avLst>
              </a:prstGeom>
              <a:noFill/>
              <a:ln w="9360">
                <a:solidFill>
                  <a:schemeClr val="tx1"/>
                </a:solidFill>
                <a:round/>
              </a:ln>
            </p:spPr>
            <p:style>
              <a:lnRef idx="0"/>
              <a:fillRef idx="0"/>
              <a:effectRef idx="0"/>
              <a:fontRef idx="minor"/>
            </p:style>
          </p:sp>
        </p:grpSp>
        <p:sp>
          <p:nvSpPr>
            <p:cNvPr id="338" name="CustomShape 41"/>
            <p:cNvSpPr/>
            <p:nvPr/>
          </p:nvSpPr>
          <p:spPr>
            <a:xfrm>
              <a:off x="6167880" y="1537560"/>
              <a:ext cx="987120" cy="272880"/>
            </a:xfrm>
            <a:prstGeom prst="rect">
              <a:avLst/>
            </a:prstGeom>
            <a:noFill/>
            <a:ln w="9360">
              <a:noFill/>
            </a:ln>
          </p:spPr>
          <p:style>
            <a:lnRef idx="0"/>
            <a:fillRef idx="0"/>
            <a:effectRef idx="0"/>
            <a:fontRef idx="minor"/>
          </p:style>
          <p:txBody>
            <a:bodyPr lIns="90000" rIns="90000" tIns="45000" bIns="45000"/>
            <a:p>
              <a:pPr>
                <a:lnSpc>
                  <a:spcPct val="100000"/>
                </a:lnSpc>
                <a:spcBef>
                  <a:spcPts val="601"/>
                </a:spcBef>
              </a:pPr>
              <a:r>
                <a:rPr b="1" lang="en-US" sz="1200" spc="-1" strike="noStrike">
                  <a:solidFill>
                    <a:srgbClr val="000000"/>
                  </a:solidFill>
                  <a:latin typeface="Times New Roman"/>
                  <a:ea typeface="ＭＳ Ｐゴシック"/>
                </a:rPr>
                <a:t>High Gain</a:t>
              </a:r>
              <a:endParaRPr b="0" lang="en-US" sz="1200" spc="-1" strike="noStrike">
                <a:latin typeface="Arial"/>
              </a:endParaRPr>
            </a:p>
          </p:txBody>
        </p:sp>
        <p:sp>
          <p:nvSpPr>
            <p:cNvPr id="339" name="CustomShape 42"/>
            <p:cNvSpPr/>
            <p:nvPr/>
          </p:nvSpPr>
          <p:spPr>
            <a:xfrm>
              <a:off x="7258320" y="1537560"/>
              <a:ext cx="858600" cy="272880"/>
            </a:xfrm>
            <a:prstGeom prst="rect">
              <a:avLst/>
            </a:prstGeom>
            <a:noFill/>
            <a:ln w="9360">
              <a:noFill/>
            </a:ln>
          </p:spPr>
          <p:style>
            <a:lnRef idx="0"/>
            <a:fillRef idx="0"/>
            <a:effectRef idx="0"/>
            <a:fontRef idx="minor"/>
          </p:style>
          <p:txBody>
            <a:bodyPr lIns="90000" rIns="90000" tIns="45000" bIns="45000"/>
            <a:p>
              <a:pPr>
                <a:lnSpc>
                  <a:spcPct val="100000"/>
                </a:lnSpc>
                <a:spcBef>
                  <a:spcPts val="601"/>
                </a:spcBef>
              </a:pPr>
              <a:r>
                <a:rPr b="1" lang="en-US" sz="1200" spc="-1" strike="noStrike">
                  <a:solidFill>
                    <a:srgbClr val="000000"/>
                  </a:solidFill>
                  <a:latin typeface="Times New Roman"/>
                  <a:ea typeface="ＭＳ Ｐゴシック"/>
                </a:rPr>
                <a:t>Low Gain</a:t>
              </a:r>
              <a:endParaRPr b="0" lang="en-US" sz="1200" spc="-1" strike="noStrike">
                <a:latin typeface="Arial"/>
              </a:endParaRPr>
            </a:p>
          </p:txBody>
        </p:sp>
        <p:sp>
          <p:nvSpPr>
            <p:cNvPr id="340" name="CustomShape 43"/>
            <p:cNvSpPr/>
            <p:nvPr/>
          </p:nvSpPr>
          <p:spPr>
            <a:xfrm>
              <a:off x="8282160" y="1477080"/>
              <a:ext cx="183960" cy="366480"/>
            </a:xfrm>
            <a:prstGeom prst="rect">
              <a:avLst/>
            </a:prstGeom>
            <a:noFill/>
            <a:ln w="9360">
              <a:noFill/>
            </a:ln>
          </p:spPr>
          <p:style>
            <a:lnRef idx="0"/>
            <a:fillRef idx="0"/>
            <a:effectRef idx="0"/>
            <a:fontRef idx="minor"/>
          </p:style>
        </p:sp>
        <p:pic>
          <p:nvPicPr>
            <p:cNvPr id="341" name="Picture 27" descr=""/>
            <p:cNvPicPr/>
            <p:nvPr/>
          </p:nvPicPr>
          <p:blipFill>
            <a:blip r:embed="rId5"/>
            <a:srcRect l="88181" t="0" r="0" b="0"/>
            <a:stretch/>
          </p:blipFill>
          <p:spPr>
            <a:xfrm>
              <a:off x="8534520" y="4031280"/>
              <a:ext cx="377640" cy="2246040"/>
            </a:xfrm>
            <a:prstGeom prst="rect">
              <a:avLst/>
            </a:prstGeom>
            <a:ln w="9360">
              <a:noFill/>
            </a:ln>
          </p:spPr>
        </p:pic>
        <p:sp>
          <p:nvSpPr>
            <p:cNvPr id="342" name="CustomShape 44"/>
            <p:cNvSpPr/>
            <p:nvPr/>
          </p:nvSpPr>
          <p:spPr>
            <a:xfrm>
              <a:off x="7799400" y="4252320"/>
              <a:ext cx="649080" cy="516600"/>
            </a:xfrm>
            <a:prstGeom prst="rect">
              <a:avLst/>
            </a:prstGeom>
            <a:solidFill>
              <a:schemeClr val="bg1"/>
            </a:solidFill>
            <a:ln w="9360">
              <a:noFill/>
            </a:ln>
          </p:spPr>
          <p:style>
            <a:lnRef idx="0"/>
            <a:fillRef idx="0"/>
            <a:effectRef idx="0"/>
            <a:fontRef idx="minor"/>
          </p:style>
          <p:txBody>
            <a:bodyPr lIns="90000" rIns="90000" tIns="45000" bIns="45000"/>
            <a:p>
              <a:pPr algn="ctr">
                <a:lnSpc>
                  <a:spcPct val="100000"/>
                </a:lnSpc>
                <a:spcBef>
                  <a:spcPts val="700"/>
                </a:spcBef>
              </a:pPr>
              <a:r>
                <a:rPr b="1" lang="en-US" sz="1400" spc="-1" strike="noStrike">
                  <a:solidFill>
                    <a:srgbClr val="000000"/>
                  </a:solidFill>
                  <a:latin typeface="Times New Roman"/>
                  <a:ea typeface="ＭＳ Ｐゴシック"/>
                </a:rPr>
                <a:t>1064 nm</a:t>
              </a:r>
              <a:endParaRPr b="0" lang="en-US" sz="1400" spc="-1" strike="noStrike">
                <a:latin typeface="Arial"/>
              </a:endParaRPr>
            </a:p>
          </p:txBody>
        </p:sp>
        <p:sp>
          <p:nvSpPr>
            <p:cNvPr id="343" name="CustomShape 45"/>
            <p:cNvSpPr/>
            <p:nvPr/>
          </p:nvSpPr>
          <p:spPr>
            <a:xfrm>
              <a:off x="8136360" y="1534320"/>
              <a:ext cx="437760" cy="272880"/>
            </a:xfrm>
            <a:prstGeom prst="rect">
              <a:avLst/>
            </a:prstGeom>
            <a:noFill/>
            <a:ln w="9360">
              <a:noFill/>
            </a:ln>
          </p:spPr>
          <p:style>
            <a:lnRef idx="0"/>
            <a:fillRef idx="0"/>
            <a:effectRef idx="0"/>
            <a:fontRef idx="minor"/>
          </p:style>
          <p:txBody>
            <a:bodyPr lIns="90000" rIns="90000" tIns="45000" bIns="45000"/>
            <a:p>
              <a:pPr>
                <a:lnSpc>
                  <a:spcPct val="100000"/>
                </a:lnSpc>
                <a:spcBef>
                  <a:spcPts val="601"/>
                </a:spcBef>
              </a:pPr>
              <a:r>
                <a:rPr b="1" lang="en-US" sz="1200" spc="-1" strike="noStrike">
                  <a:solidFill>
                    <a:srgbClr val="000000"/>
                  </a:solidFill>
                  <a:latin typeface="Times New Roman"/>
                  <a:ea typeface="ＭＳ Ｐゴシック"/>
                </a:rPr>
                <a:t>HG</a:t>
              </a:r>
              <a:endParaRPr b="0" lang="en-US" sz="1200" spc="-1" strike="noStrike">
                <a:latin typeface="Arial"/>
              </a:endParaRPr>
            </a:p>
          </p:txBody>
        </p:sp>
        <p:sp>
          <p:nvSpPr>
            <p:cNvPr id="344" name="CustomShape 46"/>
            <p:cNvSpPr/>
            <p:nvPr/>
          </p:nvSpPr>
          <p:spPr>
            <a:xfrm>
              <a:off x="6019920" y="3839400"/>
              <a:ext cx="2514240" cy="285480"/>
            </a:xfrm>
            <a:prstGeom prst="rect">
              <a:avLst/>
            </a:prstGeom>
            <a:solidFill>
              <a:schemeClr val="bg1"/>
            </a:solidFill>
            <a:ln w="9360">
              <a:solidFill>
                <a:schemeClr val="bg1"/>
              </a:solidFill>
              <a:miter/>
            </a:ln>
          </p:spPr>
          <p:style>
            <a:lnRef idx="0"/>
            <a:fillRef idx="0"/>
            <a:effectRef idx="0"/>
            <a:fontRef idx="minor"/>
          </p:style>
        </p:sp>
        <p:sp>
          <p:nvSpPr>
            <p:cNvPr id="345" name="CustomShape 47"/>
            <p:cNvSpPr/>
            <p:nvPr/>
          </p:nvSpPr>
          <p:spPr>
            <a:xfrm>
              <a:off x="6904800" y="3839400"/>
              <a:ext cx="456840" cy="303480"/>
            </a:xfrm>
            <a:prstGeom prst="rect">
              <a:avLst/>
            </a:prstGeom>
            <a:noFill/>
            <a:ln w="9360">
              <a:noFill/>
            </a:ln>
          </p:spPr>
          <p:style>
            <a:lnRef idx="0"/>
            <a:fillRef idx="0"/>
            <a:effectRef idx="0"/>
            <a:fontRef idx="minor"/>
          </p:style>
          <p:txBody>
            <a:bodyPr lIns="90000" rIns="90000" tIns="45000" bIns="45000"/>
            <a:p>
              <a:pPr>
                <a:lnSpc>
                  <a:spcPct val="100000"/>
                </a:lnSpc>
                <a:spcBef>
                  <a:spcPts val="700"/>
                </a:spcBef>
              </a:pPr>
              <a:r>
                <a:rPr b="1" lang="en-US" sz="1400" spc="-1" strike="noStrike">
                  <a:solidFill>
                    <a:srgbClr val="000000"/>
                  </a:solidFill>
                  <a:latin typeface="Times New Roman"/>
                  <a:ea typeface="ＭＳ Ｐゴシック"/>
                </a:rPr>
                <a:t>15</a:t>
              </a:r>
              <a:r>
                <a:rPr b="1" lang="en-US" sz="1400" spc="-1" strike="noStrike" baseline="30000">
                  <a:solidFill>
                    <a:srgbClr val="000000"/>
                  </a:solidFill>
                  <a:latin typeface="Times New Roman"/>
                  <a:ea typeface="ＭＳ Ｐゴシック"/>
                </a:rPr>
                <a:t>0</a:t>
              </a:r>
              <a:endParaRPr b="0" lang="en-US" sz="1400" spc="-1" strike="noStrike">
                <a:latin typeface="Arial"/>
              </a:endParaRPr>
            </a:p>
          </p:txBody>
        </p:sp>
        <p:sp>
          <p:nvSpPr>
            <p:cNvPr id="346" name="CustomShape 48"/>
            <p:cNvSpPr/>
            <p:nvPr/>
          </p:nvSpPr>
          <p:spPr>
            <a:xfrm flipV="1">
              <a:off x="6991920" y="3954960"/>
              <a:ext cx="228240" cy="123480"/>
            </a:xfrm>
            <a:prstGeom prst="triangle">
              <a:avLst>
                <a:gd name="adj" fmla="val 50000"/>
              </a:avLst>
            </a:prstGeom>
            <a:solidFill>
              <a:schemeClr val="bg1"/>
            </a:solidFill>
            <a:ln w="9360">
              <a:solidFill>
                <a:schemeClr val="tx1"/>
              </a:solidFill>
              <a:miter/>
            </a:ln>
          </p:spPr>
          <p:style>
            <a:lnRef idx="0"/>
            <a:fillRef idx="0"/>
            <a:effectRef idx="0"/>
            <a:fontRef idx="minor"/>
          </p:style>
        </p:sp>
        <p:sp>
          <p:nvSpPr>
            <p:cNvPr id="347" name="CustomShape 49"/>
            <p:cNvSpPr/>
            <p:nvPr/>
          </p:nvSpPr>
          <p:spPr>
            <a:xfrm>
              <a:off x="6980760" y="3772440"/>
              <a:ext cx="228240" cy="123480"/>
            </a:xfrm>
            <a:prstGeom prst="triangle">
              <a:avLst>
                <a:gd name="adj" fmla="val 50000"/>
              </a:avLst>
            </a:prstGeom>
            <a:solidFill>
              <a:schemeClr val="bg1"/>
            </a:solidFill>
            <a:ln w="9360">
              <a:solidFill>
                <a:schemeClr val="tx1"/>
              </a:solidFill>
              <a:miter/>
            </a:ln>
          </p:spPr>
          <p:style>
            <a:lnRef idx="0"/>
            <a:fillRef idx="0"/>
            <a:effectRef idx="0"/>
            <a:fontRef idx="minor"/>
          </p:style>
        </p:sp>
        <p:sp>
          <p:nvSpPr>
            <p:cNvPr id="348" name="CustomShape 50"/>
            <p:cNvSpPr/>
            <p:nvPr/>
          </p:nvSpPr>
          <p:spPr>
            <a:xfrm>
              <a:off x="8077320" y="3839400"/>
              <a:ext cx="456840" cy="303480"/>
            </a:xfrm>
            <a:prstGeom prst="rect">
              <a:avLst/>
            </a:prstGeom>
            <a:noFill/>
            <a:ln w="9360">
              <a:noFill/>
            </a:ln>
          </p:spPr>
          <p:style>
            <a:lnRef idx="0"/>
            <a:fillRef idx="0"/>
            <a:effectRef idx="0"/>
            <a:fontRef idx="minor"/>
          </p:style>
          <p:txBody>
            <a:bodyPr lIns="90000" rIns="90000" tIns="45000" bIns="45000"/>
            <a:p>
              <a:pPr>
                <a:lnSpc>
                  <a:spcPct val="100000"/>
                </a:lnSpc>
                <a:spcBef>
                  <a:spcPts val="700"/>
                </a:spcBef>
              </a:pPr>
              <a:r>
                <a:rPr b="1" lang="en-US" sz="1400" spc="-1" strike="noStrike">
                  <a:solidFill>
                    <a:srgbClr val="000000"/>
                  </a:solidFill>
                  <a:latin typeface="Times New Roman"/>
                  <a:ea typeface="ＭＳ Ｐゴシック"/>
                </a:rPr>
                <a:t>15</a:t>
              </a:r>
              <a:r>
                <a:rPr b="1" lang="en-US" sz="1400" spc="-1" strike="noStrike" baseline="30000">
                  <a:solidFill>
                    <a:srgbClr val="000000"/>
                  </a:solidFill>
                  <a:latin typeface="Times New Roman"/>
                  <a:ea typeface="ＭＳ Ｐゴシック"/>
                </a:rPr>
                <a:t>0</a:t>
              </a:r>
              <a:endParaRPr b="0" lang="en-US" sz="1400" spc="-1" strike="noStrike">
                <a:latin typeface="Arial"/>
              </a:endParaRPr>
            </a:p>
          </p:txBody>
        </p:sp>
        <p:sp>
          <p:nvSpPr>
            <p:cNvPr id="349" name="CustomShape 51"/>
            <p:cNvSpPr/>
            <p:nvPr/>
          </p:nvSpPr>
          <p:spPr>
            <a:xfrm flipV="1">
              <a:off x="8164440" y="3954960"/>
              <a:ext cx="228240" cy="123480"/>
            </a:xfrm>
            <a:prstGeom prst="triangle">
              <a:avLst>
                <a:gd name="adj" fmla="val 50000"/>
              </a:avLst>
            </a:prstGeom>
            <a:solidFill>
              <a:schemeClr val="bg1"/>
            </a:solidFill>
            <a:ln w="9360">
              <a:solidFill>
                <a:schemeClr val="tx1"/>
              </a:solidFill>
              <a:miter/>
            </a:ln>
          </p:spPr>
          <p:style>
            <a:lnRef idx="0"/>
            <a:fillRef idx="0"/>
            <a:effectRef idx="0"/>
            <a:fontRef idx="minor"/>
          </p:style>
        </p:sp>
        <p:sp>
          <p:nvSpPr>
            <p:cNvPr id="350" name="CustomShape 52"/>
            <p:cNvSpPr/>
            <p:nvPr/>
          </p:nvSpPr>
          <p:spPr>
            <a:xfrm>
              <a:off x="8153280" y="3772440"/>
              <a:ext cx="228240" cy="123480"/>
            </a:xfrm>
            <a:prstGeom prst="triangle">
              <a:avLst>
                <a:gd name="adj" fmla="val 50000"/>
              </a:avLst>
            </a:prstGeom>
            <a:solidFill>
              <a:schemeClr val="bg1"/>
            </a:solidFill>
            <a:ln w="9360">
              <a:solidFill>
                <a:schemeClr val="tx1"/>
              </a:solidFill>
              <a:miter/>
            </a:ln>
          </p:spPr>
          <p:style>
            <a:lnRef idx="0"/>
            <a:fillRef idx="0"/>
            <a:effectRef idx="0"/>
            <a:fontRef idx="minor"/>
          </p:style>
        </p:sp>
        <p:sp>
          <p:nvSpPr>
            <p:cNvPr id="351" name="Line 53"/>
            <p:cNvSpPr/>
            <p:nvPr/>
          </p:nvSpPr>
          <p:spPr>
            <a:xfrm>
              <a:off x="6099120" y="3456720"/>
              <a:ext cx="2409840" cy="360"/>
            </a:xfrm>
            <a:prstGeom prst="line">
              <a:avLst/>
            </a:prstGeom>
            <a:ln>
              <a:solidFill>
                <a:schemeClr val="bg1"/>
              </a:solidFill>
              <a:round/>
            </a:ln>
          </p:spPr>
          <p:style>
            <a:lnRef idx="1">
              <a:schemeClr val="accent1"/>
            </a:lnRef>
            <a:fillRef idx="0">
              <a:schemeClr val="accent1"/>
            </a:fillRef>
            <a:effectRef idx="0">
              <a:schemeClr val="accent1"/>
            </a:effectRef>
            <a:fontRef idx="minor"/>
          </p:style>
        </p:sp>
        <p:sp>
          <p:nvSpPr>
            <p:cNvPr id="352" name="CustomShape 54"/>
            <p:cNvSpPr/>
            <p:nvPr/>
          </p:nvSpPr>
          <p:spPr>
            <a:xfrm>
              <a:off x="5991840" y="3235320"/>
              <a:ext cx="125100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ffffff"/>
                  </a:solidFill>
                  <a:latin typeface="Calibri"/>
                </a:rPr>
                <a:t>ocean surface</a:t>
              </a:r>
              <a:endParaRPr b="0" lang="en-US" sz="1200" spc="-1" strike="noStrike">
                <a:latin typeface="Arial"/>
              </a:endParaRPr>
            </a:p>
          </p:txBody>
        </p:sp>
        <p:sp>
          <p:nvSpPr>
            <p:cNvPr id="353" name="Line 55"/>
            <p:cNvSpPr/>
            <p:nvPr/>
          </p:nvSpPr>
          <p:spPr>
            <a:xfrm>
              <a:off x="6094440" y="5733720"/>
              <a:ext cx="2409840" cy="360"/>
            </a:xfrm>
            <a:prstGeom prst="line">
              <a:avLst/>
            </a:prstGeom>
            <a:ln>
              <a:solidFill>
                <a:schemeClr val="bg1"/>
              </a:solidFill>
              <a:round/>
            </a:ln>
          </p:spPr>
          <p:style>
            <a:lnRef idx="1">
              <a:schemeClr val="accent1"/>
            </a:lnRef>
            <a:fillRef idx="0">
              <a:schemeClr val="accent1"/>
            </a:fillRef>
            <a:effectRef idx="0">
              <a:schemeClr val="accent1"/>
            </a:effectRef>
            <a:fontRef idx="minor"/>
          </p:style>
        </p:sp>
        <p:sp>
          <p:nvSpPr>
            <p:cNvPr id="354" name="CustomShape 56"/>
            <p:cNvSpPr/>
            <p:nvPr/>
          </p:nvSpPr>
          <p:spPr>
            <a:xfrm>
              <a:off x="5986800" y="5512320"/>
              <a:ext cx="125100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ffffff"/>
                  </a:solidFill>
                  <a:latin typeface="Calibri"/>
                </a:rPr>
                <a:t>ocean surface</a:t>
              </a:r>
              <a:endParaRPr b="0" lang="en-US" sz="1200" spc="-1" strike="noStrike">
                <a:latin typeface="Arial"/>
              </a:endParaRPr>
            </a:p>
          </p:txBody>
        </p:sp>
      </p:grpSp>
      <p:sp>
        <p:nvSpPr>
          <p:cNvPr id="355" name="CustomShape 57"/>
          <p:cNvSpPr/>
          <p:nvPr/>
        </p:nvSpPr>
        <p:spPr>
          <a:xfrm>
            <a:off x="8534520" y="1758240"/>
            <a:ext cx="533160" cy="460044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356" name="CustomShape 58"/>
          <p:cNvSpPr/>
          <p:nvPr/>
        </p:nvSpPr>
        <p:spPr>
          <a:xfrm>
            <a:off x="5562720" y="1752480"/>
            <a:ext cx="533160" cy="460044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357" name="CustomShape 59"/>
          <p:cNvSpPr/>
          <p:nvPr/>
        </p:nvSpPr>
        <p:spPr>
          <a:xfrm rot="16200000">
            <a:off x="5284800" y="2664720"/>
            <a:ext cx="1152360" cy="455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400" spc="-1" strike="noStrike">
                <a:solidFill>
                  <a:srgbClr val="000000"/>
                </a:solidFill>
                <a:latin typeface="Calibri"/>
              </a:rPr>
              <a:t>height</a:t>
            </a:r>
            <a:endParaRPr b="0" lang="en-US" sz="2400" spc="-1" strike="noStrike">
              <a:latin typeface="Arial"/>
            </a:endParaRPr>
          </a:p>
        </p:txBody>
      </p:sp>
      <p:sp>
        <p:nvSpPr>
          <p:cNvPr id="358" name="CustomShape 60"/>
          <p:cNvSpPr/>
          <p:nvPr/>
        </p:nvSpPr>
        <p:spPr>
          <a:xfrm rot="16200000">
            <a:off x="5290200" y="4998240"/>
            <a:ext cx="1152360" cy="4557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400" spc="-1" strike="noStrike">
                <a:solidFill>
                  <a:srgbClr val="000000"/>
                </a:solidFill>
                <a:latin typeface="Calibri"/>
              </a:rPr>
              <a:t>height</a:t>
            </a:r>
            <a:endParaRPr b="0" lang="en-US" sz="2400" spc="-1" strike="noStrike">
              <a:latin typeface="Arial"/>
            </a:endParaRPr>
          </a:p>
        </p:txBody>
      </p:sp>
    </p:spTree>
  </p:cSld>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9" name="CustomShape 1"/>
          <p:cNvSpPr/>
          <p:nvPr/>
        </p:nvSpPr>
        <p:spPr>
          <a:xfrm>
            <a:off x="419040" y="2551680"/>
            <a:ext cx="8305560" cy="1736280"/>
          </a:xfrm>
          <a:prstGeom prst="rect">
            <a:avLst/>
          </a:prstGeom>
          <a:noFill/>
          <a:ln>
            <a:noFill/>
          </a:ln>
        </p:spPr>
        <p:style>
          <a:lnRef idx="0"/>
          <a:fillRef idx="0"/>
          <a:effectRef idx="0"/>
          <a:fontRef idx="minor"/>
        </p:style>
        <p:txBody>
          <a:bodyPr lIns="90000" rIns="90000" tIns="45000" bIns="45000"/>
          <a:p>
            <a:pPr algn="ctr">
              <a:lnSpc>
                <a:spcPct val="100000"/>
              </a:lnSpc>
            </a:pPr>
            <a:r>
              <a:rPr b="1" lang="en-US" sz="5400" spc="-1" strike="noStrike">
                <a:solidFill>
                  <a:srgbClr val="000000"/>
                </a:solidFill>
                <a:latin typeface="Times New Roman"/>
              </a:rPr>
              <a:t>two important things then happened…</a:t>
            </a:r>
            <a:endParaRPr b="0" lang="en-US" sz="5400" spc="-1" strike="noStrike">
              <a:latin typeface="Arial"/>
            </a:endParaRPr>
          </a:p>
        </p:txBody>
      </p:sp>
    </p:spTree>
  </p:cSld>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60" name="Picture 2" descr=""/>
          <p:cNvPicPr/>
          <p:nvPr/>
        </p:nvPicPr>
        <p:blipFill>
          <a:blip r:embed="rId1"/>
          <a:srcRect l="14580" t="10212" r="11028" b="13131"/>
          <a:stretch/>
        </p:blipFill>
        <p:spPr>
          <a:xfrm>
            <a:off x="4383720" y="4386960"/>
            <a:ext cx="4683600" cy="2394720"/>
          </a:xfrm>
          <a:prstGeom prst="rect">
            <a:avLst/>
          </a:prstGeom>
          <a:ln>
            <a:noFill/>
          </a:ln>
        </p:spPr>
      </p:pic>
      <p:sp>
        <p:nvSpPr>
          <p:cNvPr id="361" name="CustomShape 1"/>
          <p:cNvSpPr/>
          <p:nvPr/>
        </p:nvSpPr>
        <p:spPr>
          <a:xfrm>
            <a:off x="685800" y="6629400"/>
            <a:ext cx="2666520" cy="228240"/>
          </a:xfrm>
          <a:prstGeom prst="rect">
            <a:avLst/>
          </a:prstGeom>
          <a:solidFill>
            <a:schemeClr val="bg1"/>
          </a:solidFill>
          <a:ln w="9360">
            <a:solidFill>
              <a:schemeClr val="bg1"/>
            </a:solidFill>
            <a:miter/>
          </a:ln>
        </p:spPr>
        <p:style>
          <a:lnRef idx="0"/>
          <a:fillRef idx="0"/>
          <a:effectRef idx="0"/>
          <a:fontRef idx="minor"/>
        </p:style>
      </p:sp>
      <p:sp>
        <p:nvSpPr>
          <p:cNvPr id="362" name="CustomShape 2"/>
          <p:cNvSpPr/>
          <p:nvPr/>
        </p:nvSpPr>
        <p:spPr>
          <a:xfrm>
            <a:off x="4572000" y="6629400"/>
            <a:ext cx="2666520" cy="228240"/>
          </a:xfrm>
          <a:prstGeom prst="rect">
            <a:avLst/>
          </a:prstGeom>
          <a:solidFill>
            <a:schemeClr val="bg1"/>
          </a:solidFill>
          <a:ln w="9360">
            <a:solidFill>
              <a:schemeClr val="bg1"/>
            </a:solidFill>
            <a:miter/>
          </a:ln>
        </p:spPr>
        <p:style>
          <a:lnRef idx="0"/>
          <a:fillRef idx="0"/>
          <a:effectRef idx="0"/>
          <a:fontRef idx="minor"/>
        </p:style>
      </p:sp>
      <p:pic>
        <p:nvPicPr>
          <p:cNvPr id="363" name="Picture 2" descr=""/>
          <p:cNvPicPr/>
          <p:nvPr/>
        </p:nvPicPr>
        <p:blipFill>
          <a:blip r:embed="rId2"/>
          <a:stretch/>
        </p:blipFill>
        <p:spPr>
          <a:xfrm>
            <a:off x="6203160" y="1295280"/>
            <a:ext cx="2290320" cy="2666520"/>
          </a:xfrm>
          <a:prstGeom prst="rect">
            <a:avLst/>
          </a:prstGeom>
          <a:ln w="38160">
            <a:solidFill>
              <a:srgbClr val="000080"/>
            </a:solidFill>
            <a:miter/>
          </a:ln>
        </p:spPr>
      </p:pic>
      <p:sp>
        <p:nvSpPr>
          <p:cNvPr id="364" name="CustomShape 3"/>
          <p:cNvSpPr/>
          <p:nvPr/>
        </p:nvSpPr>
        <p:spPr>
          <a:xfrm>
            <a:off x="6372720" y="3512520"/>
            <a:ext cx="726840" cy="364680"/>
          </a:xfrm>
          <a:prstGeom prst="rect">
            <a:avLst/>
          </a:prstGeom>
          <a:noFill/>
          <a:ln w="9360">
            <a:noFill/>
          </a:ln>
        </p:spPr>
        <p:style>
          <a:lnRef idx="0"/>
          <a:fillRef idx="0"/>
          <a:effectRef idx="0"/>
          <a:fontRef idx="minor"/>
        </p:style>
        <p:txBody>
          <a:bodyPr wrap="none" lIns="90000" rIns="90000" tIns="45000" bIns="45000"/>
          <a:p>
            <a:pPr>
              <a:lnSpc>
                <a:spcPct val="100000"/>
              </a:lnSpc>
            </a:pPr>
            <a:r>
              <a:rPr b="0" i="1" lang="en-US" sz="1800" spc="-1" strike="noStrike">
                <a:solidFill>
                  <a:srgbClr val="ffffff"/>
                </a:solidFill>
                <a:latin typeface="Times New Roman"/>
              </a:rPr>
              <a:t>lasers</a:t>
            </a:r>
            <a:endParaRPr b="0" lang="en-US" sz="1800" spc="-1" strike="noStrike">
              <a:latin typeface="Arial"/>
            </a:endParaRPr>
          </a:p>
        </p:txBody>
      </p:sp>
      <p:sp>
        <p:nvSpPr>
          <p:cNvPr id="365" name="Line 4"/>
          <p:cNvSpPr/>
          <p:nvPr/>
        </p:nvSpPr>
        <p:spPr>
          <a:xfrm flipV="1">
            <a:off x="6736320" y="3124080"/>
            <a:ext cx="114120" cy="457200"/>
          </a:xfrm>
          <a:prstGeom prst="line">
            <a:avLst/>
          </a:prstGeom>
          <a:ln w="9360">
            <a:solidFill>
              <a:schemeClr val="tx1"/>
            </a:solidFill>
            <a:round/>
            <a:tailEnd len="med" type="triangle" w="med"/>
          </a:ln>
        </p:spPr>
        <p:style>
          <a:lnRef idx="0"/>
          <a:fillRef idx="0"/>
          <a:effectRef idx="0"/>
          <a:fontRef idx="minor"/>
        </p:style>
      </p:sp>
      <p:sp>
        <p:nvSpPr>
          <p:cNvPr id="366" name="CustomShape 5"/>
          <p:cNvSpPr/>
          <p:nvPr/>
        </p:nvSpPr>
        <p:spPr>
          <a:xfrm>
            <a:off x="369000" y="76320"/>
            <a:ext cx="8427600" cy="943560"/>
          </a:xfrm>
          <a:prstGeom prst="rect">
            <a:avLst/>
          </a:prstGeom>
          <a:noFill/>
          <a:ln>
            <a:noFill/>
          </a:ln>
        </p:spPr>
        <p:style>
          <a:lnRef idx="0"/>
          <a:fillRef idx="0"/>
          <a:effectRef idx="0"/>
          <a:fontRef idx="minor"/>
        </p:style>
        <p:txBody>
          <a:bodyPr wrap="none" lIns="90000" rIns="90000" tIns="45000" bIns="45000"/>
          <a:p>
            <a:pPr algn="ctr">
              <a:lnSpc>
                <a:spcPct val="100000"/>
              </a:lnSpc>
            </a:pPr>
            <a:r>
              <a:rPr b="1" lang="en-US" sz="2800" spc="-1" strike="noStrike">
                <a:solidFill>
                  <a:srgbClr val="000000"/>
                </a:solidFill>
                <a:latin typeface="Times New Roman"/>
              </a:rPr>
              <a:t>#1. Cloud-Aerosol Lidar with Orthogonal Polarization</a:t>
            </a:r>
            <a:endParaRPr b="0" lang="en-US" sz="2800" spc="-1" strike="noStrike">
              <a:latin typeface="Arial"/>
            </a:endParaRPr>
          </a:p>
          <a:p>
            <a:pPr algn="ctr">
              <a:lnSpc>
                <a:spcPct val="100000"/>
              </a:lnSpc>
            </a:pPr>
            <a:r>
              <a:rPr b="0" lang="en-US" sz="2800" spc="-1" strike="noStrike">
                <a:solidFill>
                  <a:srgbClr val="000000"/>
                </a:solidFill>
                <a:latin typeface="Times New Roman"/>
              </a:rPr>
              <a:t>(CALIOP)</a:t>
            </a:r>
            <a:endParaRPr b="0" lang="en-US" sz="2800" spc="-1" strike="noStrike">
              <a:latin typeface="Arial"/>
            </a:endParaRPr>
          </a:p>
        </p:txBody>
      </p:sp>
      <p:grpSp>
        <p:nvGrpSpPr>
          <p:cNvPr id="367" name="Group 6"/>
          <p:cNvGrpSpPr/>
          <p:nvPr/>
        </p:nvGrpSpPr>
        <p:grpSpPr>
          <a:xfrm>
            <a:off x="228600" y="1312200"/>
            <a:ext cx="5676480" cy="4551840"/>
            <a:chOff x="228600" y="1312200"/>
            <a:chExt cx="5676480" cy="4551840"/>
          </a:xfrm>
        </p:grpSpPr>
        <p:sp>
          <p:nvSpPr>
            <p:cNvPr id="368" name="CustomShape 7"/>
            <p:cNvSpPr/>
            <p:nvPr/>
          </p:nvSpPr>
          <p:spPr>
            <a:xfrm>
              <a:off x="228600" y="1312200"/>
              <a:ext cx="5676480" cy="4551840"/>
            </a:xfrm>
            <a:prstGeom prst="rect">
              <a:avLst/>
            </a:prstGeom>
            <a:noFill/>
            <a:ln>
              <a:noFill/>
            </a:ln>
          </p:spPr>
          <p:style>
            <a:lnRef idx="0"/>
            <a:fillRef idx="0"/>
            <a:effectRef idx="0"/>
            <a:fontRef idx="minor"/>
          </p:style>
          <p:txBody>
            <a:bodyPr lIns="90000" rIns="90000" tIns="45000" bIns="45000"/>
            <a:p>
              <a:pPr marL="285840" indent="-285480">
                <a:lnSpc>
                  <a:spcPct val="100000"/>
                </a:lnSpc>
                <a:spcAft>
                  <a:spcPts val="1199"/>
                </a:spcAft>
                <a:buClr>
                  <a:srgbClr val="000000"/>
                </a:buClr>
                <a:buFont typeface="Arial"/>
                <a:buChar char="•"/>
              </a:pPr>
              <a:r>
                <a:rPr b="0" lang="en-US" sz="2000" spc="-1" strike="noStrike">
                  <a:solidFill>
                    <a:srgbClr val="000000"/>
                  </a:solidFill>
                  <a:latin typeface="Times New Roman"/>
                </a:rPr>
                <a:t>NASA-CNES partnership</a:t>
              </a:r>
              <a:endParaRPr b="0" lang="en-US" sz="2000" spc="-1" strike="noStrike">
                <a:latin typeface="Arial"/>
              </a:endParaRPr>
            </a:p>
            <a:p>
              <a:pPr marL="285840" indent="-285480">
                <a:lnSpc>
                  <a:spcPct val="100000"/>
                </a:lnSpc>
                <a:spcAft>
                  <a:spcPts val="1199"/>
                </a:spcAft>
                <a:buClr>
                  <a:srgbClr val="000000"/>
                </a:buClr>
                <a:buFont typeface="Arial"/>
                <a:buChar char="•"/>
              </a:pPr>
              <a:r>
                <a:rPr b="0" lang="en-US" sz="2000" spc="-1" strike="noStrike">
                  <a:solidFill>
                    <a:srgbClr val="000000"/>
                  </a:solidFill>
                  <a:latin typeface="Times New Roman"/>
                </a:rPr>
                <a:t>launched April 28, 2006, still active</a:t>
              </a:r>
              <a:endParaRPr b="0" lang="en-US" sz="2000" spc="-1" strike="noStrike">
                <a:latin typeface="Arial"/>
              </a:endParaRPr>
            </a:p>
            <a:p>
              <a:pPr marL="285840" indent="-285480">
                <a:lnSpc>
                  <a:spcPct val="100000"/>
                </a:lnSpc>
                <a:spcAft>
                  <a:spcPts val="1199"/>
                </a:spcAft>
                <a:buClr>
                  <a:srgbClr val="000000"/>
                </a:buClr>
                <a:buFont typeface="Arial"/>
                <a:buChar char="•"/>
              </a:pPr>
              <a:r>
                <a:rPr b="0" lang="en-US" sz="2000" spc="-1" strike="noStrike">
                  <a:solidFill>
                    <a:srgbClr val="000000"/>
                  </a:solidFill>
                  <a:latin typeface="Times New Roman"/>
                </a:rPr>
                <a:t>definitively </a:t>
              </a:r>
              <a:r>
                <a:rPr b="1" lang="en-US" sz="2000" spc="-1" strike="noStrike">
                  <a:solidFill>
                    <a:srgbClr val="ff0000"/>
                  </a:solidFill>
                  <a:latin typeface="Times New Roman"/>
                </a:rPr>
                <a:t>NOT</a:t>
              </a:r>
              <a:r>
                <a:rPr b="0" lang="en-US" sz="2000" spc="-1" strike="noStrike">
                  <a:solidFill>
                    <a:srgbClr val="000000"/>
                  </a:solidFill>
                  <a:latin typeface="Times New Roman"/>
                </a:rPr>
                <a:t> designed for ocean applications</a:t>
              </a:r>
              <a:endParaRPr b="0" lang="en-US" sz="2000" spc="-1" strike="noStrike">
                <a:latin typeface="Arial"/>
              </a:endParaRPr>
            </a:p>
            <a:p>
              <a:pPr marL="285840" indent="-285480">
                <a:lnSpc>
                  <a:spcPct val="100000"/>
                </a:lnSpc>
                <a:spcAft>
                  <a:spcPts val="1199"/>
                </a:spcAft>
                <a:buClr>
                  <a:srgbClr val="000000"/>
                </a:buClr>
                <a:buFont typeface="Arial"/>
                <a:buChar char="•"/>
              </a:pPr>
              <a:r>
                <a:rPr b="0" lang="en-US" sz="2000" spc="-1" strike="noStrike">
                  <a:solidFill>
                    <a:srgbClr val="000000"/>
                  </a:solidFill>
                  <a:latin typeface="Times New Roman"/>
                </a:rPr>
                <a:t>2-wavelength 110 mJ Nd:Yg laser (532, 1064 nm)</a:t>
              </a:r>
              <a:endParaRPr b="0" lang="en-US" sz="2000" spc="-1" strike="noStrike">
                <a:latin typeface="Arial"/>
              </a:endParaRPr>
            </a:p>
            <a:p>
              <a:pPr marL="285840" indent="-285480">
                <a:lnSpc>
                  <a:spcPct val="100000"/>
                </a:lnSpc>
                <a:spcAft>
                  <a:spcPts val="1199"/>
                </a:spcAft>
                <a:buClr>
                  <a:srgbClr val="000000"/>
                </a:buClr>
                <a:buFont typeface="Arial"/>
                <a:buChar char="•"/>
              </a:pPr>
              <a:r>
                <a:rPr b="0" lang="en-US" sz="2000" spc="-1" strike="noStrike">
                  <a:solidFill>
                    <a:srgbClr val="000000"/>
                  </a:solidFill>
                  <a:latin typeface="Times New Roman"/>
                </a:rPr>
                <a:t>3-channel (532‖, 532 </a:t>
              </a:r>
              <a:r>
                <a:rPr b="0" lang="en-US" sz="2000" spc="-1" strike="noStrike" baseline="-25000">
                  <a:solidFill>
                    <a:srgbClr val="000000"/>
                  </a:solidFill>
                  <a:latin typeface="Times New Roman"/>
                </a:rPr>
                <a:t>┴</a:t>
              </a:r>
              <a:r>
                <a:rPr b="0" lang="en-US" sz="2000" spc="-1" strike="noStrike">
                  <a:solidFill>
                    <a:srgbClr val="000000"/>
                  </a:solidFill>
                  <a:latin typeface="Times New Roman"/>
                </a:rPr>
                <a:t> , 1064 nm)</a:t>
              </a:r>
              <a:endParaRPr b="0" lang="en-US" sz="2000" spc="-1" strike="noStrike">
                <a:latin typeface="Arial"/>
              </a:endParaRPr>
            </a:p>
            <a:p>
              <a:pPr marL="285840" indent="-285480">
                <a:lnSpc>
                  <a:spcPct val="100000"/>
                </a:lnSpc>
                <a:spcAft>
                  <a:spcPts val="1199"/>
                </a:spcAft>
                <a:buClr>
                  <a:srgbClr val="000000"/>
                </a:buClr>
                <a:buFont typeface="Arial"/>
                <a:buChar char="•"/>
              </a:pPr>
              <a:r>
                <a:rPr b="0" lang="en-US" sz="2000" spc="-1" strike="noStrike">
                  <a:solidFill>
                    <a:srgbClr val="000000"/>
                  </a:solidFill>
                  <a:latin typeface="Times New Roman"/>
                </a:rPr>
                <a:t>1 meter telescope</a:t>
              </a:r>
              <a:endParaRPr b="0" lang="en-US" sz="2000" spc="-1" strike="noStrike">
                <a:latin typeface="Arial"/>
              </a:endParaRPr>
            </a:p>
            <a:p>
              <a:pPr marL="285840" indent="-285480">
                <a:lnSpc>
                  <a:spcPct val="100000"/>
                </a:lnSpc>
                <a:spcAft>
                  <a:spcPts val="1199"/>
                </a:spcAft>
                <a:buClr>
                  <a:srgbClr val="000000"/>
                </a:buClr>
                <a:buFont typeface="Arial"/>
                <a:buChar char="•"/>
              </a:pPr>
              <a:r>
                <a:rPr b="0" lang="en-US" sz="2000" spc="-1" strike="noStrike">
                  <a:solidFill>
                    <a:srgbClr val="000000"/>
                  </a:solidFill>
                  <a:latin typeface="Times New Roman"/>
                </a:rPr>
                <a:t>100 m footprint</a:t>
              </a:r>
              <a:endParaRPr b="0" lang="en-US" sz="2000" spc="-1" strike="noStrike">
                <a:latin typeface="Arial"/>
              </a:endParaRPr>
            </a:p>
            <a:p>
              <a:pPr marL="285840" indent="-285480">
                <a:lnSpc>
                  <a:spcPct val="100000"/>
                </a:lnSpc>
                <a:spcAft>
                  <a:spcPts val="1199"/>
                </a:spcAft>
                <a:buClr>
                  <a:srgbClr val="000000"/>
                </a:buClr>
                <a:buFont typeface="Arial"/>
                <a:buChar char="•"/>
              </a:pPr>
              <a:r>
                <a:rPr b="0" lang="en-US" sz="2000" spc="-1" strike="noStrike">
                  <a:solidFill>
                    <a:srgbClr val="000000"/>
                  </a:solidFill>
                  <a:latin typeface="Times New Roman"/>
                </a:rPr>
                <a:t>30 m air / 23 m water vertical resolution</a:t>
              </a:r>
              <a:endParaRPr b="0" lang="en-US" sz="2000" spc="-1" strike="noStrike">
                <a:latin typeface="Arial"/>
              </a:endParaRPr>
            </a:p>
            <a:p>
              <a:pPr marL="285840" indent="-285480">
                <a:lnSpc>
                  <a:spcPct val="100000"/>
                </a:lnSpc>
                <a:spcAft>
                  <a:spcPts val="1199"/>
                </a:spcAft>
                <a:buClr>
                  <a:srgbClr val="000000"/>
                </a:buClr>
                <a:buFont typeface="Arial"/>
                <a:buChar char="•"/>
              </a:pPr>
              <a:r>
                <a:rPr b="0" lang="en-US" sz="2000" spc="-1" strike="noStrike">
                  <a:solidFill>
                    <a:srgbClr val="000000"/>
                  </a:solidFill>
                  <a:latin typeface="Times New Roman"/>
                </a:rPr>
                <a:t>polar orbiting, 16 day repeat cycle </a:t>
              </a:r>
              <a:endParaRPr b="0" lang="en-US" sz="2000" spc="-1" strike="noStrike">
                <a:latin typeface="Arial"/>
              </a:endParaRPr>
            </a:p>
            <a:p>
              <a:pPr marL="285840" indent="-285480">
                <a:lnSpc>
                  <a:spcPct val="100000"/>
                </a:lnSpc>
                <a:spcAft>
                  <a:spcPts val="1199"/>
                </a:spcAft>
                <a:buClr>
                  <a:srgbClr val="000000"/>
                </a:buClr>
                <a:buFont typeface="Arial"/>
                <a:buChar char="•"/>
              </a:pPr>
              <a:r>
                <a:rPr b="0" lang="en-US" sz="2000" spc="-1" strike="noStrike">
                  <a:solidFill>
                    <a:srgbClr val="000000"/>
                  </a:solidFill>
                  <a:latin typeface="Times New Roman"/>
                </a:rPr>
                <a:t>measurements both day and night</a:t>
              </a:r>
              <a:endParaRPr b="0" lang="en-US" sz="2000" spc="-1" strike="noStrike">
                <a:latin typeface="Arial"/>
              </a:endParaRPr>
            </a:p>
          </p:txBody>
        </p:sp>
        <p:sp>
          <p:nvSpPr>
            <p:cNvPr id="369" name="CustomShape 8"/>
            <p:cNvSpPr/>
            <p:nvPr/>
          </p:nvSpPr>
          <p:spPr>
            <a:xfrm>
              <a:off x="4191120" y="5087160"/>
              <a:ext cx="192600" cy="114120"/>
            </a:xfrm>
            <a:custGeom>
              <a:avLst/>
              <a:gdLst/>
              <a:ahLst/>
              <a:rect l="l" t="t" r="r" b="b"/>
              <a:pathLst>
                <a:path w="209550" h="190500">
                  <a:moveTo>
                    <a:pt x="209550" y="0"/>
                  </a:moveTo>
                  <a:lnTo>
                    <a:pt x="209550" y="190500"/>
                  </a:lnTo>
                  <a:lnTo>
                    <a:pt x="0" y="190500"/>
                  </a:lnTo>
                </a:path>
              </a:pathLst>
            </a:custGeom>
            <a:noFill/>
            <a:ln w="6480">
              <a:solidFill>
                <a:srgbClr val="ff0000"/>
              </a:solidFill>
              <a:round/>
              <a:tailEnd len="med" type="triangle" w="med"/>
            </a:ln>
          </p:spPr>
          <p:style>
            <a:lnRef idx="2">
              <a:schemeClr val="accent1">
                <a:shade val="50000"/>
              </a:schemeClr>
            </a:lnRef>
            <a:fillRef idx="1">
              <a:schemeClr val="accent1"/>
            </a:fillRef>
            <a:effectRef idx="0">
              <a:schemeClr val="accent1"/>
            </a:effectRef>
            <a:fontRef idx="minor"/>
          </p:style>
        </p:sp>
      </p:grpSp>
    </p:spTree>
  </p:cSld>
  <p:timing>
    <p:tnLst>
      <p:par>
        <p:cTn id="25" dur="indefinite" restart="never" nodeType="tmRoot">
          <p:childTnLst>
            <p:seq>
              <p:cTn id="26" dur="indefinite" nodeType="mainSeq">
                <p:childTnLst>
                  <p:par>
                    <p:cTn id="27" fill="hold">
                      <p:stCondLst>
                        <p:cond delay="indefinite"/>
                      </p:stCondLst>
                      <p:childTnLst>
                        <p:par>
                          <p:cTn id="28" fill="hold">
                            <p:stCondLst>
                              <p:cond delay="0"/>
                            </p:stCondLst>
                            <p:childTnLst>
                              <p:par>
                                <p:cTn id="29" nodeType="clickEffect" fill="hold" presetClass="entr" presetID="6" presetSubtype="16">
                                  <p:stCondLst>
                                    <p:cond delay="0"/>
                                  </p:stCondLst>
                                  <p:childTnLst>
                                    <p:set>
                                      <p:cBhvr>
                                        <p:cTn id="30" dur="1" fill="hold">
                                          <p:stCondLst>
                                            <p:cond delay="0"/>
                                          </p:stCondLst>
                                        </p:cTn>
                                        <p:tgtEl>
                                          <p:spTgt spid="360"/>
                                        </p:tgtEl>
                                        <p:attrNameLst>
                                          <p:attrName>style.visibility</p:attrName>
                                        </p:attrNameLst>
                                      </p:cBhvr>
                                      <p:to>
                                        <p:strVal val="visible"/>
                                      </p:to>
                                    </p:set>
                                    <p:animEffect filter="circle(in)" transition="in">
                                      <p:cBhvr additive="repl">
                                        <p:cTn id="31" dur="2000"/>
                                        <p:tgtEl>
                                          <p:spTgt spid="360"/>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0" name="CustomShape 1"/>
          <p:cNvSpPr/>
          <p:nvPr/>
        </p:nvSpPr>
        <p:spPr>
          <a:xfrm>
            <a:off x="4207320" y="150120"/>
            <a:ext cx="458388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#2.  Yongxiang ‘Yong’ Hu</a:t>
            </a:r>
            <a:endParaRPr b="0" lang="en-US" sz="3200" spc="-1" strike="noStrike">
              <a:latin typeface="Arial"/>
            </a:endParaRPr>
          </a:p>
        </p:txBody>
      </p:sp>
      <p:sp>
        <p:nvSpPr>
          <p:cNvPr id="371" name="CustomShape 2"/>
          <p:cNvSpPr/>
          <p:nvPr/>
        </p:nvSpPr>
        <p:spPr>
          <a:xfrm>
            <a:off x="4491360" y="1064880"/>
            <a:ext cx="2337120" cy="582120"/>
          </a:xfrm>
          <a:prstGeom prst="rect">
            <a:avLst/>
          </a:prstGeom>
          <a:noFill/>
          <a:ln>
            <a:noFill/>
          </a:ln>
        </p:spPr>
        <p:style>
          <a:lnRef idx="0"/>
          <a:fillRef idx="0"/>
          <a:effectRef idx="0"/>
          <a:fontRef idx="minor"/>
        </p:style>
        <p:txBody>
          <a:bodyPr lIns="90000" rIns="90000" tIns="45000" bIns="45000">
            <a:normAutofit/>
          </a:bodyPr>
          <a:p>
            <a:pPr marL="343080" indent="-342720">
              <a:lnSpc>
                <a:spcPct val="100000"/>
              </a:lnSpc>
              <a:spcBef>
                <a:spcPts val="479"/>
              </a:spcBef>
              <a:buClr>
                <a:srgbClr val="ff0000"/>
              </a:buClr>
              <a:buFont typeface="Arial"/>
              <a:buChar char="•"/>
            </a:pPr>
            <a:r>
              <a:rPr b="0" lang="en-US" sz="2400" spc="-1" strike="noStrike">
                <a:solidFill>
                  <a:srgbClr val="ff0000"/>
                </a:solidFill>
                <a:latin typeface="Times New Roman"/>
              </a:rPr>
              <a:t>OCRT 2007</a:t>
            </a:r>
            <a:endParaRPr b="0" lang="en-US" sz="2400" spc="-1" strike="noStrike">
              <a:latin typeface="Arial"/>
            </a:endParaRPr>
          </a:p>
          <a:p>
            <a:pPr>
              <a:lnSpc>
                <a:spcPct val="100000"/>
              </a:lnSpc>
              <a:spcBef>
                <a:spcPts val="400"/>
              </a:spcBef>
            </a:pPr>
            <a:endParaRPr b="0" lang="en-US" sz="2400" spc="-1" strike="noStrike">
              <a:latin typeface="Arial"/>
            </a:endParaRPr>
          </a:p>
          <a:p>
            <a:pPr>
              <a:lnSpc>
                <a:spcPct val="100000"/>
              </a:lnSpc>
              <a:spcBef>
                <a:spcPts val="400"/>
              </a:spcBef>
            </a:pPr>
            <a:endParaRPr b="0" lang="en-US" sz="2400" spc="-1" strike="noStrike">
              <a:latin typeface="Arial"/>
            </a:endParaRPr>
          </a:p>
        </p:txBody>
      </p:sp>
      <p:pic>
        <p:nvPicPr>
          <p:cNvPr id="372" name="Picture 3" descr=""/>
          <p:cNvPicPr/>
          <p:nvPr/>
        </p:nvPicPr>
        <p:blipFill>
          <a:blip r:embed="rId1"/>
          <a:srcRect l="0" t="11872" r="0" b="10180"/>
          <a:stretch/>
        </p:blipFill>
        <p:spPr>
          <a:xfrm>
            <a:off x="152280" y="150120"/>
            <a:ext cx="3733560" cy="4156200"/>
          </a:xfrm>
          <a:prstGeom prst="rect">
            <a:avLst/>
          </a:prstGeom>
          <a:ln>
            <a:noFill/>
          </a:ln>
        </p:spPr>
      </p:pic>
      <p:pic>
        <p:nvPicPr>
          <p:cNvPr id="373" name="Picture 3" descr=""/>
          <p:cNvPicPr/>
          <p:nvPr/>
        </p:nvPicPr>
        <p:blipFill>
          <a:blip r:embed="rId2"/>
          <a:stretch/>
        </p:blipFill>
        <p:spPr>
          <a:xfrm>
            <a:off x="8305200" y="1937880"/>
            <a:ext cx="318600" cy="1485720"/>
          </a:xfrm>
          <a:prstGeom prst="rect">
            <a:avLst/>
          </a:prstGeom>
          <a:ln>
            <a:noFill/>
          </a:ln>
        </p:spPr>
      </p:pic>
      <p:grpSp>
        <p:nvGrpSpPr>
          <p:cNvPr id="374" name="Group 3"/>
          <p:cNvGrpSpPr/>
          <p:nvPr/>
        </p:nvGrpSpPr>
        <p:grpSpPr>
          <a:xfrm>
            <a:off x="4572000" y="1647360"/>
            <a:ext cx="3580920" cy="2066400"/>
            <a:chOff x="4572000" y="1647360"/>
            <a:chExt cx="3580920" cy="2066400"/>
          </a:xfrm>
        </p:grpSpPr>
        <p:pic>
          <p:nvPicPr>
            <p:cNvPr id="375" name="Picture 2" descr=""/>
            <p:cNvPicPr/>
            <p:nvPr/>
          </p:nvPicPr>
          <p:blipFill>
            <a:blip r:embed="rId3"/>
            <a:stretch/>
          </p:blipFill>
          <p:spPr>
            <a:xfrm>
              <a:off x="4572000" y="1647360"/>
              <a:ext cx="3580920" cy="2066400"/>
            </a:xfrm>
            <a:prstGeom prst="rect">
              <a:avLst/>
            </a:prstGeom>
            <a:ln w="19080">
              <a:solidFill>
                <a:schemeClr val="tx1"/>
              </a:solidFill>
              <a:miter/>
            </a:ln>
          </p:spPr>
        </p:pic>
        <p:sp>
          <p:nvSpPr>
            <p:cNvPr id="376" name="CustomShape 4"/>
            <p:cNvSpPr/>
            <p:nvPr/>
          </p:nvSpPr>
          <p:spPr>
            <a:xfrm>
              <a:off x="7476120" y="1868400"/>
              <a:ext cx="245520" cy="33804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grpSp>
      <p:sp>
        <p:nvSpPr>
          <p:cNvPr id="377" name="CustomShape 5"/>
          <p:cNvSpPr/>
          <p:nvPr/>
        </p:nvSpPr>
        <p:spPr>
          <a:xfrm>
            <a:off x="3542760" y="3730680"/>
            <a:ext cx="6085080" cy="3319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800080"/>
                </a:solidFill>
                <a:latin typeface="Calibri"/>
              </a:rPr>
              <a:t>* β</a:t>
            </a:r>
            <a:r>
              <a:rPr b="0" lang="en-US" sz="1400" spc="-1" strike="noStrike" baseline="-25000">
                <a:solidFill>
                  <a:srgbClr val="800080"/>
                </a:solidFill>
                <a:latin typeface="Calibri"/>
              </a:rPr>
              <a:t>W+</a:t>
            </a:r>
            <a:r>
              <a:rPr b="0" lang="en-US" sz="1400" spc="-1" strike="noStrike">
                <a:solidFill>
                  <a:srgbClr val="800080"/>
                </a:solidFill>
                <a:latin typeface="Calibri"/>
              </a:rPr>
              <a:t> = column integrated cross polarized ocean lidar backscatter</a:t>
            </a:r>
            <a:endParaRPr b="0" lang="en-US" sz="1400" spc="-1" strike="noStrike">
              <a:latin typeface="Arial"/>
            </a:endParaRPr>
          </a:p>
        </p:txBody>
      </p:sp>
      <p:sp>
        <p:nvSpPr>
          <p:cNvPr id="378" name="CustomShape 6"/>
          <p:cNvSpPr/>
          <p:nvPr/>
        </p:nvSpPr>
        <p:spPr>
          <a:xfrm>
            <a:off x="8466120" y="3345120"/>
            <a:ext cx="29556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800080"/>
                </a:solidFill>
                <a:latin typeface="Calibri"/>
              </a:rPr>
              <a:t>*</a:t>
            </a:r>
            <a:endParaRPr b="0" lang="en-US" sz="1800" spc="-1" strike="noStrike">
              <a:latin typeface="Arial"/>
            </a:endParaRPr>
          </a:p>
        </p:txBody>
      </p:sp>
      <p:sp>
        <p:nvSpPr>
          <p:cNvPr id="379" name="CustomShape 7"/>
          <p:cNvSpPr/>
          <p:nvPr/>
        </p:nvSpPr>
        <p:spPr>
          <a:xfrm>
            <a:off x="77400" y="4930200"/>
            <a:ext cx="9025200" cy="1157760"/>
          </a:xfrm>
          <a:prstGeom prst="rect">
            <a:avLst/>
          </a:prstGeom>
          <a:noFill/>
          <a:ln>
            <a:noFill/>
          </a:ln>
        </p:spPr>
        <p:style>
          <a:lnRef idx="0"/>
          <a:fillRef idx="0"/>
          <a:effectRef idx="0"/>
          <a:fontRef idx="minor"/>
        </p:style>
        <p:txBody>
          <a:bodyPr lIns="90000" rIns="90000" tIns="45000" bIns="45000"/>
          <a:p>
            <a:pPr>
              <a:lnSpc>
                <a:spcPct val="100000"/>
              </a:lnSpc>
              <a:spcAft>
                <a:spcPts val="601"/>
              </a:spcAft>
            </a:pPr>
            <a:r>
              <a:rPr b="0" lang="en-US" sz="2000" spc="-1" strike="noStrike">
                <a:solidFill>
                  <a:srgbClr val="000000"/>
                </a:solidFill>
                <a:latin typeface="Times New Roman"/>
              </a:rPr>
              <a:t>Churnside et al. 2013. </a:t>
            </a:r>
            <a:r>
              <a:rPr b="0" i="1" lang="en-US" sz="2000" spc="-1" strike="noStrike">
                <a:solidFill>
                  <a:srgbClr val="000000"/>
                </a:solidFill>
                <a:latin typeface="Times New Roman"/>
              </a:rPr>
              <a:t>Rem. Sens</a:t>
            </a:r>
            <a:r>
              <a:rPr b="0" lang="en-US" sz="2000" spc="-1" strike="noStrike">
                <a:solidFill>
                  <a:srgbClr val="000000"/>
                </a:solidFill>
                <a:latin typeface="Times New Roman"/>
              </a:rPr>
              <a:t>. 5:3457-75 (evaluate detection, MODIS comparison)</a:t>
            </a:r>
            <a:endParaRPr b="0" lang="en-US" sz="2000" spc="-1" strike="noStrike">
              <a:latin typeface="Arial"/>
            </a:endParaRPr>
          </a:p>
          <a:p>
            <a:pPr>
              <a:lnSpc>
                <a:spcPct val="100000"/>
              </a:lnSpc>
              <a:spcAft>
                <a:spcPts val="601"/>
              </a:spcAft>
            </a:pPr>
            <a:endParaRPr b="0" lang="en-US" sz="2000" spc="-1" strike="noStrike">
              <a:latin typeface="Arial"/>
            </a:endParaRPr>
          </a:p>
          <a:p>
            <a:pPr>
              <a:lnSpc>
                <a:spcPct val="100000"/>
              </a:lnSpc>
              <a:spcAft>
                <a:spcPts val="601"/>
              </a:spcAft>
            </a:pPr>
            <a:r>
              <a:rPr b="0" lang="en-US" sz="2000" spc="-1" strike="noStrike">
                <a:solidFill>
                  <a:srgbClr val="000000"/>
                </a:solidFill>
                <a:latin typeface="Times New Roman"/>
              </a:rPr>
              <a:t>Behrenfeld et al. 2013 </a:t>
            </a:r>
            <a:r>
              <a:rPr b="0" i="1" lang="en-US" sz="2000" spc="-1" strike="noStrike">
                <a:solidFill>
                  <a:srgbClr val="000000"/>
                </a:solidFill>
                <a:latin typeface="Times New Roman"/>
              </a:rPr>
              <a:t>Geophys. Res. Lett</a:t>
            </a:r>
            <a:r>
              <a:rPr b="0" lang="en-US" sz="2000" spc="-1" strike="noStrike">
                <a:solidFill>
                  <a:srgbClr val="000000"/>
                </a:solidFill>
                <a:latin typeface="Times New Roman"/>
              </a:rPr>
              <a:t>.  40, 4355-60 (field val, geophysical prod’s)</a:t>
            </a:r>
            <a:endParaRPr b="0" lang="en-US" sz="2000" spc="-1" strike="noStrike">
              <a:latin typeface="Arial"/>
            </a:endParaRPr>
          </a:p>
        </p:txBody>
      </p:sp>
    </p:spTree>
  </p:cSld>
  <p:timing>
    <p:tnLst>
      <p:par>
        <p:cTn id="32" dur="indefinite" restart="never" nodeType="tmRoot">
          <p:childTnLst>
            <p:seq>
              <p:cTn id="33" dur="indefinite" nodeType="mainSeq">
                <p:childTnLst>
                  <p:par>
                    <p:cTn id="34" fill="hold">
                      <p:stCondLst>
                        <p:cond delay="indefinite"/>
                      </p:stCondLst>
                      <p:childTnLst>
                        <p:par>
                          <p:cTn id="35" fill="hold">
                            <p:stCondLst>
                              <p:cond delay="0"/>
                            </p:stCondLst>
                            <p:childTnLst>
                              <p:par>
                                <p:cTn id="36" nodeType="clickEffect" fill="hold" presetClass="entr" presetID="1">
                                  <p:stCondLst>
                                    <p:cond delay="0"/>
                                  </p:stCondLst>
                                  <p:childTnLst>
                                    <p:set>
                                      <p:cBhvr>
                                        <p:cTn id="37" dur="1" fill="hold">
                                          <p:stCondLst>
                                            <p:cond delay="0"/>
                                          </p:stCondLst>
                                        </p:cTn>
                                        <p:tgtEl>
                                          <p:spTgt spid="379"/>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80" name="Picture 4" descr=""/>
          <p:cNvPicPr/>
          <p:nvPr/>
        </p:nvPicPr>
        <p:blipFill>
          <a:blip r:embed="rId1"/>
          <a:srcRect l="15890" t="0" r="9624" b="0"/>
          <a:stretch/>
        </p:blipFill>
        <p:spPr>
          <a:xfrm>
            <a:off x="0" y="0"/>
            <a:ext cx="9143640" cy="6857640"/>
          </a:xfrm>
          <a:prstGeom prst="rect">
            <a:avLst/>
          </a:prstGeom>
          <a:ln>
            <a:noFill/>
          </a:ln>
        </p:spPr>
      </p:pic>
      <p:sp>
        <p:nvSpPr>
          <p:cNvPr id="381" name="CustomShape 1"/>
          <p:cNvSpPr/>
          <p:nvPr/>
        </p:nvSpPr>
        <p:spPr>
          <a:xfrm>
            <a:off x="1219320" y="2554560"/>
            <a:ext cx="5866920" cy="821520"/>
          </a:xfrm>
          <a:prstGeom prst="rect">
            <a:avLst/>
          </a:prstGeom>
          <a:noFill/>
          <a:ln w="9360">
            <a:noFill/>
          </a:ln>
        </p:spPr>
        <p:style>
          <a:lnRef idx="0"/>
          <a:fillRef idx="0"/>
          <a:effectRef idx="0"/>
          <a:fontRef idx="minor"/>
        </p:style>
        <p:txBody>
          <a:bodyPr lIns="90000" rIns="90000" tIns="45000" bIns="45000"/>
          <a:p>
            <a:pPr>
              <a:lnSpc>
                <a:spcPct val="100000"/>
              </a:lnSpc>
            </a:pPr>
            <a:r>
              <a:rPr b="1" lang="en-US" sz="4800" spc="-1" strike="noStrike">
                <a:solidFill>
                  <a:srgbClr val="ffffff"/>
                </a:solidFill>
                <a:latin typeface="Times New Roman"/>
              </a:rPr>
              <a:t>Little bit o’ science</a:t>
            </a:r>
            <a:endParaRPr b="0" lang="en-US" sz="4800" spc="-1" strike="noStrike">
              <a:latin typeface="Arial"/>
            </a:endParaRPr>
          </a:p>
        </p:txBody>
      </p:sp>
    </p:spTree>
  </p:cSld>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382" name="Chart 71"/>
          <p:cNvGraphicFramePr/>
          <p:nvPr/>
        </p:nvGraphicFramePr>
        <p:xfrm>
          <a:off x="3962520" y="3581280"/>
          <a:ext cx="4571640" cy="209520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383" name="Chart 65"/>
          <p:cNvGraphicFramePr/>
          <p:nvPr/>
        </p:nvGraphicFramePr>
        <p:xfrm>
          <a:off x="3962520" y="1149840"/>
          <a:ext cx="4571640" cy="2076120"/>
        </p:xfrm>
        <a:graphic>
          <a:graphicData uri="http://schemas.openxmlformats.org/drawingml/2006/chart">
            <c:chart xmlns:c="http://schemas.openxmlformats.org/drawingml/2006/chart" xmlns:r="http://schemas.openxmlformats.org/officeDocument/2006/relationships" r:id="rId2"/>
          </a:graphicData>
        </a:graphic>
      </p:graphicFrame>
      <p:pic>
        <p:nvPicPr>
          <p:cNvPr id="384" name="Picture 64" descr=""/>
          <p:cNvPicPr/>
          <p:nvPr/>
        </p:nvPicPr>
        <p:blipFill>
          <a:blip r:embed="rId3"/>
          <a:stretch/>
        </p:blipFill>
        <p:spPr>
          <a:xfrm>
            <a:off x="338040" y="1219320"/>
            <a:ext cx="3263400" cy="3580920"/>
          </a:xfrm>
          <a:prstGeom prst="rect">
            <a:avLst/>
          </a:prstGeom>
          <a:ln>
            <a:noFill/>
          </a:ln>
        </p:spPr>
      </p:pic>
      <p:sp>
        <p:nvSpPr>
          <p:cNvPr id="385" name="CustomShape 1"/>
          <p:cNvSpPr/>
          <p:nvPr/>
        </p:nvSpPr>
        <p:spPr>
          <a:xfrm>
            <a:off x="1231200" y="2500200"/>
            <a:ext cx="5454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ff9966"/>
                </a:solidFill>
                <a:latin typeface="Calibri"/>
              </a:rPr>
              <a:t>13:00</a:t>
            </a:r>
            <a:endParaRPr b="0" lang="en-US" sz="1000" spc="-1" strike="noStrike">
              <a:latin typeface="Arial"/>
            </a:endParaRPr>
          </a:p>
        </p:txBody>
      </p:sp>
      <p:sp>
        <p:nvSpPr>
          <p:cNvPr id="386" name="CustomShape 2"/>
          <p:cNvSpPr/>
          <p:nvPr/>
        </p:nvSpPr>
        <p:spPr>
          <a:xfrm>
            <a:off x="1559880" y="1527120"/>
            <a:ext cx="5454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ff9966"/>
                </a:solidFill>
                <a:latin typeface="Calibri"/>
              </a:rPr>
              <a:t>16:00</a:t>
            </a:r>
            <a:endParaRPr b="0" lang="en-US" sz="1000" spc="-1" strike="noStrike">
              <a:latin typeface="Arial"/>
            </a:endParaRPr>
          </a:p>
        </p:txBody>
      </p:sp>
      <p:sp>
        <p:nvSpPr>
          <p:cNvPr id="387" name="CustomShape 3"/>
          <p:cNvSpPr/>
          <p:nvPr/>
        </p:nvSpPr>
        <p:spPr>
          <a:xfrm>
            <a:off x="1805760" y="2552760"/>
            <a:ext cx="5454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ff9966"/>
                </a:solidFill>
                <a:latin typeface="Calibri"/>
              </a:rPr>
              <a:t>18:00</a:t>
            </a:r>
            <a:endParaRPr b="0" lang="en-US" sz="1000" spc="-1" strike="noStrike">
              <a:latin typeface="Arial"/>
            </a:endParaRPr>
          </a:p>
        </p:txBody>
      </p:sp>
      <p:sp>
        <p:nvSpPr>
          <p:cNvPr id="388" name="CustomShape 4"/>
          <p:cNvSpPr/>
          <p:nvPr/>
        </p:nvSpPr>
        <p:spPr>
          <a:xfrm>
            <a:off x="2653200" y="1755720"/>
            <a:ext cx="5454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ff6600"/>
                </a:solidFill>
                <a:latin typeface="Calibri"/>
              </a:rPr>
              <a:t>14:00</a:t>
            </a:r>
            <a:endParaRPr b="0" lang="en-US" sz="1000" spc="-1" strike="noStrike">
              <a:latin typeface="Arial"/>
            </a:endParaRPr>
          </a:p>
        </p:txBody>
      </p:sp>
      <p:sp>
        <p:nvSpPr>
          <p:cNvPr id="389" name="CustomShape 5"/>
          <p:cNvSpPr/>
          <p:nvPr/>
        </p:nvSpPr>
        <p:spPr>
          <a:xfrm>
            <a:off x="2443320" y="2181240"/>
            <a:ext cx="588240" cy="3949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ff6600"/>
                </a:solidFill>
                <a:latin typeface="Calibri"/>
              </a:rPr>
              <a:t>13:00/</a:t>
            </a:r>
            <a:endParaRPr b="0" lang="en-US" sz="1000" spc="-1" strike="noStrike">
              <a:latin typeface="Arial"/>
            </a:endParaRPr>
          </a:p>
          <a:p>
            <a:pPr>
              <a:lnSpc>
                <a:spcPct val="100000"/>
              </a:lnSpc>
            </a:pPr>
            <a:r>
              <a:rPr b="0" lang="en-US" sz="1000" spc="-1" strike="noStrike">
                <a:solidFill>
                  <a:srgbClr val="ff6600"/>
                </a:solidFill>
                <a:latin typeface="Calibri"/>
              </a:rPr>
              <a:t>16:00</a:t>
            </a:r>
            <a:endParaRPr b="0" lang="en-US" sz="1000" spc="-1" strike="noStrike">
              <a:latin typeface="Arial"/>
            </a:endParaRPr>
          </a:p>
        </p:txBody>
      </p:sp>
      <p:sp>
        <p:nvSpPr>
          <p:cNvPr id="390" name="CustomShape 6"/>
          <p:cNvSpPr/>
          <p:nvPr/>
        </p:nvSpPr>
        <p:spPr>
          <a:xfrm>
            <a:off x="2238120" y="2749680"/>
            <a:ext cx="954000" cy="39492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000" spc="-1" strike="noStrike">
                <a:solidFill>
                  <a:srgbClr val="ff6600"/>
                </a:solidFill>
                <a:latin typeface="Calibri"/>
              </a:rPr>
              <a:t>Oct 13</a:t>
            </a:r>
            <a:endParaRPr b="0" lang="en-US" sz="1000" spc="-1" strike="noStrike">
              <a:latin typeface="Arial"/>
            </a:endParaRPr>
          </a:p>
          <a:p>
            <a:pPr>
              <a:lnSpc>
                <a:spcPct val="100000"/>
              </a:lnSpc>
            </a:pPr>
            <a:r>
              <a:rPr b="0" lang="en-US" sz="1000" spc="-1" strike="noStrike">
                <a:solidFill>
                  <a:srgbClr val="ff6600"/>
                </a:solidFill>
                <a:latin typeface="Calibri"/>
              </a:rPr>
              <a:t>11:00/18:00</a:t>
            </a:r>
            <a:endParaRPr b="0" lang="en-US" sz="1000" spc="-1" strike="noStrike">
              <a:latin typeface="Arial"/>
            </a:endParaRPr>
          </a:p>
        </p:txBody>
      </p:sp>
      <p:sp>
        <p:nvSpPr>
          <p:cNvPr id="391" name="CustomShape 7"/>
          <p:cNvSpPr/>
          <p:nvPr/>
        </p:nvSpPr>
        <p:spPr>
          <a:xfrm flipH="1" flipV="1">
            <a:off x="1988280" y="3004560"/>
            <a:ext cx="363240" cy="1080"/>
          </a:xfrm>
          <a:custGeom>
            <a:avLst/>
            <a:gdLst/>
            <a:ahLst/>
            <a:rect l="l" t="t" r="r" b="b"/>
            <a:pathLst>
              <a:path w="21600" h="21600">
                <a:moveTo>
                  <a:pt x="0" y="0"/>
                </a:moveTo>
                <a:lnTo>
                  <a:pt x="21600" y="21600"/>
                </a:lnTo>
              </a:path>
            </a:pathLst>
          </a:custGeom>
          <a:noFill/>
          <a:ln>
            <a:solidFill>
              <a:srgbClr val="ff6600"/>
            </a:solidFill>
            <a:round/>
            <a:tailEnd len="med" type="triangle" w="med"/>
          </a:ln>
        </p:spPr>
        <p:style>
          <a:lnRef idx="1">
            <a:schemeClr val="accent1"/>
          </a:lnRef>
          <a:fillRef idx="0">
            <a:schemeClr val="accent1"/>
          </a:fillRef>
          <a:effectRef idx="0">
            <a:schemeClr val="accent1"/>
          </a:effectRef>
          <a:fontRef idx="minor"/>
        </p:style>
      </p:sp>
      <p:sp>
        <p:nvSpPr>
          <p:cNvPr id="392" name="CustomShape 8"/>
          <p:cNvSpPr/>
          <p:nvPr/>
        </p:nvSpPr>
        <p:spPr>
          <a:xfrm>
            <a:off x="825120" y="2654280"/>
            <a:ext cx="954000" cy="39492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000" spc="-1" strike="noStrike">
                <a:solidFill>
                  <a:srgbClr val="ff9966"/>
                </a:solidFill>
                <a:latin typeface="Calibri"/>
              </a:rPr>
              <a:t>Oct. 17</a:t>
            </a:r>
            <a:endParaRPr b="0" lang="en-US" sz="1000" spc="-1" strike="noStrike">
              <a:latin typeface="Arial"/>
            </a:endParaRPr>
          </a:p>
          <a:p>
            <a:pPr>
              <a:lnSpc>
                <a:spcPct val="100000"/>
              </a:lnSpc>
            </a:pPr>
            <a:r>
              <a:rPr b="0" lang="en-US" sz="1000" spc="-1" strike="noStrike">
                <a:solidFill>
                  <a:srgbClr val="ff9966"/>
                </a:solidFill>
                <a:latin typeface="Calibri"/>
              </a:rPr>
              <a:t>13:00/18:30</a:t>
            </a:r>
            <a:endParaRPr b="0" lang="en-US" sz="1000" spc="-1" strike="noStrike">
              <a:latin typeface="Arial"/>
            </a:endParaRPr>
          </a:p>
        </p:txBody>
      </p:sp>
      <p:sp>
        <p:nvSpPr>
          <p:cNvPr id="393" name="CustomShape 9"/>
          <p:cNvSpPr/>
          <p:nvPr/>
        </p:nvSpPr>
        <p:spPr>
          <a:xfrm>
            <a:off x="1595520" y="2911320"/>
            <a:ext cx="258480" cy="63000"/>
          </a:xfrm>
          <a:custGeom>
            <a:avLst/>
            <a:gdLst/>
            <a:ahLst/>
            <a:rect l="l" t="t" r="r" b="b"/>
            <a:pathLst>
              <a:path w="21600" h="21600">
                <a:moveTo>
                  <a:pt x="0" y="0"/>
                </a:moveTo>
                <a:lnTo>
                  <a:pt x="21600" y="21600"/>
                </a:lnTo>
              </a:path>
            </a:pathLst>
          </a:custGeom>
          <a:noFill/>
          <a:ln>
            <a:solidFill>
              <a:srgbClr val="ff9966"/>
            </a:solidFill>
            <a:round/>
            <a:tailEnd len="med" type="triangle" w="med"/>
          </a:ln>
        </p:spPr>
        <p:style>
          <a:lnRef idx="1">
            <a:schemeClr val="accent1"/>
          </a:lnRef>
          <a:fillRef idx="0">
            <a:schemeClr val="accent1"/>
          </a:fillRef>
          <a:effectRef idx="0">
            <a:schemeClr val="accent1"/>
          </a:effectRef>
          <a:fontRef idx="minor"/>
        </p:style>
      </p:sp>
      <p:sp>
        <p:nvSpPr>
          <p:cNvPr id="394" name="CustomShape 10"/>
          <p:cNvSpPr/>
          <p:nvPr/>
        </p:nvSpPr>
        <p:spPr>
          <a:xfrm>
            <a:off x="825120" y="3035160"/>
            <a:ext cx="954000" cy="3949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996633"/>
                </a:solidFill>
                <a:latin typeface="Calibri"/>
              </a:rPr>
              <a:t>13:00/18:30</a:t>
            </a:r>
            <a:endParaRPr b="0" lang="en-US" sz="1000" spc="-1" strike="noStrike">
              <a:latin typeface="Arial"/>
            </a:endParaRPr>
          </a:p>
          <a:p>
            <a:pPr>
              <a:lnSpc>
                <a:spcPct val="100000"/>
              </a:lnSpc>
            </a:pPr>
            <a:r>
              <a:rPr b="1" lang="en-US" sz="1000" spc="-1" strike="noStrike">
                <a:solidFill>
                  <a:srgbClr val="996633"/>
                </a:solidFill>
                <a:latin typeface="Calibri"/>
              </a:rPr>
              <a:t>Oct. 18</a:t>
            </a:r>
            <a:endParaRPr b="0" lang="en-US" sz="1000" spc="-1" strike="noStrike">
              <a:latin typeface="Arial"/>
            </a:endParaRPr>
          </a:p>
        </p:txBody>
      </p:sp>
      <p:sp>
        <p:nvSpPr>
          <p:cNvPr id="395" name="CustomShape 11"/>
          <p:cNvSpPr/>
          <p:nvPr/>
        </p:nvSpPr>
        <p:spPr>
          <a:xfrm flipV="1">
            <a:off x="1633680" y="3021120"/>
            <a:ext cx="209160" cy="104400"/>
          </a:xfrm>
          <a:custGeom>
            <a:avLst/>
            <a:gdLst/>
            <a:ahLst/>
            <a:rect l="l" t="t" r="r" b="b"/>
            <a:pathLst>
              <a:path w="21600" h="21600">
                <a:moveTo>
                  <a:pt x="0" y="0"/>
                </a:moveTo>
                <a:lnTo>
                  <a:pt x="21600" y="21600"/>
                </a:lnTo>
              </a:path>
            </a:pathLst>
          </a:custGeom>
          <a:noFill/>
          <a:ln>
            <a:solidFill>
              <a:srgbClr val="996633"/>
            </a:solidFill>
            <a:round/>
            <a:tailEnd len="med" type="triangle" w="med"/>
          </a:ln>
        </p:spPr>
        <p:style>
          <a:lnRef idx="1">
            <a:schemeClr val="accent1"/>
          </a:lnRef>
          <a:fillRef idx="0">
            <a:schemeClr val="accent1"/>
          </a:fillRef>
          <a:effectRef idx="0">
            <a:schemeClr val="accent1"/>
          </a:effectRef>
          <a:fontRef idx="minor"/>
        </p:style>
      </p:sp>
      <p:sp>
        <p:nvSpPr>
          <p:cNvPr id="396" name="CustomShape 12"/>
          <p:cNvSpPr/>
          <p:nvPr/>
        </p:nvSpPr>
        <p:spPr>
          <a:xfrm>
            <a:off x="1612800" y="3424320"/>
            <a:ext cx="9540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996633"/>
                </a:solidFill>
                <a:latin typeface="Calibri"/>
              </a:rPr>
              <a:t>14:00/18:00</a:t>
            </a:r>
            <a:endParaRPr b="0" lang="en-US" sz="1000" spc="-1" strike="noStrike">
              <a:latin typeface="Arial"/>
            </a:endParaRPr>
          </a:p>
        </p:txBody>
      </p:sp>
      <p:sp>
        <p:nvSpPr>
          <p:cNvPr id="397" name="CustomShape 13"/>
          <p:cNvSpPr/>
          <p:nvPr/>
        </p:nvSpPr>
        <p:spPr>
          <a:xfrm>
            <a:off x="1288440" y="4311720"/>
            <a:ext cx="5454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996633"/>
                </a:solidFill>
                <a:latin typeface="Calibri"/>
              </a:rPr>
              <a:t>16:00</a:t>
            </a:r>
            <a:endParaRPr b="0" lang="en-US" sz="1000" spc="-1" strike="noStrike">
              <a:latin typeface="Arial"/>
            </a:endParaRPr>
          </a:p>
        </p:txBody>
      </p:sp>
      <p:sp>
        <p:nvSpPr>
          <p:cNvPr id="398" name="CustomShape 14"/>
          <p:cNvSpPr/>
          <p:nvPr/>
        </p:nvSpPr>
        <p:spPr>
          <a:xfrm>
            <a:off x="796320" y="3670200"/>
            <a:ext cx="5454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996633"/>
                </a:solidFill>
                <a:latin typeface="Calibri"/>
              </a:rPr>
              <a:t>17:00</a:t>
            </a:r>
            <a:endParaRPr b="0" lang="en-US" sz="1000" spc="-1" strike="noStrike">
              <a:latin typeface="Arial"/>
            </a:endParaRPr>
          </a:p>
        </p:txBody>
      </p:sp>
      <p:sp>
        <p:nvSpPr>
          <p:cNvPr id="399" name="CustomShape 15"/>
          <p:cNvSpPr/>
          <p:nvPr/>
        </p:nvSpPr>
        <p:spPr>
          <a:xfrm flipH="1" rot="13781400">
            <a:off x="1918080" y="3210840"/>
            <a:ext cx="120240" cy="90000"/>
          </a:xfrm>
          <a:prstGeom prst="triangle">
            <a:avLst>
              <a:gd name="adj" fmla="val 50000"/>
            </a:avLst>
          </a:prstGeom>
          <a:solidFill>
            <a:srgbClr val="996633"/>
          </a:solidFill>
          <a:ln w="3240">
            <a:solidFill>
              <a:schemeClr val="tx1"/>
            </a:solidFill>
            <a:round/>
          </a:ln>
        </p:spPr>
        <p:style>
          <a:lnRef idx="2">
            <a:schemeClr val="accent1">
              <a:shade val="50000"/>
            </a:schemeClr>
          </a:lnRef>
          <a:fillRef idx="1">
            <a:schemeClr val="accent1"/>
          </a:fillRef>
          <a:effectRef idx="0">
            <a:schemeClr val="accent1"/>
          </a:effectRef>
          <a:fontRef idx="minor"/>
        </p:style>
      </p:sp>
      <p:sp>
        <p:nvSpPr>
          <p:cNvPr id="400" name="CustomShape 16"/>
          <p:cNvSpPr/>
          <p:nvPr/>
        </p:nvSpPr>
        <p:spPr>
          <a:xfrm flipH="1" rot="10246800">
            <a:off x="1706040" y="3922920"/>
            <a:ext cx="120240" cy="91440"/>
          </a:xfrm>
          <a:prstGeom prst="triangle">
            <a:avLst>
              <a:gd name="adj" fmla="val 50000"/>
            </a:avLst>
          </a:prstGeom>
          <a:solidFill>
            <a:srgbClr val="996633"/>
          </a:solidFill>
          <a:ln w="3240">
            <a:solidFill>
              <a:schemeClr val="tx1"/>
            </a:solidFill>
            <a:round/>
          </a:ln>
        </p:spPr>
        <p:style>
          <a:lnRef idx="2">
            <a:schemeClr val="accent1">
              <a:shade val="50000"/>
            </a:schemeClr>
          </a:lnRef>
          <a:fillRef idx="1">
            <a:schemeClr val="accent1"/>
          </a:fillRef>
          <a:effectRef idx="0">
            <a:schemeClr val="accent1"/>
          </a:effectRef>
          <a:fontRef idx="minor"/>
        </p:style>
      </p:sp>
      <p:sp>
        <p:nvSpPr>
          <p:cNvPr id="401" name="CustomShape 17"/>
          <p:cNvSpPr/>
          <p:nvPr/>
        </p:nvSpPr>
        <p:spPr>
          <a:xfrm flipH="1" rot="1233600">
            <a:off x="1728000" y="3198600"/>
            <a:ext cx="120240" cy="90000"/>
          </a:xfrm>
          <a:prstGeom prst="triangle">
            <a:avLst>
              <a:gd name="adj" fmla="val 50000"/>
            </a:avLst>
          </a:prstGeom>
          <a:solidFill>
            <a:srgbClr val="996633"/>
          </a:solidFill>
          <a:ln w="3240">
            <a:solidFill>
              <a:schemeClr val="tx1"/>
            </a:solidFill>
            <a:round/>
          </a:ln>
        </p:spPr>
        <p:style>
          <a:lnRef idx="2">
            <a:schemeClr val="accent1">
              <a:shade val="50000"/>
            </a:schemeClr>
          </a:lnRef>
          <a:fillRef idx="1">
            <a:schemeClr val="accent1"/>
          </a:fillRef>
          <a:effectRef idx="0">
            <a:schemeClr val="accent1"/>
          </a:effectRef>
          <a:fontRef idx="minor"/>
        </p:style>
      </p:sp>
      <p:sp>
        <p:nvSpPr>
          <p:cNvPr id="402" name="CustomShape 18"/>
          <p:cNvSpPr/>
          <p:nvPr/>
        </p:nvSpPr>
        <p:spPr>
          <a:xfrm flipH="1" rot="1233600">
            <a:off x="1761120" y="2246400"/>
            <a:ext cx="120240" cy="90000"/>
          </a:xfrm>
          <a:prstGeom prst="triangle">
            <a:avLst>
              <a:gd name="adj" fmla="val 50000"/>
            </a:avLst>
          </a:prstGeom>
          <a:solidFill>
            <a:srgbClr val="ff9966"/>
          </a:solidFill>
          <a:ln w="3240">
            <a:solidFill>
              <a:schemeClr val="tx1"/>
            </a:solidFill>
            <a:round/>
          </a:ln>
        </p:spPr>
        <p:style>
          <a:lnRef idx="2">
            <a:schemeClr val="accent1">
              <a:shade val="50000"/>
            </a:schemeClr>
          </a:lnRef>
          <a:fillRef idx="1">
            <a:schemeClr val="accent1"/>
          </a:fillRef>
          <a:effectRef idx="0">
            <a:schemeClr val="accent1"/>
          </a:effectRef>
          <a:fontRef idx="minor"/>
        </p:style>
      </p:sp>
      <p:sp>
        <p:nvSpPr>
          <p:cNvPr id="403" name="CustomShape 19"/>
          <p:cNvSpPr/>
          <p:nvPr/>
        </p:nvSpPr>
        <p:spPr>
          <a:xfrm flipH="1" rot="10096800">
            <a:off x="2131920" y="2257560"/>
            <a:ext cx="120240" cy="90000"/>
          </a:xfrm>
          <a:prstGeom prst="triangle">
            <a:avLst>
              <a:gd name="adj" fmla="val 50000"/>
            </a:avLst>
          </a:prstGeom>
          <a:solidFill>
            <a:srgbClr val="ff9966"/>
          </a:solidFill>
          <a:ln w="3240">
            <a:solidFill>
              <a:schemeClr val="tx1"/>
            </a:solidFill>
            <a:round/>
          </a:ln>
        </p:spPr>
        <p:style>
          <a:lnRef idx="2">
            <a:schemeClr val="accent1">
              <a:shade val="50000"/>
            </a:schemeClr>
          </a:lnRef>
          <a:fillRef idx="1">
            <a:schemeClr val="accent1"/>
          </a:fillRef>
          <a:effectRef idx="0">
            <a:schemeClr val="accent1"/>
          </a:effectRef>
          <a:fontRef idx="minor"/>
        </p:style>
      </p:sp>
      <p:grpSp>
        <p:nvGrpSpPr>
          <p:cNvPr id="404" name="Group 20"/>
          <p:cNvGrpSpPr/>
          <p:nvPr/>
        </p:nvGrpSpPr>
        <p:grpSpPr>
          <a:xfrm>
            <a:off x="2272320" y="2419200"/>
            <a:ext cx="201960" cy="281520"/>
            <a:chOff x="2272320" y="2419200"/>
            <a:chExt cx="201960" cy="281520"/>
          </a:xfrm>
        </p:grpSpPr>
        <p:sp>
          <p:nvSpPr>
            <p:cNvPr id="405" name="CustomShape 21"/>
            <p:cNvSpPr/>
            <p:nvPr/>
          </p:nvSpPr>
          <p:spPr>
            <a:xfrm flipH="1" rot="1328400">
              <a:off x="2341440" y="2438280"/>
              <a:ext cx="120240" cy="90360"/>
            </a:xfrm>
            <a:prstGeom prst="triangle">
              <a:avLst>
                <a:gd name="adj" fmla="val 50000"/>
              </a:avLst>
            </a:prstGeom>
            <a:solidFill>
              <a:srgbClr val="ff6600"/>
            </a:solidFill>
            <a:ln w="3240">
              <a:solidFill>
                <a:schemeClr val="tx1"/>
              </a:solidFill>
              <a:round/>
            </a:ln>
          </p:spPr>
          <p:style>
            <a:lnRef idx="2">
              <a:schemeClr val="accent1">
                <a:shade val="50000"/>
              </a:schemeClr>
            </a:lnRef>
            <a:fillRef idx="1">
              <a:schemeClr val="accent1"/>
            </a:fillRef>
            <a:effectRef idx="0">
              <a:schemeClr val="accent1"/>
            </a:effectRef>
            <a:fontRef idx="minor"/>
          </p:style>
        </p:sp>
        <p:sp>
          <p:nvSpPr>
            <p:cNvPr id="406" name="CustomShape 22"/>
            <p:cNvSpPr/>
            <p:nvPr/>
          </p:nvSpPr>
          <p:spPr>
            <a:xfrm flipH="1" rot="12128400">
              <a:off x="2284560" y="2590920"/>
              <a:ext cx="120240" cy="90360"/>
            </a:xfrm>
            <a:prstGeom prst="triangle">
              <a:avLst>
                <a:gd name="adj" fmla="val 50000"/>
              </a:avLst>
            </a:prstGeom>
            <a:solidFill>
              <a:srgbClr val="ff6600"/>
            </a:solidFill>
            <a:ln w="3240">
              <a:solidFill>
                <a:schemeClr val="tx1"/>
              </a:solidFill>
              <a:round/>
            </a:ln>
          </p:spPr>
          <p:style>
            <a:lnRef idx="2">
              <a:schemeClr val="accent1">
                <a:shade val="50000"/>
              </a:schemeClr>
            </a:lnRef>
            <a:fillRef idx="1">
              <a:schemeClr val="accent1"/>
            </a:fillRef>
            <a:effectRef idx="0">
              <a:schemeClr val="accent1"/>
            </a:effectRef>
            <a:fontRef idx="minor"/>
          </p:style>
        </p:sp>
      </p:grpSp>
      <p:sp>
        <p:nvSpPr>
          <p:cNvPr id="407" name="CustomShape 23"/>
          <p:cNvSpPr/>
          <p:nvPr/>
        </p:nvSpPr>
        <p:spPr>
          <a:xfrm>
            <a:off x="5616360" y="3121200"/>
            <a:ext cx="13089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Latitude (</a:t>
            </a:r>
            <a:r>
              <a:rPr b="0" lang="en-US" sz="1400" spc="-1" strike="noStrike" baseline="30000">
                <a:solidFill>
                  <a:srgbClr val="000000"/>
                </a:solidFill>
                <a:latin typeface="Calibri"/>
              </a:rPr>
              <a:t>o</a:t>
            </a:r>
            <a:r>
              <a:rPr b="0" lang="en-US" sz="1400" spc="-1" strike="noStrike">
                <a:solidFill>
                  <a:srgbClr val="000000"/>
                </a:solidFill>
                <a:latin typeface="Calibri"/>
              </a:rPr>
              <a:t>N)</a:t>
            </a:r>
            <a:endParaRPr b="0" lang="en-US" sz="1400" spc="-1" strike="noStrike">
              <a:latin typeface="Arial"/>
            </a:endParaRPr>
          </a:p>
        </p:txBody>
      </p:sp>
      <p:sp>
        <p:nvSpPr>
          <p:cNvPr id="408" name="CustomShape 24"/>
          <p:cNvSpPr/>
          <p:nvPr/>
        </p:nvSpPr>
        <p:spPr>
          <a:xfrm>
            <a:off x="4140360" y="5407200"/>
            <a:ext cx="4190760" cy="228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409" name="CustomShape 25"/>
          <p:cNvSpPr/>
          <p:nvPr/>
        </p:nvSpPr>
        <p:spPr>
          <a:xfrm>
            <a:off x="5727240" y="5711760"/>
            <a:ext cx="113688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Local Time</a:t>
            </a:r>
            <a:endParaRPr b="0" lang="en-US" sz="1400" spc="-1" strike="noStrike">
              <a:latin typeface="Arial"/>
            </a:endParaRPr>
          </a:p>
        </p:txBody>
      </p:sp>
      <p:sp>
        <p:nvSpPr>
          <p:cNvPr id="410" name="CustomShape 26"/>
          <p:cNvSpPr/>
          <p:nvPr/>
        </p:nvSpPr>
        <p:spPr>
          <a:xfrm>
            <a:off x="4236480" y="5407200"/>
            <a:ext cx="5454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11:00</a:t>
            </a:r>
            <a:endParaRPr b="0" lang="en-US" sz="1000" spc="-1" strike="noStrike">
              <a:latin typeface="Arial"/>
            </a:endParaRPr>
          </a:p>
        </p:txBody>
      </p:sp>
      <p:sp>
        <p:nvSpPr>
          <p:cNvPr id="411" name="CustomShape 27"/>
          <p:cNvSpPr/>
          <p:nvPr/>
        </p:nvSpPr>
        <p:spPr>
          <a:xfrm>
            <a:off x="5326920" y="5407200"/>
            <a:ext cx="5454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17:00</a:t>
            </a:r>
            <a:endParaRPr b="0" lang="en-US" sz="1000" spc="-1" strike="noStrike">
              <a:latin typeface="Arial"/>
            </a:endParaRPr>
          </a:p>
        </p:txBody>
      </p:sp>
      <p:sp>
        <p:nvSpPr>
          <p:cNvPr id="412" name="CustomShape 28"/>
          <p:cNvSpPr/>
          <p:nvPr/>
        </p:nvSpPr>
        <p:spPr>
          <a:xfrm>
            <a:off x="4779360" y="5407200"/>
            <a:ext cx="5454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14:00</a:t>
            </a:r>
            <a:endParaRPr b="0" lang="en-US" sz="1000" spc="-1" strike="noStrike">
              <a:latin typeface="Arial"/>
            </a:endParaRPr>
          </a:p>
        </p:txBody>
      </p:sp>
      <p:sp>
        <p:nvSpPr>
          <p:cNvPr id="413" name="CustomShape 29"/>
          <p:cNvSpPr/>
          <p:nvPr/>
        </p:nvSpPr>
        <p:spPr>
          <a:xfrm>
            <a:off x="5693760" y="5407200"/>
            <a:ext cx="5454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13:00</a:t>
            </a:r>
            <a:endParaRPr b="0" lang="en-US" sz="1000" spc="-1" strike="noStrike">
              <a:latin typeface="Arial"/>
            </a:endParaRPr>
          </a:p>
        </p:txBody>
      </p:sp>
      <p:sp>
        <p:nvSpPr>
          <p:cNvPr id="414" name="CustomShape 30"/>
          <p:cNvSpPr/>
          <p:nvPr/>
        </p:nvSpPr>
        <p:spPr>
          <a:xfrm>
            <a:off x="6603480" y="5407200"/>
            <a:ext cx="5454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18:00</a:t>
            </a:r>
            <a:endParaRPr b="0" lang="en-US" sz="1000" spc="-1" strike="noStrike">
              <a:latin typeface="Arial"/>
            </a:endParaRPr>
          </a:p>
        </p:txBody>
      </p:sp>
      <p:sp>
        <p:nvSpPr>
          <p:cNvPr id="415" name="CustomShape 31"/>
          <p:cNvSpPr/>
          <p:nvPr/>
        </p:nvSpPr>
        <p:spPr>
          <a:xfrm>
            <a:off x="6146280" y="5407200"/>
            <a:ext cx="5454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15:30</a:t>
            </a:r>
            <a:endParaRPr b="0" lang="en-US" sz="1000" spc="-1" strike="noStrike">
              <a:latin typeface="Arial"/>
            </a:endParaRPr>
          </a:p>
        </p:txBody>
      </p:sp>
      <p:sp>
        <p:nvSpPr>
          <p:cNvPr id="416" name="CustomShape 32"/>
          <p:cNvSpPr/>
          <p:nvPr/>
        </p:nvSpPr>
        <p:spPr>
          <a:xfrm>
            <a:off x="6965280" y="5407200"/>
            <a:ext cx="5454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13:00</a:t>
            </a:r>
            <a:endParaRPr b="0" lang="en-US" sz="1000" spc="-1" strike="noStrike">
              <a:latin typeface="Arial"/>
            </a:endParaRPr>
          </a:p>
        </p:txBody>
      </p:sp>
      <p:sp>
        <p:nvSpPr>
          <p:cNvPr id="417" name="CustomShape 33"/>
          <p:cNvSpPr/>
          <p:nvPr/>
        </p:nvSpPr>
        <p:spPr>
          <a:xfrm>
            <a:off x="7870320" y="5407200"/>
            <a:ext cx="5454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17:00</a:t>
            </a:r>
            <a:endParaRPr b="0" lang="en-US" sz="1000" spc="-1" strike="noStrike">
              <a:latin typeface="Arial"/>
            </a:endParaRPr>
          </a:p>
        </p:txBody>
      </p:sp>
      <p:sp>
        <p:nvSpPr>
          <p:cNvPr id="418" name="CustomShape 34"/>
          <p:cNvSpPr/>
          <p:nvPr/>
        </p:nvSpPr>
        <p:spPr>
          <a:xfrm>
            <a:off x="7417800" y="5407200"/>
            <a:ext cx="5454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15:30</a:t>
            </a:r>
            <a:endParaRPr b="0" lang="en-US" sz="1000" spc="-1" strike="noStrike">
              <a:latin typeface="Arial"/>
            </a:endParaRPr>
          </a:p>
        </p:txBody>
      </p:sp>
      <p:sp>
        <p:nvSpPr>
          <p:cNvPr id="419" name="CustomShape 35"/>
          <p:cNvSpPr/>
          <p:nvPr/>
        </p:nvSpPr>
        <p:spPr>
          <a:xfrm>
            <a:off x="7016760" y="5364000"/>
            <a:ext cx="75960" cy="7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420" name="CustomShape 36"/>
          <p:cNvSpPr/>
          <p:nvPr/>
        </p:nvSpPr>
        <p:spPr>
          <a:xfrm>
            <a:off x="5740560" y="5364000"/>
            <a:ext cx="75960" cy="7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421" name="CustomShape 37"/>
          <p:cNvSpPr/>
          <p:nvPr/>
        </p:nvSpPr>
        <p:spPr>
          <a:xfrm rot="16200000">
            <a:off x="3221640" y="3248280"/>
            <a:ext cx="1406880" cy="332280"/>
          </a:xfrm>
          <a:prstGeom prst="rect">
            <a:avLst/>
          </a:prstGeom>
          <a:noFill/>
          <a:ln>
            <a:noFill/>
          </a:ln>
        </p:spPr>
        <p:style>
          <a:lnRef idx="0"/>
          <a:fillRef idx="0"/>
          <a:effectRef idx="0"/>
          <a:fontRef idx="minor"/>
        </p:style>
        <p:txBody>
          <a:bodyPr wrap="none" lIns="90000" rIns="90000" tIns="45000" bIns="45000"/>
          <a:p>
            <a:pPr>
              <a:lnSpc>
                <a:spcPct val="100000"/>
              </a:lnSpc>
            </a:pPr>
            <a:r>
              <a:rPr b="0" i="1" lang="en-US" sz="1400" spc="-1" strike="noStrike">
                <a:solidFill>
                  <a:srgbClr val="000000"/>
                </a:solidFill>
                <a:latin typeface="Calibri"/>
              </a:rPr>
              <a:t>b</a:t>
            </a:r>
            <a:r>
              <a:rPr b="0" i="1" lang="en-US" sz="1400" spc="-1" strike="noStrike" baseline="-25000">
                <a:solidFill>
                  <a:srgbClr val="000000"/>
                </a:solidFill>
                <a:latin typeface="Calibri"/>
              </a:rPr>
              <a:t>bp</a:t>
            </a:r>
            <a:r>
              <a:rPr b="0" lang="en-US" sz="1400" spc="-1" strike="noStrike">
                <a:solidFill>
                  <a:srgbClr val="000000"/>
                </a:solidFill>
                <a:latin typeface="Calibri"/>
              </a:rPr>
              <a:t> x 10</a:t>
            </a:r>
            <a:r>
              <a:rPr b="0" lang="en-US" sz="1400" spc="-1" strike="noStrike" baseline="30000">
                <a:solidFill>
                  <a:srgbClr val="000000"/>
                </a:solidFill>
                <a:latin typeface="Calibri"/>
              </a:rPr>
              <a:t>3</a:t>
            </a:r>
            <a:r>
              <a:rPr b="0" lang="en-US" sz="1400" spc="-1" strike="noStrike">
                <a:solidFill>
                  <a:srgbClr val="000000"/>
                </a:solidFill>
                <a:latin typeface="Calibri"/>
              </a:rPr>
              <a:t> (m</a:t>
            </a:r>
            <a:r>
              <a:rPr b="0" lang="en-US" sz="1400" spc="-1" strike="noStrike" baseline="30000">
                <a:solidFill>
                  <a:srgbClr val="000000"/>
                </a:solidFill>
                <a:latin typeface="Calibri"/>
              </a:rPr>
              <a:t>-1</a:t>
            </a:r>
            <a:r>
              <a:rPr b="0" lang="en-US" sz="1400" spc="-1" strike="noStrike">
                <a:solidFill>
                  <a:srgbClr val="000000"/>
                </a:solidFill>
                <a:latin typeface="Calibri"/>
              </a:rPr>
              <a:t>)</a:t>
            </a:r>
            <a:endParaRPr b="0" lang="en-US" sz="1400" spc="-1" strike="noStrike">
              <a:latin typeface="Arial"/>
            </a:endParaRPr>
          </a:p>
        </p:txBody>
      </p:sp>
      <p:sp>
        <p:nvSpPr>
          <p:cNvPr id="422" name="Line 38"/>
          <p:cNvSpPr/>
          <p:nvPr/>
        </p:nvSpPr>
        <p:spPr>
          <a:xfrm>
            <a:off x="4681440" y="1150920"/>
            <a:ext cx="228600" cy="360"/>
          </a:xfrm>
          <a:prstGeom prst="line">
            <a:avLst/>
          </a:prstGeom>
          <a:ln w="28440">
            <a:solidFill>
              <a:schemeClr val="tx1"/>
            </a:solidFill>
            <a:round/>
          </a:ln>
        </p:spPr>
        <p:style>
          <a:lnRef idx="1">
            <a:schemeClr val="accent1"/>
          </a:lnRef>
          <a:fillRef idx="0">
            <a:schemeClr val="accent1"/>
          </a:fillRef>
          <a:effectRef idx="0">
            <a:schemeClr val="accent1"/>
          </a:effectRef>
          <a:fontRef idx="minor"/>
        </p:style>
      </p:sp>
      <p:sp>
        <p:nvSpPr>
          <p:cNvPr id="423" name="Line 39"/>
          <p:cNvSpPr/>
          <p:nvPr/>
        </p:nvSpPr>
        <p:spPr>
          <a:xfrm>
            <a:off x="6586200" y="1150920"/>
            <a:ext cx="228600" cy="360"/>
          </a:xfrm>
          <a:prstGeom prst="line">
            <a:avLst/>
          </a:prstGeom>
          <a:ln w="28440">
            <a:solidFill>
              <a:srgbClr val="33cc33"/>
            </a:solidFill>
            <a:round/>
          </a:ln>
        </p:spPr>
        <p:style>
          <a:lnRef idx="1">
            <a:schemeClr val="accent1"/>
          </a:lnRef>
          <a:fillRef idx="0">
            <a:schemeClr val="accent1"/>
          </a:fillRef>
          <a:effectRef idx="0">
            <a:schemeClr val="accent1"/>
          </a:effectRef>
          <a:fontRef idx="minor"/>
        </p:style>
      </p:sp>
      <p:sp>
        <p:nvSpPr>
          <p:cNvPr id="424" name="Line 40"/>
          <p:cNvSpPr/>
          <p:nvPr/>
        </p:nvSpPr>
        <p:spPr>
          <a:xfrm>
            <a:off x="5748120" y="1150920"/>
            <a:ext cx="228600" cy="360"/>
          </a:xfrm>
          <a:prstGeom prst="line">
            <a:avLst/>
          </a:prstGeom>
          <a:ln w="28440">
            <a:solidFill>
              <a:srgbClr val="ff0000"/>
            </a:solidFill>
            <a:round/>
          </a:ln>
        </p:spPr>
        <p:style>
          <a:lnRef idx="1">
            <a:schemeClr val="accent1"/>
          </a:lnRef>
          <a:fillRef idx="0">
            <a:schemeClr val="accent1"/>
          </a:fillRef>
          <a:effectRef idx="0">
            <a:schemeClr val="accent1"/>
          </a:effectRef>
          <a:fontRef idx="minor"/>
        </p:style>
      </p:sp>
      <p:sp>
        <p:nvSpPr>
          <p:cNvPr id="425" name="CustomShape 41"/>
          <p:cNvSpPr/>
          <p:nvPr/>
        </p:nvSpPr>
        <p:spPr>
          <a:xfrm>
            <a:off x="4830480" y="998640"/>
            <a:ext cx="102384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Ship </a:t>
            </a:r>
            <a:r>
              <a:rPr b="0" i="1" lang="en-US" sz="1200" spc="-1" strike="noStrike">
                <a:solidFill>
                  <a:srgbClr val="000000"/>
                </a:solidFill>
                <a:latin typeface="Calibri"/>
              </a:rPr>
              <a:t>in situ</a:t>
            </a:r>
            <a:endParaRPr b="0" lang="en-US" sz="1200" spc="-1" strike="noStrike">
              <a:latin typeface="Arial"/>
            </a:endParaRPr>
          </a:p>
        </p:txBody>
      </p:sp>
      <p:sp>
        <p:nvSpPr>
          <p:cNvPr id="426" name="CustomShape 42"/>
          <p:cNvSpPr/>
          <p:nvPr/>
        </p:nvSpPr>
        <p:spPr>
          <a:xfrm>
            <a:off x="5900040" y="998640"/>
            <a:ext cx="73116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CALIOP</a:t>
            </a:r>
            <a:endParaRPr b="0" lang="en-US" sz="1200" spc="-1" strike="noStrike">
              <a:latin typeface="Arial"/>
            </a:endParaRPr>
          </a:p>
        </p:txBody>
      </p:sp>
      <p:sp>
        <p:nvSpPr>
          <p:cNvPr id="427" name="CustomShape 43"/>
          <p:cNvSpPr/>
          <p:nvPr/>
        </p:nvSpPr>
        <p:spPr>
          <a:xfrm>
            <a:off x="6752880" y="998640"/>
            <a:ext cx="108180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MODIS GSM</a:t>
            </a:r>
            <a:endParaRPr b="0" lang="en-US" sz="1200" spc="-1" strike="noStrike">
              <a:latin typeface="Arial"/>
            </a:endParaRPr>
          </a:p>
        </p:txBody>
      </p:sp>
      <p:sp>
        <p:nvSpPr>
          <p:cNvPr id="428" name="CustomShape 44"/>
          <p:cNvSpPr/>
          <p:nvPr/>
        </p:nvSpPr>
        <p:spPr>
          <a:xfrm>
            <a:off x="4700160" y="3454560"/>
            <a:ext cx="121284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Airborne lidar</a:t>
            </a:r>
            <a:endParaRPr b="0" lang="en-US" sz="1200" spc="-1" strike="noStrike">
              <a:latin typeface="Arial"/>
            </a:endParaRPr>
          </a:p>
        </p:txBody>
      </p:sp>
      <p:sp>
        <p:nvSpPr>
          <p:cNvPr id="429" name="Line 45"/>
          <p:cNvSpPr/>
          <p:nvPr/>
        </p:nvSpPr>
        <p:spPr>
          <a:xfrm>
            <a:off x="4554360" y="3606480"/>
            <a:ext cx="228600" cy="360"/>
          </a:xfrm>
          <a:prstGeom prst="line">
            <a:avLst/>
          </a:prstGeom>
          <a:ln w="28440">
            <a:solidFill>
              <a:schemeClr val="tx1"/>
            </a:solidFill>
            <a:round/>
          </a:ln>
        </p:spPr>
        <p:style>
          <a:lnRef idx="1">
            <a:schemeClr val="accent1"/>
          </a:lnRef>
          <a:fillRef idx="0">
            <a:schemeClr val="accent1"/>
          </a:fillRef>
          <a:effectRef idx="0">
            <a:schemeClr val="accent1"/>
          </a:effectRef>
          <a:fontRef idx="minor"/>
        </p:style>
      </p:sp>
      <p:sp>
        <p:nvSpPr>
          <p:cNvPr id="430" name="Line 46"/>
          <p:cNvSpPr/>
          <p:nvPr/>
        </p:nvSpPr>
        <p:spPr>
          <a:xfrm>
            <a:off x="6840360" y="3606480"/>
            <a:ext cx="228600" cy="360"/>
          </a:xfrm>
          <a:prstGeom prst="line">
            <a:avLst/>
          </a:prstGeom>
          <a:ln w="28440">
            <a:solidFill>
              <a:srgbClr val="33cc33"/>
            </a:solidFill>
            <a:round/>
          </a:ln>
        </p:spPr>
        <p:style>
          <a:lnRef idx="1">
            <a:schemeClr val="accent1"/>
          </a:lnRef>
          <a:fillRef idx="0">
            <a:schemeClr val="accent1"/>
          </a:fillRef>
          <a:effectRef idx="0">
            <a:schemeClr val="accent1"/>
          </a:effectRef>
          <a:fontRef idx="minor"/>
        </p:style>
      </p:sp>
      <p:sp>
        <p:nvSpPr>
          <p:cNvPr id="431" name="Line 47"/>
          <p:cNvSpPr/>
          <p:nvPr/>
        </p:nvSpPr>
        <p:spPr>
          <a:xfrm>
            <a:off x="5975280" y="3606480"/>
            <a:ext cx="228600" cy="360"/>
          </a:xfrm>
          <a:prstGeom prst="line">
            <a:avLst/>
          </a:prstGeom>
          <a:ln w="28440">
            <a:solidFill>
              <a:srgbClr val="ff0000"/>
            </a:solidFill>
            <a:round/>
          </a:ln>
        </p:spPr>
        <p:style>
          <a:lnRef idx="1">
            <a:schemeClr val="accent1"/>
          </a:lnRef>
          <a:fillRef idx="0">
            <a:schemeClr val="accent1"/>
          </a:fillRef>
          <a:effectRef idx="0">
            <a:schemeClr val="accent1"/>
          </a:effectRef>
          <a:fontRef idx="minor"/>
        </p:style>
      </p:sp>
      <p:sp>
        <p:nvSpPr>
          <p:cNvPr id="432" name="CustomShape 48"/>
          <p:cNvSpPr/>
          <p:nvPr/>
        </p:nvSpPr>
        <p:spPr>
          <a:xfrm>
            <a:off x="6127200" y="3454560"/>
            <a:ext cx="73116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CALIOP</a:t>
            </a:r>
            <a:endParaRPr b="0" lang="en-US" sz="1200" spc="-1" strike="noStrike">
              <a:latin typeface="Arial"/>
            </a:endParaRPr>
          </a:p>
        </p:txBody>
      </p:sp>
      <p:sp>
        <p:nvSpPr>
          <p:cNvPr id="433" name="CustomShape 49"/>
          <p:cNvSpPr/>
          <p:nvPr/>
        </p:nvSpPr>
        <p:spPr>
          <a:xfrm>
            <a:off x="7006680" y="3454560"/>
            <a:ext cx="108180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MODIS GSM</a:t>
            </a:r>
            <a:endParaRPr b="0" lang="en-US" sz="1200" spc="-1" strike="noStrike">
              <a:latin typeface="Arial"/>
            </a:endParaRPr>
          </a:p>
        </p:txBody>
      </p:sp>
      <p:sp>
        <p:nvSpPr>
          <p:cNvPr id="434" name="Line 50"/>
          <p:cNvSpPr/>
          <p:nvPr/>
        </p:nvSpPr>
        <p:spPr>
          <a:xfrm>
            <a:off x="7076880" y="3730320"/>
            <a:ext cx="360" cy="1600200"/>
          </a:xfrm>
          <a:prstGeom prst="line">
            <a:avLst/>
          </a:prstGeom>
          <a:ln w="28440">
            <a:solidFill>
              <a:srgbClr val="4a7ebb"/>
            </a:solidFill>
            <a:custDash>
              <a:ds d="300000" sp="100000"/>
            </a:custDash>
            <a:round/>
          </a:ln>
        </p:spPr>
        <p:style>
          <a:lnRef idx="1">
            <a:schemeClr val="accent1"/>
          </a:lnRef>
          <a:fillRef idx="0">
            <a:schemeClr val="accent1"/>
          </a:fillRef>
          <a:effectRef idx="0">
            <a:schemeClr val="accent1"/>
          </a:effectRef>
          <a:fontRef idx="minor"/>
        </p:style>
      </p:sp>
      <p:sp>
        <p:nvSpPr>
          <p:cNvPr id="435" name="Line 51"/>
          <p:cNvSpPr/>
          <p:nvPr/>
        </p:nvSpPr>
        <p:spPr>
          <a:xfrm>
            <a:off x="5800680" y="3730320"/>
            <a:ext cx="360" cy="1600200"/>
          </a:xfrm>
          <a:prstGeom prst="line">
            <a:avLst/>
          </a:prstGeom>
          <a:ln w="28440">
            <a:solidFill>
              <a:srgbClr val="4a7ebb"/>
            </a:solidFill>
            <a:custDash>
              <a:ds d="300000" sp="100000"/>
            </a:custDash>
            <a:round/>
          </a:ln>
        </p:spPr>
        <p:style>
          <a:lnRef idx="1">
            <a:schemeClr val="accent1"/>
          </a:lnRef>
          <a:fillRef idx="0">
            <a:schemeClr val="accent1"/>
          </a:fillRef>
          <a:effectRef idx="0">
            <a:schemeClr val="accent1"/>
          </a:effectRef>
          <a:fontRef idx="minor"/>
        </p:style>
      </p:sp>
      <p:sp>
        <p:nvSpPr>
          <p:cNvPr id="436" name="CustomShape 52"/>
          <p:cNvSpPr/>
          <p:nvPr/>
        </p:nvSpPr>
        <p:spPr>
          <a:xfrm>
            <a:off x="7260840" y="5084640"/>
            <a:ext cx="89748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996633"/>
                </a:solidFill>
                <a:latin typeface="Calibri"/>
              </a:rPr>
              <a:t>Oct. 18</a:t>
            </a:r>
            <a:endParaRPr b="0" lang="en-US" sz="1400" spc="-1" strike="noStrike">
              <a:latin typeface="Arial"/>
            </a:endParaRPr>
          </a:p>
        </p:txBody>
      </p:sp>
      <p:sp>
        <p:nvSpPr>
          <p:cNvPr id="437" name="CustomShape 53"/>
          <p:cNvSpPr/>
          <p:nvPr/>
        </p:nvSpPr>
        <p:spPr>
          <a:xfrm>
            <a:off x="4640040" y="5084640"/>
            <a:ext cx="89748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ff6600"/>
                </a:solidFill>
                <a:latin typeface="Calibri"/>
              </a:rPr>
              <a:t>Oct. 13</a:t>
            </a:r>
            <a:endParaRPr b="0" lang="en-US" sz="1400" spc="-1" strike="noStrike">
              <a:latin typeface="Arial"/>
            </a:endParaRPr>
          </a:p>
        </p:txBody>
      </p:sp>
      <p:sp>
        <p:nvSpPr>
          <p:cNvPr id="438" name="CustomShape 54"/>
          <p:cNvSpPr/>
          <p:nvPr/>
        </p:nvSpPr>
        <p:spPr>
          <a:xfrm>
            <a:off x="6041880" y="5084640"/>
            <a:ext cx="89748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ff9966"/>
                </a:solidFill>
                <a:latin typeface="Calibri"/>
              </a:rPr>
              <a:t>Oct. 17</a:t>
            </a:r>
            <a:endParaRPr b="0" lang="en-US" sz="1400" spc="-1" strike="noStrike">
              <a:latin typeface="Arial"/>
            </a:endParaRPr>
          </a:p>
        </p:txBody>
      </p:sp>
      <p:sp>
        <p:nvSpPr>
          <p:cNvPr id="439" name="CustomShape 55"/>
          <p:cNvSpPr/>
          <p:nvPr/>
        </p:nvSpPr>
        <p:spPr>
          <a:xfrm flipH="1" rot="3460800">
            <a:off x="1373400" y="3646080"/>
            <a:ext cx="120240" cy="89640"/>
          </a:xfrm>
          <a:prstGeom prst="triangle">
            <a:avLst>
              <a:gd name="adj" fmla="val 50000"/>
            </a:avLst>
          </a:prstGeom>
          <a:solidFill>
            <a:srgbClr val="996633"/>
          </a:solidFill>
          <a:ln w="3240">
            <a:solidFill>
              <a:schemeClr val="tx1"/>
            </a:solidFill>
            <a:round/>
          </a:ln>
        </p:spPr>
        <p:style>
          <a:lnRef idx="2">
            <a:schemeClr val="accent1">
              <a:shade val="50000"/>
            </a:schemeClr>
          </a:lnRef>
          <a:fillRef idx="1">
            <a:schemeClr val="accent1"/>
          </a:fillRef>
          <a:effectRef idx="0">
            <a:schemeClr val="accent1"/>
          </a:effectRef>
          <a:fontRef idx="minor"/>
        </p:style>
      </p:sp>
      <p:sp>
        <p:nvSpPr>
          <p:cNvPr id="440" name="CustomShape 56"/>
          <p:cNvSpPr/>
          <p:nvPr/>
        </p:nvSpPr>
        <p:spPr>
          <a:xfrm>
            <a:off x="1434240" y="5126040"/>
            <a:ext cx="184320" cy="369000"/>
          </a:xfrm>
          <a:prstGeom prst="rect">
            <a:avLst/>
          </a:prstGeom>
          <a:noFill/>
          <a:ln>
            <a:noFill/>
          </a:ln>
        </p:spPr>
        <p:style>
          <a:lnRef idx="0"/>
          <a:fillRef idx="0"/>
          <a:effectRef idx="0"/>
          <a:fontRef idx="minor"/>
        </p:style>
      </p:sp>
      <p:sp>
        <p:nvSpPr>
          <p:cNvPr id="441" name="CustomShape 57"/>
          <p:cNvSpPr/>
          <p:nvPr/>
        </p:nvSpPr>
        <p:spPr>
          <a:xfrm>
            <a:off x="1490040" y="4908600"/>
            <a:ext cx="1609200" cy="9133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Ship Track</a:t>
            </a:r>
            <a:endParaRPr b="0" lang="en-US" sz="1800" spc="-1" strike="noStrike">
              <a:latin typeface="Arial"/>
            </a:endParaRPr>
          </a:p>
          <a:p>
            <a:pPr>
              <a:lnSpc>
                <a:spcPct val="100000"/>
              </a:lnSpc>
            </a:pPr>
            <a:endParaRPr b="0" lang="en-US" sz="1800" spc="-1" strike="noStrike">
              <a:latin typeface="Arial"/>
            </a:endParaRPr>
          </a:p>
          <a:p>
            <a:pPr>
              <a:lnSpc>
                <a:spcPct val="100000"/>
              </a:lnSpc>
            </a:pPr>
            <a:r>
              <a:rPr b="0" lang="en-US" sz="1800" spc="-1" strike="noStrike">
                <a:solidFill>
                  <a:srgbClr val="000000"/>
                </a:solidFill>
                <a:latin typeface="Calibri"/>
              </a:rPr>
              <a:t>Flight Tracks</a:t>
            </a:r>
            <a:endParaRPr b="0" lang="en-US" sz="1800" spc="-1" strike="noStrike">
              <a:latin typeface="Arial"/>
            </a:endParaRPr>
          </a:p>
        </p:txBody>
      </p:sp>
      <p:sp>
        <p:nvSpPr>
          <p:cNvPr id="442" name="Line 58"/>
          <p:cNvSpPr/>
          <p:nvPr/>
        </p:nvSpPr>
        <p:spPr>
          <a:xfrm>
            <a:off x="972720" y="5111640"/>
            <a:ext cx="474840" cy="360"/>
          </a:xfrm>
          <a:prstGeom prst="line">
            <a:avLst/>
          </a:prstGeom>
          <a:ln w="57240">
            <a:solidFill>
              <a:schemeClr val="tx1"/>
            </a:solidFill>
            <a:round/>
          </a:ln>
        </p:spPr>
        <p:style>
          <a:lnRef idx="1">
            <a:schemeClr val="accent1"/>
          </a:lnRef>
          <a:fillRef idx="0">
            <a:schemeClr val="accent1"/>
          </a:fillRef>
          <a:effectRef idx="0">
            <a:schemeClr val="accent1"/>
          </a:effectRef>
          <a:fontRef idx="minor"/>
        </p:style>
      </p:sp>
      <p:sp>
        <p:nvSpPr>
          <p:cNvPr id="443" name="Line 59"/>
          <p:cNvSpPr/>
          <p:nvPr/>
        </p:nvSpPr>
        <p:spPr>
          <a:xfrm>
            <a:off x="990360" y="5492520"/>
            <a:ext cx="474840" cy="360"/>
          </a:xfrm>
          <a:prstGeom prst="line">
            <a:avLst/>
          </a:prstGeom>
          <a:ln w="57240">
            <a:solidFill>
              <a:schemeClr val="accent6">
                <a:lumMod val="75000"/>
              </a:schemeClr>
            </a:solidFill>
            <a:round/>
          </a:ln>
        </p:spPr>
        <p:style>
          <a:lnRef idx="1">
            <a:schemeClr val="accent1"/>
          </a:lnRef>
          <a:fillRef idx="0">
            <a:schemeClr val="accent1"/>
          </a:fillRef>
          <a:effectRef idx="0">
            <a:schemeClr val="accent1"/>
          </a:effectRef>
          <a:fontRef idx="minor"/>
        </p:style>
      </p:sp>
      <p:sp>
        <p:nvSpPr>
          <p:cNvPr id="444" name="Line 60"/>
          <p:cNvSpPr/>
          <p:nvPr/>
        </p:nvSpPr>
        <p:spPr>
          <a:xfrm>
            <a:off x="990360" y="5644800"/>
            <a:ext cx="474840" cy="360"/>
          </a:xfrm>
          <a:prstGeom prst="line">
            <a:avLst/>
          </a:prstGeom>
          <a:ln w="57240">
            <a:solidFill>
              <a:schemeClr val="accent6">
                <a:lumMod val="60000"/>
                <a:lumOff val="40000"/>
              </a:schemeClr>
            </a:solidFill>
            <a:custDash>
              <a:ds d="300000" sp="100000"/>
            </a:custDash>
            <a:round/>
          </a:ln>
        </p:spPr>
        <p:style>
          <a:lnRef idx="1">
            <a:schemeClr val="accent1"/>
          </a:lnRef>
          <a:fillRef idx="0">
            <a:schemeClr val="accent1"/>
          </a:fillRef>
          <a:effectRef idx="0">
            <a:schemeClr val="accent1"/>
          </a:effectRef>
          <a:fontRef idx="minor"/>
        </p:style>
      </p:sp>
      <p:sp>
        <p:nvSpPr>
          <p:cNvPr id="445" name="Line 61"/>
          <p:cNvSpPr/>
          <p:nvPr/>
        </p:nvSpPr>
        <p:spPr>
          <a:xfrm>
            <a:off x="990360" y="5797440"/>
            <a:ext cx="474840" cy="360"/>
          </a:xfrm>
          <a:prstGeom prst="line">
            <a:avLst/>
          </a:prstGeom>
          <a:ln w="57240">
            <a:solidFill>
              <a:schemeClr val="accent6">
                <a:lumMod val="50000"/>
              </a:schemeClr>
            </a:solidFill>
            <a:custDash>
              <a:ds d="100000" sp="100000"/>
            </a:custDash>
            <a:round/>
          </a:ln>
        </p:spPr>
        <p:style>
          <a:lnRef idx="1">
            <a:schemeClr val="accent1"/>
          </a:lnRef>
          <a:fillRef idx="0">
            <a:schemeClr val="accent1"/>
          </a:fillRef>
          <a:effectRef idx="0">
            <a:schemeClr val="accent1"/>
          </a:effectRef>
          <a:fontRef idx="minor"/>
        </p:style>
      </p:sp>
      <p:sp>
        <p:nvSpPr>
          <p:cNvPr id="446" name="CustomShape 62"/>
          <p:cNvSpPr/>
          <p:nvPr/>
        </p:nvSpPr>
        <p:spPr>
          <a:xfrm>
            <a:off x="2553480" y="76320"/>
            <a:ext cx="421956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Field-testing Retrievals</a:t>
            </a:r>
            <a:endParaRPr b="0" lang="en-US" sz="3200" spc="-1" strike="noStrike">
              <a:latin typeface="Arial"/>
            </a:endParaRPr>
          </a:p>
        </p:txBody>
      </p:sp>
      <p:sp>
        <p:nvSpPr>
          <p:cNvPr id="447" name="CustomShape 63"/>
          <p:cNvSpPr/>
          <p:nvPr/>
        </p:nvSpPr>
        <p:spPr>
          <a:xfrm>
            <a:off x="-318600" y="6428520"/>
            <a:ext cx="5483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595959"/>
                </a:solidFill>
                <a:latin typeface="Calibri"/>
              </a:rPr>
              <a:t>Behrenfeld et al. 2013 Geophys. Res. Lett.  40, 4355-4360  </a:t>
            </a:r>
            <a:endParaRPr b="0" lang="en-US" sz="1400" spc="-1" strike="noStrike">
              <a:latin typeface="Arial"/>
            </a:endParaRPr>
          </a:p>
        </p:txBody>
      </p:sp>
    </p:spTree>
  </p:cSld>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448" name="Group 1"/>
          <p:cNvGrpSpPr/>
          <p:nvPr/>
        </p:nvGrpSpPr>
        <p:grpSpPr>
          <a:xfrm>
            <a:off x="1198080" y="5018760"/>
            <a:ext cx="2566440" cy="539640"/>
            <a:chOff x="1198080" y="5018760"/>
            <a:chExt cx="2566440" cy="539640"/>
          </a:xfrm>
        </p:grpSpPr>
        <p:pic>
          <p:nvPicPr>
            <p:cNvPr id="449" name="Picture 4" descr=""/>
            <p:cNvPicPr/>
            <p:nvPr/>
          </p:nvPicPr>
          <p:blipFill>
            <a:blip r:embed="rId1"/>
            <a:stretch/>
          </p:blipFill>
          <p:spPr>
            <a:xfrm>
              <a:off x="1295280" y="5018760"/>
              <a:ext cx="2307960" cy="405000"/>
            </a:xfrm>
            <a:prstGeom prst="rect">
              <a:avLst/>
            </a:prstGeom>
            <a:ln>
              <a:noFill/>
            </a:ln>
          </p:spPr>
        </p:pic>
        <p:sp>
          <p:nvSpPr>
            <p:cNvPr id="450" name="CustomShape 2"/>
            <p:cNvSpPr/>
            <p:nvPr/>
          </p:nvSpPr>
          <p:spPr>
            <a:xfrm>
              <a:off x="1198080" y="5285520"/>
              <a:ext cx="256644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Phytoplankton Carbon (mg m</a:t>
              </a:r>
              <a:r>
                <a:rPr b="0" lang="en-US" sz="1200" spc="-1" strike="noStrike" baseline="30000">
                  <a:solidFill>
                    <a:srgbClr val="000000"/>
                  </a:solidFill>
                  <a:latin typeface="Calibri"/>
                </a:rPr>
                <a:t>-3</a:t>
              </a:r>
              <a:r>
                <a:rPr b="0" lang="en-US" sz="1200" spc="-1" strike="noStrike">
                  <a:solidFill>
                    <a:srgbClr val="000000"/>
                  </a:solidFill>
                  <a:latin typeface="Calibri"/>
                </a:rPr>
                <a:t>)</a:t>
              </a:r>
              <a:endParaRPr b="0" lang="en-US" sz="1200" spc="-1" strike="noStrike">
                <a:latin typeface="Arial"/>
              </a:endParaRPr>
            </a:p>
          </p:txBody>
        </p:sp>
      </p:grpSp>
      <p:grpSp>
        <p:nvGrpSpPr>
          <p:cNvPr id="451" name="Group 3"/>
          <p:cNvGrpSpPr/>
          <p:nvPr/>
        </p:nvGrpSpPr>
        <p:grpSpPr>
          <a:xfrm>
            <a:off x="609480" y="1371600"/>
            <a:ext cx="3458160" cy="3576600"/>
            <a:chOff x="609480" y="1371600"/>
            <a:chExt cx="3458160" cy="3576600"/>
          </a:xfrm>
        </p:grpSpPr>
        <p:pic>
          <p:nvPicPr>
            <p:cNvPr id="452" name="Picture 7" descr=""/>
            <p:cNvPicPr/>
            <p:nvPr/>
          </p:nvPicPr>
          <p:blipFill>
            <a:blip r:embed="rId2"/>
            <a:srcRect l="0" t="0" r="0" b="14042"/>
            <a:stretch/>
          </p:blipFill>
          <p:spPr>
            <a:xfrm>
              <a:off x="609480" y="1371600"/>
              <a:ext cx="3458160" cy="3576600"/>
            </a:xfrm>
            <a:prstGeom prst="rect">
              <a:avLst/>
            </a:prstGeom>
            <a:ln>
              <a:noFill/>
            </a:ln>
          </p:spPr>
        </p:pic>
        <p:sp>
          <p:nvSpPr>
            <p:cNvPr id="453" name="CustomShape 4"/>
            <p:cNvSpPr/>
            <p:nvPr/>
          </p:nvSpPr>
          <p:spPr>
            <a:xfrm>
              <a:off x="685800" y="1447920"/>
              <a:ext cx="304560" cy="30456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454" name="CustomShape 5"/>
            <p:cNvSpPr/>
            <p:nvPr/>
          </p:nvSpPr>
          <p:spPr>
            <a:xfrm>
              <a:off x="709200" y="3276720"/>
              <a:ext cx="304560" cy="30456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grpSp>
      <p:sp>
        <p:nvSpPr>
          <p:cNvPr id="455" name="CustomShape 6"/>
          <p:cNvSpPr/>
          <p:nvPr/>
        </p:nvSpPr>
        <p:spPr>
          <a:xfrm>
            <a:off x="-318600" y="6428520"/>
            <a:ext cx="54831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595959"/>
                </a:solidFill>
                <a:latin typeface="Calibri"/>
              </a:rPr>
              <a:t>Behrenfeld et al. 2013 Geophys. Res. Lett.  40, 4355-4360  </a:t>
            </a:r>
            <a:endParaRPr b="0" lang="en-US" sz="1400" spc="-1" strike="noStrike">
              <a:latin typeface="Arial"/>
            </a:endParaRPr>
          </a:p>
        </p:txBody>
      </p:sp>
      <p:sp>
        <p:nvSpPr>
          <p:cNvPr id="456" name="CustomShape 7"/>
          <p:cNvSpPr/>
          <p:nvPr/>
        </p:nvSpPr>
        <p:spPr>
          <a:xfrm>
            <a:off x="1185120" y="76320"/>
            <a:ext cx="677376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Plankton Stocks with a Satellite Lidar</a:t>
            </a:r>
            <a:endParaRPr b="0" lang="en-US" sz="3200" spc="-1" strike="noStrike">
              <a:latin typeface="Arial"/>
            </a:endParaRPr>
          </a:p>
        </p:txBody>
      </p:sp>
      <p:grpSp>
        <p:nvGrpSpPr>
          <p:cNvPr id="457" name="Group 8"/>
          <p:cNvGrpSpPr/>
          <p:nvPr/>
        </p:nvGrpSpPr>
        <p:grpSpPr>
          <a:xfrm>
            <a:off x="4251240" y="1805040"/>
            <a:ext cx="4543200" cy="3243600"/>
            <a:chOff x="4251240" y="1805040"/>
            <a:chExt cx="4543200" cy="3243600"/>
          </a:xfrm>
        </p:grpSpPr>
        <p:sp>
          <p:nvSpPr>
            <p:cNvPr id="458" name="CustomShape 9"/>
            <p:cNvSpPr/>
            <p:nvPr/>
          </p:nvSpPr>
          <p:spPr>
            <a:xfrm rot="16200000">
              <a:off x="3804480" y="3128400"/>
              <a:ext cx="1226880" cy="33336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Frequency</a:t>
              </a:r>
              <a:endParaRPr b="0" lang="en-US" sz="1600" spc="-1" strike="noStrike">
                <a:latin typeface="Arial"/>
              </a:endParaRPr>
            </a:p>
          </p:txBody>
        </p:sp>
        <p:sp>
          <p:nvSpPr>
            <p:cNvPr id="459" name="CustomShape 10"/>
            <p:cNvSpPr/>
            <p:nvPr/>
          </p:nvSpPr>
          <p:spPr>
            <a:xfrm>
              <a:off x="4940280" y="4714920"/>
              <a:ext cx="376848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Particulate organic carbon (mg m</a:t>
              </a:r>
              <a:r>
                <a:rPr b="0" lang="en-US" sz="1600" spc="-1" strike="noStrike" baseline="30000">
                  <a:solidFill>
                    <a:srgbClr val="000000"/>
                  </a:solidFill>
                  <a:latin typeface="Calibri"/>
                </a:rPr>
                <a:t>-3</a:t>
              </a:r>
              <a:r>
                <a:rPr b="0" lang="en-US" sz="1600" spc="-1" strike="noStrike">
                  <a:solidFill>
                    <a:srgbClr val="000000"/>
                  </a:solidFill>
                  <a:latin typeface="Calibri"/>
                </a:rPr>
                <a:t>)</a:t>
              </a:r>
              <a:endParaRPr b="0" lang="en-US" sz="1600" spc="-1" strike="noStrike">
                <a:latin typeface="Arial"/>
              </a:endParaRPr>
            </a:p>
          </p:txBody>
        </p:sp>
        <p:graphicFrame>
          <p:nvGraphicFramePr>
            <p:cNvPr id="460" name="Chart 21"/>
            <p:cNvGraphicFramePr/>
            <p:nvPr/>
          </p:nvGraphicFramePr>
          <p:xfrm>
            <a:off x="4556160" y="1928880"/>
            <a:ext cx="4238280" cy="2866680"/>
          </p:xfrm>
          <a:graphic>
            <a:graphicData uri="http://schemas.openxmlformats.org/drawingml/2006/chart">
              <c:chart xmlns:c="http://schemas.openxmlformats.org/drawingml/2006/chart" xmlns:r="http://schemas.openxmlformats.org/officeDocument/2006/relationships" r:id="rId3"/>
            </a:graphicData>
          </a:graphic>
        </p:graphicFrame>
        <p:sp>
          <p:nvSpPr>
            <p:cNvPr id="461" name="Line 11"/>
            <p:cNvSpPr/>
            <p:nvPr/>
          </p:nvSpPr>
          <p:spPr>
            <a:xfrm>
              <a:off x="7283160" y="1957320"/>
              <a:ext cx="228600" cy="360"/>
            </a:xfrm>
            <a:prstGeom prst="line">
              <a:avLst/>
            </a:prstGeom>
            <a:ln w="28440">
              <a:solidFill>
                <a:srgbClr val="0000ff"/>
              </a:solidFill>
              <a:round/>
            </a:ln>
          </p:spPr>
          <p:style>
            <a:lnRef idx="1">
              <a:schemeClr val="accent1"/>
            </a:lnRef>
            <a:fillRef idx="0">
              <a:schemeClr val="accent1"/>
            </a:fillRef>
            <a:effectRef idx="0">
              <a:schemeClr val="accent1"/>
            </a:effectRef>
            <a:fontRef idx="minor"/>
          </p:style>
        </p:sp>
        <p:sp>
          <p:nvSpPr>
            <p:cNvPr id="462" name="Line 12"/>
            <p:cNvSpPr/>
            <p:nvPr/>
          </p:nvSpPr>
          <p:spPr>
            <a:xfrm>
              <a:off x="6064200" y="1957320"/>
              <a:ext cx="228600" cy="360"/>
            </a:xfrm>
            <a:prstGeom prst="line">
              <a:avLst/>
            </a:prstGeom>
            <a:ln w="28440">
              <a:solidFill>
                <a:srgbClr val="33cc33"/>
              </a:solidFill>
              <a:round/>
            </a:ln>
          </p:spPr>
          <p:style>
            <a:lnRef idx="1">
              <a:schemeClr val="accent1"/>
            </a:lnRef>
            <a:fillRef idx="0">
              <a:schemeClr val="accent1"/>
            </a:fillRef>
            <a:effectRef idx="0">
              <a:schemeClr val="accent1"/>
            </a:effectRef>
            <a:fontRef idx="minor"/>
          </p:style>
        </p:sp>
        <p:sp>
          <p:nvSpPr>
            <p:cNvPr id="463" name="Line 13"/>
            <p:cNvSpPr/>
            <p:nvPr/>
          </p:nvSpPr>
          <p:spPr>
            <a:xfrm>
              <a:off x="5165640" y="1957320"/>
              <a:ext cx="228600" cy="360"/>
            </a:xfrm>
            <a:prstGeom prst="line">
              <a:avLst/>
            </a:prstGeom>
            <a:ln w="28440">
              <a:solidFill>
                <a:srgbClr val="ff0000"/>
              </a:solidFill>
              <a:round/>
            </a:ln>
          </p:spPr>
          <p:style>
            <a:lnRef idx="1">
              <a:schemeClr val="accent1"/>
            </a:lnRef>
            <a:fillRef idx="0">
              <a:schemeClr val="accent1"/>
            </a:fillRef>
            <a:effectRef idx="0">
              <a:schemeClr val="accent1"/>
            </a:effectRef>
            <a:fontRef idx="minor"/>
          </p:style>
        </p:sp>
        <p:sp>
          <p:nvSpPr>
            <p:cNvPr id="464" name="CustomShape 14"/>
            <p:cNvSpPr/>
            <p:nvPr/>
          </p:nvSpPr>
          <p:spPr>
            <a:xfrm>
              <a:off x="5317560" y="1805040"/>
              <a:ext cx="73116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CALIOP</a:t>
              </a:r>
              <a:endParaRPr b="0" lang="en-US" sz="1200" spc="-1" strike="noStrike">
                <a:latin typeface="Arial"/>
              </a:endParaRPr>
            </a:p>
          </p:txBody>
        </p:sp>
        <p:sp>
          <p:nvSpPr>
            <p:cNvPr id="465" name="CustomShape 15"/>
            <p:cNvSpPr/>
            <p:nvPr/>
          </p:nvSpPr>
          <p:spPr>
            <a:xfrm>
              <a:off x="6230520" y="1805040"/>
              <a:ext cx="108180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MODIS GSM</a:t>
              </a:r>
              <a:endParaRPr b="0" lang="en-US" sz="1200" spc="-1" strike="noStrike">
                <a:latin typeface="Arial"/>
              </a:endParaRPr>
            </a:p>
          </p:txBody>
        </p:sp>
        <p:sp>
          <p:nvSpPr>
            <p:cNvPr id="466" name="CustomShape 16"/>
            <p:cNvSpPr/>
            <p:nvPr/>
          </p:nvSpPr>
          <p:spPr>
            <a:xfrm>
              <a:off x="7436880" y="1805040"/>
              <a:ext cx="106956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MODIS QAA</a:t>
              </a:r>
              <a:endParaRPr b="0" lang="en-US" sz="1200" spc="-1" strike="noStrike">
                <a:latin typeface="Arial"/>
              </a:endParaRPr>
            </a:p>
          </p:txBody>
        </p:sp>
      </p:grpSp>
      <p:grpSp>
        <p:nvGrpSpPr>
          <p:cNvPr id="467" name="Group 17"/>
          <p:cNvGrpSpPr/>
          <p:nvPr/>
        </p:nvGrpSpPr>
        <p:grpSpPr>
          <a:xfrm>
            <a:off x="252360" y="1388520"/>
            <a:ext cx="3783600" cy="3545280"/>
            <a:chOff x="252360" y="1388520"/>
            <a:chExt cx="3783600" cy="3545280"/>
          </a:xfrm>
        </p:grpSpPr>
        <p:grpSp>
          <p:nvGrpSpPr>
            <p:cNvPr id="468" name="Group 18"/>
            <p:cNvGrpSpPr/>
            <p:nvPr/>
          </p:nvGrpSpPr>
          <p:grpSpPr>
            <a:xfrm>
              <a:off x="699480" y="1449360"/>
              <a:ext cx="3336480" cy="3484440"/>
              <a:chOff x="699480" y="1449360"/>
              <a:chExt cx="3336480" cy="3484440"/>
            </a:xfrm>
          </p:grpSpPr>
          <p:pic>
            <p:nvPicPr>
              <p:cNvPr id="469" name="Picture 2" descr=""/>
              <p:cNvPicPr/>
              <p:nvPr/>
            </p:nvPicPr>
            <p:blipFill>
              <a:blip r:embed="rId4"/>
              <a:stretch/>
            </p:blipFill>
            <p:spPr>
              <a:xfrm>
                <a:off x="736560" y="1449360"/>
                <a:ext cx="3299400" cy="3484440"/>
              </a:xfrm>
              <a:prstGeom prst="rect">
                <a:avLst/>
              </a:prstGeom>
              <a:ln>
                <a:noFill/>
              </a:ln>
            </p:spPr>
          </p:pic>
          <p:sp>
            <p:nvSpPr>
              <p:cNvPr id="470" name="CustomShape 19"/>
              <p:cNvSpPr/>
              <p:nvPr/>
            </p:nvSpPr>
            <p:spPr>
              <a:xfrm>
                <a:off x="699480" y="1467720"/>
                <a:ext cx="304560" cy="30456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471" name="CustomShape 20"/>
              <p:cNvSpPr/>
              <p:nvPr/>
            </p:nvSpPr>
            <p:spPr>
              <a:xfrm>
                <a:off x="722880" y="3296520"/>
                <a:ext cx="304560" cy="30456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grpSp>
        <p:sp>
          <p:nvSpPr>
            <p:cNvPr id="472" name="CustomShape 21"/>
            <p:cNvSpPr/>
            <p:nvPr/>
          </p:nvSpPr>
          <p:spPr>
            <a:xfrm>
              <a:off x="550440" y="1388520"/>
              <a:ext cx="60156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Times New Roman"/>
                </a:rPr>
                <a:t>lidar</a:t>
              </a:r>
              <a:endParaRPr b="0" lang="en-US" sz="1800" spc="-1" strike="noStrike">
                <a:latin typeface="Arial"/>
              </a:endParaRPr>
            </a:p>
          </p:txBody>
        </p:sp>
        <p:sp>
          <p:nvSpPr>
            <p:cNvPr id="473" name="CustomShape 22"/>
            <p:cNvSpPr/>
            <p:nvPr/>
          </p:nvSpPr>
          <p:spPr>
            <a:xfrm>
              <a:off x="252360" y="3007080"/>
              <a:ext cx="124488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Times New Roman"/>
                </a:rPr>
                <a:t>ocean color</a:t>
              </a:r>
              <a:endParaRPr b="0" lang="en-US" sz="1800" spc="-1" strike="noStrike">
                <a:latin typeface="Arial"/>
              </a:endParaRPr>
            </a:p>
          </p:txBody>
        </p:sp>
      </p:grpSp>
      <p:grpSp>
        <p:nvGrpSpPr>
          <p:cNvPr id="474" name="Group 23"/>
          <p:cNvGrpSpPr/>
          <p:nvPr/>
        </p:nvGrpSpPr>
        <p:grpSpPr>
          <a:xfrm>
            <a:off x="247320" y="1239120"/>
            <a:ext cx="4046040" cy="4419360"/>
            <a:chOff x="247320" y="1239120"/>
            <a:chExt cx="4046040" cy="4419360"/>
          </a:xfrm>
        </p:grpSpPr>
        <p:sp>
          <p:nvSpPr>
            <p:cNvPr id="475" name="CustomShape 24"/>
            <p:cNvSpPr/>
            <p:nvPr/>
          </p:nvSpPr>
          <p:spPr>
            <a:xfrm>
              <a:off x="247320" y="1239120"/>
              <a:ext cx="4046040" cy="441936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grpSp>
          <p:nvGrpSpPr>
            <p:cNvPr id="476" name="Group 25"/>
            <p:cNvGrpSpPr/>
            <p:nvPr/>
          </p:nvGrpSpPr>
          <p:grpSpPr>
            <a:xfrm>
              <a:off x="709920" y="1437480"/>
              <a:ext cx="3387960" cy="3484440"/>
              <a:chOff x="709920" y="1437480"/>
              <a:chExt cx="3387960" cy="3484440"/>
            </a:xfrm>
          </p:grpSpPr>
          <p:pic>
            <p:nvPicPr>
              <p:cNvPr id="477" name="Picture 35" descr=""/>
              <p:cNvPicPr/>
              <p:nvPr/>
            </p:nvPicPr>
            <p:blipFill>
              <a:blip r:embed="rId5"/>
              <a:stretch/>
            </p:blipFill>
            <p:spPr>
              <a:xfrm>
                <a:off x="709920" y="3233520"/>
                <a:ext cx="3365280" cy="1688400"/>
              </a:xfrm>
              <a:prstGeom prst="rect">
                <a:avLst/>
              </a:prstGeom>
              <a:ln>
                <a:noFill/>
              </a:ln>
            </p:spPr>
          </p:pic>
          <p:pic>
            <p:nvPicPr>
              <p:cNvPr id="478" name="Picture 2" descr=""/>
              <p:cNvPicPr/>
              <p:nvPr/>
            </p:nvPicPr>
            <p:blipFill>
              <a:blip r:embed="rId6"/>
              <a:srcRect l="14580" t="10212" r="11028" b="13131"/>
              <a:stretch/>
            </p:blipFill>
            <p:spPr>
              <a:xfrm>
                <a:off x="709920" y="1437480"/>
                <a:ext cx="3387960" cy="1711800"/>
              </a:xfrm>
              <a:prstGeom prst="rect">
                <a:avLst/>
              </a:prstGeom>
              <a:ln>
                <a:noFill/>
              </a:ln>
            </p:spPr>
          </p:pic>
        </p:grpSp>
      </p:grpSp>
    </p:spTree>
  </p:cSld>
  <p:timing>
    <p:tnLst>
      <p:par>
        <p:cTn id="38" dur="indefinite" restart="never" nodeType="tmRoot">
          <p:childTnLst>
            <p:seq>
              <p:cTn id="39" dur="indefinite" nodeType="mainSeq">
                <p:childTnLst>
                  <p:par>
                    <p:cTn id="40" fill="hold">
                      <p:stCondLst>
                        <p:cond delay="indefinite"/>
                      </p:stCondLst>
                      <p:childTnLst>
                        <p:par>
                          <p:cTn id="41" fill="hold">
                            <p:stCondLst>
                              <p:cond delay="0"/>
                            </p:stCondLst>
                            <p:childTnLst>
                              <p:par>
                                <p:cTn id="42" nodeType="clickEffect" fill="hold" presetClass="entr" presetID="6" presetSubtype="16">
                                  <p:stCondLst>
                                    <p:cond delay="0"/>
                                  </p:stCondLst>
                                  <p:childTnLst>
                                    <p:set>
                                      <p:cBhvr>
                                        <p:cTn id="43" dur="1" fill="hold">
                                          <p:stCondLst>
                                            <p:cond delay="0"/>
                                          </p:stCondLst>
                                        </p:cTn>
                                        <p:tgtEl>
                                          <p:spTgt spid="467"/>
                                        </p:tgtEl>
                                        <p:attrNameLst>
                                          <p:attrName>style.visibility</p:attrName>
                                        </p:attrNameLst>
                                      </p:cBhvr>
                                      <p:to>
                                        <p:strVal val="visible"/>
                                      </p:to>
                                    </p:set>
                                    <p:animEffect filter="circle(in)" transition="in">
                                      <p:cBhvr additive="repl">
                                        <p:cTn id="44" dur="2000"/>
                                        <p:tgtEl>
                                          <p:spTgt spid="467"/>
                                        </p:tgtEl>
                                      </p:cBhvr>
                                    </p:animEffect>
                                  </p:childTnLst>
                                </p:cTn>
                              </p:par>
                            </p:childTnLst>
                          </p:cTn>
                        </p:par>
                      </p:childTnLst>
                    </p:cTn>
                  </p:par>
                  <p:par>
                    <p:cTn id="45" fill="hold">
                      <p:stCondLst>
                        <p:cond delay="indefinite"/>
                      </p:stCondLst>
                      <p:childTnLst>
                        <p:par>
                          <p:cTn id="46" fill="hold">
                            <p:stCondLst>
                              <p:cond delay="0"/>
                            </p:stCondLst>
                            <p:childTnLst>
                              <p:par>
                                <p:cTn id="47" nodeType="clickEffect" fill="hold" presetClass="entr" presetID="6" presetSubtype="16">
                                  <p:stCondLst>
                                    <p:cond delay="0"/>
                                  </p:stCondLst>
                                  <p:childTnLst>
                                    <p:set>
                                      <p:cBhvr>
                                        <p:cTn id="48" dur="1" fill="hold">
                                          <p:stCondLst>
                                            <p:cond delay="0"/>
                                          </p:stCondLst>
                                        </p:cTn>
                                        <p:tgtEl>
                                          <p:spTgt spid="457"/>
                                        </p:tgtEl>
                                        <p:attrNameLst>
                                          <p:attrName>style.visibility</p:attrName>
                                        </p:attrNameLst>
                                      </p:cBhvr>
                                      <p:to>
                                        <p:strVal val="visible"/>
                                      </p:to>
                                    </p:set>
                                    <p:animEffect filter="circle(in)" transition="in">
                                      <p:cBhvr additive="repl">
                                        <p:cTn id="49" dur="2000"/>
                                        <p:tgtEl>
                                          <p:spTgt spid="457"/>
                                        </p:tgtEl>
                                      </p:cBhvr>
                                    </p:animEffect>
                                  </p:childTnLst>
                                </p:cTn>
                              </p:par>
                            </p:childTnLst>
                          </p:cTn>
                        </p:par>
                      </p:childTnLst>
                    </p:cTn>
                  </p:par>
                  <p:par>
                    <p:cTn id="50" fill="hold">
                      <p:stCondLst>
                        <p:cond delay="indefinite"/>
                      </p:stCondLst>
                      <p:childTnLst>
                        <p:par>
                          <p:cTn id="51" fill="hold">
                            <p:stCondLst>
                              <p:cond delay="0"/>
                            </p:stCondLst>
                            <p:childTnLst>
                              <p:par>
                                <p:cTn id="52" nodeType="clickEffect" fill="hold" presetClass="entr" presetID="6" presetSubtype="16">
                                  <p:stCondLst>
                                    <p:cond delay="0"/>
                                  </p:stCondLst>
                                  <p:childTnLst>
                                    <p:set>
                                      <p:cBhvr>
                                        <p:cTn id="53" dur="1" fill="hold">
                                          <p:stCondLst>
                                            <p:cond delay="0"/>
                                          </p:stCondLst>
                                        </p:cTn>
                                        <p:tgtEl>
                                          <p:spTgt spid="474"/>
                                        </p:tgtEl>
                                        <p:attrNameLst>
                                          <p:attrName>style.visibility</p:attrName>
                                        </p:attrNameLst>
                                      </p:cBhvr>
                                      <p:to>
                                        <p:strVal val="visible"/>
                                      </p:to>
                                    </p:set>
                                    <p:animEffect filter="circle(in)" transition="in">
                                      <p:cBhvr additive="repl">
                                        <p:cTn id="54" dur="2000"/>
                                        <p:tgtEl>
                                          <p:spTgt spid="474"/>
                                        </p:tgtEl>
                                      </p:cBhvr>
                                    </p:animEffec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215" name="Group 1"/>
          <p:cNvGrpSpPr/>
          <p:nvPr/>
        </p:nvGrpSpPr>
        <p:grpSpPr>
          <a:xfrm>
            <a:off x="195840" y="1828800"/>
            <a:ext cx="6966720" cy="3733560"/>
            <a:chOff x="195840" y="1828800"/>
            <a:chExt cx="6966720" cy="3733560"/>
          </a:xfrm>
        </p:grpSpPr>
        <p:pic>
          <p:nvPicPr>
            <p:cNvPr id="216" name="Picture 2" descr=""/>
            <p:cNvPicPr/>
            <p:nvPr/>
          </p:nvPicPr>
          <p:blipFill>
            <a:blip r:embed="rId1"/>
            <a:stretch/>
          </p:blipFill>
          <p:spPr>
            <a:xfrm>
              <a:off x="195840" y="2057400"/>
              <a:ext cx="6169680" cy="2894760"/>
            </a:xfrm>
            <a:prstGeom prst="rect">
              <a:avLst/>
            </a:prstGeom>
            <a:ln w="9360">
              <a:noFill/>
            </a:ln>
          </p:spPr>
        </p:pic>
        <p:sp>
          <p:nvSpPr>
            <p:cNvPr id="217" name="CustomShape 2"/>
            <p:cNvSpPr/>
            <p:nvPr/>
          </p:nvSpPr>
          <p:spPr>
            <a:xfrm>
              <a:off x="195840" y="2057400"/>
              <a:ext cx="6169680" cy="2894760"/>
            </a:xfrm>
            <a:prstGeom prst="ellipse">
              <a:avLst/>
            </a:prstGeom>
            <a:no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218" name="CustomShape 3"/>
            <p:cNvSpPr/>
            <p:nvPr/>
          </p:nvSpPr>
          <p:spPr>
            <a:xfrm>
              <a:off x="5029200" y="1828800"/>
              <a:ext cx="2133360" cy="373356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sp>
          <p:nvSpPr>
            <p:cNvPr id="219" name="Line 4"/>
            <p:cNvSpPr/>
            <p:nvPr/>
          </p:nvSpPr>
          <p:spPr>
            <a:xfrm>
              <a:off x="5003640" y="2298600"/>
              <a:ext cx="360" cy="2425680"/>
            </a:xfrm>
            <a:prstGeom prst="line">
              <a:avLst/>
            </a:prstGeom>
            <a:ln w="28440">
              <a:solidFill>
                <a:schemeClr val="tx1"/>
              </a:solidFill>
              <a:round/>
            </a:ln>
          </p:spPr>
          <p:style>
            <a:lnRef idx="1">
              <a:schemeClr val="accent1"/>
            </a:lnRef>
            <a:fillRef idx="0">
              <a:schemeClr val="accent1"/>
            </a:fillRef>
            <a:effectRef idx="0">
              <a:schemeClr val="accent1"/>
            </a:effectRef>
            <a:fontRef idx="minor"/>
          </p:style>
        </p:sp>
      </p:grpSp>
      <p:sp>
        <p:nvSpPr>
          <p:cNvPr id="220" name="CustomShape 5"/>
          <p:cNvSpPr/>
          <p:nvPr/>
        </p:nvSpPr>
        <p:spPr>
          <a:xfrm>
            <a:off x="1370880" y="152280"/>
            <a:ext cx="640188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Passive Ocean Color Measurements</a:t>
            </a:r>
            <a:endParaRPr b="0" lang="en-US" sz="3200" spc="-1" strike="noStrike">
              <a:latin typeface="Arial"/>
            </a:endParaRPr>
          </a:p>
        </p:txBody>
      </p:sp>
      <p:sp>
        <p:nvSpPr>
          <p:cNvPr id="221" name="CustomShape 6"/>
          <p:cNvSpPr/>
          <p:nvPr/>
        </p:nvSpPr>
        <p:spPr>
          <a:xfrm>
            <a:off x="5105520" y="1311480"/>
            <a:ext cx="3885840" cy="4586760"/>
          </a:xfrm>
          <a:prstGeom prst="rect">
            <a:avLst/>
          </a:prstGeom>
          <a:noFill/>
          <a:ln>
            <a:noFill/>
          </a:ln>
        </p:spPr>
        <p:style>
          <a:lnRef idx="0"/>
          <a:fillRef idx="0"/>
          <a:effectRef idx="0"/>
          <a:fontRef idx="minor"/>
        </p:style>
        <p:txBody>
          <a:bodyPr lIns="90000" rIns="90000" tIns="45000" bIns="45000"/>
          <a:p>
            <a:pPr>
              <a:lnSpc>
                <a:spcPct val="100000"/>
              </a:lnSpc>
            </a:pPr>
            <a:endParaRPr b="0" lang="en-US" sz="1800" spc="-1" strike="noStrike">
              <a:latin typeface="Arial"/>
            </a:endParaRPr>
          </a:p>
          <a:p>
            <a:pPr marL="285840" indent="-285480">
              <a:lnSpc>
                <a:spcPct val="100000"/>
              </a:lnSpc>
              <a:spcAft>
                <a:spcPts val="601"/>
              </a:spcAft>
              <a:buClr>
                <a:srgbClr val="000000"/>
              </a:buClr>
              <a:buFont typeface="Arial"/>
              <a:buChar char="•"/>
            </a:pPr>
            <a:r>
              <a:rPr b="0" lang="en-US" sz="1800" spc="-1" strike="noStrike">
                <a:solidFill>
                  <a:srgbClr val="000000"/>
                </a:solidFill>
                <a:latin typeface="Times New Roman"/>
              </a:rPr>
              <a:t>atmosphere dominates measured signal and correction is challenging</a:t>
            </a:r>
            <a:endParaRPr b="0" lang="en-US" sz="1800" spc="-1" strike="noStrike">
              <a:latin typeface="Arial"/>
            </a:endParaRPr>
          </a:p>
          <a:p>
            <a:pPr marL="285840" indent="-285480">
              <a:lnSpc>
                <a:spcPct val="100000"/>
              </a:lnSpc>
              <a:spcAft>
                <a:spcPts val="601"/>
              </a:spcAft>
              <a:buClr>
                <a:srgbClr val="000000"/>
              </a:buClr>
              <a:buFont typeface="Arial"/>
              <a:buChar char="•"/>
            </a:pPr>
            <a:r>
              <a:rPr b="0" lang="en-US" sz="1800" spc="-1" strike="noStrike">
                <a:solidFill>
                  <a:srgbClr val="000000"/>
                </a:solidFill>
                <a:latin typeface="Times New Roman"/>
              </a:rPr>
              <a:t>ocean component of signal dominated by upper ½ optical depth</a:t>
            </a:r>
            <a:endParaRPr b="0" lang="en-US" sz="1800" spc="-1" strike="noStrike">
              <a:latin typeface="Arial"/>
            </a:endParaRPr>
          </a:p>
          <a:p>
            <a:pPr marL="285840" indent="-285480">
              <a:lnSpc>
                <a:spcPct val="100000"/>
              </a:lnSpc>
              <a:spcAft>
                <a:spcPts val="601"/>
              </a:spcAft>
              <a:buClr>
                <a:srgbClr val="000000"/>
              </a:buClr>
              <a:buFont typeface="Arial"/>
              <a:buChar char="•"/>
            </a:pPr>
            <a:r>
              <a:rPr b="0" lang="en-US" sz="1800" spc="-1" strike="noStrike">
                <a:solidFill>
                  <a:srgbClr val="000000"/>
                </a:solidFill>
                <a:latin typeface="Times New Roman"/>
              </a:rPr>
              <a:t>no direct information on vertical distribution of ocean constituents</a:t>
            </a:r>
            <a:endParaRPr b="0" lang="en-US" sz="1800" spc="-1" strike="noStrike">
              <a:latin typeface="Arial"/>
            </a:endParaRPr>
          </a:p>
          <a:p>
            <a:pPr marL="285840" indent="-285480">
              <a:lnSpc>
                <a:spcPct val="100000"/>
              </a:lnSpc>
              <a:spcAft>
                <a:spcPts val="601"/>
              </a:spcAft>
              <a:buClr>
                <a:srgbClr val="000000"/>
              </a:buClr>
              <a:buFont typeface="Arial"/>
              <a:buChar char="•"/>
            </a:pPr>
            <a:r>
              <a:rPr b="0" lang="en-US" sz="1800" spc="-1" strike="noStrike">
                <a:solidFill>
                  <a:srgbClr val="000000"/>
                </a:solidFill>
                <a:latin typeface="Times New Roman"/>
              </a:rPr>
              <a:t>an optically integrated property without a direct signal for separating absorption and scattering fractions</a:t>
            </a:r>
            <a:endParaRPr b="0" lang="en-US" sz="1800" spc="-1" strike="noStrike">
              <a:latin typeface="Arial"/>
            </a:endParaRPr>
          </a:p>
          <a:p>
            <a:pPr marL="285840" indent="-285480">
              <a:lnSpc>
                <a:spcPct val="100000"/>
              </a:lnSpc>
              <a:spcAft>
                <a:spcPts val="601"/>
              </a:spcAft>
              <a:buClr>
                <a:srgbClr val="000000"/>
              </a:buClr>
              <a:buFont typeface="Arial"/>
              <a:buChar char="•"/>
            </a:pPr>
            <a:r>
              <a:rPr b="0" lang="en-US" sz="1800" spc="-1" strike="noStrike">
                <a:solidFill>
                  <a:srgbClr val="000000"/>
                </a:solidFill>
                <a:latin typeface="Times New Roman"/>
              </a:rPr>
              <a:t>global sampling is compromised by aerosols, clouds, solar angle (in the extreme, polar night)</a:t>
            </a:r>
            <a:endParaRPr b="0" lang="en-US" sz="1800" spc="-1" strike="noStrike">
              <a:latin typeface="Arial"/>
            </a:endParaRPr>
          </a:p>
          <a:p>
            <a:pPr marL="285840" indent="-285480">
              <a:lnSpc>
                <a:spcPct val="100000"/>
              </a:lnSpc>
              <a:spcAft>
                <a:spcPts val="601"/>
              </a:spcAft>
              <a:buClr>
                <a:srgbClr val="000000"/>
              </a:buClr>
              <a:buFont typeface="Arial"/>
              <a:buChar char="•"/>
            </a:pPr>
            <a:r>
              <a:rPr b="0" lang="en-US" sz="1800" spc="-1" strike="noStrike">
                <a:solidFill>
                  <a:srgbClr val="000000"/>
                </a:solidFill>
                <a:latin typeface="Times New Roman"/>
              </a:rPr>
              <a:t>no information on plankton properties at night</a:t>
            </a:r>
            <a:endParaRPr b="0" lang="en-US" sz="1800" spc="-1" strike="noStrike">
              <a:latin typeface="Arial"/>
            </a:endParaRPr>
          </a:p>
        </p:txBody>
      </p:sp>
    </p:spTree>
  </p:cSld>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479" name="Group 1"/>
          <p:cNvGrpSpPr/>
          <p:nvPr/>
        </p:nvGrpSpPr>
        <p:grpSpPr>
          <a:xfrm>
            <a:off x="787320" y="1828800"/>
            <a:ext cx="7569000" cy="3504960"/>
            <a:chOff x="787320" y="1828800"/>
            <a:chExt cx="7569000" cy="3504960"/>
          </a:xfrm>
        </p:grpSpPr>
        <p:pic>
          <p:nvPicPr>
            <p:cNvPr id="480" name="Picture 50" descr=""/>
            <p:cNvPicPr/>
            <p:nvPr/>
          </p:nvPicPr>
          <p:blipFill>
            <a:blip r:embed="rId1"/>
            <a:srcRect l="16153" t="10570" r="12426" b="14242"/>
            <a:stretch/>
          </p:blipFill>
          <p:spPr>
            <a:xfrm>
              <a:off x="787320" y="1828800"/>
              <a:ext cx="3466800" cy="3480120"/>
            </a:xfrm>
            <a:prstGeom prst="rect">
              <a:avLst/>
            </a:prstGeom>
            <a:ln>
              <a:noFill/>
            </a:ln>
          </p:spPr>
        </p:pic>
        <p:pic>
          <p:nvPicPr>
            <p:cNvPr id="481" name="Picture 51" descr=""/>
            <p:cNvPicPr/>
            <p:nvPr/>
          </p:nvPicPr>
          <p:blipFill>
            <a:blip r:embed="rId2"/>
            <a:srcRect l="16284" t="10289" r="12558" b="13991"/>
            <a:stretch/>
          </p:blipFill>
          <p:spPr>
            <a:xfrm>
              <a:off x="4902120" y="1828800"/>
              <a:ext cx="3454200" cy="3504960"/>
            </a:xfrm>
            <a:prstGeom prst="rect">
              <a:avLst/>
            </a:prstGeom>
            <a:ln>
              <a:noFill/>
            </a:ln>
          </p:spPr>
        </p:pic>
      </p:grpSp>
      <p:sp>
        <p:nvSpPr>
          <p:cNvPr id="482" name="CustomShape 2"/>
          <p:cNvSpPr/>
          <p:nvPr/>
        </p:nvSpPr>
        <p:spPr>
          <a:xfrm>
            <a:off x="791280" y="457200"/>
            <a:ext cx="756036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Polar Systems: Where Lidar Really Shines</a:t>
            </a:r>
            <a:endParaRPr b="0" lang="en-US" sz="3200" spc="-1" strike="noStrike">
              <a:latin typeface="Arial"/>
            </a:endParaRPr>
          </a:p>
        </p:txBody>
      </p:sp>
      <p:sp>
        <p:nvSpPr>
          <p:cNvPr id="483" name="CustomShape 3"/>
          <p:cNvSpPr/>
          <p:nvPr/>
        </p:nvSpPr>
        <p:spPr>
          <a:xfrm>
            <a:off x="-258120" y="6428520"/>
            <a:ext cx="505188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595959"/>
                </a:solidFill>
                <a:latin typeface="Calibri"/>
              </a:rPr>
              <a:t>Behrenfeld et al. 2016 Nature Geoscience 19, 118-122</a:t>
            </a:r>
            <a:endParaRPr b="0" lang="en-US" sz="1400" spc="-1" strike="noStrike">
              <a:latin typeface="Arial"/>
            </a:endParaRPr>
          </a:p>
        </p:txBody>
      </p:sp>
    </p:spTree>
  </p:cSld>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4" name="CustomShape 1"/>
          <p:cNvSpPr/>
          <p:nvPr/>
        </p:nvSpPr>
        <p:spPr>
          <a:xfrm rot="16200000">
            <a:off x="-907200" y="1918800"/>
            <a:ext cx="2199240" cy="36432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latin typeface="Calibri"/>
              </a:rPr>
              <a:t>December 2010</a:t>
            </a:r>
            <a:endParaRPr b="0" lang="en-US" sz="1800" spc="-1" strike="noStrike">
              <a:latin typeface="Arial"/>
            </a:endParaRPr>
          </a:p>
        </p:txBody>
      </p:sp>
      <p:grpSp>
        <p:nvGrpSpPr>
          <p:cNvPr id="485" name="Group 2"/>
          <p:cNvGrpSpPr/>
          <p:nvPr/>
        </p:nvGrpSpPr>
        <p:grpSpPr>
          <a:xfrm>
            <a:off x="367200" y="1213200"/>
            <a:ext cx="1908000" cy="1900800"/>
            <a:chOff x="367200" y="1213200"/>
            <a:chExt cx="1908000" cy="1900800"/>
          </a:xfrm>
        </p:grpSpPr>
        <p:pic>
          <p:nvPicPr>
            <p:cNvPr id="486" name="Picture 3" descr=""/>
            <p:cNvPicPr/>
            <p:nvPr/>
          </p:nvPicPr>
          <p:blipFill>
            <a:blip r:embed="rId1"/>
            <a:stretch/>
          </p:blipFill>
          <p:spPr>
            <a:xfrm rot="10800000">
              <a:off x="367200" y="1213200"/>
              <a:ext cx="1908000" cy="1900800"/>
            </a:xfrm>
            <a:prstGeom prst="rect">
              <a:avLst/>
            </a:prstGeom>
            <a:ln>
              <a:noFill/>
            </a:ln>
          </p:spPr>
        </p:pic>
        <p:sp>
          <p:nvSpPr>
            <p:cNvPr id="487" name="CustomShape 3"/>
            <p:cNvSpPr/>
            <p:nvPr/>
          </p:nvSpPr>
          <p:spPr>
            <a:xfrm rot="10800000">
              <a:off x="370440" y="1221120"/>
              <a:ext cx="1901520" cy="1885320"/>
            </a:xfrm>
            <a:prstGeom prst="ellipse">
              <a:avLst/>
            </a:prstGeom>
            <a:noFill/>
            <a:ln w="19080">
              <a:solidFill>
                <a:schemeClr val="tx1"/>
              </a:solidFill>
              <a:round/>
            </a:ln>
          </p:spPr>
          <p:style>
            <a:lnRef idx="2">
              <a:schemeClr val="accent1">
                <a:shade val="50000"/>
              </a:schemeClr>
            </a:lnRef>
            <a:fillRef idx="1">
              <a:schemeClr val="accent1"/>
            </a:fillRef>
            <a:effectRef idx="0">
              <a:schemeClr val="accent1"/>
            </a:effectRef>
            <a:fontRef idx="minor"/>
          </p:style>
        </p:sp>
      </p:grpSp>
      <p:grpSp>
        <p:nvGrpSpPr>
          <p:cNvPr id="488" name="Group 4"/>
          <p:cNvGrpSpPr/>
          <p:nvPr/>
        </p:nvGrpSpPr>
        <p:grpSpPr>
          <a:xfrm>
            <a:off x="2383560" y="1204560"/>
            <a:ext cx="1910160" cy="1899720"/>
            <a:chOff x="2383560" y="1204560"/>
            <a:chExt cx="1910160" cy="1899720"/>
          </a:xfrm>
        </p:grpSpPr>
        <p:pic>
          <p:nvPicPr>
            <p:cNvPr id="489" name="Picture 2" descr=""/>
            <p:cNvPicPr/>
            <p:nvPr/>
          </p:nvPicPr>
          <p:blipFill>
            <a:blip r:embed="rId2"/>
            <a:stretch/>
          </p:blipFill>
          <p:spPr>
            <a:xfrm rot="10800000">
              <a:off x="2383560" y="1204560"/>
              <a:ext cx="1910160" cy="1899720"/>
            </a:xfrm>
            <a:prstGeom prst="rect">
              <a:avLst/>
            </a:prstGeom>
            <a:ln>
              <a:noFill/>
            </a:ln>
          </p:spPr>
        </p:pic>
        <p:sp>
          <p:nvSpPr>
            <p:cNvPr id="490" name="CustomShape 5"/>
            <p:cNvSpPr/>
            <p:nvPr/>
          </p:nvSpPr>
          <p:spPr>
            <a:xfrm rot="10800000">
              <a:off x="2385360" y="1213560"/>
              <a:ext cx="1901520" cy="1885320"/>
            </a:xfrm>
            <a:prstGeom prst="ellipse">
              <a:avLst/>
            </a:prstGeom>
            <a:noFill/>
            <a:ln w="19080">
              <a:solidFill>
                <a:schemeClr val="tx1"/>
              </a:solidFill>
              <a:round/>
            </a:ln>
          </p:spPr>
          <p:style>
            <a:lnRef idx="2">
              <a:schemeClr val="accent1">
                <a:shade val="50000"/>
              </a:schemeClr>
            </a:lnRef>
            <a:fillRef idx="1">
              <a:schemeClr val="accent1"/>
            </a:fillRef>
            <a:effectRef idx="0">
              <a:schemeClr val="accent1"/>
            </a:effectRef>
            <a:fontRef idx="minor"/>
          </p:style>
        </p:sp>
      </p:grpSp>
      <p:sp>
        <p:nvSpPr>
          <p:cNvPr id="491" name="CustomShape 6"/>
          <p:cNvSpPr/>
          <p:nvPr/>
        </p:nvSpPr>
        <p:spPr>
          <a:xfrm rot="16200000">
            <a:off x="-547560" y="4275360"/>
            <a:ext cx="1460160" cy="36432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latin typeface="Calibri"/>
              </a:rPr>
              <a:t>June 2010</a:t>
            </a:r>
            <a:endParaRPr b="0" lang="en-US" sz="1800" spc="-1" strike="noStrike">
              <a:latin typeface="Arial"/>
            </a:endParaRPr>
          </a:p>
        </p:txBody>
      </p:sp>
      <p:grpSp>
        <p:nvGrpSpPr>
          <p:cNvPr id="492" name="Group 7"/>
          <p:cNvGrpSpPr/>
          <p:nvPr/>
        </p:nvGrpSpPr>
        <p:grpSpPr>
          <a:xfrm>
            <a:off x="357120" y="3559680"/>
            <a:ext cx="1916280" cy="1910520"/>
            <a:chOff x="357120" y="3559680"/>
            <a:chExt cx="1916280" cy="1910520"/>
          </a:xfrm>
        </p:grpSpPr>
        <p:pic>
          <p:nvPicPr>
            <p:cNvPr id="493" name="Picture 5" descr=""/>
            <p:cNvPicPr/>
            <p:nvPr/>
          </p:nvPicPr>
          <p:blipFill>
            <a:blip r:embed="rId3"/>
            <a:stretch/>
          </p:blipFill>
          <p:spPr>
            <a:xfrm rot="10800000">
              <a:off x="357120" y="3559680"/>
              <a:ext cx="1916280" cy="1910520"/>
            </a:xfrm>
            <a:prstGeom prst="rect">
              <a:avLst/>
            </a:prstGeom>
            <a:ln>
              <a:noFill/>
            </a:ln>
          </p:spPr>
        </p:pic>
        <p:sp>
          <p:nvSpPr>
            <p:cNvPr id="494" name="CustomShape 8"/>
            <p:cNvSpPr/>
            <p:nvPr/>
          </p:nvSpPr>
          <p:spPr>
            <a:xfrm rot="10800000">
              <a:off x="363240" y="3566160"/>
              <a:ext cx="1901520" cy="1885320"/>
            </a:xfrm>
            <a:prstGeom prst="ellipse">
              <a:avLst/>
            </a:prstGeom>
            <a:noFill/>
            <a:ln w="19080">
              <a:solidFill>
                <a:schemeClr val="tx1"/>
              </a:solidFill>
              <a:round/>
            </a:ln>
          </p:spPr>
          <p:style>
            <a:lnRef idx="2">
              <a:schemeClr val="accent1">
                <a:shade val="50000"/>
              </a:schemeClr>
            </a:lnRef>
            <a:fillRef idx="1">
              <a:schemeClr val="accent1"/>
            </a:fillRef>
            <a:effectRef idx="0">
              <a:schemeClr val="accent1"/>
            </a:effectRef>
            <a:fontRef idx="minor"/>
          </p:style>
        </p:sp>
      </p:grpSp>
      <p:grpSp>
        <p:nvGrpSpPr>
          <p:cNvPr id="495" name="Group 9"/>
          <p:cNvGrpSpPr/>
          <p:nvPr/>
        </p:nvGrpSpPr>
        <p:grpSpPr>
          <a:xfrm>
            <a:off x="2373840" y="3566880"/>
            <a:ext cx="1909080" cy="1903680"/>
            <a:chOff x="2373840" y="3566880"/>
            <a:chExt cx="1909080" cy="1903680"/>
          </a:xfrm>
        </p:grpSpPr>
        <p:pic>
          <p:nvPicPr>
            <p:cNvPr id="496" name="Picture 4" descr=""/>
            <p:cNvPicPr/>
            <p:nvPr/>
          </p:nvPicPr>
          <p:blipFill>
            <a:blip r:embed="rId4"/>
            <a:stretch/>
          </p:blipFill>
          <p:spPr>
            <a:xfrm rot="10800000">
              <a:off x="2373840" y="3566880"/>
              <a:ext cx="1909080" cy="1903680"/>
            </a:xfrm>
            <a:prstGeom prst="rect">
              <a:avLst/>
            </a:prstGeom>
            <a:ln>
              <a:noFill/>
            </a:ln>
          </p:spPr>
        </p:pic>
        <p:sp>
          <p:nvSpPr>
            <p:cNvPr id="497" name="CustomShape 10"/>
            <p:cNvSpPr/>
            <p:nvPr/>
          </p:nvSpPr>
          <p:spPr>
            <a:xfrm rot="10800000">
              <a:off x="2380320" y="3567600"/>
              <a:ext cx="1901520" cy="1885320"/>
            </a:xfrm>
            <a:prstGeom prst="ellipse">
              <a:avLst/>
            </a:prstGeom>
            <a:noFill/>
            <a:ln w="19080">
              <a:solidFill>
                <a:schemeClr val="tx1"/>
              </a:solidFill>
              <a:round/>
            </a:ln>
          </p:spPr>
          <p:style>
            <a:lnRef idx="2">
              <a:schemeClr val="accent1">
                <a:shade val="50000"/>
              </a:schemeClr>
            </a:lnRef>
            <a:fillRef idx="1">
              <a:schemeClr val="accent1"/>
            </a:fillRef>
            <a:effectRef idx="0">
              <a:schemeClr val="accent1"/>
            </a:effectRef>
            <a:fontRef idx="minor"/>
          </p:style>
        </p:sp>
      </p:grpSp>
      <p:sp>
        <p:nvSpPr>
          <p:cNvPr id="498" name="CustomShape 11"/>
          <p:cNvSpPr/>
          <p:nvPr/>
        </p:nvSpPr>
        <p:spPr>
          <a:xfrm>
            <a:off x="333360" y="3156480"/>
            <a:ext cx="1955160" cy="333720"/>
          </a:xfrm>
          <a:prstGeom prst="rect">
            <a:avLst/>
          </a:prstGeom>
          <a:noFill/>
          <a:ln>
            <a:noFill/>
          </a:ln>
        </p:spPr>
        <p:style>
          <a:lnRef idx="0"/>
          <a:fillRef idx="0"/>
          <a:effectRef idx="0"/>
          <a:fontRef idx="minor"/>
        </p:style>
        <p:txBody>
          <a:bodyPr wrap="none" lIns="90000" rIns="90000" tIns="45000" bIns="45000"/>
          <a:p>
            <a:pPr algn="ctr">
              <a:lnSpc>
                <a:spcPct val="100000"/>
              </a:lnSpc>
            </a:pPr>
            <a:r>
              <a:rPr b="1" lang="en-US" sz="1600" spc="-1" strike="noStrike">
                <a:solidFill>
                  <a:srgbClr val="0000ff"/>
                </a:solidFill>
                <a:latin typeface="Calibri"/>
              </a:rPr>
              <a:t>MODIS biomass</a:t>
            </a:r>
            <a:endParaRPr b="0" lang="en-US" sz="1600" spc="-1" strike="noStrike">
              <a:latin typeface="Arial"/>
            </a:endParaRPr>
          </a:p>
        </p:txBody>
      </p:sp>
      <p:sp>
        <p:nvSpPr>
          <p:cNvPr id="499" name="CustomShape 12"/>
          <p:cNvSpPr/>
          <p:nvPr/>
        </p:nvSpPr>
        <p:spPr>
          <a:xfrm>
            <a:off x="2328120" y="3153960"/>
            <a:ext cx="2023560" cy="333720"/>
          </a:xfrm>
          <a:prstGeom prst="rect">
            <a:avLst/>
          </a:prstGeom>
          <a:noFill/>
          <a:ln>
            <a:noFill/>
          </a:ln>
        </p:spPr>
        <p:style>
          <a:lnRef idx="0"/>
          <a:fillRef idx="0"/>
          <a:effectRef idx="0"/>
          <a:fontRef idx="minor"/>
        </p:style>
        <p:txBody>
          <a:bodyPr wrap="none" lIns="90000" rIns="90000" tIns="45000" bIns="45000"/>
          <a:p>
            <a:pPr algn="ctr">
              <a:lnSpc>
                <a:spcPct val="100000"/>
              </a:lnSpc>
            </a:pPr>
            <a:r>
              <a:rPr b="1" lang="en-US" sz="1600" spc="-1" strike="noStrike">
                <a:solidFill>
                  <a:srgbClr val="0000ff"/>
                </a:solidFill>
                <a:latin typeface="Calibri"/>
              </a:rPr>
              <a:t>CALIOP biomass</a:t>
            </a:r>
            <a:endParaRPr b="0" lang="en-US" sz="1600" spc="-1" strike="noStrike">
              <a:latin typeface="Arial"/>
            </a:endParaRPr>
          </a:p>
        </p:txBody>
      </p:sp>
      <p:grpSp>
        <p:nvGrpSpPr>
          <p:cNvPr id="500" name="Group 13"/>
          <p:cNvGrpSpPr/>
          <p:nvPr/>
        </p:nvGrpSpPr>
        <p:grpSpPr>
          <a:xfrm>
            <a:off x="984960" y="5679360"/>
            <a:ext cx="2814840" cy="478800"/>
            <a:chOff x="984960" y="5679360"/>
            <a:chExt cx="2814840" cy="478800"/>
          </a:xfrm>
        </p:grpSpPr>
        <p:pic>
          <p:nvPicPr>
            <p:cNvPr id="501" name="Picture 6" descr=""/>
            <p:cNvPicPr/>
            <p:nvPr/>
          </p:nvPicPr>
          <p:blipFill>
            <a:blip r:embed="rId5"/>
            <a:stretch/>
          </p:blipFill>
          <p:spPr>
            <a:xfrm rot="5400000">
              <a:off x="2333520" y="4765320"/>
              <a:ext cx="95040" cy="1931040"/>
            </a:xfrm>
            <a:prstGeom prst="rect">
              <a:avLst/>
            </a:prstGeom>
            <a:ln w="9360">
              <a:solidFill>
                <a:schemeClr val="tx1"/>
              </a:solidFill>
              <a:miter/>
            </a:ln>
          </p:spPr>
        </p:pic>
        <p:sp>
          <p:nvSpPr>
            <p:cNvPr id="502" name="CustomShape 14"/>
            <p:cNvSpPr/>
            <p:nvPr/>
          </p:nvSpPr>
          <p:spPr>
            <a:xfrm>
              <a:off x="984960" y="5885280"/>
              <a:ext cx="281484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Phytoplankton Biomass (mg C m</a:t>
              </a:r>
              <a:r>
                <a:rPr b="0" lang="en-US" sz="1200" spc="-1" strike="noStrike" baseline="30000">
                  <a:solidFill>
                    <a:srgbClr val="000000"/>
                  </a:solidFill>
                  <a:latin typeface="Calibri"/>
                </a:rPr>
                <a:t>-3</a:t>
              </a:r>
              <a:r>
                <a:rPr b="0" lang="en-US" sz="1200" spc="-1" strike="noStrike">
                  <a:solidFill>
                    <a:srgbClr val="000000"/>
                  </a:solidFill>
                  <a:latin typeface="Calibri"/>
                </a:rPr>
                <a:t>)</a:t>
              </a:r>
              <a:endParaRPr b="0" lang="en-US" sz="1200" spc="-1" strike="noStrike">
                <a:latin typeface="Arial"/>
              </a:endParaRPr>
            </a:p>
          </p:txBody>
        </p:sp>
        <p:sp>
          <p:nvSpPr>
            <p:cNvPr id="503" name="Line 15"/>
            <p:cNvSpPr/>
            <p:nvPr/>
          </p:nvSpPr>
          <p:spPr>
            <a:xfrm>
              <a:off x="3351240" y="5679360"/>
              <a:ext cx="360" cy="152280"/>
            </a:xfrm>
            <a:prstGeom prst="line">
              <a:avLst/>
            </a:prstGeom>
            <a:ln>
              <a:solidFill>
                <a:schemeClr val="tx1"/>
              </a:solidFill>
              <a:round/>
            </a:ln>
          </p:spPr>
          <p:style>
            <a:lnRef idx="1">
              <a:schemeClr val="accent1"/>
            </a:lnRef>
            <a:fillRef idx="0">
              <a:schemeClr val="accent1"/>
            </a:fillRef>
            <a:effectRef idx="0">
              <a:schemeClr val="accent1"/>
            </a:effectRef>
            <a:fontRef idx="minor"/>
          </p:style>
        </p:sp>
        <p:sp>
          <p:nvSpPr>
            <p:cNvPr id="504" name="Line 16"/>
            <p:cNvSpPr/>
            <p:nvPr/>
          </p:nvSpPr>
          <p:spPr>
            <a:xfrm>
              <a:off x="2622240" y="5679360"/>
              <a:ext cx="360" cy="152280"/>
            </a:xfrm>
            <a:prstGeom prst="line">
              <a:avLst/>
            </a:prstGeom>
            <a:ln>
              <a:solidFill>
                <a:schemeClr val="tx1"/>
              </a:solidFill>
              <a:round/>
            </a:ln>
          </p:spPr>
          <p:style>
            <a:lnRef idx="1">
              <a:schemeClr val="accent1"/>
            </a:lnRef>
            <a:fillRef idx="0">
              <a:schemeClr val="accent1"/>
            </a:fillRef>
            <a:effectRef idx="0">
              <a:schemeClr val="accent1"/>
            </a:effectRef>
            <a:fontRef idx="minor"/>
          </p:style>
        </p:sp>
        <p:sp>
          <p:nvSpPr>
            <p:cNvPr id="505" name="Line 17"/>
            <p:cNvSpPr/>
            <p:nvPr/>
          </p:nvSpPr>
          <p:spPr>
            <a:xfrm>
              <a:off x="2138760" y="5680800"/>
              <a:ext cx="360" cy="152640"/>
            </a:xfrm>
            <a:prstGeom prst="line">
              <a:avLst/>
            </a:prstGeom>
            <a:ln>
              <a:solidFill>
                <a:schemeClr val="tx1"/>
              </a:solidFill>
              <a:round/>
            </a:ln>
          </p:spPr>
          <p:style>
            <a:lnRef idx="1">
              <a:schemeClr val="accent1"/>
            </a:lnRef>
            <a:fillRef idx="0">
              <a:schemeClr val="accent1"/>
            </a:fillRef>
            <a:effectRef idx="0">
              <a:schemeClr val="accent1"/>
            </a:effectRef>
            <a:fontRef idx="minor"/>
          </p:style>
        </p:sp>
        <p:sp>
          <p:nvSpPr>
            <p:cNvPr id="506" name="Line 18"/>
            <p:cNvSpPr/>
            <p:nvPr/>
          </p:nvSpPr>
          <p:spPr>
            <a:xfrm>
              <a:off x="1409760" y="5679360"/>
              <a:ext cx="360" cy="152280"/>
            </a:xfrm>
            <a:prstGeom prst="line">
              <a:avLst/>
            </a:prstGeom>
            <a:ln>
              <a:solidFill>
                <a:schemeClr val="tx1"/>
              </a:solidFill>
              <a:round/>
            </a:ln>
          </p:spPr>
          <p:style>
            <a:lnRef idx="1">
              <a:schemeClr val="accent1"/>
            </a:lnRef>
            <a:fillRef idx="0">
              <a:schemeClr val="accent1"/>
            </a:fillRef>
            <a:effectRef idx="0">
              <a:schemeClr val="accent1"/>
            </a:effectRef>
            <a:fontRef idx="minor"/>
          </p:style>
        </p:sp>
        <p:sp>
          <p:nvSpPr>
            <p:cNvPr id="507" name="Line 19"/>
            <p:cNvSpPr/>
            <p:nvPr/>
          </p:nvSpPr>
          <p:spPr>
            <a:xfrm>
              <a:off x="3107880" y="5679360"/>
              <a:ext cx="360" cy="152280"/>
            </a:xfrm>
            <a:prstGeom prst="line">
              <a:avLst/>
            </a:prstGeom>
            <a:ln>
              <a:solidFill>
                <a:schemeClr val="tx1"/>
              </a:solidFill>
              <a:round/>
            </a:ln>
          </p:spPr>
          <p:style>
            <a:lnRef idx="1">
              <a:schemeClr val="accent1"/>
            </a:lnRef>
            <a:fillRef idx="0">
              <a:schemeClr val="accent1"/>
            </a:fillRef>
            <a:effectRef idx="0">
              <a:schemeClr val="accent1"/>
            </a:effectRef>
            <a:fontRef idx="minor"/>
          </p:style>
        </p:sp>
        <p:sp>
          <p:nvSpPr>
            <p:cNvPr id="508" name="CustomShape 20"/>
            <p:cNvSpPr/>
            <p:nvPr/>
          </p:nvSpPr>
          <p:spPr>
            <a:xfrm>
              <a:off x="1239120" y="5776200"/>
              <a:ext cx="34128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10</a:t>
              </a:r>
              <a:endParaRPr b="0" lang="en-US" sz="1000" spc="-1" strike="noStrike">
                <a:latin typeface="Arial"/>
              </a:endParaRPr>
            </a:p>
          </p:txBody>
        </p:sp>
        <p:sp>
          <p:nvSpPr>
            <p:cNvPr id="509" name="CustomShape 21"/>
            <p:cNvSpPr/>
            <p:nvPr/>
          </p:nvSpPr>
          <p:spPr>
            <a:xfrm>
              <a:off x="1964520" y="5776200"/>
              <a:ext cx="34128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20</a:t>
              </a:r>
              <a:endParaRPr b="0" lang="en-US" sz="1000" spc="-1" strike="noStrike">
                <a:latin typeface="Arial"/>
              </a:endParaRPr>
            </a:p>
          </p:txBody>
        </p:sp>
        <p:sp>
          <p:nvSpPr>
            <p:cNvPr id="510" name="CustomShape 22"/>
            <p:cNvSpPr/>
            <p:nvPr/>
          </p:nvSpPr>
          <p:spPr>
            <a:xfrm>
              <a:off x="2935800" y="5776200"/>
              <a:ext cx="34128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80</a:t>
              </a:r>
              <a:endParaRPr b="0" lang="en-US" sz="1000" spc="-1" strike="noStrike">
                <a:latin typeface="Arial"/>
              </a:endParaRPr>
            </a:p>
          </p:txBody>
        </p:sp>
        <p:sp>
          <p:nvSpPr>
            <p:cNvPr id="511" name="CustomShape 23"/>
            <p:cNvSpPr/>
            <p:nvPr/>
          </p:nvSpPr>
          <p:spPr>
            <a:xfrm>
              <a:off x="2453040" y="5776200"/>
              <a:ext cx="34128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40</a:t>
              </a:r>
              <a:endParaRPr b="0" lang="en-US" sz="1000" spc="-1" strike="noStrike">
                <a:latin typeface="Arial"/>
              </a:endParaRPr>
            </a:p>
          </p:txBody>
        </p:sp>
        <p:sp>
          <p:nvSpPr>
            <p:cNvPr id="512" name="CustomShape 24"/>
            <p:cNvSpPr/>
            <p:nvPr/>
          </p:nvSpPr>
          <p:spPr>
            <a:xfrm>
              <a:off x="3142800" y="5776200"/>
              <a:ext cx="42192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100</a:t>
              </a:r>
              <a:endParaRPr b="0" lang="en-US" sz="1000" spc="-1" strike="noStrike">
                <a:latin typeface="Arial"/>
              </a:endParaRPr>
            </a:p>
          </p:txBody>
        </p:sp>
      </p:grpSp>
      <p:sp>
        <p:nvSpPr>
          <p:cNvPr id="513" name="CustomShape 25"/>
          <p:cNvSpPr/>
          <p:nvPr/>
        </p:nvSpPr>
        <p:spPr>
          <a:xfrm>
            <a:off x="1249560" y="76320"/>
            <a:ext cx="664452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CALIOP Shines on Polar Ecosystems</a:t>
            </a:r>
            <a:endParaRPr b="0" lang="en-US" sz="3200" spc="-1" strike="noStrike">
              <a:latin typeface="Arial"/>
            </a:endParaRPr>
          </a:p>
        </p:txBody>
      </p:sp>
      <p:grpSp>
        <p:nvGrpSpPr>
          <p:cNvPr id="514" name="Group 26"/>
          <p:cNvGrpSpPr/>
          <p:nvPr/>
        </p:nvGrpSpPr>
        <p:grpSpPr>
          <a:xfrm>
            <a:off x="2562120" y="820440"/>
            <a:ext cx="6574680" cy="4648320"/>
            <a:chOff x="2562120" y="820440"/>
            <a:chExt cx="6574680" cy="4648320"/>
          </a:xfrm>
        </p:grpSpPr>
        <p:grpSp>
          <p:nvGrpSpPr>
            <p:cNvPr id="515" name="Group 27"/>
            <p:cNvGrpSpPr/>
            <p:nvPr/>
          </p:nvGrpSpPr>
          <p:grpSpPr>
            <a:xfrm>
              <a:off x="2580120" y="1388160"/>
              <a:ext cx="1784160" cy="1720440"/>
              <a:chOff x="2580120" y="1388160"/>
              <a:chExt cx="1784160" cy="1720440"/>
            </a:xfrm>
          </p:grpSpPr>
          <p:sp>
            <p:nvSpPr>
              <p:cNvPr id="516" name="CustomShape 28"/>
              <p:cNvSpPr/>
              <p:nvPr/>
            </p:nvSpPr>
            <p:spPr>
              <a:xfrm>
                <a:off x="2580120" y="1388160"/>
                <a:ext cx="1532520" cy="1533960"/>
              </a:xfrm>
              <a:prstGeom prst="ellipse">
                <a:avLst/>
              </a:prstGeom>
              <a:noFill/>
              <a:ln w="19080">
                <a:solidFill>
                  <a:srgbClr val="ff0000"/>
                </a:solidFill>
                <a:custDash>
                  <a:ds d="300000" sp="100000"/>
                </a:custDash>
                <a:round/>
              </a:ln>
            </p:spPr>
            <p:style>
              <a:lnRef idx="2">
                <a:schemeClr val="accent1">
                  <a:shade val="50000"/>
                </a:schemeClr>
              </a:lnRef>
              <a:fillRef idx="1">
                <a:schemeClr val="accent1"/>
              </a:fillRef>
              <a:effectRef idx="0">
                <a:schemeClr val="accent1"/>
              </a:effectRef>
              <a:fontRef idx="minor"/>
            </p:style>
          </p:sp>
          <p:sp>
            <p:nvSpPr>
              <p:cNvPr id="517" name="CustomShape 29"/>
              <p:cNvSpPr/>
              <p:nvPr/>
            </p:nvSpPr>
            <p:spPr>
              <a:xfrm rot="6892200">
                <a:off x="3047400" y="1933920"/>
                <a:ext cx="1347120" cy="793080"/>
              </a:xfrm>
              <a:prstGeom prst="rect">
                <a:avLst/>
              </a:prstGeom>
              <a:noFill/>
              <a:ln w="3240">
                <a:noFill/>
              </a:ln>
            </p:spPr>
            <p:style>
              <a:lnRef idx="0"/>
              <a:fillRef idx="0"/>
              <a:effectRef idx="0"/>
              <a:fontRef idx="minor"/>
            </p:style>
            <p:txBody>
              <a:bodyPr wrap="none" lIns="90000" rIns="90000" tIns="45000" bIns="45000"/>
              <a:p>
                <a:pPr algn="ctr">
                  <a:lnSpc>
                    <a:spcPct val="100000"/>
                  </a:lnSpc>
                </a:pPr>
                <a:r>
                  <a:rPr b="0" lang="en-US" sz="600" spc="-1" strike="noStrike">
                    <a:solidFill>
                      <a:srgbClr val="ffffff"/>
                    </a:solidFill>
                    <a:latin typeface="Calibri"/>
                  </a:rPr>
                  <a:t>comparison zone</a:t>
                </a:r>
                <a:endParaRPr b="0" lang="en-US" sz="600" spc="-1" strike="noStrike">
                  <a:latin typeface="Arial"/>
                </a:endParaRPr>
              </a:p>
            </p:txBody>
          </p:sp>
        </p:grpSp>
        <p:grpSp>
          <p:nvGrpSpPr>
            <p:cNvPr id="518" name="Group 30"/>
            <p:cNvGrpSpPr/>
            <p:nvPr/>
          </p:nvGrpSpPr>
          <p:grpSpPr>
            <a:xfrm>
              <a:off x="2562120" y="3750840"/>
              <a:ext cx="1776600" cy="1717920"/>
              <a:chOff x="2562120" y="3750840"/>
              <a:chExt cx="1776600" cy="1717920"/>
            </a:xfrm>
          </p:grpSpPr>
          <p:sp>
            <p:nvSpPr>
              <p:cNvPr id="519" name="CustomShape 31"/>
              <p:cNvSpPr/>
              <p:nvPr/>
            </p:nvSpPr>
            <p:spPr>
              <a:xfrm>
                <a:off x="2562120" y="3750840"/>
                <a:ext cx="1532520" cy="1533960"/>
              </a:xfrm>
              <a:prstGeom prst="ellipse">
                <a:avLst/>
              </a:prstGeom>
              <a:noFill/>
              <a:ln w="19080">
                <a:solidFill>
                  <a:srgbClr val="ff0000"/>
                </a:solidFill>
                <a:custDash>
                  <a:ds d="300000" sp="100000"/>
                </a:custDash>
                <a:round/>
              </a:ln>
            </p:spPr>
            <p:style>
              <a:lnRef idx="2">
                <a:schemeClr val="accent1">
                  <a:shade val="50000"/>
                </a:schemeClr>
              </a:lnRef>
              <a:fillRef idx="1">
                <a:schemeClr val="accent1"/>
              </a:fillRef>
              <a:effectRef idx="0">
                <a:schemeClr val="accent1"/>
              </a:effectRef>
              <a:fontRef idx="minor"/>
            </p:style>
          </p:sp>
          <p:sp>
            <p:nvSpPr>
              <p:cNvPr id="520" name="CustomShape 32"/>
              <p:cNvSpPr/>
              <p:nvPr/>
            </p:nvSpPr>
            <p:spPr>
              <a:xfrm rot="6892200">
                <a:off x="3021840" y="4294080"/>
                <a:ext cx="1347120" cy="793080"/>
              </a:xfrm>
              <a:prstGeom prst="rect">
                <a:avLst/>
              </a:prstGeom>
              <a:noFill/>
              <a:ln w="3240">
                <a:noFill/>
              </a:ln>
            </p:spPr>
            <p:style>
              <a:lnRef idx="0"/>
              <a:fillRef idx="0"/>
              <a:effectRef idx="0"/>
              <a:fontRef idx="minor"/>
            </p:style>
            <p:txBody>
              <a:bodyPr wrap="none" lIns="90000" rIns="90000" tIns="45000" bIns="45000"/>
              <a:p>
                <a:pPr algn="ctr">
                  <a:lnSpc>
                    <a:spcPct val="100000"/>
                  </a:lnSpc>
                </a:pPr>
                <a:r>
                  <a:rPr b="0" lang="en-US" sz="600" spc="-1" strike="noStrike">
                    <a:solidFill>
                      <a:srgbClr val="ff0000"/>
                    </a:solidFill>
                    <a:latin typeface="Calibri"/>
                  </a:rPr>
                  <a:t>comparison zone</a:t>
                </a:r>
                <a:endParaRPr b="0" lang="en-US" sz="600" spc="-1" strike="noStrike">
                  <a:latin typeface="Arial"/>
                </a:endParaRPr>
              </a:p>
            </p:txBody>
          </p:sp>
        </p:grpSp>
        <p:grpSp>
          <p:nvGrpSpPr>
            <p:cNvPr id="521" name="Group 33"/>
            <p:cNvGrpSpPr/>
            <p:nvPr/>
          </p:nvGrpSpPr>
          <p:grpSpPr>
            <a:xfrm>
              <a:off x="4464720" y="820440"/>
              <a:ext cx="4672080" cy="4320720"/>
              <a:chOff x="4464720" y="820440"/>
              <a:chExt cx="4672080" cy="4320720"/>
            </a:xfrm>
          </p:grpSpPr>
          <p:sp>
            <p:nvSpPr>
              <p:cNvPr id="522" name="CustomShape 34"/>
              <p:cNvSpPr/>
              <p:nvPr/>
            </p:nvSpPr>
            <p:spPr>
              <a:xfrm>
                <a:off x="5403600" y="2209680"/>
                <a:ext cx="630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2007</a:t>
                </a:r>
                <a:endParaRPr b="0" lang="en-US" sz="1400" spc="-1" strike="noStrike">
                  <a:latin typeface="Arial"/>
                </a:endParaRPr>
              </a:p>
            </p:txBody>
          </p:sp>
          <p:sp>
            <p:nvSpPr>
              <p:cNvPr id="523" name="CustomShape 35"/>
              <p:cNvSpPr/>
              <p:nvPr/>
            </p:nvSpPr>
            <p:spPr>
              <a:xfrm>
                <a:off x="6135120" y="2209680"/>
                <a:ext cx="630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2009</a:t>
                </a:r>
                <a:endParaRPr b="0" lang="en-US" sz="1400" spc="-1" strike="noStrike">
                  <a:latin typeface="Arial"/>
                </a:endParaRPr>
              </a:p>
            </p:txBody>
          </p:sp>
          <p:sp>
            <p:nvSpPr>
              <p:cNvPr id="524" name="CustomShape 36"/>
              <p:cNvSpPr/>
              <p:nvPr/>
            </p:nvSpPr>
            <p:spPr>
              <a:xfrm>
                <a:off x="6862680" y="2209680"/>
                <a:ext cx="630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2011</a:t>
                </a:r>
                <a:endParaRPr b="0" lang="en-US" sz="1400" spc="-1" strike="noStrike">
                  <a:latin typeface="Arial"/>
                </a:endParaRPr>
              </a:p>
            </p:txBody>
          </p:sp>
          <p:sp>
            <p:nvSpPr>
              <p:cNvPr id="525" name="CustomShape 37"/>
              <p:cNvSpPr/>
              <p:nvPr/>
            </p:nvSpPr>
            <p:spPr>
              <a:xfrm>
                <a:off x="7590600" y="2212920"/>
                <a:ext cx="630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2013</a:t>
                </a:r>
                <a:endParaRPr b="0" lang="en-US" sz="1400" spc="-1" strike="noStrike">
                  <a:latin typeface="Arial"/>
                </a:endParaRPr>
              </a:p>
            </p:txBody>
          </p:sp>
          <p:sp>
            <p:nvSpPr>
              <p:cNvPr id="526" name="CustomShape 38"/>
              <p:cNvSpPr/>
              <p:nvPr/>
            </p:nvSpPr>
            <p:spPr>
              <a:xfrm>
                <a:off x="8310600" y="2212920"/>
                <a:ext cx="630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2015</a:t>
                </a:r>
                <a:endParaRPr b="0" lang="en-US" sz="1400" spc="-1" strike="noStrike">
                  <a:latin typeface="Arial"/>
                </a:endParaRPr>
              </a:p>
            </p:txBody>
          </p:sp>
          <p:sp>
            <p:nvSpPr>
              <p:cNvPr id="527" name="CustomShape 39"/>
              <p:cNvSpPr/>
              <p:nvPr/>
            </p:nvSpPr>
            <p:spPr>
              <a:xfrm>
                <a:off x="6904800" y="2396880"/>
                <a:ext cx="55764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Year</a:t>
                </a:r>
                <a:endParaRPr b="0" lang="en-US" sz="1400" spc="-1" strike="noStrike">
                  <a:latin typeface="Arial"/>
                </a:endParaRPr>
              </a:p>
            </p:txBody>
          </p:sp>
          <p:graphicFrame>
            <p:nvGraphicFramePr>
              <p:cNvPr id="528" name="Chart 89"/>
              <p:cNvGraphicFramePr/>
              <p:nvPr/>
            </p:nvGraphicFramePr>
            <p:xfrm>
              <a:off x="5205240" y="1152360"/>
              <a:ext cx="3931560" cy="1096920"/>
            </p:xfrm>
            <a:graphic>
              <a:graphicData uri="http://schemas.openxmlformats.org/drawingml/2006/chart">
                <c:chart xmlns:c="http://schemas.openxmlformats.org/drawingml/2006/chart" xmlns:r="http://schemas.openxmlformats.org/officeDocument/2006/relationships" r:id="rId6"/>
              </a:graphicData>
            </a:graphic>
          </p:graphicFrame>
          <p:sp>
            <p:nvSpPr>
              <p:cNvPr id="529" name="CustomShape 40"/>
              <p:cNvSpPr/>
              <p:nvPr/>
            </p:nvSpPr>
            <p:spPr>
              <a:xfrm>
                <a:off x="4925520" y="1554480"/>
                <a:ext cx="4053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25</a:t>
                </a:r>
                <a:endParaRPr b="0" lang="en-US" sz="1400" spc="-1" strike="noStrike">
                  <a:latin typeface="Arial"/>
                </a:endParaRPr>
              </a:p>
            </p:txBody>
          </p:sp>
          <p:sp>
            <p:nvSpPr>
              <p:cNvPr id="530" name="CustomShape 41"/>
              <p:cNvSpPr/>
              <p:nvPr/>
            </p:nvSpPr>
            <p:spPr>
              <a:xfrm>
                <a:off x="4925520" y="1143000"/>
                <a:ext cx="4053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50</a:t>
                </a:r>
                <a:endParaRPr b="0" lang="en-US" sz="1400" spc="-1" strike="noStrike">
                  <a:latin typeface="Arial"/>
                </a:endParaRPr>
              </a:p>
            </p:txBody>
          </p:sp>
          <p:sp>
            <p:nvSpPr>
              <p:cNvPr id="531" name="CustomShape 42"/>
              <p:cNvSpPr/>
              <p:nvPr/>
            </p:nvSpPr>
            <p:spPr>
              <a:xfrm>
                <a:off x="5016240" y="1962000"/>
                <a:ext cx="2923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0</a:t>
                </a:r>
                <a:endParaRPr b="0" lang="en-US" sz="1400" spc="-1" strike="noStrike">
                  <a:latin typeface="Arial"/>
                </a:endParaRPr>
              </a:p>
            </p:txBody>
          </p:sp>
          <p:sp>
            <p:nvSpPr>
              <p:cNvPr id="532" name="CustomShape 43"/>
              <p:cNvSpPr/>
              <p:nvPr/>
            </p:nvSpPr>
            <p:spPr>
              <a:xfrm rot="16200000">
                <a:off x="3792960" y="1503360"/>
                <a:ext cx="1882440" cy="516240"/>
              </a:xfrm>
              <a:prstGeom prst="rect">
                <a:avLst/>
              </a:prstGeom>
              <a:noFill/>
              <a:ln>
                <a:noFill/>
              </a:ln>
            </p:spPr>
            <p:style>
              <a:lnRef idx="0"/>
              <a:fillRef idx="0"/>
              <a:effectRef idx="0"/>
              <a:fontRef idx="minor"/>
            </p:style>
            <p:txBody>
              <a:bodyPr wrap="none" lIns="90000" rIns="90000" tIns="45000" bIns="45000"/>
              <a:p>
                <a:pPr algn="ctr">
                  <a:lnSpc>
                    <a:spcPct val="100000"/>
                  </a:lnSpc>
                </a:pPr>
                <a:r>
                  <a:rPr b="0" lang="en-US" sz="1400" spc="-1" strike="noStrike">
                    <a:solidFill>
                      <a:srgbClr val="000000"/>
                    </a:solidFill>
                    <a:latin typeface="Calibri"/>
                  </a:rPr>
                  <a:t>Phytoplankton </a:t>
                </a:r>
                <a:endParaRPr b="0" lang="en-US" sz="1400" spc="-1" strike="noStrike">
                  <a:latin typeface="Arial"/>
                </a:endParaRPr>
              </a:p>
              <a:p>
                <a:pPr algn="ctr">
                  <a:lnSpc>
                    <a:spcPct val="100000"/>
                  </a:lnSpc>
                </a:pPr>
                <a:r>
                  <a:rPr b="0" lang="en-US" sz="1400" spc="-1" strike="noStrike">
                    <a:solidFill>
                      <a:srgbClr val="000000"/>
                    </a:solidFill>
                    <a:latin typeface="Calibri"/>
                  </a:rPr>
                  <a:t>biomass (mg C m</a:t>
                </a:r>
                <a:r>
                  <a:rPr b="0" lang="en-US" sz="1400" spc="-1" strike="noStrike" baseline="30000">
                    <a:solidFill>
                      <a:srgbClr val="000000"/>
                    </a:solidFill>
                    <a:latin typeface="Calibri"/>
                  </a:rPr>
                  <a:t>3</a:t>
                </a:r>
                <a:r>
                  <a:rPr b="0" lang="en-US" sz="1400" spc="-1" strike="noStrike">
                    <a:solidFill>
                      <a:srgbClr val="000000"/>
                    </a:solidFill>
                    <a:latin typeface="Calibri"/>
                  </a:rPr>
                  <a:t>)</a:t>
                </a:r>
                <a:endParaRPr b="0" lang="en-US" sz="1400" spc="-1" strike="noStrike">
                  <a:latin typeface="Arial"/>
                </a:endParaRPr>
              </a:p>
            </p:txBody>
          </p:sp>
          <p:grpSp>
            <p:nvGrpSpPr>
              <p:cNvPr id="533" name="Group 44"/>
              <p:cNvGrpSpPr/>
              <p:nvPr/>
            </p:nvGrpSpPr>
            <p:grpSpPr>
              <a:xfrm>
                <a:off x="6383880" y="1902240"/>
                <a:ext cx="1734480" cy="259200"/>
                <a:chOff x="6383880" y="1902240"/>
                <a:chExt cx="1734480" cy="259200"/>
              </a:xfrm>
            </p:grpSpPr>
            <p:grpSp>
              <p:nvGrpSpPr>
                <p:cNvPr id="534" name="Group 45"/>
                <p:cNvGrpSpPr/>
                <p:nvPr/>
              </p:nvGrpSpPr>
              <p:grpSpPr>
                <a:xfrm>
                  <a:off x="6383880" y="1982520"/>
                  <a:ext cx="287280" cy="103680"/>
                  <a:chOff x="6383880" y="1982520"/>
                  <a:chExt cx="287280" cy="103680"/>
                </a:xfrm>
              </p:grpSpPr>
              <p:sp>
                <p:nvSpPr>
                  <p:cNvPr id="535" name="Line 46"/>
                  <p:cNvSpPr/>
                  <p:nvPr/>
                </p:nvSpPr>
                <p:spPr>
                  <a:xfrm>
                    <a:off x="6383880" y="2034360"/>
                    <a:ext cx="287280" cy="360"/>
                  </a:xfrm>
                  <a:prstGeom prst="line">
                    <a:avLst/>
                  </a:prstGeom>
                  <a:ln>
                    <a:solidFill>
                      <a:schemeClr val="tx1"/>
                    </a:solidFill>
                    <a:round/>
                  </a:ln>
                </p:spPr>
                <p:style>
                  <a:lnRef idx="1">
                    <a:schemeClr val="accent1"/>
                  </a:lnRef>
                  <a:fillRef idx="0">
                    <a:schemeClr val="accent1"/>
                  </a:fillRef>
                  <a:effectRef idx="0">
                    <a:schemeClr val="accent1"/>
                  </a:effectRef>
                  <a:fontRef idx="minor"/>
                </p:style>
              </p:sp>
              <p:sp>
                <p:nvSpPr>
                  <p:cNvPr id="536" name="CustomShape 47"/>
                  <p:cNvSpPr/>
                  <p:nvPr/>
                </p:nvSpPr>
                <p:spPr>
                  <a:xfrm>
                    <a:off x="6471720" y="1982520"/>
                    <a:ext cx="102240" cy="103680"/>
                  </a:xfrm>
                  <a:prstGeom prst="ellipse">
                    <a:avLst/>
                  </a:prstGeom>
                  <a:solidFill>
                    <a:schemeClr val="bg1"/>
                  </a:solidFill>
                  <a:ln w="9360">
                    <a:solidFill>
                      <a:schemeClr val="tx1"/>
                    </a:solidFill>
                    <a:round/>
                  </a:ln>
                </p:spPr>
                <p:style>
                  <a:lnRef idx="2">
                    <a:schemeClr val="accent1">
                      <a:shade val="50000"/>
                    </a:schemeClr>
                  </a:lnRef>
                  <a:fillRef idx="1">
                    <a:schemeClr val="accent1"/>
                  </a:fillRef>
                  <a:effectRef idx="0">
                    <a:schemeClr val="accent1"/>
                  </a:effectRef>
                  <a:fontRef idx="minor"/>
                </p:style>
              </p:sp>
            </p:grpSp>
            <p:grpSp>
              <p:nvGrpSpPr>
                <p:cNvPr id="537" name="Group 48"/>
                <p:cNvGrpSpPr/>
                <p:nvPr/>
              </p:nvGrpSpPr>
              <p:grpSpPr>
                <a:xfrm>
                  <a:off x="7232400" y="1982520"/>
                  <a:ext cx="287280" cy="103680"/>
                  <a:chOff x="7232400" y="1982520"/>
                  <a:chExt cx="287280" cy="103680"/>
                </a:xfrm>
              </p:grpSpPr>
              <p:sp>
                <p:nvSpPr>
                  <p:cNvPr id="538" name="Line 49"/>
                  <p:cNvSpPr/>
                  <p:nvPr/>
                </p:nvSpPr>
                <p:spPr>
                  <a:xfrm>
                    <a:off x="7232400" y="2034360"/>
                    <a:ext cx="287280" cy="360"/>
                  </a:xfrm>
                  <a:prstGeom prst="line">
                    <a:avLst/>
                  </a:prstGeom>
                  <a:ln>
                    <a:solidFill>
                      <a:schemeClr val="tx1"/>
                    </a:solidFill>
                    <a:round/>
                  </a:ln>
                </p:spPr>
                <p:style>
                  <a:lnRef idx="1">
                    <a:schemeClr val="accent1"/>
                  </a:lnRef>
                  <a:fillRef idx="0">
                    <a:schemeClr val="accent1"/>
                  </a:fillRef>
                  <a:effectRef idx="0">
                    <a:schemeClr val="accent1"/>
                  </a:effectRef>
                  <a:fontRef idx="minor"/>
                </p:style>
              </p:sp>
              <p:sp>
                <p:nvSpPr>
                  <p:cNvPr id="539" name="CustomShape 50"/>
                  <p:cNvSpPr/>
                  <p:nvPr/>
                </p:nvSpPr>
                <p:spPr>
                  <a:xfrm>
                    <a:off x="7320240" y="1982520"/>
                    <a:ext cx="102240" cy="103680"/>
                  </a:xfrm>
                  <a:prstGeom prst="ellipse">
                    <a:avLst/>
                  </a:prstGeom>
                  <a:solidFill>
                    <a:schemeClr val="tx1"/>
                  </a:solidFill>
                  <a:ln w="9360">
                    <a:solidFill>
                      <a:schemeClr val="tx1"/>
                    </a:solidFill>
                    <a:round/>
                  </a:ln>
                </p:spPr>
                <p:style>
                  <a:lnRef idx="2">
                    <a:schemeClr val="accent1">
                      <a:shade val="50000"/>
                    </a:schemeClr>
                  </a:lnRef>
                  <a:fillRef idx="1">
                    <a:schemeClr val="accent1"/>
                  </a:fillRef>
                  <a:effectRef idx="0">
                    <a:schemeClr val="accent1"/>
                  </a:effectRef>
                  <a:fontRef idx="minor"/>
                </p:style>
              </p:sp>
            </p:grpSp>
            <p:sp>
              <p:nvSpPr>
                <p:cNvPr id="540" name="CustomShape 51"/>
                <p:cNvSpPr/>
                <p:nvPr/>
              </p:nvSpPr>
              <p:spPr>
                <a:xfrm>
                  <a:off x="6543360" y="1903680"/>
                  <a:ext cx="707040" cy="25776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100" spc="-1" strike="noStrike">
                      <a:solidFill>
                        <a:srgbClr val="000000"/>
                      </a:solidFill>
                      <a:latin typeface="Calibri"/>
                    </a:rPr>
                    <a:t>MODIS</a:t>
                  </a:r>
                  <a:endParaRPr b="0" lang="en-US" sz="1100" spc="-1" strike="noStrike">
                    <a:latin typeface="Arial"/>
                  </a:endParaRPr>
                </a:p>
              </p:txBody>
            </p:sp>
            <p:sp>
              <p:nvSpPr>
                <p:cNvPr id="541" name="CustomShape 52"/>
                <p:cNvSpPr/>
                <p:nvPr/>
              </p:nvSpPr>
              <p:spPr>
                <a:xfrm>
                  <a:off x="7364160" y="1902240"/>
                  <a:ext cx="754200" cy="25776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100" spc="-1" strike="noStrike">
                      <a:solidFill>
                        <a:srgbClr val="000000"/>
                      </a:solidFill>
                      <a:latin typeface="Calibri"/>
                    </a:rPr>
                    <a:t>CALIOP</a:t>
                  </a:r>
                  <a:endParaRPr b="0" lang="en-US" sz="1100" spc="-1" strike="noStrike">
                    <a:latin typeface="Arial"/>
                  </a:endParaRPr>
                </a:p>
              </p:txBody>
            </p:sp>
          </p:grpSp>
          <p:graphicFrame>
            <p:nvGraphicFramePr>
              <p:cNvPr id="542" name="Chart 121"/>
              <p:cNvGraphicFramePr/>
              <p:nvPr/>
            </p:nvGraphicFramePr>
            <p:xfrm>
              <a:off x="5202720" y="3650040"/>
              <a:ext cx="3931560" cy="1096920"/>
            </p:xfrm>
            <a:graphic>
              <a:graphicData uri="http://schemas.openxmlformats.org/drawingml/2006/chart">
                <c:chart xmlns:c="http://schemas.openxmlformats.org/drawingml/2006/chart" xmlns:r="http://schemas.openxmlformats.org/officeDocument/2006/relationships" r:id="rId7"/>
              </a:graphicData>
            </a:graphic>
          </p:graphicFrame>
          <p:sp>
            <p:nvSpPr>
              <p:cNvPr id="543" name="CustomShape 53"/>
              <p:cNvSpPr/>
              <p:nvPr/>
            </p:nvSpPr>
            <p:spPr>
              <a:xfrm>
                <a:off x="5391000" y="4648320"/>
                <a:ext cx="630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2007</a:t>
                </a:r>
                <a:endParaRPr b="0" lang="en-US" sz="1400" spc="-1" strike="noStrike">
                  <a:latin typeface="Arial"/>
                </a:endParaRPr>
              </a:p>
            </p:txBody>
          </p:sp>
          <p:sp>
            <p:nvSpPr>
              <p:cNvPr id="544" name="CustomShape 54"/>
              <p:cNvSpPr/>
              <p:nvPr/>
            </p:nvSpPr>
            <p:spPr>
              <a:xfrm>
                <a:off x="6122520" y="4648320"/>
                <a:ext cx="630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2009</a:t>
                </a:r>
                <a:endParaRPr b="0" lang="en-US" sz="1400" spc="-1" strike="noStrike">
                  <a:latin typeface="Arial"/>
                </a:endParaRPr>
              </a:p>
            </p:txBody>
          </p:sp>
          <p:sp>
            <p:nvSpPr>
              <p:cNvPr id="545" name="CustomShape 55"/>
              <p:cNvSpPr/>
              <p:nvPr/>
            </p:nvSpPr>
            <p:spPr>
              <a:xfrm>
                <a:off x="6850080" y="4648320"/>
                <a:ext cx="630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2011</a:t>
                </a:r>
                <a:endParaRPr b="0" lang="en-US" sz="1400" spc="-1" strike="noStrike">
                  <a:latin typeface="Arial"/>
                </a:endParaRPr>
              </a:p>
            </p:txBody>
          </p:sp>
          <p:sp>
            <p:nvSpPr>
              <p:cNvPr id="546" name="CustomShape 56"/>
              <p:cNvSpPr/>
              <p:nvPr/>
            </p:nvSpPr>
            <p:spPr>
              <a:xfrm>
                <a:off x="7577640" y="4651200"/>
                <a:ext cx="630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2013</a:t>
                </a:r>
                <a:endParaRPr b="0" lang="en-US" sz="1400" spc="-1" strike="noStrike">
                  <a:latin typeface="Arial"/>
                </a:endParaRPr>
              </a:p>
            </p:txBody>
          </p:sp>
          <p:sp>
            <p:nvSpPr>
              <p:cNvPr id="547" name="CustomShape 57"/>
              <p:cNvSpPr/>
              <p:nvPr/>
            </p:nvSpPr>
            <p:spPr>
              <a:xfrm>
                <a:off x="8298000" y="4651200"/>
                <a:ext cx="630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2015</a:t>
                </a:r>
                <a:endParaRPr b="0" lang="en-US" sz="1400" spc="-1" strike="noStrike">
                  <a:latin typeface="Arial"/>
                </a:endParaRPr>
              </a:p>
            </p:txBody>
          </p:sp>
          <p:sp>
            <p:nvSpPr>
              <p:cNvPr id="548" name="CustomShape 58"/>
              <p:cNvSpPr/>
              <p:nvPr/>
            </p:nvSpPr>
            <p:spPr>
              <a:xfrm>
                <a:off x="6892200" y="4835520"/>
                <a:ext cx="55764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Year</a:t>
                </a:r>
                <a:endParaRPr b="0" lang="en-US" sz="1400" spc="-1" strike="noStrike">
                  <a:latin typeface="Arial"/>
                </a:endParaRPr>
              </a:p>
            </p:txBody>
          </p:sp>
          <p:sp>
            <p:nvSpPr>
              <p:cNvPr id="549" name="CustomShape 59"/>
              <p:cNvSpPr/>
              <p:nvPr/>
            </p:nvSpPr>
            <p:spPr>
              <a:xfrm>
                <a:off x="4890240" y="4059000"/>
                <a:ext cx="4053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25</a:t>
                </a:r>
                <a:endParaRPr b="0" lang="en-US" sz="1400" spc="-1" strike="noStrike">
                  <a:latin typeface="Arial"/>
                </a:endParaRPr>
              </a:p>
            </p:txBody>
          </p:sp>
          <p:sp>
            <p:nvSpPr>
              <p:cNvPr id="550" name="CustomShape 60"/>
              <p:cNvSpPr/>
              <p:nvPr/>
            </p:nvSpPr>
            <p:spPr>
              <a:xfrm>
                <a:off x="4890240" y="3647520"/>
                <a:ext cx="4053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50</a:t>
                </a:r>
                <a:endParaRPr b="0" lang="en-US" sz="1400" spc="-1" strike="noStrike">
                  <a:latin typeface="Arial"/>
                </a:endParaRPr>
              </a:p>
            </p:txBody>
          </p:sp>
          <p:sp>
            <p:nvSpPr>
              <p:cNvPr id="551" name="CustomShape 61"/>
              <p:cNvSpPr/>
              <p:nvPr/>
            </p:nvSpPr>
            <p:spPr>
              <a:xfrm>
                <a:off x="4992120" y="4457880"/>
                <a:ext cx="2923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0</a:t>
                </a:r>
                <a:endParaRPr b="0" lang="en-US" sz="1400" spc="-1" strike="noStrike">
                  <a:latin typeface="Arial"/>
                </a:endParaRPr>
              </a:p>
            </p:txBody>
          </p:sp>
          <p:sp>
            <p:nvSpPr>
              <p:cNvPr id="552" name="CustomShape 62"/>
              <p:cNvSpPr/>
              <p:nvPr/>
            </p:nvSpPr>
            <p:spPr>
              <a:xfrm rot="16200000">
                <a:off x="3781440" y="3941640"/>
                <a:ext cx="1882440" cy="516240"/>
              </a:xfrm>
              <a:prstGeom prst="rect">
                <a:avLst/>
              </a:prstGeom>
              <a:noFill/>
              <a:ln>
                <a:noFill/>
              </a:ln>
            </p:spPr>
            <p:style>
              <a:lnRef idx="0"/>
              <a:fillRef idx="0"/>
              <a:effectRef idx="0"/>
              <a:fontRef idx="minor"/>
            </p:style>
            <p:txBody>
              <a:bodyPr wrap="none" lIns="90000" rIns="90000" tIns="45000" bIns="45000"/>
              <a:p>
                <a:pPr algn="ctr">
                  <a:lnSpc>
                    <a:spcPct val="100000"/>
                  </a:lnSpc>
                </a:pPr>
                <a:r>
                  <a:rPr b="0" lang="en-US" sz="1400" spc="-1" strike="noStrike">
                    <a:solidFill>
                      <a:srgbClr val="000000"/>
                    </a:solidFill>
                    <a:latin typeface="Calibri"/>
                  </a:rPr>
                  <a:t>Phytoplankton </a:t>
                </a:r>
                <a:endParaRPr b="0" lang="en-US" sz="1400" spc="-1" strike="noStrike">
                  <a:latin typeface="Arial"/>
                </a:endParaRPr>
              </a:p>
              <a:p>
                <a:pPr algn="ctr">
                  <a:lnSpc>
                    <a:spcPct val="100000"/>
                  </a:lnSpc>
                </a:pPr>
                <a:r>
                  <a:rPr b="0" lang="en-US" sz="1400" spc="-1" strike="noStrike">
                    <a:solidFill>
                      <a:srgbClr val="000000"/>
                    </a:solidFill>
                    <a:latin typeface="Calibri"/>
                  </a:rPr>
                  <a:t>biomass (mg C m</a:t>
                </a:r>
                <a:r>
                  <a:rPr b="0" lang="en-US" sz="1400" spc="-1" strike="noStrike" baseline="30000">
                    <a:solidFill>
                      <a:srgbClr val="000000"/>
                    </a:solidFill>
                    <a:latin typeface="Calibri"/>
                  </a:rPr>
                  <a:t>3</a:t>
                </a:r>
                <a:r>
                  <a:rPr b="0" lang="en-US" sz="1400" spc="-1" strike="noStrike">
                    <a:solidFill>
                      <a:srgbClr val="000000"/>
                    </a:solidFill>
                    <a:latin typeface="Calibri"/>
                  </a:rPr>
                  <a:t>)</a:t>
                </a:r>
                <a:endParaRPr b="0" lang="en-US" sz="1400" spc="-1" strike="noStrike">
                  <a:latin typeface="Arial"/>
                </a:endParaRPr>
              </a:p>
            </p:txBody>
          </p:sp>
          <p:grpSp>
            <p:nvGrpSpPr>
              <p:cNvPr id="553" name="Group 63"/>
              <p:cNvGrpSpPr/>
              <p:nvPr/>
            </p:nvGrpSpPr>
            <p:grpSpPr>
              <a:xfrm>
                <a:off x="6378480" y="4370760"/>
                <a:ext cx="1734480" cy="259560"/>
                <a:chOff x="6378480" y="4370760"/>
                <a:chExt cx="1734480" cy="259560"/>
              </a:xfrm>
            </p:grpSpPr>
            <p:grpSp>
              <p:nvGrpSpPr>
                <p:cNvPr id="554" name="Group 64"/>
                <p:cNvGrpSpPr/>
                <p:nvPr/>
              </p:nvGrpSpPr>
              <p:grpSpPr>
                <a:xfrm>
                  <a:off x="6378480" y="4451400"/>
                  <a:ext cx="287640" cy="103680"/>
                  <a:chOff x="6378480" y="4451400"/>
                  <a:chExt cx="287640" cy="103680"/>
                </a:xfrm>
              </p:grpSpPr>
              <p:sp>
                <p:nvSpPr>
                  <p:cNvPr id="555" name="Line 65"/>
                  <p:cNvSpPr/>
                  <p:nvPr/>
                </p:nvSpPr>
                <p:spPr>
                  <a:xfrm>
                    <a:off x="6378480" y="4503240"/>
                    <a:ext cx="287640" cy="360"/>
                  </a:xfrm>
                  <a:prstGeom prst="line">
                    <a:avLst/>
                  </a:prstGeom>
                  <a:ln>
                    <a:solidFill>
                      <a:schemeClr val="tx1"/>
                    </a:solidFill>
                    <a:round/>
                  </a:ln>
                </p:spPr>
                <p:style>
                  <a:lnRef idx="1">
                    <a:schemeClr val="accent1"/>
                  </a:lnRef>
                  <a:fillRef idx="0">
                    <a:schemeClr val="accent1"/>
                  </a:fillRef>
                  <a:effectRef idx="0">
                    <a:schemeClr val="accent1"/>
                  </a:effectRef>
                  <a:fontRef idx="minor"/>
                </p:style>
              </p:sp>
              <p:sp>
                <p:nvSpPr>
                  <p:cNvPr id="556" name="CustomShape 66"/>
                  <p:cNvSpPr/>
                  <p:nvPr/>
                </p:nvSpPr>
                <p:spPr>
                  <a:xfrm>
                    <a:off x="6466320" y="4451400"/>
                    <a:ext cx="102240" cy="103680"/>
                  </a:xfrm>
                  <a:prstGeom prst="ellipse">
                    <a:avLst/>
                  </a:prstGeom>
                  <a:solidFill>
                    <a:schemeClr val="bg1"/>
                  </a:solidFill>
                  <a:ln w="9360">
                    <a:solidFill>
                      <a:schemeClr val="tx1"/>
                    </a:solidFill>
                    <a:round/>
                  </a:ln>
                </p:spPr>
                <p:style>
                  <a:lnRef idx="2">
                    <a:schemeClr val="accent1">
                      <a:shade val="50000"/>
                    </a:schemeClr>
                  </a:lnRef>
                  <a:fillRef idx="1">
                    <a:schemeClr val="accent1"/>
                  </a:fillRef>
                  <a:effectRef idx="0">
                    <a:schemeClr val="accent1"/>
                  </a:effectRef>
                  <a:fontRef idx="minor"/>
                </p:style>
              </p:sp>
            </p:grpSp>
            <p:grpSp>
              <p:nvGrpSpPr>
                <p:cNvPr id="557" name="Group 67"/>
                <p:cNvGrpSpPr/>
                <p:nvPr/>
              </p:nvGrpSpPr>
              <p:grpSpPr>
                <a:xfrm>
                  <a:off x="7227000" y="4451400"/>
                  <a:ext cx="287640" cy="103680"/>
                  <a:chOff x="7227000" y="4451400"/>
                  <a:chExt cx="287640" cy="103680"/>
                </a:xfrm>
              </p:grpSpPr>
              <p:sp>
                <p:nvSpPr>
                  <p:cNvPr id="558" name="Line 68"/>
                  <p:cNvSpPr/>
                  <p:nvPr/>
                </p:nvSpPr>
                <p:spPr>
                  <a:xfrm>
                    <a:off x="7227000" y="4503240"/>
                    <a:ext cx="287640" cy="360"/>
                  </a:xfrm>
                  <a:prstGeom prst="line">
                    <a:avLst/>
                  </a:prstGeom>
                  <a:ln>
                    <a:solidFill>
                      <a:schemeClr val="tx1"/>
                    </a:solidFill>
                    <a:round/>
                  </a:ln>
                </p:spPr>
                <p:style>
                  <a:lnRef idx="1">
                    <a:schemeClr val="accent1"/>
                  </a:lnRef>
                  <a:fillRef idx="0">
                    <a:schemeClr val="accent1"/>
                  </a:fillRef>
                  <a:effectRef idx="0">
                    <a:schemeClr val="accent1"/>
                  </a:effectRef>
                  <a:fontRef idx="minor"/>
                </p:style>
              </p:sp>
              <p:sp>
                <p:nvSpPr>
                  <p:cNvPr id="559" name="CustomShape 69"/>
                  <p:cNvSpPr/>
                  <p:nvPr/>
                </p:nvSpPr>
                <p:spPr>
                  <a:xfrm>
                    <a:off x="7314840" y="4451400"/>
                    <a:ext cx="102240" cy="103680"/>
                  </a:xfrm>
                  <a:prstGeom prst="ellipse">
                    <a:avLst/>
                  </a:prstGeom>
                  <a:solidFill>
                    <a:schemeClr val="tx1"/>
                  </a:solidFill>
                  <a:ln w="9360">
                    <a:solidFill>
                      <a:schemeClr val="tx1"/>
                    </a:solidFill>
                    <a:round/>
                  </a:ln>
                </p:spPr>
                <p:style>
                  <a:lnRef idx="2">
                    <a:schemeClr val="accent1">
                      <a:shade val="50000"/>
                    </a:schemeClr>
                  </a:lnRef>
                  <a:fillRef idx="1">
                    <a:schemeClr val="accent1"/>
                  </a:fillRef>
                  <a:effectRef idx="0">
                    <a:schemeClr val="accent1"/>
                  </a:effectRef>
                  <a:fontRef idx="minor"/>
                </p:style>
              </p:sp>
            </p:grpSp>
            <p:sp>
              <p:nvSpPr>
                <p:cNvPr id="560" name="CustomShape 70"/>
                <p:cNvSpPr/>
                <p:nvPr/>
              </p:nvSpPr>
              <p:spPr>
                <a:xfrm>
                  <a:off x="6537960" y="4372560"/>
                  <a:ext cx="707040" cy="25776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100" spc="-1" strike="noStrike">
                      <a:solidFill>
                        <a:srgbClr val="000000"/>
                      </a:solidFill>
                      <a:latin typeface="Calibri"/>
                    </a:rPr>
                    <a:t>MODIS</a:t>
                  </a:r>
                  <a:endParaRPr b="0" lang="en-US" sz="1100" spc="-1" strike="noStrike">
                    <a:latin typeface="Arial"/>
                  </a:endParaRPr>
                </a:p>
              </p:txBody>
            </p:sp>
            <p:sp>
              <p:nvSpPr>
                <p:cNvPr id="561" name="CustomShape 71"/>
                <p:cNvSpPr/>
                <p:nvPr/>
              </p:nvSpPr>
              <p:spPr>
                <a:xfrm>
                  <a:off x="7358760" y="4370760"/>
                  <a:ext cx="754200" cy="25776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100" spc="-1" strike="noStrike">
                      <a:solidFill>
                        <a:srgbClr val="000000"/>
                      </a:solidFill>
                      <a:latin typeface="Calibri"/>
                    </a:rPr>
                    <a:t>CALIOP</a:t>
                  </a:r>
                  <a:endParaRPr b="0" lang="en-US" sz="1100" spc="-1" strike="noStrike">
                    <a:latin typeface="Arial"/>
                  </a:endParaRPr>
                </a:p>
              </p:txBody>
            </p:sp>
          </p:grpSp>
        </p:grpSp>
      </p:grpSp>
      <p:sp>
        <p:nvSpPr>
          <p:cNvPr id="562" name="CustomShape 72"/>
          <p:cNvSpPr/>
          <p:nvPr/>
        </p:nvSpPr>
        <p:spPr>
          <a:xfrm>
            <a:off x="-258120" y="6428520"/>
            <a:ext cx="505188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595959"/>
                </a:solidFill>
                <a:latin typeface="Calibri"/>
              </a:rPr>
              <a:t>Behrenfeld et al. 2016 Nature Geoscience 19, 118-122</a:t>
            </a:r>
            <a:endParaRPr b="0" lang="en-US" sz="1400" spc="-1" strike="noStrike">
              <a:latin typeface="Arial"/>
            </a:endParaRPr>
          </a:p>
        </p:txBody>
      </p:sp>
    </p:spTree>
  </p:cSld>
  <p:timing>
    <p:tnLst>
      <p:par>
        <p:cTn id="55" dur="indefinite" restart="never" nodeType="tmRoot">
          <p:childTnLst>
            <p:seq>
              <p:cTn id="56" dur="indefinite" nodeType="mainSeq">
                <p:childTnLst>
                  <p:par>
                    <p:cTn id="57" fill="hold">
                      <p:stCondLst>
                        <p:cond delay="indefinite"/>
                      </p:stCondLst>
                      <p:childTnLst>
                        <p:par>
                          <p:cTn id="58" fill="hold">
                            <p:stCondLst>
                              <p:cond delay="0"/>
                            </p:stCondLst>
                            <p:childTnLst>
                              <p:par>
                                <p:cTn id="59" nodeType="clickEffect" fill="hold" presetClass="entr" presetID="1">
                                  <p:stCondLst>
                                    <p:cond delay="0"/>
                                  </p:stCondLst>
                                  <p:childTnLst>
                                    <p:set>
                                      <p:cBhvr>
                                        <p:cTn id="60" dur="1" fill="hold">
                                          <p:stCondLst>
                                            <p:cond delay="0"/>
                                          </p:stCondLst>
                                        </p:cTn>
                                        <p:tgtEl>
                                          <p:spTgt spid="514"/>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3" name="CustomShape 1"/>
          <p:cNvSpPr/>
          <p:nvPr/>
        </p:nvSpPr>
        <p:spPr>
          <a:xfrm rot="16200000">
            <a:off x="-907200" y="1918800"/>
            <a:ext cx="2199240" cy="36432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latin typeface="Calibri"/>
              </a:rPr>
              <a:t>December 2010</a:t>
            </a:r>
            <a:endParaRPr b="0" lang="en-US" sz="1800" spc="-1" strike="noStrike">
              <a:latin typeface="Arial"/>
            </a:endParaRPr>
          </a:p>
        </p:txBody>
      </p:sp>
      <p:grpSp>
        <p:nvGrpSpPr>
          <p:cNvPr id="564" name="Group 2"/>
          <p:cNvGrpSpPr/>
          <p:nvPr/>
        </p:nvGrpSpPr>
        <p:grpSpPr>
          <a:xfrm>
            <a:off x="367200" y="1213200"/>
            <a:ext cx="1908000" cy="1900800"/>
            <a:chOff x="367200" y="1213200"/>
            <a:chExt cx="1908000" cy="1900800"/>
          </a:xfrm>
        </p:grpSpPr>
        <p:pic>
          <p:nvPicPr>
            <p:cNvPr id="565" name="Picture 3" descr=""/>
            <p:cNvPicPr/>
            <p:nvPr/>
          </p:nvPicPr>
          <p:blipFill>
            <a:blip r:embed="rId1"/>
            <a:stretch/>
          </p:blipFill>
          <p:spPr>
            <a:xfrm rot="10800000">
              <a:off x="367200" y="1213200"/>
              <a:ext cx="1908000" cy="1900800"/>
            </a:xfrm>
            <a:prstGeom prst="rect">
              <a:avLst/>
            </a:prstGeom>
            <a:ln>
              <a:noFill/>
            </a:ln>
          </p:spPr>
        </p:pic>
        <p:sp>
          <p:nvSpPr>
            <p:cNvPr id="566" name="CustomShape 3"/>
            <p:cNvSpPr/>
            <p:nvPr/>
          </p:nvSpPr>
          <p:spPr>
            <a:xfrm rot="10800000">
              <a:off x="370440" y="1221120"/>
              <a:ext cx="1901520" cy="1885320"/>
            </a:xfrm>
            <a:prstGeom prst="ellipse">
              <a:avLst/>
            </a:prstGeom>
            <a:noFill/>
            <a:ln w="19080">
              <a:solidFill>
                <a:schemeClr val="tx1"/>
              </a:solidFill>
              <a:round/>
            </a:ln>
          </p:spPr>
          <p:style>
            <a:lnRef idx="2">
              <a:schemeClr val="accent1">
                <a:shade val="50000"/>
              </a:schemeClr>
            </a:lnRef>
            <a:fillRef idx="1">
              <a:schemeClr val="accent1"/>
            </a:fillRef>
            <a:effectRef idx="0">
              <a:schemeClr val="accent1"/>
            </a:effectRef>
            <a:fontRef idx="minor"/>
          </p:style>
        </p:sp>
      </p:grpSp>
      <p:grpSp>
        <p:nvGrpSpPr>
          <p:cNvPr id="567" name="Group 4"/>
          <p:cNvGrpSpPr/>
          <p:nvPr/>
        </p:nvGrpSpPr>
        <p:grpSpPr>
          <a:xfrm>
            <a:off x="2383560" y="1204560"/>
            <a:ext cx="1910160" cy="1899720"/>
            <a:chOff x="2383560" y="1204560"/>
            <a:chExt cx="1910160" cy="1899720"/>
          </a:xfrm>
        </p:grpSpPr>
        <p:pic>
          <p:nvPicPr>
            <p:cNvPr id="568" name="Picture 2" descr=""/>
            <p:cNvPicPr/>
            <p:nvPr/>
          </p:nvPicPr>
          <p:blipFill>
            <a:blip r:embed="rId2"/>
            <a:stretch/>
          </p:blipFill>
          <p:spPr>
            <a:xfrm rot="10800000">
              <a:off x="2383560" y="1204560"/>
              <a:ext cx="1910160" cy="1899720"/>
            </a:xfrm>
            <a:prstGeom prst="rect">
              <a:avLst/>
            </a:prstGeom>
            <a:ln>
              <a:noFill/>
            </a:ln>
          </p:spPr>
        </p:pic>
        <p:sp>
          <p:nvSpPr>
            <p:cNvPr id="569" name="CustomShape 5"/>
            <p:cNvSpPr/>
            <p:nvPr/>
          </p:nvSpPr>
          <p:spPr>
            <a:xfrm rot="10800000">
              <a:off x="2385360" y="1213560"/>
              <a:ext cx="1901520" cy="1885320"/>
            </a:xfrm>
            <a:prstGeom prst="ellipse">
              <a:avLst/>
            </a:prstGeom>
            <a:noFill/>
            <a:ln w="19080">
              <a:solidFill>
                <a:schemeClr val="tx1"/>
              </a:solidFill>
              <a:round/>
            </a:ln>
          </p:spPr>
          <p:style>
            <a:lnRef idx="2">
              <a:schemeClr val="accent1">
                <a:shade val="50000"/>
              </a:schemeClr>
            </a:lnRef>
            <a:fillRef idx="1">
              <a:schemeClr val="accent1"/>
            </a:fillRef>
            <a:effectRef idx="0">
              <a:schemeClr val="accent1"/>
            </a:effectRef>
            <a:fontRef idx="minor"/>
          </p:style>
        </p:sp>
      </p:grpSp>
      <p:sp>
        <p:nvSpPr>
          <p:cNvPr id="570" name="CustomShape 6"/>
          <p:cNvSpPr/>
          <p:nvPr/>
        </p:nvSpPr>
        <p:spPr>
          <a:xfrm rot="16200000">
            <a:off x="-547560" y="4275360"/>
            <a:ext cx="1460160" cy="36432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latin typeface="Calibri"/>
              </a:rPr>
              <a:t>June 2010</a:t>
            </a:r>
            <a:endParaRPr b="0" lang="en-US" sz="1800" spc="-1" strike="noStrike">
              <a:latin typeface="Arial"/>
            </a:endParaRPr>
          </a:p>
        </p:txBody>
      </p:sp>
      <p:grpSp>
        <p:nvGrpSpPr>
          <p:cNvPr id="571" name="Group 7"/>
          <p:cNvGrpSpPr/>
          <p:nvPr/>
        </p:nvGrpSpPr>
        <p:grpSpPr>
          <a:xfrm>
            <a:off x="357120" y="3559680"/>
            <a:ext cx="1916280" cy="1910520"/>
            <a:chOff x="357120" y="3559680"/>
            <a:chExt cx="1916280" cy="1910520"/>
          </a:xfrm>
        </p:grpSpPr>
        <p:pic>
          <p:nvPicPr>
            <p:cNvPr id="572" name="Picture 5" descr=""/>
            <p:cNvPicPr/>
            <p:nvPr/>
          </p:nvPicPr>
          <p:blipFill>
            <a:blip r:embed="rId3"/>
            <a:stretch/>
          </p:blipFill>
          <p:spPr>
            <a:xfrm rot="10800000">
              <a:off x="357120" y="3559680"/>
              <a:ext cx="1916280" cy="1910520"/>
            </a:xfrm>
            <a:prstGeom prst="rect">
              <a:avLst/>
            </a:prstGeom>
            <a:ln>
              <a:noFill/>
            </a:ln>
          </p:spPr>
        </p:pic>
        <p:sp>
          <p:nvSpPr>
            <p:cNvPr id="573" name="CustomShape 8"/>
            <p:cNvSpPr/>
            <p:nvPr/>
          </p:nvSpPr>
          <p:spPr>
            <a:xfrm rot="10800000">
              <a:off x="363240" y="3566160"/>
              <a:ext cx="1901520" cy="1885320"/>
            </a:xfrm>
            <a:prstGeom prst="ellipse">
              <a:avLst/>
            </a:prstGeom>
            <a:noFill/>
            <a:ln w="19080">
              <a:solidFill>
                <a:schemeClr val="tx1"/>
              </a:solidFill>
              <a:round/>
            </a:ln>
          </p:spPr>
          <p:style>
            <a:lnRef idx="2">
              <a:schemeClr val="accent1">
                <a:shade val="50000"/>
              </a:schemeClr>
            </a:lnRef>
            <a:fillRef idx="1">
              <a:schemeClr val="accent1"/>
            </a:fillRef>
            <a:effectRef idx="0">
              <a:schemeClr val="accent1"/>
            </a:effectRef>
            <a:fontRef idx="minor"/>
          </p:style>
        </p:sp>
      </p:grpSp>
      <p:grpSp>
        <p:nvGrpSpPr>
          <p:cNvPr id="574" name="Group 9"/>
          <p:cNvGrpSpPr/>
          <p:nvPr/>
        </p:nvGrpSpPr>
        <p:grpSpPr>
          <a:xfrm>
            <a:off x="2373840" y="3566880"/>
            <a:ext cx="1909080" cy="1903680"/>
            <a:chOff x="2373840" y="3566880"/>
            <a:chExt cx="1909080" cy="1903680"/>
          </a:xfrm>
        </p:grpSpPr>
        <p:pic>
          <p:nvPicPr>
            <p:cNvPr id="575" name="Picture 4" descr=""/>
            <p:cNvPicPr/>
            <p:nvPr/>
          </p:nvPicPr>
          <p:blipFill>
            <a:blip r:embed="rId4"/>
            <a:stretch/>
          </p:blipFill>
          <p:spPr>
            <a:xfrm rot="10800000">
              <a:off x="2373840" y="3566880"/>
              <a:ext cx="1909080" cy="1903680"/>
            </a:xfrm>
            <a:prstGeom prst="rect">
              <a:avLst/>
            </a:prstGeom>
            <a:ln>
              <a:noFill/>
            </a:ln>
          </p:spPr>
        </p:pic>
        <p:sp>
          <p:nvSpPr>
            <p:cNvPr id="576" name="CustomShape 10"/>
            <p:cNvSpPr/>
            <p:nvPr/>
          </p:nvSpPr>
          <p:spPr>
            <a:xfrm rot="10800000">
              <a:off x="2380320" y="3567600"/>
              <a:ext cx="1901520" cy="1885320"/>
            </a:xfrm>
            <a:prstGeom prst="ellipse">
              <a:avLst/>
            </a:prstGeom>
            <a:noFill/>
            <a:ln w="19080">
              <a:solidFill>
                <a:schemeClr val="tx1"/>
              </a:solidFill>
              <a:round/>
            </a:ln>
          </p:spPr>
          <p:style>
            <a:lnRef idx="2">
              <a:schemeClr val="accent1">
                <a:shade val="50000"/>
              </a:schemeClr>
            </a:lnRef>
            <a:fillRef idx="1">
              <a:schemeClr val="accent1"/>
            </a:fillRef>
            <a:effectRef idx="0">
              <a:schemeClr val="accent1"/>
            </a:effectRef>
            <a:fontRef idx="minor"/>
          </p:style>
        </p:sp>
      </p:grpSp>
      <p:sp>
        <p:nvSpPr>
          <p:cNvPr id="577" name="CustomShape 11"/>
          <p:cNvSpPr/>
          <p:nvPr/>
        </p:nvSpPr>
        <p:spPr>
          <a:xfrm>
            <a:off x="333360" y="3156480"/>
            <a:ext cx="1955160" cy="333720"/>
          </a:xfrm>
          <a:prstGeom prst="rect">
            <a:avLst/>
          </a:prstGeom>
          <a:noFill/>
          <a:ln>
            <a:noFill/>
          </a:ln>
        </p:spPr>
        <p:style>
          <a:lnRef idx="0"/>
          <a:fillRef idx="0"/>
          <a:effectRef idx="0"/>
          <a:fontRef idx="minor"/>
        </p:style>
        <p:txBody>
          <a:bodyPr wrap="none" lIns="90000" rIns="90000" tIns="45000" bIns="45000"/>
          <a:p>
            <a:pPr algn="ctr">
              <a:lnSpc>
                <a:spcPct val="100000"/>
              </a:lnSpc>
            </a:pPr>
            <a:r>
              <a:rPr b="1" lang="en-US" sz="1600" spc="-1" strike="noStrike">
                <a:solidFill>
                  <a:srgbClr val="0000ff"/>
                </a:solidFill>
                <a:latin typeface="Calibri"/>
              </a:rPr>
              <a:t>MODIS biomass</a:t>
            </a:r>
            <a:endParaRPr b="0" lang="en-US" sz="1600" spc="-1" strike="noStrike">
              <a:latin typeface="Arial"/>
            </a:endParaRPr>
          </a:p>
        </p:txBody>
      </p:sp>
      <p:sp>
        <p:nvSpPr>
          <p:cNvPr id="578" name="CustomShape 12"/>
          <p:cNvSpPr/>
          <p:nvPr/>
        </p:nvSpPr>
        <p:spPr>
          <a:xfrm>
            <a:off x="2328120" y="3153960"/>
            <a:ext cx="2023560" cy="333720"/>
          </a:xfrm>
          <a:prstGeom prst="rect">
            <a:avLst/>
          </a:prstGeom>
          <a:noFill/>
          <a:ln>
            <a:noFill/>
          </a:ln>
        </p:spPr>
        <p:style>
          <a:lnRef idx="0"/>
          <a:fillRef idx="0"/>
          <a:effectRef idx="0"/>
          <a:fontRef idx="minor"/>
        </p:style>
        <p:txBody>
          <a:bodyPr wrap="none" lIns="90000" rIns="90000" tIns="45000" bIns="45000"/>
          <a:p>
            <a:pPr algn="ctr">
              <a:lnSpc>
                <a:spcPct val="100000"/>
              </a:lnSpc>
            </a:pPr>
            <a:r>
              <a:rPr b="1" lang="en-US" sz="1600" spc="-1" strike="noStrike">
                <a:solidFill>
                  <a:srgbClr val="0000ff"/>
                </a:solidFill>
                <a:latin typeface="Calibri"/>
              </a:rPr>
              <a:t>CALIOP biomass</a:t>
            </a:r>
            <a:endParaRPr b="0" lang="en-US" sz="1600" spc="-1" strike="noStrike">
              <a:latin typeface="Arial"/>
            </a:endParaRPr>
          </a:p>
        </p:txBody>
      </p:sp>
      <p:grpSp>
        <p:nvGrpSpPr>
          <p:cNvPr id="579" name="Group 13"/>
          <p:cNvGrpSpPr/>
          <p:nvPr/>
        </p:nvGrpSpPr>
        <p:grpSpPr>
          <a:xfrm>
            <a:off x="984960" y="5679360"/>
            <a:ext cx="2814840" cy="478800"/>
            <a:chOff x="984960" y="5679360"/>
            <a:chExt cx="2814840" cy="478800"/>
          </a:xfrm>
        </p:grpSpPr>
        <p:pic>
          <p:nvPicPr>
            <p:cNvPr id="580" name="Picture 6" descr=""/>
            <p:cNvPicPr/>
            <p:nvPr/>
          </p:nvPicPr>
          <p:blipFill>
            <a:blip r:embed="rId5"/>
            <a:stretch/>
          </p:blipFill>
          <p:spPr>
            <a:xfrm rot="5400000">
              <a:off x="2333520" y="4765320"/>
              <a:ext cx="95040" cy="1931040"/>
            </a:xfrm>
            <a:prstGeom prst="rect">
              <a:avLst/>
            </a:prstGeom>
            <a:ln w="9360">
              <a:solidFill>
                <a:schemeClr val="tx1"/>
              </a:solidFill>
              <a:miter/>
            </a:ln>
          </p:spPr>
        </p:pic>
        <p:sp>
          <p:nvSpPr>
            <p:cNvPr id="581" name="CustomShape 14"/>
            <p:cNvSpPr/>
            <p:nvPr/>
          </p:nvSpPr>
          <p:spPr>
            <a:xfrm>
              <a:off x="984960" y="5885280"/>
              <a:ext cx="2814840" cy="2728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200" spc="-1" strike="noStrike">
                  <a:solidFill>
                    <a:srgbClr val="000000"/>
                  </a:solidFill>
                  <a:latin typeface="Calibri"/>
                </a:rPr>
                <a:t>Phytoplankton Biomass (mg C m</a:t>
              </a:r>
              <a:r>
                <a:rPr b="0" lang="en-US" sz="1200" spc="-1" strike="noStrike" baseline="30000">
                  <a:solidFill>
                    <a:srgbClr val="000000"/>
                  </a:solidFill>
                  <a:latin typeface="Calibri"/>
                </a:rPr>
                <a:t>-3</a:t>
              </a:r>
              <a:r>
                <a:rPr b="0" lang="en-US" sz="1200" spc="-1" strike="noStrike">
                  <a:solidFill>
                    <a:srgbClr val="000000"/>
                  </a:solidFill>
                  <a:latin typeface="Calibri"/>
                </a:rPr>
                <a:t>)</a:t>
              </a:r>
              <a:endParaRPr b="0" lang="en-US" sz="1200" spc="-1" strike="noStrike">
                <a:latin typeface="Arial"/>
              </a:endParaRPr>
            </a:p>
          </p:txBody>
        </p:sp>
        <p:sp>
          <p:nvSpPr>
            <p:cNvPr id="582" name="Line 15"/>
            <p:cNvSpPr/>
            <p:nvPr/>
          </p:nvSpPr>
          <p:spPr>
            <a:xfrm>
              <a:off x="3351240" y="5679360"/>
              <a:ext cx="360" cy="152280"/>
            </a:xfrm>
            <a:prstGeom prst="line">
              <a:avLst/>
            </a:prstGeom>
            <a:ln>
              <a:solidFill>
                <a:schemeClr val="tx1"/>
              </a:solidFill>
              <a:round/>
            </a:ln>
          </p:spPr>
          <p:style>
            <a:lnRef idx="1">
              <a:schemeClr val="accent1"/>
            </a:lnRef>
            <a:fillRef idx="0">
              <a:schemeClr val="accent1"/>
            </a:fillRef>
            <a:effectRef idx="0">
              <a:schemeClr val="accent1"/>
            </a:effectRef>
            <a:fontRef idx="minor"/>
          </p:style>
        </p:sp>
        <p:sp>
          <p:nvSpPr>
            <p:cNvPr id="583" name="Line 16"/>
            <p:cNvSpPr/>
            <p:nvPr/>
          </p:nvSpPr>
          <p:spPr>
            <a:xfrm>
              <a:off x="2622240" y="5679360"/>
              <a:ext cx="360" cy="152280"/>
            </a:xfrm>
            <a:prstGeom prst="line">
              <a:avLst/>
            </a:prstGeom>
            <a:ln>
              <a:solidFill>
                <a:schemeClr val="tx1"/>
              </a:solidFill>
              <a:round/>
            </a:ln>
          </p:spPr>
          <p:style>
            <a:lnRef idx="1">
              <a:schemeClr val="accent1"/>
            </a:lnRef>
            <a:fillRef idx="0">
              <a:schemeClr val="accent1"/>
            </a:fillRef>
            <a:effectRef idx="0">
              <a:schemeClr val="accent1"/>
            </a:effectRef>
            <a:fontRef idx="minor"/>
          </p:style>
        </p:sp>
        <p:sp>
          <p:nvSpPr>
            <p:cNvPr id="584" name="Line 17"/>
            <p:cNvSpPr/>
            <p:nvPr/>
          </p:nvSpPr>
          <p:spPr>
            <a:xfrm>
              <a:off x="2138760" y="5680800"/>
              <a:ext cx="360" cy="152640"/>
            </a:xfrm>
            <a:prstGeom prst="line">
              <a:avLst/>
            </a:prstGeom>
            <a:ln>
              <a:solidFill>
                <a:schemeClr val="tx1"/>
              </a:solidFill>
              <a:round/>
            </a:ln>
          </p:spPr>
          <p:style>
            <a:lnRef idx="1">
              <a:schemeClr val="accent1"/>
            </a:lnRef>
            <a:fillRef idx="0">
              <a:schemeClr val="accent1"/>
            </a:fillRef>
            <a:effectRef idx="0">
              <a:schemeClr val="accent1"/>
            </a:effectRef>
            <a:fontRef idx="minor"/>
          </p:style>
        </p:sp>
        <p:sp>
          <p:nvSpPr>
            <p:cNvPr id="585" name="Line 18"/>
            <p:cNvSpPr/>
            <p:nvPr/>
          </p:nvSpPr>
          <p:spPr>
            <a:xfrm>
              <a:off x="1409760" y="5679360"/>
              <a:ext cx="360" cy="152280"/>
            </a:xfrm>
            <a:prstGeom prst="line">
              <a:avLst/>
            </a:prstGeom>
            <a:ln>
              <a:solidFill>
                <a:schemeClr val="tx1"/>
              </a:solidFill>
              <a:round/>
            </a:ln>
          </p:spPr>
          <p:style>
            <a:lnRef idx="1">
              <a:schemeClr val="accent1"/>
            </a:lnRef>
            <a:fillRef idx="0">
              <a:schemeClr val="accent1"/>
            </a:fillRef>
            <a:effectRef idx="0">
              <a:schemeClr val="accent1"/>
            </a:effectRef>
            <a:fontRef idx="minor"/>
          </p:style>
        </p:sp>
        <p:sp>
          <p:nvSpPr>
            <p:cNvPr id="586" name="Line 19"/>
            <p:cNvSpPr/>
            <p:nvPr/>
          </p:nvSpPr>
          <p:spPr>
            <a:xfrm>
              <a:off x="3107880" y="5679360"/>
              <a:ext cx="360" cy="152280"/>
            </a:xfrm>
            <a:prstGeom prst="line">
              <a:avLst/>
            </a:prstGeom>
            <a:ln>
              <a:solidFill>
                <a:schemeClr val="tx1"/>
              </a:solidFill>
              <a:round/>
            </a:ln>
          </p:spPr>
          <p:style>
            <a:lnRef idx="1">
              <a:schemeClr val="accent1"/>
            </a:lnRef>
            <a:fillRef idx="0">
              <a:schemeClr val="accent1"/>
            </a:fillRef>
            <a:effectRef idx="0">
              <a:schemeClr val="accent1"/>
            </a:effectRef>
            <a:fontRef idx="minor"/>
          </p:style>
        </p:sp>
        <p:sp>
          <p:nvSpPr>
            <p:cNvPr id="587" name="CustomShape 20"/>
            <p:cNvSpPr/>
            <p:nvPr/>
          </p:nvSpPr>
          <p:spPr>
            <a:xfrm>
              <a:off x="1239120" y="5776200"/>
              <a:ext cx="34128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10</a:t>
              </a:r>
              <a:endParaRPr b="0" lang="en-US" sz="1000" spc="-1" strike="noStrike">
                <a:latin typeface="Arial"/>
              </a:endParaRPr>
            </a:p>
          </p:txBody>
        </p:sp>
        <p:sp>
          <p:nvSpPr>
            <p:cNvPr id="588" name="CustomShape 21"/>
            <p:cNvSpPr/>
            <p:nvPr/>
          </p:nvSpPr>
          <p:spPr>
            <a:xfrm>
              <a:off x="1964520" y="5776200"/>
              <a:ext cx="34128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20</a:t>
              </a:r>
              <a:endParaRPr b="0" lang="en-US" sz="1000" spc="-1" strike="noStrike">
                <a:latin typeface="Arial"/>
              </a:endParaRPr>
            </a:p>
          </p:txBody>
        </p:sp>
        <p:sp>
          <p:nvSpPr>
            <p:cNvPr id="589" name="CustomShape 22"/>
            <p:cNvSpPr/>
            <p:nvPr/>
          </p:nvSpPr>
          <p:spPr>
            <a:xfrm>
              <a:off x="2935800" y="5776200"/>
              <a:ext cx="34128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80</a:t>
              </a:r>
              <a:endParaRPr b="0" lang="en-US" sz="1000" spc="-1" strike="noStrike">
                <a:latin typeface="Arial"/>
              </a:endParaRPr>
            </a:p>
          </p:txBody>
        </p:sp>
        <p:sp>
          <p:nvSpPr>
            <p:cNvPr id="590" name="CustomShape 23"/>
            <p:cNvSpPr/>
            <p:nvPr/>
          </p:nvSpPr>
          <p:spPr>
            <a:xfrm>
              <a:off x="2453040" y="5776200"/>
              <a:ext cx="34128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40</a:t>
              </a:r>
              <a:endParaRPr b="0" lang="en-US" sz="1000" spc="-1" strike="noStrike">
                <a:latin typeface="Arial"/>
              </a:endParaRPr>
            </a:p>
          </p:txBody>
        </p:sp>
        <p:sp>
          <p:nvSpPr>
            <p:cNvPr id="591" name="CustomShape 24"/>
            <p:cNvSpPr/>
            <p:nvPr/>
          </p:nvSpPr>
          <p:spPr>
            <a:xfrm>
              <a:off x="3142800" y="5776200"/>
              <a:ext cx="42192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100</a:t>
              </a:r>
              <a:endParaRPr b="0" lang="en-US" sz="1000" spc="-1" strike="noStrike">
                <a:latin typeface="Arial"/>
              </a:endParaRPr>
            </a:p>
          </p:txBody>
        </p:sp>
      </p:grpSp>
      <p:grpSp>
        <p:nvGrpSpPr>
          <p:cNvPr id="592" name="Group 25"/>
          <p:cNvGrpSpPr/>
          <p:nvPr/>
        </p:nvGrpSpPr>
        <p:grpSpPr>
          <a:xfrm>
            <a:off x="2580120" y="1388160"/>
            <a:ext cx="1784160" cy="1720440"/>
            <a:chOff x="2580120" y="1388160"/>
            <a:chExt cx="1784160" cy="1720440"/>
          </a:xfrm>
        </p:grpSpPr>
        <p:sp>
          <p:nvSpPr>
            <p:cNvPr id="593" name="CustomShape 26"/>
            <p:cNvSpPr/>
            <p:nvPr/>
          </p:nvSpPr>
          <p:spPr>
            <a:xfrm>
              <a:off x="2580120" y="1388160"/>
              <a:ext cx="1532520" cy="1533960"/>
            </a:xfrm>
            <a:prstGeom prst="ellipse">
              <a:avLst/>
            </a:prstGeom>
            <a:noFill/>
            <a:ln w="19080">
              <a:solidFill>
                <a:srgbClr val="ff0000"/>
              </a:solidFill>
              <a:custDash>
                <a:ds d="300000" sp="100000"/>
              </a:custDash>
              <a:round/>
            </a:ln>
          </p:spPr>
          <p:style>
            <a:lnRef idx="2">
              <a:schemeClr val="accent1">
                <a:shade val="50000"/>
              </a:schemeClr>
            </a:lnRef>
            <a:fillRef idx="1">
              <a:schemeClr val="accent1"/>
            </a:fillRef>
            <a:effectRef idx="0">
              <a:schemeClr val="accent1"/>
            </a:effectRef>
            <a:fontRef idx="minor"/>
          </p:style>
        </p:sp>
        <p:sp>
          <p:nvSpPr>
            <p:cNvPr id="594" name="CustomShape 27"/>
            <p:cNvSpPr/>
            <p:nvPr/>
          </p:nvSpPr>
          <p:spPr>
            <a:xfrm rot="6892200">
              <a:off x="3047400" y="1933920"/>
              <a:ext cx="1347120" cy="793080"/>
            </a:xfrm>
            <a:prstGeom prst="rect">
              <a:avLst/>
            </a:prstGeom>
            <a:noFill/>
            <a:ln w="3240">
              <a:noFill/>
            </a:ln>
          </p:spPr>
          <p:style>
            <a:lnRef idx="0"/>
            <a:fillRef idx="0"/>
            <a:effectRef idx="0"/>
            <a:fontRef idx="minor"/>
          </p:style>
          <p:txBody>
            <a:bodyPr wrap="none" lIns="90000" rIns="90000" tIns="45000" bIns="45000"/>
            <a:p>
              <a:pPr algn="ctr">
                <a:lnSpc>
                  <a:spcPct val="100000"/>
                </a:lnSpc>
              </a:pPr>
              <a:r>
                <a:rPr b="0" lang="en-US" sz="600" spc="-1" strike="noStrike">
                  <a:solidFill>
                    <a:srgbClr val="ffffff"/>
                  </a:solidFill>
                  <a:latin typeface="Calibri"/>
                </a:rPr>
                <a:t>comparison zone</a:t>
              </a:r>
              <a:endParaRPr b="0" lang="en-US" sz="600" spc="-1" strike="noStrike">
                <a:latin typeface="Arial"/>
              </a:endParaRPr>
            </a:p>
          </p:txBody>
        </p:sp>
      </p:grpSp>
      <p:grpSp>
        <p:nvGrpSpPr>
          <p:cNvPr id="595" name="Group 28"/>
          <p:cNvGrpSpPr/>
          <p:nvPr/>
        </p:nvGrpSpPr>
        <p:grpSpPr>
          <a:xfrm>
            <a:off x="2562120" y="3750840"/>
            <a:ext cx="1776600" cy="1717920"/>
            <a:chOff x="2562120" y="3750840"/>
            <a:chExt cx="1776600" cy="1717920"/>
          </a:xfrm>
        </p:grpSpPr>
        <p:sp>
          <p:nvSpPr>
            <p:cNvPr id="596" name="CustomShape 29"/>
            <p:cNvSpPr/>
            <p:nvPr/>
          </p:nvSpPr>
          <p:spPr>
            <a:xfrm>
              <a:off x="2562120" y="3750840"/>
              <a:ext cx="1532520" cy="1533960"/>
            </a:xfrm>
            <a:prstGeom prst="ellipse">
              <a:avLst/>
            </a:prstGeom>
            <a:noFill/>
            <a:ln w="19080">
              <a:solidFill>
                <a:srgbClr val="ff0000"/>
              </a:solidFill>
              <a:custDash>
                <a:ds d="300000" sp="100000"/>
              </a:custDash>
              <a:round/>
            </a:ln>
          </p:spPr>
          <p:style>
            <a:lnRef idx="2">
              <a:schemeClr val="accent1">
                <a:shade val="50000"/>
              </a:schemeClr>
            </a:lnRef>
            <a:fillRef idx="1">
              <a:schemeClr val="accent1"/>
            </a:fillRef>
            <a:effectRef idx="0">
              <a:schemeClr val="accent1"/>
            </a:effectRef>
            <a:fontRef idx="minor"/>
          </p:style>
        </p:sp>
        <p:sp>
          <p:nvSpPr>
            <p:cNvPr id="597" name="CustomShape 30"/>
            <p:cNvSpPr/>
            <p:nvPr/>
          </p:nvSpPr>
          <p:spPr>
            <a:xfrm rot="6892200">
              <a:off x="3021840" y="4294080"/>
              <a:ext cx="1347120" cy="793080"/>
            </a:xfrm>
            <a:prstGeom prst="rect">
              <a:avLst/>
            </a:prstGeom>
            <a:noFill/>
            <a:ln w="3240">
              <a:noFill/>
            </a:ln>
          </p:spPr>
          <p:style>
            <a:lnRef idx="0"/>
            <a:fillRef idx="0"/>
            <a:effectRef idx="0"/>
            <a:fontRef idx="minor"/>
          </p:style>
          <p:txBody>
            <a:bodyPr wrap="none" lIns="90000" rIns="90000" tIns="45000" bIns="45000"/>
            <a:p>
              <a:pPr algn="ctr">
                <a:lnSpc>
                  <a:spcPct val="100000"/>
                </a:lnSpc>
              </a:pPr>
              <a:r>
                <a:rPr b="0" lang="en-US" sz="600" spc="-1" strike="noStrike">
                  <a:solidFill>
                    <a:srgbClr val="ff0000"/>
                  </a:solidFill>
                  <a:latin typeface="Calibri"/>
                </a:rPr>
                <a:t>comparison zone</a:t>
              </a:r>
              <a:endParaRPr b="0" lang="en-US" sz="600" spc="-1" strike="noStrike">
                <a:latin typeface="Arial"/>
              </a:endParaRPr>
            </a:p>
          </p:txBody>
        </p:sp>
      </p:grpSp>
      <p:grpSp>
        <p:nvGrpSpPr>
          <p:cNvPr id="598" name="Group 31"/>
          <p:cNvGrpSpPr/>
          <p:nvPr/>
        </p:nvGrpSpPr>
        <p:grpSpPr>
          <a:xfrm>
            <a:off x="2674800" y="1478880"/>
            <a:ext cx="1334520" cy="3694320"/>
            <a:chOff x="2674800" y="1478880"/>
            <a:chExt cx="1334520" cy="3694320"/>
          </a:xfrm>
        </p:grpSpPr>
        <p:grpSp>
          <p:nvGrpSpPr>
            <p:cNvPr id="599" name="Group 32"/>
            <p:cNvGrpSpPr/>
            <p:nvPr/>
          </p:nvGrpSpPr>
          <p:grpSpPr>
            <a:xfrm>
              <a:off x="2675880" y="1478880"/>
              <a:ext cx="1333440" cy="1331280"/>
              <a:chOff x="2675880" y="1478880"/>
              <a:chExt cx="1333440" cy="1331280"/>
            </a:xfrm>
          </p:grpSpPr>
          <p:sp>
            <p:nvSpPr>
              <p:cNvPr id="600" name="CustomShape 33"/>
              <p:cNvSpPr/>
              <p:nvPr/>
            </p:nvSpPr>
            <p:spPr>
              <a:xfrm>
                <a:off x="2675880" y="1478880"/>
                <a:ext cx="1333440" cy="1331280"/>
              </a:xfrm>
              <a:prstGeom prst="ellipse">
                <a:avLst/>
              </a:prstGeom>
              <a:noFill/>
              <a:ln w="28440">
                <a:solidFill>
                  <a:srgbClr val="ffff00"/>
                </a:solidFill>
                <a:round/>
              </a:ln>
            </p:spPr>
            <p:style>
              <a:lnRef idx="2">
                <a:schemeClr val="accent1">
                  <a:shade val="50000"/>
                </a:schemeClr>
              </a:lnRef>
              <a:fillRef idx="1">
                <a:schemeClr val="accent1"/>
              </a:fillRef>
              <a:effectRef idx="0">
                <a:schemeClr val="accent1"/>
              </a:effectRef>
              <a:fontRef idx="minor"/>
            </p:style>
          </p:sp>
          <p:sp>
            <p:nvSpPr>
              <p:cNvPr id="601" name="CustomShape 34"/>
              <p:cNvSpPr/>
              <p:nvPr/>
            </p:nvSpPr>
            <p:spPr>
              <a:xfrm>
                <a:off x="2723760" y="1660680"/>
                <a:ext cx="126324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ffff66"/>
                    </a:solidFill>
                    <a:latin typeface="Calibri"/>
                  </a:rPr>
                  <a:t>Polar Zone</a:t>
                </a:r>
                <a:endParaRPr b="0" lang="en-US" sz="1400" spc="-1" strike="noStrike">
                  <a:latin typeface="Arial"/>
                </a:endParaRPr>
              </a:p>
            </p:txBody>
          </p:sp>
          <p:sp>
            <p:nvSpPr>
              <p:cNvPr id="602" name="CustomShape 35"/>
              <p:cNvSpPr/>
              <p:nvPr/>
            </p:nvSpPr>
            <p:spPr>
              <a:xfrm>
                <a:off x="3169440" y="1974960"/>
                <a:ext cx="345600" cy="345600"/>
              </a:xfrm>
              <a:prstGeom prst="ellipse">
                <a:avLst/>
              </a:prstGeom>
              <a:noFill/>
              <a:ln w="28440">
                <a:solidFill>
                  <a:srgbClr val="ffff00"/>
                </a:solidFill>
                <a:round/>
              </a:ln>
            </p:spPr>
            <p:style>
              <a:lnRef idx="2">
                <a:schemeClr val="accent1">
                  <a:shade val="50000"/>
                </a:schemeClr>
              </a:lnRef>
              <a:fillRef idx="1">
                <a:schemeClr val="accent1"/>
              </a:fillRef>
              <a:effectRef idx="0">
                <a:schemeClr val="accent1"/>
              </a:effectRef>
              <a:fontRef idx="minor"/>
            </p:style>
          </p:sp>
        </p:grpSp>
        <p:grpSp>
          <p:nvGrpSpPr>
            <p:cNvPr id="603" name="Group 36"/>
            <p:cNvGrpSpPr/>
            <p:nvPr/>
          </p:nvGrpSpPr>
          <p:grpSpPr>
            <a:xfrm>
              <a:off x="2674800" y="3841920"/>
              <a:ext cx="1333440" cy="1331280"/>
              <a:chOff x="2674800" y="3841920"/>
              <a:chExt cx="1333440" cy="1331280"/>
            </a:xfrm>
          </p:grpSpPr>
          <p:sp>
            <p:nvSpPr>
              <p:cNvPr id="604" name="CustomShape 37"/>
              <p:cNvSpPr/>
              <p:nvPr/>
            </p:nvSpPr>
            <p:spPr>
              <a:xfrm>
                <a:off x="2674800" y="3841920"/>
                <a:ext cx="1333440" cy="1331280"/>
              </a:xfrm>
              <a:prstGeom prst="ellipse">
                <a:avLst/>
              </a:prstGeom>
              <a:noFill/>
              <a:ln w="28440">
                <a:solidFill>
                  <a:srgbClr val="ffff00"/>
                </a:solidFill>
                <a:round/>
              </a:ln>
            </p:spPr>
            <p:style>
              <a:lnRef idx="2">
                <a:schemeClr val="accent1">
                  <a:shade val="50000"/>
                </a:schemeClr>
              </a:lnRef>
              <a:fillRef idx="1">
                <a:schemeClr val="accent1"/>
              </a:fillRef>
              <a:effectRef idx="0">
                <a:schemeClr val="accent1"/>
              </a:effectRef>
              <a:fontRef idx="minor"/>
            </p:style>
          </p:sp>
          <p:sp>
            <p:nvSpPr>
              <p:cNvPr id="605" name="CustomShape 38"/>
              <p:cNvSpPr/>
              <p:nvPr/>
            </p:nvSpPr>
            <p:spPr>
              <a:xfrm>
                <a:off x="2721240" y="3918240"/>
                <a:ext cx="126324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ffff66"/>
                    </a:solidFill>
                    <a:latin typeface="Calibri"/>
                  </a:rPr>
                  <a:t>Polar Zone</a:t>
                </a:r>
                <a:endParaRPr b="0" lang="en-US" sz="1400" spc="-1" strike="noStrike">
                  <a:latin typeface="Arial"/>
                </a:endParaRPr>
              </a:p>
            </p:txBody>
          </p:sp>
          <p:sp>
            <p:nvSpPr>
              <p:cNvPr id="606" name="CustomShape 39"/>
              <p:cNvSpPr/>
              <p:nvPr/>
            </p:nvSpPr>
            <p:spPr>
              <a:xfrm>
                <a:off x="2992320" y="4161960"/>
                <a:ext cx="694440" cy="694080"/>
              </a:xfrm>
              <a:prstGeom prst="ellipse">
                <a:avLst/>
              </a:prstGeom>
              <a:noFill/>
              <a:ln w="28440">
                <a:solidFill>
                  <a:srgbClr val="ffff00"/>
                </a:solidFill>
                <a:round/>
              </a:ln>
            </p:spPr>
            <p:style>
              <a:lnRef idx="2">
                <a:schemeClr val="accent1">
                  <a:shade val="50000"/>
                </a:schemeClr>
              </a:lnRef>
              <a:fillRef idx="1">
                <a:schemeClr val="accent1"/>
              </a:fillRef>
              <a:effectRef idx="0">
                <a:schemeClr val="accent1"/>
              </a:effectRef>
              <a:fontRef idx="minor"/>
            </p:style>
          </p:sp>
        </p:grpSp>
      </p:grpSp>
      <p:sp>
        <p:nvSpPr>
          <p:cNvPr id="607" name="CustomShape 40"/>
          <p:cNvSpPr/>
          <p:nvPr/>
        </p:nvSpPr>
        <p:spPr>
          <a:xfrm>
            <a:off x="1249560" y="76320"/>
            <a:ext cx="664452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CALIOP Shines on Polar Ecosystems</a:t>
            </a:r>
            <a:endParaRPr b="0" lang="en-US" sz="3200" spc="-1" strike="noStrike">
              <a:latin typeface="Arial"/>
            </a:endParaRPr>
          </a:p>
        </p:txBody>
      </p:sp>
      <p:sp>
        <p:nvSpPr>
          <p:cNvPr id="608" name="CustomShape 41"/>
          <p:cNvSpPr/>
          <p:nvPr/>
        </p:nvSpPr>
        <p:spPr>
          <a:xfrm>
            <a:off x="5634000" y="2213280"/>
            <a:ext cx="139320" cy="803520"/>
          </a:xfrm>
          <a:prstGeom prst="rect">
            <a:avLst/>
          </a:prstGeom>
          <a:pattFill prst="openDmnd">
            <a:fgClr>
              <a:srgbClr val="000000"/>
            </a:fgClr>
            <a:bgClr>
              <a:srgbClr val="ffffff"/>
            </a:bgClr>
          </a:patt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ffffff"/>
                </a:solidFill>
                <a:latin typeface="Calibri"/>
              </a:rPr>
              <a:t>                       </a:t>
            </a:r>
            <a:endParaRPr b="0" lang="en-US" sz="1800" spc="-1" strike="noStrike">
              <a:latin typeface="Arial"/>
            </a:endParaRPr>
          </a:p>
        </p:txBody>
      </p:sp>
      <p:sp>
        <p:nvSpPr>
          <p:cNvPr id="609" name="CustomShape 42"/>
          <p:cNvSpPr/>
          <p:nvPr/>
        </p:nvSpPr>
        <p:spPr>
          <a:xfrm>
            <a:off x="5996160" y="2213280"/>
            <a:ext cx="139320" cy="803520"/>
          </a:xfrm>
          <a:prstGeom prst="rect">
            <a:avLst/>
          </a:prstGeom>
          <a:pattFill prst="openDmnd">
            <a:fgClr>
              <a:srgbClr val="000000"/>
            </a:fgClr>
            <a:bgClr>
              <a:srgbClr val="ffffff"/>
            </a:bgClr>
          </a:patt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ffffff"/>
                </a:solidFill>
                <a:latin typeface="Calibri"/>
              </a:rPr>
              <a:t>                       </a:t>
            </a:r>
            <a:endParaRPr b="0" lang="en-US" sz="1800" spc="-1" strike="noStrike">
              <a:latin typeface="Arial"/>
            </a:endParaRPr>
          </a:p>
        </p:txBody>
      </p:sp>
      <p:sp>
        <p:nvSpPr>
          <p:cNvPr id="610" name="CustomShape 43"/>
          <p:cNvSpPr/>
          <p:nvPr/>
        </p:nvSpPr>
        <p:spPr>
          <a:xfrm>
            <a:off x="6364440" y="2216520"/>
            <a:ext cx="139320" cy="803520"/>
          </a:xfrm>
          <a:prstGeom prst="rect">
            <a:avLst/>
          </a:prstGeom>
          <a:pattFill prst="openDmnd">
            <a:fgClr>
              <a:srgbClr val="000000"/>
            </a:fgClr>
            <a:bgClr>
              <a:srgbClr val="ffffff"/>
            </a:bgClr>
          </a:patt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ffffff"/>
                </a:solidFill>
                <a:latin typeface="Calibri"/>
              </a:rPr>
              <a:t>                       </a:t>
            </a:r>
            <a:endParaRPr b="0" lang="en-US" sz="1800" spc="-1" strike="noStrike">
              <a:latin typeface="Arial"/>
            </a:endParaRPr>
          </a:p>
        </p:txBody>
      </p:sp>
      <p:sp>
        <p:nvSpPr>
          <p:cNvPr id="611" name="CustomShape 44"/>
          <p:cNvSpPr/>
          <p:nvPr/>
        </p:nvSpPr>
        <p:spPr>
          <a:xfrm>
            <a:off x="6732720" y="2213280"/>
            <a:ext cx="139320" cy="803520"/>
          </a:xfrm>
          <a:prstGeom prst="rect">
            <a:avLst/>
          </a:prstGeom>
          <a:pattFill prst="openDmnd">
            <a:fgClr>
              <a:srgbClr val="000000"/>
            </a:fgClr>
            <a:bgClr>
              <a:srgbClr val="ffffff"/>
            </a:bgClr>
          </a:patt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ffffff"/>
                </a:solidFill>
                <a:latin typeface="Calibri"/>
              </a:rPr>
              <a:t>                       </a:t>
            </a:r>
            <a:endParaRPr b="0" lang="en-US" sz="1800" spc="-1" strike="noStrike">
              <a:latin typeface="Arial"/>
            </a:endParaRPr>
          </a:p>
        </p:txBody>
      </p:sp>
      <p:sp>
        <p:nvSpPr>
          <p:cNvPr id="612" name="CustomShape 45"/>
          <p:cNvSpPr/>
          <p:nvPr/>
        </p:nvSpPr>
        <p:spPr>
          <a:xfrm>
            <a:off x="7098120" y="2213280"/>
            <a:ext cx="139320" cy="803520"/>
          </a:xfrm>
          <a:prstGeom prst="rect">
            <a:avLst/>
          </a:prstGeom>
          <a:pattFill prst="openDmnd">
            <a:fgClr>
              <a:srgbClr val="000000"/>
            </a:fgClr>
            <a:bgClr>
              <a:srgbClr val="ffffff"/>
            </a:bgClr>
          </a:patt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ffffff"/>
                </a:solidFill>
                <a:latin typeface="Calibri"/>
              </a:rPr>
              <a:t>                       </a:t>
            </a:r>
            <a:endParaRPr b="0" lang="en-US" sz="1800" spc="-1" strike="noStrike">
              <a:latin typeface="Arial"/>
            </a:endParaRPr>
          </a:p>
        </p:txBody>
      </p:sp>
      <p:sp>
        <p:nvSpPr>
          <p:cNvPr id="613" name="CustomShape 46"/>
          <p:cNvSpPr/>
          <p:nvPr/>
        </p:nvSpPr>
        <p:spPr>
          <a:xfrm>
            <a:off x="7462800" y="2213280"/>
            <a:ext cx="139320" cy="803520"/>
          </a:xfrm>
          <a:prstGeom prst="rect">
            <a:avLst/>
          </a:prstGeom>
          <a:pattFill prst="openDmnd">
            <a:fgClr>
              <a:srgbClr val="000000"/>
            </a:fgClr>
            <a:bgClr>
              <a:srgbClr val="ffffff"/>
            </a:bgClr>
          </a:patt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ffffff"/>
                </a:solidFill>
                <a:latin typeface="Calibri"/>
              </a:rPr>
              <a:t>                       </a:t>
            </a:r>
            <a:endParaRPr b="0" lang="en-US" sz="1800" spc="-1" strike="noStrike">
              <a:latin typeface="Arial"/>
            </a:endParaRPr>
          </a:p>
        </p:txBody>
      </p:sp>
      <p:sp>
        <p:nvSpPr>
          <p:cNvPr id="614" name="CustomShape 47"/>
          <p:cNvSpPr/>
          <p:nvPr/>
        </p:nvSpPr>
        <p:spPr>
          <a:xfrm>
            <a:off x="7831440" y="2213280"/>
            <a:ext cx="139320" cy="803520"/>
          </a:xfrm>
          <a:prstGeom prst="rect">
            <a:avLst/>
          </a:prstGeom>
          <a:pattFill prst="openDmnd">
            <a:fgClr>
              <a:srgbClr val="000000"/>
            </a:fgClr>
            <a:bgClr>
              <a:srgbClr val="ffffff"/>
            </a:bgClr>
          </a:patt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ffffff"/>
                </a:solidFill>
                <a:latin typeface="Calibri"/>
              </a:rPr>
              <a:t>                       </a:t>
            </a:r>
            <a:endParaRPr b="0" lang="en-US" sz="1800" spc="-1" strike="noStrike">
              <a:latin typeface="Arial"/>
            </a:endParaRPr>
          </a:p>
        </p:txBody>
      </p:sp>
      <p:sp>
        <p:nvSpPr>
          <p:cNvPr id="615" name="CustomShape 48"/>
          <p:cNvSpPr/>
          <p:nvPr/>
        </p:nvSpPr>
        <p:spPr>
          <a:xfrm>
            <a:off x="8196480" y="2215800"/>
            <a:ext cx="139320" cy="803520"/>
          </a:xfrm>
          <a:prstGeom prst="rect">
            <a:avLst/>
          </a:prstGeom>
          <a:pattFill prst="openDmnd">
            <a:fgClr>
              <a:srgbClr val="000000"/>
            </a:fgClr>
            <a:bgClr>
              <a:srgbClr val="ffffff"/>
            </a:bgClr>
          </a:patt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ffffff"/>
                </a:solidFill>
                <a:latin typeface="Calibri"/>
              </a:rPr>
              <a:t>                       </a:t>
            </a:r>
            <a:endParaRPr b="0" lang="en-US" sz="1800" spc="-1" strike="noStrike">
              <a:latin typeface="Arial"/>
            </a:endParaRPr>
          </a:p>
        </p:txBody>
      </p:sp>
      <p:sp>
        <p:nvSpPr>
          <p:cNvPr id="616" name="CustomShape 49"/>
          <p:cNvSpPr/>
          <p:nvPr/>
        </p:nvSpPr>
        <p:spPr>
          <a:xfrm>
            <a:off x="8561520" y="2213280"/>
            <a:ext cx="139320" cy="803520"/>
          </a:xfrm>
          <a:prstGeom prst="rect">
            <a:avLst/>
          </a:prstGeom>
          <a:pattFill prst="openDmnd">
            <a:fgClr>
              <a:srgbClr val="000000"/>
            </a:fgClr>
            <a:bgClr>
              <a:srgbClr val="ffffff"/>
            </a:bgClr>
          </a:patt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ffffff"/>
                </a:solidFill>
                <a:latin typeface="Calibri"/>
              </a:rPr>
              <a:t>                       </a:t>
            </a:r>
            <a:endParaRPr b="0" lang="en-US" sz="1800" spc="-1" strike="noStrike">
              <a:latin typeface="Arial"/>
            </a:endParaRPr>
          </a:p>
        </p:txBody>
      </p:sp>
      <p:sp>
        <p:nvSpPr>
          <p:cNvPr id="617" name="CustomShape 50"/>
          <p:cNvSpPr/>
          <p:nvPr/>
        </p:nvSpPr>
        <p:spPr>
          <a:xfrm>
            <a:off x="5403600" y="2983320"/>
            <a:ext cx="630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2007</a:t>
            </a:r>
            <a:endParaRPr b="0" lang="en-US" sz="1400" spc="-1" strike="noStrike">
              <a:latin typeface="Arial"/>
            </a:endParaRPr>
          </a:p>
        </p:txBody>
      </p:sp>
      <p:sp>
        <p:nvSpPr>
          <p:cNvPr id="618" name="CustomShape 51"/>
          <p:cNvSpPr/>
          <p:nvPr/>
        </p:nvSpPr>
        <p:spPr>
          <a:xfrm>
            <a:off x="6135120" y="2983320"/>
            <a:ext cx="630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2009</a:t>
            </a:r>
            <a:endParaRPr b="0" lang="en-US" sz="1400" spc="-1" strike="noStrike">
              <a:latin typeface="Arial"/>
            </a:endParaRPr>
          </a:p>
        </p:txBody>
      </p:sp>
      <p:sp>
        <p:nvSpPr>
          <p:cNvPr id="619" name="CustomShape 52"/>
          <p:cNvSpPr/>
          <p:nvPr/>
        </p:nvSpPr>
        <p:spPr>
          <a:xfrm>
            <a:off x="6862680" y="2983320"/>
            <a:ext cx="630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2011</a:t>
            </a:r>
            <a:endParaRPr b="0" lang="en-US" sz="1400" spc="-1" strike="noStrike">
              <a:latin typeface="Arial"/>
            </a:endParaRPr>
          </a:p>
        </p:txBody>
      </p:sp>
      <p:sp>
        <p:nvSpPr>
          <p:cNvPr id="620" name="CustomShape 53"/>
          <p:cNvSpPr/>
          <p:nvPr/>
        </p:nvSpPr>
        <p:spPr>
          <a:xfrm>
            <a:off x="7590600" y="2986200"/>
            <a:ext cx="630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2013</a:t>
            </a:r>
            <a:endParaRPr b="0" lang="en-US" sz="1400" spc="-1" strike="noStrike">
              <a:latin typeface="Arial"/>
            </a:endParaRPr>
          </a:p>
        </p:txBody>
      </p:sp>
      <p:sp>
        <p:nvSpPr>
          <p:cNvPr id="621" name="CustomShape 54"/>
          <p:cNvSpPr/>
          <p:nvPr/>
        </p:nvSpPr>
        <p:spPr>
          <a:xfrm>
            <a:off x="8310600" y="2986200"/>
            <a:ext cx="630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2015</a:t>
            </a:r>
            <a:endParaRPr b="0" lang="en-US" sz="1400" spc="-1" strike="noStrike">
              <a:latin typeface="Arial"/>
            </a:endParaRPr>
          </a:p>
        </p:txBody>
      </p:sp>
      <p:sp>
        <p:nvSpPr>
          <p:cNvPr id="622" name="CustomShape 55"/>
          <p:cNvSpPr/>
          <p:nvPr/>
        </p:nvSpPr>
        <p:spPr>
          <a:xfrm>
            <a:off x="6904800" y="3170520"/>
            <a:ext cx="55764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Year</a:t>
            </a:r>
            <a:endParaRPr b="0" lang="en-US" sz="1400" spc="-1" strike="noStrike">
              <a:latin typeface="Arial"/>
            </a:endParaRPr>
          </a:p>
        </p:txBody>
      </p:sp>
      <p:graphicFrame>
        <p:nvGraphicFramePr>
          <p:cNvPr id="623" name="Chart 89"/>
          <p:cNvGraphicFramePr/>
          <p:nvPr/>
        </p:nvGraphicFramePr>
        <p:xfrm>
          <a:off x="5205240" y="1152360"/>
          <a:ext cx="3931560" cy="109692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24" name="Chart 90"/>
          <p:cNvGraphicFramePr/>
          <p:nvPr/>
        </p:nvGraphicFramePr>
        <p:xfrm>
          <a:off x="5212080" y="2057400"/>
          <a:ext cx="3931560" cy="1096920"/>
        </p:xfrm>
        <a:graphic>
          <a:graphicData uri="http://schemas.openxmlformats.org/drawingml/2006/chart">
            <c:chart xmlns:c="http://schemas.openxmlformats.org/drawingml/2006/chart" xmlns:r="http://schemas.openxmlformats.org/officeDocument/2006/relationships" r:id="rId7"/>
          </a:graphicData>
        </a:graphic>
      </p:graphicFrame>
      <p:sp>
        <p:nvSpPr>
          <p:cNvPr id="625" name="CustomShape 56"/>
          <p:cNvSpPr/>
          <p:nvPr/>
        </p:nvSpPr>
        <p:spPr>
          <a:xfrm>
            <a:off x="4925520" y="1554480"/>
            <a:ext cx="4053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25</a:t>
            </a:r>
            <a:endParaRPr b="0" lang="en-US" sz="1400" spc="-1" strike="noStrike">
              <a:latin typeface="Arial"/>
            </a:endParaRPr>
          </a:p>
        </p:txBody>
      </p:sp>
      <p:sp>
        <p:nvSpPr>
          <p:cNvPr id="626" name="CustomShape 57"/>
          <p:cNvSpPr/>
          <p:nvPr/>
        </p:nvSpPr>
        <p:spPr>
          <a:xfrm>
            <a:off x="4925520" y="1143000"/>
            <a:ext cx="4053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50</a:t>
            </a:r>
            <a:endParaRPr b="0" lang="en-US" sz="1400" spc="-1" strike="noStrike">
              <a:latin typeface="Arial"/>
            </a:endParaRPr>
          </a:p>
        </p:txBody>
      </p:sp>
      <p:sp>
        <p:nvSpPr>
          <p:cNvPr id="627" name="CustomShape 58"/>
          <p:cNvSpPr/>
          <p:nvPr/>
        </p:nvSpPr>
        <p:spPr>
          <a:xfrm>
            <a:off x="5016240" y="2869920"/>
            <a:ext cx="2923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0</a:t>
            </a:r>
            <a:endParaRPr b="0" lang="en-US" sz="1400" spc="-1" strike="noStrike">
              <a:latin typeface="Arial"/>
            </a:endParaRPr>
          </a:p>
        </p:txBody>
      </p:sp>
      <p:sp>
        <p:nvSpPr>
          <p:cNvPr id="628" name="CustomShape 59"/>
          <p:cNvSpPr/>
          <p:nvPr/>
        </p:nvSpPr>
        <p:spPr>
          <a:xfrm>
            <a:off x="4914000" y="2587680"/>
            <a:ext cx="4053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25</a:t>
            </a:r>
            <a:endParaRPr b="0" lang="en-US" sz="1400" spc="-1" strike="noStrike">
              <a:latin typeface="Arial"/>
            </a:endParaRPr>
          </a:p>
        </p:txBody>
      </p:sp>
      <p:sp>
        <p:nvSpPr>
          <p:cNvPr id="629" name="CustomShape 60"/>
          <p:cNvSpPr/>
          <p:nvPr/>
        </p:nvSpPr>
        <p:spPr>
          <a:xfrm>
            <a:off x="4914000" y="2051280"/>
            <a:ext cx="4053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75</a:t>
            </a:r>
            <a:endParaRPr b="0" lang="en-US" sz="1400" spc="-1" strike="noStrike">
              <a:latin typeface="Arial"/>
            </a:endParaRPr>
          </a:p>
        </p:txBody>
      </p:sp>
      <p:sp>
        <p:nvSpPr>
          <p:cNvPr id="630" name="CustomShape 61"/>
          <p:cNvSpPr/>
          <p:nvPr/>
        </p:nvSpPr>
        <p:spPr>
          <a:xfrm>
            <a:off x="4914000" y="2321280"/>
            <a:ext cx="4053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50</a:t>
            </a:r>
            <a:endParaRPr b="0" lang="en-US" sz="1400" spc="-1" strike="noStrike">
              <a:latin typeface="Arial"/>
            </a:endParaRPr>
          </a:p>
        </p:txBody>
      </p:sp>
      <p:sp>
        <p:nvSpPr>
          <p:cNvPr id="631" name="CustomShape 62"/>
          <p:cNvSpPr/>
          <p:nvPr/>
        </p:nvSpPr>
        <p:spPr>
          <a:xfrm rot="16200000">
            <a:off x="3792960" y="1827720"/>
            <a:ext cx="1882440" cy="516240"/>
          </a:xfrm>
          <a:prstGeom prst="rect">
            <a:avLst/>
          </a:prstGeom>
          <a:noFill/>
          <a:ln>
            <a:noFill/>
          </a:ln>
        </p:spPr>
        <p:style>
          <a:lnRef idx="0"/>
          <a:fillRef idx="0"/>
          <a:effectRef idx="0"/>
          <a:fontRef idx="minor"/>
        </p:style>
        <p:txBody>
          <a:bodyPr wrap="none" lIns="90000" rIns="90000" tIns="45000" bIns="45000"/>
          <a:p>
            <a:pPr algn="ctr">
              <a:lnSpc>
                <a:spcPct val="100000"/>
              </a:lnSpc>
            </a:pPr>
            <a:r>
              <a:rPr b="0" lang="en-US" sz="1400" spc="-1" strike="noStrike">
                <a:solidFill>
                  <a:srgbClr val="000000"/>
                </a:solidFill>
                <a:latin typeface="Calibri"/>
              </a:rPr>
              <a:t>Phytoplankton </a:t>
            </a:r>
            <a:endParaRPr b="0" lang="en-US" sz="1400" spc="-1" strike="noStrike">
              <a:latin typeface="Arial"/>
            </a:endParaRPr>
          </a:p>
          <a:p>
            <a:pPr algn="ctr">
              <a:lnSpc>
                <a:spcPct val="100000"/>
              </a:lnSpc>
            </a:pPr>
            <a:r>
              <a:rPr b="0" lang="en-US" sz="1400" spc="-1" strike="noStrike">
                <a:solidFill>
                  <a:srgbClr val="000000"/>
                </a:solidFill>
                <a:latin typeface="Calibri"/>
              </a:rPr>
              <a:t>biomass (mg C m</a:t>
            </a:r>
            <a:r>
              <a:rPr b="0" lang="en-US" sz="1400" spc="-1" strike="noStrike" baseline="30000">
                <a:solidFill>
                  <a:srgbClr val="000000"/>
                </a:solidFill>
                <a:latin typeface="Calibri"/>
              </a:rPr>
              <a:t>3</a:t>
            </a:r>
            <a:r>
              <a:rPr b="0" lang="en-US" sz="1400" spc="-1" strike="noStrike">
                <a:solidFill>
                  <a:srgbClr val="000000"/>
                </a:solidFill>
                <a:latin typeface="Calibri"/>
              </a:rPr>
              <a:t>)</a:t>
            </a:r>
            <a:endParaRPr b="0" lang="en-US" sz="1400" spc="-1" strike="noStrike">
              <a:latin typeface="Arial"/>
            </a:endParaRPr>
          </a:p>
        </p:txBody>
      </p:sp>
      <p:grpSp>
        <p:nvGrpSpPr>
          <p:cNvPr id="632" name="Group 63"/>
          <p:cNvGrpSpPr/>
          <p:nvPr/>
        </p:nvGrpSpPr>
        <p:grpSpPr>
          <a:xfrm>
            <a:off x="6383880" y="1902240"/>
            <a:ext cx="1734480" cy="259200"/>
            <a:chOff x="6383880" y="1902240"/>
            <a:chExt cx="1734480" cy="259200"/>
          </a:xfrm>
        </p:grpSpPr>
        <p:grpSp>
          <p:nvGrpSpPr>
            <p:cNvPr id="633" name="Group 64"/>
            <p:cNvGrpSpPr/>
            <p:nvPr/>
          </p:nvGrpSpPr>
          <p:grpSpPr>
            <a:xfrm>
              <a:off x="6383880" y="1982520"/>
              <a:ext cx="287280" cy="103680"/>
              <a:chOff x="6383880" y="1982520"/>
              <a:chExt cx="287280" cy="103680"/>
            </a:xfrm>
          </p:grpSpPr>
          <p:sp>
            <p:nvSpPr>
              <p:cNvPr id="634" name="Line 65"/>
              <p:cNvSpPr/>
              <p:nvPr/>
            </p:nvSpPr>
            <p:spPr>
              <a:xfrm>
                <a:off x="6383880" y="2034360"/>
                <a:ext cx="287280" cy="360"/>
              </a:xfrm>
              <a:prstGeom prst="line">
                <a:avLst/>
              </a:prstGeom>
              <a:ln>
                <a:solidFill>
                  <a:schemeClr val="tx1"/>
                </a:solidFill>
                <a:round/>
              </a:ln>
            </p:spPr>
            <p:style>
              <a:lnRef idx="1">
                <a:schemeClr val="accent1"/>
              </a:lnRef>
              <a:fillRef idx="0">
                <a:schemeClr val="accent1"/>
              </a:fillRef>
              <a:effectRef idx="0">
                <a:schemeClr val="accent1"/>
              </a:effectRef>
              <a:fontRef idx="minor"/>
            </p:style>
          </p:sp>
          <p:sp>
            <p:nvSpPr>
              <p:cNvPr id="635" name="CustomShape 66"/>
              <p:cNvSpPr/>
              <p:nvPr/>
            </p:nvSpPr>
            <p:spPr>
              <a:xfrm>
                <a:off x="6471720" y="1982520"/>
                <a:ext cx="102240" cy="103680"/>
              </a:xfrm>
              <a:prstGeom prst="ellipse">
                <a:avLst/>
              </a:prstGeom>
              <a:solidFill>
                <a:schemeClr val="bg1"/>
              </a:solidFill>
              <a:ln w="9360">
                <a:solidFill>
                  <a:schemeClr val="tx1"/>
                </a:solidFill>
                <a:round/>
              </a:ln>
            </p:spPr>
            <p:style>
              <a:lnRef idx="2">
                <a:schemeClr val="accent1">
                  <a:shade val="50000"/>
                </a:schemeClr>
              </a:lnRef>
              <a:fillRef idx="1">
                <a:schemeClr val="accent1"/>
              </a:fillRef>
              <a:effectRef idx="0">
                <a:schemeClr val="accent1"/>
              </a:effectRef>
              <a:fontRef idx="minor"/>
            </p:style>
          </p:sp>
        </p:grpSp>
        <p:grpSp>
          <p:nvGrpSpPr>
            <p:cNvPr id="636" name="Group 67"/>
            <p:cNvGrpSpPr/>
            <p:nvPr/>
          </p:nvGrpSpPr>
          <p:grpSpPr>
            <a:xfrm>
              <a:off x="7232400" y="1982520"/>
              <a:ext cx="287280" cy="103680"/>
              <a:chOff x="7232400" y="1982520"/>
              <a:chExt cx="287280" cy="103680"/>
            </a:xfrm>
          </p:grpSpPr>
          <p:sp>
            <p:nvSpPr>
              <p:cNvPr id="637" name="Line 68"/>
              <p:cNvSpPr/>
              <p:nvPr/>
            </p:nvSpPr>
            <p:spPr>
              <a:xfrm>
                <a:off x="7232400" y="2034360"/>
                <a:ext cx="287280" cy="360"/>
              </a:xfrm>
              <a:prstGeom prst="line">
                <a:avLst/>
              </a:prstGeom>
              <a:ln>
                <a:solidFill>
                  <a:schemeClr val="tx1"/>
                </a:solidFill>
                <a:round/>
              </a:ln>
            </p:spPr>
            <p:style>
              <a:lnRef idx="1">
                <a:schemeClr val="accent1"/>
              </a:lnRef>
              <a:fillRef idx="0">
                <a:schemeClr val="accent1"/>
              </a:fillRef>
              <a:effectRef idx="0">
                <a:schemeClr val="accent1"/>
              </a:effectRef>
              <a:fontRef idx="minor"/>
            </p:style>
          </p:sp>
          <p:sp>
            <p:nvSpPr>
              <p:cNvPr id="638" name="CustomShape 69"/>
              <p:cNvSpPr/>
              <p:nvPr/>
            </p:nvSpPr>
            <p:spPr>
              <a:xfrm>
                <a:off x="7320240" y="1982520"/>
                <a:ext cx="102240" cy="103680"/>
              </a:xfrm>
              <a:prstGeom prst="ellipse">
                <a:avLst/>
              </a:prstGeom>
              <a:solidFill>
                <a:schemeClr val="tx1"/>
              </a:solidFill>
              <a:ln w="9360">
                <a:solidFill>
                  <a:schemeClr val="tx1"/>
                </a:solidFill>
                <a:round/>
              </a:ln>
            </p:spPr>
            <p:style>
              <a:lnRef idx="2">
                <a:schemeClr val="accent1">
                  <a:shade val="50000"/>
                </a:schemeClr>
              </a:lnRef>
              <a:fillRef idx="1">
                <a:schemeClr val="accent1"/>
              </a:fillRef>
              <a:effectRef idx="0">
                <a:schemeClr val="accent1"/>
              </a:effectRef>
              <a:fontRef idx="minor"/>
            </p:style>
          </p:sp>
        </p:grpSp>
        <p:sp>
          <p:nvSpPr>
            <p:cNvPr id="639" name="CustomShape 70"/>
            <p:cNvSpPr/>
            <p:nvPr/>
          </p:nvSpPr>
          <p:spPr>
            <a:xfrm>
              <a:off x="6543360" y="1903680"/>
              <a:ext cx="707040" cy="25776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100" spc="-1" strike="noStrike">
                  <a:solidFill>
                    <a:srgbClr val="000000"/>
                  </a:solidFill>
                  <a:latin typeface="Calibri"/>
                </a:rPr>
                <a:t>MODIS</a:t>
              </a:r>
              <a:endParaRPr b="0" lang="en-US" sz="1100" spc="-1" strike="noStrike">
                <a:latin typeface="Arial"/>
              </a:endParaRPr>
            </a:p>
          </p:txBody>
        </p:sp>
        <p:sp>
          <p:nvSpPr>
            <p:cNvPr id="640" name="CustomShape 71"/>
            <p:cNvSpPr/>
            <p:nvPr/>
          </p:nvSpPr>
          <p:spPr>
            <a:xfrm>
              <a:off x="7364160" y="1902240"/>
              <a:ext cx="754200" cy="25776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100" spc="-1" strike="noStrike">
                  <a:solidFill>
                    <a:srgbClr val="000000"/>
                  </a:solidFill>
                  <a:latin typeface="Calibri"/>
                </a:rPr>
                <a:t>CALIOP</a:t>
              </a:r>
              <a:endParaRPr b="0" lang="en-US" sz="1100" spc="-1" strike="noStrike">
                <a:latin typeface="Arial"/>
              </a:endParaRPr>
            </a:p>
          </p:txBody>
        </p:sp>
      </p:grpSp>
      <p:sp>
        <p:nvSpPr>
          <p:cNvPr id="641" name="CustomShape 72"/>
          <p:cNvSpPr/>
          <p:nvPr/>
        </p:nvSpPr>
        <p:spPr>
          <a:xfrm>
            <a:off x="5785200" y="4701960"/>
            <a:ext cx="168120" cy="803520"/>
          </a:xfrm>
          <a:prstGeom prst="rect">
            <a:avLst/>
          </a:prstGeom>
          <a:pattFill prst="openDmnd">
            <a:fgClr>
              <a:srgbClr val="000000"/>
            </a:fgClr>
            <a:bgClr>
              <a:srgbClr val="ffffff"/>
            </a:bgClr>
          </a:patt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ffffff"/>
                </a:solidFill>
                <a:latin typeface="Calibri"/>
              </a:rPr>
              <a:t>                       </a:t>
            </a:r>
            <a:endParaRPr b="0" lang="en-US" sz="1800" spc="-1" strike="noStrike">
              <a:latin typeface="Arial"/>
            </a:endParaRPr>
          </a:p>
        </p:txBody>
      </p:sp>
      <p:sp>
        <p:nvSpPr>
          <p:cNvPr id="642" name="CustomShape 73"/>
          <p:cNvSpPr/>
          <p:nvPr/>
        </p:nvSpPr>
        <p:spPr>
          <a:xfrm>
            <a:off x="6153480" y="4701960"/>
            <a:ext cx="168120" cy="803520"/>
          </a:xfrm>
          <a:prstGeom prst="rect">
            <a:avLst/>
          </a:prstGeom>
          <a:pattFill prst="openDmnd">
            <a:fgClr>
              <a:srgbClr val="000000"/>
            </a:fgClr>
            <a:bgClr>
              <a:srgbClr val="ffffff"/>
            </a:bgClr>
          </a:patt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ffffff"/>
                </a:solidFill>
                <a:latin typeface="Calibri"/>
              </a:rPr>
              <a:t>                       </a:t>
            </a:r>
            <a:endParaRPr b="0" lang="en-US" sz="1800" spc="-1" strike="noStrike">
              <a:latin typeface="Arial"/>
            </a:endParaRPr>
          </a:p>
        </p:txBody>
      </p:sp>
      <p:sp>
        <p:nvSpPr>
          <p:cNvPr id="643" name="CustomShape 74"/>
          <p:cNvSpPr/>
          <p:nvPr/>
        </p:nvSpPr>
        <p:spPr>
          <a:xfrm>
            <a:off x="6522120" y="4701960"/>
            <a:ext cx="168120" cy="803520"/>
          </a:xfrm>
          <a:prstGeom prst="rect">
            <a:avLst/>
          </a:prstGeom>
          <a:pattFill prst="openDmnd">
            <a:fgClr>
              <a:srgbClr val="000000"/>
            </a:fgClr>
            <a:bgClr>
              <a:srgbClr val="ffffff"/>
            </a:bgClr>
          </a:patt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ffffff"/>
                </a:solidFill>
                <a:latin typeface="Calibri"/>
              </a:rPr>
              <a:t>                       </a:t>
            </a:r>
            <a:endParaRPr b="0" lang="en-US" sz="1800" spc="-1" strike="noStrike">
              <a:latin typeface="Arial"/>
            </a:endParaRPr>
          </a:p>
        </p:txBody>
      </p:sp>
      <p:sp>
        <p:nvSpPr>
          <p:cNvPr id="644" name="CustomShape 75"/>
          <p:cNvSpPr/>
          <p:nvPr/>
        </p:nvSpPr>
        <p:spPr>
          <a:xfrm>
            <a:off x="6887160" y="4701960"/>
            <a:ext cx="168120" cy="803520"/>
          </a:xfrm>
          <a:prstGeom prst="rect">
            <a:avLst/>
          </a:prstGeom>
          <a:pattFill prst="openDmnd">
            <a:fgClr>
              <a:srgbClr val="000000"/>
            </a:fgClr>
            <a:bgClr>
              <a:srgbClr val="ffffff"/>
            </a:bgClr>
          </a:patt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ffffff"/>
                </a:solidFill>
                <a:latin typeface="Calibri"/>
              </a:rPr>
              <a:t>                       </a:t>
            </a:r>
            <a:endParaRPr b="0" lang="en-US" sz="1800" spc="-1" strike="noStrike">
              <a:latin typeface="Arial"/>
            </a:endParaRPr>
          </a:p>
        </p:txBody>
      </p:sp>
      <p:sp>
        <p:nvSpPr>
          <p:cNvPr id="645" name="CustomShape 76"/>
          <p:cNvSpPr/>
          <p:nvPr/>
        </p:nvSpPr>
        <p:spPr>
          <a:xfrm>
            <a:off x="7252200" y="4701960"/>
            <a:ext cx="168120" cy="803520"/>
          </a:xfrm>
          <a:prstGeom prst="rect">
            <a:avLst/>
          </a:prstGeom>
          <a:pattFill prst="openDmnd">
            <a:fgClr>
              <a:srgbClr val="000000"/>
            </a:fgClr>
            <a:bgClr>
              <a:srgbClr val="ffffff"/>
            </a:bgClr>
          </a:patt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ffffff"/>
                </a:solidFill>
                <a:latin typeface="Calibri"/>
              </a:rPr>
              <a:t>                       </a:t>
            </a:r>
            <a:endParaRPr b="0" lang="en-US" sz="1800" spc="-1" strike="noStrike">
              <a:latin typeface="Arial"/>
            </a:endParaRPr>
          </a:p>
        </p:txBody>
      </p:sp>
      <p:sp>
        <p:nvSpPr>
          <p:cNvPr id="646" name="CustomShape 77"/>
          <p:cNvSpPr/>
          <p:nvPr/>
        </p:nvSpPr>
        <p:spPr>
          <a:xfrm>
            <a:off x="7614360" y="4701960"/>
            <a:ext cx="168120" cy="803520"/>
          </a:xfrm>
          <a:prstGeom prst="rect">
            <a:avLst/>
          </a:prstGeom>
          <a:pattFill prst="openDmnd">
            <a:fgClr>
              <a:srgbClr val="000000"/>
            </a:fgClr>
            <a:bgClr>
              <a:srgbClr val="ffffff"/>
            </a:bgClr>
          </a:patt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ffffff"/>
                </a:solidFill>
                <a:latin typeface="Calibri"/>
              </a:rPr>
              <a:t>                       </a:t>
            </a:r>
            <a:endParaRPr b="0" lang="en-US" sz="1800" spc="-1" strike="noStrike">
              <a:latin typeface="Arial"/>
            </a:endParaRPr>
          </a:p>
        </p:txBody>
      </p:sp>
      <p:sp>
        <p:nvSpPr>
          <p:cNvPr id="647" name="CustomShape 78"/>
          <p:cNvSpPr/>
          <p:nvPr/>
        </p:nvSpPr>
        <p:spPr>
          <a:xfrm>
            <a:off x="7982640" y="4701960"/>
            <a:ext cx="168120" cy="803520"/>
          </a:xfrm>
          <a:prstGeom prst="rect">
            <a:avLst/>
          </a:prstGeom>
          <a:pattFill prst="openDmnd">
            <a:fgClr>
              <a:srgbClr val="000000"/>
            </a:fgClr>
            <a:bgClr>
              <a:srgbClr val="ffffff"/>
            </a:bgClr>
          </a:patt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ffffff"/>
                </a:solidFill>
                <a:latin typeface="Calibri"/>
              </a:rPr>
              <a:t>                       </a:t>
            </a:r>
            <a:endParaRPr b="0" lang="en-US" sz="1800" spc="-1" strike="noStrike">
              <a:latin typeface="Arial"/>
            </a:endParaRPr>
          </a:p>
        </p:txBody>
      </p:sp>
      <p:sp>
        <p:nvSpPr>
          <p:cNvPr id="648" name="CustomShape 79"/>
          <p:cNvSpPr/>
          <p:nvPr/>
        </p:nvSpPr>
        <p:spPr>
          <a:xfrm>
            <a:off x="8347320" y="4701960"/>
            <a:ext cx="168120" cy="803520"/>
          </a:xfrm>
          <a:prstGeom prst="rect">
            <a:avLst/>
          </a:prstGeom>
          <a:pattFill prst="openDmnd">
            <a:fgClr>
              <a:srgbClr val="000000"/>
            </a:fgClr>
            <a:bgClr>
              <a:srgbClr val="ffffff"/>
            </a:bgClr>
          </a:patt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ffffff"/>
                </a:solidFill>
                <a:latin typeface="Calibri"/>
              </a:rPr>
              <a:t>                       </a:t>
            </a:r>
            <a:endParaRPr b="0" lang="en-US" sz="1800" spc="-1" strike="noStrike">
              <a:latin typeface="Arial"/>
            </a:endParaRPr>
          </a:p>
        </p:txBody>
      </p:sp>
      <p:sp>
        <p:nvSpPr>
          <p:cNvPr id="649" name="CustomShape 80"/>
          <p:cNvSpPr/>
          <p:nvPr/>
        </p:nvSpPr>
        <p:spPr>
          <a:xfrm>
            <a:off x="8712720" y="4701960"/>
            <a:ext cx="168120" cy="803520"/>
          </a:xfrm>
          <a:prstGeom prst="rect">
            <a:avLst/>
          </a:prstGeom>
          <a:pattFill prst="openDmnd">
            <a:fgClr>
              <a:srgbClr val="000000"/>
            </a:fgClr>
            <a:bgClr>
              <a:srgbClr val="ffffff"/>
            </a:bgClr>
          </a:patt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ffffff"/>
                </a:solidFill>
                <a:latin typeface="Calibri"/>
              </a:rPr>
              <a:t>                       </a:t>
            </a:r>
            <a:endParaRPr b="0" lang="en-US" sz="1800" spc="-1" strike="noStrike">
              <a:latin typeface="Arial"/>
            </a:endParaRPr>
          </a:p>
        </p:txBody>
      </p:sp>
      <p:sp>
        <p:nvSpPr>
          <p:cNvPr id="650" name="CustomShape 81"/>
          <p:cNvSpPr/>
          <p:nvPr/>
        </p:nvSpPr>
        <p:spPr>
          <a:xfrm>
            <a:off x="5426640" y="4701960"/>
            <a:ext cx="168120" cy="803520"/>
          </a:xfrm>
          <a:prstGeom prst="rect">
            <a:avLst/>
          </a:prstGeom>
          <a:pattFill prst="openDmnd">
            <a:fgClr>
              <a:srgbClr val="000000"/>
            </a:fgClr>
            <a:bgClr>
              <a:srgbClr val="ffffff"/>
            </a:bgClr>
          </a:patt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ffffff"/>
                </a:solidFill>
                <a:latin typeface="Calibri"/>
              </a:rPr>
              <a:t>                       </a:t>
            </a:r>
            <a:endParaRPr b="0" lang="en-US" sz="1800" spc="-1" strike="noStrike">
              <a:latin typeface="Arial"/>
            </a:endParaRPr>
          </a:p>
        </p:txBody>
      </p:sp>
      <p:graphicFrame>
        <p:nvGraphicFramePr>
          <p:cNvPr id="651" name="Chart 121"/>
          <p:cNvGraphicFramePr/>
          <p:nvPr/>
        </p:nvGraphicFramePr>
        <p:xfrm>
          <a:off x="5202720" y="3650040"/>
          <a:ext cx="3931560" cy="109692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52" name="Chart 122"/>
          <p:cNvGraphicFramePr/>
          <p:nvPr/>
        </p:nvGraphicFramePr>
        <p:xfrm>
          <a:off x="5202720" y="4552560"/>
          <a:ext cx="3931560" cy="1096920"/>
        </p:xfrm>
        <a:graphic>
          <a:graphicData uri="http://schemas.openxmlformats.org/drawingml/2006/chart">
            <c:chart xmlns:c="http://schemas.openxmlformats.org/drawingml/2006/chart" xmlns:r="http://schemas.openxmlformats.org/officeDocument/2006/relationships" r:id="rId9"/>
          </a:graphicData>
        </a:graphic>
      </p:graphicFrame>
      <p:sp>
        <p:nvSpPr>
          <p:cNvPr id="653" name="CustomShape 82"/>
          <p:cNvSpPr/>
          <p:nvPr/>
        </p:nvSpPr>
        <p:spPr>
          <a:xfrm>
            <a:off x="5391000" y="5486400"/>
            <a:ext cx="630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2007</a:t>
            </a:r>
            <a:endParaRPr b="0" lang="en-US" sz="1400" spc="-1" strike="noStrike">
              <a:latin typeface="Arial"/>
            </a:endParaRPr>
          </a:p>
        </p:txBody>
      </p:sp>
      <p:sp>
        <p:nvSpPr>
          <p:cNvPr id="654" name="CustomShape 83"/>
          <p:cNvSpPr/>
          <p:nvPr/>
        </p:nvSpPr>
        <p:spPr>
          <a:xfrm>
            <a:off x="6122520" y="5486400"/>
            <a:ext cx="630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2009</a:t>
            </a:r>
            <a:endParaRPr b="0" lang="en-US" sz="1400" spc="-1" strike="noStrike">
              <a:latin typeface="Arial"/>
            </a:endParaRPr>
          </a:p>
        </p:txBody>
      </p:sp>
      <p:sp>
        <p:nvSpPr>
          <p:cNvPr id="655" name="CustomShape 84"/>
          <p:cNvSpPr/>
          <p:nvPr/>
        </p:nvSpPr>
        <p:spPr>
          <a:xfrm>
            <a:off x="6850080" y="5486400"/>
            <a:ext cx="630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2011</a:t>
            </a:r>
            <a:endParaRPr b="0" lang="en-US" sz="1400" spc="-1" strike="noStrike">
              <a:latin typeface="Arial"/>
            </a:endParaRPr>
          </a:p>
        </p:txBody>
      </p:sp>
      <p:sp>
        <p:nvSpPr>
          <p:cNvPr id="656" name="CustomShape 85"/>
          <p:cNvSpPr/>
          <p:nvPr/>
        </p:nvSpPr>
        <p:spPr>
          <a:xfrm>
            <a:off x="7577640" y="5489280"/>
            <a:ext cx="630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2013</a:t>
            </a:r>
            <a:endParaRPr b="0" lang="en-US" sz="1400" spc="-1" strike="noStrike">
              <a:latin typeface="Arial"/>
            </a:endParaRPr>
          </a:p>
        </p:txBody>
      </p:sp>
      <p:sp>
        <p:nvSpPr>
          <p:cNvPr id="657" name="CustomShape 86"/>
          <p:cNvSpPr/>
          <p:nvPr/>
        </p:nvSpPr>
        <p:spPr>
          <a:xfrm>
            <a:off x="8298000" y="5489280"/>
            <a:ext cx="630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2015</a:t>
            </a:r>
            <a:endParaRPr b="0" lang="en-US" sz="1400" spc="-1" strike="noStrike">
              <a:latin typeface="Arial"/>
            </a:endParaRPr>
          </a:p>
        </p:txBody>
      </p:sp>
      <p:sp>
        <p:nvSpPr>
          <p:cNvPr id="658" name="CustomShape 87"/>
          <p:cNvSpPr/>
          <p:nvPr/>
        </p:nvSpPr>
        <p:spPr>
          <a:xfrm>
            <a:off x="6892200" y="5673600"/>
            <a:ext cx="55764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Year</a:t>
            </a:r>
            <a:endParaRPr b="0" lang="en-US" sz="1400" spc="-1" strike="noStrike">
              <a:latin typeface="Arial"/>
            </a:endParaRPr>
          </a:p>
        </p:txBody>
      </p:sp>
      <p:sp>
        <p:nvSpPr>
          <p:cNvPr id="659" name="CustomShape 88"/>
          <p:cNvSpPr/>
          <p:nvPr/>
        </p:nvSpPr>
        <p:spPr>
          <a:xfrm>
            <a:off x="4890240" y="4059000"/>
            <a:ext cx="4053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25</a:t>
            </a:r>
            <a:endParaRPr b="0" lang="en-US" sz="1400" spc="-1" strike="noStrike">
              <a:latin typeface="Arial"/>
            </a:endParaRPr>
          </a:p>
        </p:txBody>
      </p:sp>
      <p:sp>
        <p:nvSpPr>
          <p:cNvPr id="660" name="CustomShape 89"/>
          <p:cNvSpPr/>
          <p:nvPr/>
        </p:nvSpPr>
        <p:spPr>
          <a:xfrm>
            <a:off x="4890240" y="3647520"/>
            <a:ext cx="4053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50</a:t>
            </a:r>
            <a:endParaRPr b="0" lang="en-US" sz="1400" spc="-1" strike="noStrike">
              <a:latin typeface="Arial"/>
            </a:endParaRPr>
          </a:p>
        </p:txBody>
      </p:sp>
      <p:sp>
        <p:nvSpPr>
          <p:cNvPr id="661" name="CustomShape 90"/>
          <p:cNvSpPr/>
          <p:nvPr/>
        </p:nvSpPr>
        <p:spPr>
          <a:xfrm>
            <a:off x="4992120" y="5365080"/>
            <a:ext cx="2923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0</a:t>
            </a:r>
            <a:endParaRPr b="0" lang="en-US" sz="1400" spc="-1" strike="noStrike">
              <a:latin typeface="Arial"/>
            </a:endParaRPr>
          </a:p>
        </p:txBody>
      </p:sp>
      <p:sp>
        <p:nvSpPr>
          <p:cNvPr id="662" name="CustomShape 91"/>
          <p:cNvSpPr/>
          <p:nvPr/>
        </p:nvSpPr>
        <p:spPr>
          <a:xfrm>
            <a:off x="4890240" y="4958280"/>
            <a:ext cx="4053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25</a:t>
            </a:r>
            <a:endParaRPr b="0" lang="en-US" sz="1400" spc="-1" strike="noStrike">
              <a:latin typeface="Arial"/>
            </a:endParaRPr>
          </a:p>
        </p:txBody>
      </p:sp>
      <p:sp>
        <p:nvSpPr>
          <p:cNvPr id="663" name="CustomShape 92"/>
          <p:cNvSpPr/>
          <p:nvPr/>
        </p:nvSpPr>
        <p:spPr>
          <a:xfrm>
            <a:off x="4890240" y="4546800"/>
            <a:ext cx="40536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50</a:t>
            </a:r>
            <a:endParaRPr b="0" lang="en-US" sz="1400" spc="-1" strike="noStrike">
              <a:latin typeface="Arial"/>
            </a:endParaRPr>
          </a:p>
        </p:txBody>
      </p:sp>
      <p:sp>
        <p:nvSpPr>
          <p:cNvPr id="664" name="CustomShape 93"/>
          <p:cNvSpPr/>
          <p:nvPr/>
        </p:nvSpPr>
        <p:spPr>
          <a:xfrm rot="16200000">
            <a:off x="3781440" y="4422240"/>
            <a:ext cx="1882440" cy="516240"/>
          </a:xfrm>
          <a:prstGeom prst="rect">
            <a:avLst/>
          </a:prstGeom>
          <a:noFill/>
          <a:ln>
            <a:noFill/>
          </a:ln>
        </p:spPr>
        <p:style>
          <a:lnRef idx="0"/>
          <a:fillRef idx="0"/>
          <a:effectRef idx="0"/>
          <a:fontRef idx="minor"/>
        </p:style>
        <p:txBody>
          <a:bodyPr wrap="none" lIns="90000" rIns="90000" tIns="45000" bIns="45000"/>
          <a:p>
            <a:pPr algn="ctr">
              <a:lnSpc>
                <a:spcPct val="100000"/>
              </a:lnSpc>
            </a:pPr>
            <a:r>
              <a:rPr b="0" lang="en-US" sz="1400" spc="-1" strike="noStrike">
                <a:solidFill>
                  <a:srgbClr val="000000"/>
                </a:solidFill>
                <a:latin typeface="Calibri"/>
              </a:rPr>
              <a:t>Phytoplankton </a:t>
            </a:r>
            <a:endParaRPr b="0" lang="en-US" sz="1400" spc="-1" strike="noStrike">
              <a:latin typeface="Arial"/>
            </a:endParaRPr>
          </a:p>
          <a:p>
            <a:pPr algn="ctr">
              <a:lnSpc>
                <a:spcPct val="100000"/>
              </a:lnSpc>
            </a:pPr>
            <a:r>
              <a:rPr b="0" lang="en-US" sz="1400" spc="-1" strike="noStrike">
                <a:solidFill>
                  <a:srgbClr val="000000"/>
                </a:solidFill>
                <a:latin typeface="Calibri"/>
              </a:rPr>
              <a:t>biomass (mg C m</a:t>
            </a:r>
            <a:r>
              <a:rPr b="0" lang="en-US" sz="1400" spc="-1" strike="noStrike" baseline="30000">
                <a:solidFill>
                  <a:srgbClr val="000000"/>
                </a:solidFill>
                <a:latin typeface="Calibri"/>
              </a:rPr>
              <a:t>3</a:t>
            </a:r>
            <a:r>
              <a:rPr b="0" lang="en-US" sz="1400" spc="-1" strike="noStrike">
                <a:solidFill>
                  <a:srgbClr val="000000"/>
                </a:solidFill>
                <a:latin typeface="Calibri"/>
              </a:rPr>
              <a:t>)</a:t>
            </a:r>
            <a:endParaRPr b="0" lang="en-US" sz="1400" spc="-1" strike="noStrike">
              <a:latin typeface="Arial"/>
            </a:endParaRPr>
          </a:p>
        </p:txBody>
      </p:sp>
      <p:grpSp>
        <p:nvGrpSpPr>
          <p:cNvPr id="665" name="Group 94"/>
          <p:cNvGrpSpPr/>
          <p:nvPr/>
        </p:nvGrpSpPr>
        <p:grpSpPr>
          <a:xfrm>
            <a:off x="6378480" y="4370760"/>
            <a:ext cx="1734480" cy="259560"/>
            <a:chOff x="6378480" y="4370760"/>
            <a:chExt cx="1734480" cy="259560"/>
          </a:xfrm>
        </p:grpSpPr>
        <p:grpSp>
          <p:nvGrpSpPr>
            <p:cNvPr id="666" name="Group 95"/>
            <p:cNvGrpSpPr/>
            <p:nvPr/>
          </p:nvGrpSpPr>
          <p:grpSpPr>
            <a:xfrm>
              <a:off x="6378480" y="4451400"/>
              <a:ext cx="287640" cy="103680"/>
              <a:chOff x="6378480" y="4451400"/>
              <a:chExt cx="287640" cy="103680"/>
            </a:xfrm>
          </p:grpSpPr>
          <p:sp>
            <p:nvSpPr>
              <p:cNvPr id="667" name="Line 96"/>
              <p:cNvSpPr/>
              <p:nvPr/>
            </p:nvSpPr>
            <p:spPr>
              <a:xfrm>
                <a:off x="6378480" y="4503240"/>
                <a:ext cx="287640" cy="360"/>
              </a:xfrm>
              <a:prstGeom prst="line">
                <a:avLst/>
              </a:prstGeom>
              <a:ln>
                <a:solidFill>
                  <a:schemeClr val="tx1"/>
                </a:solidFill>
                <a:round/>
              </a:ln>
            </p:spPr>
            <p:style>
              <a:lnRef idx="1">
                <a:schemeClr val="accent1"/>
              </a:lnRef>
              <a:fillRef idx="0">
                <a:schemeClr val="accent1"/>
              </a:fillRef>
              <a:effectRef idx="0">
                <a:schemeClr val="accent1"/>
              </a:effectRef>
              <a:fontRef idx="minor"/>
            </p:style>
          </p:sp>
          <p:sp>
            <p:nvSpPr>
              <p:cNvPr id="668" name="CustomShape 97"/>
              <p:cNvSpPr/>
              <p:nvPr/>
            </p:nvSpPr>
            <p:spPr>
              <a:xfrm>
                <a:off x="6466320" y="4451400"/>
                <a:ext cx="102240" cy="103680"/>
              </a:xfrm>
              <a:prstGeom prst="ellipse">
                <a:avLst/>
              </a:prstGeom>
              <a:solidFill>
                <a:schemeClr val="bg1"/>
              </a:solidFill>
              <a:ln w="9360">
                <a:solidFill>
                  <a:schemeClr val="tx1"/>
                </a:solidFill>
                <a:round/>
              </a:ln>
            </p:spPr>
            <p:style>
              <a:lnRef idx="2">
                <a:schemeClr val="accent1">
                  <a:shade val="50000"/>
                </a:schemeClr>
              </a:lnRef>
              <a:fillRef idx="1">
                <a:schemeClr val="accent1"/>
              </a:fillRef>
              <a:effectRef idx="0">
                <a:schemeClr val="accent1"/>
              </a:effectRef>
              <a:fontRef idx="minor"/>
            </p:style>
          </p:sp>
        </p:grpSp>
        <p:grpSp>
          <p:nvGrpSpPr>
            <p:cNvPr id="669" name="Group 98"/>
            <p:cNvGrpSpPr/>
            <p:nvPr/>
          </p:nvGrpSpPr>
          <p:grpSpPr>
            <a:xfrm>
              <a:off x="7227000" y="4451400"/>
              <a:ext cx="287640" cy="103680"/>
              <a:chOff x="7227000" y="4451400"/>
              <a:chExt cx="287640" cy="103680"/>
            </a:xfrm>
          </p:grpSpPr>
          <p:sp>
            <p:nvSpPr>
              <p:cNvPr id="670" name="Line 99"/>
              <p:cNvSpPr/>
              <p:nvPr/>
            </p:nvSpPr>
            <p:spPr>
              <a:xfrm>
                <a:off x="7227000" y="4503240"/>
                <a:ext cx="287640" cy="360"/>
              </a:xfrm>
              <a:prstGeom prst="line">
                <a:avLst/>
              </a:prstGeom>
              <a:ln>
                <a:solidFill>
                  <a:schemeClr val="tx1"/>
                </a:solidFill>
                <a:round/>
              </a:ln>
            </p:spPr>
            <p:style>
              <a:lnRef idx="1">
                <a:schemeClr val="accent1"/>
              </a:lnRef>
              <a:fillRef idx="0">
                <a:schemeClr val="accent1"/>
              </a:fillRef>
              <a:effectRef idx="0">
                <a:schemeClr val="accent1"/>
              </a:effectRef>
              <a:fontRef idx="minor"/>
            </p:style>
          </p:sp>
          <p:sp>
            <p:nvSpPr>
              <p:cNvPr id="671" name="CustomShape 100"/>
              <p:cNvSpPr/>
              <p:nvPr/>
            </p:nvSpPr>
            <p:spPr>
              <a:xfrm>
                <a:off x="7314840" y="4451400"/>
                <a:ext cx="102240" cy="103680"/>
              </a:xfrm>
              <a:prstGeom prst="ellipse">
                <a:avLst/>
              </a:prstGeom>
              <a:solidFill>
                <a:schemeClr val="tx1"/>
              </a:solidFill>
              <a:ln w="9360">
                <a:solidFill>
                  <a:schemeClr val="tx1"/>
                </a:solidFill>
                <a:round/>
              </a:ln>
            </p:spPr>
            <p:style>
              <a:lnRef idx="2">
                <a:schemeClr val="accent1">
                  <a:shade val="50000"/>
                </a:schemeClr>
              </a:lnRef>
              <a:fillRef idx="1">
                <a:schemeClr val="accent1"/>
              </a:fillRef>
              <a:effectRef idx="0">
                <a:schemeClr val="accent1"/>
              </a:effectRef>
              <a:fontRef idx="minor"/>
            </p:style>
          </p:sp>
        </p:grpSp>
        <p:sp>
          <p:nvSpPr>
            <p:cNvPr id="672" name="CustomShape 101"/>
            <p:cNvSpPr/>
            <p:nvPr/>
          </p:nvSpPr>
          <p:spPr>
            <a:xfrm>
              <a:off x="6537960" y="4372560"/>
              <a:ext cx="707040" cy="25776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100" spc="-1" strike="noStrike">
                  <a:solidFill>
                    <a:srgbClr val="000000"/>
                  </a:solidFill>
                  <a:latin typeface="Calibri"/>
                </a:rPr>
                <a:t>MODIS</a:t>
              </a:r>
              <a:endParaRPr b="0" lang="en-US" sz="1100" spc="-1" strike="noStrike">
                <a:latin typeface="Arial"/>
              </a:endParaRPr>
            </a:p>
          </p:txBody>
        </p:sp>
        <p:sp>
          <p:nvSpPr>
            <p:cNvPr id="673" name="CustomShape 102"/>
            <p:cNvSpPr/>
            <p:nvPr/>
          </p:nvSpPr>
          <p:spPr>
            <a:xfrm>
              <a:off x="7358760" y="4370760"/>
              <a:ext cx="754200" cy="25776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100" spc="-1" strike="noStrike">
                  <a:solidFill>
                    <a:srgbClr val="000000"/>
                  </a:solidFill>
                  <a:latin typeface="Calibri"/>
                </a:rPr>
                <a:t>CALIOP</a:t>
              </a:r>
              <a:endParaRPr b="0" lang="en-US" sz="1100" spc="-1" strike="noStrike">
                <a:latin typeface="Arial"/>
              </a:endParaRPr>
            </a:p>
          </p:txBody>
        </p:sp>
      </p:grpSp>
      <p:sp>
        <p:nvSpPr>
          <p:cNvPr id="674" name="CustomShape 103"/>
          <p:cNvSpPr/>
          <p:nvPr/>
        </p:nvSpPr>
        <p:spPr>
          <a:xfrm>
            <a:off x="-258120" y="6428520"/>
            <a:ext cx="505188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595959"/>
                </a:solidFill>
                <a:latin typeface="Calibri"/>
              </a:rPr>
              <a:t>Behrenfeld et al. 2016 Nature Geoscience 19, 118-122</a:t>
            </a:r>
            <a:endParaRPr b="0" lang="en-US" sz="1400" spc="-1" strike="noStrike">
              <a:latin typeface="Arial"/>
            </a:endParaRPr>
          </a:p>
        </p:txBody>
      </p:sp>
    </p:spTree>
  </p:cSld>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5" name="CustomShape 1"/>
          <p:cNvSpPr/>
          <p:nvPr/>
        </p:nvSpPr>
        <p:spPr>
          <a:xfrm>
            <a:off x="3223080" y="1032480"/>
            <a:ext cx="2383200" cy="3646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latin typeface="Calibri"/>
              </a:rPr>
              <a:t>North Polar Zone</a:t>
            </a:r>
            <a:endParaRPr b="0" lang="en-US" sz="1800" spc="-1" strike="noStrike">
              <a:latin typeface="Arial"/>
            </a:endParaRPr>
          </a:p>
        </p:txBody>
      </p:sp>
      <p:sp>
        <p:nvSpPr>
          <p:cNvPr id="676" name="CustomShape 2"/>
          <p:cNvSpPr/>
          <p:nvPr/>
        </p:nvSpPr>
        <p:spPr>
          <a:xfrm rot="16200000">
            <a:off x="1617120" y="2075040"/>
            <a:ext cx="2033280" cy="638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    </a:t>
            </a:r>
            <a:r>
              <a:rPr b="0" lang="en-US" sz="1800" spc="-1" strike="noStrike">
                <a:solidFill>
                  <a:srgbClr val="000000"/>
                </a:solidFill>
                <a:latin typeface="Calibri"/>
              </a:rPr>
              <a:t>biomass rate </a:t>
            </a:r>
            <a:endParaRPr b="0" lang="en-US" sz="1800" spc="-1" strike="noStrike">
              <a:latin typeface="Arial"/>
            </a:endParaRPr>
          </a:p>
          <a:p>
            <a:pPr>
              <a:lnSpc>
                <a:spcPct val="100000"/>
              </a:lnSpc>
              <a:spcAft>
                <a:spcPts val="601"/>
              </a:spcAft>
            </a:pPr>
            <a:r>
              <a:rPr b="0" lang="en-US" sz="1800" spc="-1" strike="noStrike">
                <a:solidFill>
                  <a:srgbClr val="000000"/>
                </a:solidFill>
                <a:latin typeface="Calibri"/>
              </a:rPr>
              <a:t>of change  (d</a:t>
            </a:r>
            <a:r>
              <a:rPr b="0" lang="en-US" sz="1800" spc="-1" strike="noStrike" baseline="30000">
                <a:solidFill>
                  <a:srgbClr val="000000"/>
                </a:solidFill>
                <a:latin typeface="Calibri"/>
              </a:rPr>
              <a:t>-1</a:t>
            </a:r>
            <a:r>
              <a:rPr b="0" lang="en-US" sz="1800" spc="-1" strike="noStrike">
                <a:solidFill>
                  <a:srgbClr val="000000"/>
                </a:solidFill>
                <a:latin typeface="Calibri"/>
              </a:rPr>
              <a:t>)</a:t>
            </a:r>
            <a:endParaRPr b="0" lang="en-US" sz="1800" spc="-1" strike="noStrike">
              <a:latin typeface="Arial"/>
            </a:endParaRPr>
          </a:p>
        </p:txBody>
      </p:sp>
      <p:grpSp>
        <p:nvGrpSpPr>
          <p:cNvPr id="677" name="Group 3"/>
          <p:cNvGrpSpPr/>
          <p:nvPr/>
        </p:nvGrpSpPr>
        <p:grpSpPr>
          <a:xfrm>
            <a:off x="2416680" y="3025080"/>
            <a:ext cx="165960" cy="457920"/>
            <a:chOff x="2416680" y="3025080"/>
            <a:chExt cx="165960" cy="457920"/>
          </a:xfrm>
        </p:grpSpPr>
        <p:sp>
          <p:nvSpPr>
            <p:cNvPr id="678" name="Line 4"/>
            <p:cNvSpPr/>
            <p:nvPr/>
          </p:nvSpPr>
          <p:spPr>
            <a:xfrm>
              <a:off x="2506680" y="3025080"/>
              <a:ext cx="360" cy="457920"/>
            </a:xfrm>
            <a:prstGeom prst="line">
              <a:avLst/>
            </a:prstGeom>
            <a:ln w="19080">
              <a:solidFill>
                <a:schemeClr val="tx1"/>
              </a:solidFill>
              <a:round/>
            </a:ln>
          </p:spPr>
          <p:style>
            <a:lnRef idx="1">
              <a:schemeClr val="accent1"/>
            </a:lnRef>
            <a:fillRef idx="0">
              <a:schemeClr val="accent1"/>
            </a:fillRef>
            <a:effectRef idx="0">
              <a:schemeClr val="accent1"/>
            </a:effectRef>
            <a:fontRef idx="minor"/>
          </p:style>
        </p:sp>
        <p:sp>
          <p:nvSpPr>
            <p:cNvPr id="679" name="CustomShape 5"/>
            <p:cNvSpPr/>
            <p:nvPr/>
          </p:nvSpPr>
          <p:spPr>
            <a:xfrm>
              <a:off x="2416680" y="3166200"/>
              <a:ext cx="165960" cy="163800"/>
            </a:xfrm>
            <a:prstGeom prst="ellipse">
              <a:avLst/>
            </a:prstGeom>
            <a:solidFill>
              <a:schemeClr val="bg1"/>
            </a:solidFill>
            <a:ln w="12600">
              <a:solidFill>
                <a:schemeClr val="tx1"/>
              </a:solidFill>
              <a:round/>
            </a:ln>
          </p:spPr>
          <p:style>
            <a:lnRef idx="2">
              <a:schemeClr val="accent1">
                <a:shade val="50000"/>
              </a:schemeClr>
            </a:lnRef>
            <a:fillRef idx="1">
              <a:schemeClr val="accent1"/>
            </a:fillRef>
            <a:effectRef idx="0">
              <a:schemeClr val="accent1"/>
            </a:effectRef>
            <a:fontRef idx="minor"/>
          </p:style>
        </p:sp>
      </p:grpSp>
      <p:sp>
        <p:nvSpPr>
          <p:cNvPr id="680" name="CustomShape 6"/>
          <p:cNvSpPr/>
          <p:nvPr/>
        </p:nvSpPr>
        <p:spPr>
          <a:xfrm>
            <a:off x="3390480" y="3576600"/>
            <a:ext cx="49356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Jan</a:t>
            </a:r>
            <a:endParaRPr b="0" lang="en-US" sz="1600" spc="-1" strike="noStrike">
              <a:latin typeface="Arial"/>
            </a:endParaRPr>
          </a:p>
        </p:txBody>
      </p:sp>
      <p:sp>
        <p:nvSpPr>
          <p:cNvPr id="681" name="CustomShape 7"/>
          <p:cNvSpPr/>
          <p:nvPr/>
        </p:nvSpPr>
        <p:spPr>
          <a:xfrm>
            <a:off x="4324320" y="3578400"/>
            <a:ext cx="54540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July</a:t>
            </a:r>
            <a:endParaRPr b="0" lang="en-US" sz="1600" spc="-1" strike="noStrike">
              <a:latin typeface="Arial"/>
            </a:endParaRPr>
          </a:p>
        </p:txBody>
      </p:sp>
      <p:sp>
        <p:nvSpPr>
          <p:cNvPr id="682" name="CustomShape 8"/>
          <p:cNvSpPr/>
          <p:nvPr/>
        </p:nvSpPr>
        <p:spPr>
          <a:xfrm>
            <a:off x="5307120" y="3578400"/>
            <a:ext cx="49356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Jan</a:t>
            </a:r>
            <a:endParaRPr b="0" lang="en-US" sz="1600" spc="-1" strike="noStrike">
              <a:latin typeface="Arial"/>
            </a:endParaRPr>
          </a:p>
        </p:txBody>
      </p:sp>
      <p:sp>
        <p:nvSpPr>
          <p:cNvPr id="683" name="CustomShape 9"/>
          <p:cNvSpPr/>
          <p:nvPr/>
        </p:nvSpPr>
        <p:spPr>
          <a:xfrm>
            <a:off x="4152600" y="3797640"/>
            <a:ext cx="89748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Month</a:t>
            </a:r>
            <a:endParaRPr b="0" lang="en-US" sz="1800" spc="-1" strike="noStrike">
              <a:latin typeface="Arial"/>
            </a:endParaRPr>
          </a:p>
        </p:txBody>
      </p:sp>
      <p:sp>
        <p:nvSpPr>
          <p:cNvPr id="684" name="CustomShape 10"/>
          <p:cNvSpPr/>
          <p:nvPr/>
        </p:nvSpPr>
        <p:spPr>
          <a:xfrm>
            <a:off x="3665160" y="1605600"/>
            <a:ext cx="1855800" cy="1622520"/>
          </a:xfrm>
          <a:custGeom>
            <a:avLst/>
            <a:gdLst/>
            <a:ahLst/>
            <a:rect l="l" t="t" r="r" b="b"/>
            <a:pathLst>
              <a:path w="1519542" h="1888331">
                <a:moveTo>
                  <a:pt x="3968" y="1003300"/>
                </a:moveTo>
                <a:lnTo>
                  <a:pt x="123826" y="1038225"/>
                </a:lnTo>
                <a:lnTo>
                  <a:pt x="250826" y="989806"/>
                </a:lnTo>
                <a:lnTo>
                  <a:pt x="383381" y="746919"/>
                </a:lnTo>
                <a:lnTo>
                  <a:pt x="504031" y="245269"/>
                </a:lnTo>
                <a:lnTo>
                  <a:pt x="627856" y="0"/>
                </a:lnTo>
                <a:lnTo>
                  <a:pt x="754857" y="449263"/>
                </a:lnTo>
                <a:lnTo>
                  <a:pt x="889794" y="1271587"/>
                </a:lnTo>
                <a:lnTo>
                  <a:pt x="1012032" y="1615281"/>
                </a:lnTo>
                <a:lnTo>
                  <a:pt x="1138237" y="1509713"/>
                </a:lnTo>
                <a:lnTo>
                  <a:pt x="1266031" y="1274763"/>
                </a:lnTo>
                <a:lnTo>
                  <a:pt x="1399381" y="1172370"/>
                </a:lnTo>
                <a:lnTo>
                  <a:pt x="1519237" y="1006476"/>
                </a:lnTo>
                <a:cubicBezTo>
                  <a:pt x="1520295" y="1146176"/>
                  <a:pt x="1518180" y="1310481"/>
                  <a:pt x="1519238" y="1450181"/>
                </a:cubicBezTo>
                <a:lnTo>
                  <a:pt x="1392238" y="1330325"/>
                </a:lnTo>
                <a:lnTo>
                  <a:pt x="1262856" y="1436687"/>
                </a:lnTo>
                <a:lnTo>
                  <a:pt x="1139031" y="1714500"/>
                </a:lnTo>
                <a:lnTo>
                  <a:pt x="1019175" y="1888331"/>
                </a:lnTo>
                <a:lnTo>
                  <a:pt x="884238" y="1539875"/>
                </a:lnTo>
                <a:lnTo>
                  <a:pt x="759618" y="919957"/>
                </a:lnTo>
                <a:lnTo>
                  <a:pt x="635000" y="375444"/>
                </a:lnTo>
                <a:lnTo>
                  <a:pt x="504031" y="554831"/>
                </a:lnTo>
                <a:lnTo>
                  <a:pt x="378619" y="1070769"/>
                </a:lnTo>
                <a:lnTo>
                  <a:pt x="251619" y="1283494"/>
                </a:lnTo>
                <a:lnTo>
                  <a:pt x="124618" y="1304131"/>
                </a:lnTo>
                <a:cubicBezTo>
                  <a:pt x="82285" y="1352814"/>
                  <a:pt x="42333" y="1401498"/>
                  <a:pt x="0" y="1450181"/>
                </a:cubicBezTo>
                <a:cubicBezTo>
                  <a:pt x="1058" y="1310481"/>
                  <a:pt x="6085" y="1146175"/>
                  <a:pt x="3968" y="100330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sp>
      <p:sp>
        <p:nvSpPr>
          <p:cNvPr id="685" name="Line 11"/>
          <p:cNvSpPr/>
          <p:nvPr/>
        </p:nvSpPr>
        <p:spPr>
          <a:xfrm>
            <a:off x="3650400" y="2538720"/>
            <a:ext cx="1787400" cy="360"/>
          </a:xfrm>
          <a:prstGeom prst="line">
            <a:avLst/>
          </a:prstGeom>
          <a:ln>
            <a:solidFill>
              <a:schemeClr val="tx1"/>
            </a:solidFill>
            <a:custDash>
              <a:ds d="1000000" sp="400000"/>
            </a:custDash>
            <a:round/>
          </a:ln>
        </p:spPr>
        <p:style>
          <a:lnRef idx="1">
            <a:schemeClr val="accent1"/>
          </a:lnRef>
          <a:fillRef idx="0">
            <a:schemeClr val="accent1"/>
          </a:fillRef>
          <a:effectRef idx="0">
            <a:schemeClr val="accent1"/>
          </a:effectRef>
          <a:fontRef idx="minor"/>
        </p:style>
      </p:sp>
      <p:sp>
        <p:nvSpPr>
          <p:cNvPr id="686" name="CustomShape 12"/>
          <p:cNvSpPr/>
          <p:nvPr/>
        </p:nvSpPr>
        <p:spPr>
          <a:xfrm>
            <a:off x="3364200" y="2384280"/>
            <a:ext cx="31068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a:t>
            </a:r>
            <a:endParaRPr b="0" lang="en-US" sz="1600" spc="-1" strike="noStrike">
              <a:latin typeface="Arial"/>
            </a:endParaRPr>
          </a:p>
        </p:txBody>
      </p:sp>
      <p:sp>
        <p:nvSpPr>
          <p:cNvPr id="687" name="CustomShape 13"/>
          <p:cNvSpPr/>
          <p:nvPr/>
        </p:nvSpPr>
        <p:spPr>
          <a:xfrm>
            <a:off x="3113280" y="1667880"/>
            <a:ext cx="63360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0.01</a:t>
            </a:r>
            <a:endParaRPr b="0" lang="en-US" sz="1600" spc="-1" strike="noStrike">
              <a:latin typeface="Arial"/>
            </a:endParaRPr>
          </a:p>
        </p:txBody>
      </p:sp>
      <p:sp>
        <p:nvSpPr>
          <p:cNvPr id="688" name="CustomShape 14"/>
          <p:cNvSpPr/>
          <p:nvPr/>
        </p:nvSpPr>
        <p:spPr>
          <a:xfrm>
            <a:off x="3055320" y="3101760"/>
            <a:ext cx="70704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-0.01</a:t>
            </a:r>
            <a:endParaRPr b="0" lang="en-US" sz="1600" spc="-1" strike="noStrike">
              <a:latin typeface="Arial"/>
            </a:endParaRPr>
          </a:p>
        </p:txBody>
      </p:sp>
      <p:graphicFrame>
        <p:nvGraphicFramePr>
          <p:cNvPr id="689" name="Chart 44"/>
          <p:cNvGraphicFramePr/>
          <p:nvPr/>
        </p:nvGraphicFramePr>
        <p:xfrm>
          <a:off x="3491280" y="1362960"/>
          <a:ext cx="2200320" cy="2357280"/>
        </p:xfrm>
        <a:graphic>
          <a:graphicData uri="http://schemas.openxmlformats.org/drawingml/2006/chart">
            <c:chart xmlns:c="http://schemas.openxmlformats.org/drawingml/2006/chart" xmlns:r="http://schemas.openxmlformats.org/officeDocument/2006/relationships" r:id="rId1"/>
          </a:graphicData>
        </a:graphic>
      </p:graphicFrame>
      <p:sp>
        <p:nvSpPr>
          <p:cNvPr id="690" name="CustomShape 15"/>
          <p:cNvSpPr/>
          <p:nvPr/>
        </p:nvSpPr>
        <p:spPr>
          <a:xfrm>
            <a:off x="-258120" y="6428520"/>
            <a:ext cx="505188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595959"/>
                </a:solidFill>
                <a:latin typeface="Calibri"/>
              </a:rPr>
              <a:t>Behrenfeld et al. 2016 Nature Geoscience 19, 118-122</a:t>
            </a:r>
            <a:endParaRPr b="0" lang="en-US" sz="1400" spc="-1" strike="noStrike">
              <a:latin typeface="Arial"/>
            </a:endParaRPr>
          </a:p>
        </p:txBody>
      </p:sp>
      <p:sp>
        <p:nvSpPr>
          <p:cNvPr id="691" name="CustomShape 16"/>
          <p:cNvSpPr/>
          <p:nvPr/>
        </p:nvSpPr>
        <p:spPr>
          <a:xfrm>
            <a:off x="2324160" y="76320"/>
            <a:ext cx="449568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Polar Biomass Dynamics</a:t>
            </a:r>
            <a:endParaRPr b="0" lang="en-US" sz="3200" spc="-1" strike="noStrike">
              <a:latin typeface="Arial"/>
            </a:endParaRPr>
          </a:p>
        </p:txBody>
      </p:sp>
    </p:spTree>
  </p:cSld>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2" name="CustomShape 1"/>
          <p:cNvSpPr/>
          <p:nvPr/>
        </p:nvSpPr>
        <p:spPr>
          <a:xfrm rot="16200000">
            <a:off x="2111760" y="4896000"/>
            <a:ext cx="1173600" cy="638640"/>
          </a:xfrm>
          <a:prstGeom prst="rect">
            <a:avLst/>
          </a:prstGeom>
          <a:noFill/>
          <a:ln>
            <a:noFill/>
          </a:ln>
        </p:spPr>
        <p:style>
          <a:lnRef idx="0"/>
          <a:fillRef idx="0"/>
          <a:effectRef idx="0"/>
          <a:fontRef idx="minor"/>
        </p:style>
        <p:txBody>
          <a:bodyPr wrap="none" lIns="90000" rIns="90000" tIns="45000" bIns="45000"/>
          <a:p>
            <a:pPr algn="r">
              <a:lnSpc>
                <a:spcPct val="100000"/>
              </a:lnSpc>
            </a:pPr>
            <a:r>
              <a:rPr b="0" lang="en-US" sz="1800" spc="-1" strike="noStrike">
                <a:solidFill>
                  <a:srgbClr val="000000"/>
                </a:solidFill>
                <a:latin typeface="Calibri"/>
              </a:rPr>
              <a:t>division</a:t>
            </a:r>
            <a:endParaRPr b="0" lang="en-US" sz="1800" spc="-1" strike="noStrike">
              <a:latin typeface="Arial"/>
            </a:endParaRPr>
          </a:p>
          <a:p>
            <a:pPr algn="r">
              <a:lnSpc>
                <a:spcPct val="100000"/>
              </a:lnSpc>
            </a:pPr>
            <a:r>
              <a:rPr b="0" lang="en-US" sz="1800" spc="-1" strike="noStrike">
                <a:solidFill>
                  <a:srgbClr val="000000"/>
                </a:solidFill>
                <a:latin typeface="Calibri"/>
              </a:rPr>
              <a:t>rate (d</a:t>
            </a:r>
            <a:r>
              <a:rPr b="0" lang="en-US" sz="1800" spc="-1" strike="noStrike" baseline="30000">
                <a:solidFill>
                  <a:srgbClr val="000000"/>
                </a:solidFill>
                <a:latin typeface="Calibri"/>
              </a:rPr>
              <a:t>-1</a:t>
            </a:r>
            <a:r>
              <a:rPr b="0" lang="en-US" sz="1800" spc="-1" strike="noStrike">
                <a:solidFill>
                  <a:srgbClr val="000000"/>
                </a:solidFill>
                <a:latin typeface="Calibri"/>
              </a:rPr>
              <a:t>)</a:t>
            </a:r>
            <a:endParaRPr b="0" lang="en-US" sz="1800" spc="-1" strike="noStrike">
              <a:latin typeface="Arial"/>
            </a:endParaRPr>
          </a:p>
        </p:txBody>
      </p:sp>
      <p:sp>
        <p:nvSpPr>
          <p:cNvPr id="693" name="CustomShape 2"/>
          <p:cNvSpPr/>
          <p:nvPr/>
        </p:nvSpPr>
        <p:spPr>
          <a:xfrm>
            <a:off x="3229920" y="1032480"/>
            <a:ext cx="2383200" cy="3646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latin typeface="Calibri"/>
              </a:rPr>
              <a:t>North Polar Zone</a:t>
            </a:r>
            <a:endParaRPr b="0" lang="en-US" sz="1800" spc="-1" strike="noStrike">
              <a:latin typeface="Arial"/>
            </a:endParaRPr>
          </a:p>
        </p:txBody>
      </p:sp>
      <p:sp>
        <p:nvSpPr>
          <p:cNvPr id="694" name="CustomShape 3"/>
          <p:cNvSpPr/>
          <p:nvPr/>
        </p:nvSpPr>
        <p:spPr>
          <a:xfrm rot="16200000">
            <a:off x="1623960" y="2075040"/>
            <a:ext cx="2033280" cy="638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    </a:t>
            </a:r>
            <a:r>
              <a:rPr b="0" lang="en-US" sz="1800" spc="-1" strike="noStrike">
                <a:solidFill>
                  <a:srgbClr val="000000"/>
                </a:solidFill>
                <a:latin typeface="Calibri"/>
              </a:rPr>
              <a:t>biomass rate </a:t>
            </a:r>
            <a:endParaRPr b="0" lang="en-US" sz="1800" spc="-1" strike="noStrike">
              <a:latin typeface="Arial"/>
            </a:endParaRPr>
          </a:p>
          <a:p>
            <a:pPr>
              <a:lnSpc>
                <a:spcPct val="100000"/>
              </a:lnSpc>
              <a:spcAft>
                <a:spcPts val="601"/>
              </a:spcAft>
            </a:pPr>
            <a:r>
              <a:rPr b="0" lang="en-US" sz="1800" spc="-1" strike="noStrike">
                <a:solidFill>
                  <a:srgbClr val="000000"/>
                </a:solidFill>
                <a:latin typeface="Calibri"/>
              </a:rPr>
              <a:t>of change  (d</a:t>
            </a:r>
            <a:r>
              <a:rPr b="0" lang="en-US" sz="1800" spc="-1" strike="noStrike" baseline="30000">
                <a:solidFill>
                  <a:srgbClr val="000000"/>
                </a:solidFill>
                <a:latin typeface="Calibri"/>
              </a:rPr>
              <a:t>-1</a:t>
            </a:r>
            <a:r>
              <a:rPr b="0" lang="en-US" sz="1800" spc="-1" strike="noStrike">
                <a:solidFill>
                  <a:srgbClr val="000000"/>
                </a:solidFill>
                <a:latin typeface="Calibri"/>
              </a:rPr>
              <a:t>)</a:t>
            </a:r>
            <a:endParaRPr b="0" lang="en-US" sz="1800" spc="-1" strike="noStrike">
              <a:latin typeface="Arial"/>
            </a:endParaRPr>
          </a:p>
        </p:txBody>
      </p:sp>
      <p:grpSp>
        <p:nvGrpSpPr>
          <p:cNvPr id="695" name="Group 4"/>
          <p:cNvGrpSpPr/>
          <p:nvPr/>
        </p:nvGrpSpPr>
        <p:grpSpPr>
          <a:xfrm>
            <a:off x="2423160" y="3025080"/>
            <a:ext cx="165960" cy="457920"/>
            <a:chOff x="2423160" y="3025080"/>
            <a:chExt cx="165960" cy="457920"/>
          </a:xfrm>
        </p:grpSpPr>
        <p:sp>
          <p:nvSpPr>
            <p:cNvPr id="696" name="Line 5"/>
            <p:cNvSpPr/>
            <p:nvPr/>
          </p:nvSpPr>
          <p:spPr>
            <a:xfrm>
              <a:off x="2513160" y="3025080"/>
              <a:ext cx="360" cy="457920"/>
            </a:xfrm>
            <a:prstGeom prst="line">
              <a:avLst/>
            </a:prstGeom>
            <a:ln w="19080">
              <a:solidFill>
                <a:schemeClr val="tx1"/>
              </a:solidFill>
              <a:round/>
            </a:ln>
          </p:spPr>
          <p:style>
            <a:lnRef idx="1">
              <a:schemeClr val="accent1"/>
            </a:lnRef>
            <a:fillRef idx="0">
              <a:schemeClr val="accent1"/>
            </a:fillRef>
            <a:effectRef idx="0">
              <a:schemeClr val="accent1"/>
            </a:effectRef>
            <a:fontRef idx="minor"/>
          </p:style>
        </p:sp>
        <p:sp>
          <p:nvSpPr>
            <p:cNvPr id="697" name="CustomShape 6"/>
            <p:cNvSpPr/>
            <p:nvPr/>
          </p:nvSpPr>
          <p:spPr>
            <a:xfrm>
              <a:off x="2423160" y="3166200"/>
              <a:ext cx="165960" cy="163800"/>
            </a:xfrm>
            <a:prstGeom prst="ellipse">
              <a:avLst/>
            </a:prstGeom>
            <a:solidFill>
              <a:schemeClr val="bg1"/>
            </a:solidFill>
            <a:ln w="12600">
              <a:solidFill>
                <a:schemeClr val="tx1"/>
              </a:solidFill>
              <a:round/>
            </a:ln>
          </p:spPr>
          <p:style>
            <a:lnRef idx="2">
              <a:schemeClr val="accent1">
                <a:shade val="50000"/>
              </a:schemeClr>
            </a:lnRef>
            <a:fillRef idx="1">
              <a:schemeClr val="accent1"/>
            </a:fillRef>
            <a:effectRef idx="0">
              <a:schemeClr val="accent1"/>
            </a:effectRef>
            <a:fontRef idx="minor"/>
          </p:style>
        </p:sp>
      </p:grpSp>
      <p:graphicFrame>
        <p:nvGraphicFramePr>
          <p:cNvPr id="698" name="Chart 3"/>
          <p:cNvGraphicFramePr/>
          <p:nvPr/>
        </p:nvGraphicFramePr>
        <p:xfrm>
          <a:off x="3453840" y="4298760"/>
          <a:ext cx="2281320" cy="1639080"/>
        </p:xfrm>
        <a:graphic>
          <a:graphicData uri="http://schemas.openxmlformats.org/drawingml/2006/chart">
            <c:chart xmlns:c="http://schemas.openxmlformats.org/drawingml/2006/chart" xmlns:r="http://schemas.openxmlformats.org/officeDocument/2006/relationships" r:id="rId1"/>
          </a:graphicData>
        </a:graphic>
      </p:graphicFrame>
      <p:sp>
        <p:nvSpPr>
          <p:cNvPr id="699" name="CustomShape 7"/>
          <p:cNvSpPr/>
          <p:nvPr/>
        </p:nvSpPr>
        <p:spPr>
          <a:xfrm>
            <a:off x="3334680" y="5624640"/>
            <a:ext cx="3092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a:t>
            </a:r>
            <a:endParaRPr b="0" lang="en-US" sz="1600" spc="-1" strike="noStrike">
              <a:latin typeface="Arial"/>
            </a:endParaRPr>
          </a:p>
        </p:txBody>
      </p:sp>
      <p:sp>
        <p:nvSpPr>
          <p:cNvPr id="700" name="CustomShape 8"/>
          <p:cNvSpPr/>
          <p:nvPr/>
        </p:nvSpPr>
        <p:spPr>
          <a:xfrm>
            <a:off x="3170160" y="5069160"/>
            <a:ext cx="50256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0.5</a:t>
            </a:r>
            <a:endParaRPr b="0" lang="en-US" sz="1600" spc="-1" strike="noStrike">
              <a:latin typeface="Arial"/>
            </a:endParaRPr>
          </a:p>
        </p:txBody>
      </p:sp>
      <p:sp>
        <p:nvSpPr>
          <p:cNvPr id="701" name="CustomShape 9"/>
          <p:cNvSpPr/>
          <p:nvPr/>
        </p:nvSpPr>
        <p:spPr>
          <a:xfrm>
            <a:off x="3343320" y="4501080"/>
            <a:ext cx="3092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1</a:t>
            </a:r>
            <a:endParaRPr b="0" lang="en-US" sz="1600" spc="-1" strike="noStrike">
              <a:latin typeface="Arial"/>
            </a:endParaRPr>
          </a:p>
        </p:txBody>
      </p:sp>
      <p:sp>
        <p:nvSpPr>
          <p:cNvPr id="702" name="CustomShape 10"/>
          <p:cNvSpPr/>
          <p:nvPr/>
        </p:nvSpPr>
        <p:spPr>
          <a:xfrm>
            <a:off x="3378240" y="5801760"/>
            <a:ext cx="49356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Jan</a:t>
            </a:r>
            <a:endParaRPr b="0" lang="en-US" sz="1600" spc="-1" strike="noStrike">
              <a:latin typeface="Arial"/>
            </a:endParaRPr>
          </a:p>
        </p:txBody>
      </p:sp>
      <p:sp>
        <p:nvSpPr>
          <p:cNvPr id="703" name="CustomShape 11"/>
          <p:cNvSpPr/>
          <p:nvPr/>
        </p:nvSpPr>
        <p:spPr>
          <a:xfrm>
            <a:off x="4312080" y="5803560"/>
            <a:ext cx="54540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July</a:t>
            </a:r>
            <a:endParaRPr b="0" lang="en-US" sz="1600" spc="-1" strike="noStrike">
              <a:latin typeface="Arial"/>
            </a:endParaRPr>
          </a:p>
        </p:txBody>
      </p:sp>
      <p:sp>
        <p:nvSpPr>
          <p:cNvPr id="704" name="CustomShape 12"/>
          <p:cNvSpPr/>
          <p:nvPr/>
        </p:nvSpPr>
        <p:spPr>
          <a:xfrm>
            <a:off x="5294520" y="5803560"/>
            <a:ext cx="49356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Jan</a:t>
            </a:r>
            <a:endParaRPr b="0" lang="en-US" sz="1600" spc="-1" strike="noStrike">
              <a:latin typeface="Arial"/>
            </a:endParaRPr>
          </a:p>
        </p:txBody>
      </p:sp>
      <p:sp>
        <p:nvSpPr>
          <p:cNvPr id="705" name="CustomShape 13"/>
          <p:cNvSpPr/>
          <p:nvPr/>
        </p:nvSpPr>
        <p:spPr>
          <a:xfrm>
            <a:off x="4140360" y="6022800"/>
            <a:ext cx="89748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Month</a:t>
            </a:r>
            <a:endParaRPr b="0" lang="en-US" sz="1800" spc="-1" strike="noStrike">
              <a:latin typeface="Arial"/>
            </a:endParaRPr>
          </a:p>
        </p:txBody>
      </p:sp>
      <p:sp>
        <p:nvSpPr>
          <p:cNvPr id="706" name="CustomShape 14"/>
          <p:cNvSpPr/>
          <p:nvPr/>
        </p:nvSpPr>
        <p:spPr>
          <a:xfrm>
            <a:off x="3672000" y="1605600"/>
            <a:ext cx="1855800" cy="1622520"/>
          </a:xfrm>
          <a:custGeom>
            <a:avLst/>
            <a:gdLst/>
            <a:ahLst/>
            <a:rect l="l" t="t" r="r" b="b"/>
            <a:pathLst>
              <a:path w="1519542" h="1888331">
                <a:moveTo>
                  <a:pt x="3968" y="1003300"/>
                </a:moveTo>
                <a:lnTo>
                  <a:pt x="123826" y="1038225"/>
                </a:lnTo>
                <a:lnTo>
                  <a:pt x="250826" y="989806"/>
                </a:lnTo>
                <a:lnTo>
                  <a:pt x="383381" y="746919"/>
                </a:lnTo>
                <a:lnTo>
                  <a:pt x="504031" y="245269"/>
                </a:lnTo>
                <a:lnTo>
                  <a:pt x="627856" y="0"/>
                </a:lnTo>
                <a:lnTo>
                  <a:pt x="754857" y="449263"/>
                </a:lnTo>
                <a:lnTo>
                  <a:pt x="889794" y="1271587"/>
                </a:lnTo>
                <a:lnTo>
                  <a:pt x="1012032" y="1615281"/>
                </a:lnTo>
                <a:lnTo>
                  <a:pt x="1138237" y="1509713"/>
                </a:lnTo>
                <a:lnTo>
                  <a:pt x="1266031" y="1274763"/>
                </a:lnTo>
                <a:lnTo>
                  <a:pt x="1399381" y="1172370"/>
                </a:lnTo>
                <a:lnTo>
                  <a:pt x="1519237" y="1006476"/>
                </a:lnTo>
                <a:cubicBezTo>
                  <a:pt x="1520295" y="1146176"/>
                  <a:pt x="1518180" y="1310481"/>
                  <a:pt x="1519238" y="1450181"/>
                </a:cubicBezTo>
                <a:lnTo>
                  <a:pt x="1392238" y="1330325"/>
                </a:lnTo>
                <a:lnTo>
                  <a:pt x="1262856" y="1436687"/>
                </a:lnTo>
                <a:lnTo>
                  <a:pt x="1139031" y="1714500"/>
                </a:lnTo>
                <a:lnTo>
                  <a:pt x="1019175" y="1888331"/>
                </a:lnTo>
                <a:lnTo>
                  <a:pt x="884238" y="1539875"/>
                </a:lnTo>
                <a:lnTo>
                  <a:pt x="759618" y="919957"/>
                </a:lnTo>
                <a:lnTo>
                  <a:pt x="635000" y="375444"/>
                </a:lnTo>
                <a:lnTo>
                  <a:pt x="504031" y="554831"/>
                </a:lnTo>
                <a:lnTo>
                  <a:pt x="378619" y="1070769"/>
                </a:lnTo>
                <a:lnTo>
                  <a:pt x="251619" y="1283494"/>
                </a:lnTo>
                <a:lnTo>
                  <a:pt x="124618" y="1304131"/>
                </a:lnTo>
                <a:cubicBezTo>
                  <a:pt x="82285" y="1352814"/>
                  <a:pt x="42333" y="1401498"/>
                  <a:pt x="0" y="1450181"/>
                </a:cubicBezTo>
                <a:cubicBezTo>
                  <a:pt x="1058" y="1310481"/>
                  <a:pt x="6085" y="1146175"/>
                  <a:pt x="3968" y="100330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sp>
      <p:sp>
        <p:nvSpPr>
          <p:cNvPr id="707" name="Line 15"/>
          <p:cNvSpPr/>
          <p:nvPr/>
        </p:nvSpPr>
        <p:spPr>
          <a:xfrm>
            <a:off x="3657240" y="2538720"/>
            <a:ext cx="1787040" cy="360"/>
          </a:xfrm>
          <a:prstGeom prst="line">
            <a:avLst/>
          </a:prstGeom>
          <a:ln>
            <a:solidFill>
              <a:schemeClr val="tx1"/>
            </a:solidFill>
            <a:custDash>
              <a:ds d="1000000" sp="400000"/>
            </a:custDash>
            <a:round/>
          </a:ln>
        </p:spPr>
        <p:style>
          <a:lnRef idx="1">
            <a:schemeClr val="accent1"/>
          </a:lnRef>
          <a:fillRef idx="0">
            <a:schemeClr val="accent1"/>
          </a:fillRef>
          <a:effectRef idx="0">
            <a:schemeClr val="accent1"/>
          </a:effectRef>
          <a:fontRef idx="minor"/>
        </p:style>
      </p:sp>
      <p:sp>
        <p:nvSpPr>
          <p:cNvPr id="708" name="CustomShape 16"/>
          <p:cNvSpPr/>
          <p:nvPr/>
        </p:nvSpPr>
        <p:spPr>
          <a:xfrm>
            <a:off x="3370680" y="2384280"/>
            <a:ext cx="31068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a:t>
            </a:r>
            <a:endParaRPr b="0" lang="en-US" sz="1600" spc="-1" strike="noStrike">
              <a:latin typeface="Arial"/>
            </a:endParaRPr>
          </a:p>
        </p:txBody>
      </p:sp>
      <p:sp>
        <p:nvSpPr>
          <p:cNvPr id="709" name="CustomShape 17"/>
          <p:cNvSpPr/>
          <p:nvPr/>
        </p:nvSpPr>
        <p:spPr>
          <a:xfrm>
            <a:off x="3120120" y="1667880"/>
            <a:ext cx="63360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0.01</a:t>
            </a:r>
            <a:endParaRPr b="0" lang="en-US" sz="1600" spc="-1" strike="noStrike">
              <a:latin typeface="Arial"/>
            </a:endParaRPr>
          </a:p>
        </p:txBody>
      </p:sp>
      <p:sp>
        <p:nvSpPr>
          <p:cNvPr id="710" name="CustomShape 18"/>
          <p:cNvSpPr/>
          <p:nvPr/>
        </p:nvSpPr>
        <p:spPr>
          <a:xfrm>
            <a:off x="3062160" y="3101760"/>
            <a:ext cx="70704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-0.01</a:t>
            </a:r>
            <a:endParaRPr b="0" lang="en-US" sz="1600" spc="-1" strike="noStrike">
              <a:latin typeface="Arial"/>
            </a:endParaRPr>
          </a:p>
        </p:txBody>
      </p:sp>
      <p:graphicFrame>
        <p:nvGraphicFramePr>
          <p:cNvPr id="711" name="Chart 44"/>
          <p:cNvGraphicFramePr/>
          <p:nvPr/>
        </p:nvGraphicFramePr>
        <p:xfrm>
          <a:off x="3498120" y="1362960"/>
          <a:ext cx="2200320" cy="2357280"/>
        </p:xfrm>
        <a:graphic>
          <a:graphicData uri="http://schemas.openxmlformats.org/drawingml/2006/chart">
            <c:chart xmlns:c="http://schemas.openxmlformats.org/drawingml/2006/chart" xmlns:r="http://schemas.openxmlformats.org/officeDocument/2006/relationships" r:id="rId2"/>
          </a:graphicData>
        </a:graphic>
      </p:graphicFrame>
      <p:sp>
        <p:nvSpPr>
          <p:cNvPr id="712" name="Line 19"/>
          <p:cNvSpPr/>
          <p:nvPr/>
        </p:nvSpPr>
        <p:spPr>
          <a:xfrm>
            <a:off x="2567160" y="5571000"/>
            <a:ext cx="360" cy="247320"/>
          </a:xfrm>
          <a:prstGeom prst="line">
            <a:avLst/>
          </a:prstGeom>
          <a:ln w="19080">
            <a:solidFill>
              <a:srgbClr val="0000ff"/>
            </a:solidFill>
            <a:round/>
          </a:ln>
        </p:spPr>
        <p:style>
          <a:lnRef idx="1">
            <a:schemeClr val="accent1"/>
          </a:lnRef>
          <a:fillRef idx="0">
            <a:schemeClr val="accent1"/>
          </a:fillRef>
          <a:effectRef idx="0">
            <a:schemeClr val="accent1"/>
          </a:effectRef>
          <a:fontRef idx="minor"/>
        </p:style>
      </p:sp>
      <p:grpSp>
        <p:nvGrpSpPr>
          <p:cNvPr id="713" name="Group 20"/>
          <p:cNvGrpSpPr/>
          <p:nvPr/>
        </p:nvGrpSpPr>
        <p:grpSpPr>
          <a:xfrm>
            <a:off x="3730680" y="2145600"/>
            <a:ext cx="1463760" cy="3517920"/>
            <a:chOff x="3730680" y="2145600"/>
            <a:chExt cx="1463760" cy="3517920"/>
          </a:xfrm>
        </p:grpSpPr>
        <p:sp>
          <p:nvSpPr>
            <p:cNvPr id="714" name="CustomShape 21"/>
            <p:cNvSpPr/>
            <p:nvPr/>
          </p:nvSpPr>
          <p:spPr>
            <a:xfrm>
              <a:off x="3779280" y="5444640"/>
              <a:ext cx="367560" cy="218880"/>
            </a:xfrm>
            <a:prstGeom prst="rect">
              <a:avLst/>
            </a:prstGeom>
            <a:noFill/>
            <a:ln>
              <a:solidFill>
                <a:srgbClr val="cc00cc"/>
              </a:solidFill>
              <a:round/>
            </a:ln>
          </p:spPr>
          <p:style>
            <a:lnRef idx="2">
              <a:schemeClr val="accent1">
                <a:shade val="50000"/>
              </a:schemeClr>
            </a:lnRef>
            <a:fillRef idx="1">
              <a:schemeClr val="accent1"/>
            </a:fillRef>
            <a:effectRef idx="0">
              <a:schemeClr val="accent1"/>
            </a:effectRef>
            <a:fontRef idx="minor"/>
          </p:style>
        </p:sp>
        <p:sp>
          <p:nvSpPr>
            <p:cNvPr id="715" name="CustomShape 22"/>
            <p:cNvSpPr/>
            <p:nvPr/>
          </p:nvSpPr>
          <p:spPr>
            <a:xfrm>
              <a:off x="4623840" y="4649040"/>
              <a:ext cx="93960" cy="239400"/>
            </a:xfrm>
            <a:prstGeom prst="rect">
              <a:avLst/>
            </a:prstGeom>
            <a:noFill/>
            <a:ln>
              <a:solidFill>
                <a:srgbClr val="00ff00"/>
              </a:solidFill>
              <a:round/>
            </a:ln>
          </p:spPr>
          <p:style>
            <a:lnRef idx="2">
              <a:schemeClr val="accent1">
                <a:shade val="50000"/>
              </a:schemeClr>
            </a:lnRef>
            <a:fillRef idx="1">
              <a:schemeClr val="accent1"/>
            </a:fillRef>
            <a:effectRef idx="0">
              <a:schemeClr val="accent1"/>
            </a:effectRef>
            <a:fontRef idx="minor"/>
          </p:style>
        </p:sp>
        <p:sp>
          <p:nvSpPr>
            <p:cNvPr id="716" name="CustomShape 23"/>
            <p:cNvSpPr/>
            <p:nvPr/>
          </p:nvSpPr>
          <p:spPr>
            <a:xfrm>
              <a:off x="4209480" y="4901760"/>
              <a:ext cx="293400" cy="415440"/>
            </a:xfrm>
            <a:prstGeom prst="rect">
              <a:avLst/>
            </a:prstGeom>
            <a:no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717" name="CustomShape 24"/>
            <p:cNvSpPr/>
            <p:nvPr/>
          </p:nvSpPr>
          <p:spPr>
            <a:xfrm>
              <a:off x="4865040" y="4839840"/>
              <a:ext cx="235080" cy="475920"/>
            </a:xfrm>
            <a:prstGeom prst="rect">
              <a:avLst/>
            </a:prstGeom>
            <a:noFill/>
            <a:ln>
              <a:solidFill>
                <a:schemeClr val="accent6">
                  <a:lumMod val="75000"/>
                </a:schemeClr>
              </a:solidFill>
              <a:round/>
            </a:ln>
          </p:spPr>
          <p:style>
            <a:lnRef idx="2">
              <a:schemeClr val="accent1">
                <a:shade val="50000"/>
              </a:schemeClr>
            </a:lnRef>
            <a:fillRef idx="1">
              <a:schemeClr val="accent1"/>
            </a:fillRef>
            <a:effectRef idx="0">
              <a:schemeClr val="accent1"/>
            </a:effectRef>
            <a:fontRef idx="minor"/>
          </p:style>
        </p:sp>
        <p:sp>
          <p:nvSpPr>
            <p:cNvPr id="718" name="CustomShape 25"/>
            <p:cNvSpPr/>
            <p:nvPr/>
          </p:nvSpPr>
          <p:spPr>
            <a:xfrm flipV="1" rot="16200000">
              <a:off x="3931920" y="2573640"/>
              <a:ext cx="97920" cy="279000"/>
            </a:xfrm>
            <a:prstGeom prst="leftBracket">
              <a:avLst>
                <a:gd name="adj" fmla="val 0"/>
              </a:avLst>
            </a:prstGeom>
            <a:noFill/>
            <a:ln w="19080">
              <a:solidFill>
                <a:srgbClr val="cc00cc"/>
              </a:solidFill>
              <a:round/>
            </a:ln>
          </p:spPr>
          <p:style>
            <a:lnRef idx="1">
              <a:schemeClr val="accent1"/>
            </a:lnRef>
            <a:fillRef idx="0">
              <a:schemeClr val="accent1"/>
            </a:fillRef>
            <a:effectRef idx="0">
              <a:schemeClr val="accent1"/>
            </a:effectRef>
            <a:fontRef idx="minor"/>
          </p:style>
        </p:sp>
        <p:sp>
          <p:nvSpPr>
            <p:cNvPr id="719" name="CustomShape 26"/>
            <p:cNvSpPr/>
            <p:nvPr/>
          </p:nvSpPr>
          <p:spPr>
            <a:xfrm flipV="1" rot="16200000">
              <a:off x="4919760" y="3193560"/>
              <a:ext cx="100800" cy="232200"/>
            </a:xfrm>
            <a:prstGeom prst="leftBracket">
              <a:avLst>
                <a:gd name="adj" fmla="val 0"/>
              </a:avLst>
            </a:prstGeom>
            <a:noFill/>
            <a:ln w="19080">
              <a:solidFill>
                <a:schemeClr val="accent6">
                  <a:lumMod val="50000"/>
                </a:schemeClr>
              </a:solidFill>
              <a:round/>
            </a:ln>
          </p:spPr>
          <p:style>
            <a:lnRef idx="1">
              <a:schemeClr val="accent1"/>
            </a:lnRef>
            <a:fillRef idx="0">
              <a:schemeClr val="accent1"/>
            </a:fillRef>
            <a:effectRef idx="0">
              <a:schemeClr val="accent1"/>
            </a:effectRef>
            <a:fontRef idx="minor"/>
          </p:style>
        </p:sp>
        <p:sp>
          <p:nvSpPr>
            <p:cNvPr id="720" name="CustomShape 27"/>
            <p:cNvSpPr/>
            <p:nvPr/>
          </p:nvSpPr>
          <p:spPr>
            <a:xfrm rot="16200000">
              <a:off x="3344040" y="3868200"/>
              <a:ext cx="1045800" cy="27252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1200" spc="-1" strike="noStrike">
                  <a:solidFill>
                    <a:srgbClr val="cc00cc"/>
                  </a:solidFill>
                  <a:latin typeface="Calibri"/>
                </a:rPr>
                <a:t>initial rise</a:t>
              </a:r>
              <a:endParaRPr b="0" lang="en-US" sz="1200" spc="-1" strike="noStrike">
                <a:latin typeface="Arial"/>
              </a:endParaRPr>
            </a:p>
          </p:txBody>
        </p:sp>
        <p:sp>
          <p:nvSpPr>
            <p:cNvPr id="721" name="CustomShape 28"/>
            <p:cNvSpPr/>
            <p:nvPr/>
          </p:nvSpPr>
          <p:spPr>
            <a:xfrm flipV="1" rot="16200000">
              <a:off x="4592880" y="2577240"/>
              <a:ext cx="159120" cy="102240"/>
            </a:xfrm>
            <a:prstGeom prst="leftBracket">
              <a:avLst>
                <a:gd name="adj" fmla="val 0"/>
              </a:avLst>
            </a:prstGeom>
            <a:noFill/>
            <a:ln w="19080">
              <a:solidFill>
                <a:srgbClr val="00ff00"/>
              </a:solidFill>
              <a:round/>
            </a:ln>
          </p:spPr>
          <p:style>
            <a:lnRef idx="1">
              <a:schemeClr val="accent1"/>
            </a:lnRef>
            <a:fillRef idx="0">
              <a:schemeClr val="accent1"/>
            </a:fillRef>
            <a:effectRef idx="0">
              <a:schemeClr val="accent1"/>
            </a:effectRef>
            <a:fontRef idx="minor"/>
          </p:style>
        </p:sp>
        <p:sp>
          <p:nvSpPr>
            <p:cNvPr id="722" name="CustomShape 29"/>
            <p:cNvSpPr/>
            <p:nvPr/>
          </p:nvSpPr>
          <p:spPr>
            <a:xfrm flipV="1" rot="16200000">
              <a:off x="4316400" y="2054160"/>
              <a:ext cx="97920" cy="280800"/>
            </a:xfrm>
            <a:prstGeom prst="leftBracket">
              <a:avLst>
                <a:gd name="adj" fmla="val 0"/>
              </a:avLst>
            </a:prstGeom>
            <a:noFill/>
            <a:ln w="19080">
              <a:solidFill>
                <a:schemeClr val="tx1"/>
              </a:solidFill>
              <a:round/>
            </a:ln>
          </p:spPr>
          <p:style>
            <a:lnRef idx="1">
              <a:schemeClr val="accent1"/>
            </a:lnRef>
            <a:fillRef idx="0">
              <a:schemeClr val="accent1"/>
            </a:fillRef>
            <a:effectRef idx="0">
              <a:schemeClr val="accent1"/>
            </a:effectRef>
            <a:fontRef idx="minor"/>
          </p:style>
        </p:sp>
        <p:sp>
          <p:nvSpPr>
            <p:cNvPr id="723" name="CustomShape 30"/>
            <p:cNvSpPr/>
            <p:nvPr/>
          </p:nvSpPr>
          <p:spPr>
            <a:xfrm>
              <a:off x="4221000" y="3344400"/>
              <a:ext cx="151920" cy="1131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724" name="CustomShape 31"/>
            <p:cNvSpPr/>
            <p:nvPr/>
          </p:nvSpPr>
          <p:spPr>
            <a:xfrm rot="16200000">
              <a:off x="3171960" y="3783240"/>
              <a:ext cx="2202480" cy="27252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1200" spc="-1" strike="noStrike">
                  <a:solidFill>
                    <a:srgbClr val="000000"/>
                  </a:solidFill>
                  <a:latin typeface="Calibri"/>
                </a:rPr>
                <a:t>maximum increase rate</a:t>
              </a:r>
              <a:endParaRPr b="0" lang="en-US" sz="1200" spc="-1" strike="noStrike">
                <a:latin typeface="Arial"/>
              </a:endParaRPr>
            </a:p>
          </p:txBody>
        </p:sp>
        <p:sp>
          <p:nvSpPr>
            <p:cNvPr id="725" name="CustomShape 32"/>
            <p:cNvSpPr/>
            <p:nvPr/>
          </p:nvSpPr>
          <p:spPr>
            <a:xfrm rot="16200000">
              <a:off x="3972960" y="3877920"/>
              <a:ext cx="1190520" cy="27252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1200" spc="-1" strike="noStrike">
                  <a:solidFill>
                    <a:srgbClr val="009900"/>
                  </a:solidFill>
                  <a:latin typeface="Calibri"/>
                </a:rPr>
                <a:t>termination</a:t>
              </a:r>
              <a:endParaRPr b="0" lang="en-US" sz="1200" spc="-1" strike="noStrike">
                <a:latin typeface="Arial"/>
              </a:endParaRPr>
            </a:p>
          </p:txBody>
        </p:sp>
        <p:sp>
          <p:nvSpPr>
            <p:cNvPr id="726" name="Line 33"/>
            <p:cNvSpPr/>
            <p:nvPr/>
          </p:nvSpPr>
          <p:spPr>
            <a:xfrm>
              <a:off x="4368960" y="2253240"/>
              <a:ext cx="360" cy="2635200"/>
            </a:xfrm>
            <a:prstGeom prst="line">
              <a:avLst/>
            </a:prstGeom>
            <a:ln w="19080">
              <a:solidFill>
                <a:schemeClr val="tx1"/>
              </a:solidFill>
              <a:custDash>
                <a:ds d="800000" sp="300000"/>
              </a:custDash>
              <a:round/>
              <a:tailEnd len="lg" type="triangle" w="lg"/>
            </a:ln>
          </p:spPr>
          <p:style>
            <a:lnRef idx="1">
              <a:schemeClr val="accent1"/>
            </a:lnRef>
            <a:fillRef idx="0">
              <a:schemeClr val="accent1"/>
            </a:fillRef>
            <a:effectRef idx="0">
              <a:schemeClr val="accent1"/>
            </a:effectRef>
            <a:fontRef idx="minor"/>
          </p:style>
        </p:sp>
        <p:sp>
          <p:nvSpPr>
            <p:cNvPr id="727" name="Line 34"/>
            <p:cNvSpPr/>
            <p:nvPr/>
          </p:nvSpPr>
          <p:spPr>
            <a:xfrm>
              <a:off x="4670640" y="2724480"/>
              <a:ext cx="1440" cy="1860480"/>
            </a:xfrm>
            <a:prstGeom prst="line">
              <a:avLst/>
            </a:prstGeom>
            <a:ln w="19080">
              <a:solidFill>
                <a:srgbClr val="00ff00"/>
              </a:solidFill>
              <a:custDash>
                <a:ds d="800000" sp="300000"/>
              </a:custDash>
              <a:round/>
              <a:tailEnd len="lg" type="triangle" w="lg"/>
            </a:ln>
          </p:spPr>
          <p:style>
            <a:lnRef idx="1">
              <a:schemeClr val="accent1"/>
            </a:lnRef>
            <a:fillRef idx="0">
              <a:schemeClr val="accent1"/>
            </a:fillRef>
            <a:effectRef idx="0">
              <a:schemeClr val="accent1"/>
            </a:effectRef>
            <a:fontRef idx="minor"/>
          </p:style>
        </p:sp>
        <p:sp>
          <p:nvSpPr>
            <p:cNvPr id="728" name="Line 35"/>
            <p:cNvSpPr/>
            <p:nvPr/>
          </p:nvSpPr>
          <p:spPr>
            <a:xfrm flipV="1">
              <a:off x="3975480" y="2766960"/>
              <a:ext cx="10800" cy="2610000"/>
            </a:xfrm>
            <a:prstGeom prst="line">
              <a:avLst/>
            </a:prstGeom>
            <a:ln w="19080">
              <a:solidFill>
                <a:srgbClr val="cc00cc"/>
              </a:solidFill>
              <a:custDash>
                <a:ds d="800000" sp="300000"/>
              </a:custDash>
              <a:round/>
              <a:headEnd len="lg" type="triangle" w="lg"/>
            </a:ln>
          </p:spPr>
          <p:style>
            <a:lnRef idx="1">
              <a:schemeClr val="accent1"/>
            </a:lnRef>
            <a:fillRef idx="0">
              <a:schemeClr val="accent1"/>
            </a:fillRef>
            <a:effectRef idx="0">
              <a:schemeClr val="accent1"/>
            </a:effectRef>
            <a:fontRef idx="minor"/>
          </p:style>
        </p:sp>
        <p:sp>
          <p:nvSpPr>
            <p:cNvPr id="729" name="CustomShape 36"/>
            <p:cNvSpPr/>
            <p:nvPr/>
          </p:nvSpPr>
          <p:spPr>
            <a:xfrm>
              <a:off x="4991760" y="3403440"/>
              <a:ext cx="150840" cy="1252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730" name="CustomShape 37"/>
            <p:cNvSpPr/>
            <p:nvPr/>
          </p:nvSpPr>
          <p:spPr>
            <a:xfrm rot="16200000">
              <a:off x="4362480" y="3846600"/>
              <a:ext cx="1069920" cy="27252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1200" spc="-1" strike="noStrike">
                  <a:solidFill>
                    <a:srgbClr val="984807"/>
                  </a:solidFill>
                  <a:latin typeface="Calibri"/>
                </a:rPr>
                <a:t>maximum </a:t>
              </a:r>
              <a:endParaRPr b="0" lang="en-US" sz="1200" spc="-1" strike="noStrike">
                <a:latin typeface="Arial"/>
              </a:endParaRPr>
            </a:p>
          </p:txBody>
        </p:sp>
        <p:sp>
          <p:nvSpPr>
            <p:cNvPr id="731" name="CustomShape 38"/>
            <p:cNvSpPr/>
            <p:nvPr/>
          </p:nvSpPr>
          <p:spPr>
            <a:xfrm rot="16200000">
              <a:off x="4375080" y="3895200"/>
              <a:ext cx="1365840" cy="27252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1200" spc="-1" strike="noStrike">
                  <a:solidFill>
                    <a:srgbClr val="984807"/>
                  </a:solidFill>
                  <a:latin typeface="Calibri"/>
                </a:rPr>
                <a:t>decrease rate</a:t>
              </a:r>
              <a:endParaRPr b="0" lang="en-US" sz="1200" spc="-1" strike="noStrike">
                <a:latin typeface="Arial"/>
              </a:endParaRPr>
            </a:p>
          </p:txBody>
        </p:sp>
        <p:sp>
          <p:nvSpPr>
            <p:cNvPr id="732" name="Line 39"/>
            <p:cNvSpPr/>
            <p:nvPr/>
          </p:nvSpPr>
          <p:spPr>
            <a:xfrm flipV="1">
              <a:off x="4982760" y="3355200"/>
              <a:ext cx="360" cy="1453320"/>
            </a:xfrm>
            <a:prstGeom prst="line">
              <a:avLst/>
            </a:prstGeom>
            <a:ln w="19080">
              <a:solidFill>
                <a:schemeClr val="accent6">
                  <a:lumMod val="50000"/>
                </a:schemeClr>
              </a:solidFill>
              <a:custDash>
                <a:ds d="800000" sp="300000"/>
              </a:custDash>
              <a:round/>
              <a:headEnd len="lg" type="triangle" w="lg"/>
            </a:ln>
          </p:spPr>
          <p:style>
            <a:lnRef idx="1">
              <a:schemeClr val="accent1"/>
            </a:lnRef>
            <a:fillRef idx="0">
              <a:schemeClr val="accent1"/>
            </a:fillRef>
            <a:effectRef idx="0">
              <a:schemeClr val="accent1"/>
            </a:effectRef>
            <a:fontRef idx="minor"/>
          </p:style>
        </p:sp>
      </p:grpSp>
      <p:sp>
        <p:nvSpPr>
          <p:cNvPr id="733" name="CustomShape 40"/>
          <p:cNvSpPr/>
          <p:nvPr/>
        </p:nvSpPr>
        <p:spPr>
          <a:xfrm>
            <a:off x="-258120" y="6428520"/>
            <a:ext cx="505188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595959"/>
                </a:solidFill>
                <a:latin typeface="Calibri"/>
              </a:rPr>
              <a:t>Behrenfeld et al. 2016 Nature Geoscience 19, 118-122</a:t>
            </a:r>
            <a:endParaRPr b="0" lang="en-US" sz="1400" spc="-1" strike="noStrike">
              <a:latin typeface="Arial"/>
            </a:endParaRPr>
          </a:p>
        </p:txBody>
      </p:sp>
      <p:sp>
        <p:nvSpPr>
          <p:cNvPr id="734" name="CustomShape 41"/>
          <p:cNvSpPr/>
          <p:nvPr/>
        </p:nvSpPr>
        <p:spPr>
          <a:xfrm>
            <a:off x="2324160" y="76320"/>
            <a:ext cx="449568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Polar Biomass Dynamics</a:t>
            </a:r>
            <a:endParaRPr b="0" lang="en-US" sz="3200" spc="-1" strike="noStrike">
              <a:latin typeface="Arial"/>
            </a:endParaRPr>
          </a:p>
        </p:txBody>
      </p:sp>
      <p:grpSp>
        <p:nvGrpSpPr>
          <p:cNvPr id="735" name="Group 42"/>
          <p:cNvGrpSpPr/>
          <p:nvPr/>
        </p:nvGrpSpPr>
        <p:grpSpPr>
          <a:xfrm>
            <a:off x="2008440" y="2669040"/>
            <a:ext cx="2983320" cy="2209320"/>
            <a:chOff x="2008440" y="2669040"/>
            <a:chExt cx="2983320" cy="2209320"/>
          </a:xfrm>
        </p:grpSpPr>
        <p:sp>
          <p:nvSpPr>
            <p:cNvPr id="736" name="CustomShape 43"/>
            <p:cNvSpPr/>
            <p:nvPr/>
          </p:nvSpPr>
          <p:spPr>
            <a:xfrm flipV="1">
              <a:off x="2850120" y="2322360"/>
              <a:ext cx="837720" cy="1278000"/>
            </a:xfrm>
            <a:prstGeom prst="bentArrow">
              <a:avLst>
                <a:gd name="adj1" fmla="val 25000"/>
                <a:gd name="adj2" fmla="val 25000"/>
                <a:gd name="adj3" fmla="val 40584"/>
                <a:gd name="adj4" fmla="val 43750"/>
              </a:avLst>
            </a:prstGeom>
            <a:solidFill>
              <a:srgbClr val="ffff99"/>
            </a:solidFill>
            <a:ln>
              <a:solidFill>
                <a:schemeClr val="accent6">
                  <a:lumMod val="50000"/>
                </a:schemeClr>
              </a:solidFill>
              <a:round/>
            </a:ln>
          </p:spPr>
          <p:style>
            <a:lnRef idx="2">
              <a:schemeClr val="accent1">
                <a:shade val="50000"/>
              </a:schemeClr>
            </a:lnRef>
            <a:fillRef idx="1">
              <a:schemeClr val="accent1"/>
            </a:fillRef>
            <a:effectRef idx="0">
              <a:schemeClr val="accent1"/>
            </a:effectRef>
            <a:fontRef idx="minor"/>
          </p:style>
        </p:sp>
        <p:sp>
          <p:nvSpPr>
            <p:cNvPr id="737" name="CustomShape 44"/>
            <p:cNvSpPr/>
            <p:nvPr/>
          </p:nvSpPr>
          <p:spPr>
            <a:xfrm>
              <a:off x="2008440" y="2669040"/>
              <a:ext cx="2983320" cy="1037160"/>
            </a:xfrm>
            <a:prstGeom prst="roundRect">
              <a:avLst>
                <a:gd name="adj" fmla="val 16667"/>
              </a:avLst>
            </a:prstGeom>
            <a:solidFill>
              <a:srgbClr val="ffff99"/>
            </a:solidFill>
            <a:ln>
              <a:solidFill>
                <a:schemeClr val="accent6">
                  <a:lumMod val="50000"/>
                </a:schemeClr>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000000"/>
                  </a:solidFill>
                  <a:latin typeface="Calibri"/>
                </a:rPr>
                <a:t>Now consider the derivative of this annual cycle…</a:t>
              </a:r>
              <a:endParaRPr b="0" lang="en-US" sz="1800" spc="-1" strike="noStrike">
                <a:latin typeface="Arial"/>
              </a:endParaRPr>
            </a:p>
          </p:txBody>
        </p:sp>
      </p:grpSp>
    </p:spTree>
  </p:cSld>
  <p:timing>
    <p:tnLst>
      <p:par>
        <p:cTn id="61" dur="indefinite" restart="never" nodeType="tmRoot">
          <p:childTnLst>
            <p:seq>
              <p:cTn id="62" dur="indefinite" nodeType="mainSeq">
                <p:childTnLst>
                  <p:par>
                    <p:cTn id="63" fill="hold">
                      <p:stCondLst>
                        <p:cond delay="indefinite"/>
                      </p:stCondLst>
                      <p:childTnLst>
                        <p:par>
                          <p:cTn id="64" fill="hold">
                            <p:stCondLst>
                              <p:cond delay="0"/>
                            </p:stCondLst>
                            <p:childTnLst>
                              <p:par>
                                <p:cTn id="65" nodeType="clickEffect" fill="hold" presetClass="entr" presetID="1">
                                  <p:stCondLst>
                                    <p:cond delay="0"/>
                                  </p:stCondLst>
                                  <p:childTnLst>
                                    <p:set>
                                      <p:cBhvr>
                                        <p:cTn id="66" dur="1" fill="hold">
                                          <p:stCondLst>
                                            <p:cond delay="0"/>
                                          </p:stCondLst>
                                        </p:cTn>
                                        <p:tgtEl>
                                          <p:spTgt spid="735"/>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738" name="Group 1"/>
          <p:cNvGrpSpPr/>
          <p:nvPr/>
        </p:nvGrpSpPr>
        <p:grpSpPr>
          <a:xfrm>
            <a:off x="1753920" y="1378080"/>
            <a:ext cx="1263600" cy="2118960"/>
            <a:chOff x="1753920" y="1378080"/>
            <a:chExt cx="1263600" cy="2118960"/>
          </a:xfrm>
        </p:grpSpPr>
        <p:sp>
          <p:nvSpPr>
            <p:cNvPr id="739" name="CustomShape 2"/>
            <p:cNvSpPr/>
            <p:nvPr/>
          </p:nvSpPr>
          <p:spPr>
            <a:xfrm rot="16200000">
              <a:off x="1369080" y="1762920"/>
              <a:ext cx="2033280" cy="12636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    </a:t>
              </a:r>
              <a:r>
                <a:rPr b="0" lang="en-US" sz="1800" spc="-1" strike="noStrike">
                  <a:solidFill>
                    <a:srgbClr val="000000"/>
                  </a:solidFill>
                  <a:latin typeface="Calibri"/>
                </a:rPr>
                <a:t>biomass rate </a:t>
              </a:r>
              <a:endParaRPr b="0" lang="en-US" sz="1800" spc="-1" strike="noStrike">
                <a:latin typeface="Arial"/>
              </a:endParaRPr>
            </a:p>
            <a:p>
              <a:pPr>
                <a:lnSpc>
                  <a:spcPct val="100000"/>
                </a:lnSpc>
                <a:spcAft>
                  <a:spcPts val="601"/>
                </a:spcAft>
              </a:pPr>
              <a:r>
                <a:rPr b="0" lang="en-US" sz="1800" spc="-1" strike="noStrike">
                  <a:solidFill>
                    <a:srgbClr val="000000"/>
                  </a:solidFill>
                  <a:latin typeface="Calibri"/>
                </a:rPr>
                <a:t>of change  (d</a:t>
              </a:r>
              <a:r>
                <a:rPr b="0" lang="en-US" sz="1800" spc="-1" strike="noStrike" baseline="30000">
                  <a:solidFill>
                    <a:srgbClr val="000000"/>
                  </a:solidFill>
                  <a:latin typeface="Calibri"/>
                </a:rPr>
                <a:t>-1</a:t>
              </a:r>
              <a:r>
                <a:rPr b="0" lang="en-US" sz="1800" spc="-1" strike="noStrike">
                  <a:solidFill>
                    <a:srgbClr val="000000"/>
                  </a:solidFill>
                  <a:latin typeface="Calibri"/>
                </a:rPr>
                <a:t>)</a:t>
              </a:r>
              <a:endParaRPr b="0" lang="en-US" sz="1800" spc="-1" strike="noStrike">
                <a:latin typeface="Arial"/>
              </a:endParaRPr>
            </a:p>
            <a:p>
              <a:pPr>
                <a:lnSpc>
                  <a:spcPct val="100000"/>
                </a:lnSpc>
              </a:pPr>
              <a:r>
                <a:rPr b="0" lang="en-US" sz="1800" spc="-1" strike="noStrike">
                  <a:solidFill>
                    <a:srgbClr val="000000"/>
                  </a:solidFill>
                  <a:latin typeface="Calibri"/>
                </a:rPr>
                <a:t>     </a:t>
              </a:r>
              <a:r>
                <a:rPr b="0" lang="en-US" sz="1800" spc="-1" strike="noStrike">
                  <a:solidFill>
                    <a:srgbClr val="000000"/>
                  </a:solidFill>
                  <a:latin typeface="Calibri"/>
                </a:rPr>
                <a:t>division rate </a:t>
              </a:r>
              <a:endParaRPr b="0" lang="en-US" sz="1800" spc="-1" strike="noStrike">
                <a:latin typeface="Arial"/>
              </a:endParaRPr>
            </a:p>
            <a:p>
              <a:pPr>
                <a:lnSpc>
                  <a:spcPct val="100000"/>
                </a:lnSpc>
              </a:pPr>
              <a:r>
                <a:rPr b="0" lang="en-US" sz="1800" spc="-1" strike="noStrike">
                  <a:solidFill>
                    <a:srgbClr val="000000"/>
                  </a:solidFill>
                  <a:latin typeface="Calibri"/>
                </a:rPr>
                <a:t>of change  (d</a:t>
              </a:r>
              <a:r>
                <a:rPr b="0" lang="en-US" sz="1800" spc="-1" strike="noStrike" baseline="30000">
                  <a:solidFill>
                    <a:srgbClr val="000000"/>
                  </a:solidFill>
                  <a:latin typeface="Calibri"/>
                </a:rPr>
                <a:t>-2</a:t>
              </a:r>
              <a:r>
                <a:rPr b="0" lang="en-US" sz="1800" spc="-1" strike="noStrike">
                  <a:solidFill>
                    <a:srgbClr val="000000"/>
                  </a:solidFill>
                  <a:latin typeface="Calibri"/>
                </a:rPr>
                <a:t>)</a:t>
              </a:r>
              <a:endParaRPr b="0" lang="en-US" sz="1800" spc="-1" strike="noStrike">
                <a:latin typeface="Arial"/>
              </a:endParaRPr>
            </a:p>
          </p:txBody>
        </p:sp>
        <p:grpSp>
          <p:nvGrpSpPr>
            <p:cNvPr id="740" name="Group 3"/>
            <p:cNvGrpSpPr/>
            <p:nvPr/>
          </p:nvGrpSpPr>
          <p:grpSpPr>
            <a:xfrm>
              <a:off x="1861920" y="3025440"/>
              <a:ext cx="165960" cy="458280"/>
              <a:chOff x="1861920" y="3025440"/>
              <a:chExt cx="165960" cy="458280"/>
            </a:xfrm>
          </p:grpSpPr>
          <p:sp>
            <p:nvSpPr>
              <p:cNvPr id="741" name="Line 4"/>
              <p:cNvSpPr/>
              <p:nvPr/>
            </p:nvSpPr>
            <p:spPr>
              <a:xfrm>
                <a:off x="1951920" y="3025440"/>
                <a:ext cx="360" cy="458280"/>
              </a:xfrm>
              <a:prstGeom prst="line">
                <a:avLst/>
              </a:prstGeom>
              <a:ln w="19080">
                <a:solidFill>
                  <a:schemeClr val="tx1"/>
                </a:solidFill>
                <a:round/>
              </a:ln>
            </p:spPr>
            <p:style>
              <a:lnRef idx="1">
                <a:schemeClr val="accent1"/>
              </a:lnRef>
              <a:fillRef idx="0">
                <a:schemeClr val="accent1"/>
              </a:fillRef>
              <a:effectRef idx="0">
                <a:schemeClr val="accent1"/>
              </a:effectRef>
              <a:fontRef idx="minor"/>
            </p:style>
          </p:sp>
          <p:sp>
            <p:nvSpPr>
              <p:cNvPr id="742" name="CustomShape 5"/>
              <p:cNvSpPr/>
              <p:nvPr/>
            </p:nvSpPr>
            <p:spPr>
              <a:xfrm>
                <a:off x="1861920" y="3166920"/>
                <a:ext cx="165960" cy="163800"/>
              </a:xfrm>
              <a:prstGeom prst="ellipse">
                <a:avLst/>
              </a:prstGeom>
              <a:solidFill>
                <a:schemeClr val="bg1"/>
              </a:solidFill>
              <a:ln w="12600">
                <a:solidFill>
                  <a:schemeClr val="tx1"/>
                </a:solidFill>
                <a:round/>
              </a:ln>
            </p:spPr>
            <p:style>
              <a:lnRef idx="2">
                <a:schemeClr val="accent1">
                  <a:shade val="50000"/>
                </a:schemeClr>
              </a:lnRef>
              <a:fillRef idx="1">
                <a:schemeClr val="accent1"/>
              </a:fillRef>
              <a:effectRef idx="0">
                <a:schemeClr val="accent1"/>
              </a:effectRef>
              <a:fontRef idx="minor"/>
            </p:style>
          </p:sp>
        </p:grpSp>
        <p:sp>
          <p:nvSpPr>
            <p:cNvPr id="743" name="Line 6"/>
            <p:cNvSpPr/>
            <p:nvPr/>
          </p:nvSpPr>
          <p:spPr>
            <a:xfrm>
              <a:off x="2572920" y="3039120"/>
              <a:ext cx="360" cy="457920"/>
            </a:xfrm>
            <a:prstGeom prst="line">
              <a:avLst/>
            </a:prstGeom>
            <a:ln w="19080">
              <a:solidFill>
                <a:srgbClr val="ff0000"/>
              </a:solidFill>
              <a:round/>
            </a:ln>
          </p:spPr>
          <p:style>
            <a:lnRef idx="1">
              <a:schemeClr val="accent1"/>
            </a:lnRef>
            <a:fillRef idx="0">
              <a:schemeClr val="accent1"/>
            </a:fillRef>
            <a:effectRef idx="0">
              <a:schemeClr val="accent1"/>
            </a:effectRef>
            <a:fontRef idx="minor"/>
          </p:style>
        </p:sp>
      </p:grpSp>
      <p:sp>
        <p:nvSpPr>
          <p:cNvPr id="744" name="CustomShape 7"/>
          <p:cNvSpPr/>
          <p:nvPr/>
        </p:nvSpPr>
        <p:spPr>
          <a:xfrm>
            <a:off x="3677760" y="1606320"/>
            <a:ext cx="1855800" cy="1622520"/>
          </a:xfrm>
          <a:custGeom>
            <a:avLst/>
            <a:gdLst/>
            <a:ahLst/>
            <a:rect l="l" t="t" r="r" b="b"/>
            <a:pathLst>
              <a:path w="1519542" h="1888331">
                <a:moveTo>
                  <a:pt x="3968" y="1003300"/>
                </a:moveTo>
                <a:lnTo>
                  <a:pt x="123826" y="1038225"/>
                </a:lnTo>
                <a:lnTo>
                  <a:pt x="250826" y="989806"/>
                </a:lnTo>
                <a:lnTo>
                  <a:pt x="383381" y="746919"/>
                </a:lnTo>
                <a:lnTo>
                  <a:pt x="504031" y="245269"/>
                </a:lnTo>
                <a:lnTo>
                  <a:pt x="627856" y="0"/>
                </a:lnTo>
                <a:lnTo>
                  <a:pt x="754857" y="449263"/>
                </a:lnTo>
                <a:lnTo>
                  <a:pt x="889794" y="1271587"/>
                </a:lnTo>
                <a:lnTo>
                  <a:pt x="1012032" y="1615281"/>
                </a:lnTo>
                <a:lnTo>
                  <a:pt x="1138237" y="1509713"/>
                </a:lnTo>
                <a:lnTo>
                  <a:pt x="1266031" y="1274763"/>
                </a:lnTo>
                <a:lnTo>
                  <a:pt x="1399381" y="1172370"/>
                </a:lnTo>
                <a:lnTo>
                  <a:pt x="1519237" y="1006476"/>
                </a:lnTo>
                <a:cubicBezTo>
                  <a:pt x="1520295" y="1146176"/>
                  <a:pt x="1518180" y="1310481"/>
                  <a:pt x="1519238" y="1450181"/>
                </a:cubicBezTo>
                <a:lnTo>
                  <a:pt x="1392238" y="1330325"/>
                </a:lnTo>
                <a:lnTo>
                  <a:pt x="1262856" y="1436687"/>
                </a:lnTo>
                <a:lnTo>
                  <a:pt x="1139031" y="1714500"/>
                </a:lnTo>
                <a:lnTo>
                  <a:pt x="1019175" y="1888331"/>
                </a:lnTo>
                <a:lnTo>
                  <a:pt x="884238" y="1539875"/>
                </a:lnTo>
                <a:lnTo>
                  <a:pt x="759618" y="919957"/>
                </a:lnTo>
                <a:lnTo>
                  <a:pt x="635000" y="375444"/>
                </a:lnTo>
                <a:lnTo>
                  <a:pt x="504031" y="554831"/>
                </a:lnTo>
                <a:lnTo>
                  <a:pt x="378619" y="1070769"/>
                </a:lnTo>
                <a:lnTo>
                  <a:pt x="251619" y="1283494"/>
                </a:lnTo>
                <a:lnTo>
                  <a:pt x="124618" y="1304131"/>
                </a:lnTo>
                <a:cubicBezTo>
                  <a:pt x="82285" y="1352814"/>
                  <a:pt x="42333" y="1401498"/>
                  <a:pt x="0" y="1450181"/>
                </a:cubicBezTo>
                <a:cubicBezTo>
                  <a:pt x="1058" y="1310481"/>
                  <a:pt x="6085" y="1146175"/>
                  <a:pt x="3968" y="100330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sp>
      <p:sp>
        <p:nvSpPr>
          <p:cNvPr id="745" name="Line 8"/>
          <p:cNvSpPr/>
          <p:nvPr/>
        </p:nvSpPr>
        <p:spPr>
          <a:xfrm>
            <a:off x="3662640" y="2539440"/>
            <a:ext cx="1787400" cy="360"/>
          </a:xfrm>
          <a:prstGeom prst="line">
            <a:avLst/>
          </a:prstGeom>
          <a:ln>
            <a:solidFill>
              <a:schemeClr val="tx1"/>
            </a:solidFill>
            <a:custDash>
              <a:ds d="1000000" sp="400000"/>
            </a:custDash>
            <a:round/>
          </a:ln>
        </p:spPr>
        <p:style>
          <a:lnRef idx="1">
            <a:schemeClr val="accent1"/>
          </a:lnRef>
          <a:fillRef idx="0">
            <a:schemeClr val="accent1"/>
          </a:fillRef>
          <a:effectRef idx="0">
            <a:schemeClr val="accent1"/>
          </a:effectRef>
          <a:fontRef idx="minor"/>
        </p:style>
      </p:sp>
      <p:sp>
        <p:nvSpPr>
          <p:cNvPr id="746" name="CustomShape 9"/>
          <p:cNvSpPr/>
          <p:nvPr/>
        </p:nvSpPr>
        <p:spPr>
          <a:xfrm>
            <a:off x="3376440" y="2385000"/>
            <a:ext cx="31068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a:t>
            </a:r>
            <a:endParaRPr b="0" lang="en-US" sz="1600" spc="-1" strike="noStrike">
              <a:latin typeface="Arial"/>
            </a:endParaRPr>
          </a:p>
        </p:txBody>
      </p:sp>
      <p:sp>
        <p:nvSpPr>
          <p:cNvPr id="747" name="CustomShape 10"/>
          <p:cNvSpPr/>
          <p:nvPr/>
        </p:nvSpPr>
        <p:spPr>
          <a:xfrm>
            <a:off x="3125520" y="1668600"/>
            <a:ext cx="63360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0.01</a:t>
            </a:r>
            <a:endParaRPr b="0" lang="en-US" sz="1600" spc="-1" strike="noStrike">
              <a:latin typeface="Arial"/>
            </a:endParaRPr>
          </a:p>
        </p:txBody>
      </p:sp>
      <p:sp>
        <p:nvSpPr>
          <p:cNvPr id="748" name="CustomShape 11"/>
          <p:cNvSpPr/>
          <p:nvPr/>
        </p:nvSpPr>
        <p:spPr>
          <a:xfrm>
            <a:off x="3067920" y="3102120"/>
            <a:ext cx="70704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-0.01</a:t>
            </a:r>
            <a:endParaRPr b="0" lang="en-US" sz="1600" spc="-1" strike="noStrike">
              <a:latin typeface="Arial"/>
            </a:endParaRPr>
          </a:p>
        </p:txBody>
      </p:sp>
      <p:graphicFrame>
        <p:nvGraphicFramePr>
          <p:cNvPr id="749" name="Chart 55"/>
          <p:cNvGraphicFramePr/>
          <p:nvPr/>
        </p:nvGraphicFramePr>
        <p:xfrm>
          <a:off x="3503520" y="1363680"/>
          <a:ext cx="2200320" cy="2357280"/>
        </p:xfrm>
        <a:graphic>
          <a:graphicData uri="http://schemas.openxmlformats.org/drawingml/2006/chart">
            <c:chart xmlns:c="http://schemas.openxmlformats.org/drawingml/2006/chart" xmlns:r="http://schemas.openxmlformats.org/officeDocument/2006/relationships" r:id="rId1"/>
          </a:graphicData>
        </a:graphic>
      </p:graphicFrame>
      <p:sp>
        <p:nvSpPr>
          <p:cNvPr id="750" name="CustomShape 12"/>
          <p:cNvSpPr/>
          <p:nvPr/>
        </p:nvSpPr>
        <p:spPr>
          <a:xfrm>
            <a:off x="3235320" y="1032480"/>
            <a:ext cx="2383200" cy="3646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latin typeface="Calibri"/>
              </a:rPr>
              <a:t>North Polar Zone</a:t>
            </a:r>
            <a:endParaRPr b="0" lang="en-US" sz="1800" spc="-1" strike="noStrike">
              <a:latin typeface="Arial"/>
            </a:endParaRPr>
          </a:p>
        </p:txBody>
      </p:sp>
      <p:sp>
        <p:nvSpPr>
          <p:cNvPr id="751" name="CustomShape 13"/>
          <p:cNvSpPr/>
          <p:nvPr/>
        </p:nvSpPr>
        <p:spPr>
          <a:xfrm>
            <a:off x="3403080" y="3576600"/>
            <a:ext cx="49356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Jan</a:t>
            </a:r>
            <a:endParaRPr b="0" lang="en-US" sz="1600" spc="-1" strike="noStrike">
              <a:latin typeface="Arial"/>
            </a:endParaRPr>
          </a:p>
        </p:txBody>
      </p:sp>
      <p:sp>
        <p:nvSpPr>
          <p:cNvPr id="752" name="CustomShape 14"/>
          <p:cNvSpPr/>
          <p:nvPr/>
        </p:nvSpPr>
        <p:spPr>
          <a:xfrm>
            <a:off x="4336560" y="3578400"/>
            <a:ext cx="54540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July</a:t>
            </a:r>
            <a:endParaRPr b="0" lang="en-US" sz="1600" spc="-1" strike="noStrike">
              <a:latin typeface="Arial"/>
            </a:endParaRPr>
          </a:p>
        </p:txBody>
      </p:sp>
      <p:sp>
        <p:nvSpPr>
          <p:cNvPr id="753" name="CustomShape 15"/>
          <p:cNvSpPr/>
          <p:nvPr/>
        </p:nvSpPr>
        <p:spPr>
          <a:xfrm>
            <a:off x="5319360" y="3578400"/>
            <a:ext cx="49356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Jan</a:t>
            </a:r>
            <a:endParaRPr b="0" lang="en-US" sz="1600" spc="-1" strike="noStrike">
              <a:latin typeface="Arial"/>
            </a:endParaRPr>
          </a:p>
        </p:txBody>
      </p:sp>
      <p:sp>
        <p:nvSpPr>
          <p:cNvPr id="754" name="CustomShape 16"/>
          <p:cNvSpPr/>
          <p:nvPr/>
        </p:nvSpPr>
        <p:spPr>
          <a:xfrm>
            <a:off x="4165200" y="3797640"/>
            <a:ext cx="89748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Month</a:t>
            </a:r>
            <a:endParaRPr b="0" lang="en-US" sz="1800" spc="-1" strike="noStrike">
              <a:latin typeface="Arial"/>
            </a:endParaRPr>
          </a:p>
        </p:txBody>
      </p:sp>
      <p:sp>
        <p:nvSpPr>
          <p:cNvPr id="755" name="CustomShape 17"/>
          <p:cNvSpPr/>
          <p:nvPr/>
        </p:nvSpPr>
        <p:spPr>
          <a:xfrm>
            <a:off x="-258120" y="6428520"/>
            <a:ext cx="505188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595959"/>
                </a:solidFill>
                <a:latin typeface="Calibri"/>
              </a:rPr>
              <a:t>Behrenfeld et al. 2016 Nature Geoscience 19, 118-122</a:t>
            </a:r>
            <a:endParaRPr b="0" lang="en-US" sz="1400" spc="-1" strike="noStrike">
              <a:latin typeface="Arial"/>
            </a:endParaRPr>
          </a:p>
        </p:txBody>
      </p:sp>
      <p:sp>
        <p:nvSpPr>
          <p:cNvPr id="756" name="CustomShape 18"/>
          <p:cNvSpPr/>
          <p:nvPr/>
        </p:nvSpPr>
        <p:spPr>
          <a:xfrm>
            <a:off x="2324160" y="76320"/>
            <a:ext cx="449568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Polar Biomass Dynamics</a:t>
            </a:r>
            <a:endParaRPr b="0" lang="en-US" sz="3200" spc="-1" strike="noStrike">
              <a:latin typeface="Arial"/>
            </a:endParaRPr>
          </a:p>
        </p:txBody>
      </p:sp>
      <p:sp>
        <p:nvSpPr>
          <p:cNvPr id="757" name="CustomShape 19"/>
          <p:cNvSpPr/>
          <p:nvPr/>
        </p:nvSpPr>
        <p:spPr>
          <a:xfrm>
            <a:off x="204840" y="4495680"/>
            <a:ext cx="8634240" cy="1187640"/>
          </a:xfrm>
          <a:prstGeom prst="rect">
            <a:avLst/>
          </a:prstGeom>
          <a:noFill/>
          <a:ln>
            <a:noFill/>
          </a:ln>
        </p:spPr>
        <p:style>
          <a:lnRef idx="0"/>
          <a:fillRef idx="0"/>
          <a:effectRef idx="0"/>
          <a:fontRef idx="minor"/>
        </p:style>
        <p:txBody>
          <a:bodyPr lIns="90000" rIns="90000" tIns="45000" bIns="45000"/>
          <a:p>
            <a:pPr algn="ctr">
              <a:lnSpc>
                <a:spcPct val="100000"/>
              </a:lnSpc>
              <a:spcAft>
                <a:spcPts val="4201"/>
              </a:spcAft>
            </a:pPr>
            <a:r>
              <a:rPr b="0" lang="en-US" sz="2400" spc="-1" strike="noStrike">
                <a:solidFill>
                  <a:srgbClr val="0033cc"/>
                </a:solidFill>
                <a:latin typeface="Times New Roman"/>
              </a:rPr>
              <a:t>The temporal lag in predator (zooplankton, viruses, etc) responses to phytoplankton division rate changes causes the annual cycle in biomass to track accelerations and decelerations in division rate</a:t>
            </a:r>
            <a:endParaRPr b="0" lang="en-US" sz="2400" spc="-1" strike="noStrike">
              <a:latin typeface="Arial"/>
            </a:endParaRPr>
          </a:p>
        </p:txBody>
      </p:sp>
    </p:spTree>
  </p:cSld>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8" name="CustomShape 1"/>
          <p:cNvSpPr/>
          <p:nvPr/>
        </p:nvSpPr>
        <p:spPr>
          <a:xfrm>
            <a:off x="3622320" y="76320"/>
            <a:ext cx="189864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Summary</a:t>
            </a:r>
            <a:endParaRPr b="0" lang="en-US" sz="3200" spc="-1" strike="noStrike">
              <a:latin typeface="Arial"/>
            </a:endParaRPr>
          </a:p>
        </p:txBody>
      </p:sp>
      <p:sp>
        <p:nvSpPr>
          <p:cNvPr id="759" name="CustomShape 2"/>
          <p:cNvSpPr/>
          <p:nvPr/>
        </p:nvSpPr>
        <p:spPr>
          <a:xfrm>
            <a:off x="196560" y="1198080"/>
            <a:ext cx="8794800" cy="3717720"/>
          </a:xfrm>
          <a:prstGeom prst="rect">
            <a:avLst/>
          </a:prstGeom>
          <a:noFill/>
          <a:ln>
            <a:noFill/>
          </a:ln>
        </p:spPr>
        <p:style>
          <a:lnRef idx="0"/>
          <a:fillRef idx="0"/>
          <a:effectRef idx="0"/>
          <a:fontRef idx="minor"/>
        </p:style>
        <p:txBody>
          <a:bodyPr lIns="90000" rIns="90000" tIns="45000" bIns="45000"/>
          <a:p>
            <a:pPr marL="285840" indent="-285480">
              <a:lnSpc>
                <a:spcPct val="100000"/>
              </a:lnSpc>
              <a:spcAft>
                <a:spcPts val="4201"/>
              </a:spcAft>
              <a:buClr>
                <a:srgbClr val="000000"/>
              </a:buClr>
              <a:buFont typeface="Arial"/>
              <a:buChar char="•"/>
            </a:pPr>
            <a:r>
              <a:rPr b="0" lang="en-US" sz="2400" spc="-1" strike="noStrike">
                <a:solidFill>
                  <a:srgbClr val="000000"/>
                </a:solidFill>
                <a:latin typeface="Times New Roman"/>
              </a:rPr>
              <a:t>CALIOP fortuitously circumvented what is the death of many good ideas … proof-of-concept in space</a:t>
            </a:r>
            <a:endParaRPr b="0" lang="en-US" sz="2400" spc="-1" strike="noStrike">
              <a:latin typeface="Arial"/>
            </a:endParaRPr>
          </a:p>
          <a:p>
            <a:pPr marL="285840" indent="-285480">
              <a:lnSpc>
                <a:spcPct val="100000"/>
              </a:lnSpc>
              <a:spcAft>
                <a:spcPts val="4201"/>
              </a:spcAft>
              <a:buClr>
                <a:srgbClr val="000000"/>
              </a:buClr>
              <a:buFont typeface="Arial"/>
              <a:buChar char="•"/>
            </a:pPr>
            <a:r>
              <a:rPr b="0" lang="en-US" sz="2400" spc="-1" strike="noStrike">
                <a:solidFill>
                  <a:srgbClr val="000000"/>
                </a:solidFill>
                <a:latin typeface="Times New Roman"/>
              </a:rPr>
              <a:t>CALIOP’s global observations provide independent assessments of plankton stocks and new constraints for ocean color algorithms</a:t>
            </a:r>
            <a:endParaRPr b="0" lang="en-US" sz="2400" spc="-1" strike="noStrike">
              <a:latin typeface="Arial"/>
            </a:endParaRPr>
          </a:p>
          <a:p>
            <a:pPr marL="285840" indent="-285480">
              <a:lnSpc>
                <a:spcPct val="100000"/>
              </a:lnSpc>
              <a:spcAft>
                <a:spcPts val="4201"/>
              </a:spcAft>
              <a:buClr>
                <a:srgbClr val="000000"/>
              </a:buClr>
              <a:buFont typeface="Arial"/>
              <a:buChar char="•"/>
            </a:pPr>
            <a:r>
              <a:rPr b="0" lang="en-US" sz="2400" spc="-1" strike="noStrike">
                <a:solidFill>
                  <a:srgbClr val="000000"/>
                </a:solidFill>
                <a:latin typeface="Times New Roman"/>
              </a:rPr>
              <a:t>CALIOP’s polar observations address major challenges for ocean color sensors, ‘fill in’ missing pieces of plankton annual cycles, and provide new ecological insights on plankton ‘boom-bust’ cycles</a:t>
            </a:r>
            <a:endParaRPr b="0" lang="en-US" sz="2400" spc="-1" strike="noStrike">
              <a:latin typeface="Arial"/>
            </a:endParaRPr>
          </a:p>
        </p:txBody>
      </p:sp>
    </p:spTree>
  </p:cSld>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0" name="CustomShape 1"/>
          <p:cNvSpPr/>
          <p:nvPr/>
        </p:nvSpPr>
        <p:spPr>
          <a:xfrm>
            <a:off x="914400" y="1961280"/>
            <a:ext cx="7467120" cy="2559240"/>
          </a:xfrm>
          <a:prstGeom prst="rect">
            <a:avLst/>
          </a:prstGeom>
          <a:noFill/>
          <a:ln>
            <a:noFill/>
          </a:ln>
        </p:spPr>
        <p:style>
          <a:lnRef idx="0"/>
          <a:fillRef idx="0"/>
          <a:effectRef idx="0"/>
          <a:fontRef idx="minor"/>
        </p:style>
        <p:txBody>
          <a:bodyPr lIns="90000" rIns="90000" tIns="45000" bIns="45000"/>
          <a:p>
            <a:pPr algn="ctr">
              <a:lnSpc>
                <a:spcPct val="100000"/>
              </a:lnSpc>
            </a:pPr>
            <a:r>
              <a:rPr b="1" lang="en-US" sz="5400" spc="-1" strike="noStrike">
                <a:solidFill>
                  <a:srgbClr val="000000"/>
                </a:solidFill>
                <a:latin typeface="Times New Roman"/>
              </a:rPr>
              <a:t>The lidar era in satellite oceanography has arrived… </a:t>
            </a:r>
            <a:endParaRPr b="0" lang="en-US" sz="5400" spc="-1" strike="noStrike">
              <a:latin typeface="Arial"/>
            </a:endParaRPr>
          </a:p>
        </p:txBody>
      </p:sp>
    </p:spTree>
  </p:cSld>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61" name="Picture 3" descr=""/>
          <p:cNvPicPr/>
          <p:nvPr/>
        </p:nvPicPr>
        <p:blipFill>
          <a:blip r:embed="rId1"/>
          <a:stretch/>
        </p:blipFill>
        <p:spPr>
          <a:xfrm>
            <a:off x="0" y="0"/>
            <a:ext cx="9143640" cy="6857640"/>
          </a:xfrm>
          <a:prstGeom prst="rect">
            <a:avLst/>
          </a:prstGeom>
          <a:ln>
            <a:noFill/>
          </a:ln>
        </p:spPr>
      </p:pic>
      <p:sp>
        <p:nvSpPr>
          <p:cNvPr id="762" name="CustomShape 1"/>
          <p:cNvSpPr/>
          <p:nvPr/>
        </p:nvSpPr>
        <p:spPr>
          <a:xfrm>
            <a:off x="152280" y="152280"/>
            <a:ext cx="5866920" cy="821520"/>
          </a:xfrm>
          <a:prstGeom prst="rect">
            <a:avLst/>
          </a:prstGeom>
          <a:noFill/>
          <a:ln w="9360">
            <a:noFill/>
          </a:ln>
        </p:spPr>
        <p:style>
          <a:lnRef idx="0"/>
          <a:fillRef idx="0"/>
          <a:effectRef idx="0"/>
          <a:fontRef idx="minor"/>
        </p:style>
        <p:txBody>
          <a:bodyPr lIns="90000" rIns="90000" tIns="45000" bIns="45000"/>
          <a:p>
            <a:pPr>
              <a:lnSpc>
                <a:spcPct val="100000"/>
              </a:lnSpc>
            </a:pPr>
            <a:r>
              <a:rPr b="1" lang="en-US" sz="4800" spc="-1" strike="noStrike">
                <a:solidFill>
                  <a:srgbClr val="000000"/>
                </a:solidFill>
                <a:latin typeface="Times New Roman"/>
              </a:rPr>
              <a:t>Solving a problem</a:t>
            </a:r>
            <a:endParaRPr b="0" lang="en-US" sz="4800" spc="-1" strike="noStrike">
              <a:latin typeface="Arial"/>
            </a:endParaRPr>
          </a:p>
        </p:txBody>
      </p:sp>
    </p:spTree>
  </p:cSld>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63" name="Picture 6" descr=""/>
          <p:cNvPicPr/>
          <p:nvPr/>
        </p:nvPicPr>
        <p:blipFill>
          <a:blip r:embed="rId1"/>
          <a:stretch/>
        </p:blipFill>
        <p:spPr>
          <a:xfrm>
            <a:off x="5016600" y="1295280"/>
            <a:ext cx="3669840" cy="4754520"/>
          </a:xfrm>
          <a:prstGeom prst="rect">
            <a:avLst/>
          </a:prstGeom>
          <a:ln w="38160">
            <a:solidFill>
              <a:schemeClr val="tx1"/>
            </a:solidFill>
            <a:round/>
          </a:ln>
        </p:spPr>
      </p:pic>
      <p:pic>
        <p:nvPicPr>
          <p:cNvPr id="764" name="Picture 2" descr=""/>
          <p:cNvPicPr/>
          <p:nvPr/>
        </p:nvPicPr>
        <p:blipFill>
          <a:blip r:embed="rId2"/>
          <a:stretch/>
        </p:blipFill>
        <p:spPr>
          <a:xfrm>
            <a:off x="591840" y="1295280"/>
            <a:ext cx="4119840" cy="4796280"/>
          </a:xfrm>
          <a:prstGeom prst="rect">
            <a:avLst/>
          </a:prstGeom>
          <a:ln w="38160">
            <a:solidFill>
              <a:schemeClr val="tx1"/>
            </a:solidFill>
            <a:miter/>
          </a:ln>
        </p:spPr>
      </p:pic>
      <p:sp>
        <p:nvSpPr>
          <p:cNvPr id="765" name="CustomShape 1"/>
          <p:cNvSpPr/>
          <p:nvPr/>
        </p:nvSpPr>
        <p:spPr>
          <a:xfrm>
            <a:off x="5111640" y="5334120"/>
            <a:ext cx="1197720" cy="57780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3200" spc="-1" strike="noStrike">
                <a:solidFill>
                  <a:srgbClr val="000000"/>
                </a:solidFill>
                <a:latin typeface="Times New Roman"/>
              </a:rPr>
              <a:t>CZCS</a:t>
            </a:r>
            <a:endParaRPr b="0" lang="en-US" sz="3200" spc="-1" strike="noStrike">
              <a:latin typeface="Arial"/>
            </a:endParaRPr>
          </a:p>
        </p:txBody>
      </p:sp>
      <p:sp>
        <p:nvSpPr>
          <p:cNvPr id="766" name="CustomShape 2"/>
          <p:cNvSpPr/>
          <p:nvPr/>
        </p:nvSpPr>
        <p:spPr>
          <a:xfrm>
            <a:off x="2901240" y="228600"/>
            <a:ext cx="347760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a:t>
            </a:r>
            <a:r>
              <a:rPr b="1" lang="en-US" sz="3200" spc="-1" strike="noStrike">
                <a:solidFill>
                  <a:srgbClr val="000000"/>
                </a:solidFill>
                <a:latin typeface="Times New Roman"/>
              </a:rPr>
              <a:t>Proof-of-Concept’</a:t>
            </a:r>
            <a:endParaRPr b="0" lang="en-US" sz="3200" spc="-1" strike="noStrike">
              <a:latin typeface="Arial"/>
            </a:endParaRPr>
          </a:p>
        </p:txBody>
      </p:sp>
    </p:spTree>
  </p:cSld>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2" name="Picture 7" descr=""/>
          <p:cNvPicPr/>
          <p:nvPr/>
        </p:nvPicPr>
        <p:blipFill>
          <a:blip r:embed="rId1"/>
          <a:srcRect l="17047" t="3990" r="18870" b="21357"/>
          <a:stretch/>
        </p:blipFill>
        <p:spPr>
          <a:xfrm>
            <a:off x="380880" y="1336680"/>
            <a:ext cx="3841200" cy="4495320"/>
          </a:xfrm>
          <a:prstGeom prst="rect">
            <a:avLst/>
          </a:prstGeom>
          <a:ln w="9360">
            <a:solidFill>
              <a:schemeClr val="tx1"/>
            </a:solidFill>
            <a:miter/>
          </a:ln>
        </p:spPr>
      </p:pic>
      <p:sp>
        <p:nvSpPr>
          <p:cNvPr id="223" name="CustomShape 1"/>
          <p:cNvSpPr/>
          <p:nvPr/>
        </p:nvSpPr>
        <p:spPr>
          <a:xfrm>
            <a:off x="1370520" y="152280"/>
            <a:ext cx="624204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Active Lidar Ocean Measurements</a:t>
            </a:r>
            <a:endParaRPr b="0" lang="en-US" sz="3200" spc="-1" strike="noStrike">
              <a:latin typeface="Arial"/>
            </a:endParaRPr>
          </a:p>
        </p:txBody>
      </p:sp>
      <p:sp>
        <p:nvSpPr>
          <p:cNvPr id="224" name="CustomShape 2"/>
          <p:cNvSpPr/>
          <p:nvPr/>
        </p:nvSpPr>
        <p:spPr>
          <a:xfrm>
            <a:off x="4491720" y="1422360"/>
            <a:ext cx="4495320" cy="4283640"/>
          </a:xfrm>
          <a:prstGeom prst="rect">
            <a:avLst/>
          </a:prstGeom>
          <a:noFill/>
          <a:ln>
            <a:noFill/>
          </a:ln>
        </p:spPr>
        <p:style>
          <a:lnRef idx="0"/>
          <a:fillRef idx="0"/>
          <a:effectRef idx="0"/>
          <a:fontRef idx="minor"/>
        </p:style>
        <p:txBody>
          <a:bodyPr lIns="90000" rIns="90000" tIns="45000" bIns="45000"/>
          <a:p>
            <a:pPr algn="ctr">
              <a:lnSpc>
                <a:spcPct val="100000"/>
              </a:lnSpc>
            </a:pPr>
            <a:r>
              <a:rPr b="0" lang="en-US" sz="2000" spc="-1" strike="noStrike">
                <a:solidFill>
                  <a:srgbClr val="0033cc"/>
                </a:solidFill>
                <a:latin typeface="Times New Roman"/>
              </a:rPr>
              <a:t>Lidar (</a:t>
            </a:r>
            <a:r>
              <a:rPr b="0" lang="en-US" sz="2000" spc="-1" strike="noStrike" u="sng">
                <a:solidFill>
                  <a:srgbClr val="0033cc"/>
                </a:solidFill>
                <a:uFillTx/>
                <a:latin typeface="Times New Roman"/>
              </a:rPr>
              <a:t>Li</a:t>
            </a:r>
            <a:r>
              <a:rPr b="0" lang="en-US" sz="2000" spc="-1" strike="noStrike">
                <a:solidFill>
                  <a:srgbClr val="0033cc"/>
                </a:solidFill>
                <a:latin typeface="Times New Roman"/>
              </a:rPr>
              <a:t>ght </a:t>
            </a:r>
            <a:r>
              <a:rPr b="0" lang="en-US" sz="2000" spc="-1" strike="noStrike" u="sng">
                <a:solidFill>
                  <a:srgbClr val="0033cc"/>
                </a:solidFill>
                <a:uFillTx/>
                <a:latin typeface="Times New Roman"/>
              </a:rPr>
              <a:t>D</a:t>
            </a:r>
            <a:r>
              <a:rPr b="0" lang="en-US" sz="2000" spc="-1" strike="noStrike">
                <a:solidFill>
                  <a:srgbClr val="0033cc"/>
                </a:solidFill>
                <a:latin typeface="Times New Roman"/>
              </a:rPr>
              <a:t>etection </a:t>
            </a:r>
            <a:r>
              <a:rPr b="0" lang="en-US" sz="2000" spc="-1" strike="noStrike" u="sng">
                <a:solidFill>
                  <a:srgbClr val="0033cc"/>
                </a:solidFill>
                <a:uFillTx/>
                <a:latin typeface="Times New Roman"/>
              </a:rPr>
              <a:t>A</a:t>
            </a:r>
            <a:r>
              <a:rPr b="0" lang="en-US" sz="2000" spc="-1" strike="noStrike">
                <a:solidFill>
                  <a:srgbClr val="0033cc"/>
                </a:solidFill>
                <a:latin typeface="Times New Roman"/>
              </a:rPr>
              <a:t>nd </a:t>
            </a:r>
            <a:r>
              <a:rPr b="0" lang="en-US" sz="2000" spc="-1" strike="noStrike" u="sng">
                <a:solidFill>
                  <a:srgbClr val="0033cc"/>
                </a:solidFill>
                <a:uFillTx/>
                <a:latin typeface="Times New Roman"/>
              </a:rPr>
              <a:t>R</a:t>
            </a:r>
            <a:r>
              <a:rPr b="0" lang="en-US" sz="2000" spc="-1" strike="noStrike">
                <a:solidFill>
                  <a:srgbClr val="0033cc"/>
                </a:solidFill>
                <a:latin typeface="Times New Roman"/>
              </a:rPr>
              <a:t>anging)</a:t>
            </a:r>
            <a:endParaRPr b="0" lang="en-US" sz="2000" spc="-1" strike="noStrike">
              <a:latin typeface="Arial"/>
            </a:endParaRPr>
          </a:p>
          <a:p>
            <a:pPr>
              <a:lnSpc>
                <a:spcPct val="100000"/>
              </a:lnSpc>
            </a:pPr>
            <a:endParaRPr b="0" lang="en-US" sz="2000" spc="-1" strike="noStrike">
              <a:latin typeface="Arial"/>
            </a:endParaRPr>
          </a:p>
          <a:p>
            <a:pPr marL="285840" indent="-285480">
              <a:lnSpc>
                <a:spcPct val="100000"/>
              </a:lnSpc>
              <a:spcAft>
                <a:spcPts val="601"/>
              </a:spcAft>
              <a:buClr>
                <a:srgbClr val="000000"/>
              </a:buClr>
              <a:buFont typeface="Arial"/>
              <a:buChar char="•"/>
            </a:pPr>
            <a:r>
              <a:rPr b="0" lang="en-US" sz="2000" spc="-1" strike="noStrike">
                <a:solidFill>
                  <a:srgbClr val="000000"/>
                </a:solidFill>
                <a:latin typeface="Times New Roman"/>
              </a:rPr>
              <a:t>signal from a known source (laser) </a:t>
            </a:r>
            <a:endParaRPr b="0" lang="en-US" sz="2000" spc="-1" strike="noStrike">
              <a:latin typeface="Arial"/>
            </a:endParaRPr>
          </a:p>
          <a:p>
            <a:pPr marL="285840" indent="-285480">
              <a:lnSpc>
                <a:spcPct val="100000"/>
              </a:lnSpc>
              <a:spcAft>
                <a:spcPts val="601"/>
              </a:spcAft>
              <a:buClr>
                <a:srgbClr val="000000"/>
              </a:buClr>
              <a:buFont typeface="Arial"/>
              <a:buChar char="•"/>
            </a:pPr>
            <a:r>
              <a:rPr b="0" lang="en-US" sz="2000" spc="-1" strike="noStrike">
                <a:solidFill>
                  <a:srgbClr val="000000"/>
                </a:solidFill>
                <a:latin typeface="Times New Roman"/>
              </a:rPr>
              <a:t>constant viewing geometry</a:t>
            </a:r>
            <a:endParaRPr b="0" lang="en-US" sz="2000" spc="-1" strike="noStrike">
              <a:latin typeface="Arial"/>
            </a:endParaRPr>
          </a:p>
          <a:p>
            <a:pPr marL="285840" indent="-285480">
              <a:lnSpc>
                <a:spcPct val="100000"/>
              </a:lnSpc>
              <a:spcAft>
                <a:spcPts val="601"/>
              </a:spcAft>
              <a:buClr>
                <a:srgbClr val="000000"/>
              </a:buClr>
              <a:buFont typeface="Arial"/>
              <a:buChar char="•"/>
            </a:pPr>
            <a:r>
              <a:rPr b="0" lang="en-US" sz="2000" spc="-1" strike="noStrike">
                <a:solidFill>
                  <a:srgbClr val="000000"/>
                </a:solidFill>
                <a:latin typeface="Times New Roman"/>
              </a:rPr>
              <a:t>minimal atmosphere correction issues</a:t>
            </a:r>
            <a:endParaRPr b="0" lang="en-US" sz="2000" spc="-1" strike="noStrike">
              <a:latin typeface="Arial"/>
            </a:endParaRPr>
          </a:p>
          <a:p>
            <a:pPr marL="285840" indent="-285480">
              <a:lnSpc>
                <a:spcPct val="100000"/>
              </a:lnSpc>
              <a:spcAft>
                <a:spcPts val="601"/>
              </a:spcAft>
              <a:buClr>
                <a:srgbClr val="000000"/>
              </a:buClr>
              <a:buFont typeface="Arial"/>
              <a:buChar char="•"/>
            </a:pPr>
            <a:r>
              <a:rPr b="0" lang="en-US" sz="2000" spc="-1" strike="noStrike">
                <a:solidFill>
                  <a:srgbClr val="000000"/>
                </a:solidFill>
                <a:latin typeface="Times New Roman"/>
              </a:rPr>
              <a:t>penetrates deep into photic layer</a:t>
            </a:r>
            <a:endParaRPr b="0" lang="en-US" sz="2000" spc="-1" strike="noStrike">
              <a:latin typeface="Arial"/>
            </a:endParaRPr>
          </a:p>
          <a:p>
            <a:pPr marL="285840" indent="-285480">
              <a:lnSpc>
                <a:spcPct val="100000"/>
              </a:lnSpc>
              <a:spcAft>
                <a:spcPts val="601"/>
              </a:spcAft>
              <a:buClr>
                <a:srgbClr val="000000"/>
              </a:buClr>
              <a:buFont typeface="Arial"/>
              <a:buChar char="•"/>
            </a:pPr>
            <a:r>
              <a:rPr b="0" lang="en-US" sz="2000" spc="-1" strike="noStrike">
                <a:solidFill>
                  <a:srgbClr val="000000"/>
                </a:solidFill>
                <a:latin typeface="Times New Roman"/>
              </a:rPr>
              <a:t>resolves vertical structure</a:t>
            </a:r>
            <a:endParaRPr b="0" lang="en-US" sz="2000" spc="-1" strike="noStrike">
              <a:latin typeface="Arial"/>
            </a:endParaRPr>
          </a:p>
          <a:p>
            <a:pPr marL="285840" indent="-285480">
              <a:lnSpc>
                <a:spcPct val="100000"/>
              </a:lnSpc>
              <a:spcAft>
                <a:spcPts val="601"/>
              </a:spcAft>
              <a:buClr>
                <a:srgbClr val="000000"/>
              </a:buClr>
              <a:buFont typeface="Arial"/>
              <a:buChar char="•"/>
            </a:pPr>
            <a:r>
              <a:rPr b="0" lang="en-US" sz="2000" spc="-1" strike="noStrike">
                <a:solidFill>
                  <a:srgbClr val="000000"/>
                </a:solidFill>
                <a:latin typeface="Times New Roman"/>
              </a:rPr>
              <a:t>can directly separate absorption and particulate scattering</a:t>
            </a:r>
            <a:endParaRPr b="0" lang="en-US" sz="2000" spc="-1" strike="noStrike">
              <a:latin typeface="Arial"/>
            </a:endParaRPr>
          </a:p>
          <a:p>
            <a:pPr marL="285840" indent="-285480">
              <a:lnSpc>
                <a:spcPct val="100000"/>
              </a:lnSpc>
              <a:spcAft>
                <a:spcPts val="601"/>
              </a:spcAft>
              <a:buClr>
                <a:srgbClr val="000000"/>
              </a:buClr>
              <a:buFont typeface="Arial"/>
              <a:buChar char="•"/>
            </a:pPr>
            <a:r>
              <a:rPr b="0" lang="en-US" sz="2000" spc="-1" strike="noStrike">
                <a:solidFill>
                  <a:srgbClr val="000000"/>
                </a:solidFill>
                <a:latin typeface="Times New Roman"/>
              </a:rPr>
              <a:t>retrievals through aerosols/thin clouds &amp; between clouds</a:t>
            </a:r>
            <a:endParaRPr b="0" lang="en-US" sz="2000" spc="-1" strike="noStrike">
              <a:latin typeface="Arial"/>
            </a:endParaRPr>
          </a:p>
          <a:p>
            <a:pPr marL="285840" indent="-285480">
              <a:lnSpc>
                <a:spcPct val="100000"/>
              </a:lnSpc>
              <a:spcAft>
                <a:spcPts val="601"/>
              </a:spcAft>
              <a:buClr>
                <a:srgbClr val="000000"/>
              </a:buClr>
              <a:buFont typeface="Arial"/>
              <a:buChar char="•"/>
            </a:pPr>
            <a:r>
              <a:rPr b="0" lang="en-US" sz="2000" spc="-1" strike="noStrike">
                <a:solidFill>
                  <a:srgbClr val="000000"/>
                </a:solidFill>
                <a:latin typeface="Times New Roman"/>
              </a:rPr>
              <a:t>day and night sampling</a:t>
            </a:r>
            <a:endParaRPr b="0" lang="en-US" sz="2000" spc="-1" strike="noStrike">
              <a:latin typeface="Arial"/>
            </a:endParaRPr>
          </a:p>
        </p:txBody>
      </p:sp>
    </p:spTree>
  </p:cSld>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7" name="CustomShape 1"/>
          <p:cNvSpPr/>
          <p:nvPr/>
        </p:nvSpPr>
        <p:spPr>
          <a:xfrm>
            <a:off x="220320" y="152280"/>
            <a:ext cx="870336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Simple Elastic Backscatter Lidars </a:t>
            </a:r>
            <a:r>
              <a:rPr b="0" lang="en-US" sz="3200" spc="-1" strike="noStrike">
                <a:solidFill>
                  <a:srgbClr val="000000"/>
                </a:solidFill>
                <a:latin typeface="Times New Roman"/>
              </a:rPr>
              <a:t>(e.g., CALIOP)</a:t>
            </a:r>
            <a:endParaRPr b="0" lang="en-US" sz="3200" spc="-1" strike="noStrike">
              <a:latin typeface="Arial"/>
            </a:endParaRPr>
          </a:p>
        </p:txBody>
      </p:sp>
      <p:sp>
        <p:nvSpPr>
          <p:cNvPr id="768" name="CustomShape 2"/>
          <p:cNvSpPr/>
          <p:nvPr/>
        </p:nvSpPr>
        <p:spPr>
          <a:xfrm>
            <a:off x="228600" y="1066680"/>
            <a:ext cx="8686440" cy="4839120"/>
          </a:xfrm>
          <a:prstGeom prst="rect">
            <a:avLst/>
          </a:prstGeom>
          <a:noFill/>
          <a:ln>
            <a:noFill/>
          </a:ln>
        </p:spPr>
        <p:style>
          <a:lnRef idx="0"/>
          <a:fillRef idx="0"/>
          <a:effectRef idx="0"/>
          <a:fontRef idx="minor"/>
        </p:style>
        <p:txBody>
          <a:bodyPr lIns="90000" rIns="90000" tIns="45000" bIns="45000"/>
          <a:p>
            <a:pPr marL="285840" indent="-285480">
              <a:lnSpc>
                <a:spcPct val="100000"/>
              </a:lnSpc>
              <a:spcAft>
                <a:spcPts val="2401"/>
              </a:spcAft>
              <a:buClr>
                <a:srgbClr val="000000"/>
              </a:buClr>
              <a:buFont typeface="Arial"/>
              <a:buChar char="•"/>
            </a:pPr>
            <a:r>
              <a:rPr b="0" lang="en-US" sz="2400" spc="-1" strike="noStrike">
                <a:solidFill>
                  <a:srgbClr val="000000"/>
                </a:solidFill>
                <a:latin typeface="Times New Roman"/>
              </a:rPr>
              <a:t>An ‘</a:t>
            </a:r>
            <a:r>
              <a:rPr b="0" lang="en-US" sz="2400" spc="-1" strike="noStrike">
                <a:solidFill>
                  <a:srgbClr val="0033cc"/>
                </a:solidFill>
                <a:latin typeface="Times New Roman"/>
              </a:rPr>
              <a:t>ill-posed problem</a:t>
            </a:r>
            <a:r>
              <a:rPr b="0" lang="en-US" sz="2400" spc="-1" strike="noStrike">
                <a:solidFill>
                  <a:srgbClr val="000000"/>
                </a:solidFill>
                <a:latin typeface="Times New Roman"/>
              </a:rPr>
              <a:t>’: 1 measurement (attenuated backscatter), 2 unknowns (</a:t>
            </a:r>
            <a:r>
              <a:rPr b="0" i="1" lang="en-US" sz="2400" spc="-1" strike="noStrike">
                <a:solidFill>
                  <a:srgbClr val="000000"/>
                </a:solidFill>
                <a:latin typeface="Times New Roman"/>
              </a:rPr>
              <a:t>b</a:t>
            </a:r>
            <a:r>
              <a:rPr b="0" i="1" lang="en-US" sz="2400" spc="-1" strike="noStrike" baseline="-25000">
                <a:solidFill>
                  <a:srgbClr val="000000"/>
                </a:solidFill>
                <a:latin typeface="Times New Roman"/>
              </a:rPr>
              <a:t>bp</a:t>
            </a:r>
            <a:r>
              <a:rPr b="0" lang="en-US" sz="2400" spc="-1" strike="noStrike">
                <a:solidFill>
                  <a:srgbClr val="000000"/>
                </a:solidFill>
                <a:latin typeface="Times New Roman"/>
              </a:rPr>
              <a:t>, </a:t>
            </a:r>
            <a:r>
              <a:rPr b="0" i="1" lang="en-US" sz="2400" spc="-1" strike="noStrike">
                <a:solidFill>
                  <a:srgbClr val="000000"/>
                </a:solidFill>
                <a:latin typeface="Times New Roman"/>
              </a:rPr>
              <a:t>k</a:t>
            </a:r>
            <a:r>
              <a:rPr b="0" i="1" lang="en-US" sz="2400" spc="-1" strike="noStrike" baseline="-25000">
                <a:solidFill>
                  <a:srgbClr val="000000"/>
                </a:solidFill>
                <a:latin typeface="Times New Roman"/>
              </a:rPr>
              <a:t>d</a:t>
            </a:r>
            <a:r>
              <a:rPr b="0" lang="en-US" sz="2400" spc="-1" strike="noStrike">
                <a:solidFill>
                  <a:srgbClr val="000000"/>
                </a:solidFill>
                <a:latin typeface="Times New Roman"/>
              </a:rPr>
              <a:t>) </a:t>
            </a:r>
            <a:endParaRPr b="0" lang="en-US" sz="2400" spc="-1" strike="noStrike">
              <a:latin typeface="Arial"/>
            </a:endParaRPr>
          </a:p>
          <a:p>
            <a:pPr marL="285840" indent="-285480">
              <a:lnSpc>
                <a:spcPct val="100000"/>
              </a:lnSpc>
              <a:spcAft>
                <a:spcPts val="2401"/>
              </a:spcAft>
              <a:buClr>
                <a:srgbClr val="000000"/>
              </a:buClr>
              <a:buFont typeface="Arial"/>
              <a:buChar char="•"/>
            </a:pPr>
            <a:r>
              <a:rPr b="0" lang="en-US" sz="2400" spc="-1" strike="noStrike">
                <a:solidFill>
                  <a:srgbClr val="000000"/>
                </a:solidFill>
                <a:latin typeface="Times New Roman"/>
              </a:rPr>
              <a:t>Ancillary data and/or bio-optical assumptions required to solve, with </a:t>
            </a:r>
            <a:r>
              <a:rPr b="0" lang="en-US" sz="2400" spc="-1" strike="noStrike">
                <a:solidFill>
                  <a:srgbClr val="ff0000"/>
                </a:solidFill>
                <a:latin typeface="Times New Roman"/>
              </a:rPr>
              <a:t>large potential errors</a:t>
            </a:r>
            <a:endParaRPr b="0" lang="en-US" sz="2400" spc="-1" strike="noStrike">
              <a:latin typeface="Arial"/>
            </a:endParaRPr>
          </a:p>
          <a:p>
            <a:pPr marL="285840" indent="-285480">
              <a:lnSpc>
                <a:spcPct val="100000"/>
              </a:lnSpc>
              <a:spcAft>
                <a:spcPts val="2401"/>
              </a:spcAft>
              <a:buClr>
                <a:srgbClr val="000000"/>
              </a:buClr>
              <a:buFont typeface="Arial"/>
              <a:buChar char="•"/>
            </a:pPr>
            <a:r>
              <a:rPr b="0" lang="en-US" sz="2400" spc="-1" strike="noStrike">
                <a:solidFill>
                  <a:srgbClr val="000000"/>
                </a:solidFill>
                <a:latin typeface="Times New Roman"/>
              </a:rPr>
              <a:t>Retrieval starts from top of profile and attenuation is removed at each level by assuming an extinction-to-backscatter ratio.  </a:t>
            </a:r>
            <a:r>
              <a:rPr b="0" lang="en-US" sz="2400" spc="-1" strike="noStrike">
                <a:solidFill>
                  <a:srgbClr val="ff0000"/>
                </a:solidFill>
                <a:latin typeface="Times New Roman"/>
              </a:rPr>
              <a:t>Errors accumulate with distance from sensor</a:t>
            </a:r>
            <a:endParaRPr b="0" lang="en-US" sz="2400" spc="-1" strike="noStrike">
              <a:latin typeface="Arial"/>
            </a:endParaRPr>
          </a:p>
          <a:p>
            <a:pPr marL="285840" indent="-285480">
              <a:lnSpc>
                <a:spcPct val="100000"/>
              </a:lnSpc>
              <a:spcAft>
                <a:spcPts val="601"/>
              </a:spcAft>
              <a:buClr>
                <a:srgbClr val="000000"/>
              </a:buClr>
              <a:buFont typeface="Arial"/>
              <a:buChar char="•"/>
            </a:pPr>
            <a:r>
              <a:rPr b="0" lang="en-US" sz="2400" spc="-1" strike="noStrike">
                <a:solidFill>
                  <a:srgbClr val="000000"/>
                </a:solidFill>
                <a:latin typeface="Times New Roman"/>
              </a:rPr>
              <a:t>Science value will be far greater for a lidar providing independent, calibrated retrievals of </a:t>
            </a:r>
            <a:r>
              <a:rPr b="0" i="1" lang="en-US" sz="2400" spc="-1" strike="noStrike">
                <a:solidFill>
                  <a:srgbClr val="000000"/>
                </a:solidFill>
                <a:latin typeface="Times New Roman"/>
              </a:rPr>
              <a:t>b</a:t>
            </a:r>
            <a:r>
              <a:rPr b="0" i="1" lang="en-US" sz="2400" spc="-1" strike="noStrike" baseline="-25000">
                <a:solidFill>
                  <a:srgbClr val="000000"/>
                </a:solidFill>
                <a:latin typeface="Times New Roman"/>
              </a:rPr>
              <a:t>bp</a:t>
            </a:r>
            <a:r>
              <a:rPr b="0" lang="en-US" sz="2400" spc="-1" strike="noStrike">
                <a:solidFill>
                  <a:srgbClr val="000000"/>
                </a:solidFill>
                <a:latin typeface="Times New Roman"/>
              </a:rPr>
              <a:t> and </a:t>
            </a:r>
            <a:r>
              <a:rPr b="0" i="1" lang="en-US" sz="2400" spc="-1" strike="noStrike">
                <a:solidFill>
                  <a:srgbClr val="000000"/>
                </a:solidFill>
                <a:latin typeface="Times New Roman"/>
              </a:rPr>
              <a:t>k</a:t>
            </a:r>
            <a:r>
              <a:rPr b="0" i="1" lang="en-US" sz="2400" spc="-1" strike="noStrike" baseline="-25000">
                <a:solidFill>
                  <a:srgbClr val="000000"/>
                </a:solidFill>
                <a:latin typeface="Times New Roman"/>
              </a:rPr>
              <a:t>d</a:t>
            </a:r>
            <a:r>
              <a:rPr b="0" lang="en-US" sz="2400" spc="-1" strike="noStrike">
                <a:solidFill>
                  <a:srgbClr val="000000"/>
                </a:solidFill>
                <a:latin typeface="Times New Roman"/>
              </a:rPr>
              <a:t> without propagation of errors …</a:t>
            </a:r>
            <a:endParaRPr b="0" lang="en-US" sz="2400" spc="-1" strike="noStrike">
              <a:latin typeface="Arial"/>
            </a:endParaRPr>
          </a:p>
          <a:p>
            <a:pPr>
              <a:lnSpc>
                <a:spcPct val="100000"/>
              </a:lnSpc>
              <a:spcAft>
                <a:spcPts val="2401"/>
              </a:spcAft>
            </a:pPr>
            <a:r>
              <a:rPr b="0" lang="en-US" sz="2400" spc="-1" strike="noStrike">
                <a:solidFill>
                  <a:srgbClr val="000000"/>
                </a:solidFill>
                <a:latin typeface="Times New Roman"/>
              </a:rPr>
              <a:t> </a:t>
            </a:r>
            <a:r>
              <a:rPr b="0" lang="en-US" sz="2400" spc="-1" strike="noStrike">
                <a:solidFill>
                  <a:srgbClr val="000000"/>
                </a:solidFill>
                <a:latin typeface="Times New Roman"/>
              </a:rPr>
              <a:t>	</a:t>
            </a:r>
            <a:r>
              <a:rPr b="0" lang="en-US" sz="2400" spc="-1" strike="noStrike">
                <a:solidFill>
                  <a:srgbClr val="000000"/>
                </a:solidFill>
                <a:latin typeface="Times New Roman"/>
              </a:rPr>
              <a:t>	</a:t>
            </a:r>
            <a:r>
              <a:rPr b="0" lang="en-US" sz="2400" spc="-1" strike="noStrike">
                <a:solidFill>
                  <a:srgbClr val="000000"/>
                </a:solidFill>
                <a:latin typeface="Times New Roman"/>
              </a:rPr>
              <a:t>	</a:t>
            </a:r>
            <a:r>
              <a:rPr b="0" lang="en-US" sz="2400" spc="-1" strike="noStrike">
                <a:solidFill>
                  <a:srgbClr val="000000"/>
                </a:solidFill>
                <a:latin typeface="Times New Roman"/>
              </a:rPr>
              <a:t>	</a:t>
            </a:r>
            <a:r>
              <a:rPr b="0" lang="en-US" sz="2400" spc="-1" strike="noStrike">
                <a:solidFill>
                  <a:srgbClr val="000000"/>
                </a:solidFill>
                <a:latin typeface="Times New Roman"/>
              </a:rPr>
              <a:t>	</a:t>
            </a:r>
            <a:r>
              <a:rPr b="0" lang="en-US" sz="2400" spc="-1" strike="noStrike">
                <a:solidFill>
                  <a:srgbClr val="000000"/>
                </a:solidFill>
                <a:latin typeface="Times New Roman"/>
              </a:rPr>
              <a:t>… </a:t>
            </a:r>
            <a:r>
              <a:rPr b="1" lang="en-US" sz="2400" spc="-1" strike="noStrike">
                <a:solidFill>
                  <a:srgbClr val="000000"/>
                </a:solidFill>
                <a:latin typeface="Times New Roman"/>
              </a:rPr>
              <a:t>can this be done?</a:t>
            </a:r>
            <a:endParaRPr b="0" lang="en-US" sz="2400" spc="-1" strike="noStrike">
              <a:latin typeface="Arial"/>
            </a:endParaRPr>
          </a:p>
        </p:txBody>
      </p:sp>
    </p:spTree>
  </p:cSld>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9" name="CustomShape 1"/>
          <p:cNvSpPr/>
          <p:nvPr/>
        </p:nvSpPr>
        <p:spPr>
          <a:xfrm>
            <a:off x="1046520" y="152280"/>
            <a:ext cx="704988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High Spectral Resolution Lidar </a:t>
            </a:r>
            <a:r>
              <a:rPr b="0" lang="en-US" sz="3200" spc="-1" strike="noStrike">
                <a:solidFill>
                  <a:srgbClr val="000000"/>
                </a:solidFill>
                <a:latin typeface="Times New Roman"/>
              </a:rPr>
              <a:t>(HSRL)</a:t>
            </a:r>
            <a:endParaRPr b="0" lang="en-US" sz="3200" spc="-1" strike="noStrike">
              <a:latin typeface="Arial"/>
            </a:endParaRPr>
          </a:p>
        </p:txBody>
      </p:sp>
      <p:pic>
        <p:nvPicPr>
          <p:cNvPr id="770" name="Picture 4" descr=""/>
          <p:cNvPicPr/>
          <p:nvPr/>
        </p:nvPicPr>
        <p:blipFill>
          <a:blip r:embed="rId1"/>
          <a:stretch/>
        </p:blipFill>
        <p:spPr>
          <a:xfrm>
            <a:off x="2157480" y="1571760"/>
            <a:ext cx="4828680" cy="3714480"/>
          </a:xfrm>
          <a:prstGeom prst="rect">
            <a:avLst/>
          </a:prstGeom>
          <a:ln>
            <a:noFill/>
          </a:ln>
        </p:spPr>
      </p:pic>
    </p:spTree>
  </p:cSld>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71" name="Picture 2" descr=""/>
          <p:cNvPicPr/>
          <p:nvPr/>
        </p:nvPicPr>
        <p:blipFill>
          <a:blip r:embed="rId1"/>
          <a:stretch/>
        </p:blipFill>
        <p:spPr>
          <a:xfrm>
            <a:off x="4826880" y="1333800"/>
            <a:ext cx="3994920" cy="2431440"/>
          </a:xfrm>
          <a:prstGeom prst="rect">
            <a:avLst/>
          </a:prstGeom>
          <a:ln>
            <a:noFill/>
          </a:ln>
        </p:spPr>
      </p:pic>
      <p:sp>
        <p:nvSpPr>
          <p:cNvPr id="772" name="CustomShape 1"/>
          <p:cNvSpPr/>
          <p:nvPr/>
        </p:nvSpPr>
        <p:spPr>
          <a:xfrm>
            <a:off x="1046520" y="152280"/>
            <a:ext cx="704988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High Spectral Resolution Lidar </a:t>
            </a:r>
            <a:r>
              <a:rPr b="0" lang="en-US" sz="3200" spc="-1" strike="noStrike">
                <a:solidFill>
                  <a:srgbClr val="000000"/>
                </a:solidFill>
                <a:latin typeface="Times New Roman"/>
              </a:rPr>
              <a:t>(HSRL)</a:t>
            </a:r>
            <a:endParaRPr b="0" lang="en-US" sz="3200" spc="-1" strike="noStrike">
              <a:latin typeface="Arial"/>
            </a:endParaRPr>
          </a:p>
        </p:txBody>
      </p:sp>
      <p:sp>
        <p:nvSpPr>
          <p:cNvPr id="773" name="CustomShape 2"/>
          <p:cNvSpPr/>
          <p:nvPr/>
        </p:nvSpPr>
        <p:spPr>
          <a:xfrm>
            <a:off x="4343400" y="4267080"/>
            <a:ext cx="4647960" cy="1980720"/>
          </a:xfrm>
          <a:prstGeom prst="rect">
            <a:avLst/>
          </a:prstGeom>
          <a:noFill/>
          <a:ln>
            <a:noFill/>
          </a:ln>
        </p:spPr>
        <p:style>
          <a:lnRef idx="0"/>
          <a:fillRef idx="0"/>
          <a:effectRef idx="0"/>
          <a:fontRef idx="minor"/>
        </p:style>
        <p:txBody>
          <a:bodyPr lIns="90000" rIns="90000" tIns="45000" bIns="45000"/>
          <a:p>
            <a:pPr marL="343080" indent="-342720">
              <a:lnSpc>
                <a:spcPct val="100000"/>
              </a:lnSpc>
              <a:spcAft>
                <a:spcPts val="1199"/>
              </a:spcAft>
              <a:buClr>
                <a:srgbClr val="000000"/>
              </a:buClr>
              <a:buFont typeface="Arial"/>
              <a:buChar char="•"/>
            </a:pPr>
            <a:r>
              <a:rPr b="0" lang="en-US" sz="2400" spc="-1" strike="noStrike">
                <a:solidFill>
                  <a:srgbClr val="000000"/>
                </a:solidFill>
                <a:latin typeface="Times New Roman"/>
              </a:rPr>
              <a:t>Laser tuned to I</a:t>
            </a:r>
            <a:r>
              <a:rPr b="0" lang="en-US" sz="2400" spc="-1" strike="noStrike" baseline="-25000">
                <a:solidFill>
                  <a:srgbClr val="000000"/>
                </a:solidFill>
                <a:latin typeface="Times New Roman"/>
              </a:rPr>
              <a:t>2</a:t>
            </a:r>
            <a:r>
              <a:rPr b="0" lang="en-US" sz="2400" spc="-1" strike="noStrike">
                <a:solidFill>
                  <a:srgbClr val="000000"/>
                </a:solidFill>
                <a:latin typeface="Times New Roman"/>
              </a:rPr>
              <a:t> absorption line</a:t>
            </a:r>
            <a:endParaRPr b="0" lang="en-US" sz="2400" spc="-1" strike="noStrike">
              <a:latin typeface="Arial"/>
            </a:endParaRPr>
          </a:p>
          <a:p>
            <a:pPr marL="343080" indent="-342720">
              <a:lnSpc>
                <a:spcPct val="100000"/>
              </a:lnSpc>
              <a:spcAft>
                <a:spcPts val="1199"/>
              </a:spcAft>
              <a:buClr>
                <a:srgbClr val="000000"/>
              </a:buClr>
              <a:buFont typeface="Arial"/>
              <a:buChar char="•"/>
            </a:pPr>
            <a:r>
              <a:rPr b="0" lang="en-US" sz="2400" spc="-1" strike="noStrike">
                <a:solidFill>
                  <a:srgbClr val="000000"/>
                </a:solidFill>
                <a:latin typeface="Times New Roman"/>
              </a:rPr>
              <a:t>Can also use interferometer</a:t>
            </a:r>
            <a:endParaRPr b="0" lang="en-US" sz="2400" spc="-1" strike="noStrike">
              <a:latin typeface="Arial"/>
            </a:endParaRPr>
          </a:p>
          <a:p>
            <a:pPr marL="343080" indent="-342720">
              <a:lnSpc>
                <a:spcPct val="100000"/>
              </a:lnSpc>
              <a:spcAft>
                <a:spcPts val="1199"/>
              </a:spcAft>
              <a:buClr>
                <a:srgbClr val="000000"/>
              </a:buClr>
              <a:buFont typeface="Arial"/>
              <a:buChar char="•"/>
            </a:pPr>
            <a:r>
              <a:rPr b="0" lang="en-US" sz="2400" spc="-1" strike="noStrike">
                <a:solidFill>
                  <a:srgbClr val="000000"/>
                </a:solidFill>
                <a:latin typeface="Times New Roman"/>
              </a:rPr>
              <a:t>Particulate backscatter blocked from “Molecular Channel”</a:t>
            </a:r>
            <a:endParaRPr b="0" lang="en-US" sz="2400" spc="-1" strike="noStrike">
              <a:latin typeface="Arial"/>
            </a:endParaRPr>
          </a:p>
        </p:txBody>
      </p:sp>
      <p:pic>
        <p:nvPicPr>
          <p:cNvPr id="774" name="Picture 2" descr=""/>
          <p:cNvPicPr/>
          <p:nvPr/>
        </p:nvPicPr>
        <p:blipFill>
          <a:blip r:embed="rId2"/>
          <a:stretch/>
        </p:blipFill>
        <p:spPr>
          <a:xfrm>
            <a:off x="152280" y="1422360"/>
            <a:ext cx="4295880" cy="4825800"/>
          </a:xfrm>
          <a:prstGeom prst="rect">
            <a:avLst/>
          </a:prstGeom>
          <a:ln>
            <a:noFill/>
          </a:ln>
        </p:spPr>
      </p:pic>
    </p:spTree>
  </p:cSld>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5" name="CustomShape 1"/>
          <p:cNvSpPr/>
          <p:nvPr/>
        </p:nvSpPr>
        <p:spPr>
          <a:xfrm>
            <a:off x="228600" y="1389240"/>
            <a:ext cx="8686440" cy="505800"/>
          </a:xfrm>
          <a:prstGeom prst="rect">
            <a:avLst/>
          </a:prstGeom>
          <a:noFill/>
          <a:ln>
            <a:noFill/>
          </a:ln>
        </p:spPr>
        <p:style>
          <a:lnRef idx="0"/>
          <a:fillRef idx="0"/>
          <a:effectRef idx="0"/>
          <a:fontRef idx="minor"/>
        </p:style>
        <p:txBody>
          <a:bodyPr lIns="90000" rIns="90000" tIns="45000" bIns="45000"/>
          <a:p>
            <a:pPr marL="285840" indent="-285480">
              <a:lnSpc>
                <a:spcPct val="100000"/>
              </a:lnSpc>
              <a:spcAft>
                <a:spcPts val="1199"/>
              </a:spcAft>
              <a:buClr>
                <a:srgbClr val="000000"/>
              </a:buClr>
              <a:buFont typeface="Arial"/>
              <a:buChar char="•"/>
            </a:pPr>
            <a:r>
              <a:rPr b="0" lang="en-US" sz="2400" spc="-1" strike="noStrike">
                <a:solidFill>
                  <a:srgbClr val="000000"/>
                </a:solidFill>
                <a:latin typeface="Times New Roman"/>
              </a:rPr>
              <a:t>A ‘</a:t>
            </a:r>
            <a:r>
              <a:rPr b="0" lang="en-US" sz="2400" spc="-1" strike="noStrike">
                <a:solidFill>
                  <a:srgbClr val="0033cc"/>
                </a:solidFill>
                <a:latin typeface="Times New Roman"/>
              </a:rPr>
              <a:t>well-posed problem</a:t>
            </a:r>
            <a:r>
              <a:rPr b="0" lang="en-US" sz="2400" spc="-1" strike="noStrike">
                <a:solidFill>
                  <a:srgbClr val="000000"/>
                </a:solidFill>
                <a:latin typeface="Times New Roman"/>
              </a:rPr>
              <a:t>’: 2 measurement, 2 unknowns (</a:t>
            </a:r>
            <a:r>
              <a:rPr b="0" i="1" lang="en-US" sz="2400" spc="-1" strike="noStrike">
                <a:solidFill>
                  <a:srgbClr val="000000"/>
                </a:solidFill>
                <a:latin typeface="Times New Roman"/>
              </a:rPr>
              <a:t>b</a:t>
            </a:r>
            <a:r>
              <a:rPr b="0" i="1" lang="en-US" sz="2400" spc="-1" strike="noStrike" baseline="-25000">
                <a:solidFill>
                  <a:srgbClr val="000000"/>
                </a:solidFill>
                <a:latin typeface="Times New Roman"/>
              </a:rPr>
              <a:t>bp</a:t>
            </a:r>
            <a:r>
              <a:rPr b="0" lang="en-US" sz="2400" spc="-1" strike="noStrike">
                <a:solidFill>
                  <a:srgbClr val="000000"/>
                </a:solidFill>
                <a:latin typeface="Times New Roman"/>
              </a:rPr>
              <a:t>, </a:t>
            </a:r>
            <a:r>
              <a:rPr b="0" i="1" lang="en-US" sz="2400" spc="-1" strike="noStrike">
                <a:solidFill>
                  <a:srgbClr val="000000"/>
                </a:solidFill>
                <a:latin typeface="Times New Roman"/>
              </a:rPr>
              <a:t>k</a:t>
            </a:r>
            <a:r>
              <a:rPr b="0" i="1" lang="en-US" sz="2400" spc="-1" strike="noStrike" baseline="-25000">
                <a:solidFill>
                  <a:srgbClr val="000000"/>
                </a:solidFill>
                <a:latin typeface="Times New Roman"/>
              </a:rPr>
              <a:t>d</a:t>
            </a:r>
            <a:r>
              <a:rPr b="0" lang="en-US" sz="2400" spc="-1" strike="noStrike">
                <a:solidFill>
                  <a:srgbClr val="000000"/>
                </a:solidFill>
                <a:latin typeface="Times New Roman"/>
              </a:rPr>
              <a:t>) </a:t>
            </a:r>
            <a:endParaRPr b="0" lang="en-US" sz="2400" spc="-1" strike="noStrike">
              <a:latin typeface="Arial"/>
            </a:endParaRPr>
          </a:p>
        </p:txBody>
      </p:sp>
      <p:sp>
        <p:nvSpPr>
          <p:cNvPr id="776" name="CustomShape 2"/>
          <p:cNvSpPr/>
          <p:nvPr/>
        </p:nvSpPr>
        <p:spPr>
          <a:xfrm>
            <a:off x="1046520" y="152280"/>
            <a:ext cx="704988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High Spectral Resolution Lidar </a:t>
            </a:r>
            <a:r>
              <a:rPr b="0" lang="en-US" sz="3200" spc="-1" strike="noStrike">
                <a:solidFill>
                  <a:srgbClr val="000000"/>
                </a:solidFill>
                <a:latin typeface="Times New Roman"/>
              </a:rPr>
              <a:t>(HSRL)</a:t>
            </a:r>
            <a:endParaRPr b="0" lang="en-US" sz="3200" spc="-1" strike="noStrike">
              <a:latin typeface="Arial"/>
            </a:endParaRPr>
          </a:p>
        </p:txBody>
      </p:sp>
      <p:sp>
        <p:nvSpPr>
          <p:cNvPr id="777" name="Line 3"/>
          <p:cNvSpPr/>
          <p:nvPr/>
        </p:nvSpPr>
        <p:spPr>
          <a:xfrm>
            <a:off x="838080" y="3886200"/>
            <a:ext cx="7410240" cy="360"/>
          </a:xfrm>
          <a:prstGeom prst="line">
            <a:avLst/>
          </a:prstGeom>
          <a:ln>
            <a:solidFill>
              <a:schemeClr val="tx1"/>
            </a:solidFill>
            <a:round/>
          </a:ln>
        </p:spPr>
        <p:style>
          <a:lnRef idx="1">
            <a:schemeClr val="accent1"/>
          </a:lnRef>
          <a:fillRef idx="0">
            <a:schemeClr val="accent1"/>
          </a:fillRef>
          <a:effectRef idx="0">
            <a:schemeClr val="accent1"/>
          </a:effectRef>
          <a:fontRef idx="minor"/>
        </p:style>
      </p:sp>
      <p:pic>
        <p:nvPicPr>
          <p:cNvPr id="778" name="Picture 2" descr=""/>
          <p:cNvPicPr/>
          <p:nvPr/>
        </p:nvPicPr>
        <p:blipFill>
          <a:blip r:embed="rId1"/>
          <a:stretch/>
        </p:blipFill>
        <p:spPr>
          <a:xfrm>
            <a:off x="1069200" y="2126880"/>
            <a:ext cx="7005240" cy="440640"/>
          </a:xfrm>
          <a:prstGeom prst="rect">
            <a:avLst/>
          </a:prstGeom>
          <a:ln>
            <a:noFill/>
          </a:ln>
        </p:spPr>
      </p:pic>
      <p:pic>
        <p:nvPicPr>
          <p:cNvPr id="779" name="Picture 3" descr=""/>
          <p:cNvPicPr/>
          <p:nvPr/>
        </p:nvPicPr>
        <p:blipFill>
          <a:blip r:embed="rId2"/>
          <a:stretch/>
        </p:blipFill>
        <p:spPr>
          <a:xfrm>
            <a:off x="975600" y="2809440"/>
            <a:ext cx="7192080" cy="455760"/>
          </a:xfrm>
          <a:prstGeom prst="rect">
            <a:avLst/>
          </a:prstGeom>
          <a:ln>
            <a:noFill/>
          </a:ln>
        </p:spPr>
      </p:pic>
      <p:pic>
        <p:nvPicPr>
          <p:cNvPr id="780" name="Picture 4" descr=""/>
          <p:cNvPicPr/>
          <p:nvPr/>
        </p:nvPicPr>
        <p:blipFill>
          <a:blip r:embed="rId3"/>
          <a:stretch/>
        </p:blipFill>
        <p:spPr>
          <a:xfrm>
            <a:off x="3046680" y="4267080"/>
            <a:ext cx="3050280" cy="515520"/>
          </a:xfrm>
          <a:prstGeom prst="rect">
            <a:avLst/>
          </a:prstGeom>
          <a:ln>
            <a:noFill/>
          </a:ln>
        </p:spPr>
      </p:pic>
      <p:pic>
        <p:nvPicPr>
          <p:cNvPr id="781" name="Picture 5" descr=""/>
          <p:cNvPicPr/>
          <p:nvPr/>
        </p:nvPicPr>
        <p:blipFill>
          <a:blip r:embed="rId4"/>
          <a:stretch/>
        </p:blipFill>
        <p:spPr>
          <a:xfrm>
            <a:off x="3469320" y="5121720"/>
            <a:ext cx="2205360" cy="575280"/>
          </a:xfrm>
          <a:prstGeom prst="rect">
            <a:avLst/>
          </a:prstGeom>
          <a:ln>
            <a:noFill/>
          </a:ln>
        </p:spPr>
      </p:pic>
    </p:spTree>
  </p:cSld>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2" name="CustomShape 1"/>
          <p:cNvSpPr/>
          <p:nvPr/>
        </p:nvSpPr>
        <p:spPr>
          <a:xfrm>
            <a:off x="1952280" y="152280"/>
            <a:ext cx="523908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Ocean Retrievals with HSRL</a:t>
            </a:r>
            <a:endParaRPr b="0" lang="en-US" sz="3200" spc="-1" strike="noStrike">
              <a:latin typeface="Arial"/>
            </a:endParaRPr>
          </a:p>
        </p:txBody>
      </p:sp>
      <p:sp>
        <p:nvSpPr>
          <p:cNvPr id="783" name="CustomShape 2"/>
          <p:cNvSpPr/>
          <p:nvPr/>
        </p:nvSpPr>
        <p:spPr>
          <a:xfrm>
            <a:off x="1162080" y="5486400"/>
            <a:ext cx="7749360" cy="9133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Times New Roman"/>
              </a:rPr>
              <a:t>= 2012 Azores/AMT campaign</a:t>
            </a:r>
            <a:r>
              <a:rPr b="0" lang="en-US" sz="1800" spc="-1" strike="noStrike">
                <a:solidFill>
                  <a:srgbClr val="000000"/>
                </a:solidFill>
                <a:latin typeface="Times New Roman"/>
              </a:rPr>
              <a:t>	</a:t>
            </a:r>
            <a:r>
              <a:rPr b="0" lang="en-US" sz="1800" spc="-1" strike="noStrike">
                <a:solidFill>
                  <a:srgbClr val="000000"/>
                </a:solidFill>
                <a:latin typeface="Times New Roman"/>
              </a:rPr>
              <a:t>	</a:t>
            </a:r>
            <a:r>
              <a:rPr b="0" lang="en-US" sz="1800" spc="-1" strike="noStrike">
                <a:solidFill>
                  <a:srgbClr val="000000"/>
                </a:solidFill>
                <a:latin typeface="Times New Roman"/>
              </a:rPr>
              <a:t>= 2014 NASA SABOR campaign</a:t>
            </a:r>
            <a:endParaRPr b="0" lang="en-US" sz="1800" spc="-1" strike="noStrike">
              <a:latin typeface="Arial"/>
            </a:endParaRPr>
          </a:p>
          <a:p>
            <a:pPr>
              <a:lnSpc>
                <a:spcPct val="100000"/>
              </a:lnSpc>
            </a:pPr>
            <a:r>
              <a:rPr b="0" lang="en-US" sz="1800" spc="-1" strike="noStrike">
                <a:solidFill>
                  <a:srgbClr val="000000"/>
                </a:solidFill>
                <a:latin typeface="Times New Roman"/>
              </a:rPr>
              <a:t>= 2015 NASA NAAMES 1 campaign </a:t>
            </a:r>
            <a:r>
              <a:rPr b="0" lang="en-US" sz="1800" spc="-1" strike="noStrike">
                <a:solidFill>
                  <a:srgbClr val="000000"/>
                </a:solidFill>
                <a:latin typeface="Times New Roman"/>
              </a:rPr>
              <a:t>	</a:t>
            </a:r>
            <a:r>
              <a:rPr b="0" lang="en-US" sz="1800" spc="-1" strike="noStrike">
                <a:solidFill>
                  <a:srgbClr val="000000"/>
                </a:solidFill>
                <a:latin typeface="Times New Roman"/>
              </a:rPr>
              <a:t>	</a:t>
            </a:r>
            <a:r>
              <a:rPr b="0" lang="en-US" sz="1800" spc="-1" strike="noStrike">
                <a:solidFill>
                  <a:srgbClr val="000000"/>
                </a:solidFill>
                <a:latin typeface="Times New Roman"/>
              </a:rPr>
              <a:t>= 2016 NASA NAAMES 1 campaign</a:t>
            </a:r>
            <a:endParaRPr b="0" lang="en-US" sz="1800" spc="-1" strike="noStrike">
              <a:latin typeface="Arial"/>
            </a:endParaRPr>
          </a:p>
          <a:p>
            <a:pPr>
              <a:lnSpc>
                <a:spcPct val="100000"/>
              </a:lnSpc>
            </a:pPr>
            <a:endParaRPr b="0" lang="en-US" sz="1800" spc="-1" strike="noStrike">
              <a:latin typeface="Arial"/>
            </a:endParaRPr>
          </a:p>
        </p:txBody>
      </p:sp>
      <p:sp>
        <p:nvSpPr>
          <p:cNvPr id="784" name="Line 3"/>
          <p:cNvSpPr/>
          <p:nvPr/>
        </p:nvSpPr>
        <p:spPr>
          <a:xfrm>
            <a:off x="4952880" y="5957280"/>
            <a:ext cx="457200" cy="360"/>
          </a:xfrm>
          <a:prstGeom prst="line">
            <a:avLst/>
          </a:prstGeom>
          <a:ln w="57240">
            <a:solidFill>
              <a:schemeClr val="accent6">
                <a:lumMod val="75000"/>
              </a:schemeClr>
            </a:solidFill>
            <a:round/>
          </a:ln>
        </p:spPr>
        <p:style>
          <a:lnRef idx="1">
            <a:schemeClr val="accent1"/>
          </a:lnRef>
          <a:fillRef idx="0">
            <a:schemeClr val="accent1"/>
          </a:fillRef>
          <a:effectRef idx="0">
            <a:schemeClr val="accent1"/>
          </a:effectRef>
          <a:fontRef idx="minor"/>
        </p:style>
      </p:sp>
      <p:sp>
        <p:nvSpPr>
          <p:cNvPr id="785" name="Line 4"/>
          <p:cNvSpPr/>
          <p:nvPr/>
        </p:nvSpPr>
        <p:spPr>
          <a:xfrm>
            <a:off x="437400" y="5947920"/>
            <a:ext cx="457200" cy="360"/>
          </a:xfrm>
          <a:prstGeom prst="line">
            <a:avLst/>
          </a:prstGeom>
          <a:ln w="57240">
            <a:solidFill>
              <a:srgbClr val="800080"/>
            </a:solidFill>
            <a:round/>
          </a:ln>
        </p:spPr>
        <p:style>
          <a:lnRef idx="1">
            <a:schemeClr val="accent1"/>
          </a:lnRef>
          <a:fillRef idx="0">
            <a:schemeClr val="accent1"/>
          </a:fillRef>
          <a:effectRef idx="0">
            <a:schemeClr val="accent1"/>
          </a:effectRef>
          <a:fontRef idx="minor"/>
        </p:style>
      </p:sp>
      <p:sp>
        <p:nvSpPr>
          <p:cNvPr id="786" name="Line 5"/>
          <p:cNvSpPr/>
          <p:nvPr/>
        </p:nvSpPr>
        <p:spPr>
          <a:xfrm>
            <a:off x="4952880" y="5676840"/>
            <a:ext cx="457200" cy="360"/>
          </a:xfrm>
          <a:prstGeom prst="line">
            <a:avLst/>
          </a:prstGeom>
          <a:ln w="57240">
            <a:solidFill>
              <a:srgbClr val="0033cc"/>
            </a:solidFill>
            <a:round/>
          </a:ln>
        </p:spPr>
        <p:style>
          <a:lnRef idx="1">
            <a:schemeClr val="accent1"/>
          </a:lnRef>
          <a:fillRef idx="0">
            <a:schemeClr val="accent1"/>
          </a:fillRef>
          <a:effectRef idx="0">
            <a:schemeClr val="accent1"/>
          </a:effectRef>
          <a:fontRef idx="minor"/>
        </p:style>
      </p:sp>
      <p:sp>
        <p:nvSpPr>
          <p:cNvPr id="787" name="Line 6"/>
          <p:cNvSpPr/>
          <p:nvPr/>
        </p:nvSpPr>
        <p:spPr>
          <a:xfrm>
            <a:off x="457200" y="5686200"/>
            <a:ext cx="457200" cy="360"/>
          </a:xfrm>
          <a:prstGeom prst="line">
            <a:avLst/>
          </a:prstGeom>
          <a:ln w="57240">
            <a:solidFill>
              <a:srgbClr val="00b050"/>
            </a:solidFill>
            <a:round/>
          </a:ln>
        </p:spPr>
        <p:style>
          <a:lnRef idx="1">
            <a:schemeClr val="accent1"/>
          </a:lnRef>
          <a:fillRef idx="0">
            <a:schemeClr val="accent1"/>
          </a:fillRef>
          <a:effectRef idx="0">
            <a:schemeClr val="accent1"/>
          </a:effectRef>
          <a:fontRef idx="minor"/>
        </p:style>
      </p:sp>
      <p:pic>
        <p:nvPicPr>
          <p:cNvPr id="788" name="Picture 9" descr=""/>
          <p:cNvPicPr/>
          <p:nvPr/>
        </p:nvPicPr>
        <p:blipFill>
          <a:blip r:embed="rId1"/>
          <a:srcRect l="7447" t="11134" r="7680" b="9393"/>
          <a:stretch/>
        </p:blipFill>
        <p:spPr>
          <a:xfrm>
            <a:off x="1424160" y="923760"/>
            <a:ext cx="6295680" cy="4419360"/>
          </a:xfrm>
          <a:prstGeom prst="rect">
            <a:avLst/>
          </a:prstGeom>
          <a:ln>
            <a:noFill/>
          </a:ln>
        </p:spPr>
      </p:pic>
    </p:spTree>
  </p:cSld>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89" name="Picture 3" descr=""/>
          <p:cNvPicPr/>
          <p:nvPr/>
        </p:nvPicPr>
        <p:blipFill>
          <a:blip r:embed="rId1"/>
          <a:stretch/>
        </p:blipFill>
        <p:spPr>
          <a:xfrm>
            <a:off x="4042080" y="990720"/>
            <a:ext cx="2294640" cy="2294640"/>
          </a:xfrm>
          <a:prstGeom prst="rect">
            <a:avLst/>
          </a:prstGeom>
          <a:ln>
            <a:noFill/>
          </a:ln>
        </p:spPr>
      </p:pic>
      <p:pic>
        <p:nvPicPr>
          <p:cNvPr id="790" name="Picture 4" descr=""/>
          <p:cNvPicPr/>
          <p:nvPr/>
        </p:nvPicPr>
        <p:blipFill>
          <a:blip r:embed="rId2"/>
          <a:stretch/>
        </p:blipFill>
        <p:spPr>
          <a:xfrm>
            <a:off x="3886200" y="3627360"/>
            <a:ext cx="2485800" cy="2304000"/>
          </a:xfrm>
          <a:prstGeom prst="rect">
            <a:avLst/>
          </a:prstGeom>
          <a:ln>
            <a:noFill/>
          </a:ln>
        </p:spPr>
      </p:pic>
      <p:pic>
        <p:nvPicPr>
          <p:cNvPr id="791" name="Content Placeholder 3" descr=""/>
          <p:cNvPicPr/>
          <p:nvPr/>
        </p:nvPicPr>
        <p:blipFill>
          <a:blip r:embed="rId3"/>
          <a:srcRect l="3145" t="6208" r="0" b="14392"/>
          <a:stretch/>
        </p:blipFill>
        <p:spPr>
          <a:xfrm>
            <a:off x="504720" y="914400"/>
            <a:ext cx="3125160" cy="2203200"/>
          </a:xfrm>
          <a:prstGeom prst="rect">
            <a:avLst/>
          </a:prstGeom>
          <a:ln w="9360">
            <a:noFill/>
          </a:ln>
        </p:spPr>
      </p:pic>
      <p:sp>
        <p:nvSpPr>
          <p:cNvPr id="792" name="CustomShape 1"/>
          <p:cNvSpPr/>
          <p:nvPr/>
        </p:nvSpPr>
        <p:spPr>
          <a:xfrm>
            <a:off x="5399640" y="2666880"/>
            <a:ext cx="909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r = 0.96</a:t>
            </a:r>
            <a:endParaRPr b="0" lang="en-US" sz="1400" spc="-1" strike="noStrike">
              <a:latin typeface="Arial"/>
            </a:endParaRPr>
          </a:p>
        </p:txBody>
      </p:sp>
      <p:sp>
        <p:nvSpPr>
          <p:cNvPr id="793" name="CustomShape 2"/>
          <p:cNvSpPr/>
          <p:nvPr/>
        </p:nvSpPr>
        <p:spPr>
          <a:xfrm>
            <a:off x="5399640" y="5334120"/>
            <a:ext cx="90972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000000"/>
                </a:solidFill>
                <a:latin typeface="Calibri"/>
              </a:rPr>
              <a:t>r = 0.94</a:t>
            </a:r>
            <a:endParaRPr b="0" lang="en-US" sz="1400" spc="-1" strike="noStrike">
              <a:latin typeface="Arial"/>
            </a:endParaRPr>
          </a:p>
        </p:txBody>
      </p:sp>
      <p:sp>
        <p:nvSpPr>
          <p:cNvPr id="794" name="CustomShape 3"/>
          <p:cNvSpPr/>
          <p:nvPr/>
        </p:nvSpPr>
        <p:spPr>
          <a:xfrm>
            <a:off x="1952280" y="152280"/>
            <a:ext cx="523908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Ocean Retrievals with HSRL</a:t>
            </a:r>
            <a:endParaRPr b="0" lang="en-US" sz="3200" spc="-1" strike="noStrike">
              <a:latin typeface="Arial"/>
            </a:endParaRPr>
          </a:p>
        </p:txBody>
      </p:sp>
      <p:grpSp>
        <p:nvGrpSpPr>
          <p:cNvPr id="795" name="Group 4"/>
          <p:cNvGrpSpPr/>
          <p:nvPr/>
        </p:nvGrpSpPr>
        <p:grpSpPr>
          <a:xfrm>
            <a:off x="228600" y="3502080"/>
            <a:ext cx="3304800" cy="2496600"/>
            <a:chOff x="228600" y="3502080"/>
            <a:chExt cx="3304800" cy="2496600"/>
          </a:xfrm>
        </p:grpSpPr>
        <p:pic>
          <p:nvPicPr>
            <p:cNvPr id="796" name="Picture 5" descr=""/>
            <p:cNvPicPr/>
            <p:nvPr/>
          </p:nvPicPr>
          <p:blipFill>
            <a:blip r:embed="rId4"/>
            <a:stretch/>
          </p:blipFill>
          <p:spPr>
            <a:xfrm>
              <a:off x="228600" y="3560040"/>
              <a:ext cx="3304800" cy="2438640"/>
            </a:xfrm>
            <a:prstGeom prst="rect">
              <a:avLst/>
            </a:prstGeom>
            <a:ln>
              <a:noFill/>
            </a:ln>
          </p:spPr>
        </p:pic>
        <p:sp>
          <p:nvSpPr>
            <p:cNvPr id="797" name="CustomShape 5"/>
            <p:cNvSpPr/>
            <p:nvPr/>
          </p:nvSpPr>
          <p:spPr>
            <a:xfrm>
              <a:off x="2333880" y="4173480"/>
              <a:ext cx="113688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1 optical depth</a:t>
              </a:r>
              <a:endParaRPr b="0" lang="en-US" sz="1000" spc="-1" strike="noStrike">
                <a:latin typeface="Arial"/>
              </a:endParaRPr>
            </a:p>
          </p:txBody>
        </p:sp>
        <p:sp>
          <p:nvSpPr>
            <p:cNvPr id="798" name="CustomShape 6"/>
            <p:cNvSpPr/>
            <p:nvPr/>
          </p:nvSpPr>
          <p:spPr>
            <a:xfrm>
              <a:off x="671760" y="4821120"/>
              <a:ext cx="1202400" cy="242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000" spc="-1" strike="noStrike">
                  <a:solidFill>
                    <a:srgbClr val="000000"/>
                  </a:solidFill>
                  <a:latin typeface="Calibri"/>
                </a:rPr>
                <a:t>2 optical depths</a:t>
              </a:r>
              <a:endParaRPr b="0" lang="en-US" sz="1000" spc="-1" strike="noStrike">
                <a:latin typeface="Arial"/>
              </a:endParaRPr>
            </a:p>
          </p:txBody>
        </p:sp>
        <p:sp>
          <p:nvSpPr>
            <p:cNvPr id="799" name="CustomShape 7"/>
            <p:cNvSpPr/>
            <p:nvPr/>
          </p:nvSpPr>
          <p:spPr>
            <a:xfrm>
              <a:off x="810360" y="3502080"/>
              <a:ext cx="80892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c00000"/>
                  </a:solidFill>
                  <a:latin typeface="Calibri"/>
                </a:rPr>
                <a:t>in situ</a:t>
              </a:r>
              <a:endParaRPr b="0" lang="en-US" sz="1400" spc="-1" strike="noStrike">
                <a:latin typeface="Arial"/>
              </a:endParaRPr>
            </a:p>
          </p:txBody>
        </p:sp>
        <p:sp>
          <p:nvSpPr>
            <p:cNvPr id="800" name="CustomShape 8"/>
            <p:cNvSpPr/>
            <p:nvPr/>
          </p:nvSpPr>
          <p:spPr>
            <a:xfrm>
              <a:off x="1336680" y="3697200"/>
              <a:ext cx="708480" cy="3034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400" spc="-1" strike="noStrike">
                  <a:solidFill>
                    <a:srgbClr val="000000"/>
                  </a:solidFill>
                  <a:latin typeface="Calibri"/>
                </a:rPr>
                <a:t>HSRL</a:t>
              </a:r>
              <a:endParaRPr b="0" lang="en-US" sz="1400" spc="-1" strike="noStrike">
                <a:latin typeface="Arial"/>
              </a:endParaRPr>
            </a:p>
          </p:txBody>
        </p:sp>
      </p:grpSp>
      <p:sp>
        <p:nvSpPr>
          <p:cNvPr id="801" name="CustomShape 9"/>
          <p:cNvSpPr/>
          <p:nvPr/>
        </p:nvSpPr>
        <p:spPr>
          <a:xfrm>
            <a:off x="6372360" y="914400"/>
            <a:ext cx="2694960" cy="4273560"/>
          </a:xfrm>
          <a:prstGeom prst="rect">
            <a:avLst/>
          </a:prstGeom>
          <a:noFill/>
          <a:ln>
            <a:noFill/>
          </a:ln>
        </p:spPr>
        <p:style>
          <a:lnRef idx="0"/>
          <a:fillRef idx="0"/>
          <a:effectRef idx="0"/>
          <a:fontRef idx="minor"/>
        </p:style>
        <p:txBody>
          <a:bodyPr lIns="90000" rIns="90000" tIns="45000" bIns="45000"/>
          <a:p>
            <a:pPr algn="ctr">
              <a:lnSpc>
                <a:spcPct val="100000"/>
              </a:lnSpc>
            </a:pPr>
            <a:r>
              <a:rPr b="1" lang="en-US" sz="1800" spc="-1" strike="noStrike">
                <a:solidFill>
                  <a:srgbClr val="0033cc"/>
                </a:solidFill>
                <a:latin typeface="Times New Roman"/>
              </a:rPr>
              <a:t>Key Points</a:t>
            </a:r>
            <a:endParaRPr b="0" lang="en-US" sz="1800" spc="-1" strike="noStrike">
              <a:latin typeface="Arial"/>
            </a:endParaRPr>
          </a:p>
          <a:p>
            <a:pPr>
              <a:lnSpc>
                <a:spcPct val="100000"/>
              </a:lnSpc>
            </a:pPr>
            <a:endParaRPr b="0" lang="en-US" sz="1800" spc="-1" strike="noStrike">
              <a:latin typeface="Arial"/>
            </a:endParaRPr>
          </a:p>
          <a:p>
            <a:pPr marL="285840" indent="-285480">
              <a:lnSpc>
                <a:spcPct val="100000"/>
              </a:lnSpc>
              <a:spcAft>
                <a:spcPts val="601"/>
              </a:spcAft>
              <a:buClr>
                <a:srgbClr val="000000"/>
              </a:buClr>
              <a:buFont typeface="Arial"/>
              <a:buChar char="•"/>
            </a:pPr>
            <a:r>
              <a:rPr b="0" lang="en-US" sz="1800" spc="-1" strike="noStrike">
                <a:solidFill>
                  <a:srgbClr val="000000"/>
                </a:solidFill>
                <a:latin typeface="Times New Roman"/>
              </a:rPr>
              <a:t>Accurate retrievals of </a:t>
            </a:r>
            <a:r>
              <a:rPr b="0" i="1" lang="en-US" sz="1800" spc="-1" strike="noStrike">
                <a:solidFill>
                  <a:srgbClr val="000000"/>
                </a:solidFill>
                <a:latin typeface="Times New Roman"/>
              </a:rPr>
              <a:t>b</a:t>
            </a:r>
            <a:r>
              <a:rPr b="0" i="1" lang="en-US" sz="1800" spc="-1" strike="noStrike" baseline="-25000">
                <a:solidFill>
                  <a:srgbClr val="000000"/>
                </a:solidFill>
                <a:latin typeface="Times New Roman"/>
              </a:rPr>
              <a:t>bp</a:t>
            </a:r>
            <a:r>
              <a:rPr b="0" lang="en-US" sz="1800" spc="-1" strike="noStrike">
                <a:solidFill>
                  <a:srgbClr val="000000"/>
                </a:solidFill>
                <a:latin typeface="Times New Roman"/>
              </a:rPr>
              <a:t> and </a:t>
            </a:r>
            <a:r>
              <a:rPr b="0" i="1" lang="en-US" sz="1800" spc="-1" strike="noStrike">
                <a:solidFill>
                  <a:srgbClr val="000000"/>
                </a:solidFill>
                <a:latin typeface="Times New Roman"/>
              </a:rPr>
              <a:t>k</a:t>
            </a:r>
            <a:r>
              <a:rPr b="0" i="1" lang="en-US" sz="1800" spc="-1" strike="noStrike" baseline="-25000">
                <a:solidFill>
                  <a:srgbClr val="000000"/>
                </a:solidFill>
                <a:latin typeface="Times New Roman"/>
              </a:rPr>
              <a:t>d</a:t>
            </a:r>
            <a:endParaRPr b="0" lang="en-US" sz="1800" spc="-1" strike="noStrike">
              <a:latin typeface="Arial"/>
            </a:endParaRPr>
          </a:p>
          <a:p>
            <a:pPr marL="285840" indent="-285480">
              <a:lnSpc>
                <a:spcPct val="100000"/>
              </a:lnSpc>
              <a:spcAft>
                <a:spcPts val="601"/>
              </a:spcAft>
              <a:buClr>
                <a:srgbClr val="000000"/>
              </a:buClr>
              <a:buFont typeface="Arial"/>
              <a:buChar char="•"/>
            </a:pPr>
            <a:r>
              <a:rPr b="0" lang="en-US" sz="1800" spc="-1" strike="noStrike">
                <a:solidFill>
                  <a:srgbClr val="000000"/>
                </a:solidFill>
                <a:latin typeface="Times New Roman"/>
              </a:rPr>
              <a:t>Match-ups have spatial &amp; temporal differences</a:t>
            </a:r>
            <a:endParaRPr b="0" lang="en-US" sz="1800" spc="-1" strike="noStrike">
              <a:latin typeface="Arial"/>
            </a:endParaRPr>
          </a:p>
          <a:p>
            <a:pPr marL="285840" indent="-285480">
              <a:lnSpc>
                <a:spcPct val="100000"/>
              </a:lnSpc>
              <a:spcAft>
                <a:spcPts val="601"/>
              </a:spcAft>
              <a:buClr>
                <a:srgbClr val="000000"/>
              </a:buClr>
              <a:buFont typeface="Arial"/>
              <a:buChar char="•"/>
            </a:pPr>
            <a:r>
              <a:rPr b="0" lang="en-US" sz="1800" spc="-1" strike="noStrike">
                <a:solidFill>
                  <a:srgbClr val="000000"/>
                </a:solidFill>
                <a:latin typeface="Times New Roman"/>
              </a:rPr>
              <a:t>Accurate retrieval of vertical structure @ 1m resolution</a:t>
            </a:r>
            <a:endParaRPr b="0" lang="en-US" sz="1800" spc="-1" strike="noStrike">
              <a:latin typeface="Arial"/>
            </a:endParaRPr>
          </a:p>
          <a:p>
            <a:pPr marL="285840" indent="-285480">
              <a:lnSpc>
                <a:spcPct val="100000"/>
              </a:lnSpc>
              <a:spcAft>
                <a:spcPts val="601"/>
              </a:spcAft>
              <a:buClr>
                <a:srgbClr val="000000"/>
              </a:buClr>
              <a:buFont typeface="Arial"/>
              <a:buChar char="•"/>
            </a:pPr>
            <a:r>
              <a:rPr b="0" lang="en-US" sz="1800" spc="-1" strike="noStrike">
                <a:solidFill>
                  <a:srgbClr val="000000"/>
                </a:solidFill>
                <a:latin typeface="Times New Roman"/>
              </a:rPr>
              <a:t>Water column profiling to ~3 optical depths</a:t>
            </a:r>
            <a:endParaRPr b="0" lang="en-US" sz="1800" spc="-1" strike="noStrike">
              <a:latin typeface="Arial"/>
            </a:endParaRPr>
          </a:p>
          <a:p>
            <a:pPr marL="285840" indent="-285480">
              <a:lnSpc>
                <a:spcPct val="100000"/>
              </a:lnSpc>
              <a:spcAft>
                <a:spcPts val="601"/>
              </a:spcAft>
              <a:buClr>
                <a:srgbClr val="000000"/>
              </a:buClr>
              <a:buFont typeface="Arial"/>
              <a:buChar char="•"/>
            </a:pPr>
            <a:r>
              <a:rPr b="0" lang="en-US" sz="1800" spc="-1" strike="noStrike">
                <a:solidFill>
                  <a:srgbClr val="000000"/>
                </a:solidFill>
                <a:latin typeface="Times New Roman"/>
              </a:rPr>
              <a:t>Improvements in </a:t>
            </a:r>
            <a:r>
              <a:rPr b="0" lang="en-US" sz="1800" spc="-1" strike="noStrike">
                <a:solidFill>
                  <a:srgbClr val="000000"/>
                </a:solidFill>
                <a:latin typeface="Times New Roman"/>
              </a:rPr>
              <a:t>Σ</a:t>
            </a:r>
            <a:r>
              <a:rPr b="0" lang="en-US" sz="1800" spc="-1" strike="noStrike">
                <a:solidFill>
                  <a:srgbClr val="000000"/>
                </a:solidFill>
                <a:latin typeface="Times New Roman"/>
              </a:rPr>
              <a:t>NPP &gt;50% for SABOR (other studies &gt; 100%)</a:t>
            </a:r>
            <a:endParaRPr b="0" lang="en-US" sz="1800" spc="-1" strike="noStrike">
              <a:latin typeface="Arial"/>
            </a:endParaRPr>
          </a:p>
        </p:txBody>
      </p:sp>
      <p:sp>
        <p:nvSpPr>
          <p:cNvPr id="802" name="CustomShape 10"/>
          <p:cNvSpPr/>
          <p:nvPr/>
        </p:nvSpPr>
        <p:spPr>
          <a:xfrm rot="16200000">
            <a:off x="3238200" y="1832400"/>
            <a:ext cx="1586160" cy="36684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K</a:t>
            </a:r>
            <a:r>
              <a:rPr b="0" lang="en-US" sz="1600" spc="-1" strike="noStrike" baseline="-25000">
                <a:solidFill>
                  <a:srgbClr val="000000"/>
                </a:solidFill>
                <a:latin typeface="Calibri"/>
              </a:rPr>
              <a:t>d</a:t>
            </a:r>
            <a:r>
              <a:rPr b="0" lang="en-US" sz="1600" spc="-1" strike="noStrike">
                <a:solidFill>
                  <a:srgbClr val="000000"/>
                </a:solidFill>
                <a:latin typeface="Calibri"/>
              </a:rPr>
              <a:t> (m</a:t>
            </a:r>
            <a:r>
              <a:rPr b="0" lang="en-US" sz="1600" spc="-1" strike="noStrike" baseline="30000">
                <a:solidFill>
                  <a:srgbClr val="000000"/>
                </a:solidFill>
                <a:latin typeface="Calibri"/>
              </a:rPr>
              <a:t>-1</a:t>
            </a:r>
            <a:r>
              <a:rPr b="0" lang="en-US" sz="1600" spc="-1" strike="noStrike">
                <a:solidFill>
                  <a:srgbClr val="000000"/>
                </a:solidFill>
                <a:latin typeface="Calibri"/>
              </a:rPr>
              <a:t>, HSRL)</a:t>
            </a:r>
            <a:endParaRPr b="0" lang="en-US" sz="1600" spc="-1" strike="noStrike">
              <a:latin typeface="Arial"/>
            </a:endParaRPr>
          </a:p>
        </p:txBody>
      </p:sp>
      <p:sp>
        <p:nvSpPr>
          <p:cNvPr id="803" name="CustomShape 11"/>
          <p:cNvSpPr/>
          <p:nvPr/>
        </p:nvSpPr>
        <p:spPr>
          <a:xfrm>
            <a:off x="4407840" y="3102480"/>
            <a:ext cx="1730880" cy="36648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K</a:t>
            </a:r>
            <a:r>
              <a:rPr b="0" lang="en-US" sz="1600" spc="-1" strike="noStrike" baseline="-25000">
                <a:solidFill>
                  <a:srgbClr val="000000"/>
                </a:solidFill>
                <a:latin typeface="Calibri"/>
              </a:rPr>
              <a:t>d</a:t>
            </a:r>
            <a:r>
              <a:rPr b="0" lang="en-US" sz="1600" spc="-1" strike="noStrike">
                <a:solidFill>
                  <a:srgbClr val="000000"/>
                </a:solidFill>
                <a:latin typeface="Calibri"/>
              </a:rPr>
              <a:t> (m</a:t>
            </a:r>
            <a:r>
              <a:rPr b="0" lang="en-US" sz="1600" spc="-1" strike="noStrike" baseline="30000">
                <a:solidFill>
                  <a:srgbClr val="000000"/>
                </a:solidFill>
                <a:latin typeface="Calibri"/>
              </a:rPr>
              <a:t>-1</a:t>
            </a:r>
            <a:r>
              <a:rPr b="0" lang="en-US" sz="1600" spc="-1" strike="noStrike">
                <a:solidFill>
                  <a:srgbClr val="000000"/>
                </a:solidFill>
                <a:latin typeface="Calibri"/>
              </a:rPr>
              <a:t>, MODIS)</a:t>
            </a:r>
            <a:endParaRPr b="0" lang="en-US" sz="1600" spc="-1" strike="noStrike">
              <a:latin typeface="Arial"/>
            </a:endParaRPr>
          </a:p>
        </p:txBody>
      </p:sp>
      <p:sp>
        <p:nvSpPr>
          <p:cNvPr id="804" name="CustomShape 12"/>
          <p:cNvSpPr/>
          <p:nvPr/>
        </p:nvSpPr>
        <p:spPr>
          <a:xfrm rot="16200000">
            <a:off x="3164760" y="4490280"/>
            <a:ext cx="1656720" cy="36684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b</a:t>
            </a:r>
            <a:r>
              <a:rPr b="0" lang="en-US" sz="1600" spc="-1" strike="noStrike" baseline="-25000">
                <a:solidFill>
                  <a:srgbClr val="000000"/>
                </a:solidFill>
                <a:latin typeface="Calibri"/>
              </a:rPr>
              <a:t>bp</a:t>
            </a:r>
            <a:r>
              <a:rPr b="0" lang="en-US" sz="1600" spc="-1" strike="noStrike">
                <a:solidFill>
                  <a:srgbClr val="000000"/>
                </a:solidFill>
                <a:latin typeface="Calibri"/>
              </a:rPr>
              <a:t> (m</a:t>
            </a:r>
            <a:r>
              <a:rPr b="0" lang="en-US" sz="1600" spc="-1" strike="noStrike" baseline="30000">
                <a:solidFill>
                  <a:srgbClr val="000000"/>
                </a:solidFill>
                <a:latin typeface="Calibri"/>
              </a:rPr>
              <a:t>-1</a:t>
            </a:r>
            <a:r>
              <a:rPr b="0" lang="en-US" sz="1600" spc="-1" strike="noStrike">
                <a:solidFill>
                  <a:srgbClr val="000000"/>
                </a:solidFill>
                <a:latin typeface="Calibri"/>
              </a:rPr>
              <a:t>, HSRL)</a:t>
            </a:r>
            <a:endParaRPr b="0" lang="en-US" sz="1600" spc="-1" strike="noStrike">
              <a:latin typeface="Arial"/>
            </a:endParaRPr>
          </a:p>
        </p:txBody>
      </p:sp>
      <p:sp>
        <p:nvSpPr>
          <p:cNvPr id="805" name="CustomShape 13"/>
          <p:cNvSpPr/>
          <p:nvPr/>
        </p:nvSpPr>
        <p:spPr>
          <a:xfrm>
            <a:off x="4443120" y="5739840"/>
            <a:ext cx="1740600" cy="36648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b</a:t>
            </a:r>
            <a:r>
              <a:rPr b="0" lang="en-US" sz="1600" spc="-1" strike="noStrike" baseline="-25000">
                <a:solidFill>
                  <a:srgbClr val="000000"/>
                </a:solidFill>
                <a:latin typeface="Calibri"/>
              </a:rPr>
              <a:t>bp</a:t>
            </a:r>
            <a:r>
              <a:rPr b="0" lang="en-US" sz="1600" spc="-1" strike="noStrike">
                <a:solidFill>
                  <a:srgbClr val="000000"/>
                </a:solidFill>
                <a:latin typeface="Calibri"/>
              </a:rPr>
              <a:t> (m</a:t>
            </a:r>
            <a:r>
              <a:rPr b="0" lang="en-US" sz="1600" spc="-1" strike="noStrike" baseline="30000">
                <a:solidFill>
                  <a:srgbClr val="000000"/>
                </a:solidFill>
                <a:latin typeface="Calibri"/>
              </a:rPr>
              <a:t>-1</a:t>
            </a:r>
            <a:r>
              <a:rPr b="0" lang="en-US" sz="1600" spc="-1" strike="noStrike">
                <a:solidFill>
                  <a:srgbClr val="000000"/>
                </a:solidFill>
                <a:latin typeface="Calibri"/>
              </a:rPr>
              <a:t>, </a:t>
            </a:r>
            <a:r>
              <a:rPr b="0" i="1" lang="en-US" sz="1600" spc="-1" strike="noStrike">
                <a:solidFill>
                  <a:srgbClr val="000000"/>
                </a:solidFill>
                <a:latin typeface="Calibri"/>
              </a:rPr>
              <a:t>in situ</a:t>
            </a:r>
            <a:r>
              <a:rPr b="0" lang="en-US" sz="1600" spc="-1" strike="noStrike">
                <a:solidFill>
                  <a:srgbClr val="000000"/>
                </a:solidFill>
                <a:latin typeface="Calibri"/>
              </a:rPr>
              <a:t>)</a:t>
            </a:r>
            <a:endParaRPr b="0" lang="en-US" sz="1600" spc="-1" strike="noStrike">
              <a:latin typeface="Arial"/>
            </a:endParaRPr>
          </a:p>
        </p:txBody>
      </p:sp>
      <p:sp>
        <p:nvSpPr>
          <p:cNvPr id="806" name="CustomShape 14"/>
          <p:cNvSpPr/>
          <p:nvPr/>
        </p:nvSpPr>
        <p:spPr>
          <a:xfrm>
            <a:off x="1495440" y="5686560"/>
            <a:ext cx="1142640" cy="366480"/>
          </a:xfrm>
          <a:prstGeom prst="rect">
            <a:avLst/>
          </a:prstGeom>
          <a:solidFill>
            <a:schemeClr val="bg1"/>
          </a:solidFill>
          <a:ln>
            <a:noFill/>
          </a:ln>
        </p:spPr>
        <p:style>
          <a:lnRef idx="0"/>
          <a:fillRef idx="0"/>
          <a:effectRef idx="0"/>
          <a:fontRef idx="minor"/>
        </p:style>
        <p:txBody>
          <a:bodyPr lIns="90000" rIns="90000" tIns="45000" bIns="45000"/>
          <a:p>
            <a:pPr algn="ctr">
              <a:lnSpc>
                <a:spcPct val="100000"/>
              </a:lnSpc>
            </a:pPr>
            <a:r>
              <a:rPr b="0" lang="en-US" sz="1600" spc="-1" strike="noStrike">
                <a:solidFill>
                  <a:srgbClr val="000000"/>
                </a:solidFill>
                <a:latin typeface="Calibri"/>
              </a:rPr>
              <a:t>b</a:t>
            </a:r>
            <a:r>
              <a:rPr b="0" lang="en-US" sz="1600" spc="-1" strike="noStrike" baseline="-25000">
                <a:solidFill>
                  <a:srgbClr val="000000"/>
                </a:solidFill>
                <a:latin typeface="Calibri"/>
              </a:rPr>
              <a:t>bp</a:t>
            </a:r>
            <a:r>
              <a:rPr b="0" lang="en-US" sz="1600" spc="-1" strike="noStrike">
                <a:solidFill>
                  <a:srgbClr val="000000"/>
                </a:solidFill>
                <a:latin typeface="Calibri"/>
              </a:rPr>
              <a:t> (m</a:t>
            </a:r>
            <a:r>
              <a:rPr b="0" lang="en-US" sz="1600" spc="-1" strike="noStrike" baseline="30000">
                <a:solidFill>
                  <a:srgbClr val="000000"/>
                </a:solidFill>
                <a:latin typeface="Calibri"/>
              </a:rPr>
              <a:t>-1</a:t>
            </a:r>
            <a:r>
              <a:rPr b="0" lang="en-US" sz="1600" spc="-1" strike="noStrike">
                <a:solidFill>
                  <a:srgbClr val="000000"/>
                </a:solidFill>
                <a:latin typeface="Calibri"/>
              </a:rPr>
              <a:t>)</a:t>
            </a:r>
            <a:endParaRPr b="0" lang="en-US" sz="1600" spc="-1" strike="noStrike">
              <a:latin typeface="Arial"/>
            </a:endParaRPr>
          </a:p>
        </p:txBody>
      </p:sp>
      <p:sp>
        <p:nvSpPr>
          <p:cNvPr id="807" name="CustomShape 15"/>
          <p:cNvSpPr/>
          <p:nvPr/>
        </p:nvSpPr>
        <p:spPr>
          <a:xfrm rot="16200000">
            <a:off x="-64800" y="4507200"/>
            <a:ext cx="795600" cy="333360"/>
          </a:xfrm>
          <a:prstGeom prst="rect">
            <a:avLst/>
          </a:prstGeom>
          <a:solidFill>
            <a:schemeClr val="bg1"/>
          </a:solid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Depth</a:t>
            </a:r>
            <a:endParaRPr b="0" lang="en-US" sz="1600" spc="-1" strike="noStrike">
              <a:latin typeface="Arial"/>
            </a:endParaRPr>
          </a:p>
        </p:txBody>
      </p:sp>
      <p:sp>
        <p:nvSpPr>
          <p:cNvPr id="808" name="CustomShape 16"/>
          <p:cNvSpPr/>
          <p:nvPr/>
        </p:nvSpPr>
        <p:spPr>
          <a:xfrm>
            <a:off x="75600" y="6414840"/>
            <a:ext cx="795960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33cc"/>
                </a:solidFill>
                <a:latin typeface="Times New Roman"/>
              </a:rPr>
              <a:t>Data from John Hair (NASA LaRC) &amp; </a:t>
            </a:r>
            <a:r>
              <a:rPr b="0" i="1" lang="en-US" sz="1800" spc="-1" strike="noStrike">
                <a:solidFill>
                  <a:srgbClr val="0033cc"/>
                </a:solidFill>
                <a:latin typeface="Times New Roman"/>
              </a:rPr>
              <a:t>Schulien et al. 2017 Optics Express (in press)</a:t>
            </a:r>
            <a:endParaRPr b="0" lang="en-US" sz="1800" spc="-1" strike="noStrike">
              <a:latin typeface="Arial"/>
            </a:endParaRPr>
          </a:p>
        </p:txBody>
      </p:sp>
    </p:spTree>
  </p:cSld>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809" name="Picture 2" descr=""/>
          <p:cNvPicPr/>
          <p:nvPr/>
        </p:nvPicPr>
        <p:blipFill>
          <a:blip r:embed="rId1"/>
          <a:srcRect l="14382" t="0" r="0" b="0"/>
          <a:stretch/>
        </p:blipFill>
        <p:spPr>
          <a:xfrm>
            <a:off x="0" y="0"/>
            <a:ext cx="4537080" cy="6857640"/>
          </a:xfrm>
          <a:prstGeom prst="rect">
            <a:avLst/>
          </a:prstGeom>
          <a:ln>
            <a:noFill/>
          </a:ln>
        </p:spPr>
      </p:pic>
      <p:sp>
        <p:nvSpPr>
          <p:cNvPr id="810" name="CustomShape 1"/>
          <p:cNvSpPr/>
          <p:nvPr/>
        </p:nvSpPr>
        <p:spPr>
          <a:xfrm>
            <a:off x="4246200" y="6400800"/>
            <a:ext cx="337392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ffffff"/>
                </a:solidFill>
                <a:latin typeface="WP MathA"/>
              </a:rPr>
              <a:t></a:t>
            </a:r>
            <a:r>
              <a:rPr b="0" lang="en-US" sz="1800" spc="-1" strike="noStrike">
                <a:solidFill>
                  <a:srgbClr val="ffffff"/>
                </a:solidFill>
                <a:latin typeface="Calibri"/>
              </a:rPr>
              <a:t> </a:t>
            </a:r>
            <a:r>
              <a:rPr b="0" lang="en-US" sz="1100" spc="-1" strike="noStrike">
                <a:solidFill>
                  <a:srgbClr val="ffffff"/>
                </a:solidFill>
                <a:latin typeface="Calibri"/>
              </a:rPr>
              <a:t>subsurface data courtesy of Jim Churnside</a:t>
            </a:r>
            <a:endParaRPr b="0" lang="en-US" sz="1100" spc="-1" strike="noStrike">
              <a:latin typeface="Arial"/>
            </a:endParaRPr>
          </a:p>
        </p:txBody>
      </p:sp>
      <p:sp>
        <p:nvSpPr>
          <p:cNvPr id="811" name="CustomShape 2"/>
          <p:cNvSpPr/>
          <p:nvPr/>
        </p:nvSpPr>
        <p:spPr>
          <a:xfrm>
            <a:off x="4648320" y="341280"/>
            <a:ext cx="4073040" cy="516960"/>
          </a:xfrm>
          <a:prstGeom prst="rect">
            <a:avLst/>
          </a:prstGeom>
          <a:noFill/>
          <a:ln>
            <a:noFill/>
          </a:ln>
        </p:spPr>
        <p:style>
          <a:lnRef idx="0"/>
          <a:fillRef idx="0"/>
          <a:effectRef idx="0"/>
          <a:fontRef idx="minor"/>
        </p:style>
        <p:txBody>
          <a:bodyPr lIns="90000" rIns="90000" tIns="45000" bIns="45000"/>
          <a:p>
            <a:pPr>
              <a:lnSpc>
                <a:spcPct val="100000"/>
              </a:lnSpc>
            </a:pPr>
            <a:r>
              <a:rPr b="1" lang="en-US" sz="2800" spc="-1" strike="noStrike">
                <a:solidFill>
                  <a:srgbClr val="ffff00"/>
                </a:solidFill>
                <a:latin typeface="Times New Roman"/>
              </a:rPr>
              <a:t>Looking ahead… </a:t>
            </a:r>
            <a:endParaRPr b="0" lang="en-US" sz="2800" spc="-1" strike="noStrike">
              <a:latin typeface="Arial"/>
            </a:endParaRPr>
          </a:p>
        </p:txBody>
      </p:sp>
      <p:sp>
        <p:nvSpPr>
          <p:cNvPr id="812" name="CustomShape 3"/>
          <p:cNvSpPr/>
          <p:nvPr/>
        </p:nvSpPr>
        <p:spPr>
          <a:xfrm>
            <a:off x="4648320" y="2743200"/>
            <a:ext cx="4377600" cy="2223360"/>
          </a:xfrm>
          <a:prstGeom prst="rect">
            <a:avLst/>
          </a:prstGeom>
          <a:noFill/>
          <a:ln>
            <a:noFill/>
          </a:ln>
        </p:spPr>
        <p:style>
          <a:lnRef idx="0"/>
          <a:fillRef idx="0"/>
          <a:effectRef idx="0"/>
          <a:fontRef idx="minor"/>
        </p:style>
        <p:txBody>
          <a:bodyPr lIns="90000" rIns="90000" tIns="45000" bIns="45000"/>
          <a:p>
            <a:pPr algn="r">
              <a:lnSpc>
                <a:spcPct val="100000"/>
              </a:lnSpc>
            </a:pPr>
            <a:r>
              <a:rPr b="1" lang="en-US" sz="2800" spc="-1" strike="noStrike">
                <a:solidFill>
                  <a:srgbClr val="ffffff"/>
                </a:solidFill>
                <a:latin typeface="Times New Roman"/>
              </a:rPr>
              <a:t>… </a:t>
            </a:r>
            <a:r>
              <a:rPr b="1" lang="en-US" sz="2800" spc="-1" strike="noStrike">
                <a:solidFill>
                  <a:srgbClr val="ffffff"/>
                </a:solidFill>
                <a:latin typeface="Times New Roman"/>
              </a:rPr>
              <a:t>it is time to think about what we can really do with a lidar mission actually designed for ocean retrievals</a:t>
            </a:r>
            <a:endParaRPr b="0" lang="en-US" sz="2800" spc="-1" strike="noStrike">
              <a:latin typeface="Arial"/>
            </a:endParaRPr>
          </a:p>
        </p:txBody>
      </p:sp>
    </p:spTree>
  </p:cSld>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13" name="Picture 2" descr=""/>
          <p:cNvPicPr/>
          <p:nvPr/>
        </p:nvPicPr>
        <p:blipFill>
          <a:blip r:embed="rId1"/>
          <a:stretch/>
        </p:blipFill>
        <p:spPr>
          <a:xfrm>
            <a:off x="73080" y="1341000"/>
            <a:ext cx="8994240" cy="5164560"/>
          </a:xfrm>
          <a:prstGeom prst="rect">
            <a:avLst/>
          </a:prstGeom>
          <a:ln>
            <a:noFill/>
          </a:ln>
        </p:spPr>
      </p:pic>
      <p:sp>
        <p:nvSpPr>
          <p:cNvPr id="814" name="CustomShape 1"/>
          <p:cNvSpPr/>
          <p:nvPr/>
        </p:nvSpPr>
        <p:spPr>
          <a:xfrm>
            <a:off x="0" y="0"/>
            <a:ext cx="9156240" cy="943560"/>
          </a:xfrm>
          <a:prstGeom prst="rect">
            <a:avLst/>
          </a:prstGeom>
          <a:noFill/>
          <a:ln>
            <a:noFill/>
          </a:ln>
        </p:spPr>
        <p:style>
          <a:lnRef idx="0"/>
          <a:fillRef idx="0"/>
          <a:effectRef idx="0"/>
          <a:fontRef idx="minor"/>
        </p:style>
        <p:txBody>
          <a:bodyPr lIns="90000" rIns="90000" tIns="45000" bIns="45000"/>
          <a:p>
            <a:pPr algn="ctr">
              <a:lnSpc>
                <a:spcPct val="100000"/>
              </a:lnSpc>
            </a:pPr>
            <a:r>
              <a:rPr b="1" lang="en-US" sz="3200" spc="-1" strike="noStrike">
                <a:solidFill>
                  <a:srgbClr val="000000"/>
                </a:solidFill>
                <a:latin typeface="Times New Roman"/>
              </a:rPr>
              <a:t>An Ocean-optimized Lidar</a:t>
            </a:r>
            <a:endParaRPr b="0" lang="en-US" sz="3200" spc="-1" strike="noStrike">
              <a:latin typeface="Arial"/>
            </a:endParaRPr>
          </a:p>
          <a:p>
            <a:pPr algn="ctr">
              <a:lnSpc>
                <a:spcPct val="100000"/>
              </a:lnSpc>
            </a:pPr>
            <a:r>
              <a:rPr b="0" lang="en-US" sz="2400" spc="-1" strike="noStrike">
                <a:solidFill>
                  <a:srgbClr val="000000"/>
                </a:solidFill>
                <a:latin typeface="Times New Roman"/>
              </a:rPr>
              <a:t>Shopping list additions to CALIOP (1064 ‖ / 532 ‖ / 532     / 22 m)</a:t>
            </a:r>
            <a:endParaRPr b="0" lang="en-US" sz="2400" spc="-1" strike="noStrike">
              <a:latin typeface="Arial"/>
            </a:endParaRPr>
          </a:p>
        </p:txBody>
      </p:sp>
      <p:sp>
        <p:nvSpPr>
          <p:cNvPr id="815" name="CustomShape 2"/>
          <p:cNvSpPr/>
          <p:nvPr/>
        </p:nvSpPr>
        <p:spPr>
          <a:xfrm>
            <a:off x="7329960" y="610200"/>
            <a:ext cx="361080" cy="3952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000" spc="-1" strike="noStrike">
                <a:solidFill>
                  <a:srgbClr val="000000"/>
                </a:solidFill>
                <a:latin typeface="Times New Roman"/>
              </a:rPr>
              <a:t>┴</a:t>
            </a:r>
            <a:endParaRPr b="0" lang="en-US" sz="2000" spc="-1" strike="noStrike">
              <a:latin typeface="Arial"/>
            </a:endParaRPr>
          </a:p>
        </p:txBody>
      </p:sp>
      <p:sp>
        <p:nvSpPr>
          <p:cNvPr id="816" name="CustomShape 3"/>
          <p:cNvSpPr/>
          <p:nvPr/>
        </p:nvSpPr>
        <p:spPr>
          <a:xfrm>
            <a:off x="5638680" y="1377000"/>
            <a:ext cx="3381120" cy="486360"/>
          </a:xfrm>
          <a:prstGeom prst="rect">
            <a:avLst/>
          </a:prstGeom>
          <a:solidFill>
            <a:schemeClr val="accent3">
              <a:lumMod val="40000"/>
              <a:lumOff val="60000"/>
            </a:schemeClr>
          </a:solidFill>
          <a:ln w="12600">
            <a:solidFill>
              <a:schemeClr val="tx1"/>
            </a:solidFill>
            <a:round/>
          </a:ln>
        </p:spPr>
        <p:style>
          <a:lnRef idx="0"/>
          <a:fillRef idx="0"/>
          <a:effectRef idx="0"/>
          <a:fontRef idx="minor"/>
        </p:style>
        <p:txBody>
          <a:bodyPr lIns="90000" rIns="90000" tIns="0" bIns="0"/>
          <a:p>
            <a:pPr algn="ctr">
              <a:lnSpc>
                <a:spcPct val="100000"/>
              </a:lnSpc>
            </a:pPr>
            <a:r>
              <a:rPr b="1" lang="en-US" sz="1600" spc="-1" strike="noStrike">
                <a:solidFill>
                  <a:srgbClr val="000000"/>
                </a:solidFill>
                <a:latin typeface="Calibri"/>
              </a:rPr>
              <a:t>Value to Atmospheric Science</a:t>
            </a:r>
            <a:endParaRPr b="0" lang="en-US" sz="1600" spc="-1" strike="noStrike">
              <a:latin typeface="Arial"/>
            </a:endParaRPr>
          </a:p>
        </p:txBody>
      </p:sp>
      <p:sp>
        <p:nvSpPr>
          <p:cNvPr id="817" name="CustomShape 4"/>
          <p:cNvSpPr/>
          <p:nvPr/>
        </p:nvSpPr>
        <p:spPr>
          <a:xfrm>
            <a:off x="5651280" y="1265040"/>
            <a:ext cx="3428640" cy="5364000"/>
          </a:xfrm>
          <a:prstGeom prst="rect">
            <a:avLst/>
          </a:prstGeom>
          <a:solidFill>
            <a:schemeClr val="bg1"/>
          </a:solidFill>
          <a:ln>
            <a:solidFill>
              <a:schemeClr val="bg1"/>
            </a:solidFill>
            <a:round/>
          </a:ln>
        </p:spPr>
        <p:style>
          <a:lnRef idx="2">
            <a:schemeClr val="accent1">
              <a:shade val="50000"/>
            </a:schemeClr>
          </a:lnRef>
          <a:fillRef idx="1">
            <a:schemeClr val="accent1"/>
          </a:fillRef>
          <a:effectRef idx="0">
            <a:schemeClr val="accent1"/>
          </a:effectRef>
          <a:fontRef idx="minor"/>
        </p:style>
      </p:sp>
      <p:grpSp>
        <p:nvGrpSpPr>
          <p:cNvPr id="818" name="Group 5"/>
          <p:cNvGrpSpPr/>
          <p:nvPr/>
        </p:nvGrpSpPr>
        <p:grpSpPr>
          <a:xfrm>
            <a:off x="5715000" y="1714680"/>
            <a:ext cx="2742840" cy="4609800"/>
            <a:chOff x="5715000" y="1714680"/>
            <a:chExt cx="2742840" cy="4609800"/>
          </a:xfrm>
        </p:grpSpPr>
        <p:sp>
          <p:nvSpPr>
            <p:cNvPr id="819" name="CustomShape 6"/>
            <p:cNvSpPr/>
            <p:nvPr/>
          </p:nvSpPr>
          <p:spPr>
            <a:xfrm>
              <a:off x="5943600" y="1714680"/>
              <a:ext cx="2514240" cy="821880"/>
            </a:xfrm>
            <a:prstGeom prst="rect">
              <a:avLst/>
            </a:prstGeom>
            <a:noFill/>
            <a:ln>
              <a:noFill/>
            </a:ln>
          </p:spPr>
          <p:style>
            <a:lnRef idx="0"/>
            <a:fillRef idx="0"/>
            <a:effectRef idx="0"/>
            <a:fontRef idx="minor"/>
          </p:style>
          <p:txBody>
            <a:bodyPr lIns="90000" rIns="90000" tIns="45000" bIns="45000"/>
            <a:p>
              <a:pPr>
                <a:lnSpc>
                  <a:spcPct val="100000"/>
                </a:lnSpc>
              </a:pPr>
              <a:r>
                <a:rPr b="0" lang="en-US" sz="2400" spc="-1" strike="noStrike">
                  <a:solidFill>
                    <a:srgbClr val="000000"/>
                  </a:solidFill>
                  <a:latin typeface="Times New Roman"/>
                </a:rPr>
                <a:t>Entry requirement for ocean research</a:t>
              </a:r>
              <a:endParaRPr b="0" lang="en-US" sz="2400" spc="-1" strike="noStrike">
                <a:latin typeface="Arial"/>
              </a:endParaRPr>
            </a:p>
          </p:txBody>
        </p:sp>
        <p:sp>
          <p:nvSpPr>
            <p:cNvPr id="820" name="CustomShape 7"/>
            <p:cNvSpPr/>
            <p:nvPr/>
          </p:nvSpPr>
          <p:spPr>
            <a:xfrm rot="16200000">
              <a:off x="5410080" y="2057760"/>
              <a:ext cx="837720" cy="228240"/>
            </a:xfrm>
            <a:prstGeom prst="triangle">
              <a:avLst>
                <a:gd name="adj" fmla="val 50000"/>
              </a:avLst>
            </a:prstGeom>
            <a:solidFill>
              <a:srgbClr val="ffff00"/>
            </a:solid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821" name="CustomShape 8"/>
            <p:cNvSpPr/>
            <p:nvPr/>
          </p:nvSpPr>
          <p:spPr>
            <a:xfrm>
              <a:off x="5715000" y="3048120"/>
              <a:ext cx="304560" cy="3276360"/>
            </a:xfrm>
            <a:prstGeom prst="rightBrace">
              <a:avLst>
                <a:gd name="adj1" fmla="val 75000"/>
                <a:gd name="adj2" fmla="val 50000"/>
              </a:avLst>
            </a:prstGeom>
            <a:noFill/>
            <a:ln w="38160">
              <a:solidFill>
                <a:schemeClr val="tx1"/>
              </a:solidFill>
              <a:round/>
            </a:ln>
          </p:spPr>
          <p:style>
            <a:lnRef idx="1">
              <a:schemeClr val="accent1"/>
            </a:lnRef>
            <a:fillRef idx="0">
              <a:schemeClr val="accent1"/>
            </a:fillRef>
            <a:effectRef idx="0">
              <a:schemeClr val="accent1"/>
            </a:effectRef>
            <a:fontRef idx="minor"/>
          </p:style>
        </p:sp>
        <p:sp>
          <p:nvSpPr>
            <p:cNvPr id="822" name="CustomShape 9"/>
            <p:cNvSpPr/>
            <p:nvPr/>
          </p:nvSpPr>
          <p:spPr>
            <a:xfrm>
              <a:off x="6172200" y="3901320"/>
              <a:ext cx="1523520" cy="1553400"/>
            </a:xfrm>
            <a:prstGeom prst="rect">
              <a:avLst/>
            </a:prstGeom>
            <a:noFill/>
            <a:ln>
              <a:noFill/>
            </a:ln>
          </p:spPr>
          <p:style>
            <a:lnRef idx="0"/>
            <a:fillRef idx="0"/>
            <a:effectRef idx="0"/>
            <a:fontRef idx="minor"/>
          </p:style>
          <p:txBody>
            <a:bodyPr lIns="90000" rIns="90000" tIns="45000" bIns="45000"/>
            <a:p>
              <a:pPr>
                <a:lnSpc>
                  <a:spcPct val="100000"/>
                </a:lnSpc>
              </a:pPr>
              <a:r>
                <a:rPr b="0" lang="en-US" sz="2400" spc="-1" strike="noStrike">
                  <a:solidFill>
                    <a:srgbClr val="000000"/>
                  </a:solidFill>
                  <a:latin typeface="Times New Roman"/>
                </a:rPr>
                <a:t>Minimal additional cost to mission</a:t>
              </a:r>
              <a:endParaRPr b="0" lang="en-US" sz="2400" spc="-1" strike="noStrike">
                <a:latin typeface="Arial"/>
              </a:endParaRPr>
            </a:p>
          </p:txBody>
        </p:sp>
      </p:grpSp>
    </p:spTree>
  </p:cSld>
  <p:timing>
    <p:tnLst>
      <p:par>
        <p:cTn id="67" dur="indefinite" restart="never" nodeType="tmRoot">
          <p:childTnLst>
            <p:seq>
              <p:cTn id="68" dur="indefinite" nodeType="mainSeq">
                <p:childTnLst>
                  <p:par>
                    <p:cTn id="69" fill="hold">
                      <p:stCondLst>
                        <p:cond delay="indefinite"/>
                      </p:stCondLst>
                      <p:childTnLst>
                        <p:par>
                          <p:cTn id="70" fill="hold">
                            <p:stCondLst>
                              <p:cond delay="0"/>
                            </p:stCondLst>
                            <p:childTnLst>
                              <p:par>
                                <p:cTn id="71" nodeType="clickEffect" fill="hold" presetClass="entr" presetID="1">
                                  <p:stCondLst>
                                    <p:cond delay="0"/>
                                  </p:stCondLst>
                                  <p:childTnLst>
                                    <p:set>
                                      <p:cBhvr>
                                        <p:cTn id="72" dur="1" fill="hold">
                                          <p:stCondLst>
                                            <p:cond delay="0"/>
                                          </p:stCondLst>
                                        </p:cTn>
                                        <p:tgtEl>
                                          <p:spTgt spid="81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nodeType="clickEffect" fill="hold" presetClass="exit" presetID="1">
                                  <p:stCondLst>
                                    <p:cond delay="0"/>
                                  </p:stCondLst>
                                  <p:childTnLst>
                                    <p:set>
                                      <p:cBhvr>
                                        <p:cTn id="76" dur="1" fill="hold">
                                          <p:stCondLst>
                                            <p:cond delay="0"/>
                                          </p:stCondLst>
                                        </p:cTn>
                                        <p:tgtEl>
                                          <p:spTgt spid="817"/>
                                        </p:tgtEl>
                                        <p:attrNameLst>
                                          <p:attrName>style.visibility</p:attrName>
                                        </p:attrNameLst>
                                      </p:cBhvr>
                                      <p:to>
                                        <p:strVal val="hidden"/>
                                      </p:to>
                                    </p:set>
                                  </p:childTnLst>
                                </p:cTn>
                              </p:par>
                              <p:par>
                                <p:cTn id="77" nodeType="withEffect" fill="hold" presetClass="exit" presetID="1">
                                  <p:stCondLst>
                                    <p:cond delay="0"/>
                                  </p:stCondLst>
                                  <p:childTnLst>
                                    <p:set>
                                      <p:cBhvr>
                                        <p:cTn id="78" dur="1" fill="hold">
                                          <p:stCondLst>
                                            <p:cond delay="0"/>
                                          </p:stCondLst>
                                        </p:cTn>
                                        <p:tgtEl>
                                          <p:spTgt spid="818"/>
                                        </p:tgtEl>
                                        <p:attrNameLst>
                                          <p:attrName>style.visibility</p:attrName>
                                        </p:attrNameLst>
                                      </p:cBhvr>
                                      <p:to>
                                        <p:strVal val="hidden"/>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3" name="CustomShape 1"/>
          <p:cNvSpPr/>
          <p:nvPr/>
        </p:nvSpPr>
        <p:spPr>
          <a:xfrm>
            <a:off x="152280" y="830160"/>
            <a:ext cx="8838720" cy="5516640"/>
          </a:xfrm>
          <a:prstGeom prst="rect">
            <a:avLst/>
          </a:prstGeom>
          <a:noFill/>
          <a:ln>
            <a:noFill/>
          </a:ln>
        </p:spPr>
        <p:style>
          <a:lnRef idx="0"/>
          <a:fillRef idx="0"/>
          <a:effectRef idx="0"/>
          <a:fontRef idx="minor"/>
        </p:style>
        <p:txBody>
          <a:bodyPr lIns="90000" rIns="90000" tIns="45000" bIns="45000"/>
          <a:p>
            <a:pPr marL="343080" indent="-342720">
              <a:lnSpc>
                <a:spcPct val="100000"/>
              </a:lnSpc>
              <a:spcAft>
                <a:spcPts val="2401"/>
              </a:spcAft>
              <a:buClr>
                <a:srgbClr val="000000"/>
              </a:buClr>
              <a:buFont typeface="Calibri"/>
              <a:buAutoNum type="arabicPeriod"/>
            </a:pPr>
            <a:r>
              <a:rPr b="0" lang="en-US" sz="2400" spc="-1" strike="noStrike">
                <a:solidFill>
                  <a:srgbClr val="000000"/>
                </a:solidFill>
                <a:latin typeface="Times New Roman"/>
              </a:rPr>
              <a:t>Better understanding of polar / other problematic regions </a:t>
            </a:r>
            <a:endParaRPr b="0" lang="en-US" sz="2400" spc="-1" strike="noStrike">
              <a:latin typeface="Arial"/>
            </a:endParaRPr>
          </a:p>
          <a:p>
            <a:pPr marL="343080" indent="-342720">
              <a:lnSpc>
                <a:spcPct val="100000"/>
              </a:lnSpc>
              <a:spcAft>
                <a:spcPts val="2401"/>
              </a:spcAft>
              <a:buClr>
                <a:srgbClr val="000000"/>
              </a:buClr>
              <a:buFont typeface="Calibri"/>
              <a:buAutoNum type="arabicPeriod"/>
            </a:pPr>
            <a:r>
              <a:rPr b="0" lang="en-US" sz="2400" spc="-1" strike="noStrike">
                <a:solidFill>
                  <a:srgbClr val="000000"/>
                </a:solidFill>
                <a:latin typeface="Times New Roman"/>
              </a:rPr>
              <a:t>Major improvements in water column phytoplankton stocks (e.g., biomass) and rates (e.g., primary production)</a:t>
            </a:r>
            <a:endParaRPr b="0" lang="en-US" sz="2400" spc="-1" strike="noStrike">
              <a:latin typeface="Arial"/>
            </a:endParaRPr>
          </a:p>
          <a:p>
            <a:pPr marL="343080" indent="-342720">
              <a:lnSpc>
                <a:spcPct val="100000"/>
              </a:lnSpc>
              <a:spcAft>
                <a:spcPts val="2401"/>
              </a:spcAft>
              <a:buClr>
                <a:srgbClr val="000000"/>
              </a:buClr>
              <a:buFont typeface="Calibri"/>
              <a:buAutoNum type="arabicPeriod"/>
            </a:pPr>
            <a:r>
              <a:rPr b="0" lang="en-US" sz="2400" spc="-1" strike="noStrike">
                <a:solidFill>
                  <a:srgbClr val="000000"/>
                </a:solidFill>
                <a:latin typeface="Times New Roman"/>
              </a:rPr>
              <a:t>Globally representative data for ocean color algorithm development</a:t>
            </a:r>
            <a:endParaRPr b="0" lang="en-US" sz="2400" spc="-1" strike="noStrike">
              <a:latin typeface="Arial"/>
            </a:endParaRPr>
          </a:p>
          <a:p>
            <a:pPr marL="343080" indent="-342720">
              <a:lnSpc>
                <a:spcPct val="100000"/>
              </a:lnSpc>
              <a:spcAft>
                <a:spcPts val="2401"/>
              </a:spcAft>
              <a:buClr>
                <a:srgbClr val="000000"/>
              </a:buClr>
              <a:buFont typeface="Calibri"/>
              <a:buAutoNum type="arabicPeriod"/>
            </a:pPr>
            <a:r>
              <a:rPr b="0" lang="en-US" sz="2400" spc="-1" strike="noStrike">
                <a:solidFill>
                  <a:srgbClr val="000000"/>
                </a:solidFill>
                <a:latin typeface="Times New Roman"/>
              </a:rPr>
              <a:t>New information on physiology (e.g., iron stress, photoprotection)</a:t>
            </a:r>
            <a:endParaRPr b="0" lang="en-US" sz="2400" spc="-1" strike="noStrike">
              <a:latin typeface="Arial"/>
            </a:endParaRPr>
          </a:p>
          <a:p>
            <a:pPr marL="343080" indent="-342720">
              <a:lnSpc>
                <a:spcPct val="100000"/>
              </a:lnSpc>
              <a:spcAft>
                <a:spcPts val="2401"/>
              </a:spcAft>
              <a:buClr>
                <a:srgbClr val="000000"/>
              </a:buClr>
              <a:buFont typeface="Calibri"/>
              <a:buAutoNum type="arabicPeriod"/>
            </a:pPr>
            <a:r>
              <a:rPr b="0" lang="en-US" sz="2400" spc="-1" strike="noStrike">
                <a:solidFill>
                  <a:srgbClr val="000000"/>
                </a:solidFill>
                <a:latin typeface="Times New Roman"/>
              </a:rPr>
              <a:t>Ecological insights from day-night stock changes</a:t>
            </a:r>
            <a:endParaRPr b="0" lang="en-US" sz="2400" spc="-1" strike="noStrike">
              <a:latin typeface="Arial"/>
            </a:endParaRPr>
          </a:p>
          <a:p>
            <a:pPr marL="343080" indent="-342720">
              <a:lnSpc>
                <a:spcPct val="100000"/>
              </a:lnSpc>
              <a:spcAft>
                <a:spcPts val="2401"/>
              </a:spcAft>
              <a:buClr>
                <a:srgbClr val="000000"/>
              </a:buClr>
              <a:buFont typeface="Calibri"/>
              <a:buAutoNum type="arabicPeriod"/>
            </a:pPr>
            <a:r>
              <a:rPr b="0" lang="en-US" sz="2400" spc="-1" strike="noStrike">
                <a:solidFill>
                  <a:srgbClr val="000000"/>
                </a:solidFill>
                <a:latin typeface="Times New Roman"/>
              </a:rPr>
              <a:t>More accurate ocean color atmospheric corrections</a:t>
            </a:r>
            <a:endParaRPr b="0" lang="en-US" sz="2400" spc="-1" strike="noStrike">
              <a:latin typeface="Arial"/>
            </a:endParaRPr>
          </a:p>
          <a:p>
            <a:pPr marL="343080" indent="-342720">
              <a:lnSpc>
                <a:spcPct val="100000"/>
              </a:lnSpc>
              <a:spcAft>
                <a:spcPts val="2401"/>
              </a:spcAft>
              <a:buClr>
                <a:srgbClr val="000000"/>
              </a:buClr>
              <a:buFont typeface="Calibri"/>
              <a:buAutoNum type="arabicPeriod"/>
            </a:pPr>
            <a:r>
              <a:rPr b="0" lang="en-US" sz="2400" spc="-1" strike="noStrike">
                <a:solidFill>
                  <a:srgbClr val="000000"/>
                </a:solidFill>
                <a:latin typeface="Times New Roman"/>
              </a:rPr>
              <a:t>Active mixing depth of the ocean surface layer</a:t>
            </a:r>
            <a:endParaRPr b="0" lang="en-US" sz="2400" spc="-1" strike="noStrike">
              <a:latin typeface="Arial"/>
            </a:endParaRPr>
          </a:p>
          <a:p>
            <a:pPr>
              <a:lnSpc>
                <a:spcPct val="100000"/>
              </a:lnSpc>
              <a:spcAft>
                <a:spcPts val="2401"/>
              </a:spcAft>
            </a:pPr>
            <a:r>
              <a:rPr b="0" lang="en-US" sz="2400" spc="-1" strike="noStrike">
                <a:solidFill>
                  <a:srgbClr val="000000"/>
                </a:solidFill>
                <a:latin typeface="Times New Roman"/>
              </a:rPr>
              <a:t>	</a:t>
            </a:r>
            <a:r>
              <a:rPr b="0" lang="en-US" sz="2400" spc="-1" strike="noStrike">
                <a:solidFill>
                  <a:srgbClr val="000000"/>
                </a:solidFill>
                <a:latin typeface="Times New Roman"/>
              </a:rPr>
              <a:t>	</a:t>
            </a:r>
            <a:r>
              <a:rPr b="0" lang="en-US" sz="2400" spc="-1" strike="noStrike">
                <a:solidFill>
                  <a:srgbClr val="000000"/>
                </a:solidFill>
                <a:latin typeface="Times New Roman"/>
              </a:rPr>
              <a:t>	</a:t>
            </a:r>
            <a:r>
              <a:rPr b="0" lang="en-US" sz="2400" spc="-1" strike="noStrike">
                <a:solidFill>
                  <a:srgbClr val="000000"/>
                </a:solidFill>
                <a:latin typeface="Times New Roman"/>
              </a:rPr>
              <a:t>	</a:t>
            </a:r>
            <a:r>
              <a:rPr b="0" lang="en-US" sz="2400" spc="-1" strike="noStrike">
                <a:solidFill>
                  <a:srgbClr val="000000"/>
                </a:solidFill>
                <a:latin typeface="Times New Roman"/>
              </a:rPr>
              <a:t>	</a:t>
            </a:r>
            <a:r>
              <a:rPr b="0" lang="en-US" sz="2400" spc="-1" strike="noStrike">
                <a:solidFill>
                  <a:srgbClr val="0033cc"/>
                </a:solidFill>
                <a:latin typeface="Times New Roman"/>
              </a:rPr>
              <a:t>&amp; much more…</a:t>
            </a:r>
            <a:endParaRPr b="0" lang="en-US" sz="2400" spc="-1" strike="noStrike">
              <a:latin typeface="Arial"/>
            </a:endParaRPr>
          </a:p>
        </p:txBody>
      </p:sp>
      <p:sp>
        <p:nvSpPr>
          <p:cNvPr id="824" name="CustomShape 2"/>
          <p:cNvSpPr/>
          <p:nvPr/>
        </p:nvSpPr>
        <p:spPr>
          <a:xfrm>
            <a:off x="2305440" y="0"/>
            <a:ext cx="486288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An Ocean-optimized Lidar</a:t>
            </a:r>
            <a:endParaRPr b="0" lang="en-US" sz="3200" spc="-1" strike="noStrike">
              <a:latin typeface="Arial"/>
            </a:endParaRPr>
          </a:p>
        </p:txBody>
      </p:sp>
    </p:spTree>
  </p:cSld>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825" name="Content Placeholder 3" descr=""/>
          <p:cNvPicPr/>
          <p:nvPr/>
        </p:nvPicPr>
        <p:blipFill>
          <a:blip r:embed="rId1"/>
          <a:stretch/>
        </p:blipFill>
        <p:spPr>
          <a:xfrm>
            <a:off x="0" y="13680"/>
            <a:ext cx="4548960" cy="6823440"/>
          </a:xfrm>
          <a:prstGeom prst="rect">
            <a:avLst/>
          </a:prstGeom>
          <a:ln>
            <a:solidFill>
              <a:schemeClr val="tx1"/>
            </a:solidFill>
          </a:ln>
        </p:spPr>
      </p:pic>
      <p:sp>
        <p:nvSpPr>
          <p:cNvPr id="826" name="CustomShape 1"/>
          <p:cNvSpPr/>
          <p:nvPr/>
        </p:nvSpPr>
        <p:spPr>
          <a:xfrm>
            <a:off x="4648320" y="914400"/>
            <a:ext cx="4371480" cy="5455800"/>
          </a:xfrm>
          <a:prstGeom prst="rect">
            <a:avLst/>
          </a:prstGeom>
          <a:noFill/>
          <a:ln>
            <a:noFill/>
          </a:ln>
        </p:spPr>
        <p:style>
          <a:lnRef idx="0"/>
          <a:fillRef idx="0"/>
          <a:effectRef idx="0"/>
          <a:fontRef idx="minor"/>
        </p:style>
        <p:txBody>
          <a:bodyPr lIns="90000" rIns="90000" tIns="45000" bIns="45000"/>
          <a:p>
            <a:pPr>
              <a:lnSpc>
                <a:spcPct val="100000"/>
              </a:lnSpc>
            </a:pPr>
            <a:r>
              <a:rPr b="0" lang="en-US" sz="2400" spc="-1" strike="noStrike">
                <a:solidFill>
                  <a:srgbClr val="ffff00"/>
                </a:solidFill>
                <a:latin typeface="Times New Roman"/>
              </a:rPr>
              <a:t>Enabling a 3-dimensional reconstruction of global ocean ecosystems by combining strengths of different approaches</a:t>
            </a:r>
            <a:endParaRPr b="0" lang="en-US" sz="2400" spc="-1" strike="noStrike">
              <a:latin typeface="Arial"/>
            </a:endParaRPr>
          </a:p>
          <a:p>
            <a:pPr>
              <a:lnSpc>
                <a:spcPct val="100000"/>
              </a:lnSpc>
            </a:pPr>
            <a:endParaRPr b="0" lang="en-US" sz="2400" spc="-1" strike="noStrike">
              <a:latin typeface="Arial"/>
            </a:endParaRPr>
          </a:p>
          <a:p>
            <a:pPr marL="285840" indent="-285480">
              <a:lnSpc>
                <a:spcPct val="100000"/>
              </a:lnSpc>
              <a:buClr>
                <a:srgbClr val="ffffff"/>
              </a:buClr>
              <a:buFont typeface="Arial"/>
              <a:buChar char="•"/>
            </a:pPr>
            <a:r>
              <a:rPr b="0" lang="en-US" sz="2000" spc="-1" strike="noStrike">
                <a:solidFill>
                  <a:srgbClr val="ffffff"/>
                </a:solidFill>
                <a:latin typeface="Times New Roman"/>
              </a:rPr>
              <a:t>Optimized ocean-atmosphere lidar </a:t>
            </a:r>
            <a:endParaRPr b="0" lang="en-US" sz="2000" spc="-1" strike="noStrike">
              <a:latin typeface="Arial"/>
            </a:endParaRPr>
          </a:p>
          <a:p>
            <a:pPr marL="285840" indent="-285480">
              <a:lnSpc>
                <a:spcPct val="100000"/>
              </a:lnSpc>
              <a:buClr>
                <a:srgbClr val="ffffff"/>
              </a:buClr>
              <a:buFont typeface="Arial"/>
              <a:buChar char="•"/>
            </a:pPr>
            <a:r>
              <a:rPr b="0" lang="en-US" sz="2000" spc="-1" strike="noStrike">
                <a:solidFill>
                  <a:srgbClr val="ffffff"/>
                </a:solidFill>
                <a:latin typeface="Times New Roman"/>
              </a:rPr>
              <a:t>Advanced ocean color sensor</a:t>
            </a:r>
            <a:endParaRPr b="0" lang="en-US" sz="2000" spc="-1" strike="noStrike">
              <a:latin typeface="Arial"/>
            </a:endParaRPr>
          </a:p>
          <a:p>
            <a:pPr marL="285840" indent="-285480">
              <a:lnSpc>
                <a:spcPct val="100000"/>
              </a:lnSpc>
              <a:buClr>
                <a:srgbClr val="ffffff"/>
              </a:buClr>
              <a:buFont typeface="Arial"/>
              <a:buChar char="•"/>
            </a:pPr>
            <a:r>
              <a:rPr b="0" lang="en-US" sz="2000" spc="-1" strike="noStrike">
                <a:solidFill>
                  <a:srgbClr val="ffffff"/>
                </a:solidFill>
                <a:latin typeface="Times New Roman"/>
              </a:rPr>
              <a:t>Scanning Polarimeter  </a:t>
            </a:r>
            <a:endParaRPr b="0" lang="en-US" sz="2000" spc="-1" strike="noStrike">
              <a:latin typeface="Arial"/>
            </a:endParaRPr>
          </a:p>
          <a:p>
            <a:pPr marL="285840" indent="-285480">
              <a:lnSpc>
                <a:spcPct val="100000"/>
              </a:lnSpc>
              <a:buClr>
                <a:srgbClr val="ffffff"/>
              </a:buClr>
              <a:buFont typeface="Arial"/>
              <a:buChar char="•"/>
            </a:pPr>
            <a:r>
              <a:rPr b="0" lang="en-US" sz="2000" spc="-1" strike="noStrike">
                <a:solidFill>
                  <a:srgbClr val="ffffff"/>
                </a:solidFill>
                <a:latin typeface="Times New Roman"/>
              </a:rPr>
              <a:t>Bio-Geo-Argo global array</a:t>
            </a:r>
            <a:endParaRPr b="0" lang="en-US" sz="2000" spc="-1" strike="noStrike">
              <a:latin typeface="Arial"/>
            </a:endParaRPr>
          </a:p>
          <a:p>
            <a:pPr>
              <a:lnSpc>
                <a:spcPct val="100000"/>
              </a:lnSpc>
            </a:pPr>
            <a:endParaRPr b="0" lang="en-US" sz="2000" spc="-1" strike="noStrike">
              <a:latin typeface="Arial"/>
            </a:endParaRPr>
          </a:p>
          <a:p>
            <a:pPr>
              <a:lnSpc>
                <a:spcPct val="100000"/>
              </a:lnSpc>
            </a:pPr>
            <a:r>
              <a:rPr b="0" lang="en-US" sz="2400" spc="-1" strike="noStrike">
                <a:solidFill>
                  <a:srgbClr val="00b0f0"/>
                </a:solidFill>
                <a:latin typeface="Times New Roman"/>
              </a:rPr>
              <a:t>Achievable in near future (PACE)</a:t>
            </a:r>
            <a:endParaRPr b="0" lang="en-US" sz="2400" spc="-1" strike="noStrike">
              <a:latin typeface="Arial"/>
            </a:endParaRPr>
          </a:p>
          <a:p>
            <a:pPr>
              <a:lnSpc>
                <a:spcPct val="100000"/>
              </a:lnSpc>
            </a:pPr>
            <a:endParaRPr b="0" lang="en-US" sz="2400" spc="-1" strike="noStrike">
              <a:latin typeface="Arial"/>
            </a:endParaRPr>
          </a:p>
          <a:p>
            <a:pPr>
              <a:lnSpc>
                <a:spcPct val="100000"/>
              </a:lnSpc>
            </a:pPr>
            <a:r>
              <a:rPr b="0" lang="en-US" sz="2000" spc="-1" strike="noStrike">
                <a:solidFill>
                  <a:srgbClr val="00b0f0"/>
                </a:solidFill>
                <a:latin typeface="Times New Roman"/>
              </a:rPr>
              <a:t>MESCAL (Monitoring the Evolving State of Clouds and Aerosol Layers) </a:t>
            </a:r>
            <a:endParaRPr b="0" lang="en-US" sz="2000" spc="-1" strike="noStrike">
              <a:latin typeface="Arial"/>
            </a:endParaRPr>
          </a:p>
          <a:p>
            <a:pPr marL="343080" indent="-342720">
              <a:lnSpc>
                <a:spcPct val="100000"/>
              </a:lnSpc>
              <a:buClr>
                <a:srgbClr val="00b0f0"/>
              </a:buClr>
              <a:buFont typeface="Arial"/>
              <a:buChar char="-"/>
            </a:pPr>
            <a:r>
              <a:rPr b="0" i="1" lang="en-US" sz="2000" spc="-1" strike="noStrike">
                <a:solidFill>
                  <a:srgbClr val="00b0f0"/>
                </a:solidFill>
                <a:latin typeface="Times New Roman"/>
              </a:rPr>
              <a:t>CNES concept study partnering </a:t>
            </a:r>
            <a:endParaRPr b="0" lang="en-US" sz="2000" spc="-1" strike="noStrike">
              <a:latin typeface="Arial"/>
            </a:endParaRPr>
          </a:p>
          <a:p>
            <a:pPr>
              <a:lnSpc>
                <a:spcPct val="100000"/>
              </a:lnSpc>
            </a:pPr>
            <a:r>
              <a:rPr b="0" i="1" lang="en-US" sz="2000" spc="-1" strike="noStrike">
                <a:solidFill>
                  <a:srgbClr val="00b0f0"/>
                </a:solidFill>
                <a:latin typeface="Times New Roman"/>
              </a:rPr>
              <a:t>     </a:t>
            </a:r>
            <a:r>
              <a:rPr b="0" i="1" lang="en-US" sz="2000" spc="-1" strike="noStrike">
                <a:solidFill>
                  <a:srgbClr val="00b0f0"/>
                </a:solidFill>
                <a:latin typeface="Times New Roman"/>
              </a:rPr>
              <a:t>with NASA LaRC</a:t>
            </a:r>
            <a:endParaRPr b="0" lang="en-US" sz="2000" spc="-1" strike="noStrike">
              <a:latin typeface="Arial"/>
            </a:endParaRPr>
          </a:p>
        </p:txBody>
      </p:sp>
      <p:sp>
        <p:nvSpPr>
          <p:cNvPr id="827" name="CustomShape 2"/>
          <p:cNvSpPr/>
          <p:nvPr/>
        </p:nvSpPr>
        <p:spPr>
          <a:xfrm>
            <a:off x="4543560" y="146520"/>
            <a:ext cx="4600080" cy="577800"/>
          </a:xfrm>
          <a:prstGeom prst="rect">
            <a:avLst/>
          </a:prstGeom>
          <a:noFill/>
          <a:ln>
            <a:noFill/>
          </a:ln>
        </p:spPr>
        <p:style>
          <a:lnRef idx="0"/>
          <a:fillRef idx="0"/>
          <a:effectRef idx="0"/>
          <a:fontRef idx="minor"/>
        </p:style>
        <p:txBody>
          <a:bodyPr lIns="90000" rIns="90000" tIns="45000" bIns="45000"/>
          <a:p>
            <a:pPr algn="ctr">
              <a:lnSpc>
                <a:spcPct val="100000"/>
              </a:lnSpc>
            </a:pPr>
            <a:r>
              <a:rPr b="1" lang="en-US" sz="3200" spc="-1" strike="noStrike">
                <a:solidFill>
                  <a:srgbClr val="ffffff"/>
                </a:solidFill>
                <a:latin typeface="Times New Roman"/>
              </a:rPr>
              <a:t>Future Constellation</a:t>
            </a:r>
            <a:endParaRPr b="0" lang="en-US" sz="3200" spc="-1" strike="noStrike">
              <a:latin typeface="Arial"/>
            </a:endParaRPr>
          </a:p>
        </p:txBody>
      </p:sp>
    </p:spTree>
  </p:cSld>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5" name="Picture 7" descr=""/>
          <p:cNvPicPr/>
          <p:nvPr/>
        </p:nvPicPr>
        <p:blipFill>
          <a:blip r:embed="rId1"/>
          <a:srcRect l="17047" t="3990" r="18870" b="21357"/>
          <a:stretch/>
        </p:blipFill>
        <p:spPr>
          <a:xfrm>
            <a:off x="108000" y="139680"/>
            <a:ext cx="1236600" cy="1447560"/>
          </a:xfrm>
          <a:prstGeom prst="rect">
            <a:avLst/>
          </a:prstGeom>
          <a:ln w="9360">
            <a:solidFill>
              <a:schemeClr val="tx1"/>
            </a:solidFill>
            <a:miter/>
          </a:ln>
        </p:spPr>
      </p:pic>
      <p:sp>
        <p:nvSpPr>
          <p:cNvPr id="226" name="CustomShape 1"/>
          <p:cNvSpPr/>
          <p:nvPr/>
        </p:nvSpPr>
        <p:spPr>
          <a:xfrm>
            <a:off x="1562400" y="380880"/>
            <a:ext cx="2296440" cy="69984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4000" spc="-1" strike="noStrike">
                <a:solidFill>
                  <a:srgbClr val="000000"/>
                </a:solidFill>
                <a:latin typeface="Times New Roman"/>
              </a:rPr>
              <a:t>Roadmap</a:t>
            </a:r>
            <a:endParaRPr b="0" lang="en-US" sz="4000" spc="-1" strike="noStrike">
              <a:latin typeface="Arial"/>
            </a:endParaRPr>
          </a:p>
        </p:txBody>
      </p:sp>
      <p:sp>
        <p:nvSpPr>
          <p:cNvPr id="227" name="CustomShape 2"/>
          <p:cNvSpPr/>
          <p:nvPr/>
        </p:nvSpPr>
        <p:spPr>
          <a:xfrm>
            <a:off x="2819520" y="1587600"/>
            <a:ext cx="4114440" cy="3411360"/>
          </a:xfrm>
          <a:prstGeom prst="rect">
            <a:avLst/>
          </a:prstGeom>
          <a:noFill/>
          <a:ln>
            <a:noFill/>
          </a:ln>
        </p:spPr>
        <p:style>
          <a:lnRef idx="0"/>
          <a:fillRef idx="0"/>
          <a:effectRef idx="0"/>
          <a:fontRef idx="minor"/>
        </p:style>
        <p:txBody>
          <a:bodyPr lIns="90000" rIns="90000" tIns="45000" bIns="45000"/>
          <a:p>
            <a:pPr marL="343080" indent="-342720">
              <a:lnSpc>
                <a:spcPct val="100000"/>
              </a:lnSpc>
              <a:spcAft>
                <a:spcPts val="1199"/>
              </a:spcAft>
              <a:buClr>
                <a:srgbClr val="000000"/>
              </a:buClr>
              <a:buFont typeface="Calibri"/>
              <a:buAutoNum type="arabicPeriod"/>
            </a:pPr>
            <a:r>
              <a:rPr b="0" lang="en-US" sz="2800" spc="-1" strike="noStrike">
                <a:solidFill>
                  <a:srgbClr val="000000"/>
                </a:solidFill>
                <a:latin typeface="Times New Roman"/>
              </a:rPr>
              <a:t>How does it work?</a:t>
            </a:r>
            <a:endParaRPr b="0" lang="en-US" sz="2800" spc="-1" strike="noStrike">
              <a:latin typeface="Arial"/>
            </a:endParaRPr>
          </a:p>
          <a:p>
            <a:pPr marL="343080" indent="-342720">
              <a:lnSpc>
                <a:spcPct val="100000"/>
              </a:lnSpc>
              <a:spcAft>
                <a:spcPts val="1199"/>
              </a:spcAft>
              <a:buClr>
                <a:srgbClr val="000000"/>
              </a:buClr>
              <a:buFont typeface="Calibri"/>
              <a:buAutoNum type="arabicPeriod"/>
            </a:pPr>
            <a:r>
              <a:rPr b="0" lang="en-US" sz="2800" spc="-1" strike="noStrike">
                <a:solidFill>
                  <a:srgbClr val="000000"/>
                </a:solidFill>
                <a:latin typeface="Times New Roman"/>
              </a:rPr>
              <a:t>Notes from the field</a:t>
            </a:r>
            <a:endParaRPr b="0" lang="en-US" sz="2800" spc="-1" strike="noStrike">
              <a:latin typeface="Arial"/>
            </a:endParaRPr>
          </a:p>
          <a:p>
            <a:pPr marL="343080" indent="-342720">
              <a:lnSpc>
                <a:spcPct val="100000"/>
              </a:lnSpc>
              <a:spcAft>
                <a:spcPts val="1199"/>
              </a:spcAft>
              <a:buClr>
                <a:srgbClr val="000000"/>
              </a:buClr>
              <a:buFont typeface="Calibri"/>
              <a:buAutoNum type="arabicPeriod"/>
            </a:pPr>
            <a:r>
              <a:rPr b="0" lang="en-US" sz="2800" spc="-1" strike="noStrike">
                <a:solidFill>
                  <a:srgbClr val="000000"/>
                </a:solidFill>
                <a:latin typeface="Times New Roman"/>
              </a:rPr>
              <a:t>Going to space</a:t>
            </a:r>
            <a:endParaRPr b="0" lang="en-US" sz="2800" spc="-1" strike="noStrike">
              <a:latin typeface="Arial"/>
            </a:endParaRPr>
          </a:p>
          <a:p>
            <a:pPr marL="343080" indent="-342720">
              <a:lnSpc>
                <a:spcPct val="100000"/>
              </a:lnSpc>
              <a:spcAft>
                <a:spcPts val="1199"/>
              </a:spcAft>
              <a:buClr>
                <a:srgbClr val="000000"/>
              </a:buClr>
              <a:buFont typeface="Calibri"/>
              <a:buAutoNum type="arabicPeriod"/>
            </a:pPr>
            <a:r>
              <a:rPr b="0" lang="en-US" sz="2800" spc="-1" strike="noStrike">
                <a:solidFill>
                  <a:srgbClr val="000000"/>
                </a:solidFill>
                <a:latin typeface="Times New Roman"/>
              </a:rPr>
              <a:t>Little bit o’ science</a:t>
            </a:r>
            <a:endParaRPr b="0" lang="en-US" sz="2800" spc="-1" strike="noStrike">
              <a:latin typeface="Arial"/>
            </a:endParaRPr>
          </a:p>
          <a:p>
            <a:pPr marL="343080" indent="-342720">
              <a:lnSpc>
                <a:spcPct val="100000"/>
              </a:lnSpc>
              <a:spcAft>
                <a:spcPts val="1199"/>
              </a:spcAft>
              <a:buClr>
                <a:srgbClr val="000000"/>
              </a:buClr>
              <a:buFont typeface="Calibri"/>
              <a:buAutoNum type="arabicPeriod"/>
            </a:pPr>
            <a:r>
              <a:rPr b="0" lang="en-US" sz="2800" spc="-1" strike="noStrike">
                <a:solidFill>
                  <a:srgbClr val="000000"/>
                </a:solidFill>
                <a:latin typeface="Times New Roman"/>
              </a:rPr>
              <a:t>Solving a problem</a:t>
            </a:r>
            <a:endParaRPr b="0" lang="en-US" sz="2800" spc="-1" strike="noStrike">
              <a:latin typeface="Arial"/>
            </a:endParaRPr>
          </a:p>
          <a:p>
            <a:pPr marL="343080" indent="-342720">
              <a:lnSpc>
                <a:spcPct val="100000"/>
              </a:lnSpc>
              <a:spcAft>
                <a:spcPts val="1199"/>
              </a:spcAft>
              <a:buClr>
                <a:srgbClr val="000000"/>
              </a:buClr>
              <a:buFont typeface="Calibri"/>
              <a:buAutoNum type="arabicPeriod"/>
            </a:pPr>
            <a:r>
              <a:rPr b="0" lang="en-US" sz="2800" spc="-1" strike="noStrike">
                <a:solidFill>
                  <a:srgbClr val="000000"/>
                </a:solidFill>
                <a:latin typeface="Times New Roman"/>
              </a:rPr>
              <a:t>Looking ahead</a:t>
            </a:r>
            <a:endParaRPr b="0" lang="en-US" sz="2800" spc="-1" strike="noStrike">
              <a:latin typeface="Arial"/>
            </a:endParaRPr>
          </a:p>
        </p:txBody>
      </p:sp>
    </p:spTree>
  </p:cSld>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pic>
        <p:nvPicPr>
          <p:cNvPr id="828" name="Picture 4" descr=""/>
          <p:cNvPicPr/>
          <p:nvPr/>
        </p:nvPicPr>
        <p:blipFill>
          <a:blip r:embed="rId1"/>
          <a:stretch/>
        </p:blipFill>
        <p:spPr>
          <a:xfrm rot="5400000">
            <a:off x="1270440" y="-830880"/>
            <a:ext cx="6527160" cy="8610120"/>
          </a:xfrm>
          <a:prstGeom prst="rect">
            <a:avLst/>
          </a:prstGeom>
          <a:ln>
            <a:noFill/>
          </a:ln>
        </p:spPr>
      </p:pic>
      <p:sp>
        <p:nvSpPr>
          <p:cNvPr id="829" name="CustomShape 1"/>
          <p:cNvSpPr/>
          <p:nvPr/>
        </p:nvSpPr>
        <p:spPr>
          <a:xfrm>
            <a:off x="1572840" y="1031760"/>
            <a:ext cx="6302880" cy="5274000"/>
          </a:xfrm>
          <a:prstGeom prst="rect">
            <a:avLst/>
          </a:prstGeom>
          <a:noFill/>
          <a:ln>
            <a:noFill/>
          </a:ln>
        </p:spPr>
        <p:style>
          <a:lnRef idx="0"/>
          <a:fillRef idx="0"/>
          <a:effectRef idx="0"/>
          <a:fontRef idx="minor"/>
        </p:style>
        <p:txBody>
          <a:bodyPr wrap="none" lIns="90000" rIns="90000" tIns="45000" bIns="45000"/>
          <a:p>
            <a:pPr algn="ctr">
              <a:lnSpc>
                <a:spcPct val="100000"/>
              </a:lnSpc>
            </a:pPr>
            <a:r>
              <a:rPr b="0" lang="en-US" sz="2000" spc="-1" strike="noStrike">
                <a:solidFill>
                  <a:srgbClr val="ffff00"/>
                </a:solidFill>
                <a:latin typeface="Times New Roman"/>
              </a:rPr>
              <a:t>Chris Hostetler</a:t>
            </a:r>
            <a:endParaRPr b="0" lang="en-US" sz="2000" spc="-1" strike="noStrike">
              <a:latin typeface="Arial"/>
            </a:endParaRPr>
          </a:p>
          <a:p>
            <a:pPr algn="ctr">
              <a:lnSpc>
                <a:spcPct val="100000"/>
              </a:lnSpc>
            </a:pPr>
            <a:r>
              <a:rPr b="0" lang="en-US" sz="2000" spc="-1" strike="noStrike">
                <a:solidFill>
                  <a:srgbClr val="ffff00"/>
                </a:solidFill>
                <a:latin typeface="Times New Roman"/>
              </a:rPr>
              <a:t>Yongxian Hu</a:t>
            </a:r>
            <a:endParaRPr b="0" lang="en-US" sz="2000" spc="-1" strike="noStrike">
              <a:latin typeface="Arial"/>
            </a:endParaRPr>
          </a:p>
          <a:p>
            <a:pPr algn="ctr">
              <a:lnSpc>
                <a:spcPct val="100000"/>
              </a:lnSpc>
            </a:pPr>
            <a:r>
              <a:rPr b="0" lang="en-US" sz="2000" spc="-1" strike="noStrike">
                <a:solidFill>
                  <a:srgbClr val="ffff00"/>
                </a:solidFill>
                <a:latin typeface="Times New Roman"/>
              </a:rPr>
              <a:t>Johnathan Hair</a:t>
            </a:r>
            <a:endParaRPr b="0" lang="en-US" sz="2000" spc="-1" strike="noStrike">
              <a:latin typeface="Arial"/>
            </a:endParaRPr>
          </a:p>
          <a:p>
            <a:pPr algn="ctr">
              <a:lnSpc>
                <a:spcPct val="100000"/>
              </a:lnSpc>
            </a:pPr>
            <a:r>
              <a:rPr b="0" lang="en-US" sz="2000" spc="-1" strike="noStrike">
                <a:solidFill>
                  <a:srgbClr val="ffff00"/>
                </a:solidFill>
                <a:latin typeface="Times New Roman"/>
              </a:rPr>
              <a:t>Jennifer Schulien</a:t>
            </a:r>
            <a:endParaRPr b="0" lang="en-US" sz="2000" spc="-1" strike="noStrike">
              <a:latin typeface="Arial"/>
            </a:endParaRPr>
          </a:p>
          <a:p>
            <a:pPr algn="ctr">
              <a:lnSpc>
                <a:spcPct val="100000"/>
              </a:lnSpc>
            </a:pPr>
            <a:r>
              <a:rPr b="0" lang="en-US" sz="2000" spc="-1" strike="noStrike">
                <a:solidFill>
                  <a:srgbClr val="ffff00"/>
                </a:solidFill>
                <a:latin typeface="Times New Roman"/>
              </a:rPr>
              <a:t>Emmanuel Boss</a:t>
            </a:r>
            <a:endParaRPr b="0" lang="en-US" sz="2000" spc="-1" strike="noStrike">
              <a:latin typeface="Arial"/>
            </a:endParaRPr>
          </a:p>
          <a:p>
            <a:pPr algn="ctr">
              <a:lnSpc>
                <a:spcPct val="100000"/>
              </a:lnSpc>
            </a:pPr>
            <a:r>
              <a:rPr b="0" lang="en-US" sz="2000" spc="-1" strike="noStrike">
                <a:solidFill>
                  <a:srgbClr val="ffff00"/>
                </a:solidFill>
                <a:latin typeface="Times New Roman"/>
              </a:rPr>
              <a:t>David Siegel</a:t>
            </a:r>
            <a:endParaRPr b="0" lang="en-US" sz="2000" spc="-1" strike="noStrike">
              <a:latin typeface="Arial"/>
            </a:endParaRPr>
          </a:p>
          <a:p>
            <a:pPr algn="ctr">
              <a:lnSpc>
                <a:spcPct val="100000"/>
              </a:lnSpc>
            </a:pPr>
            <a:r>
              <a:rPr b="0" lang="en-US" sz="2000" spc="-1" strike="noStrike">
                <a:solidFill>
                  <a:srgbClr val="ffff00"/>
                </a:solidFill>
                <a:latin typeface="Times New Roman"/>
              </a:rPr>
              <a:t>Jorge Sarmiento</a:t>
            </a:r>
            <a:endParaRPr b="0" lang="en-US" sz="2000" spc="-1" strike="noStrike">
              <a:latin typeface="Arial"/>
            </a:endParaRPr>
          </a:p>
          <a:p>
            <a:pPr algn="ctr">
              <a:lnSpc>
                <a:spcPct val="100000"/>
              </a:lnSpc>
            </a:pPr>
            <a:r>
              <a:rPr b="0" lang="en-US" sz="2000" spc="-1" strike="noStrike">
                <a:solidFill>
                  <a:srgbClr val="ffff00"/>
                </a:solidFill>
                <a:latin typeface="Times New Roman"/>
              </a:rPr>
              <a:t>Giorgio Dall’Olmo</a:t>
            </a:r>
            <a:endParaRPr b="0" lang="en-US" sz="2000" spc="-1" strike="noStrike">
              <a:latin typeface="Arial"/>
            </a:endParaRPr>
          </a:p>
          <a:p>
            <a:pPr algn="ctr">
              <a:lnSpc>
                <a:spcPct val="100000"/>
              </a:lnSpc>
            </a:pPr>
            <a:r>
              <a:rPr b="0" lang="en-US" sz="2000" spc="-1" strike="noStrike">
                <a:solidFill>
                  <a:srgbClr val="ffff00"/>
                </a:solidFill>
                <a:latin typeface="Times New Roman"/>
              </a:rPr>
              <a:t>Sharon Rodier</a:t>
            </a:r>
            <a:endParaRPr b="0" lang="en-US" sz="2000" spc="-1" strike="noStrike">
              <a:latin typeface="Arial"/>
            </a:endParaRPr>
          </a:p>
          <a:p>
            <a:pPr algn="ctr">
              <a:lnSpc>
                <a:spcPct val="100000"/>
              </a:lnSpc>
            </a:pPr>
            <a:r>
              <a:rPr b="0" lang="en-US" sz="2000" spc="-1" strike="noStrike">
                <a:solidFill>
                  <a:srgbClr val="ffff00"/>
                </a:solidFill>
                <a:latin typeface="Times New Roman"/>
              </a:rPr>
              <a:t>Charles Trepte</a:t>
            </a:r>
            <a:endParaRPr b="0" lang="en-US" sz="2000" spc="-1" strike="noStrike">
              <a:latin typeface="Arial"/>
            </a:endParaRPr>
          </a:p>
          <a:p>
            <a:pPr algn="ctr">
              <a:lnSpc>
                <a:spcPct val="100000"/>
              </a:lnSpc>
            </a:pPr>
            <a:r>
              <a:rPr b="0" lang="en-US" sz="2000" spc="-1" strike="noStrike">
                <a:solidFill>
                  <a:srgbClr val="ffff00"/>
                </a:solidFill>
                <a:latin typeface="Times New Roman"/>
              </a:rPr>
              <a:t>Xiaomei Lu</a:t>
            </a:r>
            <a:endParaRPr b="0" lang="en-US" sz="2000" spc="-1" strike="noStrike">
              <a:latin typeface="Arial"/>
            </a:endParaRPr>
          </a:p>
          <a:p>
            <a:pPr algn="ctr">
              <a:lnSpc>
                <a:spcPct val="100000"/>
              </a:lnSpc>
            </a:pPr>
            <a:r>
              <a:rPr b="0" lang="en-US" sz="2000" spc="-1" strike="noStrike">
                <a:solidFill>
                  <a:srgbClr val="ffff00"/>
                </a:solidFill>
                <a:latin typeface="Times New Roman"/>
              </a:rPr>
              <a:t>Amy Jo Scarino</a:t>
            </a:r>
            <a:endParaRPr b="0" lang="en-US" sz="2000" spc="-1" strike="noStrike">
              <a:latin typeface="Arial"/>
            </a:endParaRPr>
          </a:p>
          <a:p>
            <a:pPr algn="ctr">
              <a:lnSpc>
                <a:spcPct val="100000"/>
              </a:lnSpc>
            </a:pPr>
            <a:r>
              <a:rPr b="0" lang="en-US" sz="2000" spc="-1" strike="noStrike">
                <a:solidFill>
                  <a:srgbClr val="ffff00"/>
                </a:solidFill>
                <a:latin typeface="Times New Roman"/>
              </a:rPr>
              <a:t>Robert O’Malley</a:t>
            </a:r>
            <a:endParaRPr b="0" lang="en-US" sz="2000" spc="-1" strike="noStrike">
              <a:latin typeface="Arial"/>
            </a:endParaRPr>
          </a:p>
          <a:p>
            <a:pPr algn="ctr">
              <a:lnSpc>
                <a:spcPct val="100000"/>
              </a:lnSpc>
            </a:pPr>
            <a:endParaRPr b="0" lang="en-US" sz="2000" spc="-1" strike="noStrike">
              <a:latin typeface="Arial"/>
            </a:endParaRPr>
          </a:p>
          <a:p>
            <a:pPr algn="ctr">
              <a:lnSpc>
                <a:spcPct val="100000"/>
              </a:lnSpc>
            </a:pPr>
            <a:r>
              <a:rPr b="0" lang="en-US" sz="2000" spc="-1" strike="noStrike">
                <a:solidFill>
                  <a:srgbClr val="ffff00"/>
                </a:solidFill>
                <a:latin typeface="Times New Roman"/>
              </a:rPr>
              <a:t>NASA Ocean Biology and Biogeochemistry Program</a:t>
            </a:r>
            <a:endParaRPr b="0" lang="en-US" sz="2000" spc="-1" strike="noStrike">
              <a:latin typeface="Arial"/>
            </a:endParaRPr>
          </a:p>
          <a:p>
            <a:pPr algn="ctr">
              <a:lnSpc>
                <a:spcPct val="100000"/>
              </a:lnSpc>
            </a:pPr>
            <a:r>
              <a:rPr b="0" lang="en-US" sz="2000" spc="-1" strike="noStrike">
                <a:solidFill>
                  <a:srgbClr val="ffff00"/>
                </a:solidFill>
                <a:latin typeface="Times New Roman"/>
              </a:rPr>
              <a:t>NASA Earth Science Technology Office</a:t>
            </a:r>
            <a:endParaRPr b="0" lang="en-US" sz="2000" spc="-1" strike="noStrike">
              <a:latin typeface="Arial"/>
            </a:endParaRPr>
          </a:p>
          <a:p>
            <a:pPr algn="ctr">
              <a:lnSpc>
                <a:spcPct val="100000"/>
              </a:lnSpc>
            </a:pPr>
            <a:r>
              <a:rPr b="0" lang="en-US" sz="2000" spc="-1" strike="noStrike">
                <a:solidFill>
                  <a:srgbClr val="ffff00"/>
                </a:solidFill>
                <a:latin typeface="Times New Roman"/>
              </a:rPr>
              <a:t>NASA Airborne Instrument Technology Transition Program</a:t>
            </a:r>
            <a:endParaRPr b="0" lang="en-US" sz="2000" spc="-1" strike="noStrike">
              <a:latin typeface="Arial"/>
            </a:endParaRPr>
          </a:p>
        </p:txBody>
      </p:sp>
      <p:sp>
        <p:nvSpPr>
          <p:cNvPr id="830" name="CustomShape 2"/>
          <p:cNvSpPr/>
          <p:nvPr/>
        </p:nvSpPr>
        <p:spPr>
          <a:xfrm>
            <a:off x="3096360" y="304920"/>
            <a:ext cx="3274920" cy="699840"/>
          </a:xfrm>
          <a:prstGeom prst="rect">
            <a:avLst/>
          </a:prstGeom>
          <a:noFill/>
          <a:ln>
            <a:noFill/>
          </a:ln>
        </p:spPr>
        <p:style>
          <a:lnRef idx="0"/>
          <a:fillRef idx="0"/>
          <a:effectRef idx="0"/>
          <a:fontRef idx="minor"/>
        </p:style>
        <p:txBody>
          <a:bodyPr wrap="none" lIns="90000" rIns="90000" tIns="45000" bIns="45000"/>
          <a:p>
            <a:pPr algn="ctr">
              <a:lnSpc>
                <a:spcPct val="100000"/>
              </a:lnSpc>
            </a:pPr>
            <a:r>
              <a:rPr b="1" lang="en-US" sz="4000" spc="-1" strike="noStrike">
                <a:solidFill>
                  <a:srgbClr val="ffff00"/>
                </a:solidFill>
                <a:latin typeface="Times New Roman"/>
              </a:rPr>
              <a:t>THANK YOU</a:t>
            </a:r>
            <a:endParaRPr b="0" lang="en-US" sz="4000" spc="-1" strike="noStrike">
              <a:latin typeface="Arial"/>
            </a:endParaRPr>
          </a:p>
        </p:txBody>
      </p:sp>
    </p:spTree>
  </p:cSld>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1" name="CustomShape 1"/>
          <p:cNvSpPr/>
          <p:nvPr/>
        </p:nvSpPr>
        <p:spPr>
          <a:xfrm>
            <a:off x="2167200" y="1032480"/>
            <a:ext cx="2383200" cy="3646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latin typeface="Calibri"/>
              </a:rPr>
              <a:t>North Polar Zone</a:t>
            </a:r>
            <a:endParaRPr b="0" lang="en-US" sz="1800" spc="-1" strike="noStrike">
              <a:latin typeface="Arial"/>
            </a:endParaRPr>
          </a:p>
        </p:txBody>
      </p:sp>
      <p:sp>
        <p:nvSpPr>
          <p:cNvPr id="832" name="CustomShape 2"/>
          <p:cNvSpPr/>
          <p:nvPr/>
        </p:nvSpPr>
        <p:spPr>
          <a:xfrm rot="16200000">
            <a:off x="561240" y="2075040"/>
            <a:ext cx="2033280" cy="638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    </a:t>
            </a:r>
            <a:r>
              <a:rPr b="0" lang="en-US" sz="1800" spc="-1" strike="noStrike">
                <a:solidFill>
                  <a:srgbClr val="000000"/>
                </a:solidFill>
                <a:latin typeface="Calibri"/>
              </a:rPr>
              <a:t>biomass rate </a:t>
            </a:r>
            <a:endParaRPr b="0" lang="en-US" sz="1800" spc="-1" strike="noStrike">
              <a:latin typeface="Arial"/>
            </a:endParaRPr>
          </a:p>
          <a:p>
            <a:pPr>
              <a:lnSpc>
                <a:spcPct val="100000"/>
              </a:lnSpc>
              <a:spcAft>
                <a:spcPts val="601"/>
              </a:spcAft>
            </a:pPr>
            <a:r>
              <a:rPr b="0" lang="en-US" sz="1800" spc="-1" strike="noStrike">
                <a:solidFill>
                  <a:srgbClr val="000000"/>
                </a:solidFill>
                <a:latin typeface="Calibri"/>
              </a:rPr>
              <a:t>of change  (d</a:t>
            </a:r>
            <a:r>
              <a:rPr b="0" lang="en-US" sz="1800" spc="-1" strike="noStrike" baseline="30000">
                <a:solidFill>
                  <a:srgbClr val="000000"/>
                </a:solidFill>
                <a:latin typeface="Calibri"/>
              </a:rPr>
              <a:t>-1</a:t>
            </a:r>
            <a:r>
              <a:rPr b="0" lang="en-US" sz="1800" spc="-1" strike="noStrike">
                <a:solidFill>
                  <a:srgbClr val="000000"/>
                </a:solidFill>
                <a:latin typeface="Calibri"/>
              </a:rPr>
              <a:t>)</a:t>
            </a:r>
            <a:endParaRPr b="0" lang="en-US" sz="1800" spc="-1" strike="noStrike">
              <a:latin typeface="Arial"/>
            </a:endParaRPr>
          </a:p>
        </p:txBody>
      </p:sp>
      <p:grpSp>
        <p:nvGrpSpPr>
          <p:cNvPr id="833" name="Group 3"/>
          <p:cNvGrpSpPr/>
          <p:nvPr/>
        </p:nvGrpSpPr>
        <p:grpSpPr>
          <a:xfrm>
            <a:off x="1360800" y="3025080"/>
            <a:ext cx="165960" cy="457920"/>
            <a:chOff x="1360800" y="3025080"/>
            <a:chExt cx="165960" cy="457920"/>
          </a:xfrm>
        </p:grpSpPr>
        <p:sp>
          <p:nvSpPr>
            <p:cNvPr id="834" name="Line 4"/>
            <p:cNvSpPr/>
            <p:nvPr/>
          </p:nvSpPr>
          <p:spPr>
            <a:xfrm>
              <a:off x="1450800" y="3025080"/>
              <a:ext cx="360" cy="457920"/>
            </a:xfrm>
            <a:prstGeom prst="line">
              <a:avLst/>
            </a:prstGeom>
            <a:ln w="19080">
              <a:solidFill>
                <a:schemeClr val="tx1"/>
              </a:solidFill>
              <a:round/>
            </a:ln>
          </p:spPr>
          <p:style>
            <a:lnRef idx="1">
              <a:schemeClr val="accent1"/>
            </a:lnRef>
            <a:fillRef idx="0">
              <a:schemeClr val="accent1"/>
            </a:fillRef>
            <a:effectRef idx="0">
              <a:schemeClr val="accent1"/>
            </a:effectRef>
            <a:fontRef idx="minor"/>
          </p:style>
        </p:sp>
        <p:sp>
          <p:nvSpPr>
            <p:cNvPr id="835" name="CustomShape 5"/>
            <p:cNvSpPr/>
            <p:nvPr/>
          </p:nvSpPr>
          <p:spPr>
            <a:xfrm>
              <a:off x="1360800" y="3166200"/>
              <a:ext cx="165960" cy="163800"/>
            </a:xfrm>
            <a:prstGeom prst="ellipse">
              <a:avLst/>
            </a:prstGeom>
            <a:solidFill>
              <a:schemeClr val="bg1"/>
            </a:solidFill>
            <a:ln w="12600">
              <a:solidFill>
                <a:schemeClr val="tx1"/>
              </a:solidFill>
              <a:round/>
            </a:ln>
          </p:spPr>
          <p:style>
            <a:lnRef idx="2">
              <a:schemeClr val="accent1">
                <a:shade val="50000"/>
              </a:schemeClr>
            </a:lnRef>
            <a:fillRef idx="1">
              <a:schemeClr val="accent1"/>
            </a:fillRef>
            <a:effectRef idx="0">
              <a:schemeClr val="accent1"/>
            </a:effectRef>
            <a:fontRef idx="minor"/>
          </p:style>
        </p:sp>
      </p:grpSp>
      <p:sp>
        <p:nvSpPr>
          <p:cNvPr id="836" name="CustomShape 6"/>
          <p:cNvSpPr/>
          <p:nvPr/>
        </p:nvSpPr>
        <p:spPr>
          <a:xfrm>
            <a:off x="5130360" y="1032480"/>
            <a:ext cx="2406240" cy="3646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latin typeface="Calibri"/>
              </a:rPr>
              <a:t>South Polar Zone</a:t>
            </a:r>
            <a:endParaRPr b="0" lang="en-US" sz="1800" spc="-1" strike="noStrike">
              <a:latin typeface="Arial"/>
            </a:endParaRPr>
          </a:p>
        </p:txBody>
      </p:sp>
      <p:sp>
        <p:nvSpPr>
          <p:cNvPr id="837" name="CustomShape 7"/>
          <p:cNvSpPr/>
          <p:nvPr/>
        </p:nvSpPr>
        <p:spPr>
          <a:xfrm>
            <a:off x="2334600" y="3576600"/>
            <a:ext cx="49356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Jan</a:t>
            </a:r>
            <a:endParaRPr b="0" lang="en-US" sz="1600" spc="-1" strike="noStrike">
              <a:latin typeface="Arial"/>
            </a:endParaRPr>
          </a:p>
        </p:txBody>
      </p:sp>
      <p:sp>
        <p:nvSpPr>
          <p:cNvPr id="838" name="CustomShape 8"/>
          <p:cNvSpPr/>
          <p:nvPr/>
        </p:nvSpPr>
        <p:spPr>
          <a:xfrm>
            <a:off x="3268440" y="3578400"/>
            <a:ext cx="54540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July</a:t>
            </a:r>
            <a:endParaRPr b="0" lang="en-US" sz="1600" spc="-1" strike="noStrike">
              <a:latin typeface="Arial"/>
            </a:endParaRPr>
          </a:p>
        </p:txBody>
      </p:sp>
      <p:sp>
        <p:nvSpPr>
          <p:cNvPr id="839" name="CustomShape 9"/>
          <p:cNvSpPr/>
          <p:nvPr/>
        </p:nvSpPr>
        <p:spPr>
          <a:xfrm>
            <a:off x="4251240" y="3578400"/>
            <a:ext cx="49356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Jan</a:t>
            </a:r>
            <a:endParaRPr b="0" lang="en-US" sz="1600" spc="-1" strike="noStrike">
              <a:latin typeface="Arial"/>
            </a:endParaRPr>
          </a:p>
        </p:txBody>
      </p:sp>
      <p:sp>
        <p:nvSpPr>
          <p:cNvPr id="840" name="CustomShape 10"/>
          <p:cNvSpPr/>
          <p:nvPr/>
        </p:nvSpPr>
        <p:spPr>
          <a:xfrm>
            <a:off x="3097080" y="3797640"/>
            <a:ext cx="89748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Month</a:t>
            </a:r>
            <a:endParaRPr b="0" lang="en-US" sz="1800" spc="-1" strike="noStrike">
              <a:latin typeface="Arial"/>
            </a:endParaRPr>
          </a:p>
        </p:txBody>
      </p:sp>
      <p:sp>
        <p:nvSpPr>
          <p:cNvPr id="841" name="CustomShape 11"/>
          <p:cNvSpPr/>
          <p:nvPr/>
        </p:nvSpPr>
        <p:spPr>
          <a:xfrm>
            <a:off x="6231960" y="3576240"/>
            <a:ext cx="49356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Jan</a:t>
            </a:r>
            <a:endParaRPr b="0" lang="en-US" sz="1600" spc="-1" strike="noStrike">
              <a:latin typeface="Arial"/>
            </a:endParaRPr>
          </a:p>
        </p:txBody>
      </p:sp>
      <p:sp>
        <p:nvSpPr>
          <p:cNvPr id="842" name="CustomShape 12"/>
          <p:cNvSpPr/>
          <p:nvPr/>
        </p:nvSpPr>
        <p:spPr>
          <a:xfrm>
            <a:off x="7138800" y="3571920"/>
            <a:ext cx="54540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July</a:t>
            </a:r>
            <a:endParaRPr b="0" lang="en-US" sz="1600" spc="-1" strike="noStrike">
              <a:latin typeface="Arial"/>
            </a:endParaRPr>
          </a:p>
        </p:txBody>
      </p:sp>
      <p:sp>
        <p:nvSpPr>
          <p:cNvPr id="843" name="CustomShape 13"/>
          <p:cNvSpPr/>
          <p:nvPr/>
        </p:nvSpPr>
        <p:spPr>
          <a:xfrm>
            <a:off x="5286960" y="3571920"/>
            <a:ext cx="54540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July</a:t>
            </a:r>
            <a:endParaRPr b="0" lang="en-US" sz="1600" spc="-1" strike="noStrike">
              <a:latin typeface="Arial"/>
            </a:endParaRPr>
          </a:p>
        </p:txBody>
      </p:sp>
      <p:sp>
        <p:nvSpPr>
          <p:cNvPr id="844" name="CustomShape 14"/>
          <p:cNvSpPr/>
          <p:nvPr/>
        </p:nvSpPr>
        <p:spPr>
          <a:xfrm>
            <a:off x="6034680" y="3806280"/>
            <a:ext cx="89748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Month</a:t>
            </a:r>
            <a:endParaRPr b="0" lang="en-US" sz="1800" spc="-1" strike="noStrike">
              <a:latin typeface="Arial"/>
            </a:endParaRPr>
          </a:p>
        </p:txBody>
      </p:sp>
      <p:sp>
        <p:nvSpPr>
          <p:cNvPr id="845" name="CustomShape 15"/>
          <p:cNvSpPr/>
          <p:nvPr/>
        </p:nvSpPr>
        <p:spPr>
          <a:xfrm>
            <a:off x="2609640" y="1605600"/>
            <a:ext cx="1855800" cy="1622520"/>
          </a:xfrm>
          <a:custGeom>
            <a:avLst/>
            <a:gdLst/>
            <a:ahLst/>
            <a:rect l="l" t="t" r="r" b="b"/>
            <a:pathLst>
              <a:path w="1519542" h="1888331">
                <a:moveTo>
                  <a:pt x="3968" y="1003300"/>
                </a:moveTo>
                <a:lnTo>
                  <a:pt x="123826" y="1038225"/>
                </a:lnTo>
                <a:lnTo>
                  <a:pt x="250826" y="989806"/>
                </a:lnTo>
                <a:lnTo>
                  <a:pt x="383381" y="746919"/>
                </a:lnTo>
                <a:lnTo>
                  <a:pt x="504031" y="245269"/>
                </a:lnTo>
                <a:lnTo>
                  <a:pt x="627856" y="0"/>
                </a:lnTo>
                <a:lnTo>
                  <a:pt x="754857" y="449263"/>
                </a:lnTo>
                <a:lnTo>
                  <a:pt x="889794" y="1271587"/>
                </a:lnTo>
                <a:lnTo>
                  <a:pt x="1012032" y="1615281"/>
                </a:lnTo>
                <a:lnTo>
                  <a:pt x="1138237" y="1509713"/>
                </a:lnTo>
                <a:lnTo>
                  <a:pt x="1266031" y="1274763"/>
                </a:lnTo>
                <a:lnTo>
                  <a:pt x="1399381" y="1172370"/>
                </a:lnTo>
                <a:lnTo>
                  <a:pt x="1519237" y="1006476"/>
                </a:lnTo>
                <a:cubicBezTo>
                  <a:pt x="1520295" y="1146176"/>
                  <a:pt x="1518180" y="1310481"/>
                  <a:pt x="1519238" y="1450181"/>
                </a:cubicBezTo>
                <a:lnTo>
                  <a:pt x="1392238" y="1330325"/>
                </a:lnTo>
                <a:lnTo>
                  <a:pt x="1262856" y="1436687"/>
                </a:lnTo>
                <a:lnTo>
                  <a:pt x="1139031" y="1714500"/>
                </a:lnTo>
                <a:lnTo>
                  <a:pt x="1019175" y="1888331"/>
                </a:lnTo>
                <a:lnTo>
                  <a:pt x="884238" y="1539875"/>
                </a:lnTo>
                <a:lnTo>
                  <a:pt x="759618" y="919957"/>
                </a:lnTo>
                <a:lnTo>
                  <a:pt x="635000" y="375444"/>
                </a:lnTo>
                <a:lnTo>
                  <a:pt x="504031" y="554831"/>
                </a:lnTo>
                <a:lnTo>
                  <a:pt x="378619" y="1070769"/>
                </a:lnTo>
                <a:lnTo>
                  <a:pt x="251619" y="1283494"/>
                </a:lnTo>
                <a:lnTo>
                  <a:pt x="124618" y="1304131"/>
                </a:lnTo>
                <a:cubicBezTo>
                  <a:pt x="82285" y="1352814"/>
                  <a:pt x="42333" y="1401498"/>
                  <a:pt x="0" y="1450181"/>
                </a:cubicBezTo>
                <a:cubicBezTo>
                  <a:pt x="1058" y="1310481"/>
                  <a:pt x="6085" y="1146175"/>
                  <a:pt x="3968" y="100330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sp>
      <p:sp>
        <p:nvSpPr>
          <p:cNvPr id="846" name="Line 16"/>
          <p:cNvSpPr/>
          <p:nvPr/>
        </p:nvSpPr>
        <p:spPr>
          <a:xfrm>
            <a:off x="2594520" y="2538720"/>
            <a:ext cx="1787400" cy="360"/>
          </a:xfrm>
          <a:prstGeom prst="line">
            <a:avLst/>
          </a:prstGeom>
          <a:ln>
            <a:solidFill>
              <a:schemeClr val="tx1"/>
            </a:solidFill>
            <a:custDash>
              <a:ds d="1000000" sp="400000"/>
            </a:custDash>
            <a:round/>
          </a:ln>
        </p:spPr>
        <p:style>
          <a:lnRef idx="1">
            <a:schemeClr val="accent1"/>
          </a:lnRef>
          <a:fillRef idx="0">
            <a:schemeClr val="accent1"/>
          </a:fillRef>
          <a:effectRef idx="0">
            <a:schemeClr val="accent1"/>
          </a:effectRef>
          <a:fontRef idx="minor"/>
        </p:style>
      </p:sp>
      <p:sp>
        <p:nvSpPr>
          <p:cNvPr id="847" name="CustomShape 17"/>
          <p:cNvSpPr/>
          <p:nvPr/>
        </p:nvSpPr>
        <p:spPr>
          <a:xfrm>
            <a:off x="2308320" y="2384280"/>
            <a:ext cx="31068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a:t>
            </a:r>
            <a:endParaRPr b="0" lang="en-US" sz="1600" spc="-1" strike="noStrike">
              <a:latin typeface="Arial"/>
            </a:endParaRPr>
          </a:p>
        </p:txBody>
      </p:sp>
      <p:sp>
        <p:nvSpPr>
          <p:cNvPr id="848" name="CustomShape 18"/>
          <p:cNvSpPr/>
          <p:nvPr/>
        </p:nvSpPr>
        <p:spPr>
          <a:xfrm>
            <a:off x="2057400" y="1667880"/>
            <a:ext cx="63360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0.01</a:t>
            </a:r>
            <a:endParaRPr b="0" lang="en-US" sz="1600" spc="-1" strike="noStrike">
              <a:latin typeface="Arial"/>
            </a:endParaRPr>
          </a:p>
        </p:txBody>
      </p:sp>
      <p:sp>
        <p:nvSpPr>
          <p:cNvPr id="849" name="CustomShape 19"/>
          <p:cNvSpPr/>
          <p:nvPr/>
        </p:nvSpPr>
        <p:spPr>
          <a:xfrm>
            <a:off x="1999440" y="3101760"/>
            <a:ext cx="70704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-0.01</a:t>
            </a:r>
            <a:endParaRPr b="0" lang="en-US" sz="1600" spc="-1" strike="noStrike">
              <a:latin typeface="Arial"/>
            </a:endParaRPr>
          </a:p>
        </p:txBody>
      </p:sp>
      <p:graphicFrame>
        <p:nvGraphicFramePr>
          <p:cNvPr id="850" name="Chart 44"/>
          <p:cNvGraphicFramePr/>
          <p:nvPr/>
        </p:nvGraphicFramePr>
        <p:xfrm>
          <a:off x="2435400" y="1362960"/>
          <a:ext cx="2200320" cy="2357280"/>
        </p:xfrm>
        <a:graphic>
          <a:graphicData uri="http://schemas.openxmlformats.org/drawingml/2006/chart">
            <c:chart xmlns:c="http://schemas.openxmlformats.org/drawingml/2006/chart" xmlns:r="http://schemas.openxmlformats.org/officeDocument/2006/relationships" r:id="rId1"/>
          </a:graphicData>
        </a:graphic>
      </p:graphicFrame>
      <p:sp>
        <p:nvSpPr>
          <p:cNvPr id="851" name="CustomShape 20"/>
          <p:cNvSpPr/>
          <p:nvPr/>
        </p:nvSpPr>
        <p:spPr>
          <a:xfrm>
            <a:off x="5558040" y="2008800"/>
            <a:ext cx="1856520" cy="1001160"/>
          </a:xfrm>
          <a:custGeom>
            <a:avLst/>
            <a:gdLst/>
            <a:ahLst/>
            <a:rect l="l" t="t" r="r" b="b"/>
            <a:pathLst>
              <a:path w="1520031" h="1165225">
                <a:moveTo>
                  <a:pt x="0" y="506412"/>
                </a:moveTo>
                <a:lnTo>
                  <a:pt x="125412" y="523875"/>
                </a:lnTo>
                <a:cubicBezTo>
                  <a:pt x="214841" y="483130"/>
                  <a:pt x="185737" y="504824"/>
                  <a:pt x="250825" y="466724"/>
                </a:cubicBezTo>
                <a:cubicBezTo>
                  <a:pt x="298275" y="412137"/>
                  <a:pt x="337884" y="284461"/>
                  <a:pt x="379159" y="203498"/>
                </a:cubicBezTo>
                <a:lnTo>
                  <a:pt x="503237" y="0"/>
                </a:lnTo>
                <a:lnTo>
                  <a:pt x="627062" y="34131"/>
                </a:lnTo>
                <a:cubicBezTo>
                  <a:pt x="668866" y="108744"/>
                  <a:pt x="719931" y="328083"/>
                  <a:pt x="761206" y="457200"/>
                </a:cubicBezTo>
                <a:lnTo>
                  <a:pt x="886618" y="832643"/>
                </a:lnTo>
                <a:lnTo>
                  <a:pt x="1013619" y="958850"/>
                </a:lnTo>
                <a:lnTo>
                  <a:pt x="1138236" y="880268"/>
                </a:lnTo>
                <a:lnTo>
                  <a:pt x="1263650" y="681037"/>
                </a:lnTo>
                <a:lnTo>
                  <a:pt x="1393825" y="480218"/>
                </a:lnTo>
                <a:lnTo>
                  <a:pt x="1515268" y="511969"/>
                </a:lnTo>
                <a:cubicBezTo>
                  <a:pt x="1516856" y="609335"/>
                  <a:pt x="1518443" y="706702"/>
                  <a:pt x="1520031" y="804068"/>
                </a:cubicBezTo>
                <a:lnTo>
                  <a:pt x="1395413" y="703262"/>
                </a:lnTo>
                <a:lnTo>
                  <a:pt x="1264444" y="860424"/>
                </a:lnTo>
                <a:lnTo>
                  <a:pt x="1140619" y="1153318"/>
                </a:lnTo>
                <a:lnTo>
                  <a:pt x="1013619" y="1165225"/>
                </a:lnTo>
                <a:lnTo>
                  <a:pt x="889001" y="944563"/>
                </a:lnTo>
                <a:lnTo>
                  <a:pt x="777875" y="651669"/>
                </a:lnTo>
                <a:lnTo>
                  <a:pt x="634205" y="249237"/>
                </a:lnTo>
                <a:lnTo>
                  <a:pt x="505619" y="197644"/>
                </a:lnTo>
                <a:lnTo>
                  <a:pt x="379412" y="471487"/>
                </a:lnTo>
                <a:lnTo>
                  <a:pt x="246062" y="747712"/>
                </a:lnTo>
                <a:cubicBezTo>
                  <a:pt x="203554" y="803060"/>
                  <a:pt x="205726" y="792460"/>
                  <a:pt x="124366" y="870248"/>
                </a:cubicBezTo>
                <a:cubicBezTo>
                  <a:pt x="28719" y="814685"/>
                  <a:pt x="68353" y="840895"/>
                  <a:pt x="5556" y="800100"/>
                </a:cubicBezTo>
                <a:cubicBezTo>
                  <a:pt x="4498" y="700617"/>
                  <a:pt x="1058" y="605895"/>
                  <a:pt x="0" y="506412"/>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sp>
      <p:sp>
        <p:nvSpPr>
          <p:cNvPr id="852" name="CustomShape 21"/>
          <p:cNvSpPr/>
          <p:nvPr/>
        </p:nvSpPr>
        <p:spPr>
          <a:xfrm>
            <a:off x="5263200" y="2413800"/>
            <a:ext cx="31068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a:t>
            </a:r>
            <a:endParaRPr b="0" lang="en-US" sz="1600" spc="-1" strike="noStrike">
              <a:latin typeface="Arial"/>
            </a:endParaRPr>
          </a:p>
        </p:txBody>
      </p:sp>
      <p:sp>
        <p:nvSpPr>
          <p:cNvPr id="853" name="CustomShape 22"/>
          <p:cNvSpPr/>
          <p:nvPr/>
        </p:nvSpPr>
        <p:spPr>
          <a:xfrm>
            <a:off x="5012280" y="1697400"/>
            <a:ext cx="63360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0.01</a:t>
            </a:r>
            <a:endParaRPr b="0" lang="en-US" sz="1600" spc="-1" strike="noStrike">
              <a:latin typeface="Arial"/>
            </a:endParaRPr>
          </a:p>
        </p:txBody>
      </p:sp>
      <p:sp>
        <p:nvSpPr>
          <p:cNvPr id="854" name="CustomShape 23"/>
          <p:cNvSpPr/>
          <p:nvPr/>
        </p:nvSpPr>
        <p:spPr>
          <a:xfrm>
            <a:off x="4954320" y="3131280"/>
            <a:ext cx="70704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-0.01</a:t>
            </a:r>
            <a:endParaRPr b="0" lang="en-US" sz="1600" spc="-1" strike="noStrike">
              <a:latin typeface="Arial"/>
            </a:endParaRPr>
          </a:p>
        </p:txBody>
      </p:sp>
      <p:graphicFrame>
        <p:nvGraphicFramePr>
          <p:cNvPr id="855" name="Chart 81"/>
          <p:cNvGraphicFramePr/>
          <p:nvPr/>
        </p:nvGraphicFramePr>
        <p:xfrm>
          <a:off x="5383080" y="1362960"/>
          <a:ext cx="2200320" cy="2357280"/>
        </p:xfrm>
        <a:graphic>
          <a:graphicData uri="http://schemas.openxmlformats.org/drawingml/2006/chart">
            <c:chart xmlns:c="http://schemas.openxmlformats.org/drawingml/2006/chart" xmlns:r="http://schemas.openxmlformats.org/officeDocument/2006/relationships" r:id="rId2"/>
          </a:graphicData>
        </a:graphic>
      </p:graphicFrame>
      <p:sp>
        <p:nvSpPr>
          <p:cNvPr id="856" name="CustomShape 24"/>
          <p:cNvSpPr/>
          <p:nvPr/>
        </p:nvSpPr>
        <p:spPr>
          <a:xfrm>
            <a:off x="-258120" y="6428520"/>
            <a:ext cx="505188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595959"/>
                </a:solidFill>
                <a:latin typeface="Calibri"/>
              </a:rPr>
              <a:t>Behrenfeld et al. 2016 Nature Geoscience 19, 118-122</a:t>
            </a:r>
            <a:endParaRPr b="0" lang="en-US" sz="1400" spc="-1" strike="noStrike">
              <a:latin typeface="Arial"/>
            </a:endParaRPr>
          </a:p>
        </p:txBody>
      </p:sp>
      <p:sp>
        <p:nvSpPr>
          <p:cNvPr id="857" name="CustomShape 25"/>
          <p:cNvSpPr/>
          <p:nvPr/>
        </p:nvSpPr>
        <p:spPr>
          <a:xfrm>
            <a:off x="2324160" y="76320"/>
            <a:ext cx="449568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Polar Biomass Dynamics</a:t>
            </a:r>
            <a:endParaRPr b="0" lang="en-US" sz="3200" spc="-1" strike="noStrike">
              <a:latin typeface="Arial"/>
            </a:endParaRPr>
          </a:p>
        </p:txBody>
      </p:sp>
      <p:sp>
        <p:nvSpPr>
          <p:cNvPr id="858" name="Line 26"/>
          <p:cNvSpPr/>
          <p:nvPr/>
        </p:nvSpPr>
        <p:spPr>
          <a:xfrm>
            <a:off x="5550120" y="2539080"/>
            <a:ext cx="1787040" cy="360"/>
          </a:xfrm>
          <a:prstGeom prst="line">
            <a:avLst/>
          </a:prstGeom>
          <a:ln>
            <a:solidFill>
              <a:schemeClr val="tx1"/>
            </a:solidFill>
            <a:custDash>
              <a:ds d="1000000" sp="400000"/>
            </a:custDash>
            <a:round/>
          </a:ln>
        </p:spPr>
        <p:style>
          <a:lnRef idx="1">
            <a:schemeClr val="accent1"/>
          </a:lnRef>
          <a:fillRef idx="0">
            <a:schemeClr val="accent1"/>
          </a:fillRef>
          <a:effectRef idx="0">
            <a:schemeClr val="accent1"/>
          </a:effectRef>
          <a:fontRef idx="minor"/>
        </p:style>
      </p:sp>
    </p:spTree>
  </p:cSld>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9" name="CustomShape 1"/>
          <p:cNvSpPr/>
          <p:nvPr/>
        </p:nvSpPr>
        <p:spPr>
          <a:xfrm rot="16200000">
            <a:off x="1049400" y="4896000"/>
            <a:ext cx="1173600" cy="638640"/>
          </a:xfrm>
          <a:prstGeom prst="rect">
            <a:avLst/>
          </a:prstGeom>
          <a:noFill/>
          <a:ln>
            <a:noFill/>
          </a:ln>
        </p:spPr>
        <p:style>
          <a:lnRef idx="0"/>
          <a:fillRef idx="0"/>
          <a:effectRef idx="0"/>
          <a:fontRef idx="minor"/>
        </p:style>
        <p:txBody>
          <a:bodyPr wrap="none" lIns="90000" rIns="90000" tIns="45000" bIns="45000"/>
          <a:p>
            <a:pPr algn="r">
              <a:lnSpc>
                <a:spcPct val="100000"/>
              </a:lnSpc>
            </a:pPr>
            <a:r>
              <a:rPr b="0" lang="en-US" sz="1800" spc="-1" strike="noStrike">
                <a:solidFill>
                  <a:srgbClr val="000000"/>
                </a:solidFill>
                <a:latin typeface="Calibri"/>
              </a:rPr>
              <a:t>division</a:t>
            </a:r>
            <a:endParaRPr b="0" lang="en-US" sz="1800" spc="-1" strike="noStrike">
              <a:latin typeface="Arial"/>
            </a:endParaRPr>
          </a:p>
          <a:p>
            <a:pPr algn="r">
              <a:lnSpc>
                <a:spcPct val="100000"/>
              </a:lnSpc>
            </a:pPr>
            <a:r>
              <a:rPr b="0" lang="en-US" sz="1800" spc="-1" strike="noStrike">
                <a:solidFill>
                  <a:srgbClr val="000000"/>
                </a:solidFill>
                <a:latin typeface="Calibri"/>
              </a:rPr>
              <a:t>rate (d</a:t>
            </a:r>
            <a:r>
              <a:rPr b="0" lang="en-US" sz="1800" spc="-1" strike="noStrike" baseline="30000">
                <a:solidFill>
                  <a:srgbClr val="000000"/>
                </a:solidFill>
                <a:latin typeface="Calibri"/>
              </a:rPr>
              <a:t>-1</a:t>
            </a:r>
            <a:r>
              <a:rPr b="0" lang="en-US" sz="1800" spc="-1" strike="noStrike">
                <a:solidFill>
                  <a:srgbClr val="000000"/>
                </a:solidFill>
                <a:latin typeface="Calibri"/>
              </a:rPr>
              <a:t>)</a:t>
            </a:r>
            <a:endParaRPr b="0" lang="en-US" sz="1800" spc="-1" strike="noStrike">
              <a:latin typeface="Arial"/>
            </a:endParaRPr>
          </a:p>
        </p:txBody>
      </p:sp>
      <p:sp>
        <p:nvSpPr>
          <p:cNvPr id="860" name="CustomShape 2"/>
          <p:cNvSpPr/>
          <p:nvPr/>
        </p:nvSpPr>
        <p:spPr>
          <a:xfrm>
            <a:off x="2167200" y="1032480"/>
            <a:ext cx="2383200" cy="3646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latin typeface="Calibri"/>
              </a:rPr>
              <a:t>North Polar Zone</a:t>
            </a:r>
            <a:endParaRPr b="0" lang="en-US" sz="1800" spc="-1" strike="noStrike">
              <a:latin typeface="Arial"/>
            </a:endParaRPr>
          </a:p>
        </p:txBody>
      </p:sp>
      <p:sp>
        <p:nvSpPr>
          <p:cNvPr id="861" name="CustomShape 3"/>
          <p:cNvSpPr/>
          <p:nvPr/>
        </p:nvSpPr>
        <p:spPr>
          <a:xfrm rot="16200000">
            <a:off x="561240" y="2075040"/>
            <a:ext cx="2033280" cy="63864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    </a:t>
            </a:r>
            <a:r>
              <a:rPr b="0" lang="en-US" sz="1800" spc="-1" strike="noStrike">
                <a:solidFill>
                  <a:srgbClr val="000000"/>
                </a:solidFill>
                <a:latin typeface="Calibri"/>
              </a:rPr>
              <a:t>biomass rate </a:t>
            </a:r>
            <a:endParaRPr b="0" lang="en-US" sz="1800" spc="-1" strike="noStrike">
              <a:latin typeface="Arial"/>
            </a:endParaRPr>
          </a:p>
          <a:p>
            <a:pPr>
              <a:lnSpc>
                <a:spcPct val="100000"/>
              </a:lnSpc>
              <a:spcAft>
                <a:spcPts val="601"/>
              </a:spcAft>
            </a:pPr>
            <a:r>
              <a:rPr b="0" lang="en-US" sz="1800" spc="-1" strike="noStrike">
                <a:solidFill>
                  <a:srgbClr val="000000"/>
                </a:solidFill>
                <a:latin typeface="Calibri"/>
              </a:rPr>
              <a:t>of change  (d</a:t>
            </a:r>
            <a:r>
              <a:rPr b="0" lang="en-US" sz="1800" spc="-1" strike="noStrike" baseline="30000">
                <a:solidFill>
                  <a:srgbClr val="000000"/>
                </a:solidFill>
                <a:latin typeface="Calibri"/>
              </a:rPr>
              <a:t>-1</a:t>
            </a:r>
            <a:r>
              <a:rPr b="0" lang="en-US" sz="1800" spc="-1" strike="noStrike">
                <a:solidFill>
                  <a:srgbClr val="000000"/>
                </a:solidFill>
                <a:latin typeface="Calibri"/>
              </a:rPr>
              <a:t>)</a:t>
            </a:r>
            <a:endParaRPr b="0" lang="en-US" sz="1800" spc="-1" strike="noStrike">
              <a:latin typeface="Arial"/>
            </a:endParaRPr>
          </a:p>
        </p:txBody>
      </p:sp>
      <p:grpSp>
        <p:nvGrpSpPr>
          <p:cNvPr id="862" name="Group 4"/>
          <p:cNvGrpSpPr/>
          <p:nvPr/>
        </p:nvGrpSpPr>
        <p:grpSpPr>
          <a:xfrm>
            <a:off x="1360800" y="3025080"/>
            <a:ext cx="165960" cy="457920"/>
            <a:chOff x="1360800" y="3025080"/>
            <a:chExt cx="165960" cy="457920"/>
          </a:xfrm>
        </p:grpSpPr>
        <p:sp>
          <p:nvSpPr>
            <p:cNvPr id="863" name="Line 5"/>
            <p:cNvSpPr/>
            <p:nvPr/>
          </p:nvSpPr>
          <p:spPr>
            <a:xfrm>
              <a:off x="1450800" y="3025080"/>
              <a:ext cx="360" cy="457920"/>
            </a:xfrm>
            <a:prstGeom prst="line">
              <a:avLst/>
            </a:prstGeom>
            <a:ln w="19080">
              <a:solidFill>
                <a:schemeClr val="tx1"/>
              </a:solidFill>
              <a:round/>
            </a:ln>
          </p:spPr>
          <p:style>
            <a:lnRef idx="1">
              <a:schemeClr val="accent1"/>
            </a:lnRef>
            <a:fillRef idx="0">
              <a:schemeClr val="accent1"/>
            </a:fillRef>
            <a:effectRef idx="0">
              <a:schemeClr val="accent1"/>
            </a:effectRef>
            <a:fontRef idx="minor"/>
          </p:style>
        </p:sp>
        <p:sp>
          <p:nvSpPr>
            <p:cNvPr id="864" name="CustomShape 6"/>
            <p:cNvSpPr/>
            <p:nvPr/>
          </p:nvSpPr>
          <p:spPr>
            <a:xfrm>
              <a:off x="1360800" y="3166200"/>
              <a:ext cx="165960" cy="163800"/>
            </a:xfrm>
            <a:prstGeom prst="ellipse">
              <a:avLst/>
            </a:prstGeom>
            <a:solidFill>
              <a:schemeClr val="bg1"/>
            </a:solidFill>
            <a:ln w="12600">
              <a:solidFill>
                <a:schemeClr val="tx1"/>
              </a:solidFill>
              <a:round/>
            </a:ln>
          </p:spPr>
          <p:style>
            <a:lnRef idx="2">
              <a:schemeClr val="accent1">
                <a:shade val="50000"/>
              </a:schemeClr>
            </a:lnRef>
            <a:fillRef idx="1">
              <a:schemeClr val="accent1"/>
            </a:fillRef>
            <a:effectRef idx="0">
              <a:schemeClr val="accent1"/>
            </a:effectRef>
            <a:fontRef idx="minor"/>
          </p:style>
        </p:sp>
      </p:grpSp>
      <p:sp>
        <p:nvSpPr>
          <p:cNvPr id="865" name="CustomShape 7"/>
          <p:cNvSpPr/>
          <p:nvPr/>
        </p:nvSpPr>
        <p:spPr>
          <a:xfrm>
            <a:off x="5130360" y="1032480"/>
            <a:ext cx="2406240" cy="3646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latin typeface="Calibri"/>
              </a:rPr>
              <a:t>South Polar Zone</a:t>
            </a:r>
            <a:endParaRPr b="0" lang="en-US" sz="1800" spc="-1" strike="noStrike">
              <a:latin typeface="Arial"/>
            </a:endParaRPr>
          </a:p>
        </p:txBody>
      </p:sp>
      <p:graphicFrame>
        <p:nvGraphicFramePr>
          <p:cNvPr id="866" name="Chart 3"/>
          <p:cNvGraphicFramePr/>
          <p:nvPr/>
        </p:nvGraphicFramePr>
        <p:xfrm>
          <a:off x="2391480" y="4298760"/>
          <a:ext cx="2281320" cy="1639080"/>
        </p:xfrm>
        <a:graphic>
          <a:graphicData uri="http://schemas.openxmlformats.org/drawingml/2006/chart">
            <c:chart xmlns:c="http://schemas.openxmlformats.org/drawingml/2006/chart" xmlns:r="http://schemas.openxmlformats.org/officeDocument/2006/relationships" r:id="rId1"/>
          </a:graphicData>
        </a:graphic>
      </p:graphicFrame>
      <p:sp>
        <p:nvSpPr>
          <p:cNvPr id="867" name="CustomShape 8"/>
          <p:cNvSpPr/>
          <p:nvPr/>
        </p:nvSpPr>
        <p:spPr>
          <a:xfrm>
            <a:off x="2272320" y="5624640"/>
            <a:ext cx="3092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a:t>
            </a:r>
            <a:endParaRPr b="0" lang="en-US" sz="1600" spc="-1" strike="noStrike">
              <a:latin typeface="Arial"/>
            </a:endParaRPr>
          </a:p>
        </p:txBody>
      </p:sp>
      <p:sp>
        <p:nvSpPr>
          <p:cNvPr id="868" name="CustomShape 9"/>
          <p:cNvSpPr/>
          <p:nvPr/>
        </p:nvSpPr>
        <p:spPr>
          <a:xfrm>
            <a:off x="2107800" y="5069160"/>
            <a:ext cx="50256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0.5</a:t>
            </a:r>
            <a:endParaRPr b="0" lang="en-US" sz="1600" spc="-1" strike="noStrike">
              <a:latin typeface="Arial"/>
            </a:endParaRPr>
          </a:p>
        </p:txBody>
      </p:sp>
      <p:sp>
        <p:nvSpPr>
          <p:cNvPr id="869" name="CustomShape 10"/>
          <p:cNvSpPr/>
          <p:nvPr/>
        </p:nvSpPr>
        <p:spPr>
          <a:xfrm>
            <a:off x="2280600" y="4501080"/>
            <a:ext cx="3092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1</a:t>
            </a:r>
            <a:endParaRPr b="0" lang="en-US" sz="1600" spc="-1" strike="noStrike">
              <a:latin typeface="Arial"/>
            </a:endParaRPr>
          </a:p>
        </p:txBody>
      </p:sp>
      <p:sp>
        <p:nvSpPr>
          <p:cNvPr id="870" name="CustomShape 11"/>
          <p:cNvSpPr/>
          <p:nvPr/>
        </p:nvSpPr>
        <p:spPr>
          <a:xfrm>
            <a:off x="2315880" y="5801760"/>
            <a:ext cx="49356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Jan</a:t>
            </a:r>
            <a:endParaRPr b="0" lang="en-US" sz="1600" spc="-1" strike="noStrike">
              <a:latin typeface="Arial"/>
            </a:endParaRPr>
          </a:p>
        </p:txBody>
      </p:sp>
      <p:sp>
        <p:nvSpPr>
          <p:cNvPr id="871" name="CustomShape 12"/>
          <p:cNvSpPr/>
          <p:nvPr/>
        </p:nvSpPr>
        <p:spPr>
          <a:xfrm>
            <a:off x="3249360" y="5803560"/>
            <a:ext cx="54540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July</a:t>
            </a:r>
            <a:endParaRPr b="0" lang="en-US" sz="1600" spc="-1" strike="noStrike">
              <a:latin typeface="Arial"/>
            </a:endParaRPr>
          </a:p>
        </p:txBody>
      </p:sp>
      <p:sp>
        <p:nvSpPr>
          <p:cNvPr id="872" name="CustomShape 13"/>
          <p:cNvSpPr/>
          <p:nvPr/>
        </p:nvSpPr>
        <p:spPr>
          <a:xfrm>
            <a:off x="4232160" y="5803560"/>
            <a:ext cx="49356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Jan</a:t>
            </a:r>
            <a:endParaRPr b="0" lang="en-US" sz="1600" spc="-1" strike="noStrike">
              <a:latin typeface="Arial"/>
            </a:endParaRPr>
          </a:p>
        </p:txBody>
      </p:sp>
      <p:sp>
        <p:nvSpPr>
          <p:cNvPr id="873" name="CustomShape 14"/>
          <p:cNvSpPr/>
          <p:nvPr/>
        </p:nvSpPr>
        <p:spPr>
          <a:xfrm>
            <a:off x="3078000" y="6022800"/>
            <a:ext cx="89748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Month</a:t>
            </a:r>
            <a:endParaRPr b="0" lang="en-US" sz="1800" spc="-1" strike="noStrike">
              <a:latin typeface="Arial"/>
            </a:endParaRPr>
          </a:p>
        </p:txBody>
      </p:sp>
      <p:graphicFrame>
        <p:nvGraphicFramePr>
          <p:cNvPr id="874" name="Chart 56"/>
          <p:cNvGraphicFramePr/>
          <p:nvPr/>
        </p:nvGraphicFramePr>
        <p:xfrm>
          <a:off x="5386320" y="4293000"/>
          <a:ext cx="2205000" cy="1636560"/>
        </p:xfrm>
        <a:graphic>
          <a:graphicData uri="http://schemas.openxmlformats.org/drawingml/2006/chart">
            <c:chart xmlns:c="http://schemas.openxmlformats.org/drawingml/2006/chart" xmlns:r="http://schemas.openxmlformats.org/officeDocument/2006/relationships" r:id="rId2"/>
          </a:graphicData>
        </a:graphic>
      </p:graphicFrame>
      <p:sp>
        <p:nvSpPr>
          <p:cNvPr id="875" name="CustomShape 15"/>
          <p:cNvSpPr/>
          <p:nvPr/>
        </p:nvSpPr>
        <p:spPr>
          <a:xfrm>
            <a:off x="5232600" y="5626800"/>
            <a:ext cx="3092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a:t>
            </a:r>
            <a:endParaRPr b="0" lang="en-US" sz="1600" spc="-1" strike="noStrike">
              <a:latin typeface="Arial"/>
            </a:endParaRPr>
          </a:p>
        </p:txBody>
      </p:sp>
      <p:sp>
        <p:nvSpPr>
          <p:cNvPr id="876" name="CustomShape 16"/>
          <p:cNvSpPr/>
          <p:nvPr/>
        </p:nvSpPr>
        <p:spPr>
          <a:xfrm>
            <a:off x="5066640" y="5064840"/>
            <a:ext cx="50256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0.5</a:t>
            </a:r>
            <a:endParaRPr b="0" lang="en-US" sz="1600" spc="-1" strike="noStrike">
              <a:latin typeface="Arial"/>
            </a:endParaRPr>
          </a:p>
        </p:txBody>
      </p:sp>
      <p:sp>
        <p:nvSpPr>
          <p:cNvPr id="877" name="CustomShape 17"/>
          <p:cNvSpPr/>
          <p:nvPr/>
        </p:nvSpPr>
        <p:spPr>
          <a:xfrm>
            <a:off x="5232600" y="4501080"/>
            <a:ext cx="3092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1</a:t>
            </a:r>
            <a:endParaRPr b="0" lang="en-US" sz="1600" spc="-1" strike="noStrike">
              <a:latin typeface="Arial"/>
            </a:endParaRPr>
          </a:p>
        </p:txBody>
      </p:sp>
      <p:sp>
        <p:nvSpPr>
          <p:cNvPr id="878" name="CustomShape 18"/>
          <p:cNvSpPr/>
          <p:nvPr/>
        </p:nvSpPr>
        <p:spPr>
          <a:xfrm>
            <a:off x="6231960" y="5801400"/>
            <a:ext cx="49356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Jan</a:t>
            </a:r>
            <a:endParaRPr b="0" lang="en-US" sz="1600" spc="-1" strike="noStrike">
              <a:latin typeface="Arial"/>
            </a:endParaRPr>
          </a:p>
        </p:txBody>
      </p:sp>
      <p:sp>
        <p:nvSpPr>
          <p:cNvPr id="879" name="CustomShape 19"/>
          <p:cNvSpPr/>
          <p:nvPr/>
        </p:nvSpPr>
        <p:spPr>
          <a:xfrm>
            <a:off x="7138800" y="5797080"/>
            <a:ext cx="54540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July</a:t>
            </a:r>
            <a:endParaRPr b="0" lang="en-US" sz="1600" spc="-1" strike="noStrike">
              <a:latin typeface="Arial"/>
            </a:endParaRPr>
          </a:p>
        </p:txBody>
      </p:sp>
      <p:sp>
        <p:nvSpPr>
          <p:cNvPr id="880" name="CustomShape 20"/>
          <p:cNvSpPr/>
          <p:nvPr/>
        </p:nvSpPr>
        <p:spPr>
          <a:xfrm>
            <a:off x="5286960" y="5797080"/>
            <a:ext cx="54540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July</a:t>
            </a:r>
            <a:endParaRPr b="0" lang="en-US" sz="1600" spc="-1" strike="noStrike">
              <a:latin typeface="Arial"/>
            </a:endParaRPr>
          </a:p>
        </p:txBody>
      </p:sp>
      <p:sp>
        <p:nvSpPr>
          <p:cNvPr id="881" name="CustomShape 21"/>
          <p:cNvSpPr/>
          <p:nvPr/>
        </p:nvSpPr>
        <p:spPr>
          <a:xfrm>
            <a:off x="6034680" y="6031440"/>
            <a:ext cx="89748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Month</a:t>
            </a:r>
            <a:endParaRPr b="0" lang="en-US" sz="1800" spc="-1" strike="noStrike">
              <a:latin typeface="Arial"/>
            </a:endParaRPr>
          </a:p>
        </p:txBody>
      </p:sp>
      <p:sp>
        <p:nvSpPr>
          <p:cNvPr id="882" name="CustomShape 22"/>
          <p:cNvSpPr/>
          <p:nvPr/>
        </p:nvSpPr>
        <p:spPr>
          <a:xfrm>
            <a:off x="2609640" y="1605600"/>
            <a:ext cx="1855800" cy="1622520"/>
          </a:xfrm>
          <a:custGeom>
            <a:avLst/>
            <a:gdLst/>
            <a:ahLst/>
            <a:rect l="l" t="t" r="r" b="b"/>
            <a:pathLst>
              <a:path w="1519542" h="1888331">
                <a:moveTo>
                  <a:pt x="3968" y="1003300"/>
                </a:moveTo>
                <a:lnTo>
                  <a:pt x="123826" y="1038225"/>
                </a:lnTo>
                <a:lnTo>
                  <a:pt x="250826" y="989806"/>
                </a:lnTo>
                <a:lnTo>
                  <a:pt x="383381" y="746919"/>
                </a:lnTo>
                <a:lnTo>
                  <a:pt x="504031" y="245269"/>
                </a:lnTo>
                <a:lnTo>
                  <a:pt x="627856" y="0"/>
                </a:lnTo>
                <a:lnTo>
                  <a:pt x="754857" y="449263"/>
                </a:lnTo>
                <a:lnTo>
                  <a:pt x="889794" y="1271587"/>
                </a:lnTo>
                <a:lnTo>
                  <a:pt x="1012032" y="1615281"/>
                </a:lnTo>
                <a:lnTo>
                  <a:pt x="1138237" y="1509713"/>
                </a:lnTo>
                <a:lnTo>
                  <a:pt x="1266031" y="1274763"/>
                </a:lnTo>
                <a:lnTo>
                  <a:pt x="1399381" y="1172370"/>
                </a:lnTo>
                <a:lnTo>
                  <a:pt x="1519237" y="1006476"/>
                </a:lnTo>
                <a:cubicBezTo>
                  <a:pt x="1520295" y="1146176"/>
                  <a:pt x="1518180" y="1310481"/>
                  <a:pt x="1519238" y="1450181"/>
                </a:cubicBezTo>
                <a:lnTo>
                  <a:pt x="1392238" y="1330325"/>
                </a:lnTo>
                <a:lnTo>
                  <a:pt x="1262856" y="1436687"/>
                </a:lnTo>
                <a:lnTo>
                  <a:pt x="1139031" y="1714500"/>
                </a:lnTo>
                <a:lnTo>
                  <a:pt x="1019175" y="1888331"/>
                </a:lnTo>
                <a:lnTo>
                  <a:pt x="884238" y="1539875"/>
                </a:lnTo>
                <a:lnTo>
                  <a:pt x="759618" y="919957"/>
                </a:lnTo>
                <a:lnTo>
                  <a:pt x="635000" y="375444"/>
                </a:lnTo>
                <a:lnTo>
                  <a:pt x="504031" y="554831"/>
                </a:lnTo>
                <a:lnTo>
                  <a:pt x="378619" y="1070769"/>
                </a:lnTo>
                <a:lnTo>
                  <a:pt x="251619" y="1283494"/>
                </a:lnTo>
                <a:lnTo>
                  <a:pt x="124618" y="1304131"/>
                </a:lnTo>
                <a:cubicBezTo>
                  <a:pt x="82285" y="1352814"/>
                  <a:pt x="42333" y="1401498"/>
                  <a:pt x="0" y="1450181"/>
                </a:cubicBezTo>
                <a:cubicBezTo>
                  <a:pt x="1058" y="1310481"/>
                  <a:pt x="6085" y="1146175"/>
                  <a:pt x="3968" y="100330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sp>
      <p:sp>
        <p:nvSpPr>
          <p:cNvPr id="883" name="Line 23"/>
          <p:cNvSpPr/>
          <p:nvPr/>
        </p:nvSpPr>
        <p:spPr>
          <a:xfrm>
            <a:off x="2594520" y="2538720"/>
            <a:ext cx="1787400" cy="360"/>
          </a:xfrm>
          <a:prstGeom prst="line">
            <a:avLst/>
          </a:prstGeom>
          <a:ln>
            <a:solidFill>
              <a:schemeClr val="tx1"/>
            </a:solidFill>
            <a:custDash>
              <a:ds d="1000000" sp="400000"/>
            </a:custDash>
            <a:round/>
          </a:ln>
        </p:spPr>
        <p:style>
          <a:lnRef idx="1">
            <a:schemeClr val="accent1"/>
          </a:lnRef>
          <a:fillRef idx="0">
            <a:schemeClr val="accent1"/>
          </a:fillRef>
          <a:effectRef idx="0">
            <a:schemeClr val="accent1"/>
          </a:effectRef>
          <a:fontRef idx="minor"/>
        </p:style>
      </p:sp>
      <p:sp>
        <p:nvSpPr>
          <p:cNvPr id="884" name="CustomShape 24"/>
          <p:cNvSpPr/>
          <p:nvPr/>
        </p:nvSpPr>
        <p:spPr>
          <a:xfrm>
            <a:off x="2308320" y="2384280"/>
            <a:ext cx="31068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a:t>
            </a:r>
            <a:endParaRPr b="0" lang="en-US" sz="1600" spc="-1" strike="noStrike">
              <a:latin typeface="Arial"/>
            </a:endParaRPr>
          </a:p>
        </p:txBody>
      </p:sp>
      <p:sp>
        <p:nvSpPr>
          <p:cNvPr id="885" name="CustomShape 25"/>
          <p:cNvSpPr/>
          <p:nvPr/>
        </p:nvSpPr>
        <p:spPr>
          <a:xfrm>
            <a:off x="2057400" y="1667880"/>
            <a:ext cx="63360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0.01</a:t>
            </a:r>
            <a:endParaRPr b="0" lang="en-US" sz="1600" spc="-1" strike="noStrike">
              <a:latin typeface="Arial"/>
            </a:endParaRPr>
          </a:p>
        </p:txBody>
      </p:sp>
      <p:sp>
        <p:nvSpPr>
          <p:cNvPr id="886" name="CustomShape 26"/>
          <p:cNvSpPr/>
          <p:nvPr/>
        </p:nvSpPr>
        <p:spPr>
          <a:xfrm>
            <a:off x="1999440" y="3101760"/>
            <a:ext cx="70704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-0.01</a:t>
            </a:r>
            <a:endParaRPr b="0" lang="en-US" sz="1600" spc="-1" strike="noStrike">
              <a:latin typeface="Arial"/>
            </a:endParaRPr>
          </a:p>
        </p:txBody>
      </p:sp>
      <p:graphicFrame>
        <p:nvGraphicFramePr>
          <p:cNvPr id="887" name="Chart 44"/>
          <p:cNvGraphicFramePr/>
          <p:nvPr/>
        </p:nvGraphicFramePr>
        <p:xfrm>
          <a:off x="2435400" y="1362960"/>
          <a:ext cx="2200320" cy="2357280"/>
        </p:xfrm>
        <a:graphic>
          <a:graphicData uri="http://schemas.openxmlformats.org/drawingml/2006/chart">
            <c:chart xmlns:c="http://schemas.openxmlformats.org/drawingml/2006/chart" xmlns:r="http://schemas.openxmlformats.org/officeDocument/2006/relationships" r:id="rId3"/>
          </a:graphicData>
        </a:graphic>
      </p:graphicFrame>
      <p:sp>
        <p:nvSpPr>
          <p:cNvPr id="888" name="CustomShape 27"/>
          <p:cNvSpPr/>
          <p:nvPr/>
        </p:nvSpPr>
        <p:spPr>
          <a:xfrm>
            <a:off x="5558040" y="2008800"/>
            <a:ext cx="1856520" cy="1001160"/>
          </a:xfrm>
          <a:custGeom>
            <a:avLst/>
            <a:gdLst/>
            <a:ahLst/>
            <a:rect l="l" t="t" r="r" b="b"/>
            <a:pathLst>
              <a:path w="1520031" h="1165225">
                <a:moveTo>
                  <a:pt x="0" y="506412"/>
                </a:moveTo>
                <a:lnTo>
                  <a:pt x="125412" y="523875"/>
                </a:lnTo>
                <a:cubicBezTo>
                  <a:pt x="214841" y="483130"/>
                  <a:pt x="185737" y="504824"/>
                  <a:pt x="250825" y="466724"/>
                </a:cubicBezTo>
                <a:cubicBezTo>
                  <a:pt x="298275" y="412137"/>
                  <a:pt x="337884" y="284461"/>
                  <a:pt x="379159" y="203498"/>
                </a:cubicBezTo>
                <a:lnTo>
                  <a:pt x="503237" y="0"/>
                </a:lnTo>
                <a:lnTo>
                  <a:pt x="627062" y="34131"/>
                </a:lnTo>
                <a:cubicBezTo>
                  <a:pt x="668866" y="108744"/>
                  <a:pt x="719931" y="328083"/>
                  <a:pt x="761206" y="457200"/>
                </a:cubicBezTo>
                <a:lnTo>
                  <a:pt x="886618" y="832643"/>
                </a:lnTo>
                <a:lnTo>
                  <a:pt x="1013619" y="958850"/>
                </a:lnTo>
                <a:lnTo>
                  <a:pt x="1138236" y="880268"/>
                </a:lnTo>
                <a:lnTo>
                  <a:pt x="1263650" y="681037"/>
                </a:lnTo>
                <a:lnTo>
                  <a:pt x="1393825" y="480218"/>
                </a:lnTo>
                <a:lnTo>
                  <a:pt x="1515268" y="511969"/>
                </a:lnTo>
                <a:cubicBezTo>
                  <a:pt x="1516856" y="609335"/>
                  <a:pt x="1518443" y="706702"/>
                  <a:pt x="1520031" y="804068"/>
                </a:cubicBezTo>
                <a:lnTo>
                  <a:pt x="1395413" y="703262"/>
                </a:lnTo>
                <a:lnTo>
                  <a:pt x="1264444" y="860424"/>
                </a:lnTo>
                <a:lnTo>
                  <a:pt x="1140619" y="1153318"/>
                </a:lnTo>
                <a:lnTo>
                  <a:pt x="1013619" y="1165225"/>
                </a:lnTo>
                <a:lnTo>
                  <a:pt x="889001" y="944563"/>
                </a:lnTo>
                <a:lnTo>
                  <a:pt x="777875" y="651669"/>
                </a:lnTo>
                <a:lnTo>
                  <a:pt x="634205" y="249237"/>
                </a:lnTo>
                <a:lnTo>
                  <a:pt x="505619" y="197644"/>
                </a:lnTo>
                <a:lnTo>
                  <a:pt x="379412" y="471487"/>
                </a:lnTo>
                <a:lnTo>
                  <a:pt x="246062" y="747712"/>
                </a:lnTo>
                <a:cubicBezTo>
                  <a:pt x="203554" y="803060"/>
                  <a:pt x="205726" y="792460"/>
                  <a:pt x="124366" y="870248"/>
                </a:cubicBezTo>
                <a:cubicBezTo>
                  <a:pt x="28719" y="814685"/>
                  <a:pt x="68353" y="840895"/>
                  <a:pt x="5556" y="800100"/>
                </a:cubicBezTo>
                <a:cubicBezTo>
                  <a:pt x="4498" y="700617"/>
                  <a:pt x="1058" y="605895"/>
                  <a:pt x="0" y="506412"/>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sp>
      <p:sp>
        <p:nvSpPr>
          <p:cNvPr id="889" name="CustomShape 28"/>
          <p:cNvSpPr/>
          <p:nvPr/>
        </p:nvSpPr>
        <p:spPr>
          <a:xfrm>
            <a:off x="5263200" y="2413800"/>
            <a:ext cx="31068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a:t>
            </a:r>
            <a:endParaRPr b="0" lang="en-US" sz="1600" spc="-1" strike="noStrike">
              <a:latin typeface="Arial"/>
            </a:endParaRPr>
          </a:p>
        </p:txBody>
      </p:sp>
      <p:sp>
        <p:nvSpPr>
          <p:cNvPr id="890" name="CustomShape 29"/>
          <p:cNvSpPr/>
          <p:nvPr/>
        </p:nvSpPr>
        <p:spPr>
          <a:xfrm>
            <a:off x="5012280" y="1697400"/>
            <a:ext cx="63360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0.01</a:t>
            </a:r>
            <a:endParaRPr b="0" lang="en-US" sz="1600" spc="-1" strike="noStrike">
              <a:latin typeface="Arial"/>
            </a:endParaRPr>
          </a:p>
        </p:txBody>
      </p:sp>
      <p:sp>
        <p:nvSpPr>
          <p:cNvPr id="891" name="CustomShape 30"/>
          <p:cNvSpPr/>
          <p:nvPr/>
        </p:nvSpPr>
        <p:spPr>
          <a:xfrm>
            <a:off x="4954320" y="3131280"/>
            <a:ext cx="70704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-0.01</a:t>
            </a:r>
            <a:endParaRPr b="0" lang="en-US" sz="1600" spc="-1" strike="noStrike">
              <a:latin typeface="Arial"/>
            </a:endParaRPr>
          </a:p>
        </p:txBody>
      </p:sp>
      <p:graphicFrame>
        <p:nvGraphicFramePr>
          <p:cNvPr id="892" name="Chart 81"/>
          <p:cNvGraphicFramePr/>
          <p:nvPr/>
        </p:nvGraphicFramePr>
        <p:xfrm>
          <a:off x="5383080" y="1362960"/>
          <a:ext cx="2200320" cy="2357280"/>
        </p:xfrm>
        <a:graphic>
          <a:graphicData uri="http://schemas.openxmlformats.org/drawingml/2006/chart">
            <c:chart xmlns:c="http://schemas.openxmlformats.org/drawingml/2006/chart" xmlns:r="http://schemas.openxmlformats.org/officeDocument/2006/relationships" r:id="rId4"/>
          </a:graphicData>
        </a:graphic>
      </p:graphicFrame>
      <p:sp>
        <p:nvSpPr>
          <p:cNvPr id="893" name="Line 31"/>
          <p:cNvSpPr/>
          <p:nvPr/>
        </p:nvSpPr>
        <p:spPr>
          <a:xfrm>
            <a:off x="1504800" y="5571000"/>
            <a:ext cx="360" cy="247320"/>
          </a:xfrm>
          <a:prstGeom prst="line">
            <a:avLst/>
          </a:prstGeom>
          <a:ln w="19080">
            <a:solidFill>
              <a:srgbClr val="0000ff"/>
            </a:solidFill>
            <a:round/>
          </a:ln>
        </p:spPr>
        <p:style>
          <a:lnRef idx="1">
            <a:schemeClr val="accent1"/>
          </a:lnRef>
          <a:fillRef idx="0">
            <a:schemeClr val="accent1"/>
          </a:fillRef>
          <a:effectRef idx="0">
            <a:schemeClr val="accent1"/>
          </a:effectRef>
          <a:fontRef idx="minor"/>
        </p:style>
      </p:sp>
      <p:grpSp>
        <p:nvGrpSpPr>
          <p:cNvPr id="894" name="Group 32"/>
          <p:cNvGrpSpPr/>
          <p:nvPr/>
        </p:nvGrpSpPr>
        <p:grpSpPr>
          <a:xfrm>
            <a:off x="2667960" y="2145600"/>
            <a:ext cx="1464120" cy="3517920"/>
            <a:chOff x="2667960" y="2145600"/>
            <a:chExt cx="1464120" cy="3517920"/>
          </a:xfrm>
        </p:grpSpPr>
        <p:sp>
          <p:nvSpPr>
            <p:cNvPr id="895" name="CustomShape 33"/>
            <p:cNvSpPr/>
            <p:nvPr/>
          </p:nvSpPr>
          <p:spPr>
            <a:xfrm>
              <a:off x="2716920" y="5444640"/>
              <a:ext cx="367560" cy="218880"/>
            </a:xfrm>
            <a:prstGeom prst="rect">
              <a:avLst/>
            </a:prstGeom>
            <a:noFill/>
            <a:ln>
              <a:solidFill>
                <a:srgbClr val="cc00cc"/>
              </a:solidFill>
              <a:round/>
            </a:ln>
          </p:spPr>
          <p:style>
            <a:lnRef idx="2">
              <a:schemeClr val="accent1">
                <a:shade val="50000"/>
              </a:schemeClr>
            </a:lnRef>
            <a:fillRef idx="1">
              <a:schemeClr val="accent1"/>
            </a:fillRef>
            <a:effectRef idx="0">
              <a:schemeClr val="accent1"/>
            </a:effectRef>
            <a:fontRef idx="minor"/>
          </p:style>
        </p:sp>
        <p:sp>
          <p:nvSpPr>
            <p:cNvPr id="896" name="CustomShape 34"/>
            <p:cNvSpPr/>
            <p:nvPr/>
          </p:nvSpPr>
          <p:spPr>
            <a:xfrm>
              <a:off x="3561480" y="4649040"/>
              <a:ext cx="93960" cy="239400"/>
            </a:xfrm>
            <a:prstGeom prst="rect">
              <a:avLst/>
            </a:prstGeom>
            <a:noFill/>
            <a:ln>
              <a:solidFill>
                <a:srgbClr val="00ff00"/>
              </a:solidFill>
              <a:round/>
            </a:ln>
          </p:spPr>
          <p:style>
            <a:lnRef idx="2">
              <a:schemeClr val="accent1">
                <a:shade val="50000"/>
              </a:schemeClr>
            </a:lnRef>
            <a:fillRef idx="1">
              <a:schemeClr val="accent1"/>
            </a:fillRef>
            <a:effectRef idx="0">
              <a:schemeClr val="accent1"/>
            </a:effectRef>
            <a:fontRef idx="minor"/>
          </p:style>
        </p:sp>
        <p:sp>
          <p:nvSpPr>
            <p:cNvPr id="897" name="CustomShape 35"/>
            <p:cNvSpPr/>
            <p:nvPr/>
          </p:nvSpPr>
          <p:spPr>
            <a:xfrm>
              <a:off x="3147120" y="4901760"/>
              <a:ext cx="293400" cy="415440"/>
            </a:xfrm>
            <a:prstGeom prst="rect">
              <a:avLst/>
            </a:prstGeom>
            <a:no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898" name="CustomShape 36"/>
            <p:cNvSpPr/>
            <p:nvPr/>
          </p:nvSpPr>
          <p:spPr>
            <a:xfrm>
              <a:off x="3802680" y="4839840"/>
              <a:ext cx="235080" cy="475920"/>
            </a:xfrm>
            <a:prstGeom prst="rect">
              <a:avLst/>
            </a:prstGeom>
            <a:noFill/>
            <a:ln>
              <a:solidFill>
                <a:schemeClr val="accent6">
                  <a:lumMod val="75000"/>
                </a:schemeClr>
              </a:solidFill>
              <a:round/>
            </a:ln>
          </p:spPr>
          <p:style>
            <a:lnRef idx="2">
              <a:schemeClr val="accent1">
                <a:shade val="50000"/>
              </a:schemeClr>
            </a:lnRef>
            <a:fillRef idx="1">
              <a:schemeClr val="accent1"/>
            </a:fillRef>
            <a:effectRef idx="0">
              <a:schemeClr val="accent1"/>
            </a:effectRef>
            <a:fontRef idx="minor"/>
          </p:style>
        </p:sp>
        <p:sp>
          <p:nvSpPr>
            <p:cNvPr id="899" name="CustomShape 37"/>
            <p:cNvSpPr/>
            <p:nvPr/>
          </p:nvSpPr>
          <p:spPr>
            <a:xfrm flipV="1" rot="16200000">
              <a:off x="2869560" y="2573640"/>
              <a:ext cx="97920" cy="279000"/>
            </a:xfrm>
            <a:prstGeom prst="leftBracket">
              <a:avLst>
                <a:gd name="adj" fmla="val 0"/>
              </a:avLst>
            </a:prstGeom>
            <a:noFill/>
            <a:ln w="19080">
              <a:solidFill>
                <a:srgbClr val="cc00cc"/>
              </a:solidFill>
              <a:round/>
            </a:ln>
          </p:spPr>
          <p:style>
            <a:lnRef idx="1">
              <a:schemeClr val="accent1"/>
            </a:lnRef>
            <a:fillRef idx="0">
              <a:schemeClr val="accent1"/>
            </a:fillRef>
            <a:effectRef idx="0">
              <a:schemeClr val="accent1"/>
            </a:effectRef>
            <a:fontRef idx="minor"/>
          </p:style>
        </p:sp>
        <p:sp>
          <p:nvSpPr>
            <p:cNvPr id="900" name="CustomShape 38"/>
            <p:cNvSpPr/>
            <p:nvPr/>
          </p:nvSpPr>
          <p:spPr>
            <a:xfrm flipV="1" rot="16200000">
              <a:off x="3857400" y="3193560"/>
              <a:ext cx="100800" cy="232200"/>
            </a:xfrm>
            <a:prstGeom prst="leftBracket">
              <a:avLst>
                <a:gd name="adj" fmla="val 0"/>
              </a:avLst>
            </a:prstGeom>
            <a:noFill/>
            <a:ln w="19080">
              <a:solidFill>
                <a:schemeClr val="accent6">
                  <a:lumMod val="50000"/>
                </a:schemeClr>
              </a:solidFill>
              <a:round/>
            </a:ln>
          </p:spPr>
          <p:style>
            <a:lnRef idx="1">
              <a:schemeClr val="accent1"/>
            </a:lnRef>
            <a:fillRef idx="0">
              <a:schemeClr val="accent1"/>
            </a:fillRef>
            <a:effectRef idx="0">
              <a:schemeClr val="accent1"/>
            </a:effectRef>
            <a:fontRef idx="minor"/>
          </p:style>
        </p:sp>
        <p:sp>
          <p:nvSpPr>
            <p:cNvPr id="901" name="CustomShape 39"/>
            <p:cNvSpPr/>
            <p:nvPr/>
          </p:nvSpPr>
          <p:spPr>
            <a:xfrm rot="16200000">
              <a:off x="2281320" y="3868200"/>
              <a:ext cx="1045800" cy="27252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1200" spc="-1" strike="noStrike">
                  <a:solidFill>
                    <a:srgbClr val="cc00cc"/>
                  </a:solidFill>
                  <a:latin typeface="Calibri"/>
                </a:rPr>
                <a:t>initial rise</a:t>
              </a:r>
              <a:endParaRPr b="0" lang="en-US" sz="1200" spc="-1" strike="noStrike">
                <a:latin typeface="Arial"/>
              </a:endParaRPr>
            </a:p>
          </p:txBody>
        </p:sp>
        <p:sp>
          <p:nvSpPr>
            <p:cNvPr id="902" name="CustomShape 40"/>
            <p:cNvSpPr/>
            <p:nvPr/>
          </p:nvSpPr>
          <p:spPr>
            <a:xfrm flipV="1" rot="16200000">
              <a:off x="3530520" y="2577240"/>
              <a:ext cx="159120" cy="102240"/>
            </a:xfrm>
            <a:prstGeom prst="leftBracket">
              <a:avLst>
                <a:gd name="adj" fmla="val 0"/>
              </a:avLst>
            </a:prstGeom>
            <a:noFill/>
            <a:ln w="19080">
              <a:solidFill>
                <a:srgbClr val="00ff00"/>
              </a:solidFill>
              <a:round/>
            </a:ln>
          </p:spPr>
          <p:style>
            <a:lnRef idx="1">
              <a:schemeClr val="accent1"/>
            </a:lnRef>
            <a:fillRef idx="0">
              <a:schemeClr val="accent1"/>
            </a:fillRef>
            <a:effectRef idx="0">
              <a:schemeClr val="accent1"/>
            </a:effectRef>
            <a:fontRef idx="minor"/>
          </p:style>
        </p:sp>
        <p:sp>
          <p:nvSpPr>
            <p:cNvPr id="903" name="CustomShape 41"/>
            <p:cNvSpPr/>
            <p:nvPr/>
          </p:nvSpPr>
          <p:spPr>
            <a:xfrm flipV="1" rot="16200000">
              <a:off x="3254040" y="2054160"/>
              <a:ext cx="97920" cy="280800"/>
            </a:xfrm>
            <a:prstGeom prst="leftBracket">
              <a:avLst>
                <a:gd name="adj" fmla="val 0"/>
              </a:avLst>
            </a:prstGeom>
            <a:noFill/>
            <a:ln w="19080">
              <a:solidFill>
                <a:schemeClr val="tx1"/>
              </a:solidFill>
              <a:round/>
            </a:ln>
          </p:spPr>
          <p:style>
            <a:lnRef idx="1">
              <a:schemeClr val="accent1"/>
            </a:lnRef>
            <a:fillRef idx="0">
              <a:schemeClr val="accent1"/>
            </a:fillRef>
            <a:effectRef idx="0">
              <a:schemeClr val="accent1"/>
            </a:effectRef>
            <a:fontRef idx="minor"/>
          </p:style>
        </p:sp>
        <p:sp>
          <p:nvSpPr>
            <p:cNvPr id="904" name="CustomShape 42"/>
            <p:cNvSpPr/>
            <p:nvPr/>
          </p:nvSpPr>
          <p:spPr>
            <a:xfrm>
              <a:off x="3158640" y="3344400"/>
              <a:ext cx="151920" cy="1131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905" name="CustomShape 43"/>
            <p:cNvSpPr/>
            <p:nvPr/>
          </p:nvSpPr>
          <p:spPr>
            <a:xfrm rot="16200000">
              <a:off x="2109600" y="3783240"/>
              <a:ext cx="2202480" cy="27252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1200" spc="-1" strike="noStrike">
                  <a:solidFill>
                    <a:srgbClr val="000000"/>
                  </a:solidFill>
                  <a:latin typeface="Calibri"/>
                </a:rPr>
                <a:t>maximum increase rate</a:t>
              </a:r>
              <a:endParaRPr b="0" lang="en-US" sz="1200" spc="-1" strike="noStrike">
                <a:latin typeface="Arial"/>
              </a:endParaRPr>
            </a:p>
          </p:txBody>
        </p:sp>
        <p:sp>
          <p:nvSpPr>
            <p:cNvPr id="906" name="CustomShape 44"/>
            <p:cNvSpPr/>
            <p:nvPr/>
          </p:nvSpPr>
          <p:spPr>
            <a:xfrm rot="16200000">
              <a:off x="2910600" y="3877920"/>
              <a:ext cx="1190520" cy="27252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1200" spc="-1" strike="noStrike">
                  <a:solidFill>
                    <a:srgbClr val="009900"/>
                  </a:solidFill>
                  <a:latin typeface="Calibri"/>
                </a:rPr>
                <a:t>termination</a:t>
              </a:r>
              <a:endParaRPr b="0" lang="en-US" sz="1200" spc="-1" strike="noStrike">
                <a:latin typeface="Arial"/>
              </a:endParaRPr>
            </a:p>
          </p:txBody>
        </p:sp>
        <p:sp>
          <p:nvSpPr>
            <p:cNvPr id="907" name="Line 45"/>
            <p:cNvSpPr/>
            <p:nvPr/>
          </p:nvSpPr>
          <p:spPr>
            <a:xfrm>
              <a:off x="3306600" y="2253240"/>
              <a:ext cx="360" cy="2635200"/>
            </a:xfrm>
            <a:prstGeom prst="line">
              <a:avLst/>
            </a:prstGeom>
            <a:ln w="19080">
              <a:solidFill>
                <a:schemeClr val="tx1"/>
              </a:solidFill>
              <a:custDash>
                <a:ds d="800000" sp="300000"/>
              </a:custDash>
              <a:round/>
              <a:tailEnd len="lg" type="triangle" w="lg"/>
            </a:ln>
          </p:spPr>
          <p:style>
            <a:lnRef idx="1">
              <a:schemeClr val="accent1"/>
            </a:lnRef>
            <a:fillRef idx="0">
              <a:schemeClr val="accent1"/>
            </a:fillRef>
            <a:effectRef idx="0">
              <a:schemeClr val="accent1"/>
            </a:effectRef>
            <a:fontRef idx="minor"/>
          </p:style>
        </p:sp>
        <p:sp>
          <p:nvSpPr>
            <p:cNvPr id="908" name="Line 46"/>
            <p:cNvSpPr/>
            <p:nvPr/>
          </p:nvSpPr>
          <p:spPr>
            <a:xfrm>
              <a:off x="3608280" y="2724480"/>
              <a:ext cx="1440" cy="1860480"/>
            </a:xfrm>
            <a:prstGeom prst="line">
              <a:avLst/>
            </a:prstGeom>
            <a:ln w="19080">
              <a:solidFill>
                <a:srgbClr val="00ff00"/>
              </a:solidFill>
              <a:custDash>
                <a:ds d="800000" sp="300000"/>
              </a:custDash>
              <a:round/>
              <a:tailEnd len="lg" type="triangle" w="lg"/>
            </a:ln>
          </p:spPr>
          <p:style>
            <a:lnRef idx="1">
              <a:schemeClr val="accent1"/>
            </a:lnRef>
            <a:fillRef idx="0">
              <a:schemeClr val="accent1"/>
            </a:fillRef>
            <a:effectRef idx="0">
              <a:schemeClr val="accent1"/>
            </a:effectRef>
            <a:fontRef idx="minor"/>
          </p:style>
        </p:sp>
        <p:sp>
          <p:nvSpPr>
            <p:cNvPr id="909" name="Line 47"/>
            <p:cNvSpPr/>
            <p:nvPr/>
          </p:nvSpPr>
          <p:spPr>
            <a:xfrm flipV="1">
              <a:off x="2913120" y="2766960"/>
              <a:ext cx="10440" cy="2610000"/>
            </a:xfrm>
            <a:prstGeom prst="line">
              <a:avLst/>
            </a:prstGeom>
            <a:ln w="19080">
              <a:solidFill>
                <a:srgbClr val="cc00cc"/>
              </a:solidFill>
              <a:custDash>
                <a:ds d="800000" sp="300000"/>
              </a:custDash>
              <a:round/>
              <a:headEnd len="lg" type="triangle" w="lg"/>
            </a:ln>
          </p:spPr>
          <p:style>
            <a:lnRef idx="1">
              <a:schemeClr val="accent1"/>
            </a:lnRef>
            <a:fillRef idx="0">
              <a:schemeClr val="accent1"/>
            </a:fillRef>
            <a:effectRef idx="0">
              <a:schemeClr val="accent1"/>
            </a:effectRef>
            <a:fontRef idx="minor"/>
          </p:style>
        </p:sp>
        <p:sp>
          <p:nvSpPr>
            <p:cNvPr id="910" name="CustomShape 48"/>
            <p:cNvSpPr/>
            <p:nvPr/>
          </p:nvSpPr>
          <p:spPr>
            <a:xfrm>
              <a:off x="3929400" y="3403440"/>
              <a:ext cx="150840" cy="1252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911" name="CustomShape 49"/>
            <p:cNvSpPr/>
            <p:nvPr/>
          </p:nvSpPr>
          <p:spPr>
            <a:xfrm rot="16200000">
              <a:off x="3299760" y="3846600"/>
              <a:ext cx="1069920" cy="27252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1200" spc="-1" strike="noStrike">
                  <a:solidFill>
                    <a:srgbClr val="984807"/>
                  </a:solidFill>
                  <a:latin typeface="Calibri"/>
                </a:rPr>
                <a:t>maximum </a:t>
              </a:r>
              <a:endParaRPr b="0" lang="en-US" sz="1200" spc="-1" strike="noStrike">
                <a:latin typeface="Arial"/>
              </a:endParaRPr>
            </a:p>
          </p:txBody>
        </p:sp>
        <p:sp>
          <p:nvSpPr>
            <p:cNvPr id="912" name="CustomShape 50"/>
            <p:cNvSpPr/>
            <p:nvPr/>
          </p:nvSpPr>
          <p:spPr>
            <a:xfrm rot="16200000">
              <a:off x="3312720" y="3895200"/>
              <a:ext cx="1365840" cy="27252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1200" spc="-1" strike="noStrike">
                  <a:solidFill>
                    <a:srgbClr val="984807"/>
                  </a:solidFill>
                  <a:latin typeface="Calibri"/>
                </a:rPr>
                <a:t>decrease rate</a:t>
              </a:r>
              <a:endParaRPr b="0" lang="en-US" sz="1200" spc="-1" strike="noStrike">
                <a:latin typeface="Arial"/>
              </a:endParaRPr>
            </a:p>
          </p:txBody>
        </p:sp>
        <p:sp>
          <p:nvSpPr>
            <p:cNvPr id="913" name="Line 51"/>
            <p:cNvSpPr/>
            <p:nvPr/>
          </p:nvSpPr>
          <p:spPr>
            <a:xfrm flipV="1">
              <a:off x="3920040" y="3355200"/>
              <a:ext cx="360" cy="1453320"/>
            </a:xfrm>
            <a:prstGeom prst="line">
              <a:avLst/>
            </a:prstGeom>
            <a:ln w="19080">
              <a:solidFill>
                <a:schemeClr val="accent6">
                  <a:lumMod val="50000"/>
                </a:schemeClr>
              </a:solidFill>
              <a:custDash>
                <a:ds d="800000" sp="300000"/>
              </a:custDash>
              <a:round/>
              <a:headEnd len="lg" type="triangle" w="lg"/>
            </a:ln>
          </p:spPr>
          <p:style>
            <a:lnRef idx="1">
              <a:schemeClr val="accent1"/>
            </a:lnRef>
            <a:fillRef idx="0">
              <a:schemeClr val="accent1"/>
            </a:fillRef>
            <a:effectRef idx="0">
              <a:schemeClr val="accent1"/>
            </a:effectRef>
            <a:fontRef idx="minor"/>
          </p:style>
        </p:sp>
      </p:grpSp>
      <p:grpSp>
        <p:nvGrpSpPr>
          <p:cNvPr id="914" name="Group 52"/>
          <p:cNvGrpSpPr/>
          <p:nvPr/>
        </p:nvGrpSpPr>
        <p:grpSpPr>
          <a:xfrm>
            <a:off x="5493240" y="2255400"/>
            <a:ext cx="1858680" cy="3514320"/>
            <a:chOff x="5493240" y="2255400"/>
            <a:chExt cx="1858680" cy="3514320"/>
          </a:xfrm>
        </p:grpSpPr>
        <p:sp>
          <p:nvSpPr>
            <p:cNvPr id="915" name="CustomShape 53"/>
            <p:cNvSpPr/>
            <p:nvPr/>
          </p:nvSpPr>
          <p:spPr>
            <a:xfrm rot="16200000">
              <a:off x="5106600" y="3873600"/>
              <a:ext cx="1045800" cy="27252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1200" spc="-1" strike="noStrike">
                  <a:solidFill>
                    <a:srgbClr val="cc00cc"/>
                  </a:solidFill>
                  <a:latin typeface="Calibri"/>
                </a:rPr>
                <a:t>initial rise</a:t>
              </a:r>
              <a:endParaRPr b="0" lang="en-US" sz="1200" spc="-1" strike="noStrike">
                <a:latin typeface="Arial"/>
              </a:endParaRPr>
            </a:p>
          </p:txBody>
        </p:sp>
        <p:grpSp>
          <p:nvGrpSpPr>
            <p:cNvPr id="916" name="Group 54"/>
            <p:cNvGrpSpPr/>
            <p:nvPr/>
          </p:nvGrpSpPr>
          <p:grpSpPr>
            <a:xfrm>
              <a:off x="5564520" y="2255400"/>
              <a:ext cx="1787400" cy="3514320"/>
              <a:chOff x="5564520" y="2255400"/>
              <a:chExt cx="1787400" cy="3514320"/>
            </a:xfrm>
          </p:grpSpPr>
          <p:sp>
            <p:nvSpPr>
              <p:cNvPr id="917" name="CustomShape 55"/>
              <p:cNvSpPr/>
              <p:nvPr/>
            </p:nvSpPr>
            <p:spPr>
              <a:xfrm>
                <a:off x="6122880" y="5204880"/>
                <a:ext cx="255240" cy="367200"/>
              </a:xfrm>
              <a:prstGeom prst="rect">
                <a:avLst/>
              </a:prstGeom>
              <a:noFill/>
              <a:ln>
                <a:solidFill>
                  <a:schemeClr val="tx1"/>
                </a:solidFill>
                <a:round/>
              </a:ln>
            </p:spPr>
            <p:style>
              <a:lnRef idx="2">
                <a:schemeClr val="accent1">
                  <a:shade val="50000"/>
                </a:schemeClr>
              </a:lnRef>
              <a:fillRef idx="1">
                <a:schemeClr val="accent1"/>
              </a:fillRef>
              <a:effectRef idx="0">
                <a:schemeClr val="accent1"/>
              </a:effectRef>
              <a:fontRef idx="minor"/>
            </p:style>
          </p:sp>
          <p:sp>
            <p:nvSpPr>
              <p:cNvPr id="918" name="CustomShape 56"/>
              <p:cNvSpPr/>
              <p:nvPr/>
            </p:nvSpPr>
            <p:spPr>
              <a:xfrm>
                <a:off x="6504120" y="5019840"/>
                <a:ext cx="100440" cy="230400"/>
              </a:xfrm>
              <a:prstGeom prst="rect">
                <a:avLst/>
              </a:prstGeom>
              <a:noFill/>
              <a:ln>
                <a:solidFill>
                  <a:srgbClr val="00ff00"/>
                </a:solidFill>
                <a:round/>
              </a:ln>
            </p:spPr>
            <p:style>
              <a:lnRef idx="2">
                <a:schemeClr val="accent1">
                  <a:shade val="50000"/>
                </a:schemeClr>
              </a:lnRef>
              <a:fillRef idx="1">
                <a:schemeClr val="accent1"/>
              </a:fillRef>
              <a:effectRef idx="0">
                <a:schemeClr val="accent1"/>
              </a:effectRef>
              <a:fontRef idx="minor"/>
            </p:style>
          </p:sp>
          <p:sp>
            <p:nvSpPr>
              <p:cNvPr id="919" name="CustomShape 57"/>
              <p:cNvSpPr/>
              <p:nvPr/>
            </p:nvSpPr>
            <p:spPr>
              <a:xfrm>
                <a:off x="6681240" y="5218920"/>
                <a:ext cx="321480" cy="375480"/>
              </a:xfrm>
              <a:prstGeom prst="rect">
                <a:avLst/>
              </a:prstGeom>
              <a:noFill/>
              <a:ln>
                <a:solidFill>
                  <a:schemeClr val="accent6">
                    <a:lumMod val="75000"/>
                  </a:schemeClr>
                </a:solidFill>
                <a:round/>
              </a:ln>
            </p:spPr>
            <p:style>
              <a:lnRef idx="2">
                <a:schemeClr val="accent1">
                  <a:shade val="50000"/>
                </a:schemeClr>
              </a:lnRef>
              <a:fillRef idx="1">
                <a:schemeClr val="accent1"/>
              </a:fillRef>
              <a:effectRef idx="0">
                <a:schemeClr val="accent1"/>
              </a:effectRef>
              <a:fontRef idx="minor"/>
            </p:style>
          </p:sp>
          <p:sp>
            <p:nvSpPr>
              <p:cNvPr id="920" name="Line 58"/>
              <p:cNvSpPr/>
              <p:nvPr/>
            </p:nvSpPr>
            <p:spPr>
              <a:xfrm>
                <a:off x="5564520" y="2558160"/>
                <a:ext cx="1787400" cy="360"/>
              </a:xfrm>
              <a:prstGeom prst="line">
                <a:avLst/>
              </a:prstGeom>
              <a:ln>
                <a:solidFill>
                  <a:schemeClr val="tx1"/>
                </a:solidFill>
                <a:custDash>
                  <a:ds d="1000000" sp="400000"/>
                </a:custDash>
                <a:round/>
              </a:ln>
            </p:spPr>
            <p:style>
              <a:lnRef idx="1">
                <a:schemeClr val="accent1"/>
              </a:lnRef>
              <a:fillRef idx="0">
                <a:schemeClr val="accent1"/>
              </a:fillRef>
              <a:effectRef idx="0">
                <a:schemeClr val="accent1"/>
              </a:effectRef>
              <a:fontRef idx="minor"/>
            </p:style>
          </p:sp>
          <p:sp>
            <p:nvSpPr>
              <p:cNvPr id="921" name="CustomShape 59"/>
              <p:cNvSpPr/>
              <p:nvPr/>
            </p:nvSpPr>
            <p:spPr>
              <a:xfrm flipV="1" rot="16200000">
                <a:off x="5678640" y="2628000"/>
                <a:ext cx="103680" cy="325440"/>
              </a:xfrm>
              <a:prstGeom prst="leftBracket">
                <a:avLst>
                  <a:gd name="adj" fmla="val 0"/>
                </a:avLst>
              </a:prstGeom>
              <a:noFill/>
              <a:ln w="19080">
                <a:solidFill>
                  <a:srgbClr val="cc00cc"/>
                </a:solidFill>
                <a:round/>
              </a:ln>
            </p:spPr>
            <p:style>
              <a:lnRef idx="1">
                <a:schemeClr val="accent1"/>
              </a:lnRef>
              <a:fillRef idx="0">
                <a:schemeClr val="accent1"/>
              </a:fillRef>
              <a:effectRef idx="0">
                <a:schemeClr val="accent1"/>
              </a:effectRef>
              <a:fontRef idx="minor"/>
            </p:style>
          </p:sp>
          <p:sp>
            <p:nvSpPr>
              <p:cNvPr id="922" name="CustomShape 60"/>
              <p:cNvSpPr/>
              <p:nvPr/>
            </p:nvSpPr>
            <p:spPr>
              <a:xfrm flipV="1" rot="16200000">
                <a:off x="6778440" y="2927160"/>
                <a:ext cx="100800" cy="335160"/>
              </a:xfrm>
              <a:prstGeom prst="leftBracket">
                <a:avLst>
                  <a:gd name="adj" fmla="val 0"/>
                </a:avLst>
              </a:prstGeom>
              <a:noFill/>
              <a:ln w="19080">
                <a:solidFill>
                  <a:schemeClr val="accent6">
                    <a:lumMod val="50000"/>
                  </a:schemeClr>
                </a:solidFill>
                <a:round/>
              </a:ln>
            </p:spPr>
            <p:style>
              <a:lnRef idx="1">
                <a:schemeClr val="accent1"/>
              </a:lnRef>
              <a:fillRef idx="0">
                <a:schemeClr val="accent1"/>
              </a:fillRef>
              <a:effectRef idx="0">
                <a:schemeClr val="accent1"/>
              </a:effectRef>
              <a:fontRef idx="minor"/>
            </p:style>
          </p:sp>
          <p:sp>
            <p:nvSpPr>
              <p:cNvPr id="923" name="CustomShape 61"/>
              <p:cNvSpPr/>
              <p:nvPr/>
            </p:nvSpPr>
            <p:spPr>
              <a:xfrm>
                <a:off x="5569920" y="5621040"/>
                <a:ext cx="325440" cy="148680"/>
              </a:xfrm>
              <a:prstGeom prst="rect">
                <a:avLst/>
              </a:prstGeom>
              <a:noFill/>
              <a:ln>
                <a:solidFill>
                  <a:srgbClr val="cc00cc"/>
                </a:solidFill>
                <a:round/>
              </a:ln>
            </p:spPr>
            <p:style>
              <a:lnRef idx="2">
                <a:schemeClr val="accent1">
                  <a:shade val="50000"/>
                </a:schemeClr>
              </a:lnRef>
              <a:fillRef idx="1">
                <a:schemeClr val="accent1"/>
              </a:fillRef>
              <a:effectRef idx="0">
                <a:schemeClr val="accent1"/>
              </a:effectRef>
              <a:fontRef idx="minor"/>
            </p:style>
          </p:sp>
          <p:sp>
            <p:nvSpPr>
              <p:cNvPr id="924" name="CustomShape 62"/>
              <p:cNvSpPr/>
              <p:nvPr/>
            </p:nvSpPr>
            <p:spPr>
              <a:xfrm flipV="1" rot="16200000">
                <a:off x="6495120" y="2583720"/>
                <a:ext cx="99360" cy="100440"/>
              </a:xfrm>
              <a:prstGeom prst="leftBracket">
                <a:avLst>
                  <a:gd name="adj" fmla="val 0"/>
                </a:avLst>
              </a:prstGeom>
              <a:noFill/>
              <a:ln w="19080">
                <a:solidFill>
                  <a:srgbClr val="00ff00"/>
                </a:solidFill>
                <a:round/>
              </a:ln>
            </p:spPr>
            <p:style>
              <a:lnRef idx="1">
                <a:schemeClr val="accent1"/>
              </a:lnRef>
              <a:fillRef idx="0">
                <a:schemeClr val="accent1"/>
              </a:fillRef>
              <a:effectRef idx="0">
                <a:schemeClr val="accent1"/>
              </a:effectRef>
              <a:fontRef idx="minor"/>
            </p:style>
          </p:sp>
          <p:sp>
            <p:nvSpPr>
              <p:cNvPr id="925" name="CustomShape 63"/>
              <p:cNvSpPr/>
              <p:nvPr/>
            </p:nvSpPr>
            <p:spPr>
              <a:xfrm flipV="1" rot="16200000">
                <a:off x="6188760" y="2174400"/>
                <a:ext cx="97920" cy="259560"/>
              </a:xfrm>
              <a:prstGeom prst="leftBracket">
                <a:avLst>
                  <a:gd name="adj" fmla="val 0"/>
                </a:avLst>
              </a:prstGeom>
              <a:noFill/>
              <a:ln w="19080">
                <a:solidFill>
                  <a:schemeClr val="tx1"/>
                </a:solidFill>
                <a:round/>
              </a:ln>
            </p:spPr>
            <p:style>
              <a:lnRef idx="1">
                <a:schemeClr val="accent1"/>
              </a:lnRef>
              <a:fillRef idx="0">
                <a:schemeClr val="accent1"/>
              </a:fillRef>
              <a:effectRef idx="0">
                <a:schemeClr val="accent1"/>
              </a:effectRef>
              <a:fontRef idx="minor"/>
            </p:style>
          </p:sp>
          <p:sp>
            <p:nvSpPr>
              <p:cNvPr id="926" name="Line 64"/>
              <p:cNvSpPr/>
              <p:nvPr/>
            </p:nvSpPr>
            <p:spPr>
              <a:xfrm flipV="1">
                <a:off x="5732640" y="2876040"/>
                <a:ext cx="7560" cy="2718360"/>
              </a:xfrm>
              <a:prstGeom prst="line">
                <a:avLst/>
              </a:prstGeom>
              <a:ln w="19080">
                <a:solidFill>
                  <a:srgbClr val="cc00cc"/>
                </a:solidFill>
                <a:custDash>
                  <a:ds d="800000" sp="300000"/>
                </a:custDash>
                <a:round/>
                <a:headEnd len="lg" type="triangle" w="lg"/>
              </a:ln>
            </p:spPr>
            <p:style>
              <a:lnRef idx="1">
                <a:schemeClr val="accent1"/>
              </a:lnRef>
              <a:fillRef idx="0">
                <a:schemeClr val="accent1"/>
              </a:fillRef>
              <a:effectRef idx="0">
                <a:schemeClr val="accent1"/>
              </a:effectRef>
              <a:fontRef idx="minor"/>
            </p:style>
          </p:sp>
          <p:sp>
            <p:nvSpPr>
              <p:cNvPr id="927" name="CustomShape 65"/>
              <p:cNvSpPr/>
              <p:nvPr/>
            </p:nvSpPr>
            <p:spPr>
              <a:xfrm>
                <a:off x="6077880" y="3302280"/>
                <a:ext cx="150840" cy="1252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928" name="CustomShape 66"/>
              <p:cNvSpPr/>
              <p:nvPr/>
            </p:nvSpPr>
            <p:spPr>
              <a:xfrm rot="16200000">
                <a:off x="5868360" y="3877920"/>
                <a:ext cx="1190520" cy="27252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1200" spc="-1" strike="noStrike">
                    <a:solidFill>
                      <a:srgbClr val="009900"/>
                    </a:solidFill>
                    <a:latin typeface="Calibri"/>
                  </a:rPr>
                  <a:t>termination</a:t>
                </a:r>
                <a:endParaRPr b="0" lang="en-US" sz="1200" spc="-1" strike="noStrike">
                  <a:latin typeface="Arial"/>
                </a:endParaRPr>
              </a:p>
            </p:txBody>
          </p:sp>
          <p:sp>
            <p:nvSpPr>
              <p:cNvPr id="929" name="Line 67"/>
              <p:cNvSpPr/>
              <p:nvPr/>
            </p:nvSpPr>
            <p:spPr>
              <a:xfrm>
                <a:off x="6557400" y="2700360"/>
                <a:ext cx="1440" cy="2319480"/>
              </a:xfrm>
              <a:prstGeom prst="line">
                <a:avLst/>
              </a:prstGeom>
              <a:ln w="19080">
                <a:solidFill>
                  <a:srgbClr val="00ff00"/>
                </a:solidFill>
                <a:custDash>
                  <a:ds d="800000" sp="300000"/>
                </a:custDash>
                <a:round/>
                <a:tailEnd len="lg" type="triangle" w="lg"/>
              </a:ln>
            </p:spPr>
            <p:style>
              <a:lnRef idx="1">
                <a:schemeClr val="accent1"/>
              </a:lnRef>
              <a:fillRef idx="0">
                <a:schemeClr val="accent1"/>
              </a:fillRef>
              <a:effectRef idx="0">
                <a:schemeClr val="accent1"/>
              </a:effectRef>
              <a:fontRef idx="minor"/>
            </p:style>
          </p:sp>
          <p:sp>
            <p:nvSpPr>
              <p:cNvPr id="930" name="CustomShape 68"/>
              <p:cNvSpPr/>
              <p:nvPr/>
            </p:nvSpPr>
            <p:spPr>
              <a:xfrm rot="16200000">
                <a:off x="5041440" y="3783240"/>
                <a:ext cx="2202480" cy="27252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1200" spc="-1" strike="noStrike">
                    <a:solidFill>
                      <a:srgbClr val="000000"/>
                    </a:solidFill>
                    <a:latin typeface="Calibri"/>
                  </a:rPr>
                  <a:t>maximum increase rate</a:t>
                </a:r>
                <a:endParaRPr b="0" lang="en-US" sz="1200" spc="-1" strike="noStrike">
                  <a:latin typeface="Arial"/>
                </a:endParaRPr>
              </a:p>
            </p:txBody>
          </p:sp>
          <p:sp>
            <p:nvSpPr>
              <p:cNvPr id="931" name="Line 69"/>
              <p:cNvSpPr/>
              <p:nvPr/>
            </p:nvSpPr>
            <p:spPr>
              <a:xfrm flipH="1">
                <a:off x="6237360" y="2362680"/>
                <a:ext cx="1080" cy="2772360"/>
              </a:xfrm>
              <a:prstGeom prst="line">
                <a:avLst/>
              </a:prstGeom>
              <a:ln w="19080">
                <a:solidFill>
                  <a:schemeClr val="tx1"/>
                </a:solidFill>
                <a:custDash>
                  <a:ds d="800000" sp="300000"/>
                </a:custDash>
                <a:round/>
                <a:tailEnd len="lg" type="triangle" w="lg"/>
              </a:ln>
            </p:spPr>
            <p:style>
              <a:lnRef idx="1">
                <a:schemeClr val="accent1"/>
              </a:lnRef>
              <a:fillRef idx="0">
                <a:schemeClr val="accent1"/>
              </a:fillRef>
              <a:effectRef idx="0">
                <a:schemeClr val="accent1"/>
              </a:effectRef>
              <a:fontRef idx="minor"/>
            </p:style>
          </p:sp>
          <p:sp>
            <p:nvSpPr>
              <p:cNvPr id="932" name="CustomShape 70"/>
              <p:cNvSpPr/>
              <p:nvPr/>
            </p:nvSpPr>
            <p:spPr>
              <a:xfrm>
                <a:off x="6842160" y="3454560"/>
                <a:ext cx="150840" cy="1252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933" name="Line 71"/>
              <p:cNvSpPr/>
              <p:nvPr/>
            </p:nvSpPr>
            <p:spPr>
              <a:xfrm flipH="1" flipV="1">
                <a:off x="6842160" y="3150360"/>
                <a:ext cx="10080" cy="2054520"/>
              </a:xfrm>
              <a:prstGeom prst="line">
                <a:avLst/>
              </a:prstGeom>
              <a:ln w="19080">
                <a:solidFill>
                  <a:schemeClr val="accent6">
                    <a:lumMod val="50000"/>
                  </a:schemeClr>
                </a:solidFill>
                <a:custDash>
                  <a:ds d="800000" sp="300000"/>
                </a:custDash>
                <a:round/>
                <a:headEnd len="lg" type="triangle" w="lg"/>
              </a:ln>
            </p:spPr>
            <p:style>
              <a:lnRef idx="1">
                <a:schemeClr val="accent1"/>
              </a:lnRef>
              <a:fillRef idx="0">
                <a:schemeClr val="accent1"/>
              </a:fillRef>
              <a:effectRef idx="0">
                <a:schemeClr val="accent1"/>
              </a:effectRef>
              <a:fontRef idx="minor"/>
            </p:style>
          </p:sp>
          <p:sp>
            <p:nvSpPr>
              <p:cNvPr id="934" name="CustomShape 72"/>
              <p:cNvSpPr/>
              <p:nvPr/>
            </p:nvSpPr>
            <p:spPr>
              <a:xfrm rot="16200000">
                <a:off x="6224400" y="3843360"/>
                <a:ext cx="1069920" cy="27252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1200" spc="-1" strike="noStrike">
                    <a:solidFill>
                      <a:srgbClr val="984807"/>
                    </a:solidFill>
                    <a:latin typeface="Calibri"/>
                  </a:rPr>
                  <a:t>maximum </a:t>
                </a:r>
                <a:endParaRPr b="0" lang="en-US" sz="1200" spc="-1" strike="noStrike">
                  <a:latin typeface="Arial"/>
                </a:endParaRPr>
              </a:p>
            </p:txBody>
          </p:sp>
          <p:sp>
            <p:nvSpPr>
              <p:cNvPr id="935" name="CustomShape 73"/>
              <p:cNvSpPr/>
              <p:nvPr/>
            </p:nvSpPr>
            <p:spPr>
              <a:xfrm rot="16200000">
                <a:off x="6237000" y="3892320"/>
                <a:ext cx="1365840" cy="272520"/>
              </a:xfrm>
              <a:prstGeom prst="rect">
                <a:avLst/>
              </a:prstGeom>
              <a:noFill/>
              <a:ln>
                <a:noFill/>
              </a:ln>
            </p:spPr>
            <p:style>
              <a:lnRef idx="0"/>
              <a:fillRef idx="0"/>
              <a:effectRef idx="0"/>
              <a:fontRef idx="minor"/>
            </p:style>
            <p:txBody>
              <a:bodyPr wrap="none" lIns="90000" rIns="90000" tIns="45000" bIns="45000"/>
              <a:p>
                <a:pPr>
                  <a:lnSpc>
                    <a:spcPct val="100000"/>
                  </a:lnSpc>
                </a:pPr>
                <a:r>
                  <a:rPr b="1" i="1" lang="en-US" sz="1200" spc="-1" strike="noStrike">
                    <a:solidFill>
                      <a:srgbClr val="984807"/>
                    </a:solidFill>
                    <a:latin typeface="Calibri"/>
                  </a:rPr>
                  <a:t>decrease rate</a:t>
                </a:r>
                <a:endParaRPr b="0" lang="en-US" sz="1200" spc="-1" strike="noStrike">
                  <a:latin typeface="Arial"/>
                </a:endParaRPr>
              </a:p>
            </p:txBody>
          </p:sp>
        </p:grpSp>
      </p:grpSp>
      <p:sp>
        <p:nvSpPr>
          <p:cNvPr id="936" name="CustomShape 74"/>
          <p:cNvSpPr/>
          <p:nvPr/>
        </p:nvSpPr>
        <p:spPr>
          <a:xfrm>
            <a:off x="-258120" y="6428520"/>
            <a:ext cx="505188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595959"/>
                </a:solidFill>
                <a:latin typeface="Calibri"/>
              </a:rPr>
              <a:t>Behrenfeld et al. 2016 Nature Geoscience 19, 118-122</a:t>
            </a:r>
            <a:endParaRPr b="0" lang="en-US" sz="1400" spc="-1" strike="noStrike">
              <a:latin typeface="Arial"/>
            </a:endParaRPr>
          </a:p>
        </p:txBody>
      </p:sp>
      <p:sp>
        <p:nvSpPr>
          <p:cNvPr id="937" name="CustomShape 75"/>
          <p:cNvSpPr/>
          <p:nvPr/>
        </p:nvSpPr>
        <p:spPr>
          <a:xfrm>
            <a:off x="2324160" y="76320"/>
            <a:ext cx="449568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Polar Biomass Dynamics</a:t>
            </a:r>
            <a:endParaRPr b="0" lang="en-US" sz="3200" spc="-1" strike="noStrike">
              <a:latin typeface="Arial"/>
            </a:endParaRPr>
          </a:p>
        </p:txBody>
      </p:sp>
      <p:grpSp>
        <p:nvGrpSpPr>
          <p:cNvPr id="938" name="Group 76"/>
          <p:cNvGrpSpPr/>
          <p:nvPr/>
        </p:nvGrpSpPr>
        <p:grpSpPr>
          <a:xfrm>
            <a:off x="945720" y="2669040"/>
            <a:ext cx="2983320" cy="2209320"/>
            <a:chOff x="945720" y="2669040"/>
            <a:chExt cx="2983320" cy="2209320"/>
          </a:xfrm>
        </p:grpSpPr>
        <p:sp>
          <p:nvSpPr>
            <p:cNvPr id="939" name="CustomShape 77"/>
            <p:cNvSpPr/>
            <p:nvPr/>
          </p:nvSpPr>
          <p:spPr>
            <a:xfrm flipV="1">
              <a:off x="1787760" y="2322360"/>
              <a:ext cx="837720" cy="1278000"/>
            </a:xfrm>
            <a:prstGeom prst="bentArrow">
              <a:avLst>
                <a:gd name="adj1" fmla="val 25000"/>
                <a:gd name="adj2" fmla="val 25000"/>
                <a:gd name="adj3" fmla="val 40584"/>
                <a:gd name="adj4" fmla="val 43750"/>
              </a:avLst>
            </a:prstGeom>
            <a:solidFill>
              <a:srgbClr val="ffff99"/>
            </a:solidFill>
            <a:ln>
              <a:solidFill>
                <a:schemeClr val="accent6">
                  <a:lumMod val="50000"/>
                </a:schemeClr>
              </a:solidFill>
              <a:round/>
            </a:ln>
          </p:spPr>
          <p:style>
            <a:lnRef idx="2">
              <a:schemeClr val="accent1">
                <a:shade val="50000"/>
              </a:schemeClr>
            </a:lnRef>
            <a:fillRef idx="1">
              <a:schemeClr val="accent1"/>
            </a:fillRef>
            <a:effectRef idx="0">
              <a:schemeClr val="accent1"/>
            </a:effectRef>
            <a:fontRef idx="minor"/>
          </p:style>
        </p:sp>
        <p:sp>
          <p:nvSpPr>
            <p:cNvPr id="940" name="CustomShape 78"/>
            <p:cNvSpPr/>
            <p:nvPr/>
          </p:nvSpPr>
          <p:spPr>
            <a:xfrm>
              <a:off x="945720" y="2669040"/>
              <a:ext cx="2983320" cy="1037160"/>
            </a:xfrm>
            <a:prstGeom prst="roundRect">
              <a:avLst>
                <a:gd name="adj" fmla="val 16667"/>
              </a:avLst>
            </a:prstGeom>
            <a:solidFill>
              <a:srgbClr val="ffff99"/>
            </a:solidFill>
            <a:ln>
              <a:solidFill>
                <a:schemeClr val="accent6">
                  <a:lumMod val="50000"/>
                </a:schemeClr>
              </a:solidFill>
              <a:round/>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0" lang="en-US" sz="1800" spc="-1" strike="noStrike">
                  <a:solidFill>
                    <a:srgbClr val="000000"/>
                  </a:solidFill>
                  <a:latin typeface="Calibri"/>
                </a:rPr>
                <a:t>Now consider the derivative of this annual cycle…</a:t>
              </a:r>
              <a:endParaRPr b="0" lang="en-US" sz="1800" spc="-1" strike="noStrike">
                <a:latin typeface="Arial"/>
              </a:endParaRPr>
            </a:p>
          </p:txBody>
        </p:sp>
      </p:grpSp>
    </p:spTree>
  </p:cSld>
  <p:timing>
    <p:tnLst>
      <p:par>
        <p:cTn id="79" dur="indefinite" restart="never" nodeType="tmRoot">
          <p:childTnLst>
            <p:seq>
              <p:cTn id="80" dur="indefinite" nodeType="mainSeq">
                <p:childTnLst>
                  <p:par>
                    <p:cTn id="81" fill="hold">
                      <p:stCondLst>
                        <p:cond delay="indefinite"/>
                      </p:stCondLst>
                      <p:childTnLst>
                        <p:par>
                          <p:cTn id="82" fill="hold">
                            <p:stCondLst>
                              <p:cond delay="0"/>
                            </p:stCondLst>
                            <p:childTnLst>
                              <p:par>
                                <p:cTn id="83" nodeType="clickEffect" fill="hold" presetClass="entr" presetID="1">
                                  <p:stCondLst>
                                    <p:cond delay="0"/>
                                  </p:stCondLst>
                                  <p:childTnLst>
                                    <p:set>
                                      <p:cBhvr>
                                        <p:cTn id="84" dur="1" fill="hold">
                                          <p:stCondLst>
                                            <p:cond delay="0"/>
                                          </p:stCondLst>
                                        </p:cTn>
                                        <p:tgtEl>
                                          <p:spTgt spid="938"/>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941" name="Group 1"/>
          <p:cNvGrpSpPr/>
          <p:nvPr/>
        </p:nvGrpSpPr>
        <p:grpSpPr>
          <a:xfrm>
            <a:off x="685800" y="1378080"/>
            <a:ext cx="1263600" cy="2118960"/>
            <a:chOff x="685800" y="1378080"/>
            <a:chExt cx="1263600" cy="2118960"/>
          </a:xfrm>
        </p:grpSpPr>
        <p:sp>
          <p:nvSpPr>
            <p:cNvPr id="942" name="CustomShape 2"/>
            <p:cNvSpPr/>
            <p:nvPr/>
          </p:nvSpPr>
          <p:spPr>
            <a:xfrm rot="16200000">
              <a:off x="300960" y="1762920"/>
              <a:ext cx="2033280" cy="12636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    </a:t>
              </a:r>
              <a:r>
                <a:rPr b="0" lang="en-US" sz="1800" spc="-1" strike="noStrike">
                  <a:solidFill>
                    <a:srgbClr val="000000"/>
                  </a:solidFill>
                  <a:latin typeface="Calibri"/>
                </a:rPr>
                <a:t>biomass rate </a:t>
              </a:r>
              <a:endParaRPr b="0" lang="en-US" sz="1800" spc="-1" strike="noStrike">
                <a:latin typeface="Arial"/>
              </a:endParaRPr>
            </a:p>
            <a:p>
              <a:pPr>
                <a:lnSpc>
                  <a:spcPct val="100000"/>
                </a:lnSpc>
                <a:spcAft>
                  <a:spcPts val="601"/>
                </a:spcAft>
              </a:pPr>
              <a:r>
                <a:rPr b="0" lang="en-US" sz="1800" spc="-1" strike="noStrike">
                  <a:solidFill>
                    <a:srgbClr val="000000"/>
                  </a:solidFill>
                  <a:latin typeface="Calibri"/>
                </a:rPr>
                <a:t>of change  (d</a:t>
              </a:r>
              <a:r>
                <a:rPr b="0" lang="en-US" sz="1800" spc="-1" strike="noStrike" baseline="30000">
                  <a:solidFill>
                    <a:srgbClr val="000000"/>
                  </a:solidFill>
                  <a:latin typeface="Calibri"/>
                </a:rPr>
                <a:t>-1</a:t>
              </a:r>
              <a:r>
                <a:rPr b="0" lang="en-US" sz="1800" spc="-1" strike="noStrike">
                  <a:solidFill>
                    <a:srgbClr val="000000"/>
                  </a:solidFill>
                  <a:latin typeface="Calibri"/>
                </a:rPr>
                <a:t>)</a:t>
              </a:r>
              <a:endParaRPr b="0" lang="en-US" sz="1800" spc="-1" strike="noStrike">
                <a:latin typeface="Arial"/>
              </a:endParaRPr>
            </a:p>
            <a:p>
              <a:pPr>
                <a:lnSpc>
                  <a:spcPct val="100000"/>
                </a:lnSpc>
              </a:pPr>
              <a:r>
                <a:rPr b="0" lang="en-US" sz="1800" spc="-1" strike="noStrike">
                  <a:solidFill>
                    <a:srgbClr val="000000"/>
                  </a:solidFill>
                  <a:latin typeface="Calibri"/>
                </a:rPr>
                <a:t>     </a:t>
              </a:r>
              <a:r>
                <a:rPr b="0" lang="en-US" sz="1800" spc="-1" strike="noStrike">
                  <a:solidFill>
                    <a:srgbClr val="000000"/>
                  </a:solidFill>
                  <a:latin typeface="Calibri"/>
                </a:rPr>
                <a:t>division rate </a:t>
              </a:r>
              <a:endParaRPr b="0" lang="en-US" sz="1800" spc="-1" strike="noStrike">
                <a:latin typeface="Arial"/>
              </a:endParaRPr>
            </a:p>
            <a:p>
              <a:pPr>
                <a:lnSpc>
                  <a:spcPct val="100000"/>
                </a:lnSpc>
              </a:pPr>
              <a:r>
                <a:rPr b="0" lang="en-US" sz="1800" spc="-1" strike="noStrike">
                  <a:solidFill>
                    <a:srgbClr val="000000"/>
                  </a:solidFill>
                  <a:latin typeface="Calibri"/>
                </a:rPr>
                <a:t>of change  (d</a:t>
              </a:r>
              <a:r>
                <a:rPr b="0" lang="en-US" sz="1800" spc="-1" strike="noStrike" baseline="30000">
                  <a:solidFill>
                    <a:srgbClr val="000000"/>
                  </a:solidFill>
                  <a:latin typeface="Calibri"/>
                </a:rPr>
                <a:t>-2</a:t>
              </a:r>
              <a:r>
                <a:rPr b="0" lang="en-US" sz="1800" spc="-1" strike="noStrike">
                  <a:solidFill>
                    <a:srgbClr val="000000"/>
                  </a:solidFill>
                  <a:latin typeface="Calibri"/>
                </a:rPr>
                <a:t>)</a:t>
              </a:r>
              <a:endParaRPr b="0" lang="en-US" sz="1800" spc="-1" strike="noStrike">
                <a:latin typeface="Arial"/>
              </a:endParaRPr>
            </a:p>
          </p:txBody>
        </p:sp>
        <p:grpSp>
          <p:nvGrpSpPr>
            <p:cNvPr id="943" name="Group 3"/>
            <p:cNvGrpSpPr/>
            <p:nvPr/>
          </p:nvGrpSpPr>
          <p:grpSpPr>
            <a:xfrm>
              <a:off x="793440" y="3025440"/>
              <a:ext cx="165960" cy="458280"/>
              <a:chOff x="793440" y="3025440"/>
              <a:chExt cx="165960" cy="458280"/>
            </a:xfrm>
          </p:grpSpPr>
          <p:sp>
            <p:nvSpPr>
              <p:cNvPr id="944" name="Line 4"/>
              <p:cNvSpPr/>
              <p:nvPr/>
            </p:nvSpPr>
            <p:spPr>
              <a:xfrm>
                <a:off x="883440" y="3025440"/>
                <a:ext cx="360" cy="458280"/>
              </a:xfrm>
              <a:prstGeom prst="line">
                <a:avLst/>
              </a:prstGeom>
              <a:ln w="19080">
                <a:solidFill>
                  <a:schemeClr val="tx1"/>
                </a:solidFill>
                <a:round/>
              </a:ln>
            </p:spPr>
            <p:style>
              <a:lnRef idx="1">
                <a:schemeClr val="accent1"/>
              </a:lnRef>
              <a:fillRef idx="0">
                <a:schemeClr val="accent1"/>
              </a:fillRef>
              <a:effectRef idx="0">
                <a:schemeClr val="accent1"/>
              </a:effectRef>
              <a:fontRef idx="minor"/>
            </p:style>
          </p:sp>
          <p:sp>
            <p:nvSpPr>
              <p:cNvPr id="945" name="CustomShape 5"/>
              <p:cNvSpPr/>
              <p:nvPr/>
            </p:nvSpPr>
            <p:spPr>
              <a:xfrm>
                <a:off x="793440" y="3166920"/>
                <a:ext cx="165960" cy="163800"/>
              </a:xfrm>
              <a:prstGeom prst="ellipse">
                <a:avLst/>
              </a:prstGeom>
              <a:solidFill>
                <a:schemeClr val="bg1"/>
              </a:solidFill>
              <a:ln w="12600">
                <a:solidFill>
                  <a:schemeClr val="tx1"/>
                </a:solidFill>
                <a:round/>
              </a:ln>
            </p:spPr>
            <p:style>
              <a:lnRef idx="2">
                <a:schemeClr val="accent1">
                  <a:shade val="50000"/>
                </a:schemeClr>
              </a:lnRef>
              <a:fillRef idx="1">
                <a:schemeClr val="accent1"/>
              </a:fillRef>
              <a:effectRef idx="0">
                <a:schemeClr val="accent1"/>
              </a:effectRef>
              <a:fontRef idx="minor"/>
            </p:style>
          </p:sp>
        </p:grpSp>
        <p:sp>
          <p:nvSpPr>
            <p:cNvPr id="946" name="Line 6"/>
            <p:cNvSpPr/>
            <p:nvPr/>
          </p:nvSpPr>
          <p:spPr>
            <a:xfrm>
              <a:off x="1504800" y="3039120"/>
              <a:ext cx="360" cy="457920"/>
            </a:xfrm>
            <a:prstGeom prst="line">
              <a:avLst/>
            </a:prstGeom>
            <a:ln w="19080">
              <a:solidFill>
                <a:srgbClr val="ff0000"/>
              </a:solidFill>
              <a:round/>
            </a:ln>
          </p:spPr>
          <p:style>
            <a:lnRef idx="1">
              <a:schemeClr val="accent1"/>
            </a:lnRef>
            <a:fillRef idx="0">
              <a:schemeClr val="accent1"/>
            </a:fillRef>
            <a:effectRef idx="0">
              <a:schemeClr val="accent1"/>
            </a:effectRef>
            <a:fontRef idx="minor"/>
          </p:style>
        </p:sp>
      </p:grpSp>
      <p:sp>
        <p:nvSpPr>
          <p:cNvPr id="947" name="CustomShape 7"/>
          <p:cNvSpPr/>
          <p:nvPr/>
        </p:nvSpPr>
        <p:spPr>
          <a:xfrm>
            <a:off x="2609640" y="1606320"/>
            <a:ext cx="1855800" cy="1622520"/>
          </a:xfrm>
          <a:custGeom>
            <a:avLst/>
            <a:gdLst/>
            <a:ahLst/>
            <a:rect l="l" t="t" r="r" b="b"/>
            <a:pathLst>
              <a:path w="1519542" h="1888331">
                <a:moveTo>
                  <a:pt x="3968" y="1003300"/>
                </a:moveTo>
                <a:lnTo>
                  <a:pt x="123826" y="1038225"/>
                </a:lnTo>
                <a:lnTo>
                  <a:pt x="250826" y="989806"/>
                </a:lnTo>
                <a:lnTo>
                  <a:pt x="383381" y="746919"/>
                </a:lnTo>
                <a:lnTo>
                  <a:pt x="504031" y="245269"/>
                </a:lnTo>
                <a:lnTo>
                  <a:pt x="627856" y="0"/>
                </a:lnTo>
                <a:lnTo>
                  <a:pt x="754857" y="449263"/>
                </a:lnTo>
                <a:lnTo>
                  <a:pt x="889794" y="1271587"/>
                </a:lnTo>
                <a:lnTo>
                  <a:pt x="1012032" y="1615281"/>
                </a:lnTo>
                <a:lnTo>
                  <a:pt x="1138237" y="1509713"/>
                </a:lnTo>
                <a:lnTo>
                  <a:pt x="1266031" y="1274763"/>
                </a:lnTo>
                <a:lnTo>
                  <a:pt x="1399381" y="1172370"/>
                </a:lnTo>
                <a:lnTo>
                  <a:pt x="1519237" y="1006476"/>
                </a:lnTo>
                <a:cubicBezTo>
                  <a:pt x="1520295" y="1146176"/>
                  <a:pt x="1518180" y="1310481"/>
                  <a:pt x="1519238" y="1450181"/>
                </a:cubicBezTo>
                <a:lnTo>
                  <a:pt x="1392238" y="1330325"/>
                </a:lnTo>
                <a:lnTo>
                  <a:pt x="1262856" y="1436687"/>
                </a:lnTo>
                <a:lnTo>
                  <a:pt x="1139031" y="1714500"/>
                </a:lnTo>
                <a:lnTo>
                  <a:pt x="1019175" y="1888331"/>
                </a:lnTo>
                <a:lnTo>
                  <a:pt x="884238" y="1539875"/>
                </a:lnTo>
                <a:lnTo>
                  <a:pt x="759618" y="919957"/>
                </a:lnTo>
                <a:lnTo>
                  <a:pt x="635000" y="375444"/>
                </a:lnTo>
                <a:lnTo>
                  <a:pt x="504031" y="554831"/>
                </a:lnTo>
                <a:lnTo>
                  <a:pt x="378619" y="1070769"/>
                </a:lnTo>
                <a:lnTo>
                  <a:pt x="251619" y="1283494"/>
                </a:lnTo>
                <a:lnTo>
                  <a:pt x="124618" y="1304131"/>
                </a:lnTo>
                <a:cubicBezTo>
                  <a:pt x="82285" y="1352814"/>
                  <a:pt x="42333" y="1401498"/>
                  <a:pt x="0" y="1450181"/>
                </a:cubicBezTo>
                <a:cubicBezTo>
                  <a:pt x="1058" y="1310481"/>
                  <a:pt x="6085" y="1146175"/>
                  <a:pt x="3968" y="100330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sp>
      <p:sp>
        <p:nvSpPr>
          <p:cNvPr id="948" name="Line 8"/>
          <p:cNvSpPr/>
          <p:nvPr/>
        </p:nvSpPr>
        <p:spPr>
          <a:xfrm>
            <a:off x="2594520" y="2539440"/>
            <a:ext cx="1787400" cy="360"/>
          </a:xfrm>
          <a:prstGeom prst="line">
            <a:avLst/>
          </a:prstGeom>
          <a:ln>
            <a:solidFill>
              <a:schemeClr val="tx1"/>
            </a:solidFill>
            <a:custDash>
              <a:ds d="1000000" sp="400000"/>
            </a:custDash>
            <a:round/>
          </a:ln>
        </p:spPr>
        <p:style>
          <a:lnRef idx="1">
            <a:schemeClr val="accent1"/>
          </a:lnRef>
          <a:fillRef idx="0">
            <a:schemeClr val="accent1"/>
          </a:fillRef>
          <a:effectRef idx="0">
            <a:schemeClr val="accent1"/>
          </a:effectRef>
          <a:fontRef idx="minor"/>
        </p:style>
      </p:sp>
      <p:sp>
        <p:nvSpPr>
          <p:cNvPr id="949" name="CustomShape 9"/>
          <p:cNvSpPr/>
          <p:nvPr/>
        </p:nvSpPr>
        <p:spPr>
          <a:xfrm>
            <a:off x="2308320" y="2385000"/>
            <a:ext cx="31068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a:t>
            </a:r>
            <a:endParaRPr b="0" lang="en-US" sz="1600" spc="-1" strike="noStrike">
              <a:latin typeface="Arial"/>
            </a:endParaRPr>
          </a:p>
        </p:txBody>
      </p:sp>
      <p:sp>
        <p:nvSpPr>
          <p:cNvPr id="950" name="CustomShape 10"/>
          <p:cNvSpPr/>
          <p:nvPr/>
        </p:nvSpPr>
        <p:spPr>
          <a:xfrm>
            <a:off x="2057400" y="1668600"/>
            <a:ext cx="63360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0.01</a:t>
            </a:r>
            <a:endParaRPr b="0" lang="en-US" sz="1600" spc="-1" strike="noStrike">
              <a:latin typeface="Arial"/>
            </a:endParaRPr>
          </a:p>
        </p:txBody>
      </p:sp>
      <p:sp>
        <p:nvSpPr>
          <p:cNvPr id="951" name="CustomShape 11"/>
          <p:cNvSpPr/>
          <p:nvPr/>
        </p:nvSpPr>
        <p:spPr>
          <a:xfrm>
            <a:off x="1999440" y="3102120"/>
            <a:ext cx="70704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-0.01</a:t>
            </a:r>
            <a:endParaRPr b="0" lang="en-US" sz="1600" spc="-1" strike="noStrike">
              <a:latin typeface="Arial"/>
            </a:endParaRPr>
          </a:p>
        </p:txBody>
      </p:sp>
      <p:graphicFrame>
        <p:nvGraphicFramePr>
          <p:cNvPr id="952" name="Chart 55"/>
          <p:cNvGraphicFramePr/>
          <p:nvPr/>
        </p:nvGraphicFramePr>
        <p:xfrm>
          <a:off x="2435400" y="1363680"/>
          <a:ext cx="2200320" cy="2357280"/>
        </p:xfrm>
        <a:graphic>
          <a:graphicData uri="http://schemas.openxmlformats.org/drawingml/2006/chart">
            <c:chart xmlns:c="http://schemas.openxmlformats.org/drawingml/2006/chart" xmlns:r="http://schemas.openxmlformats.org/officeDocument/2006/relationships" r:id="rId1"/>
          </a:graphicData>
        </a:graphic>
      </p:graphicFrame>
      <p:sp>
        <p:nvSpPr>
          <p:cNvPr id="953" name="CustomShape 12"/>
          <p:cNvSpPr/>
          <p:nvPr/>
        </p:nvSpPr>
        <p:spPr>
          <a:xfrm>
            <a:off x="5558040" y="2009520"/>
            <a:ext cx="1856520" cy="1001160"/>
          </a:xfrm>
          <a:custGeom>
            <a:avLst/>
            <a:gdLst/>
            <a:ahLst/>
            <a:rect l="l" t="t" r="r" b="b"/>
            <a:pathLst>
              <a:path w="1520031" h="1165225">
                <a:moveTo>
                  <a:pt x="0" y="506412"/>
                </a:moveTo>
                <a:lnTo>
                  <a:pt x="125412" y="523875"/>
                </a:lnTo>
                <a:cubicBezTo>
                  <a:pt x="214841" y="483130"/>
                  <a:pt x="185737" y="504824"/>
                  <a:pt x="250825" y="466724"/>
                </a:cubicBezTo>
                <a:cubicBezTo>
                  <a:pt x="298275" y="412137"/>
                  <a:pt x="337884" y="284461"/>
                  <a:pt x="379159" y="203498"/>
                </a:cubicBezTo>
                <a:lnTo>
                  <a:pt x="503237" y="0"/>
                </a:lnTo>
                <a:lnTo>
                  <a:pt x="627062" y="34131"/>
                </a:lnTo>
                <a:cubicBezTo>
                  <a:pt x="668866" y="108744"/>
                  <a:pt x="719931" y="328083"/>
                  <a:pt x="761206" y="457200"/>
                </a:cubicBezTo>
                <a:lnTo>
                  <a:pt x="886618" y="832643"/>
                </a:lnTo>
                <a:lnTo>
                  <a:pt x="1013619" y="958850"/>
                </a:lnTo>
                <a:lnTo>
                  <a:pt x="1138236" y="880268"/>
                </a:lnTo>
                <a:lnTo>
                  <a:pt x="1263650" y="681037"/>
                </a:lnTo>
                <a:lnTo>
                  <a:pt x="1393825" y="480218"/>
                </a:lnTo>
                <a:lnTo>
                  <a:pt x="1515268" y="511969"/>
                </a:lnTo>
                <a:cubicBezTo>
                  <a:pt x="1516856" y="609335"/>
                  <a:pt x="1518443" y="706702"/>
                  <a:pt x="1520031" y="804068"/>
                </a:cubicBezTo>
                <a:lnTo>
                  <a:pt x="1395413" y="703262"/>
                </a:lnTo>
                <a:lnTo>
                  <a:pt x="1264444" y="860424"/>
                </a:lnTo>
                <a:lnTo>
                  <a:pt x="1140619" y="1153318"/>
                </a:lnTo>
                <a:lnTo>
                  <a:pt x="1013619" y="1165225"/>
                </a:lnTo>
                <a:lnTo>
                  <a:pt x="889001" y="944563"/>
                </a:lnTo>
                <a:lnTo>
                  <a:pt x="777875" y="651669"/>
                </a:lnTo>
                <a:lnTo>
                  <a:pt x="634205" y="249237"/>
                </a:lnTo>
                <a:lnTo>
                  <a:pt x="505619" y="197644"/>
                </a:lnTo>
                <a:lnTo>
                  <a:pt x="379412" y="471487"/>
                </a:lnTo>
                <a:lnTo>
                  <a:pt x="246062" y="747712"/>
                </a:lnTo>
                <a:cubicBezTo>
                  <a:pt x="203554" y="803060"/>
                  <a:pt x="205726" y="792460"/>
                  <a:pt x="124366" y="870248"/>
                </a:cubicBezTo>
                <a:cubicBezTo>
                  <a:pt x="28719" y="814685"/>
                  <a:pt x="68353" y="840895"/>
                  <a:pt x="5556" y="800100"/>
                </a:cubicBezTo>
                <a:cubicBezTo>
                  <a:pt x="4498" y="700617"/>
                  <a:pt x="1058" y="605895"/>
                  <a:pt x="0" y="506412"/>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p:style>
      </p:sp>
      <p:sp>
        <p:nvSpPr>
          <p:cNvPr id="954" name="Line 13"/>
          <p:cNvSpPr/>
          <p:nvPr/>
        </p:nvSpPr>
        <p:spPr>
          <a:xfrm>
            <a:off x="5564520" y="2558880"/>
            <a:ext cx="1787400" cy="360"/>
          </a:xfrm>
          <a:prstGeom prst="line">
            <a:avLst/>
          </a:prstGeom>
          <a:ln>
            <a:solidFill>
              <a:schemeClr val="tx1"/>
            </a:solidFill>
            <a:custDash>
              <a:ds d="1000000" sp="400000"/>
            </a:custDash>
            <a:round/>
          </a:ln>
        </p:spPr>
        <p:style>
          <a:lnRef idx="1">
            <a:schemeClr val="accent1"/>
          </a:lnRef>
          <a:fillRef idx="0">
            <a:schemeClr val="accent1"/>
          </a:fillRef>
          <a:effectRef idx="0">
            <a:schemeClr val="accent1"/>
          </a:effectRef>
          <a:fontRef idx="minor"/>
        </p:style>
      </p:sp>
      <p:sp>
        <p:nvSpPr>
          <p:cNvPr id="955" name="CustomShape 14"/>
          <p:cNvSpPr/>
          <p:nvPr/>
        </p:nvSpPr>
        <p:spPr>
          <a:xfrm>
            <a:off x="5263200" y="2414520"/>
            <a:ext cx="31068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a:t>
            </a:r>
            <a:endParaRPr b="0" lang="en-US" sz="1600" spc="-1" strike="noStrike">
              <a:latin typeface="Arial"/>
            </a:endParaRPr>
          </a:p>
        </p:txBody>
      </p:sp>
      <p:sp>
        <p:nvSpPr>
          <p:cNvPr id="956" name="CustomShape 15"/>
          <p:cNvSpPr/>
          <p:nvPr/>
        </p:nvSpPr>
        <p:spPr>
          <a:xfrm>
            <a:off x="5012280" y="1698120"/>
            <a:ext cx="63360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0.01</a:t>
            </a:r>
            <a:endParaRPr b="0" lang="en-US" sz="1600" spc="-1" strike="noStrike">
              <a:latin typeface="Arial"/>
            </a:endParaRPr>
          </a:p>
        </p:txBody>
      </p:sp>
      <p:sp>
        <p:nvSpPr>
          <p:cNvPr id="957" name="CustomShape 16"/>
          <p:cNvSpPr/>
          <p:nvPr/>
        </p:nvSpPr>
        <p:spPr>
          <a:xfrm>
            <a:off x="4954320" y="3131640"/>
            <a:ext cx="707040" cy="333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-0.01</a:t>
            </a:r>
            <a:endParaRPr b="0" lang="en-US" sz="1600" spc="-1" strike="noStrike">
              <a:latin typeface="Arial"/>
            </a:endParaRPr>
          </a:p>
        </p:txBody>
      </p:sp>
      <p:graphicFrame>
        <p:nvGraphicFramePr>
          <p:cNvPr id="958" name="Chart 64"/>
          <p:cNvGraphicFramePr/>
          <p:nvPr/>
        </p:nvGraphicFramePr>
        <p:xfrm>
          <a:off x="5383080" y="1363680"/>
          <a:ext cx="2200320" cy="2357280"/>
        </p:xfrm>
        <a:graphic>
          <a:graphicData uri="http://schemas.openxmlformats.org/drawingml/2006/chart">
            <c:chart xmlns:c="http://schemas.openxmlformats.org/drawingml/2006/chart" xmlns:r="http://schemas.openxmlformats.org/officeDocument/2006/relationships" r:id="rId2"/>
          </a:graphicData>
        </a:graphic>
      </p:graphicFrame>
      <p:sp>
        <p:nvSpPr>
          <p:cNvPr id="959" name="CustomShape 17"/>
          <p:cNvSpPr/>
          <p:nvPr/>
        </p:nvSpPr>
        <p:spPr>
          <a:xfrm>
            <a:off x="2167200" y="1032480"/>
            <a:ext cx="2383200" cy="3646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latin typeface="Calibri"/>
              </a:rPr>
              <a:t>North Polar Zone</a:t>
            </a:r>
            <a:endParaRPr b="0" lang="en-US" sz="1800" spc="-1" strike="noStrike">
              <a:latin typeface="Arial"/>
            </a:endParaRPr>
          </a:p>
        </p:txBody>
      </p:sp>
      <p:sp>
        <p:nvSpPr>
          <p:cNvPr id="960" name="CustomShape 18"/>
          <p:cNvSpPr/>
          <p:nvPr/>
        </p:nvSpPr>
        <p:spPr>
          <a:xfrm>
            <a:off x="5130360" y="1032480"/>
            <a:ext cx="2406240" cy="3646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800" spc="-1" strike="noStrike">
                <a:solidFill>
                  <a:srgbClr val="000000"/>
                </a:solidFill>
                <a:latin typeface="Calibri"/>
              </a:rPr>
              <a:t>South Polar Zone</a:t>
            </a:r>
            <a:endParaRPr b="0" lang="en-US" sz="1800" spc="-1" strike="noStrike">
              <a:latin typeface="Arial"/>
            </a:endParaRPr>
          </a:p>
        </p:txBody>
      </p:sp>
      <p:sp>
        <p:nvSpPr>
          <p:cNvPr id="961" name="CustomShape 19"/>
          <p:cNvSpPr/>
          <p:nvPr/>
        </p:nvSpPr>
        <p:spPr>
          <a:xfrm>
            <a:off x="2334600" y="3576600"/>
            <a:ext cx="49356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Jan</a:t>
            </a:r>
            <a:endParaRPr b="0" lang="en-US" sz="1600" spc="-1" strike="noStrike">
              <a:latin typeface="Arial"/>
            </a:endParaRPr>
          </a:p>
        </p:txBody>
      </p:sp>
      <p:sp>
        <p:nvSpPr>
          <p:cNvPr id="962" name="CustomShape 20"/>
          <p:cNvSpPr/>
          <p:nvPr/>
        </p:nvSpPr>
        <p:spPr>
          <a:xfrm>
            <a:off x="3268440" y="3578400"/>
            <a:ext cx="54540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July</a:t>
            </a:r>
            <a:endParaRPr b="0" lang="en-US" sz="1600" spc="-1" strike="noStrike">
              <a:latin typeface="Arial"/>
            </a:endParaRPr>
          </a:p>
        </p:txBody>
      </p:sp>
      <p:sp>
        <p:nvSpPr>
          <p:cNvPr id="963" name="CustomShape 21"/>
          <p:cNvSpPr/>
          <p:nvPr/>
        </p:nvSpPr>
        <p:spPr>
          <a:xfrm>
            <a:off x="4251240" y="3578400"/>
            <a:ext cx="49356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Jan</a:t>
            </a:r>
            <a:endParaRPr b="0" lang="en-US" sz="1600" spc="-1" strike="noStrike">
              <a:latin typeface="Arial"/>
            </a:endParaRPr>
          </a:p>
        </p:txBody>
      </p:sp>
      <p:sp>
        <p:nvSpPr>
          <p:cNvPr id="964" name="CustomShape 22"/>
          <p:cNvSpPr/>
          <p:nvPr/>
        </p:nvSpPr>
        <p:spPr>
          <a:xfrm>
            <a:off x="3097080" y="3797640"/>
            <a:ext cx="89748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Month</a:t>
            </a:r>
            <a:endParaRPr b="0" lang="en-US" sz="1800" spc="-1" strike="noStrike">
              <a:latin typeface="Arial"/>
            </a:endParaRPr>
          </a:p>
        </p:txBody>
      </p:sp>
      <p:sp>
        <p:nvSpPr>
          <p:cNvPr id="965" name="CustomShape 23"/>
          <p:cNvSpPr/>
          <p:nvPr/>
        </p:nvSpPr>
        <p:spPr>
          <a:xfrm>
            <a:off x="6231960" y="3576240"/>
            <a:ext cx="49356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Jan</a:t>
            </a:r>
            <a:endParaRPr b="0" lang="en-US" sz="1600" spc="-1" strike="noStrike">
              <a:latin typeface="Arial"/>
            </a:endParaRPr>
          </a:p>
        </p:txBody>
      </p:sp>
      <p:sp>
        <p:nvSpPr>
          <p:cNvPr id="966" name="CustomShape 24"/>
          <p:cNvSpPr/>
          <p:nvPr/>
        </p:nvSpPr>
        <p:spPr>
          <a:xfrm>
            <a:off x="7138800" y="3571920"/>
            <a:ext cx="54540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July</a:t>
            </a:r>
            <a:endParaRPr b="0" lang="en-US" sz="1600" spc="-1" strike="noStrike">
              <a:latin typeface="Arial"/>
            </a:endParaRPr>
          </a:p>
        </p:txBody>
      </p:sp>
      <p:sp>
        <p:nvSpPr>
          <p:cNvPr id="967" name="CustomShape 25"/>
          <p:cNvSpPr/>
          <p:nvPr/>
        </p:nvSpPr>
        <p:spPr>
          <a:xfrm>
            <a:off x="5286960" y="3571920"/>
            <a:ext cx="54540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Calibri"/>
              </a:rPr>
              <a:t>July</a:t>
            </a:r>
            <a:endParaRPr b="0" lang="en-US" sz="1600" spc="-1" strike="noStrike">
              <a:latin typeface="Arial"/>
            </a:endParaRPr>
          </a:p>
        </p:txBody>
      </p:sp>
      <p:sp>
        <p:nvSpPr>
          <p:cNvPr id="968" name="CustomShape 26"/>
          <p:cNvSpPr/>
          <p:nvPr/>
        </p:nvSpPr>
        <p:spPr>
          <a:xfrm>
            <a:off x="6034680" y="3806280"/>
            <a:ext cx="89748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Calibri"/>
              </a:rPr>
              <a:t>Month</a:t>
            </a:r>
            <a:endParaRPr b="0" lang="en-US" sz="1800" spc="-1" strike="noStrike">
              <a:latin typeface="Arial"/>
            </a:endParaRPr>
          </a:p>
        </p:txBody>
      </p:sp>
      <p:sp>
        <p:nvSpPr>
          <p:cNvPr id="969" name="CustomShape 27"/>
          <p:cNvSpPr/>
          <p:nvPr/>
        </p:nvSpPr>
        <p:spPr>
          <a:xfrm>
            <a:off x="-258120" y="6428520"/>
            <a:ext cx="5051880" cy="3034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400" spc="-1" strike="noStrike">
                <a:solidFill>
                  <a:srgbClr val="595959"/>
                </a:solidFill>
                <a:latin typeface="Calibri"/>
              </a:rPr>
              <a:t>Behrenfeld et al. 2016 Nature Geoscience 19, 118-122</a:t>
            </a:r>
            <a:endParaRPr b="0" lang="en-US" sz="1400" spc="-1" strike="noStrike">
              <a:latin typeface="Arial"/>
            </a:endParaRPr>
          </a:p>
        </p:txBody>
      </p:sp>
      <p:sp>
        <p:nvSpPr>
          <p:cNvPr id="970" name="CustomShape 28"/>
          <p:cNvSpPr/>
          <p:nvPr/>
        </p:nvSpPr>
        <p:spPr>
          <a:xfrm>
            <a:off x="2324160" y="76320"/>
            <a:ext cx="449568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Polar Biomass Dynamics</a:t>
            </a:r>
            <a:endParaRPr b="0" lang="en-US" sz="3200" spc="-1" strike="noStrike">
              <a:latin typeface="Arial"/>
            </a:endParaRPr>
          </a:p>
        </p:txBody>
      </p:sp>
      <p:sp>
        <p:nvSpPr>
          <p:cNvPr id="971" name="CustomShape 29"/>
          <p:cNvSpPr/>
          <p:nvPr/>
        </p:nvSpPr>
        <p:spPr>
          <a:xfrm>
            <a:off x="204840" y="4495680"/>
            <a:ext cx="8634240" cy="1187640"/>
          </a:xfrm>
          <a:prstGeom prst="rect">
            <a:avLst/>
          </a:prstGeom>
          <a:noFill/>
          <a:ln>
            <a:noFill/>
          </a:ln>
        </p:spPr>
        <p:style>
          <a:lnRef idx="0"/>
          <a:fillRef idx="0"/>
          <a:effectRef idx="0"/>
          <a:fontRef idx="minor"/>
        </p:style>
        <p:txBody>
          <a:bodyPr lIns="90000" rIns="90000" tIns="45000" bIns="45000"/>
          <a:p>
            <a:pPr algn="ctr">
              <a:lnSpc>
                <a:spcPct val="100000"/>
              </a:lnSpc>
              <a:spcAft>
                <a:spcPts val="4201"/>
              </a:spcAft>
            </a:pPr>
            <a:r>
              <a:rPr b="0" lang="en-US" sz="2400" spc="-1" strike="noStrike">
                <a:solidFill>
                  <a:srgbClr val="0033cc"/>
                </a:solidFill>
                <a:latin typeface="Times New Roman"/>
              </a:rPr>
              <a:t>The temporal lag in predator (zooplankton, viruses, etc) responses to phytoplankton division rate changes causes the annual cycle in biomass to track accelerations and decelerations in division rate</a:t>
            </a:r>
            <a:endParaRPr b="0" lang="en-US" sz="2400" spc="-1" strike="noStrike">
              <a:latin typeface="Arial"/>
            </a:endParaRPr>
          </a:p>
        </p:txBody>
      </p:sp>
    </p:spTree>
  </p:cSld>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972" name="Group 1"/>
          <p:cNvGrpSpPr/>
          <p:nvPr/>
        </p:nvGrpSpPr>
        <p:grpSpPr>
          <a:xfrm>
            <a:off x="1295280" y="925920"/>
            <a:ext cx="6660360" cy="5057640"/>
            <a:chOff x="1295280" y="925920"/>
            <a:chExt cx="6660360" cy="5057640"/>
          </a:xfrm>
        </p:grpSpPr>
        <p:sp>
          <p:nvSpPr>
            <p:cNvPr id="973" name="CustomShape 2"/>
            <p:cNvSpPr/>
            <p:nvPr/>
          </p:nvSpPr>
          <p:spPr>
            <a:xfrm rot="16200000">
              <a:off x="5173920" y="2948400"/>
              <a:ext cx="146880" cy="337320"/>
            </a:xfrm>
            <a:prstGeom prst="rect">
              <a:avLst/>
            </a:prstGeom>
            <a:solidFill>
              <a:srgbClr val="ffffff"/>
            </a:solidFill>
            <a:ln w="9360">
              <a:solidFill>
                <a:srgbClr val="000000"/>
              </a:solidFill>
              <a:miter/>
            </a:ln>
          </p:spPr>
          <p:style>
            <a:lnRef idx="0"/>
            <a:fillRef idx="0"/>
            <a:effectRef idx="0"/>
            <a:fontRef idx="minor"/>
          </p:style>
        </p:sp>
        <p:sp>
          <p:nvSpPr>
            <p:cNvPr id="974" name="CustomShape 3"/>
            <p:cNvSpPr/>
            <p:nvPr/>
          </p:nvSpPr>
          <p:spPr>
            <a:xfrm rot="16200000">
              <a:off x="4301640" y="2777400"/>
              <a:ext cx="146880" cy="337320"/>
            </a:xfrm>
            <a:prstGeom prst="rect">
              <a:avLst/>
            </a:prstGeom>
            <a:solidFill>
              <a:srgbClr val="ffffff"/>
            </a:solidFill>
            <a:ln w="9360">
              <a:solidFill>
                <a:srgbClr val="000000"/>
              </a:solidFill>
              <a:miter/>
            </a:ln>
          </p:spPr>
          <p:style>
            <a:lnRef idx="0"/>
            <a:fillRef idx="0"/>
            <a:effectRef idx="0"/>
            <a:fontRef idx="minor"/>
          </p:style>
        </p:sp>
        <p:grpSp>
          <p:nvGrpSpPr>
            <p:cNvPr id="975" name="Group 4"/>
            <p:cNvGrpSpPr/>
            <p:nvPr/>
          </p:nvGrpSpPr>
          <p:grpSpPr>
            <a:xfrm>
              <a:off x="3805560" y="4269960"/>
              <a:ext cx="320040" cy="349920"/>
              <a:chOff x="3805560" y="4269960"/>
              <a:chExt cx="320040" cy="349920"/>
            </a:xfrm>
          </p:grpSpPr>
          <p:sp>
            <p:nvSpPr>
              <p:cNvPr id="976" name="CustomShape 5"/>
              <p:cNvSpPr/>
              <p:nvPr/>
            </p:nvSpPr>
            <p:spPr>
              <a:xfrm rot="16200000">
                <a:off x="3790440" y="4285080"/>
                <a:ext cx="349560" cy="319680"/>
              </a:xfrm>
              <a:prstGeom prst="rect">
                <a:avLst/>
              </a:prstGeom>
              <a:solidFill>
                <a:srgbClr val="ffffff"/>
              </a:solidFill>
              <a:ln w="9360">
                <a:solidFill>
                  <a:srgbClr val="000000"/>
                </a:solidFill>
                <a:miter/>
              </a:ln>
            </p:spPr>
            <p:style>
              <a:lnRef idx="0"/>
              <a:fillRef idx="0"/>
              <a:effectRef idx="0"/>
              <a:fontRef idx="minor"/>
            </p:style>
          </p:sp>
          <p:sp>
            <p:nvSpPr>
              <p:cNvPr id="977" name="Line 6"/>
              <p:cNvSpPr/>
              <p:nvPr/>
            </p:nvSpPr>
            <p:spPr>
              <a:xfrm>
                <a:off x="3805560" y="4269960"/>
                <a:ext cx="320040" cy="349920"/>
              </a:xfrm>
              <a:prstGeom prst="line">
                <a:avLst/>
              </a:prstGeom>
              <a:ln w="9360">
                <a:solidFill>
                  <a:srgbClr val="000000"/>
                </a:solidFill>
                <a:round/>
              </a:ln>
            </p:spPr>
            <p:style>
              <a:lnRef idx="0"/>
              <a:fillRef idx="0"/>
              <a:effectRef idx="0"/>
              <a:fontRef idx="minor"/>
            </p:style>
          </p:sp>
        </p:grpSp>
        <p:sp>
          <p:nvSpPr>
            <p:cNvPr id="978" name="Line 7"/>
            <p:cNvSpPr/>
            <p:nvPr/>
          </p:nvSpPr>
          <p:spPr>
            <a:xfrm>
              <a:off x="2975760" y="3598200"/>
              <a:ext cx="994320" cy="1440"/>
            </a:xfrm>
            <a:prstGeom prst="line">
              <a:avLst/>
            </a:prstGeom>
            <a:ln w="28440">
              <a:solidFill>
                <a:srgbClr val="ff0000"/>
              </a:solidFill>
              <a:round/>
            </a:ln>
          </p:spPr>
          <p:style>
            <a:lnRef idx="0"/>
            <a:fillRef idx="0"/>
            <a:effectRef idx="0"/>
            <a:fontRef idx="minor"/>
          </p:style>
        </p:sp>
        <p:sp>
          <p:nvSpPr>
            <p:cNvPr id="979" name="Line 8"/>
            <p:cNvSpPr/>
            <p:nvPr/>
          </p:nvSpPr>
          <p:spPr>
            <a:xfrm>
              <a:off x="3959280" y="3593520"/>
              <a:ext cx="360" cy="1554480"/>
            </a:xfrm>
            <a:prstGeom prst="line">
              <a:avLst/>
            </a:prstGeom>
            <a:ln w="28440">
              <a:solidFill>
                <a:srgbClr val="ff0000"/>
              </a:solidFill>
              <a:round/>
            </a:ln>
          </p:spPr>
          <p:style>
            <a:lnRef idx="0"/>
            <a:fillRef idx="0"/>
            <a:effectRef idx="0"/>
            <a:fontRef idx="minor"/>
          </p:style>
        </p:sp>
        <p:grpSp>
          <p:nvGrpSpPr>
            <p:cNvPr id="980" name="Group 9"/>
            <p:cNvGrpSpPr/>
            <p:nvPr/>
          </p:nvGrpSpPr>
          <p:grpSpPr>
            <a:xfrm>
              <a:off x="2730960" y="4098600"/>
              <a:ext cx="389160" cy="3240"/>
              <a:chOff x="2730960" y="4098600"/>
              <a:chExt cx="389160" cy="3240"/>
            </a:xfrm>
          </p:grpSpPr>
          <p:sp>
            <p:nvSpPr>
              <p:cNvPr id="981" name="Line 10"/>
              <p:cNvSpPr/>
              <p:nvPr/>
            </p:nvSpPr>
            <p:spPr>
              <a:xfrm flipV="1">
                <a:off x="2730960" y="4100760"/>
                <a:ext cx="129600" cy="1080"/>
              </a:xfrm>
              <a:prstGeom prst="line">
                <a:avLst/>
              </a:prstGeom>
              <a:ln w="28440">
                <a:solidFill>
                  <a:srgbClr val="000000"/>
                </a:solidFill>
                <a:round/>
              </a:ln>
            </p:spPr>
            <p:style>
              <a:lnRef idx="0"/>
              <a:fillRef idx="0"/>
              <a:effectRef idx="0"/>
              <a:fontRef idx="minor"/>
            </p:style>
          </p:sp>
          <p:sp>
            <p:nvSpPr>
              <p:cNvPr id="982" name="Line 11"/>
              <p:cNvSpPr/>
              <p:nvPr/>
            </p:nvSpPr>
            <p:spPr>
              <a:xfrm flipV="1">
                <a:off x="2990520" y="4098600"/>
                <a:ext cx="129600" cy="1080"/>
              </a:xfrm>
              <a:prstGeom prst="line">
                <a:avLst/>
              </a:prstGeom>
              <a:ln w="28440">
                <a:solidFill>
                  <a:srgbClr val="000000"/>
                </a:solidFill>
                <a:round/>
              </a:ln>
            </p:spPr>
            <p:style>
              <a:lnRef idx="0"/>
              <a:fillRef idx="0"/>
              <a:effectRef idx="0"/>
              <a:fontRef idx="minor"/>
            </p:style>
          </p:sp>
        </p:grpSp>
        <p:sp>
          <p:nvSpPr>
            <p:cNvPr id="983" name="CustomShape 12"/>
            <p:cNvSpPr/>
            <p:nvPr/>
          </p:nvSpPr>
          <p:spPr>
            <a:xfrm>
              <a:off x="2325240" y="4800240"/>
              <a:ext cx="1161720" cy="286920"/>
            </a:xfrm>
            <a:prstGeom prst="rect">
              <a:avLst/>
            </a:prstGeom>
            <a:solidFill>
              <a:srgbClr val="ffffff"/>
            </a:solidFill>
            <a:ln w="9360">
              <a:noFill/>
            </a:ln>
          </p:spPr>
          <p:style>
            <a:lnRef idx="0"/>
            <a:fillRef idx="0"/>
            <a:effectRef idx="0"/>
            <a:fontRef idx="minor"/>
          </p:style>
          <p:txBody>
            <a:bodyPr lIns="90000" rIns="90000" tIns="45000" bIns="45000"/>
            <a:p>
              <a:pPr algn="ctr">
                <a:lnSpc>
                  <a:spcPct val="100000"/>
                </a:lnSpc>
              </a:pPr>
              <a:r>
                <a:rPr b="1" lang="en-US" sz="1600" spc="-1" strike="noStrike">
                  <a:solidFill>
                    <a:srgbClr val="0066ff"/>
                  </a:solidFill>
                  <a:latin typeface="Calibri"/>
                </a:rPr>
                <a:t>Telescope</a:t>
              </a:r>
              <a:endParaRPr b="0" lang="en-US" sz="1600" spc="-1" strike="noStrike">
                <a:latin typeface="Arial"/>
              </a:endParaRPr>
            </a:p>
          </p:txBody>
        </p:sp>
        <p:sp>
          <p:nvSpPr>
            <p:cNvPr id="984" name="CustomShape 13"/>
            <p:cNvSpPr/>
            <p:nvPr/>
          </p:nvSpPr>
          <p:spPr>
            <a:xfrm flipV="1">
              <a:off x="3805560" y="3793680"/>
              <a:ext cx="323280" cy="121320"/>
            </a:xfrm>
            <a:prstGeom prst="rect">
              <a:avLst/>
            </a:prstGeom>
            <a:solidFill>
              <a:srgbClr val="ffffff"/>
            </a:solidFill>
            <a:ln w="9360">
              <a:solidFill>
                <a:srgbClr val="000000"/>
              </a:solidFill>
              <a:miter/>
            </a:ln>
          </p:spPr>
          <p:style>
            <a:lnRef idx="0"/>
            <a:fillRef idx="0"/>
            <a:effectRef idx="0"/>
            <a:fontRef idx="minor"/>
          </p:style>
        </p:sp>
        <p:sp>
          <p:nvSpPr>
            <p:cNvPr id="985" name="Line 14"/>
            <p:cNvSpPr/>
            <p:nvPr/>
          </p:nvSpPr>
          <p:spPr>
            <a:xfrm>
              <a:off x="2901240" y="3490560"/>
              <a:ext cx="2520" cy="779400"/>
            </a:xfrm>
            <a:prstGeom prst="line">
              <a:avLst/>
            </a:prstGeom>
            <a:ln w="28440">
              <a:solidFill>
                <a:srgbClr val="33cc33"/>
              </a:solidFill>
              <a:round/>
            </a:ln>
          </p:spPr>
          <p:style>
            <a:lnRef idx="0"/>
            <a:fillRef idx="0"/>
            <a:effectRef idx="0"/>
            <a:fontRef idx="minor"/>
          </p:style>
        </p:sp>
        <p:sp>
          <p:nvSpPr>
            <p:cNvPr id="986" name="CustomShape 15"/>
            <p:cNvSpPr/>
            <p:nvPr/>
          </p:nvSpPr>
          <p:spPr>
            <a:xfrm>
              <a:off x="4086720" y="3719160"/>
              <a:ext cx="1595880" cy="27288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000" spc="-1" strike="noStrike">
                  <a:solidFill>
                    <a:srgbClr val="000000"/>
                  </a:solidFill>
                  <a:latin typeface="Calibri"/>
                </a:rPr>
                <a:t>Solar Background</a:t>
              </a:r>
              <a:endParaRPr b="0" lang="en-US" sz="1000" spc="-1" strike="noStrike">
                <a:latin typeface="Arial"/>
              </a:endParaRPr>
            </a:p>
            <a:p>
              <a:pPr algn="ctr">
                <a:lnSpc>
                  <a:spcPct val="100000"/>
                </a:lnSpc>
              </a:pPr>
              <a:r>
                <a:rPr b="1" lang="en-US" sz="1000" spc="-1" strike="noStrike">
                  <a:solidFill>
                    <a:srgbClr val="000000"/>
                  </a:solidFill>
                  <a:latin typeface="Calibri"/>
                </a:rPr>
                <a:t>Filters</a:t>
              </a:r>
              <a:endParaRPr b="0" lang="en-US" sz="1000" spc="-1" strike="noStrike">
                <a:latin typeface="Arial"/>
              </a:endParaRPr>
            </a:p>
          </p:txBody>
        </p:sp>
        <p:sp>
          <p:nvSpPr>
            <p:cNvPr id="987" name="CustomShape 16"/>
            <p:cNvSpPr/>
            <p:nvPr/>
          </p:nvSpPr>
          <p:spPr>
            <a:xfrm>
              <a:off x="5648040" y="3340440"/>
              <a:ext cx="159120" cy="337320"/>
            </a:xfrm>
            <a:prstGeom prst="rect">
              <a:avLst/>
            </a:prstGeom>
            <a:solidFill>
              <a:srgbClr val="ffffff"/>
            </a:solidFill>
            <a:ln w="9360">
              <a:solidFill>
                <a:srgbClr val="000000"/>
              </a:solidFill>
              <a:miter/>
            </a:ln>
          </p:spPr>
          <p:style>
            <a:lnRef idx="0"/>
            <a:fillRef idx="0"/>
            <a:effectRef idx="0"/>
            <a:fontRef idx="minor"/>
          </p:style>
        </p:sp>
        <p:sp>
          <p:nvSpPr>
            <p:cNvPr id="988" name="CustomShape 17"/>
            <p:cNvSpPr/>
            <p:nvPr/>
          </p:nvSpPr>
          <p:spPr>
            <a:xfrm>
              <a:off x="2011320" y="4251960"/>
              <a:ext cx="237600" cy="1006920"/>
            </a:xfrm>
            <a:prstGeom prst="rect">
              <a:avLst/>
            </a:prstGeom>
            <a:noFill/>
            <a:ln w="19080">
              <a:solidFill>
                <a:srgbClr val="000000"/>
              </a:solidFill>
              <a:round/>
            </a:ln>
          </p:spPr>
          <p:style>
            <a:lnRef idx="0"/>
            <a:fillRef idx="0"/>
            <a:effectRef idx="0"/>
            <a:fontRef idx="minor"/>
          </p:style>
        </p:sp>
        <p:sp>
          <p:nvSpPr>
            <p:cNvPr id="989" name="Line 18"/>
            <p:cNvSpPr/>
            <p:nvPr/>
          </p:nvSpPr>
          <p:spPr>
            <a:xfrm>
              <a:off x="2142360" y="5253120"/>
              <a:ext cx="360" cy="406800"/>
            </a:xfrm>
            <a:prstGeom prst="line">
              <a:avLst/>
            </a:prstGeom>
            <a:ln w="28440">
              <a:solidFill>
                <a:srgbClr val="99cc00"/>
              </a:solidFill>
              <a:round/>
              <a:tailEnd len="med" type="triangle" w="med"/>
            </a:ln>
          </p:spPr>
          <p:style>
            <a:lnRef idx="0"/>
            <a:fillRef idx="0"/>
            <a:effectRef idx="0"/>
            <a:fontRef idx="minor"/>
          </p:style>
        </p:sp>
        <p:sp>
          <p:nvSpPr>
            <p:cNvPr id="990" name="CustomShape 19"/>
            <p:cNvSpPr/>
            <p:nvPr/>
          </p:nvSpPr>
          <p:spPr>
            <a:xfrm rot="16200000">
              <a:off x="1685520" y="4671000"/>
              <a:ext cx="879480" cy="140040"/>
            </a:xfrm>
            <a:prstGeom prst="rect">
              <a:avLst/>
            </a:prstGeom>
            <a:noFill/>
            <a:ln w="9360">
              <a:noFill/>
            </a:ln>
          </p:spPr>
          <p:style>
            <a:lnRef idx="0"/>
            <a:fillRef idx="0"/>
            <a:effectRef idx="0"/>
            <a:fontRef idx="minor"/>
          </p:style>
          <p:txBody>
            <a:bodyPr lIns="90000" rIns="90000" tIns="45000" bIns="45000" anchor="ctr"/>
            <a:p>
              <a:pPr algn="ctr">
                <a:lnSpc>
                  <a:spcPct val="100000"/>
                </a:lnSpc>
              </a:pPr>
              <a:r>
                <a:rPr b="1" lang="en-US" sz="1000" spc="-1" strike="noStrike">
                  <a:solidFill>
                    <a:srgbClr val="000000"/>
                  </a:solidFill>
                  <a:latin typeface="Calibri"/>
                </a:rPr>
                <a:t>Pulsed Laser</a:t>
              </a:r>
              <a:endParaRPr b="0" lang="en-US" sz="1000" spc="-1" strike="noStrike">
                <a:latin typeface="Arial"/>
              </a:endParaRPr>
            </a:p>
          </p:txBody>
        </p:sp>
        <p:sp>
          <p:nvSpPr>
            <p:cNvPr id="991" name="CustomShape 20"/>
            <p:cNvSpPr/>
            <p:nvPr/>
          </p:nvSpPr>
          <p:spPr>
            <a:xfrm>
              <a:off x="1887120" y="3475080"/>
              <a:ext cx="491400" cy="497160"/>
            </a:xfrm>
            <a:prstGeom prst="rect">
              <a:avLst/>
            </a:prstGeom>
            <a:noFill/>
            <a:ln w="19080">
              <a:solidFill>
                <a:srgbClr val="000000"/>
              </a:solidFill>
              <a:round/>
            </a:ln>
          </p:spPr>
          <p:style>
            <a:lnRef idx="0"/>
            <a:fillRef idx="0"/>
            <a:effectRef idx="0"/>
            <a:fontRef idx="minor"/>
          </p:style>
        </p:sp>
        <p:sp>
          <p:nvSpPr>
            <p:cNvPr id="992" name="CustomShape 21"/>
            <p:cNvSpPr/>
            <p:nvPr/>
          </p:nvSpPr>
          <p:spPr>
            <a:xfrm>
              <a:off x="1877040" y="3511800"/>
              <a:ext cx="531000" cy="46080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000" spc="-1" strike="noStrike">
                  <a:solidFill>
                    <a:srgbClr val="000000"/>
                  </a:solidFill>
                  <a:latin typeface="Calibri"/>
                </a:rPr>
                <a:t>Seed</a:t>
              </a:r>
              <a:endParaRPr b="0" lang="en-US" sz="1000" spc="-1" strike="noStrike">
                <a:latin typeface="Arial"/>
              </a:endParaRPr>
            </a:p>
            <a:p>
              <a:pPr algn="ctr">
                <a:lnSpc>
                  <a:spcPct val="100000"/>
                </a:lnSpc>
              </a:pPr>
              <a:r>
                <a:rPr b="1" lang="en-US" sz="1000" spc="-1" strike="noStrike">
                  <a:solidFill>
                    <a:srgbClr val="000000"/>
                  </a:solidFill>
                  <a:latin typeface="Calibri"/>
                </a:rPr>
                <a:t> </a:t>
              </a:r>
              <a:r>
                <a:rPr b="1" lang="en-US" sz="1000" spc="-1" strike="noStrike">
                  <a:solidFill>
                    <a:srgbClr val="000000"/>
                  </a:solidFill>
                  <a:latin typeface="Calibri"/>
                </a:rPr>
                <a:t>Laser</a:t>
              </a:r>
              <a:endParaRPr b="0" lang="en-US" sz="1000" spc="-1" strike="noStrike">
                <a:latin typeface="Arial"/>
              </a:endParaRPr>
            </a:p>
          </p:txBody>
        </p:sp>
        <p:sp>
          <p:nvSpPr>
            <p:cNvPr id="993" name="Line 22"/>
            <p:cNvSpPr/>
            <p:nvPr/>
          </p:nvSpPr>
          <p:spPr>
            <a:xfrm flipV="1">
              <a:off x="2134440" y="3972600"/>
              <a:ext cx="360" cy="283320"/>
            </a:xfrm>
            <a:prstGeom prst="line">
              <a:avLst/>
            </a:prstGeom>
            <a:ln w="19080">
              <a:solidFill>
                <a:srgbClr val="ff0000"/>
              </a:solidFill>
              <a:round/>
              <a:headEnd len="med" type="triangle" w="med"/>
            </a:ln>
          </p:spPr>
          <p:style>
            <a:lnRef idx="0"/>
            <a:fillRef idx="0"/>
            <a:effectRef idx="0"/>
            <a:fontRef idx="minor"/>
          </p:style>
        </p:sp>
        <p:sp>
          <p:nvSpPr>
            <p:cNvPr id="994" name="CustomShape 23"/>
            <p:cNvSpPr/>
            <p:nvPr/>
          </p:nvSpPr>
          <p:spPr>
            <a:xfrm>
              <a:off x="2342880" y="4268160"/>
              <a:ext cx="1135440" cy="167400"/>
            </a:xfrm>
            <a:prstGeom prst="rect">
              <a:avLst/>
            </a:prstGeom>
            <a:solidFill>
              <a:srgbClr val="c0c0c0"/>
            </a:solidFill>
            <a:ln w="9360">
              <a:solidFill>
                <a:schemeClr val="tx1"/>
              </a:solidFill>
              <a:miter/>
            </a:ln>
          </p:spPr>
          <p:style>
            <a:lnRef idx="0"/>
            <a:fillRef idx="0"/>
            <a:effectRef idx="0"/>
            <a:fontRef idx="minor"/>
          </p:style>
        </p:sp>
        <p:sp>
          <p:nvSpPr>
            <p:cNvPr id="995" name="CustomShape 24"/>
            <p:cNvSpPr/>
            <p:nvPr/>
          </p:nvSpPr>
          <p:spPr>
            <a:xfrm>
              <a:off x="2347920" y="4302720"/>
              <a:ext cx="1142280" cy="339480"/>
            </a:xfrm>
            <a:prstGeom prst="ellipse">
              <a:avLst/>
            </a:prstGeom>
            <a:solidFill>
              <a:srgbClr val="ffffff"/>
            </a:solidFill>
            <a:ln w="9360">
              <a:solidFill>
                <a:schemeClr val="tx1"/>
              </a:solidFill>
              <a:round/>
            </a:ln>
          </p:spPr>
          <p:style>
            <a:lnRef idx="0"/>
            <a:fillRef idx="0"/>
            <a:effectRef idx="0"/>
            <a:fontRef idx="minor"/>
          </p:style>
        </p:sp>
        <p:sp>
          <p:nvSpPr>
            <p:cNvPr id="996" name="CustomShape 25"/>
            <p:cNvSpPr/>
            <p:nvPr/>
          </p:nvSpPr>
          <p:spPr>
            <a:xfrm>
              <a:off x="2337480" y="4428000"/>
              <a:ext cx="1153080" cy="272880"/>
            </a:xfrm>
            <a:prstGeom prst="rect">
              <a:avLst/>
            </a:prstGeom>
            <a:solidFill>
              <a:srgbClr val="ffffff"/>
            </a:solidFill>
            <a:ln w="9360">
              <a:noFill/>
            </a:ln>
          </p:spPr>
          <p:style>
            <a:lnRef idx="0"/>
            <a:fillRef idx="0"/>
            <a:effectRef idx="0"/>
            <a:fontRef idx="minor"/>
          </p:style>
        </p:sp>
        <p:sp>
          <p:nvSpPr>
            <p:cNvPr id="997" name="Line 26"/>
            <p:cNvSpPr/>
            <p:nvPr/>
          </p:nvSpPr>
          <p:spPr>
            <a:xfrm flipV="1">
              <a:off x="3484800" y="4276080"/>
              <a:ext cx="360" cy="1157040"/>
            </a:xfrm>
            <a:prstGeom prst="line">
              <a:avLst/>
            </a:prstGeom>
            <a:ln w="19080">
              <a:solidFill>
                <a:srgbClr val="000000"/>
              </a:solidFill>
              <a:round/>
            </a:ln>
          </p:spPr>
          <p:style>
            <a:lnRef idx="0"/>
            <a:fillRef idx="0"/>
            <a:effectRef idx="0"/>
            <a:fontRef idx="minor"/>
          </p:style>
        </p:sp>
        <p:sp>
          <p:nvSpPr>
            <p:cNvPr id="998" name="Line 27"/>
            <p:cNvSpPr/>
            <p:nvPr/>
          </p:nvSpPr>
          <p:spPr>
            <a:xfrm flipV="1">
              <a:off x="2347920" y="4263120"/>
              <a:ext cx="360" cy="1128600"/>
            </a:xfrm>
            <a:prstGeom prst="line">
              <a:avLst/>
            </a:prstGeom>
            <a:ln w="19080">
              <a:solidFill>
                <a:srgbClr val="000000"/>
              </a:solidFill>
              <a:round/>
            </a:ln>
          </p:spPr>
          <p:style>
            <a:lnRef idx="0"/>
            <a:fillRef idx="0"/>
            <a:effectRef idx="0"/>
            <a:fontRef idx="minor"/>
          </p:style>
        </p:sp>
        <p:sp>
          <p:nvSpPr>
            <p:cNvPr id="999" name="Line 28"/>
            <p:cNvSpPr/>
            <p:nvPr/>
          </p:nvSpPr>
          <p:spPr>
            <a:xfrm flipH="1">
              <a:off x="2208600" y="5269320"/>
              <a:ext cx="9000" cy="404280"/>
            </a:xfrm>
            <a:prstGeom prst="line">
              <a:avLst/>
            </a:prstGeom>
            <a:ln w="28440">
              <a:solidFill>
                <a:srgbClr val="ff0000"/>
              </a:solidFill>
              <a:round/>
              <a:tailEnd len="med" type="triangle" w="med"/>
            </a:ln>
          </p:spPr>
          <p:style>
            <a:lnRef idx="0"/>
            <a:fillRef idx="0"/>
            <a:effectRef idx="0"/>
            <a:fontRef idx="minor"/>
          </p:style>
        </p:sp>
        <p:sp>
          <p:nvSpPr>
            <p:cNvPr id="1000" name="CustomShape 29"/>
            <p:cNvSpPr/>
            <p:nvPr/>
          </p:nvSpPr>
          <p:spPr>
            <a:xfrm>
              <a:off x="1295280" y="2768400"/>
              <a:ext cx="638280" cy="462240"/>
            </a:xfrm>
            <a:prstGeom prst="rect">
              <a:avLst/>
            </a:prstGeom>
            <a:noFill/>
            <a:ln w="9360">
              <a:noFill/>
            </a:ln>
          </p:spPr>
          <p:style>
            <a:lnRef idx="0"/>
            <a:fillRef idx="0"/>
            <a:effectRef idx="0"/>
            <a:fontRef idx="minor"/>
          </p:style>
        </p:sp>
        <p:sp>
          <p:nvSpPr>
            <p:cNvPr id="1001" name="Line 30"/>
            <p:cNvSpPr/>
            <p:nvPr/>
          </p:nvSpPr>
          <p:spPr>
            <a:xfrm>
              <a:off x="2991240" y="3593520"/>
              <a:ext cx="1800" cy="684360"/>
            </a:xfrm>
            <a:prstGeom prst="line">
              <a:avLst/>
            </a:prstGeom>
            <a:ln w="28440">
              <a:solidFill>
                <a:srgbClr val="ff0000"/>
              </a:solidFill>
              <a:round/>
            </a:ln>
          </p:spPr>
          <p:style>
            <a:lnRef idx="0"/>
            <a:fillRef idx="0"/>
            <a:effectRef idx="0"/>
            <a:fontRef idx="minor"/>
          </p:style>
        </p:sp>
        <p:sp>
          <p:nvSpPr>
            <p:cNvPr id="1002" name="Line 31"/>
            <p:cNvSpPr/>
            <p:nvPr/>
          </p:nvSpPr>
          <p:spPr>
            <a:xfrm>
              <a:off x="3806280" y="3385800"/>
              <a:ext cx="234000" cy="275760"/>
            </a:xfrm>
            <a:prstGeom prst="line">
              <a:avLst/>
            </a:prstGeom>
            <a:ln w="9360">
              <a:solidFill>
                <a:srgbClr val="000000"/>
              </a:solidFill>
              <a:round/>
            </a:ln>
          </p:spPr>
          <p:style>
            <a:lnRef idx="0"/>
            <a:fillRef idx="0"/>
            <a:effectRef idx="0"/>
            <a:fontRef idx="minor"/>
          </p:style>
        </p:sp>
        <p:sp>
          <p:nvSpPr>
            <p:cNvPr id="1003" name="Line 32"/>
            <p:cNvSpPr/>
            <p:nvPr/>
          </p:nvSpPr>
          <p:spPr>
            <a:xfrm flipV="1">
              <a:off x="2727000" y="3306600"/>
              <a:ext cx="224640" cy="287280"/>
            </a:xfrm>
            <a:prstGeom prst="line">
              <a:avLst/>
            </a:prstGeom>
            <a:ln w="28440">
              <a:solidFill>
                <a:srgbClr val="000000"/>
              </a:solidFill>
              <a:round/>
            </a:ln>
          </p:spPr>
          <p:style>
            <a:lnRef idx="0"/>
            <a:fillRef idx="0"/>
            <a:effectRef idx="0"/>
            <a:fontRef idx="minor"/>
          </p:style>
        </p:sp>
        <p:sp>
          <p:nvSpPr>
            <p:cNvPr id="1004" name="CustomShape 33"/>
            <p:cNvSpPr/>
            <p:nvPr/>
          </p:nvSpPr>
          <p:spPr>
            <a:xfrm>
              <a:off x="3384000" y="5535720"/>
              <a:ext cx="1179000" cy="44784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000" spc="-1" strike="noStrike">
                  <a:solidFill>
                    <a:srgbClr val="000000"/>
                  </a:solidFill>
                  <a:latin typeface="Calibri"/>
                </a:rPr>
                <a:t>1064 nm Co-Polarization Channel</a:t>
              </a:r>
              <a:endParaRPr b="0" lang="en-US" sz="1000" spc="-1" strike="noStrike">
                <a:latin typeface="Arial"/>
              </a:endParaRPr>
            </a:p>
          </p:txBody>
        </p:sp>
        <p:sp>
          <p:nvSpPr>
            <p:cNvPr id="1005" name="Line 34"/>
            <p:cNvSpPr/>
            <p:nvPr/>
          </p:nvSpPr>
          <p:spPr>
            <a:xfrm>
              <a:off x="3973680" y="4439880"/>
              <a:ext cx="511200" cy="360"/>
            </a:xfrm>
            <a:prstGeom prst="line">
              <a:avLst/>
            </a:prstGeom>
            <a:ln w="28440">
              <a:solidFill>
                <a:srgbClr val="ff0000"/>
              </a:solidFill>
              <a:round/>
            </a:ln>
          </p:spPr>
          <p:style>
            <a:lnRef idx="0"/>
            <a:fillRef idx="0"/>
            <a:effectRef idx="0"/>
            <a:fontRef idx="minor"/>
          </p:style>
        </p:sp>
        <p:sp>
          <p:nvSpPr>
            <p:cNvPr id="1006" name="CustomShape 35"/>
            <p:cNvSpPr/>
            <p:nvPr/>
          </p:nvSpPr>
          <p:spPr>
            <a:xfrm>
              <a:off x="4246560" y="4647600"/>
              <a:ext cx="991800" cy="44676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000" spc="-1" strike="noStrike">
                  <a:solidFill>
                    <a:srgbClr val="000000"/>
                  </a:solidFill>
                  <a:latin typeface="Calibri"/>
                </a:rPr>
                <a:t>1064 nm Cross-Polarization Channel</a:t>
              </a:r>
              <a:endParaRPr b="0" lang="en-US" sz="1000" spc="-1" strike="noStrike">
                <a:latin typeface="Arial"/>
              </a:endParaRPr>
            </a:p>
          </p:txBody>
        </p:sp>
        <p:sp>
          <p:nvSpPr>
            <p:cNvPr id="1007" name="CustomShape 36"/>
            <p:cNvSpPr/>
            <p:nvPr/>
          </p:nvSpPr>
          <p:spPr>
            <a:xfrm rot="16200000">
              <a:off x="821160" y="4202280"/>
              <a:ext cx="1679760" cy="364320"/>
            </a:xfrm>
            <a:prstGeom prst="rect">
              <a:avLst/>
            </a:prstGeom>
            <a:noFill/>
            <a:ln w="9360">
              <a:noFill/>
            </a:ln>
          </p:spPr>
          <p:style>
            <a:lnRef idx="0"/>
            <a:fillRef idx="0"/>
            <a:effectRef idx="0"/>
            <a:fontRef idx="minor"/>
          </p:style>
          <p:txBody>
            <a:bodyPr wrap="none" lIns="90000" rIns="90000" tIns="45000" bIns="45000"/>
            <a:p>
              <a:pPr>
                <a:lnSpc>
                  <a:spcPct val="100000"/>
                </a:lnSpc>
              </a:pPr>
              <a:r>
                <a:rPr b="1" lang="en-US" sz="1800" spc="-1" strike="noStrike">
                  <a:solidFill>
                    <a:srgbClr val="0066ff"/>
                  </a:solidFill>
                  <a:latin typeface="Calibri"/>
                </a:rPr>
                <a:t>Transmitter</a:t>
              </a:r>
              <a:endParaRPr b="0" lang="en-US" sz="1800" spc="-1" strike="noStrike">
                <a:latin typeface="Arial"/>
              </a:endParaRPr>
            </a:p>
          </p:txBody>
        </p:sp>
        <p:sp>
          <p:nvSpPr>
            <p:cNvPr id="1008" name="Line 37"/>
            <p:cNvSpPr/>
            <p:nvPr/>
          </p:nvSpPr>
          <p:spPr>
            <a:xfrm flipV="1">
              <a:off x="2859840" y="3432960"/>
              <a:ext cx="1440" cy="844920"/>
            </a:xfrm>
            <a:prstGeom prst="line">
              <a:avLst/>
            </a:prstGeom>
            <a:ln w="28440">
              <a:solidFill>
                <a:srgbClr val="00b0f0"/>
              </a:solidFill>
              <a:round/>
            </a:ln>
          </p:spPr>
          <p:style>
            <a:lnRef idx="0"/>
            <a:fillRef idx="0"/>
            <a:effectRef idx="0"/>
            <a:fontRef idx="minor"/>
          </p:style>
        </p:sp>
        <p:sp>
          <p:nvSpPr>
            <p:cNvPr id="1009" name="Line 38"/>
            <p:cNvSpPr/>
            <p:nvPr/>
          </p:nvSpPr>
          <p:spPr>
            <a:xfrm>
              <a:off x="2869920" y="3441600"/>
              <a:ext cx="1501200" cy="360"/>
            </a:xfrm>
            <a:prstGeom prst="line">
              <a:avLst/>
            </a:prstGeom>
            <a:ln w="28440">
              <a:solidFill>
                <a:srgbClr val="00b0f0"/>
              </a:solidFill>
              <a:round/>
            </a:ln>
          </p:spPr>
          <p:style>
            <a:lnRef idx="0"/>
            <a:fillRef idx="0"/>
            <a:effectRef idx="0"/>
            <a:fontRef idx="minor"/>
          </p:style>
        </p:sp>
        <p:grpSp>
          <p:nvGrpSpPr>
            <p:cNvPr id="1010" name="Group 39"/>
            <p:cNvGrpSpPr/>
            <p:nvPr/>
          </p:nvGrpSpPr>
          <p:grpSpPr>
            <a:xfrm>
              <a:off x="4214880" y="2233080"/>
              <a:ext cx="320040" cy="350280"/>
              <a:chOff x="4214880" y="2233080"/>
              <a:chExt cx="320040" cy="350280"/>
            </a:xfrm>
          </p:grpSpPr>
          <p:sp>
            <p:nvSpPr>
              <p:cNvPr id="1011" name="CustomShape 40"/>
              <p:cNvSpPr/>
              <p:nvPr/>
            </p:nvSpPr>
            <p:spPr>
              <a:xfrm rot="16200000">
                <a:off x="4199760" y="2248560"/>
                <a:ext cx="349560" cy="319680"/>
              </a:xfrm>
              <a:prstGeom prst="rect">
                <a:avLst/>
              </a:prstGeom>
              <a:solidFill>
                <a:srgbClr val="ffffff"/>
              </a:solidFill>
              <a:ln w="9360">
                <a:solidFill>
                  <a:srgbClr val="000000"/>
                </a:solidFill>
                <a:miter/>
              </a:ln>
            </p:spPr>
            <p:style>
              <a:lnRef idx="0"/>
              <a:fillRef idx="0"/>
              <a:effectRef idx="0"/>
              <a:fontRef idx="minor"/>
            </p:style>
          </p:sp>
          <p:sp>
            <p:nvSpPr>
              <p:cNvPr id="1012" name="Line 41"/>
              <p:cNvSpPr/>
              <p:nvPr/>
            </p:nvSpPr>
            <p:spPr>
              <a:xfrm>
                <a:off x="4214880" y="2233080"/>
                <a:ext cx="320040" cy="349920"/>
              </a:xfrm>
              <a:prstGeom prst="line">
                <a:avLst/>
              </a:prstGeom>
              <a:ln w="9360">
                <a:solidFill>
                  <a:srgbClr val="000000"/>
                </a:solidFill>
                <a:round/>
              </a:ln>
            </p:spPr>
            <p:style>
              <a:lnRef idx="0"/>
              <a:fillRef idx="0"/>
              <a:effectRef idx="0"/>
              <a:fontRef idx="minor"/>
            </p:style>
          </p:sp>
        </p:grpSp>
        <p:sp>
          <p:nvSpPr>
            <p:cNvPr id="1013" name="CustomShape 42"/>
            <p:cNvSpPr/>
            <p:nvPr/>
          </p:nvSpPr>
          <p:spPr>
            <a:xfrm flipH="1">
              <a:off x="2290680" y="2032920"/>
              <a:ext cx="922320" cy="44748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000" spc="-1" strike="noStrike">
                  <a:solidFill>
                    <a:srgbClr val="000000"/>
                  </a:solidFill>
                  <a:latin typeface="Calibri"/>
                </a:rPr>
                <a:t>355 nm Cross-Polarization</a:t>
              </a:r>
              <a:endParaRPr b="0" lang="en-US" sz="1000" spc="-1" strike="noStrike">
                <a:latin typeface="Arial"/>
              </a:endParaRPr>
            </a:p>
            <a:p>
              <a:pPr algn="ctr">
                <a:lnSpc>
                  <a:spcPct val="100000"/>
                </a:lnSpc>
              </a:pPr>
              <a:r>
                <a:rPr b="1" lang="en-US" sz="1000" spc="-1" strike="noStrike">
                  <a:solidFill>
                    <a:srgbClr val="000000"/>
                  </a:solidFill>
                  <a:latin typeface="Calibri"/>
                </a:rPr>
                <a:t>Channel</a:t>
              </a:r>
              <a:endParaRPr b="0" lang="en-US" sz="1000" spc="-1" strike="noStrike">
                <a:latin typeface="Arial"/>
              </a:endParaRPr>
            </a:p>
          </p:txBody>
        </p:sp>
        <p:sp>
          <p:nvSpPr>
            <p:cNvPr id="1014" name="Line 43"/>
            <p:cNvSpPr/>
            <p:nvPr/>
          </p:nvSpPr>
          <p:spPr>
            <a:xfrm flipH="1">
              <a:off x="3792960" y="2416320"/>
              <a:ext cx="569520" cy="7920"/>
            </a:xfrm>
            <a:prstGeom prst="line">
              <a:avLst/>
            </a:prstGeom>
            <a:ln w="28440">
              <a:solidFill>
                <a:srgbClr val="00b0f0"/>
              </a:solidFill>
              <a:round/>
            </a:ln>
          </p:spPr>
          <p:style>
            <a:lnRef idx="0"/>
            <a:fillRef idx="0"/>
            <a:effectRef idx="0"/>
            <a:fontRef idx="minor"/>
          </p:style>
        </p:sp>
        <p:sp>
          <p:nvSpPr>
            <p:cNvPr id="1015" name="Line 44"/>
            <p:cNvSpPr/>
            <p:nvPr/>
          </p:nvSpPr>
          <p:spPr>
            <a:xfrm flipH="1" flipV="1">
              <a:off x="4370040" y="1664640"/>
              <a:ext cx="9720" cy="1785600"/>
            </a:xfrm>
            <a:prstGeom prst="line">
              <a:avLst/>
            </a:prstGeom>
            <a:ln w="28440">
              <a:solidFill>
                <a:srgbClr val="00b0f0"/>
              </a:solidFill>
              <a:round/>
            </a:ln>
          </p:spPr>
          <p:style>
            <a:lnRef idx="0"/>
            <a:fillRef idx="0"/>
            <a:effectRef idx="0"/>
            <a:fontRef idx="minor"/>
          </p:style>
        </p:sp>
        <p:sp>
          <p:nvSpPr>
            <p:cNvPr id="1016" name="CustomShape 45"/>
            <p:cNvSpPr/>
            <p:nvPr/>
          </p:nvSpPr>
          <p:spPr>
            <a:xfrm>
              <a:off x="3925080" y="925920"/>
              <a:ext cx="889920" cy="738720"/>
            </a:xfrm>
            <a:prstGeom prst="rect">
              <a:avLst/>
            </a:prstGeom>
            <a:noFill/>
            <a:ln w="19080">
              <a:solidFill>
                <a:srgbClr val="000000"/>
              </a:solidFill>
              <a:round/>
            </a:ln>
          </p:spPr>
          <p:style>
            <a:lnRef idx="0"/>
            <a:fillRef idx="0"/>
            <a:effectRef idx="0"/>
            <a:fontRef idx="minor"/>
          </p:style>
        </p:sp>
        <p:sp>
          <p:nvSpPr>
            <p:cNvPr id="1017" name="Line 46"/>
            <p:cNvSpPr/>
            <p:nvPr/>
          </p:nvSpPr>
          <p:spPr>
            <a:xfrm flipV="1">
              <a:off x="4821480" y="1318320"/>
              <a:ext cx="461880" cy="7560"/>
            </a:xfrm>
            <a:prstGeom prst="line">
              <a:avLst/>
            </a:prstGeom>
            <a:ln w="28440">
              <a:solidFill>
                <a:srgbClr val="00b0f0"/>
              </a:solidFill>
              <a:round/>
            </a:ln>
          </p:spPr>
          <p:style>
            <a:lnRef idx="0"/>
            <a:fillRef idx="0"/>
            <a:effectRef idx="0"/>
            <a:fontRef idx="minor"/>
          </p:style>
        </p:sp>
        <p:sp>
          <p:nvSpPr>
            <p:cNvPr id="1018" name="CustomShape 47"/>
            <p:cNvSpPr/>
            <p:nvPr/>
          </p:nvSpPr>
          <p:spPr>
            <a:xfrm>
              <a:off x="5779440" y="1036440"/>
              <a:ext cx="1383480" cy="54036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000" spc="-1" strike="noStrike">
                  <a:solidFill>
                    <a:srgbClr val="000000"/>
                  </a:solidFill>
                  <a:latin typeface="Calibri"/>
                </a:rPr>
                <a:t>355 nm Particulate+Molecular Channel</a:t>
              </a:r>
              <a:endParaRPr b="0" lang="en-US" sz="1000" spc="-1" strike="noStrike">
                <a:latin typeface="Arial"/>
              </a:endParaRPr>
            </a:p>
          </p:txBody>
        </p:sp>
        <p:sp>
          <p:nvSpPr>
            <p:cNvPr id="1019" name="Line 48"/>
            <p:cNvSpPr/>
            <p:nvPr/>
          </p:nvSpPr>
          <p:spPr>
            <a:xfrm flipH="1">
              <a:off x="3423960" y="1296000"/>
              <a:ext cx="502920" cy="1800"/>
            </a:xfrm>
            <a:prstGeom prst="line">
              <a:avLst/>
            </a:prstGeom>
            <a:ln w="28440">
              <a:solidFill>
                <a:srgbClr val="00b0f0"/>
              </a:solidFill>
              <a:round/>
            </a:ln>
          </p:spPr>
          <p:style>
            <a:lnRef idx="0"/>
            <a:fillRef idx="0"/>
            <a:effectRef idx="0"/>
            <a:fontRef idx="minor"/>
          </p:style>
        </p:sp>
        <p:sp>
          <p:nvSpPr>
            <p:cNvPr id="1020" name="CustomShape 49"/>
            <p:cNvSpPr/>
            <p:nvPr/>
          </p:nvSpPr>
          <p:spPr>
            <a:xfrm flipH="1">
              <a:off x="2018880" y="1013400"/>
              <a:ext cx="922320" cy="44748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000" spc="-1" strike="noStrike">
                  <a:solidFill>
                    <a:srgbClr val="000000"/>
                  </a:solidFill>
                  <a:latin typeface="Calibri"/>
                </a:rPr>
                <a:t>355 nm Molecular</a:t>
              </a:r>
              <a:endParaRPr b="0" lang="en-US" sz="1000" spc="-1" strike="noStrike">
                <a:latin typeface="Arial"/>
              </a:endParaRPr>
            </a:p>
            <a:p>
              <a:pPr algn="ctr">
                <a:lnSpc>
                  <a:spcPct val="100000"/>
                </a:lnSpc>
              </a:pPr>
              <a:r>
                <a:rPr b="1" lang="en-US" sz="1000" spc="-1" strike="noStrike">
                  <a:solidFill>
                    <a:srgbClr val="000000"/>
                  </a:solidFill>
                  <a:latin typeface="Calibri"/>
                </a:rPr>
                <a:t>Channel</a:t>
              </a:r>
              <a:endParaRPr b="0" lang="en-US" sz="1000" spc="-1" strike="noStrike">
                <a:latin typeface="Arial"/>
              </a:endParaRPr>
            </a:p>
          </p:txBody>
        </p:sp>
        <p:sp>
          <p:nvSpPr>
            <p:cNvPr id="1021" name="CustomShape 50"/>
            <p:cNvSpPr/>
            <p:nvPr/>
          </p:nvSpPr>
          <p:spPr>
            <a:xfrm>
              <a:off x="3886200" y="1178280"/>
              <a:ext cx="986760" cy="25560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000" spc="-1" strike="noStrike">
                  <a:solidFill>
                    <a:srgbClr val="000000"/>
                  </a:solidFill>
                  <a:latin typeface="Calibri"/>
                </a:rPr>
                <a:t>Interferometer</a:t>
              </a:r>
              <a:endParaRPr b="0" lang="en-US" sz="1000" spc="-1" strike="noStrike">
                <a:latin typeface="Arial"/>
              </a:endParaRPr>
            </a:p>
          </p:txBody>
        </p:sp>
        <p:sp>
          <p:nvSpPr>
            <p:cNvPr id="1022" name="Line 51"/>
            <p:cNvSpPr/>
            <p:nvPr/>
          </p:nvSpPr>
          <p:spPr>
            <a:xfrm>
              <a:off x="2060280" y="5258520"/>
              <a:ext cx="8640" cy="378360"/>
            </a:xfrm>
            <a:prstGeom prst="line">
              <a:avLst/>
            </a:prstGeom>
            <a:ln w="28440">
              <a:solidFill>
                <a:srgbClr val="00b0f0"/>
              </a:solidFill>
              <a:round/>
              <a:tailEnd len="med" type="triangle" w="med"/>
            </a:ln>
          </p:spPr>
          <p:style>
            <a:lnRef idx="0"/>
            <a:fillRef idx="0"/>
            <a:effectRef idx="0"/>
            <a:fontRef idx="minor"/>
          </p:style>
        </p:sp>
        <p:sp>
          <p:nvSpPr>
            <p:cNvPr id="1023" name="Line 52"/>
            <p:cNvSpPr/>
            <p:nvPr/>
          </p:nvSpPr>
          <p:spPr>
            <a:xfrm flipV="1">
              <a:off x="4263120" y="3329280"/>
              <a:ext cx="224640" cy="287280"/>
            </a:xfrm>
            <a:prstGeom prst="line">
              <a:avLst/>
            </a:prstGeom>
            <a:ln w="28440">
              <a:solidFill>
                <a:srgbClr val="000000"/>
              </a:solidFill>
              <a:round/>
            </a:ln>
          </p:spPr>
          <p:style>
            <a:lnRef idx="0"/>
            <a:fillRef idx="0"/>
            <a:effectRef idx="0"/>
            <a:fontRef idx="minor"/>
          </p:style>
        </p:sp>
        <p:sp>
          <p:nvSpPr>
            <p:cNvPr id="1024" name="CustomShape 53"/>
            <p:cNvSpPr/>
            <p:nvPr/>
          </p:nvSpPr>
          <p:spPr>
            <a:xfrm>
              <a:off x="2990520" y="3973680"/>
              <a:ext cx="827640" cy="30924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000" spc="-1" strike="noStrike">
                  <a:solidFill>
                    <a:srgbClr val="000000"/>
                  </a:solidFill>
                  <a:latin typeface="Calibri"/>
                </a:rPr>
                <a:t>Field Stop </a:t>
              </a:r>
              <a:br/>
              <a:endParaRPr b="0" lang="en-US" sz="1000" spc="-1" strike="noStrike">
                <a:latin typeface="Arial"/>
              </a:endParaRPr>
            </a:p>
          </p:txBody>
        </p:sp>
        <p:sp>
          <p:nvSpPr>
            <p:cNvPr id="1025" name="CustomShape 54"/>
            <p:cNvSpPr/>
            <p:nvPr/>
          </p:nvSpPr>
          <p:spPr>
            <a:xfrm>
              <a:off x="4282200" y="2820960"/>
              <a:ext cx="900720" cy="55728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000" spc="-1" strike="noStrike">
                  <a:solidFill>
                    <a:srgbClr val="000000"/>
                  </a:solidFill>
                  <a:latin typeface="Calibri"/>
                </a:rPr>
                <a:t>Solar</a:t>
              </a:r>
              <a:endParaRPr b="0" lang="en-US" sz="1000" spc="-1" strike="noStrike">
                <a:latin typeface="Arial"/>
              </a:endParaRPr>
            </a:p>
            <a:p>
              <a:pPr algn="ctr">
                <a:lnSpc>
                  <a:spcPct val="100000"/>
                </a:lnSpc>
              </a:pPr>
              <a:r>
                <a:rPr b="1" lang="en-US" sz="1000" spc="-1" strike="noStrike">
                  <a:solidFill>
                    <a:srgbClr val="000000"/>
                  </a:solidFill>
                  <a:latin typeface="Calibri"/>
                </a:rPr>
                <a:t>Background </a:t>
              </a:r>
              <a:endParaRPr b="0" lang="en-US" sz="1000" spc="-1" strike="noStrike">
                <a:latin typeface="Arial"/>
              </a:endParaRPr>
            </a:p>
            <a:p>
              <a:pPr algn="ctr">
                <a:lnSpc>
                  <a:spcPct val="100000"/>
                </a:lnSpc>
              </a:pPr>
              <a:r>
                <a:rPr b="1" lang="en-US" sz="1000" spc="-1" strike="noStrike">
                  <a:solidFill>
                    <a:srgbClr val="000000"/>
                  </a:solidFill>
                  <a:latin typeface="Calibri"/>
                </a:rPr>
                <a:t>Filters</a:t>
              </a:r>
              <a:endParaRPr b="0" lang="en-US" sz="1000" spc="-1" strike="noStrike">
                <a:latin typeface="Arial"/>
              </a:endParaRPr>
            </a:p>
          </p:txBody>
        </p:sp>
        <p:grpSp>
          <p:nvGrpSpPr>
            <p:cNvPr id="1026" name="Group 55"/>
            <p:cNvGrpSpPr/>
            <p:nvPr/>
          </p:nvGrpSpPr>
          <p:grpSpPr>
            <a:xfrm>
              <a:off x="6075720" y="3333240"/>
              <a:ext cx="320040" cy="350280"/>
              <a:chOff x="6075720" y="3333240"/>
              <a:chExt cx="320040" cy="350280"/>
            </a:xfrm>
          </p:grpSpPr>
          <p:sp>
            <p:nvSpPr>
              <p:cNvPr id="1027" name="CustomShape 56"/>
              <p:cNvSpPr/>
              <p:nvPr/>
            </p:nvSpPr>
            <p:spPr>
              <a:xfrm rot="16200000">
                <a:off x="6060600" y="3348720"/>
                <a:ext cx="349560" cy="319680"/>
              </a:xfrm>
              <a:prstGeom prst="rect">
                <a:avLst/>
              </a:prstGeom>
              <a:solidFill>
                <a:srgbClr val="ffffff"/>
              </a:solidFill>
              <a:ln w="9360">
                <a:solidFill>
                  <a:srgbClr val="000000"/>
                </a:solidFill>
                <a:miter/>
              </a:ln>
            </p:spPr>
            <p:style>
              <a:lnRef idx="0"/>
              <a:fillRef idx="0"/>
              <a:effectRef idx="0"/>
              <a:fontRef idx="minor"/>
            </p:style>
          </p:sp>
          <p:sp>
            <p:nvSpPr>
              <p:cNvPr id="1028" name="Line 57"/>
              <p:cNvSpPr/>
              <p:nvPr/>
            </p:nvSpPr>
            <p:spPr>
              <a:xfrm>
                <a:off x="6075720" y="3333240"/>
                <a:ext cx="320040" cy="350280"/>
              </a:xfrm>
              <a:prstGeom prst="line">
                <a:avLst/>
              </a:prstGeom>
              <a:ln w="9360">
                <a:solidFill>
                  <a:srgbClr val="000000"/>
                </a:solidFill>
                <a:round/>
              </a:ln>
            </p:spPr>
            <p:style>
              <a:lnRef idx="0"/>
              <a:fillRef idx="0"/>
              <a:effectRef idx="0"/>
              <a:fontRef idx="minor"/>
            </p:style>
          </p:sp>
        </p:grpSp>
        <p:sp>
          <p:nvSpPr>
            <p:cNvPr id="1029" name="Line 58"/>
            <p:cNvSpPr/>
            <p:nvPr/>
          </p:nvSpPr>
          <p:spPr>
            <a:xfrm flipH="1">
              <a:off x="6230160" y="3517560"/>
              <a:ext cx="2880" cy="745560"/>
            </a:xfrm>
            <a:prstGeom prst="line">
              <a:avLst/>
            </a:prstGeom>
            <a:ln w="28440">
              <a:solidFill>
                <a:srgbClr val="33cc33"/>
              </a:solidFill>
              <a:round/>
            </a:ln>
          </p:spPr>
          <p:style>
            <a:lnRef idx="0"/>
            <a:fillRef idx="0"/>
            <a:effectRef idx="0"/>
            <a:fontRef idx="minor"/>
          </p:style>
        </p:sp>
        <p:sp>
          <p:nvSpPr>
            <p:cNvPr id="1030" name="CustomShape 59"/>
            <p:cNvSpPr/>
            <p:nvPr/>
          </p:nvSpPr>
          <p:spPr>
            <a:xfrm>
              <a:off x="5816160" y="4701240"/>
              <a:ext cx="865440" cy="44784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000" spc="-1" strike="noStrike">
                  <a:solidFill>
                    <a:srgbClr val="000000"/>
                  </a:solidFill>
                  <a:latin typeface="Calibri"/>
                </a:rPr>
                <a:t>532 nm Cross-Polarization</a:t>
              </a:r>
              <a:endParaRPr b="0" lang="en-US" sz="1000" spc="-1" strike="noStrike">
                <a:latin typeface="Arial"/>
              </a:endParaRPr>
            </a:p>
            <a:p>
              <a:pPr algn="ctr">
                <a:lnSpc>
                  <a:spcPct val="100000"/>
                </a:lnSpc>
              </a:pPr>
              <a:r>
                <a:rPr b="1" lang="en-US" sz="1000" spc="-1" strike="noStrike">
                  <a:solidFill>
                    <a:srgbClr val="000000"/>
                  </a:solidFill>
                  <a:latin typeface="Calibri"/>
                </a:rPr>
                <a:t>Channel</a:t>
              </a:r>
              <a:endParaRPr b="0" lang="en-US" sz="1000" spc="-1" strike="noStrike">
                <a:latin typeface="Arial"/>
              </a:endParaRPr>
            </a:p>
          </p:txBody>
        </p:sp>
        <p:sp>
          <p:nvSpPr>
            <p:cNvPr id="1031" name="Line 60"/>
            <p:cNvSpPr/>
            <p:nvPr/>
          </p:nvSpPr>
          <p:spPr>
            <a:xfrm>
              <a:off x="2886480" y="3505320"/>
              <a:ext cx="3997440" cy="7560"/>
            </a:xfrm>
            <a:prstGeom prst="line">
              <a:avLst/>
            </a:prstGeom>
            <a:ln w="28440">
              <a:solidFill>
                <a:srgbClr val="33cc33"/>
              </a:solidFill>
              <a:round/>
            </a:ln>
          </p:spPr>
          <p:style>
            <a:lnRef idx="0"/>
            <a:fillRef idx="0"/>
            <a:effectRef idx="0"/>
            <a:fontRef idx="minor"/>
          </p:style>
        </p:sp>
        <p:sp>
          <p:nvSpPr>
            <p:cNvPr id="1032" name="Line 61"/>
            <p:cNvSpPr/>
            <p:nvPr/>
          </p:nvSpPr>
          <p:spPr>
            <a:xfrm flipH="1" flipV="1">
              <a:off x="2940480" y="3561480"/>
              <a:ext cx="1440" cy="706680"/>
            </a:xfrm>
            <a:prstGeom prst="line">
              <a:avLst/>
            </a:prstGeom>
            <a:ln w="28440">
              <a:solidFill>
                <a:schemeClr val="accent2"/>
              </a:solidFill>
              <a:round/>
            </a:ln>
          </p:spPr>
          <p:style>
            <a:lnRef idx="1">
              <a:schemeClr val="accent1"/>
            </a:lnRef>
            <a:fillRef idx="0">
              <a:schemeClr val="accent1"/>
            </a:fillRef>
            <a:effectRef idx="0">
              <a:schemeClr val="accent1"/>
            </a:effectRef>
            <a:fontRef idx="minor"/>
          </p:style>
        </p:sp>
        <p:sp>
          <p:nvSpPr>
            <p:cNvPr id="1033" name="CustomShape 62"/>
            <p:cNvSpPr/>
            <p:nvPr/>
          </p:nvSpPr>
          <p:spPr>
            <a:xfrm rot="16296000">
              <a:off x="2891880" y="3659760"/>
              <a:ext cx="61560" cy="289080"/>
            </a:xfrm>
            <a:prstGeom prst="ellipse">
              <a:avLst/>
            </a:prstGeom>
            <a:solidFill>
              <a:srgbClr val="ffffff"/>
            </a:solidFill>
            <a:ln w="9360">
              <a:solidFill>
                <a:srgbClr val="000000"/>
              </a:solidFill>
              <a:round/>
            </a:ln>
          </p:spPr>
          <p:style>
            <a:lnRef idx="0"/>
            <a:fillRef idx="0"/>
            <a:effectRef idx="0"/>
            <a:fontRef idx="minor"/>
          </p:style>
        </p:sp>
        <p:sp>
          <p:nvSpPr>
            <p:cNvPr id="1034" name="Line 63"/>
            <p:cNvSpPr/>
            <p:nvPr/>
          </p:nvSpPr>
          <p:spPr>
            <a:xfrm flipH="1" flipV="1">
              <a:off x="2928960" y="3553920"/>
              <a:ext cx="2345400" cy="2520"/>
            </a:xfrm>
            <a:prstGeom prst="line">
              <a:avLst/>
            </a:prstGeom>
            <a:ln w="28440">
              <a:solidFill>
                <a:schemeClr val="accent2"/>
              </a:solidFill>
              <a:round/>
            </a:ln>
          </p:spPr>
          <p:style>
            <a:lnRef idx="1">
              <a:schemeClr val="accent1"/>
            </a:lnRef>
            <a:fillRef idx="0">
              <a:schemeClr val="accent1"/>
            </a:fillRef>
            <a:effectRef idx="0">
              <a:schemeClr val="accent1"/>
            </a:effectRef>
            <a:fontRef idx="minor"/>
          </p:style>
        </p:sp>
        <p:sp>
          <p:nvSpPr>
            <p:cNvPr id="1035" name="Line 64"/>
            <p:cNvSpPr/>
            <p:nvPr/>
          </p:nvSpPr>
          <p:spPr>
            <a:xfrm flipV="1">
              <a:off x="5171040" y="3397680"/>
              <a:ext cx="224640" cy="287280"/>
            </a:xfrm>
            <a:prstGeom prst="line">
              <a:avLst/>
            </a:prstGeom>
            <a:ln w="28440">
              <a:solidFill>
                <a:srgbClr val="000000"/>
              </a:solidFill>
              <a:round/>
            </a:ln>
          </p:spPr>
          <p:style>
            <a:lnRef idx="0"/>
            <a:fillRef idx="0"/>
            <a:effectRef idx="0"/>
            <a:fontRef idx="minor"/>
          </p:style>
        </p:sp>
        <p:sp>
          <p:nvSpPr>
            <p:cNvPr id="1036" name="Line 65"/>
            <p:cNvSpPr/>
            <p:nvPr/>
          </p:nvSpPr>
          <p:spPr>
            <a:xfrm flipH="1" flipV="1">
              <a:off x="5236560" y="2722320"/>
              <a:ext cx="14760" cy="828000"/>
            </a:xfrm>
            <a:prstGeom prst="line">
              <a:avLst/>
            </a:prstGeom>
            <a:ln w="28440">
              <a:solidFill>
                <a:schemeClr val="accent2"/>
              </a:solidFill>
              <a:round/>
            </a:ln>
          </p:spPr>
          <p:style>
            <a:lnRef idx="1">
              <a:schemeClr val="accent1"/>
            </a:lnRef>
            <a:fillRef idx="0">
              <a:schemeClr val="accent1"/>
            </a:fillRef>
            <a:effectRef idx="0">
              <a:schemeClr val="accent1"/>
            </a:effectRef>
            <a:fontRef idx="minor"/>
          </p:style>
        </p:sp>
        <p:sp>
          <p:nvSpPr>
            <p:cNvPr id="1037" name="CustomShape 66"/>
            <p:cNvSpPr/>
            <p:nvPr/>
          </p:nvSpPr>
          <p:spPr>
            <a:xfrm>
              <a:off x="2877120" y="1090080"/>
              <a:ext cx="546840" cy="410040"/>
            </a:xfrm>
            <a:prstGeom prst="rect">
              <a:avLst/>
            </a:prstGeom>
            <a:noFill/>
            <a:ln w="19080">
              <a:solidFill>
                <a:schemeClr val="tx1"/>
              </a:solidFill>
              <a:round/>
            </a:ln>
          </p:spPr>
          <p:style>
            <a:lnRef idx="0"/>
            <a:fillRef idx="0"/>
            <a:effectRef idx="0"/>
            <a:fontRef idx="minor"/>
          </p:style>
          <p:txBody>
            <a:bodyPr lIns="90000" rIns="90000" tIns="45000" bIns="45000"/>
            <a:p>
              <a:pPr algn="ctr">
                <a:lnSpc>
                  <a:spcPct val="100000"/>
                </a:lnSpc>
              </a:pPr>
              <a:r>
                <a:rPr b="1" lang="en-US" sz="1050" spc="-1" strike="noStrike">
                  <a:solidFill>
                    <a:srgbClr val="000000"/>
                  </a:solidFill>
                  <a:latin typeface="Calibri"/>
                </a:rPr>
                <a:t>Detec-tor</a:t>
              </a:r>
              <a:endParaRPr b="0" lang="en-US" sz="1050" spc="-1" strike="noStrike">
                <a:latin typeface="Arial"/>
              </a:endParaRPr>
            </a:p>
          </p:txBody>
        </p:sp>
        <p:sp>
          <p:nvSpPr>
            <p:cNvPr id="1038" name="CustomShape 67"/>
            <p:cNvSpPr/>
            <p:nvPr/>
          </p:nvSpPr>
          <p:spPr>
            <a:xfrm>
              <a:off x="5280480" y="1103400"/>
              <a:ext cx="546840" cy="410040"/>
            </a:xfrm>
            <a:prstGeom prst="rect">
              <a:avLst/>
            </a:prstGeom>
            <a:noFill/>
            <a:ln w="19080">
              <a:solidFill>
                <a:schemeClr val="tx1"/>
              </a:solidFill>
              <a:round/>
            </a:ln>
          </p:spPr>
          <p:style>
            <a:lnRef idx="0"/>
            <a:fillRef idx="0"/>
            <a:effectRef idx="0"/>
            <a:fontRef idx="minor"/>
          </p:style>
          <p:txBody>
            <a:bodyPr lIns="90000" rIns="90000" tIns="45000" bIns="45000"/>
            <a:p>
              <a:pPr algn="ctr">
                <a:lnSpc>
                  <a:spcPct val="100000"/>
                </a:lnSpc>
              </a:pPr>
              <a:r>
                <a:rPr b="1" lang="en-US" sz="1050" spc="-1" strike="noStrike">
                  <a:solidFill>
                    <a:srgbClr val="000000"/>
                  </a:solidFill>
                  <a:latin typeface="Calibri"/>
                </a:rPr>
                <a:t>Detec-tor</a:t>
              </a:r>
              <a:endParaRPr b="0" lang="en-US" sz="1050" spc="-1" strike="noStrike">
                <a:latin typeface="Arial"/>
              </a:endParaRPr>
            </a:p>
          </p:txBody>
        </p:sp>
        <p:sp>
          <p:nvSpPr>
            <p:cNvPr id="1039" name="CustomShape 68"/>
            <p:cNvSpPr/>
            <p:nvPr/>
          </p:nvSpPr>
          <p:spPr>
            <a:xfrm>
              <a:off x="4962960" y="2306880"/>
              <a:ext cx="546840" cy="410040"/>
            </a:xfrm>
            <a:prstGeom prst="rect">
              <a:avLst/>
            </a:prstGeom>
            <a:noFill/>
            <a:ln w="19080">
              <a:solidFill>
                <a:schemeClr val="tx1"/>
              </a:solidFill>
              <a:round/>
            </a:ln>
          </p:spPr>
          <p:style>
            <a:lnRef idx="0"/>
            <a:fillRef idx="0"/>
            <a:effectRef idx="0"/>
            <a:fontRef idx="minor"/>
          </p:style>
          <p:txBody>
            <a:bodyPr lIns="90000" rIns="90000" tIns="45000" bIns="45000"/>
            <a:p>
              <a:pPr algn="ctr">
                <a:lnSpc>
                  <a:spcPct val="100000"/>
                </a:lnSpc>
              </a:pPr>
              <a:r>
                <a:rPr b="1" lang="en-US" sz="1050" spc="-1" strike="noStrike">
                  <a:solidFill>
                    <a:srgbClr val="000000"/>
                  </a:solidFill>
                  <a:latin typeface="Calibri"/>
                </a:rPr>
                <a:t>Detec-tor</a:t>
              </a:r>
              <a:endParaRPr b="0" lang="en-US" sz="1050" spc="-1" strike="noStrike">
                <a:latin typeface="Arial"/>
              </a:endParaRPr>
            </a:p>
          </p:txBody>
        </p:sp>
        <p:sp>
          <p:nvSpPr>
            <p:cNvPr id="1040" name="CustomShape 69"/>
            <p:cNvSpPr/>
            <p:nvPr/>
          </p:nvSpPr>
          <p:spPr>
            <a:xfrm>
              <a:off x="4564080" y="1742760"/>
              <a:ext cx="1383480" cy="54036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000" spc="-1" strike="noStrike">
                  <a:solidFill>
                    <a:srgbClr val="000000"/>
                  </a:solidFill>
                  <a:latin typeface="Calibri"/>
                </a:rPr>
                <a:t>680 nm Chlorophyll Fluorescence</a:t>
              </a:r>
              <a:endParaRPr b="0" lang="en-US" sz="1000" spc="-1" strike="noStrike">
                <a:latin typeface="Arial"/>
              </a:endParaRPr>
            </a:p>
            <a:p>
              <a:pPr algn="ctr">
                <a:lnSpc>
                  <a:spcPct val="100000"/>
                </a:lnSpc>
              </a:pPr>
              <a:r>
                <a:rPr b="1" lang="en-US" sz="1000" spc="-1" strike="noStrike">
                  <a:solidFill>
                    <a:srgbClr val="000000"/>
                  </a:solidFill>
                  <a:latin typeface="Calibri"/>
                </a:rPr>
                <a:t>Channel</a:t>
              </a:r>
              <a:endParaRPr b="0" lang="en-US" sz="1000" spc="-1" strike="noStrike">
                <a:latin typeface="Arial"/>
              </a:endParaRPr>
            </a:p>
          </p:txBody>
        </p:sp>
        <p:sp>
          <p:nvSpPr>
            <p:cNvPr id="1041" name="CustomShape 70"/>
            <p:cNvSpPr/>
            <p:nvPr/>
          </p:nvSpPr>
          <p:spPr>
            <a:xfrm>
              <a:off x="7039080" y="4250880"/>
              <a:ext cx="546840" cy="410040"/>
            </a:xfrm>
            <a:prstGeom prst="rect">
              <a:avLst/>
            </a:prstGeom>
            <a:noFill/>
            <a:ln w="19080">
              <a:solidFill>
                <a:schemeClr val="tx1"/>
              </a:solidFill>
              <a:round/>
            </a:ln>
          </p:spPr>
          <p:style>
            <a:lnRef idx="0"/>
            <a:fillRef idx="0"/>
            <a:effectRef idx="0"/>
            <a:fontRef idx="minor"/>
          </p:style>
          <p:txBody>
            <a:bodyPr lIns="90000" rIns="90000" tIns="45000" bIns="45000"/>
            <a:p>
              <a:pPr algn="ctr">
                <a:lnSpc>
                  <a:spcPct val="100000"/>
                </a:lnSpc>
              </a:pPr>
              <a:r>
                <a:rPr b="1" lang="en-US" sz="1050" spc="-1" strike="noStrike">
                  <a:solidFill>
                    <a:srgbClr val="000000"/>
                  </a:solidFill>
                  <a:latin typeface="Calibri"/>
                </a:rPr>
                <a:t>Detec-tor</a:t>
              </a:r>
              <a:endParaRPr b="0" lang="en-US" sz="1050" spc="-1" strike="noStrike">
                <a:latin typeface="Arial"/>
              </a:endParaRPr>
            </a:p>
          </p:txBody>
        </p:sp>
        <p:sp>
          <p:nvSpPr>
            <p:cNvPr id="1042" name="CustomShape 71"/>
            <p:cNvSpPr/>
            <p:nvPr/>
          </p:nvSpPr>
          <p:spPr>
            <a:xfrm>
              <a:off x="7048800" y="2352960"/>
              <a:ext cx="546840" cy="410040"/>
            </a:xfrm>
            <a:prstGeom prst="rect">
              <a:avLst/>
            </a:prstGeom>
            <a:noFill/>
            <a:ln w="19080">
              <a:solidFill>
                <a:schemeClr val="tx1"/>
              </a:solidFill>
              <a:round/>
            </a:ln>
          </p:spPr>
          <p:style>
            <a:lnRef idx="0"/>
            <a:fillRef idx="0"/>
            <a:effectRef idx="0"/>
            <a:fontRef idx="minor"/>
          </p:style>
          <p:txBody>
            <a:bodyPr lIns="90000" rIns="90000" tIns="45000" bIns="45000"/>
            <a:p>
              <a:pPr algn="ctr">
                <a:lnSpc>
                  <a:spcPct val="100000"/>
                </a:lnSpc>
              </a:pPr>
              <a:r>
                <a:rPr b="1" lang="en-US" sz="1050" spc="-1" strike="noStrike">
                  <a:solidFill>
                    <a:srgbClr val="000000"/>
                  </a:solidFill>
                  <a:latin typeface="Calibri"/>
                </a:rPr>
                <a:t>Detec-tor</a:t>
              </a:r>
              <a:endParaRPr b="0" lang="en-US" sz="1050" spc="-1" strike="noStrike">
                <a:latin typeface="Arial"/>
              </a:endParaRPr>
            </a:p>
          </p:txBody>
        </p:sp>
        <p:sp>
          <p:nvSpPr>
            <p:cNvPr id="1043" name="CustomShape 72"/>
            <p:cNvSpPr/>
            <p:nvPr/>
          </p:nvSpPr>
          <p:spPr>
            <a:xfrm>
              <a:off x="3245760" y="2216880"/>
              <a:ext cx="546840" cy="410040"/>
            </a:xfrm>
            <a:prstGeom prst="rect">
              <a:avLst/>
            </a:prstGeom>
            <a:noFill/>
            <a:ln w="19080">
              <a:solidFill>
                <a:schemeClr val="tx1"/>
              </a:solidFill>
              <a:round/>
            </a:ln>
          </p:spPr>
          <p:style>
            <a:lnRef idx="0"/>
            <a:fillRef idx="0"/>
            <a:effectRef idx="0"/>
            <a:fontRef idx="minor"/>
          </p:style>
          <p:txBody>
            <a:bodyPr lIns="90000" rIns="90000" tIns="45000" bIns="45000"/>
            <a:p>
              <a:pPr algn="ctr">
                <a:lnSpc>
                  <a:spcPct val="100000"/>
                </a:lnSpc>
              </a:pPr>
              <a:r>
                <a:rPr b="1" lang="en-US" sz="1050" spc="-1" strike="noStrike">
                  <a:solidFill>
                    <a:srgbClr val="000000"/>
                  </a:solidFill>
                  <a:latin typeface="Calibri"/>
                </a:rPr>
                <a:t>Detec-tor</a:t>
              </a:r>
              <a:endParaRPr b="0" lang="en-US" sz="1050" spc="-1" strike="noStrike">
                <a:latin typeface="Arial"/>
              </a:endParaRPr>
            </a:p>
          </p:txBody>
        </p:sp>
        <p:sp>
          <p:nvSpPr>
            <p:cNvPr id="1044" name="CustomShape 73"/>
            <p:cNvSpPr/>
            <p:nvPr/>
          </p:nvSpPr>
          <p:spPr>
            <a:xfrm>
              <a:off x="3684600" y="5148000"/>
              <a:ext cx="546840" cy="410040"/>
            </a:xfrm>
            <a:prstGeom prst="rect">
              <a:avLst/>
            </a:prstGeom>
            <a:noFill/>
            <a:ln w="19080">
              <a:solidFill>
                <a:schemeClr val="tx1"/>
              </a:solidFill>
              <a:round/>
            </a:ln>
          </p:spPr>
          <p:style>
            <a:lnRef idx="0"/>
            <a:fillRef idx="0"/>
            <a:effectRef idx="0"/>
            <a:fontRef idx="minor"/>
          </p:style>
          <p:txBody>
            <a:bodyPr lIns="90000" rIns="90000" tIns="45000" bIns="45000"/>
            <a:p>
              <a:pPr algn="ctr">
                <a:lnSpc>
                  <a:spcPct val="100000"/>
                </a:lnSpc>
              </a:pPr>
              <a:r>
                <a:rPr b="1" lang="en-US" sz="1050" spc="-1" strike="noStrike">
                  <a:solidFill>
                    <a:srgbClr val="000000"/>
                  </a:solidFill>
                  <a:latin typeface="Calibri"/>
                </a:rPr>
                <a:t>Detec-tor</a:t>
              </a:r>
              <a:endParaRPr b="0" lang="en-US" sz="1050" spc="-1" strike="noStrike">
                <a:latin typeface="Arial"/>
              </a:endParaRPr>
            </a:p>
          </p:txBody>
        </p:sp>
        <p:sp>
          <p:nvSpPr>
            <p:cNvPr id="1045" name="CustomShape 74"/>
            <p:cNvSpPr/>
            <p:nvPr/>
          </p:nvSpPr>
          <p:spPr>
            <a:xfrm>
              <a:off x="4491720" y="4232160"/>
              <a:ext cx="546840" cy="410040"/>
            </a:xfrm>
            <a:prstGeom prst="rect">
              <a:avLst/>
            </a:prstGeom>
            <a:noFill/>
            <a:ln w="19080">
              <a:solidFill>
                <a:schemeClr val="tx1"/>
              </a:solidFill>
              <a:round/>
            </a:ln>
          </p:spPr>
          <p:style>
            <a:lnRef idx="0"/>
            <a:fillRef idx="0"/>
            <a:effectRef idx="0"/>
            <a:fontRef idx="minor"/>
          </p:style>
          <p:txBody>
            <a:bodyPr lIns="90000" rIns="90000" tIns="45000" bIns="45000"/>
            <a:p>
              <a:pPr algn="ctr">
                <a:lnSpc>
                  <a:spcPct val="100000"/>
                </a:lnSpc>
              </a:pPr>
              <a:r>
                <a:rPr b="1" lang="en-US" sz="1050" spc="-1" strike="noStrike">
                  <a:solidFill>
                    <a:srgbClr val="000000"/>
                  </a:solidFill>
                  <a:latin typeface="Calibri"/>
                </a:rPr>
                <a:t>Detec-tor</a:t>
              </a:r>
              <a:endParaRPr b="0" lang="en-US" sz="1050" spc="-1" strike="noStrike">
                <a:latin typeface="Arial"/>
              </a:endParaRPr>
            </a:p>
          </p:txBody>
        </p:sp>
        <p:sp>
          <p:nvSpPr>
            <p:cNvPr id="1046" name="Line 75"/>
            <p:cNvSpPr/>
            <p:nvPr/>
          </p:nvSpPr>
          <p:spPr>
            <a:xfrm flipH="1" flipV="1">
              <a:off x="2338920" y="4268160"/>
              <a:ext cx="1159200" cy="7920"/>
            </a:xfrm>
            <a:prstGeom prst="line">
              <a:avLst/>
            </a:prstGeom>
            <a:ln w="19080">
              <a:solidFill>
                <a:srgbClr val="000000"/>
              </a:solidFill>
              <a:round/>
            </a:ln>
          </p:spPr>
          <p:style>
            <a:lnRef idx="0"/>
            <a:fillRef idx="0"/>
            <a:effectRef idx="0"/>
            <a:fontRef idx="minor"/>
          </p:style>
        </p:sp>
        <p:sp>
          <p:nvSpPr>
            <p:cNvPr id="1047" name="CustomShape 76"/>
            <p:cNvSpPr/>
            <p:nvPr/>
          </p:nvSpPr>
          <p:spPr>
            <a:xfrm>
              <a:off x="2815560" y="5332680"/>
              <a:ext cx="195120" cy="71280"/>
            </a:xfrm>
            <a:prstGeom prst="ellipse">
              <a:avLst/>
            </a:prstGeom>
            <a:solidFill>
              <a:srgbClr val="c0c0c0"/>
            </a:solidFill>
            <a:ln w="9360">
              <a:solidFill>
                <a:schemeClr val="tx1"/>
              </a:solidFill>
              <a:round/>
            </a:ln>
          </p:spPr>
          <p:style>
            <a:lnRef idx="0"/>
            <a:fillRef idx="0"/>
            <a:effectRef idx="0"/>
            <a:fontRef idx="minor"/>
          </p:style>
        </p:sp>
        <p:sp>
          <p:nvSpPr>
            <p:cNvPr id="1048" name="CustomShape 77"/>
            <p:cNvSpPr/>
            <p:nvPr/>
          </p:nvSpPr>
          <p:spPr>
            <a:xfrm>
              <a:off x="2814120" y="5356800"/>
              <a:ext cx="205920" cy="46800"/>
            </a:xfrm>
            <a:prstGeom prst="rect">
              <a:avLst/>
            </a:prstGeom>
            <a:solidFill>
              <a:schemeClr val="folHlink"/>
            </a:solidFill>
            <a:ln w="9360">
              <a:solidFill>
                <a:schemeClr val="tx1"/>
              </a:solidFill>
              <a:miter/>
            </a:ln>
          </p:spPr>
          <p:style>
            <a:lnRef idx="0"/>
            <a:fillRef idx="0"/>
            <a:effectRef idx="0"/>
            <a:fontRef idx="minor"/>
          </p:style>
        </p:sp>
        <p:sp>
          <p:nvSpPr>
            <p:cNvPr id="1049" name="CustomShape 78"/>
            <p:cNvSpPr/>
            <p:nvPr/>
          </p:nvSpPr>
          <p:spPr>
            <a:xfrm flipV="1">
              <a:off x="5394240" y="3569760"/>
              <a:ext cx="218880" cy="134280"/>
            </a:xfrm>
            <a:custGeom>
              <a:avLst/>
              <a:gdLst/>
              <a:ahLst/>
              <a:rect l="l" t="t" r="r" b="b"/>
              <a:pathLst>
                <a:path w="21600" h="21600">
                  <a:moveTo>
                    <a:pt x="0" y="0"/>
                  </a:moveTo>
                  <a:lnTo>
                    <a:pt x="21600" y="21600"/>
                  </a:lnTo>
                </a:path>
              </a:pathLst>
            </a:custGeom>
            <a:noFill/>
            <a:ln>
              <a:solidFill>
                <a:schemeClr val="tx1"/>
              </a:solidFill>
              <a:round/>
              <a:tailEnd len="med" type="triangle" w="med"/>
            </a:ln>
          </p:spPr>
          <p:style>
            <a:lnRef idx="1">
              <a:schemeClr val="accent1"/>
            </a:lnRef>
            <a:fillRef idx="0">
              <a:schemeClr val="accent1"/>
            </a:fillRef>
            <a:effectRef idx="0">
              <a:schemeClr val="accent1"/>
            </a:effectRef>
            <a:fontRef idx="minor"/>
          </p:style>
        </p:sp>
        <p:sp>
          <p:nvSpPr>
            <p:cNvPr id="1050" name="CustomShape 79"/>
            <p:cNvSpPr/>
            <p:nvPr/>
          </p:nvSpPr>
          <p:spPr>
            <a:xfrm flipH="1">
              <a:off x="4163400" y="3864240"/>
              <a:ext cx="226800" cy="105120"/>
            </a:xfrm>
            <a:custGeom>
              <a:avLst/>
              <a:gdLst/>
              <a:ahLst/>
              <a:rect l="l" t="t" r="r" b="b"/>
              <a:pathLst>
                <a:path w="21600" h="21600">
                  <a:moveTo>
                    <a:pt x="0" y="0"/>
                  </a:moveTo>
                  <a:lnTo>
                    <a:pt x="21600" y="21600"/>
                  </a:lnTo>
                </a:path>
              </a:pathLst>
            </a:custGeom>
            <a:noFill/>
            <a:ln>
              <a:solidFill>
                <a:schemeClr val="tx1"/>
              </a:solidFill>
              <a:round/>
              <a:tailEnd len="med" type="triangle" w="med"/>
            </a:ln>
          </p:spPr>
          <p:style>
            <a:lnRef idx="1">
              <a:schemeClr val="accent1"/>
            </a:lnRef>
            <a:fillRef idx="0">
              <a:schemeClr val="accent1"/>
            </a:fillRef>
            <a:effectRef idx="0">
              <a:schemeClr val="accent1"/>
            </a:effectRef>
            <a:fontRef idx="minor"/>
          </p:style>
        </p:sp>
        <p:sp>
          <p:nvSpPr>
            <p:cNvPr id="1051" name="CustomShape 80"/>
            <p:cNvSpPr/>
            <p:nvPr/>
          </p:nvSpPr>
          <p:spPr>
            <a:xfrm>
              <a:off x="6883920" y="3168000"/>
              <a:ext cx="889920" cy="674640"/>
            </a:xfrm>
            <a:prstGeom prst="rect">
              <a:avLst/>
            </a:prstGeom>
            <a:noFill/>
            <a:ln w="19080">
              <a:solidFill>
                <a:srgbClr val="000000"/>
              </a:solidFill>
              <a:round/>
            </a:ln>
          </p:spPr>
          <p:style>
            <a:lnRef idx="0"/>
            <a:fillRef idx="0"/>
            <a:effectRef idx="0"/>
            <a:fontRef idx="minor"/>
          </p:style>
        </p:sp>
        <p:sp>
          <p:nvSpPr>
            <p:cNvPr id="1052" name="CustomShape 81"/>
            <p:cNvSpPr/>
            <p:nvPr/>
          </p:nvSpPr>
          <p:spPr>
            <a:xfrm>
              <a:off x="6828840" y="3360960"/>
              <a:ext cx="986760" cy="25560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000" spc="-1" strike="noStrike">
                  <a:solidFill>
                    <a:srgbClr val="000000"/>
                  </a:solidFill>
                  <a:latin typeface="Calibri"/>
                </a:rPr>
                <a:t>Interferometer</a:t>
              </a:r>
              <a:endParaRPr b="0" lang="en-US" sz="1000" spc="-1" strike="noStrike">
                <a:latin typeface="Arial"/>
              </a:endParaRPr>
            </a:p>
          </p:txBody>
        </p:sp>
        <p:sp>
          <p:nvSpPr>
            <p:cNvPr id="1053" name="Line 82"/>
            <p:cNvSpPr/>
            <p:nvPr/>
          </p:nvSpPr>
          <p:spPr>
            <a:xfrm>
              <a:off x="7328880" y="3843000"/>
              <a:ext cx="360" cy="408960"/>
            </a:xfrm>
            <a:prstGeom prst="line">
              <a:avLst/>
            </a:prstGeom>
            <a:ln w="28440">
              <a:solidFill>
                <a:srgbClr val="33cc33"/>
              </a:solidFill>
              <a:round/>
            </a:ln>
          </p:spPr>
          <p:style>
            <a:lnRef idx="0"/>
            <a:fillRef idx="0"/>
            <a:effectRef idx="0"/>
            <a:fontRef idx="minor"/>
          </p:style>
        </p:sp>
        <p:sp>
          <p:nvSpPr>
            <p:cNvPr id="1054" name="Line 83"/>
            <p:cNvSpPr/>
            <p:nvPr/>
          </p:nvSpPr>
          <p:spPr>
            <a:xfrm flipH="1" flipV="1">
              <a:off x="7322040" y="2768400"/>
              <a:ext cx="6840" cy="399600"/>
            </a:xfrm>
            <a:prstGeom prst="line">
              <a:avLst/>
            </a:prstGeom>
            <a:ln w="28440">
              <a:solidFill>
                <a:srgbClr val="33cc33"/>
              </a:solidFill>
              <a:round/>
            </a:ln>
          </p:spPr>
          <p:style>
            <a:lnRef idx="0"/>
            <a:fillRef idx="0"/>
            <a:effectRef idx="0"/>
            <a:fontRef idx="minor"/>
          </p:style>
        </p:sp>
        <p:sp>
          <p:nvSpPr>
            <p:cNvPr id="1055" name="CustomShape 84"/>
            <p:cNvSpPr/>
            <p:nvPr/>
          </p:nvSpPr>
          <p:spPr>
            <a:xfrm>
              <a:off x="6883920" y="4739400"/>
              <a:ext cx="865440" cy="44784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000" spc="-1" strike="noStrike">
                  <a:solidFill>
                    <a:srgbClr val="000000"/>
                  </a:solidFill>
                  <a:latin typeface="Calibri"/>
                </a:rPr>
                <a:t>532 nm</a:t>
              </a:r>
              <a:endParaRPr b="0" lang="en-US" sz="1000" spc="-1" strike="noStrike">
                <a:latin typeface="Arial"/>
              </a:endParaRPr>
            </a:p>
            <a:p>
              <a:pPr algn="ctr">
                <a:lnSpc>
                  <a:spcPct val="100000"/>
                </a:lnSpc>
              </a:pPr>
              <a:r>
                <a:rPr b="1" lang="en-US" sz="1000" spc="-1" strike="noStrike">
                  <a:solidFill>
                    <a:srgbClr val="000000"/>
                  </a:solidFill>
                  <a:latin typeface="Calibri"/>
                </a:rPr>
                <a:t>Molecular Channel</a:t>
              </a:r>
              <a:endParaRPr b="0" lang="en-US" sz="1000" spc="-1" strike="noStrike">
                <a:latin typeface="Arial"/>
              </a:endParaRPr>
            </a:p>
          </p:txBody>
        </p:sp>
        <p:sp>
          <p:nvSpPr>
            <p:cNvPr id="1056" name="CustomShape 85"/>
            <p:cNvSpPr/>
            <p:nvPr/>
          </p:nvSpPr>
          <p:spPr>
            <a:xfrm>
              <a:off x="6572160" y="1773360"/>
              <a:ext cx="1383480" cy="54036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000" spc="-1" strike="noStrike">
                  <a:solidFill>
                    <a:srgbClr val="000000"/>
                  </a:solidFill>
                  <a:latin typeface="Calibri"/>
                </a:rPr>
                <a:t>532 nm Particulate+Molecular Channel</a:t>
              </a:r>
              <a:endParaRPr b="0" lang="en-US" sz="1000" spc="-1" strike="noStrike">
                <a:latin typeface="Arial"/>
              </a:endParaRPr>
            </a:p>
          </p:txBody>
        </p:sp>
        <p:sp>
          <p:nvSpPr>
            <p:cNvPr id="1057" name="CustomShape 86"/>
            <p:cNvSpPr/>
            <p:nvPr/>
          </p:nvSpPr>
          <p:spPr>
            <a:xfrm>
              <a:off x="5958000" y="4253400"/>
              <a:ext cx="546840" cy="410040"/>
            </a:xfrm>
            <a:prstGeom prst="rect">
              <a:avLst/>
            </a:prstGeom>
            <a:noFill/>
            <a:ln w="19080">
              <a:solidFill>
                <a:schemeClr val="tx1"/>
              </a:solidFill>
              <a:round/>
            </a:ln>
          </p:spPr>
          <p:style>
            <a:lnRef idx="0"/>
            <a:fillRef idx="0"/>
            <a:effectRef idx="0"/>
            <a:fontRef idx="minor"/>
          </p:style>
          <p:txBody>
            <a:bodyPr lIns="90000" rIns="90000" tIns="45000" bIns="45000"/>
            <a:p>
              <a:pPr algn="ctr">
                <a:lnSpc>
                  <a:spcPct val="100000"/>
                </a:lnSpc>
              </a:pPr>
              <a:r>
                <a:rPr b="1" lang="en-US" sz="1050" spc="-1" strike="noStrike">
                  <a:solidFill>
                    <a:srgbClr val="000000"/>
                  </a:solidFill>
                  <a:latin typeface="Calibri"/>
                </a:rPr>
                <a:t>Detec-tor</a:t>
              </a:r>
              <a:endParaRPr b="0" lang="en-US" sz="1050" spc="-1" strike="noStrike">
                <a:latin typeface="Arial"/>
              </a:endParaRPr>
            </a:p>
          </p:txBody>
        </p:sp>
      </p:grpSp>
    </p:spTree>
  </p:cSld>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58" name="Picture 11" descr=""/>
          <p:cNvPicPr/>
          <p:nvPr/>
        </p:nvPicPr>
        <p:blipFill>
          <a:blip r:embed="rId1"/>
          <a:srcRect l="0" t="5972" r="0" b="0"/>
          <a:stretch/>
        </p:blipFill>
        <p:spPr>
          <a:xfrm>
            <a:off x="25200" y="1001160"/>
            <a:ext cx="4571640" cy="3223800"/>
          </a:xfrm>
          <a:prstGeom prst="rect">
            <a:avLst/>
          </a:prstGeom>
          <a:ln>
            <a:noFill/>
          </a:ln>
        </p:spPr>
      </p:pic>
      <p:sp>
        <p:nvSpPr>
          <p:cNvPr id="1059" name="TextShape 1"/>
          <p:cNvSpPr txBox="1"/>
          <p:nvPr/>
        </p:nvSpPr>
        <p:spPr>
          <a:xfrm>
            <a:off x="49320" y="0"/>
            <a:ext cx="9011880" cy="761760"/>
          </a:xfrm>
          <a:prstGeom prst="rect">
            <a:avLst/>
          </a:prstGeom>
          <a:noFill/>
          <a:ln>
            <a:noFill/>
          </a:ln>
        </p:spPr>
        <p:txBody>
          <a:bodyPr anchor="ctr"/>
          <a:p>
            <a:pPr algn="ctr">
              <a:lnSpc>
                <a:spcPct val="100000"/>
              </a:lnSpc>
            </a:pPr>
            <a:r>
              <a:rPr b="0" lang="en-US" sz="2000" spc="-1" strike="noStrike">
                <a:solidFill>
                  <a:srgbClr val="000000"/>
                </a:solidFill>
                <a:latin typeface="Calibri"/>
              </a:rPr>
              <a:t>Spaceborne HSRL profiling possible to 3 optical depths </a:t>
            </a:r>
            <a:endParaRPr b="0" lang="en-US" sz="2000" spc="-1" strike="noStrike">
              <a:solidFill>
                <a:srgbClr val="000000"/>
              </a:solidFill>
              <a:latin typeface="Calibri"/>
            </a:endParaRPr>
          </a:p>
        </p:txBody>
      </p:sp>
      <p:sp>
        <p:nvSpPr>
          <p:cNvPr id="1060" name="TextShape 2"/>
          <p:cNvSpPr txBox="1"/>
          <p:nvPr/>
        </p:nvSpPr>
        <p:spPr>
          <a:xfrm>
            <a:off x="289800" y="4440240"/>
            <a:ext cx="8530920" cy="1668600"/>
          </a:xfrm>
          <a:prstGeom prst="rect">
            <a:avLst/>
          </a:prstGeom>
          <a:noFill/>
          <a:ln>
            <a:noFill/>
          </a:ln>
        </p:spPr>
        <p:txBody>
          <a:bodyPr>
            <a:normAutofit/>
          </a:bodyPr>
          <a:p>
            <a:pPr marL="343080" indent="-342720">
              <a:lnSpc>
                <a:spcPct val="100000"/>
              </a:lnSpc>
              <a:spcBef>
                <a:spcPts val="400"/>
              </a:spcBef>
              <a:buClr>
                <a:srgbClr val="000000"/>
              </a:buClr>
              <a:buFont typeface="Arial"/>
              <a:buChar char="•"/>
            </a:pPr>
            <a:r>
              <a:rPr b="0" lang="en-US" sz="2000" spc="-1" strike="noStrike">
                <a:solidFill>
                  <a:srgbClr val="000000"/>
                </a:solidFill>
                <a:latin typeface="Calibri"/>
              </a:rPr>
              <a:t>Simulated profiling through 70% of the euphotic zone possible with a realizable system</a:t>
            </a:r>
            <a:endParaRPr b="0" lang="en-US" sz="2000" spc="-1" strike="noStrike">
              <a:solidFill>
                <a:srgbClr val="000000"/>
              </a:solidFill>
              <a:latin typeface="Calibri"/>
            </a:endParaRPr>
          </a:p>
          <a:p>
            <a:pPr lvl="1" marL="743040" indent="-285480">
              <a:lnSpc>
                <a:spcPct val="100000"/>
              </a:lnSpc>
              <a:spcBef>
                <a:spcPts val="360"/>
              </a:spcBef>
              <a:buClr>
                <a:srgbClr val="000000"/>
              </a:buClr>
              <a:buFont typeface="Arial"/>
              <a:buChar char="–"/>
            </a:pPr>
            <a:r>
              <a:rPr b="0" lang="en-US" sz="1800" spc="-1" strike="noStrike">
                <a:solidFill>
                  <a:srgbClr val="000000"/>
                </a:solidFill>
                <a:latin typeface="Calibri"/>
              </a:rPr>
              <a:t>150 mJ at 140 Hz at 532 nm </a:t>
            </a:r>
            <a:endParaRPr b="0" lang="en-US" sz="1800" spc="-1" strike="noStrike">
              <a:solidFill>
                <a:srgbClr val="000000"/>
              </a:solidFill>
              <a:latin typeface="Calibri"/>
            </a:endParaRPr>
          </a:p>
          <a:p>
            <a:pPr lvl="1" marL="743040" indent="-285480">
              <a:lnSpc>
                <a:spcPct val="100000"/>
              </a:lnSpc>
              <a:spcBef>
                <a:spcPts val="360"/>
              </a:spcBef>
              <a:buClr>
                <a:srgbClr val="000000"/>
              </a:buClr>
              <a:buFont typeface="Arial"/>
              <a:buChar char="–"/>
            </a:pPr>
            <a:r>
              <a:rPr b="0" lang="en-US" sz="1800" spc="-1" strike="noStrike">
                <a:solidFill>
                  <a:srgbClr val="000000"/>
                </a:solidFill>
                <a:latin typeface="Calibri"/>
              </a:rPr>
              <a:t>1.5 m telescope (similar to ADM-Aeolus)</a:t>
            </a:r>
            <a:endParaRPr b="0" lang="en-US" sz="1800" spc="-1" strike="noStrike">
              <a:solidFill>
                <a:srgbClr val="000000"/>
              </a:solidFill>
              <a:latin typeface="Calibri"/>
            </a:endParaRPr>
          </a:p>
          <a:p>
            <a:pPr lvl="1" marL="743040" indent="-285480">
              <a:lnSpc>
                <a:spcPct val="100000"/>
              </a:lnSpc>
              <a:spcBef>
                <a:spcPts val="360"/>
              </a:spcBef>
              <a:buClr>
                <a:srgbClr val="000000"/>
              </a:buClr>
              <a:buFont typeface="Arial"/>
              <a:buChar char="–"/>
            </a:pPr>
            <a:r>
              <a:rPr b="0" lang="en-US" sz="1800" spc="-1" strike="noStrike">
                <a:solidFill>
                  <a:srgbClr val="000000"/>
                </a:solidFill>
                <a:latin typeface="Calibri"/>
              </a:rPr>
              <a:t>Altitude 450 km for these simulations </a:t>
            </a:r>
            <a:endParaRPr b="0" lang="en-US" sz="1800" spc="-1" strike="noStrike">
              <a:solidFill>
                <a:srgbClr val="000000"/>
              </a:solidFill>
              <a:latin typeface="Calibri"/>
            </a:endParaRPr>
          </a:p>
          <a:p>
            <a:pPr marL="343080" indent="-342720">
              <a:lnSpc>
                <a:spcPct val="100000"/>
              </a:lnSpc>
              <a:spcBef>
                <a:spcPts val="400"/>
              </a:spcBef>
              <a:buClr>
                <a:srgbClr val="000000"/>
              </a:buClr>
              <a:buFont typeface="Arial"/>
              <a:buChar char="•"/>
            </a:pPr>
            <a:r>
              <a:rPr b="0" lang="en-US" sz="2000" spc="-1" strike="noStrike">
                <a:solidFill>
                  <a:srgbClr val="000000"/>
                </a:solidFill>
                <a:latin typeface="Calibri"/>
              </a:rPr>
              <a:t>Resolution/precision can be increased via changes in instrument parameters</a:t>
            </a:r>
            <a:endParaRPr b="0" lang="en-US" sz="2000" spc="-1" strike="noStrike">
              <a:solidFill>
                <a:srgbClr val="000000"/>
              </a:solidFill>
              <a:latin typeface="Calibri"/>
            </a:endParaRPr>
          </a:p>
        </p:txBody>
      </p:sp>
      <p:sp>
        <p:nvSpPr>
          <p:cNvPr id="1061" name="CustomShape 3"/>
          <p:cNvSpPr/>
          <p:nvPr/>
        </p:nvSpPr>
        <p:spPr>
          <a:xfrm>
            <a:off x="2572920" y="1254960"/>
            <a:ext cx="862560" cy="3952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000" spc="-1" strike="noStrike">
                <a:solidFill>
                  <a:srgbClr val="000000"/>
                </a:solidFill>
                <a:latin typeface="Calibri"/>
              </a:rPr>
              <a:t>Night</a:t>
            </a:r>
            <a:endParaRPr b="0" lang="en-US" sz="2000" spc="-1" strike="noStrike">
              <a:latin typeface="Arial"/>
            </a:endParaRPr>
          </a:p>
        </p:txBody>
      </p:sp>
      <p:pic>
        <p:nvPicPr>
          <p:cNvPr id="1062" name="Picture 10" descr=""/>
          <p:cNvPicPr/>
          <p:nvPr/>
        </p:nvPicPr>
        <p:blipFill>
          <a:blip r:embed="rId2"/>
          <a:srcRect l="0" t="5532" r="0" b="0"/>
          <a:stretch/>
        </p:blipFill>
        <p:spPr>
          <a:xfrm>
            <a:off x="4587120" y="1001160"/>
            <a:ext cx="4571640" cy="3238920"/>
          </a:xfrm>
          <a:prstGeom prst="rect">
            <a:avLst/>
          </a:prstGeom>
          <a:ln>
            <a:noFill/>
          </a:ln>
        </p:spPr>
      </p:pic>
      <p:sp>
        <p:nvSpPr>
          <p:cNvPr id="1063" name="CustomShape 4"/>
          <p:cNvSpPr/>
          <p:nvPr/>
        </p:nvSpPr>
        <p:spPr>
          <a:xfrm>
            <a:off x="7280280" y="1254960"/>
            <a:ext cx="682560" cy="3952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2000" spc="-1" strike="noStrike">
                <a:solidFill>
                  <a:srgbClr val="000000"/>
                </a:solidFill>
                <a:latin typeface="Calibri"/>
              </a:rPr>
              <a:t>Day</a:t>
            </a:r>
            <a:endParaRPr b="0" lang="en-US" sz="2000" spc="-1" strike="noStrike">
              <a:latin typeface="Arial"/>
            </a:endParaRPr>
          </a:p>
        </p:txBody>
      </p:sp>
    </p:spTree>
  </p:cSld>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4" name="TextShape 1"/>
          <p:cNvSpPr txBox="1"/>
          <p:nvPr/>
        </p:nvSpPr>
        <p:spPr>
          <a:xfrm>
            <a:off x="457200" y="274680"/>
            <a:ext cx="8229240" cy="563040"/>
          </a:xfrm>
          <a:prstGeom prst="rect">
            <a:avLst/>
          </a:prstGeom>
          <a:noFill/>
          <a:ln>
            <a:noFill/>
          </a:ln>
        </p:spPr>
        <p:txBody>
          <a:bodyPr anchor="ctr">
            <a:normAutofit/>
          </a:bodyPr>
          <a:p>
            <a:pPr algn="ctr">
              <a:lnSpc>
                <a:spcPct val="100000"/>
              </a:lnSpc>
            </a:pPr>
            <a:r>
              <a:rPr b="0" lang="en-US" sz="2000" spc="-1" strike="noStrike">
                <a:solidFill>
                  <a:srgbClr val="000000"/>
                </a:solidFill>
                <a:latin typeface="Calibri"/>
              </a:rPr>
              <a:t>Why do we care about depth-resolved profiles?</a:t>
            </a:r>
            <a:endParaRPr b="0" lang="en-US" sz="2000" spc="-1" strike="noStrike">
              <a:solidFill>
                <a:srgbClr val="000000"/>
              </a:solidFill>
              <a:latin typeface="Calibri"/>
            </a:endParaRPr>
          </a:p>
        </p:txBody>
      </p:sp>
      <p:sp>
        <p:nvSpPr>
          <p:cNvPr id="1065" name="TextShape 2"/>
          <p:cNvSpPr txBox="1"/>
          <p:nvPr/>
        </p:nvSpPr>
        <p:spPr>
          <a:xfrm>
            <a:off x="4033080" y="1166400"/>
            <a:ext cx="4827960" cy="4696920"/>
          </a:xfrm>
          <a:prstGeom prst="rect">
            <a:avLst/>
          </a:prstGeom>
          <a:noFill/>
          <a:ln>
            <a:noFill/>
          </a:ln>
        </p:spPr>
        <p:txBody>
          <a:bodyPr>
            <a:normAutofit/>
          </a:bodyPr>
          <a:p>
            <a:endParaRPr b="0" lang="en-US" sz="3200" spc="-1" strike="noStrike">
              <a:solidFill>
                <a:srgbClr val="000000"/>
              </a:solidFill>
              <a:latin typeface="Calibri"/>
            </a:endParaRPr>
          </a:p>
          <a:p>
            <a:pPr marL="343080" indent="-342720">
              <a:lnSpc>
                <a:spcPct val="100000"/>
              </a:lnSpc>
              <a:spcBef>
                <a:spcPts val="400"/>
              </a:spcBef>
              <a:buClr>
                <a:srgbClr val="000000"/>
              </a:buClr>
              <a:buFont typeface="Arial"/>
              <a:buChar char="•"/>
            </a:pPr>
            <a:r>
              <a:rPr b="0" lang="en-US" sz="2000" spc="-1" strike="noStrike">
                <a:solidFill>
                  <a:srgbClr val="000000"/>
                </a:solidFill>
                <a:latin typeface="Calibri"/>
              </a:rPr>
              <a:t>Data from the SABOR mission off East Coast US (2104) demonstrating differences between surface-weighted and depth resolved profiles using in situ and HSRL lidar data.</a:t>
            </a:r>
            <a:endParaRPr b="0" lang="en-US" sz="2000" spc="-1" strike="noStrike">
              <a:solidFill>
                <a:srgbClr val="000000"/>
              </a:solidFill>
              <a:latin typeface="Calibri"/>
            </a:endParaRPr>
          </a:p>
          <a:p>
            <a:pPr lvl="1" marL="743040" indent="-285480">
              <a:lnSpc>
                <a:spcPct val="100000"/>
              </a:lnSpc>
              <a:spcBef>
                <a:spcPts val="320"/>
              </a:spcBef>
              <a:buClr>
                <a:srgbClr val="000000"/>
              </a:buClr>
              <a:buFont typeface="Arial"/>
              <a:buChar char="–"/>
            </a:pPr>
            <a:r>
              <a:rPr b="0" lang="en-US" sz="1600" spc="-1" strike="noStrike">
                <a:solidFill>
                  <a:srgbClr val="000000"/>
                </a:solidFill>
                <a:latin typeface="Calibri"/>
              </a:rPr>
              <a:t>Ocean color style estimates off by as much as 54%</a:t>
            </a:r>
            <a:endParaRPr b="0" lang="en-US" sz="1600" spc="-1" strike="noStrike">
              <a:solidFill>
                <a:srgbClr val="000000"/>
              </a:solidFill>
              <a:latin typeface="Calibri"/>
            </a:endParaRPr>
          </a:p>
          <a:p>
            <a:pPr lvl="1" marL="743040" indent="-285480">
              <a:lnSpc>
                <a:spcPct val="100000"/>
              </a:lnSpc>
              <a:spcBef>
                <a:spcPts val="320"/>
              </a:spcBef>
              <a:buClr>
                <a:srgbClr val="000000"/>
              </a:buClr>
              <a:buFont typeface="Arial"/>
              <a:buChar char="–"/>
            </a:pPr>
            <a:r>
              <a:rPr b="0" lang="en-US" sz="1600" spc="-1" strike="noStrike">
                <a:solidFill>
                  <a:srgbClr val="000000"/>
                </a:solidFill>
                <a:latin typeface="Calibri"/>
              </a:rPr>
              <a:t>Errors can be much larger in other parts of the ocean</a:t>
            </a:r>
            <a:endParaRPr b="0" lang="en-US" sz="1600" spc="-1" strike="noStrike">
              <a:solidFill>
                <a:srgbClr val="000000"/>
              </a:solidFill>
              <a:latin typeface="Calibri"/>
            </a:endParaRPr>
          </a:p>
        </p:txBody>
      </p:sp>
      <p:sp>
        <p:nvSpPr>
          <p:cNvPr id="1066" name="CustomShape 3"/>
          <p:cNvSpPr/>
          <p:nvPr/>
        </p:nvSpPr>
        <p:spPr>
          <a:xfrm>
            <a:off x="174960" y="5904000"/>
            <a:ext cx="5487120" cy="115524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Calibri"/>
              </a:rPr>
              <a:t>Modified from Schulien et al., </a:t>
            </a:r>
            <a:r>
              <a:rPr b="1" lang="en-US" sz="1400" spc="-1" strike="noStrike">
                <a:solidFill>
                  <a:srgbClr val="000000"/>
                </a:solidFill>
                <a:latin typeface="Calibri"/>
              </a:rPr>
              <a:t>Vertically- resolved phytoplankton carbon and net primary production from a High Spectral Resolution Lidar</a:t>
            </a:r>
            <a:r>
              <a:rPr b="0" lang="en-US" sz="1400" spc="-1" strike="noStrike">
                <a:solidFill>
                  <a:srgbClr val="000000"/>
                </a:solidFill>
                <a:latin typeface="Calibri"/>
              </a:rPr>
              <a:t>, submitted March 2017.</a:t>
            </a:r>
            <a:endParaRPr b="0" lang="en-US" sz="1400" spc="-1" strike="noStrike">
              <a:latin typeface="Arial"/>
            </a:endParaRPr>
          </a:p>
          <a:p>
            <a:pPr>
              <a:lnSpc>
                <a:spcPct val="100000"/>
              </a:lnSpc>
            </a:pPr>
            <a:endParaRPr b="0" lang="en-US" sz="1400" spc="-1" strike="noStrike">
              <a:latin typeface="Arial"/>
            </a:endParaRPr>
          </a:p>
        </p:txBody>
      </p:sp>
      <p:pic>
        <p:nvPicPr>
          <p:cNvPr id="1067" name="Picture 3" descr=""/>
          <p:cNvPicPr/>
          <p:nvPr/>
        </p:nvPicPr>
        <p:blipFill>
          <a:blip r:embed="rId1"/>
          <a:stretch/>
        </p:blipFill>
        <p:spPr>
          <a:xfrm>
            <a:off x="174960" y="1219320"/>
            <a:ext cx="3760560" cy="4290480"/>
          </a:xfrm>
          <a:prstGeom prst="rect">
            <a:avLst/>
          </a:prstGeom>
          <a:ln>
            <a:noFill/>
          </a:ln>
        </p:spPr>
      </p:pic>
    </p:spTree>
  </p:cSld>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8" name="TextShape 1"/>
          <p:cNvSpPr txBox="1"/>
          <p:nvPr/>
        </p:nvSpPr>
        <p:spPr>
          <a:xfrm>
            <a:off x="0" y="0"/>
            <a:ext cx="8515080" cy="705240"/>
          </a:xfrm>
          <a:prstGeom prst="rect">
            <a:avLst/>
          </a:prstGeom>
          <a:noFill/>
          <a:ln>
            <a:noFill/>
          </a:ln>
        </p:spPr>
        <p:txBody>
          <a:bodyPr anchor="ctr">
            <a:normAutofit/>
          </a:bodyPr>
          <a:p>
            <a:pPr algn="ctr">
              <a:lnSpc>
                <a:spcPct val="100000"/>
              </a:lnSpc>
            </a:pPr>
            <a:r>
              <a:rPr b="0" lang="en-US" sz="3200" spc="-1" strike="noStrike">
                <a:solidFill>
                  <a:srgbClr val="000000"/>
                </a:solidFill>
                <a:latin typeface="Calibri"/>
              </a:rPr>
              <a:t>Four ocean products from HSRL-1</a:t>
            </a:r>
            <a:endParaRPr b="0" lang="en-US" sz="3200" spc="-1" strike="noStrike">
              <a:solidFill>
                <a:srgbClr val="000000"/>
              </a:solidFill>
              <a:latin typeface="Calibri"/>
            </a:endParaRPr>
          </a:p>
        </p:txBody>
      </p:sp>
      <p:pic>
        <p:nvPicPr>
          <p:cNvPr id="1069" name="Picture 4" descr=""/>
          <p:cNvPicPr/>
          <p:nvPr/>
        </p:nvPicPr>
        <p:blipFill>
          <a:blip r:embed="rId1"/>
          <a:srcRect l="5155" t="0" r="0" b="14989"/>
          <a:stretch/>
        </p:blipFill>
        <p:spPr>
          <a:xfrm>
            <a:off x="-9000" y="1147320"/>
            <a:ext cx="4479840" cy="2820600"/>
          </a:xfrm>
          <a:prstGeom prst="rect">
            <a:avLst/>
          </a:prstGeom>
          <a:ln>
            <a:noFill/>
          </a:ln>
        </p:spPr>
      </p:pic>
      <p:pic>
        <p:nvPicPr>
          <p:cNvPr id="1070" name="Picture 5" descr=""/>
          <p:cNvPicPr/>
          <p:nvPr/>
        </p:nvPicPr>
        <p:blipFill>
          <a:blip r:embed="rId2"/>
          <a:srcRect l="4973" t="0" r="0" b="14438"/>
          <a:stretch/>
        </p:blipFill>
        <p:spPr>
          <a:xfrm>
            <a:off x="4607640" y="1147320"/>
            <a:ext cx="4488480" cy="2838960"/>
          </a:xfrm>
          <a:prstGeom prst="rect">
            <a:avLst/>
          </a:prstGeom>
          <a:ln>
            <a:noFill/>
          </a:ln>
        </p:spPr>
      </p:pic>
      <p:sp>
        <p:nvSpPr>
          <p:cNvPr id="1071" name="CustomShape 2"/>
          <p:cNvSpPr/>
          <p:nvPr/>
        </p:nvSpPr>
        <p:spPr>
          <a:xfrm>
            <a:off x="2148840" y="3218760"/>
            <a:ext cx="1520640" cy="639000"/>
          </a:xfrm>
          <a:prstGeom prst="rect">
            <a:avLst/>
          </a:prstGeom>
          <a:noFill/>
          <a:ln>
            <a:noFill/>
          </a:ln>
        </p:spPr>
        <p:style>
          <a:lnRef idx="0"/>
          <a:fillRef idx="0"/>
          <a:effectRef idx="0"/>
          <a:fontRef idx="minor"/>
        </p:style>
        <p:txBody>
          <a:bodyPr wrap="none" lIns="90000" rIns="90000" tIns="45000" bIns="45000"/>
          <a:p>
            <a:pPr algn="ctr">
              <a:lnSpc>
                <a:spcPct val="100000"/>
              </a:lnSpc>
            </a:pPr>
            <a:r>
              <a:rPr b="0" lang="en-US" sz="1800" spc="-1" strike="noStrike">
                <a:solidFill>
                  <a:srgbClr val="ffffff"/>
                </a:solidFill>
                <a:latin typeface="Calibri"/>
              </a:rPr>
              <a:t>Attenuation</a:t>
            </a:r>
            <a:endParaRPr b="0" lang="en-US" sz="1800" spc="-1" strike="noStrike">
              <a:latin typeface="Arial"/>
            </a:endParaRPr>
          </a:p>
          <a:p>
            <a:pPr algn="ctr">
              <a:lnSpc>
                <a:spcPct val="100000"/>
              </a:lnSpc>
            </a:pPr>
            <a:r>
              <a:rPr b="0" lang="en-US" sz="1800" spc="-1" strike="noStrike">
                <a:solidFill>
                  <a:srgbClr val="ffffff"/>
                </a:solidFill>
                <a:latin typeface="Calibri"/>
              </a:rPr>
              <a:t>~ Kd</a:t>
            </a:r>
            <a:endParaRPr b="0" lang="en-US" sz="1800" spc="-1" strike="noStrike">
              <a:latin typeface="Arial"/>
            </a:endParaRPr>
          </a:p>
        </p:txBody>
      </p:sp>
      <p:sp>
        <p:nvSpPr>
          <p:cNvPr id="1072" name="CustomShape 3"/>
          <p:cNvSpPr/>
          <p:nvPr/>
        </p:nvSpPr>
        <p:spPr>
          <a:xfrm>
            <a:off x="6619320" y="3127320"/>
            <a:ext cx="1605960" cy="6390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ffffff"/>
                </a:solidFill>
                <a:latin typeface="Calibri"/>
              </a:rPr>
              <a:t>Backscatter </a:t>
            </a:r>
            <a:endParaRPr b="0" lang="en-US" sz="1800" spc="-1" strike="noStrike">
              <a:latin typeface="Arial"/>
            </a:endParaRPr>
          </a:p>
          <a:p>
            <a:pPr>
              <a:lnSpc>
                <a:spcPct val="100000"/>
              </a:lnSpc>
            </a:pPr>
            <a:endParaRPr b="0" lang="en-US" sz="1800" spc="-1" strike="noStrike">
              <a:latin typeface="Arial"/>
            </a:endParaRPr>
          </a:p>
        </p:txBody>
      </p:sp>
      <p:sp>
        <p:nvSpPr>
          <p:cNvPr id="1073" name="CustomShape 4"/>
          <p:cNvSpPr/>
          <p:nvPr/>
        </p:nvSpPr>
        <p:spPr>
          <a:xfrm>
            <a:off x="6677280" y="3127320"/>
            <a:ext cx="1490040" cy="645840"/>
          </a:xfrm>
          <a:prstGeom prst="rect">
            <a:avLst/>
          </a:prstGeom>
          <a:blipFill rotWithShape="0">
            <a:blip r:embed="rId3"/>
            <a:stretch>
              <a:fillRect l="-3244" t="-4675" r="0" b="-8464"/>
            </a:stretch>
          </a:blipFill>
          <a:ln>
            <a:noFill/>
          </a:ln>
        </p:spPr>
        <p:style>
          <a:lnRef idx="0"/>
          <a:fillRef idx="0"/>
          <a:effectRef idx="0"/>
          <a:fontRef idx="minor"/>
        </p:style>
        <p:txBody>
          <a:bodyPr lIns="90000" rIns="90000" tIns="45000" bIns="45000"/>
          <a:p>
            <a:pPr>
              <a:lnSpc>
                <a:spcPct val="100000"/>
              </a:lnSpc>
            </a:pPr>
            <a:r>
              <a:rPr b="0" lang="en-US" sz="1800" spc="-1" strike="noStrike">
                <a:latin typeface="Calibri"/>
              </a:rPr>
              <a:t> </a:t>
            </a:r>
            <a:endParaRPr b="0" lang="en-US" sz="1800" spc="-1" strike="noStrike">
              <a:latin typeface="Arial"/>
            </a:endParaRPr>
          </a:p>
        </p:txBody>
      </p:sp>
      <p:pic>
        <p:nvPicPr>
          <p:cNvPr id="1074" name="Picture 9" descr=""/>
          <p:cNvPicPr/>
          <p:nvPr/>
        </p:nvPicPr>
        <p:blipFill>
          <a:blip r:embed="rId4"/>
          <a:srcRect l="4907" t="0" r="0" b="7142"/>
          <a:stretch/>
        </p:blipFill>
        <p:spPr>
          <a:xfrm>
            <a:off x="-9000" y="3905280"/>
            <a:ext cx="4491720" cy="2952360"/>
          </a:xfrm>
          <a:prstGeom prst="rect">
            <a:avLst/>
          </a:prstGeom>
          <a:ln>
            <a:noFill/>
          </a:ln>
        </p:spPr>
      </p:pic>
      <p:sp>
        <p:nvSpPr>
          <p:cNvPr id="1075" name="CustomShape 5"/>
          <p:cNvSpPr/>
          <p:nvPr/>
        </p:nvSpPr>
        <p:spPr>
          <a:xfrm>
            <a:off x="1671840" y="5889600"/>
            <a:ext cx="184392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ffffff"/>
                </a:solidFill>
                <a:latin typeface="Calibri"/>
              </a:rPr>
              <a:t>Depolarization</a:t>
            </a:r>
            <a:endParaRPr b="0" lang="en-US" sz="1800" spc="-1" strike="noStrike">
              <a:latin typeface="Arial"/>
            </a:endParaRPr>
          </a:p>
        </p:txBody>
      </p:sp>
      <p:pic>
        <p:nvPicPr>
          <p:cNvPr id="1076" name="Picture 11" descr=""/>
          <p:cNvPicPr/>
          <p:nvPr/>
        </p:nvPicPr>
        <p:blipFill>
          <a:blip r:embed="rId5"/>
          <a:srcRect l="4130" t="6584" r="0" b="7142"/>
          <a:stretch/>
        </p:blipFill>
        <p:spPr>
          <a:xfrm>
            <a:off x="4572000" y="4114800"/>
            <a:ext cx="4528440" cy="2742840"/>
          </a:xfrm>
          <a:prstGeom prst="rect">
            <a:avLst/>
          </a:prstGeom>
          <a:ln>
            <a:noFill/>
          </a:ln>
        </p:spPr>
      </p:pic>
      <p:sp>
        <p:nvSpPr>
          <p:cNvPr id="1077" name="CustomShape 6"/>
          <p:cNvSpPr/>
          <p:nvPr/>
        </p:nvSpPr>
        <p:spPr>
          <a:xfrm>
            <a:off x="5621760" y="6004800"/>
            <a:ext cx="295164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ffffff"/>
                </a:solidFill>
                <a:latin typeface="Calibri"/>
              </a:rPr>
              <a:t>Attenuation/Backscatter</a:t>
            </a:r>
            <a:endParaRPr b="0" lang="en-US" sz="1800" spc="-1" strike="noStrike">
              <a:latin typeface="Arial"/>
            </a:endParaRPr>
          </a:p>
        </p:txBody>
      </p:sp>
    </p:spTree>
  </p:cSld>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78" name="Picture 1" descr=""/>
          <p:cNvPicPr/>
          <p:nvPr/>
        </p:nvPicPr>
        <p:blipFill>
          <a:blip r:embed="rId1"/>
          <a:stretch/>
        </p:blipFill>
        <p:spPr>
          <a:xfrm>
            <a:off x="5105520" y="1905120"/>
            <a:ext cx="2971440" cy="2754360"/>
          </a:xfrm>
          <a:prstGeom prst="rect">
            <a:avLst/>
          </a:prstGeom>
          <a:ln>
            <a:noFill/>
          </a:ln>
        </p:spPr>
      </p:pic>
      <p:pic>
        <p:nvPicPr>
          <p:cNvPr id="1079" name="Content Placeholder 3" descr=""/>
          <p:cNvPicPr/>
          <p:nvPr/>
        </p:nvPicPr>
        <p:blipFill>
          <a:blip r:embed="rId2"/>
          <a:srcRect l="2663" t="5841" r="0" b="12823"/>
          <a:stretch/>
        </p:blipFill>
        <p:spPr>
          <a:xfrm>
            <a:off x="990720" y="2045160"/>
            <a:ext cx="3112200" cy="2271960"/>
          </a:xfrm>
          <a:prstGeom prst="rect">
            <a:avLst/>
          </a:prstGeom>
          <a:ln w="9360">
            <a:noFill/>
          </a:ln>
        </p:spPr>
      </p:pic>
    </p:spTree>
  </p:cSld>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80" name="Picture 1" descr=""/>
          <p:cNvPicPr/>
          <p:nvPr/>
        </p:nvPicPr>
        <p:blipFill>
          <a:blip r:embed="rId1"/>
          <a:stretch/>
        </p:blipFill>
        <p:spPr>
          <a:xfrm>
            <a:off x="4648320" y="1064880"/>
            <a:ext cx="3657240" cy="3850200"/>
          </a:xfrm>
          <a:prstGeom prst="rect">
            <a:avLst/>
          </a:prstGeom>
          <a:ln>
            <a:noFill/>
          </a:ln>
        </p:spPr>
      </p:pic>
      <p:sp>
        <p:nvSpPr>
          <p:cNvPr id="1081" name="CustomShape 1"/>
          <p:cNvSpPr/>
          <p:nvPr/>
        </p:nvSpPr>
        <p:spPr>
          <a:xfrm>
            <a:off x="1090080" y="596520"/>
            <a:ext cx="284796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Times New Roman"/>
              </a:rPr>
              <a:t>Hawaiian Ocean Time Series</a:t>
            </a:r>
            <a:endParaRPr b="0" lang="en-US" sz="1800" spc="-1" strike="noStrike">
              <a:latin typeface="Arial"/>
            </a:endParaRPr>
          </a:p>
        </p:txBody>
      </p:sp>
      <p:sp>
        <p:nvSpPr>
          <p:cNvPr id="1082" name="CustomShape 2"/>
          <p:cNvSpPr/>
          <p:nvPr/>
        </p:nvSpPr>
        <p:spPr>
          <a:xfrm>
            <a:off x="5949000" y="596520"/>
            <a:ext cx="1657800" cy="36468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Times New Roman"/>
              </a:rPr>
              <a:t>Ocean Station P</a:t>
            </a:r>
            <a:endParaRPr b="0" lang="en-US" sz="1800" spc="-1" strike="noStrike">
              <a:latin typeface="Arial"/>
            </a:endParaRPr>
          </a:p>
        </p:txBody>
      </p:sp>
      <p:sp>
        <p:nvSpPr>
          <p:cNvPr id="1083" name="CustomShape 3"/>
          <p:cNvSpPr/>
          <p:nvPr/>
        </p:nvSpPr>
        <p:spPr>
          <a:xfrm>
            <a:off x="967680" y="5072400"/>
            <a:ext cx="6903360" cy="40140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800" spc="-1" strike="noStrike">
                <a:solidFill>
                  <a:srgbClr val="000000"/>
                </a:solidFill>
                <a:latin typeface="Times New Roman"/>
              </a:rPr>
              <a:t>Profiles of density </a:t>
            </a:r>
            <a:r>
              <a:rPr b="0" i="1" lang="en-US" sz="1800" spc="-1" strike="noStrike">
                <a:solidFill>
                  <a:srgbClr val="000000"/>
                </a:solidFill>
                <a:latin typeface="Times New Roman"/>
              </a:rPr>
              <a:t>σ</a:t>
            </a:r>
            <a:r>
              <a:rPr b="0" i="1" lang="en-US" sz="1800" spc="-1" strike="noStrike" baseline="-25000">
                <a:solidFill>
                  <a:srgbClr val="000000"/>
                </a:solidFill>
                <a:latin typeface="Times New Roman"/>
              </a:rPr>
              <a:t>θ </a:t>
            </a:r>
            <a:r>
              <a:rPr b="0" lang="en-US" sz="1800" spc="-1" strike="noStrike">
                <a:solidFill>
                  <a:srgbClr val="000000"/>
                </a:solidFill>
                <a:latin typeface="Times New Roman"/>
              </a:rPr>
              <a:t> (solid line) and lidar depolarization </a:t>
            </a:r>
            <a:r>
              <a:rPr b="0" i="1" lang="en-US" sz="1800" spc="-1" strike="noStrike">
                <a:solidFill>
                  <a:srgbClr val="000000"/>
                </a:solidFill>
                <a:latin typeface="Times New Roman"/>
              </a:rPr>
              <a:t>d</a:t>
            </a:r>
            <a:r>
              <a:rPr b="0" lang="en-US" sz="1800" spc="-1" strike="noStrike">
                <a:solidFill>
                  <a:srgbClr val="000000"/>
                </a:solidFill>
                <a:latin typeface="Times New Roman"/>
              </a:rPr>
              <a:t> (dashed line).</a:t>
            </a:r>
            <a:endParaRPr b="0" lang="en-US" sz="1800" spc="-1" strike="noStrike">
              <a:latin typeface="Arial"/>
            </a:endParaRPr>
          </a:p>
        </p:txBody>
      </p:sp>
      <p:pic>
        <p:nvPicPr>
          <p:cNvPr id="1084" name="Content Placeholder 9" descr=""/>
          <p:cNvPicPr/>
          <p:nvPr/>
        </p:nvPicPr>
        <p:blipFill>
          <a:blip r:embed="rId2"/>
          <a:stretch/>
        </p:blipFill>
        <p:spPr>
          <a:xfrm>
            <a:off x="685800" y="1066680"/>
            <a:ext cx="3657240" cy="3848400"/>
          </a:xfrm>
          <a:prstGeom prst="rect">
            <a:avLst/>
          </a:prstGeom>
          <a:ln>
            <a:noFill/>
          </a:ln>
        </p:spPr>
      </p:pic>
      <p:sp>
        <p:nvSpPr>
          <p:cNvPr id="1085" name="CustomShape 4"/>
          <p:cNvSpPr/>
          <p:nvPr/>
        </p:nvSpPr>
        <p:spPr>
          <a:xfrm>
            <a:off x="228600" y="5943600"/>
            <a:ext cx="8686440" cy="63900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000000"/>
                </a:solidFill>
                <a:latin typeface="Calibri"/>
              </a:rPr>
              <a:t>Lidar (CALIPSO) depolarization after averaging over 100 shots, 33 km and in-situ density profiles.</a:t>
            </a:r>
            <a:endParaRPr b="0" lang="en-US" sz="1800" spc="-1" strike="noStrike">
              <a:latin typeface="Arial"/>
            </a:endParaRPr>
          </a:p>
        </p:txBody>
      </p:sp>
      <p:sp>
        <p:nvSpPr>
          <p:cNvPr id="1086" name="CustomShape 5"/>
          <p:cNvSpPr/>
          <p:nvPr/>
        </p:nvSpPr>
        <p:spPr>
          <a:xfrm>
            <a:off x="16920" y="87840"/>
            <a:ext cx="1629000" cy="39528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2000" spc="-1" strike="noStrike">
                <a:solidFill>
                  <a:srgbClr val="ff0000"/>
                </a:solidFill>
                <a:latin typeface="Calibri"/>
              </a:rPr>
              <a:t>Churnside</a:t>
            </a:r>
            <a:endParaRPr b="0" lang="en-US" sz="2000" spc="-1" strike="noStrike">
              <a:latin typeface="Arial"/>
            </a:endParaRPr>
          </a:p>
        </p:txBody>
      </p:sp>
    </p:spTree>
  </p:cSld>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7375e"/>
        </a:solidFill>
      </p:bgPr>
    </p:bg>
    <p:spTree>
      <p:nvGrpSpPr>
        <p:cNvPr id="1" name=""/>
        <p:cNvGrpSpPr/>
        <p:nvPr/>
      </p:nvGrpSpPr>
      <p:grpSpPr>
        <a:xfrm>
          <a:off x="0" y="0"/>
          <a:ext cx="0" cy="0"/>
          <a:chOff x="0" y="0"/>
          <a:chExt cx="0" cy="0"/>
        </a:xfrm>
      </p:grpSpPr>
      <p:sp>
        <p:nvSpPr>
          <p:cNvPr id="228" name="CustomShape 1"/>
          <p:cNvSpPr/>
          <p:nvPr/>
        </p:nvSpPr>
        <p:spPr>
          <a:xfrm>
            <a:off x="380880" y="737280"/>
            <a:ext cx="2361960" cy="1552680"/>
          </a:xfrm>
          <a:prstGeom prst="rect">
            <a:avLst/>
          </a:prstGeom>
          <a:noFill/>
          <a:ln>
            <a:noFill/>
          </a:ln>
        </p:spPr>
        <p:style>
          <a:lnRef idx="0"/>
          <a:fillRef idx="0"/>
          <a:effectRef idx="0"/>
          <a:fontRef idx="minor"/>
        </p:style>
        <p:txBody>
          <a:bodyPr lIns="90000" rIns="90000" tIns="45000" bIns="45000"/>
          <a:p>
            <a:pPr>
              <a:lnSpc>
                <a:spcPct val="100000"/>
              </a:lnSpc>
            </a:pPr>
            <a:r>
              <a:rPr b="1" lang="en-US" sz="3200" spc="-1" strike="noStrike">
                <a:solidFill>
                  <a:srgbClr val="ffff00"/>
                </a:solidFill>
                <a:latin typeface="Times New Roman"/>
              </a:rPr>
              <a:t>Lidar 101: How does it work?</a:t>
            </a:r>
            <a:endParaRPr b="0" lang="en-US" sz="3200" spc="-1" strike="noStrike">
              <a:latin typeface="Arial"/>
            </a:endParaRPr>
          </a:p>
        </p:txBody>
      </p:sp>
      <p:pic>
        <p:nvPicPr>
          <p:cNvPr id="229" name="Picture 2" descr=""/>
          <p:cNvPicPr/>
          <p:nvPr/>
        </p:nvPicPr>
        <p:blipFill>
          <a:blip r:embed="rId1"/>
          <a:stretch/>
        </p:blipFill>
        <p:spPr>
          <a:xfrm>
            <a:off x="2909880" y="114480"/>
            <a:ext cx="2499840" cy="6598440"/>
          </a:xfrm>
          <a:prstGeom prst="rect">
            <a:avLst/>
          </a:prstGeom>
          <a:ln>
            <a:noFill/>
          </a:ln>
        </p:spPr>
      </p:pic>
      <p:pic>
        <p:nvPicPr>
          <p:cNvPr id="230" name="Picture 3" descr=""/>
          <p:cNvPicPr/>
          <p:nvPr/>
        </p:nvPicPr>
        <p:blipFill>
          <a:blip r:embed="rId2"/>
          <a:stretch/>
        </p:blipFill>
        <p:spPr>
          <a:xfrm>
            <a:off x="2909880" y="106920"/>
            <a:ext cx="2499840" cy="6598440"/>
          </a:xfrm>
          <a:prstGeom prst="rect">
            <a:avLst/>
          </a:prstGeom>
          <a:ln>
            <a:noFill/>
          </a:ln>
        </p:spPr>
      </p:pic>
      <p:pic>
        <p:nvPicPr>
          <p:cNvPr id="231" name="Picture 4" descr=""/>
          <p:cNvPicPr/>
          <p:nvPr/>
        </p:nvPicPr>
        <p:blipFill>
          <a:blip r:embed="rId3"/>
          <a:stretch/>
        </p:blipFill>
        <p:spPr>
          <a:xfrm>
            <a:off x="2895480" y="106920"/>
            <a:ext cx="2499840" cy="6598440"/>
          </a:xfrm>
          <a:prstGeom prst="rect">
            <a:avLst/>
          </a:prstGeom>
          <a:ln>
            <a:noFill/>
          </a:ln>
        </p:spPr>
      </p:pic>
      <p:pic>
        <p:nvPicPr>
          <p:cNvPr id="232" name="Picture 5" descr=""/>
          <p:cNvPicPr/>
          <p:nvPr/>
        </p:nvPicPr>
        <p:blipFill>
          <a:blip r:embed="rId4"/>
          <a:stretch/>
        </p:blipFill>
        <p:spPr>
          <a:xfrm>
            <a:off x="5562720" y="106920"/>
            <a:ext cx="3397680" cy="6598440"/>
          </a:xfrm>
          <a:prstGeom prst="rect">
            <a:avLst/>
          </a:prstGeom>
          <a:ln>
            <a:noFill/>
          </a:ln>
        </p:spPr>
      </p:pic>
    </p:spTree>
  </p:cSld>
  <p:timing>
    <p:tnLst>
      <p:par>
        <p:cTn id="7" dur="indefinite" restart="never" nodeType="tmRoot">
          <p:childTnLst>
            <p:seq>
              <p:cTn id="8" dur="indefinite" nodeType="mainSeq">
                <p:childTnLst>
                  <p:par>
                    <p:cTn id="9" fill="hold">
                      <p:stCondLst>
                        <p:cond delay="indefinite"/>
                      </p:stCondLst>
                      <p:childTnLst>
                        <p:par>
                          <p:cTn id="10" fill="hold">
                            <p:stCondLst>
                              <p:cond delay="0"/>
                            </p:stCondLst>
                            <p:childTnLst>
                              <p:par>
                                <p:cTn id="11" nodeType="clickEffect" fill="hold" presetClass="entr" presetID="1">
                                  <p:stCondLst>
                                    <p:cond delay="0"/>
                                  </p:stCondLst>
                                  <p:childTnLst>
                                    <p:set>
                                      <p:cBhvr>
                                        <p:cTn id="12" dur="1" fill="hold">
                                          <p:stCondLst>
                                            <p:cond delay="0"/>
                                          </p:stCondLst>
                                        </p:cTn>
                                        <p:tgtEl>
                                          <p:spTgt spid="230"/>
                                        </p:tgtEl>
                                        <p:attrNameLst>
                                          <p:attrName>style.visibility</p:attrName>
                                        </p:attrNameLst>
                                      </p:cBhvr>
                                      <p:to>
                                        <p:strVal val="visible"/>
                                      </p:to>
                                    </p:set>
                                  </p:childTnLst>
                                </p:cTn>
                              </p:par>
                              <p:par>
                                <p:cTn id="13" nodeType="withEffect" fill="hold" presetClass="exit" presetID="1">
                                  <p:stCondLst>
                                    <p:cond delay="0"/>
                                  </p:stCondLst>
                                  <p:childTnLst>
                                    <p:set>
                                      <p:cBhvr>
                                        <p:cTn id="14" dur="1" fill="hold">
                                          <p:stCondLst>
                                            <p:cond delay="0"/>
                                          </p:stCondLst>
                                        </p:cTn>
                                        <p:tgtEl>
                                          <p:spTgt spid="2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nodeType="clickEffect" fill="hold" presetClass="entr" presetID="1">
                                  <p:stCondLst>
                                    <p:cond delay="0"/>
                                  </p:stCondLst>
                                  <p:childTnLst>
                                    <p:set>
                                      <p:cBhvr>
                                        <p:cTn id="18" dur="1" fill="hold">
                                          <p:stCondLst>
                                            <p:cond delay="0"/>
                                          </p:stCondLst>
                                        </p:cTn>
                                        <p:tgtEl>
                                          <p:spTgt spid="231"/>
                                        </p:tgtEl>
                                        <p:attrNameLst>
                                          <p:attrName>style.visibility</p:attrName>
                                        </p:attrNameLst>
                                      </p:cBhvr>
                                      <p:to>
                                        <p:strVal val="visible"/>
                                      </p:to>
                                    </p:set>
                                  </p:childTnLst>
                                </p:cTn>
                              </p:par>
                              <p:par>
                                <p:cTn id="19" nodeType="withEffect" fill="hold" presetClass="exit" presetID="1">
                                  <p:stCondLst>
                                    <p:cond delay="0"/>
                                  </p:stCondLst>
                                  <p:childTnLst>
                                    <p:set>
                                      <p:cBhvr>
                                        <p:cTn id="20" dur="1" fill="hold">
                                          <p:stCondLst>
                                            <p:cond delay="0"/>
                                          </p:stCondLst>
                                        </p:cTn>
                                        <p:tgtEl>
                                          <p:spTgt spid="23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nodeType="clickEffect" fill="hold" presetClass="entr" presetID="1">
                                  <p:stCondLst>
                                    <p:cond delay="0"/>
                                  </p:stCondLst>
                                  <p:childTnLst>
                                    <p:set>
                                      <p:cBhvr>
                                        <p:cTn id="24" dur="1" fill="hold">
                                          <p:stCondLst>
                                            <p:cond delay="0"/>
                                          </p:stCondLst>
                                        </p:cTn>
                                        <p:tgtEl>
                                          <p:spTgt spid="232"/>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87" name="Picture 2" descr=""/>
          <p:cNvPicPr/>
          <p:nvPr/>
        </p:nvPicPr>
        <p:blipFill>
          <a:blip r:embed="rId1"/>
          <a:stretch/>
        </p:blipFill>
        <p:spPr>
          <a:xfrm>
            <a:off x="366480" y="685800"/>
            <a:ext cx="5142960" cy="5335560"/>
          </a:xfrm>
          <a:prstGeom prst="rect">
            <a:avLst/>
          </a:prstGeom>
          <a:ln>
            <a:noFill/>
          </a:ln>
        </p:spPr>
      </p:pic>
      <p:grpSp>
        <p:nvGrpSpPr>
          <p:cNvPr id="1088" name="Group 1"/>
          <p:cNvGrpSpPr/>
          <p:nvPr/>
        </p:nvGrpSpPr>
        <p:grpSpPr>
          <a:xfrm>
            <a:off x="6581880" y="3014640"/>
            <a:ext cx="1875960" cy="1855080"/>
            <a:chOff x="6581880" y="3014640"/>
            <a:chExt cx="1875960" cy="1855080"/>
          </a:xfrm>
        </p:grpSpPr>
        <p:pic>
          <p:nvPicPr>
            <p:cNvPr id="1089" name="Picture 2" descr=""/>
            <p:cNvPicPr/>
            <p:nvPr/>
          </p:nvPicPr>
          <p:blipFill>
            <a:blip r:embed="rId2"/>
            <a:stretch/>
          </p:blipFill>
          <p:spPr>
            <a:xfrm>
              <a:off x="6581880" y="3018960"/>
              <a:ext cx="1875960" cy="1850760"/>
            </a:xfrm>
            <a:prstGeom prst="rect">
              <a:avLst/>
            </a:prstGeom>
            <a:ln>
              <a:noFill/>
            </a:ln>
          </p:spPr>
        </p:pic>
        <p:sp>
          <p:nvSpPr>
            <p:cNvPr id="1090" name="CustomShape 2"/>
            <p:cNvSpPr/>
            <p:nvPr/>
          </p:nvSpPr>
          <p:spPr>
            <a:xfrm>
              <a:off x="6593400" y="3014640"/>
              <a:ext cx="1854720" cy="1848960"/>
            </a:xfrm>
            <a:prstGeom prst="ellipse">
              <a:avLst/>
            </a:prstGeom>
            <a:noFill/>
            <a:ln w="19080">
              <a:solidFill>
                <a:schemeClr val="tx1"/>
              </a:solidFill>
              <a:round/>
            </a:ln>
          </p:spPr>
          <p:style>
            <a:lnRef idx="2">
              <a:schemeClr val="accent1">
                <a:shade val="50000"/>
              </a:schemeClr>
            </a:lnRef>
            <a:fillRef idx="1">
              <a:schemeClr val="accent1"/>
            </a:fillRef>
            <a:effectRef idx="0">
              <a:schemeClr val="accent1"/>
            </a:effectRef>
            <a:fontRef idx="minor"/>
          </p:style>
        </p:sp>
      </p:grpSp>
      <p:grpSp>
        <p:nvGrpSpPr>
          <p:cNvPr id="1091" name="Group 3"/>
          <p:cNvGrpSpPr/>
          <p:nvPr/>
        </p:nvGrpSpPr>
        <p:grpSpPr>
          <a:xfrm>
            <a:off x="6595200" y="1067760"/>
            <a:ext cx="1861560" cy="1856160"/>
            <a:chOff x="6595200" y="1067760"/>
            <a:chExt cx="1861560" cy="1856160"/>
          </a:xfrm>
        </p:grpSpPr>
        <p:pic>
          <p:nvPicPr>
            <p:cNvPr id="1092" name="Picture 3" descr=""/>
            <p:cNvPicPr/>
            <p:nvPr/>
          </p:nvPicPr>
          <p:blipFill>
            <a:blip r:embed="rId3"/>
            <a:stretch/>
          </p:blipFill>
          <p:spPr>
            <a:xfrm>
              <a:off x="6595200" y="1069920"/>
              <a:ext cx="1861560" cy="1854000"/>
            </a:xfrm>
            <a:prstGeom prst="rect">
              <a:avLst/>
            </a:prstGeom>
            <a:ln>
              <a:noFill/>
            </a:ln>
          </p:spPr>
        </p:pic>
        <p:sp>
          <p:nvSpPr>
            <p:cNvPr id="1093" name="CustomShape 4"/>
            <p:cNvSpPr/>
            <p:nvPr/>
          </p:nvSpPr>
          <p:spPr>
            <a:xfrm>
              <a:off x="6596640" y="1067760"/>
              <a:ext cx="1854720" cy="1848960"/>
            </a:xfrm>
            <a:prstGeom prst="ellipse">
              <a:avLst/>
            </a:prstGeom>
            <a:noFill/>
            <a:ln w="19080">
              <a:solidFill>
                <a:schemeClr val="tx1"/>
              </a:solidFill>
              <a:round/>
            </a:ln>
          </p:spPr>
          <p:style>
            <a:lnRef idx="2">
              <a:schemeClr val="accent1">
                <a:shade val="50000"/>
              </a:schemeClr>
            </a:lnRef>
            <a:fillRef idx="1">
              <a:schemeClr val="accent1"/>
            </a:fillRef>
            <a:effectRef idx="0">
              <a:schemeClr val="accent1"/>
            </a:effectRef>
            <a:fontRef idx="minor"/>
          </p:style>
        </p:sp>
      </p:grpSp>
      <p:sp>
        <p:nvSpPr>
          <p:cNvPr id="1094" name="CustomShape 5"/>
          <p:cNvSpPr/>
          <p:nvPr/>
        </p:nvSpPr>
        <p:spPr>
          <a:xfrm>
            <a:off x="6770160" y="1236600"/>
            <a:ext cx="1504440" cy="1505880"/>
          </a:xfrm>
          <a:prstGeom prst="ellipse">
            <a:avLst/>
          </a:prstGeom>
          <a:noFill/>
          <a:ln w="12600">
            <a:solidFill>
              <a:srgbClr val="ff0000"/>
            </a:solidFill>
            <a:round/>
          </a:ln>
        </p:spPr>
        <p:style>
          <a:lnRef idx="2">
            <a:schemeClr val="accent1">
              <a:shade val="50000"/>
            </a:schemeClr>
          </a:lnRef>
          <a:fillRef idx="1">
            <a:schemeClr val="accent1"/>
          </a:fillRef>
          <a:effectRef idx="0">
            <a:schemeClr val="accent1"/>
          </a:effectRef>
          <a:fontRef idx="minor"/>
        </p:style>
      </p:sp>
      <p:sp>
        <p:nvSpPr>
          <p:cNvPr id="1095" name="CustomShape 6"/>
          <p:cNvSpPr/>
          <p:nvPr/>
        </p:nvSpPr>
        <p:spPr>
          <a:xfrm>
            <a:off x="6960960" y="1434600"/>
            <a:ext cx="1120320" cy="1107720"/>
          </a:xfrm>
          <a:prstGeom prst="ellipse">
            <a:avLst/>
          </a:prstGeom>
          <a:noFill/>
          <a:ln w="12600">
            <a:solidFill>
              <a:srgbClr val="ff0000"/>
            </a:solidFill>
            <a:round/>
          </a:ln>
        </p:spPr>
        <p:style>
          <a:lnRef idx="2">
            <a:schemeClr val="accent1">
              <a:shade val="50000"/>
            </a:schemeClr>
          </a:lnRef>
          <a:fillRef idx="1">
            <a:schemeClr val="accent1"/>
          </a:fillRef>
          <a:effectRef idx="0">
            <a:schemeClr val="accent1"/>
          </a:effectRef>
          <a:fontRef idx="minor"/>
        </p:style>
      </p:sp>
      <p:sp>
        <p:nvSpPr>
          <p:cNvPr id="1096" name="CustomShape 7"/>
          <p:cNvSpPr/>
          <p:nvPr/>
        </p:nvSpPr>
        <p:spPr>
          <a:xfrm>
            <a:off x="7183080" y="1650600"/>
            <a:ext cx="676080" cy="682200"/>
          </a:xfrm>
          <a:prstGeom prst="ellipse">
            <a:avLst/>
          </a:prstGeom>
          <a:noFill/>
          <a:ln w="12600">
            <a:solidFill>
              <a:srgbClr val="ff0000"/>
            </a:solidFill>
            <a:round/>
          </a:ln>
        </p:spPr>
        <p:style>
          <a:lnRef idx="2">
            <a:schemeClr val="accent1">
              <a:shade val="50000"/>
            </a:schemeClr>
          </a:lnRef>
          <a:fillRef idx="1">
            <a:schemeClr val="accent1"/>
          </a:fillRef>
          <a:effectRef idx="0">
            <a:schemeClr val="accent1"/>
          </a:effectRef>
          <a:fontRef idx="minor"/>
        </p:style>
      </p:sp>
      <p:sp>
        <p:nvSpPr>
          <p:cNvPr id="1097" name="CustomShape 8"/>
          <p:cNvSpPr/>
          <p:nvPr/>
        </p:nvSpPr>
        <p:spPr>
          <a:xfrm>
            <a:off x="7401240" y="1875960"/>
            <a:ext cx="235440" cy="228240"/>
          </a:xfrm>
          <a:prstGeom prst="ellipse">
            <a:avLst/>
          </a:prstGeom>
          <a:solidFill>
            <a:srgbClr val="ff0000">
              <a:alpha val="40000"/>
            </a:srgbClr>
          </a:solidFill>
          <a:ln w="12600">
            <a:solidFill>
              <a:srgbClr val="ff0000"/>
            </a:solidFill>
            <a:round/>
          </a:ln>
        </p:spPr>
        <p:style>
          <a:lnRef idx="2">
            <a:schemeClr val="accent1">
              <a:shade val="50000"/>
            </a:schemeClr>
          </a:lnRef>
          <a:fillRef idx="1">
            <a:schemeClr val="accent1"/>
          </a:fillRef>
          <a:effectRef idx="0">
            <a:schemeClr val="accent1"/>
          </a:effectRef>
          <a:fontRef idx="minor"/>
        </p:style>
      </p:sp>
      <p:sp>
        <p:nvSpPr>
          <p:cNvPr id="1098" name="CustomShape 9"/>
          <p:cNvSpPr/>
          <p:nvPr/>
        </p:nvSpPr>
        <p:spPr>
          <a:xfrm rot="16200000">
            <a:off x="5816520" y="1791360"/>
            <a:ext cx="1138680" cy="394920"/>
          </a:xfrm>
          <a:prstGeom prst="rect">
            <a:avLst/>
          </a:prstGeom>
          <a:noFill/>
          <a:ln>
            <a:noFill/>
          </a:ln>
        </p:spPr>
        <p:style>
          <a:lnRef idx="0"/>
          <a:fillRef idx="0"/>
          <a:effectRef idx="0"/>
          <a:fontRef idx="minor"/>
        </p:style>
        <p:txBody>
          <a:bodyPr wrap="none" lIns="90000" rIns="90000" tIns="45000" bIns="45000"/>
          <a:p>
            <a:pPr algn="ctr">
              <a:lnSpc>
                <a:spcPct val="100000"/>
              </a:lnSpc>
            </a:pPr>
            <a:r>
              <a:rPr b="1" lang="en-US" sz="2000" spc="-1" strike="noStrike">
                <a:solidFill>
                  <a:srgbClr val="000000"/>
                </a:solidFill>
                <a:latin typeface="Calibri"/>
              </a:rPr>
              <a:t>MODIS</a:t>
            </a:r>
            <a:endParaRPr b="0" lang="en-US" sz="2000" spc="-1" strike="noStrike">
              <a:latin typeface="Arial"/>
            </a:endParaRPr>
          </a:p>
        </p:txBody>
      </p:sp>
      <p:sp>
        <p:nvSpPr>
          <p:cNvPr id="1099" name="CustomShape 10"/>
          <p:cNvSpPr/>
          <p:nvPr/>
        </p:nvSpPr>
        <p:spPr>
          <a:xfrm rot="16200000">
            <a:off x="5787360" y="3738960"/>
            <a:ext cx="1222560" cy="394920"/>
          </a:xfrm>
          <a:prstGeom prst="rect">
            <a:avLst/>
          </a:prstGeom>
          <a:noFill/>
          <a:ln>
            <a:noFill/>
          </a:ln>
        </p:spPr>
        <p:style>
          <a:lnRef idx="0"/>
          <a:fillRef idx="0"/>
          <a:effectRef idx="0"/>
          <a:fontRef idx="minor"/>
        </p:style>
        <p:txBody>
          <a:bodyPr wrap="none" lIns="90000" rIns="90000" tIns="45000" bIns="45000"/>
          <a:p>
            <a:pPr algn="ctr">
              <a:lnSpc>
                <a:spcPct val="100000"/>
              </a:lnSpc>
            </a:pPr>
            <a:r>
              <a:rPr b="1" lang="en-US" sz="2000" spc="-1" strike="noStrike">
                <a:solidFill>
                  <a:srgbClr val="000000"/>
                </a:solidFill>
                <a:latin typeface="Calibri"/>
              </a:rPr>
              <a:t>CALIOP</a:t>
            </a:r>
            <a:endParaRPr b="0" lang="en-US" sz="2000" spc="-1" strike="noStrike">
              <a:latin typeface="Arial"/>
            </a:endParaRPr>
          </a:p>
        </p:txBody>
      </p:sp>
      <p:sp>
        <p:nvSpPr>
          <p:cNvPr id="1100" name="CustomShape 11"/>
          <p:cNvSpPr/>
          <p:nvPr/>
        </p:nvSpPr>
        <p:spPr>
          <a:xfrm rot="16200000">
            <a:off x="6504840" y="1956600"/>
            <a:ext cx="460440" cy="69840"/>
          </a:xfrm>
          <a:prstGeom prst="rect">
            <a:avLst/>
          </a:prstGeom>
          <a:noFill/>
          <a:ln w="3240">
            <a:noFill/>
          </a:ln>
        </p:spPr>
        <p:style>
          <a:lnRef idx="0"/>
          <a:fillRef idx="0"/>
          <a:effectRef idx="0"/>
          <a:fontRef idx="minor"/>
        </p:style>
        <p:txBody>
          <a:bodyPr wrap="none" lIns="90000" rIns="90000" tIns="45000" bIns="45000"/>
          <a:p>
            <a:pPr algn="ctr">
              <a:lnSpc>
                <a:spcPct val="100000"/>
              </a:lnSpc>
            </a:pPr>
            <a:r>
              <a:rPr b="0" lang="en-US" sz="600" spc="-1" strike="noStrike">
                <a:solidFill>
                  <a:srgbClr val="ffff00"/>
                </a:solidFill>
                <a:latin typeface="Times New Roman"/>
              </a:rPr>
              <a:t>45</a:t>
            </a:r>
            <a:r>
              <a:rPr b="0" lang="en-US" sz="600" spc="-1" strike="noStrike" baseline="30000">
                <a:solidFill>
                  <a:srgbClr val="ffff00"/>
                </a:solidFill>
                <a:latin typeface="Times New Roman"/>
              </a:rPr>
              <a:t>o</a:t>
            </a:r>
            <a:r>
              <a:rPr b="0" lang="en-US" sz="600" spc="-1" strike="noStrike">
                <a:solidFill>
                  <a:srgbClr val="ffff00"/>
                </a:solidFill>
                <a:latin typeface="Times New Roman"/>
              </a:rPr>
              <a:t>-55</a:t>
            </a:r>
            <a:r>
              <a:rPr b="0" lang="en-US" sz="600" spc="-1" strike="noStrike" baseline="30000">
                <a:solidFill>
                  <a:srgbClr val="ffff00"/>
                </a:solidFill>
                <a:latin typeface="Times New Roman"/>
              </a:rPr>
              <a:t>o</a:t>
            </a:r>
            <a:endParaRPr b="0" lang="en-US" sz="600" spc="-1" strike="noStrike">
              <a:latin typeface="Arial"/>
            </a:endParaRPr>
          </a:p>
        </p:txBody>
      </p:sp>
      <p:sp>
        <p:nvSpPr>
          <p:cNvPr id="1101" name="CustomShape 12"/>
          <p:cNvSpPr/>
          <p:nvPr/>
        </p:nvSpPr>
        <p:spPr>
          <a:xfrm rot="16200000">
            <a:off x="6710400" y="1938600"/>
            <a:ext cx="451800" cy="97560"/>
          </a:xfrm>
          <a:prstGeom prst="rect">
            <a:avLst/>
          </a:prstGeom>
          <a:noFill/>
          <a:ln w="3240">
            <a:noFill/>
          </a:ln>
        </p:spPr>
        <p:style>
          <a:lnRef idx="0"/>
          <a:fillRef idx="0"/>
          <a:effectRef idx="0"/>
          <a:fontRef idx="minor"/>
        </p:style>
        <p:txBody>
          <a:bodyPr wrap="none" lIns="90000" rIns="90000" tIns="45000" bIns="45000"/>
          <a:p>
            <a:pPr algn="ctr">
              <a:lnSpc>
                <a:spcPct val="100000"/>
              </a:lnSpc>
            </a:pPr>
            <a:r>
              <a:rPr b="0" lang="en-US" sz="600" spc="-1" strike="noStrike">
                <a:solidFill>
                  <a:srgbClr val="ffff00"/>
                </a:solidFill>
                <a:latin typeface="Times New Roman"/>
              </a:rPr>
              <a:t>55</a:t>
            </a:r>
            <a:r>
              <a:rPr b="0" lang="en-US" sz="600" spc="-1" strike="noStrike" baseline="30000">
                <a:solidFill>
                  <a:srgbClr val="ffff00"/>
                </a:solidFill>
                <a:latin typeface="Times New Roman"/>
              </a:rPr>
              <a:t>o</a:t>
            </a:r>
            <a:r>
              <a:rPr b="0" lang="en-US" sz="600" spc="-1" strike="noStrike">
                <a:solidFill>
                  <a:srgbClr val="ffff00"/>
                </a:solidFill>
                <a:latin typeface="Times New Roman"/>
              </a:rPr>
              <a:t>-65</a:t>
            </a:r>
            <a:r>
              <a:rPr b="0" lang="en-US" sz="600" spc="-1" strike="noStrike" baseline="30000">
                <a:solidFill>
                  <a:srgbClr val="ffff00"/>
                </a:solidFill>
                <a:latin typeface="Times New Roman"/>
              </a:rPr>
              <a:t>o</a:t>
            </a:r>
            <a:endParaRPr b="0" lang="en-US" sz="600" spc="-1" strike="noStrike">
              <a:latin typeface="Arial"/>
            </a:endParaRPr>
          </a:p>
        </p:txBody>
      </p:sp>
      <p:sp>
        <p:nvSpPr>
          <p:cNvPr id="1102" name="CustomShape 13"/>
          <p:cNvSpPr/>
          <p:nvPr/>
        </p:nvSpPr>
        <p:spPr>
          <a:xfrm rot="16200000">
            <a:off x="6976080" y="1890360"/>
            <a:ext cx="420840" cy="194040"/>
          </a:xfrm>
          <a:prstGeom prst="rect">
            <a:avLst/>
          </a:prstGeom>
          <a:noFill/>
          <a:ln w="3240">
            <a:noFill/>
          </a:ln>
        </p:spPr>
        <p:style>
          <a:lnRef idx="0"/>
          <a:fillRef idx="0"/>
          <a:effectRef idx="0"/>
          <a:fontRef idx="minor"/>
        </p:style>
        <p:txBody>
          <a:bodyPr wrap="none" lIns="90000" rIns="90000" tIns="45000" bIns="45000"/>
          <a:p>
            <a:pPr algn="ctr">
              <a:lnSpc>
                <a:spcPct val="100000"/>
              </a:lnSpc>
            </a:pPr>
            <a:r>
              <a:rPr b="0" lang="en-US" sz="600" spc="-1" strike="noStrike">
                <a:solidFill>
                  <a:srgbClr val="ffff00"/>
                </a:solidFill>
                <a:latin typeface="Times New Roman"/>
              </a:rPr>
              <a:t>65</a:t>
            </a:r>
            <a:r>
              <a:rPr b="0" lang="en-US" sz="600" spc="-1" strike="noStrike" baseline="30000">
                <a:solidFill>
                  <a:srgbClr val="ffff00"/>
                </a:solidFill>
                <a:latin typeface="Times New Roman"/>
              </a:rPr>
              <a:t>o</a:t>
            </a:r>
            <a:r>
              <a:rPr b="0" lang="en-US" sz="600" spc="-1" strike="noStrike">
                <a:solidFill>
                  <a:srgbClr val="ffff00"/>
                </a:solidFill>
                <a:latin typeface="Times New Roman"/>
              </a:rPr>
              <a:t>-75</a:t>
            </a:r>
            <a:r>
              <a:rPr b="0" lang="en-US" sz="600" spc="-1" strike="noStrike" baseline="30000">
                <a:solidFill>
                  <a:srgbClr val="ffff00"/>
                </a:solidFill>
                <a:latin typeface="Times New Roman"/>
              </a:rPr>
              <a:t>o</a:t>
            </a:r>
            <a:endParaRPr b="0" lang="en-US" sz="600" spc="-1" strike="noStrike">
              <a:latin typeface="Arial"/>
            </a:endParaRPr>
          </a:p>
        </p:txBody>
      </p:sp>
      <p:sp>
        <p:nvSpPr>
          <p:cNvPr id="1103" name="CustomShape 14"/>
          <p:cNvSpPr/>
          <p:nvPr/>
        </p:nvSpPr>
        <p:spPr>
          <a:xfrm rot="16200000">
            <a:off x="7249320" y="1897560"/>
            <a:ext cx="347400" cy="202680"/>
          </a:xfrm>
          <a:prstGeom prst="rect">
            <a:avLst/>
          </a:prstGeom>
          <a:noFill/>
          <a:ln w="3240">
            <a:noFill/>
          </a:ln>
        </p:spPr>
        <p:style>
          <a:lnRef idx="0"/>
          <a:fillRef idx="0"/>
          <a:effectRef idx="0"/>
          <a:fontRef idx="minor"/>
        </p:style>
        <p:txBody>
          <a:bodyPr wrap="none" lIns="90000" rIns="90000" tIns="45000" bIns="45000"/>
          <a:p>
            <a:pPr algn="ctr">
              <a:lnSpc>
                <a:spcPct val="100000"/>
              </a:lnSpc>
            </a:pPr>
            <a:r>
              <a:rPr b="0" lang="en-US" sz="600" spc="-1" strike="noStrike">
                <a:solidFill>
                  <a:srgbClr val="ffff00"/>
                </a:solidFill>
                <a:latin typeface="Times New Roman"/>
              </a:rPr>
              <a:t>75</a:t>
            </a:r>
            <a:r>
              <a:rPr b="0" lang="en-US" sz="600" spc="-1" strike="noStrike" baseline="30000">
                <a:solidFill>
                  <a:srgbClr val="ffff00"/>
                </a:solidFill>
                <a:latin typeface="Times New Roman"/>
              </a:rPr>
              <a:t>o</a:t>
            </a:r>
            <a:r>
              <a:rPr b="0" lang="en-US" sz="600" spc="-1" strike="noStrike">
                <a:solidFill>
                  <a:srgbClr val="ffff00"/>
                </a:solidFill>
                <a:latin typeface="Times New Roman"/>
              </a:rPr>
              <a:t>-85</a:t>
            </a:r>
            <a:r>
              <a:rPr b="0" lang="en-US" sz="600" spc="-1" strike="noStrike" baseline="30000">
                <a:solidFill>
                  <a:srgbClr val="ffff00"/>
                </a:solidFill>
                <a:latin typeface="Times New Roman"/>
              </a:rPr>
              <a:t>o</a:t>
            </a:r>
            <a:endParaRPr b="0" lang="en-US" sz="600" spc="-1" strike="noStrike">
              <a:latin typeface="Arial"/>
            </a:endParaRPr>
          </a:p>
        </p:txBody>
      </p:sp>
    </p:spTree>
  </p:cSld>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4" name="TextShape 1"/>
          <p:cNvSpPr txBox="1"/>
          <p:nvPr/>
        </p:nvSpPr>
        <p:spPr>
          <a:xfrm>
            <a:off x="457200" y="274680"/>
            <a:ext cx="8229240" cy="1142640"/>
          </a:xfrm>
          <a:prstGeom prst="rect">
            <a:avLst/>
          </a:prstGeom>
          <a:noFill/>
          <a:ln>
            <a:noFill/>
          </a:ln>
        </p:spPr>
        <p:txBody>
          <a:bodyPr anchor="ctr">
            <a:normAutofit/>
          </a:bodyPr>
          <a:p>
            <a:pPr algn="ctr">
              <a:lnSpc>
                <a:spcPct val="100000"/>
              </a:lnSpc>
            </a:pPr>
            <a:r>
              <a:rPr b="0" lang="en-US" sz="4400" spc="-1" strike="noStrike">
                <a:solidFill>
                  <a:srgbClr val="000000"/>
                </a:solidFill>
                <a:latin typeface="Calibri"/>
              </a:rPr>
              <a:t>1˚x 1˚ latitude bins with valid b</a:t>
            </a:r>
            <a:r>
              <a:rPr b="0" lang="en-US" sz="4400" spc="-1" strike="noStrike" baseline="-25000">
                <a:solidFill>
                  <a:srgbClr val="000000"/>
                </a:solidFill>
                <a:latin typeface="Calibri"/>
              </a:rPr>
              <a:t>bp</a:t>
            </a:r>
            <a:r>
              <a:rPr b="0" lang="en-US" sz="4400" spc="-1" strike="noStrike">
                <a:solidFill>
                  <a:srgbClr val="000000"/>
                </a:solidFill>
                <a:latin typeface="Calibri"/>
              </a:rPr>
              <a:t> retrievals for MODIS and CALIPSO</a:t>
            </a:r>
            <a:endParaRPr b="0" lang="en-US" sz="4400" spc="-1" strike="noStrike">
              <a:solidFill>
                <a:srgbClr val="000000"/>
              </a:solidFill>
              <a:latin typeface="Calibri"/>
            </a:endParaRPr>
          </a:p>
        </p:txBody>
      </p:sp>
      <p:pic>
        <p:nvPicPr>
          <p:cNvPr id="1105" name="Picture 3" descr=""/>
          <p:cNvPicPr/>
          <p:nvPr/>
        </p:nvPicPr>
        <p:blipFill>
          <a:blip r:embed="rId1"/>
          <a:srcRect l="3070" t="0" r="0" b="0"/>
          <a:stretch/>
        </p:blipFill>
        <p:spPr>
          <a:xfrm rot="5400000">
            <a:off x="2537280" y="186840"/>
            <a:ext cx="5771880" cy="7314840"/>
          </a:xfrm>
          <a:prstGeom prst="rect">
            <a:avLst/>
          </a:prstGeom>
          <a:ln>
            <a:noFill/>
          </a:ln>
        </p:spPr>
      </p:pic>
      <p:sp>
        <p:nvSpPr>
          <p:cNvPr id="1106" name="CustomShape 2"/>
          <p:cNvSpPr/>
          <p:nvPr/>
        </p:nvSpPr>
        <p:spPr>
          <a:xfrm>
            <a:off x="127080" y="1809720"/>
            <a:ext cx="1792080" cy="200988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5ea02c"/>
                </a:solidFill>
                <a:latin typeface="Calibri"/>
              </a:rPr>
              <a:t>70% is theoretical max percentage of MODIS pixels sampled by CALIOP</a:t>
            </a:r>
            <a:endParaRPr b="0" lang="en-US" sz="1800" spc="-1" strike="noStrike">
              <a:latin typeface="Arial"/>
            </a:endParaRPr>
          </a:p>
        </p:txBody>
      </p:sp>
      <p:sp>
        <p:nvSpPr>
          <p:cNvPr id="1107" name="CustomShape 3"/>
          <p:cNvSpPr/>
          <p:nvPr/>
        </p:nvSpPr>
        <p:spPr>
          <a:xfrm>
            <a:off x="127080" y="1687680"/>
            <a:ext cx="2018880" cy="244080"/>
          </a:xfrm>
          <a:custGeom>
            <a:avLst/>
            <a:gdLst/>
            <a:ahLst/>
            <a:rect l="l" t="t" r="r" b="b"/>
            <a:pathLst>
              <a:path w="2365384" h="206211">
                <a:moveTo>
                  <a:pt x="92084" y="206211"/>
                </a:moveTo>
                <a:cubicBezTo>
                  <a:pt x="-8458" y="115194"/>
                  <a:pt x="-108999" y="24178"/>
                  <a:pt x="269884" y="3011"/>
                </a:cubicBezTo>
                <a:cubicBezTo>
                  <a:pt x="648767" y="-18156"/>
                  <a:pt x="2365384" y="79211"/>
                  <a:pt x="2365384" y="79211"/>
                </a:cubicBezTo>
                <a:lnTo>
                  <a:pt x="2365384" y="79211"/>
                </a:lnTo>
              </a:path>
            </a:pathLst>
          </a:custGeom>
          <a:noFill/>
          <a:ln>
            <a:solidFill>
              <a:srgbClr val="53cd53"/>
            </a:solidFill>
            <a:round/>
            <a:tailEnd len="med" type="triangle" w="med"/>
          </a:ln>
        </p:spPr>
        <p:style>
          <a:lnRef idx="2">
            <a:schemeClr val="accent1">
              <a:shade val="50000"/>
            </a:schemeClr>
          </a:lnRef>
          <a:fillRef idx="1">
            <a:schemeClr val="accent1"/>
          </a:fillRef>
          <a:effectRef idx="0">
            <a:schemeClr val="accent1"/>
          </a:effectRef>
          <a:fontRef idx="minor"/>
        </p:style>
      </p:sp>
    </p:spTree>
  </p:cSld>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08" name="Picture 2" descr=""/>
          <p:cNvPicPr/>
          <p:nvPr/>
        </p:nvPicPr>
        <p:blipFill>
          <a:blip r:embed="rId1"/>
          <a:stretch/>
        </p:blipFill>
        <p:spPr>
          <a:xfrm>
            <a:off x="2514600" y="228600"/>
            <a:ext cx="4419720" cy="6400440"/>
          </a:xfrm>
          <a:prstGeom prst="rect">
            <a:avLst/>
          </a:prstGeom>
          <a:ln>
            <a:noFill/>
          </a:ln>
        </p:spPr>
      </p:pic>
    </p:spTree>
  </p:cSld>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09" name="Picture 2" descr=""/>
          <p:cNvPicPr/>
          <p:nvPr/>
        </p:nvPicPr>
        <p:blipFill>
          <a:blip r:embed="rId1"/>
          <a:stretch/>
        </p:blipFill>
        <p:spPr>
          <a:xfrm>
            <a:off x="1295280" y="304920"/>
            <a:ext cx="6095520" cy="2089080"/>
          </a:xfrm>
          <a:prstGeom prst="rect">
            <a:avLst/>
          </a:prstGeom>
          <a:ln>
            <a:noFill/>
          </a:ln>
        </p:spPr>
      </p:pic>
      <p:pic>
        <p:nvPicPr>
          <p:cNvPr id="1110" name="Picture 2" descr=""/>
          <p:cNvPicPr/>
          <p:nvPr/>
        </p:nvPicPr>
        <p:blipFill>
          <a:blip r:embed="rId2"/>
          <a:stretch/>
        </p:blipFill>
        <p:spPr>
          <a:xfrm>
            <a:off x="1314360" y="2514600"/>
            <a:ext cx="6126120" cy="3490560"/>
          </a:xfrm>
          <a:prstGeom prst="rect">
            <a:avLst/>
          </a:prstGeom>
          <a:ln>
            <a:noFill/>
          </a:ln>
        </p:spPr>
      </p:pic>
    </p:spTree>
  </p:cSld>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3" name="CustomShape 1"/>
          <p:cNvSpPr/>
          <p:nvPr/>
        </p:nvSpPr>
        <p:spPr>
          <a:xfrm>
            <a:off x="659880" y="2184480"/>
            <a:ext cx="996120" cy="247320"/>
          </a:xfrm>
          <a:prstGeom prst="rect">
            <a:avLst/>
          </a:prstGeom>
          <a:solidFill>
            <a:srgbClr val="ffffff"/>
          </a:solidFill>
          <a:ln w="9360">
            <a:noFill/>
          </a:ln>
        </p:spPr>
        <p:style>
          <a:lnRef idx="0"/>
          <a:fillRef idx="0"/>
          <a:effectRef idx="0"/>
          <a:fontRef idx="minor"/>
        </p:style>
        <p:txBody>
          <a:bodyPr lIns="90000" rIns="90000" tIns="45000" bIns="45000"/>
          <a:p>
            <a:pPr algn="ctr">
              <a:lnSpc>
                <a:spcPct val="100000"/>
              </a:lnSpc>
            </a:pPr>
            <a:r>
              <a:rPr b="1" lang="en-US" sz="1400" spc="-1" strike="noStrike">
                <a:solidFill>
                  <a:srgbClr val="000000"/>
                </a:solidFill>
                <a:latin typeface="Calibri"/>
              </a:rPr>
              <a:t>Telescope</a:t>
            </a:r>
            <a:endParaRPr b="0" lang="en-US" sz="1400" spc="-1" strike="noStrike">
              <a:latin typeface="Arial"/>
            </a:endParaRPr>
          </a:p>
        </p:txBody>
      </p:sp>
      <p:sp>
        <p:nvSpPr>
          <p:cNvPr id="234" name="Line 2"/>
          <p:cNvSpPr/>
          <p:nvPr/>
        </p:nvSpPr>
        <p:spPr>
          <a:xfrm>
            <a:off x="1146240" y="1090440"/>
            <a:ext cx="2739960" cy="360"/>
          </a:xfrm>
          <a:prstGeom prst="line">
            <a:avLst/>
          </a:prstGeom>
          <a:ln w="38160">
            <a:solidFill>
              <a:srgbClr val="33cc33"/>
            </a:solidFill>
            <a:round/>
            <a:tailEnd len="med" type="triangle" w="med"/>
          </a:ln>
        </p:spPr>
        <p:style>
          <a:lnRef idx="0"/>
          <a:fillRef idx="0"/>
          <a:effectRef idx="0"/>
          <a:fontRef idx="minor"/>
        </p:style>
      </p:sp>
      <p:sp>
        <p:nvSpPr>
          <p:cNvPr id="235" name="Line 3"/>
          <p:cNvSpPr/>
          <p:nvPr/>
        </p:nvSpPr>
        <p:spPr>
          <a:xfrm>
            <a:off x="1157040" y="1089000"/>
            <a:ext cx="360" cy="626040"/>
          </a:xfrm>
          <a:prstGeom prst="line">
            <a:avLst/>
          </a:prstGeom>
          <a:ln w="38160">
            <a:solidFill>
              <a:srgbClr val="33cc33"/>
            </a:solidFill>
            <a:round/>
          </a:ln>
        </p:spPr>
        <p:style>
          <a:lnRef idx="0"/>
          <a:fillRef idx="0"/>
          <a:effectRef idx="0"/>
          <a:fontRef idx="minor"/>
        </p:style>
      </p:sp>
      <p:sp>
        <p:nvSpPr>
          <p:cNvPr id="236" name="CustomShape 4"/>
          <p:cNvSpPr/>
          <p:nvPr/>
        </p:nvSpPr>
        <p:spPr>
          <a:xfrm>
            <a:off x="407880" y="1196640"/>
            <a:ext cx="195480" cy="1383120"/>
          </a:xfrm>
          <a:prstGeom prst="rect">
            <a:avLst/>
          </a:prstGeom>
          <a:solidFill>
            <a:srgbClr val="ffffff"/>
          </a:solidFill>
          <a:ln w="28440">
            <a:solidFill>
              <a:srgbClr val="000000"/>
            </a:solidFill>
            <a:miter/>
          </a:ln>
        </p:spPr>
        <p:style>
          <a:lnRef idx="0"/>
          <a:fillRef idx="0"/>
          <a:effectRef idx="0"/>
          <a:fontRef idx="minor"/>
        </p:style>
      </p:sp>
      <p:sp>
        <p:nvSpPr>
          <p:cNvPr id="237" name="CustomShape 5"/>
          <p:cNvSpPr/>
          <p:nvPr/>
        </p:nvSpPr>
        <p:spPr>
          <a:xfrm rot="16200000">
            <a:off x="-65880" y="1773360"/>
            <a:ext cx="1042560" cy="23004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400" spc="-1" strike="noStrike">
                <a:solidFill>
                  <a:srgbClr val="000000"/>
                </a:solidFill>
                <a:latin typeface="Calibri"/>
              </a:rPr>
              <a:t>Laser</a:t>
            </a:r>
            <a:endParaRPr b="0" lang="en-US" sz="1400" spc="-1" strike="noStrike">
              <a:latin typeface="Arial"/>
            </a:endParaRPr>
          </a:p>
        </p:txBody>
      </p:sp>
      <p:sp>
        <p:nvSpPr>
          <p:cNvPr id="238" name="CustomShape 6"/>
          <p:cNvSpPr/>
          <p:nvPr/>
        </p:nvSpPr>
        <p:spPr>
          <a:xfrm>
            <a:off x="675000" y="1725840"/>
            <a:ext cx="973080" cy="144360"/>
          </a:xfrm>
          <a:prstGeom prst="rect">
            <a:avLst/>
          </a:prstGeom>
          <a:solidFill>
            <a:srgbClr val="c0c0c0"/>
          </a:solidFill>
          <a:ln w="19080">
            <a:solidFill>
              <a:schemeClr val="tx1"/>
            </a:solidFill>
            <a:miter/>
          </a:ln>
        </p:spPr>
        <p:style>
          <a:lnRef idx="0"/>
          <a:fillRef idx="0"/>
          <a:effectRef idx="0"/>
          <a:fontRef idx="minor"/>
        </p:style>
      </p:sp>
      <p:sp>
        <p:nvSpPr>
          <p:cNvPr id="239" name="CustomShape 7"/>
          <p:cNvSpPr/>
          <p:nvPr/>
        </p:nvSpPr>
        <p:spPr>
          <a:xfrm>
            <a:off x="679320" y="1755360"/>
            <a:ext cx="967680" cy="292680"/>
          </a:xfrm>
          <a:prstGeom prst="ellipse">
            <a:avLst/>
          </a:prstGeom>
          <a:solidFill>
            <a:srgbClr val="ffffff"/>
          </a:solidFill>
          <a:ln w="19080">
            <a:solidFill>
              <a:schemeClr val="tx1"/>
            </a:solidFill>
            <a:round/>
          </a:ln>
        </p:spPr>
        <p:style>
          <a:lnRef idx="0"/>
          <a:fillRef idx="0"/>
          <a:effectRef idx="0"/>
          <a:fontRef idx="minor"/>
        </p:style>
      </p:sp>
      <p:sp>
        <p:nvSpPr>
          <p:cNvPr id="240" name="CustomShape 8"/>
          <p:cNvSpPr/>
          <p:nvPr/>
        </p:nvSpPr>
        <p:spPr>
          <a:xfrm>
            <a:off x="670320" y="1863720"/>
            <a:ext cx="983520" cy="235080"/>
          </a:xfrm>
          <a:prstGeom prst="rect">
            <a:avLst/>
          </a:prstGeom>
          <a:solidFill>
            <a:srgbClr val="ffffff"/>
          </a:solidFill>
          <a:ln w="9360">
            <a:noFill/>
          </a:ln>
        </p:spPr>
        <p:style>
          <a:lnRef idx="0"/>
          <a:fillRef idx="0"/>
          <a:effectRef idx="0"/>
          <a:fontRef idx="minor"/>
        </p:style>
      </p:sp>
      <p:sp>
        <p:nvSpPr>
          <p:cNvPr id="241" name="Line 9"/>
          <p:cNvSpPr/>
          <p:nvPr/>
        </p:nvSpPr>
        <p:spPr>
          <a:xfrm flipV="1">
            <a:off x="679320" y="1725480"/>
            <a:ext cx="360" cy="973080"/>
          </a:xfrm>
          <a:prstGeom prst="line">
            <a:avLst/>
          </a:prstGeom>
          <a:ln w="19080">
            <a:solidFill>
              <a:srgbClr val="000000"/>
            </a:solidFill>
            <a:round/>
          </a:ln>
        </p:spPr>
        <p:style>
          <a:lnRef idx="0"/>
          <a:fillRef idx="0"/>
          <a:effectRef idx="0"/>
          <a:fontRef idx="minor"/>
        </p:style>
      </p:sp>
      <p:sp>
        <p:nvSpPr>
          <p:cNvPr id="242" name="CustomShape 10"/>
          <p:cNvSpPr/>
          <p:nvPr/>
        </p:nvSpPr>
        <p:spPr>
          <a:xfrm>
            <a:off x="1064520" y="2639520"/>
            <a:ext cx="195120" cy="71280"/>
          </a:xfrm>
          <a:prstGeom prst="ellipse">
            <a:avLst/>
          </a:prstGeom>
          <a:solidFill>
            <a:srgbClr val="c0c0c0"/>
          </a:solidFill>
          <a:ln w="9360">
            <a:solidFill>
              <a:schemeClr val="tx1"/>
            </a:solidFill>
            <a:round/>
          </a:ln>
        </p:spPr>
        <p:style>
          <a:lnRef idx="0"/>
          <a:fillRef idx="0"/>
          <a:effectRef idx="0"/>
          <a:fontRef idx="minor"/>
        </p:style>
      </p:sp>
      <p:sp>
        <p:nvSpPr>
          <p:cNvPr id="243" name="CustomShape 11"/>
          <p:cNvSpPr/>
          <p:nvPr/>
        </p:nvSpPr>
        <p:spPr>
          <a:xfrm>
            <a:off x="1063080" y="2664000"/>
            <a:ext cx="205920" cy="46800"/>
          </a:xfrm>
          <a:prstGeom prst="rect">
            <a:avLst/>
          </a:prstGeom>
          <a:solidFill>
            <a:schemeClr val="folHlink"/>
          </a:solidFill>
          <a:ln w="9360">
            <a:solidFill>
              <a:schemeClr val="tx1"/>
            </a:solidFill>
            <a:miter/>
          </a:ln>
        </p:spPr>
        <p:style>
          <a:lnRef idx="0"/>
          <a:fillRef idx="0"/>
          <a:effectRef idx="0"/>
          <a:fontRef idx="minor"/>
        </p:style>
      </p:sp>
      <p:sp>
        <p:nvSpPr>
          <p:cNvPr id="244" name="Line 12"/>
          <p:cNvSpPr/>
          <p:nvPr/>
        </p:nvSpPr>
        <p:spPr>
          <a:xfrm flipV="1">
            <a:off x="1047240" y="948960"/>
            <a:ext cx="192600" cy="247320"/>
          </a:xfrm>
          <a:prstGeom prst="line">
            <a:avLst/>
          </a:prstGeom>
          <a:ln w="28440">
            <a:solidFill>
              <a:srgbClr val="000000"/>
            </a:solidFill>
            <a:round/>
          </a:ln>
        </p:spPr>
        <p:style>
          <a:lnRef idx="0"/>
          <a:fillRef idx="0"/>
          <a:effectRef idx="0"/>
          <a:fontRef idx="minor"/>
        </p:style>
      </p:sp>
      <p:sp>
        <p:nvSpPr>
          <p:cNvPr id="245" name="Line 13"/>
          <p:cNvSpPr/>
          <p:nvPr/>
        </p:nvSpPr>
        <p:spPr>
          <a:xfrm>
            <a:off x="3120840" y="1067400"/>
            <a:ext cx="1800" cy="1053720"/>
          </a:xfrm>
          <a:prstGeom prst="line">
            <a:avLst/>
          </a:prstGeom>
          <a:ln w="38160">
            <a:solidFill>
              <a:srgbClr val="33cc33"/>
            </a:solidFill>
            <a:round/>
            <a:tailEnd len="med" type="triangle" w="med"/>
          </a:ln>
        </p:spPr>
        <p:style>
          <a:lnRef idx="0"/>
          <a:fillRef idx="0"/>
          <a:effectRef idx="0"/>
          <a:fontRef idx="minor"/>
        </p:style>
      </p:sp>
      <p:sp>
        <p:nvSpPr>
          <p:cNvPr id="246" name="Line 14"/>
          <p:cNvSpPr/>
          <p:nvPr/>
        </p:nvSpPr>
        <p:spPr>
          <a:xfrm>
            <a:off x="3027600" y="948240"/>
            <a:ext cx="228960" cy="277200"/>
          </a:xfrm>
          <a:prstGeom prst="line">
            <a:avLst/>
          </a:prstGeom>
          <a:ln w="28440">
            <a:solidFill>
              <a:srgbClr val="000000"/>
            </a:solidFill>
            <a:round/>
          </a:ln>
        </p:spPr>
        <p:style>
          <a:lnRef idx="0"/>
          <a:fillRef idx="0"/>
          <a:effectRef idx="0"/>
          <a:fontRef idx="minor"/>
        </p:style>
      </p:sp>
      <p:sp>
        <p:nvSpPr>
          <p:cNvPr id="247" name="CustomShape 15"/>
          <p:cNvSpPr/>
          <p:nvPr/>
        </p:nvSpPr>
        <p:spPr>
          <a:xfrm>
            <a:off x="2658240" y="2581920"/>
            <a:ext cx="1085760" cy="60588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600" spc="-1" strike="noStrike">
                <a:solidFill>
                  <a:srgbClr val="000000"/>
                </a:solidFill>
                <a:latin typeface="Calibri"/>
              </a:rPr>
              <a:t>Co-Polarized Scattering Channel</a:t>
            </a:r>
            <a:endParaRPr b="0" lang="en-US" sz="1600" spc="-1" strike="noStrike">
              <a:latin typeface="Arial"/>
            </a:endParaRPr>
          </a:p>
        </p:txBody>
      </p:sp>
      <p:sp>
        <p:nvSpPr>
          <p:cNvPr id="248" name="CustomShape 16"/>
          <p:cNvSpPr/>
          <p:nvPr/>
        </p:nvSpPr>
        <p:spPr>
          <a:xfrm flipV="1" rot="16200000">
            <a:off x="4140720" y="655920"/>
            <a:ext cx="457920" cy="861480"/>
          </a:xfrm>
          <a:prstGeom prst="rect">
            <a:avLst/>
          </a:prstGeom>
          <a:solidFill>
            <a:srgbClr val="ffffff"/>
          </a:solidFill>
          <a:ln w="28440">
            <a:solidFill>
              <a:schemeClr val="tx1"/>
            </a:solidFill>
            <a:miter/>
          </a:ln>
        </p:spPr>
        <p:style>
          <a:lnRef idx="0"/>
          <a:fillRef idx="0"/>
          <a:effectRef idx="0"/>
          <a:fontRef idx="minor"/>
        </p:style>
      </p:sp>
      <p:sp>
        <p:nvSpPr>
          <p:cNvPr id="249" name="CustomShape 17"/>
          <p:cNvSpPr/>
          <p:nvPr/>
        </p:nvSpPr>
        <p:spPr>
          <a:xfrm>
            <a:off x="3911760" y="835560"/>
            <a:ext cx="914040" cy="509760"/>
          </a:xfrm>
          <a:prstGeom prst="rect">
            <a:avLst/>
          </a:prstGeom>
          <a:solidFill>
            <a:srgbClr val="ffff99"/>
          </a:solidFill>
          <a:ln w="28440">
            <a:solidFill>
              <a:schemeClr val="tx1"/>
            </a:solidFill>
            <a:miter/>
          </a:ln>
        </p:spPr>
        <p:style>
          <a:lnRef idx="0"/>
          <a:fillRef idx="0"/>
          <a:effectRef idx="0"/>
          <a:fontRef idx="minor"/>
        </p:style>
        <p:txBody>
          <a:bodyPr lIns="90000" rIns="90000" tIns="45000" bIns="45000"/>
          <a:p>
            <a:pPr algn="ctr">
              <a:lnSpc>
                <a:spcPct val="100000"/>
              </a:lnSpc>
            </a:pPr>
            <a:r>
              <a:rPr b="1" lang="en-US" sz="1400" spc="-1" strike="noStrike">
                <a:solidFill>
                  <a:srgbClr val="000000"/>
                </a:solidFill>
                <a:latin typeface="Calibri"/>
              </a:rPr>
              <a:t>Other</a:t>
            </a:r>
            <a:endParaRPr b="0" lang="en-US" sz="1400" spc="-1" strike="noStrike">
              <a:latin typeface="Arial"/>
            </a:endParaRPr>
          </a:p>
          <a:p>
            <a:pPr algn="ctr">
              <a:lnSpc>
                <a:spcPct val="100000"/>
              </a:lnSpc>
            </a:pPr>
            <a:r>
              <a:rPr b="1" lang="en-US" sz="1400" spc="-1" strike="noStrike">
                <a:solidFill>
                  <a:srgbClr val="000000"/>
                </a:solidFill>
                <a:latin typeface="Calibri"/>
              </a:rPr>
              <a:t>Channels</a:t>
            </a:r>
            <a:endParaRPr b="0" lang="en-US" sz="1400" spc="-1" strike="noStrike">
              <a:latin typeface="Arial"/>
            </a:endParaRPr>
          </a:p>
        </p:txBody>
      </p:sp>
      <p:sp>
        <p:nvSpPr>
          <p:cNvPr id="250" name="Line 18"/>
          <p:cNvSpPr/>
          <p:nvPr/>
        </p:nvSpPr>
        <p:spPr>
          <a:xfrm>
            <a:off x="480600" y="2581920"/>
            <a:ext cx="360" cy="242280"/>
          </a:xfrm>
          <a:prstGeom prst="line">
            <a:avLst/>
          </a:prstGeom>
          <a:ln w="57240">
            <a:solidFill>
              <a:srgbClr val="00b050"/>
            </a:solidFill>
            <a:round/>
          </a:ln>
        </p:spPr>
        <p:style>
          <a:lnRef idx="0"/>
          <a:fillRef idx="0"/>
          <a:effectRef idx="0"/>
          <a:fontRef idx="minor"/>
        </p:style>
      </p:sp>
      <p:sp>
        <p:nvSpPr>
          <p:cNvPr id="251" name="Line 19"/>
          <p:cNvSpPr/>
          <p:nvPr/>
        </p:nvSpPr>
        <p:spPr>
          <a:xfrm>
            <a:off x="471240" y="2809080"/>
            <a:ext cx="657720" cy="3600"/>
          </a:xfrm>
          <a:prstGeom prst="line">
            <a:avLst/>
          </a:prstGeom>
          <a:ln w="57240">
            <a:solidFill>
              <a:srgbClr val="33cc33"/>
            </a:solidFill>
            <a:round/>
          </a:ln>
        </p:spPr>
        <p:style>
          <a:lnRef idx="0"/>
          <a:fillRef idx="0"/>
          <a:effectRef idx="0"/>
          <a:fontRef idx="minor"/>
        </p:style>
      </p:sp>
      <p:sp>
        <p:nvSpPr>
          <p:cNvPr id="252" name="Line 20"/>
          <p:cNvSpPr/>
          <p:nvPr/>
        </p:nvSpPr>
        <p:spPr>
          <a:xfrm flipV="1">
            <a:off x="1648440" y="1753560"/>
            <a:ext cx="360" cy="973080"/>
          </a:xfrm>
          <a:prstGeom prst="line">
            <a:avLst/>
          </a:prstGeom>
          <a:ln w="19080">
            <a:solidFill>
              <a:srgbClr val="000000"/>
            </a:solidFill>
            <a:round/>
          </a:ln>
        </p:spPr>
        <p:style>
          <a:lnRef idx="0"/>
          <a:fillRef idx="0"/>
          <a:effectRef idx="0"/>
          <a:fontRef idx="minor"/>
        </p:style>
      </p:sp>
      <p:sp>
        <p:nvSpPr>
          <p:cNvPr id="253" name="Line 21"/>
          <p:cNvSpPr/>
          <p:nvPr/>
        </p:nvSpPr>
        <p:spPr>
          <a:xfrm>
            <a:off x="2238840" y="1102680"/>
            <a:ext cx="1440" cy="1053360"/>
          </a:xfrm>
          <a:prstGeom prst="line">
            <a:avLst/>
          </a:prstGeom>
          <a:ln w="38160">
            <a:solidFill>
              <a:srgbClr val="33cc33"/>
            </a:solidFill>
            <a:round/>
            <a:tailEnd len="med" type="triangle" w="med"/>
          </a:ln>
        </p:spPr>
        <p:style>
          <a:lnRef idx="0"/>
          <a:fillRef idx="0"/>
          <a:effectRef idx="0"/>
          <a:fontRef idx="minor"/>
        </p:style>
      </p:sp>
      <p:sp>
        <p:nvSpPr>
          <p:cNvPr id="254" name="CustomShape 22"/>
          <p:cNvSpPr/>
          <p:nvPr/>
        </p:nvSpPr>
        <p:spPr>
          <a:xfrm>
            <a:off x="1669680" y="2599920"/>
            <a:ext cx="1085760" cy="60588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1600" spc="-1" strike="noStrike">
                <a:solidFill>
                  <a:srgbClr val="000000"/>
                </a:solidFill>
                <a:latin typeface="Calibri"/>
              </a:rPr>
              <a:t>Cross-Polarized Scattering Channel</a:t>
            </a:r>
            <a:endParaRPr b="0" lang="en-US" sz="1600" spc="-1" strike="noStrike">
              <a:latin typeface="Arial"/>
            </a:endParaRPr>
          </a:p>
        </p:txBody>
      </p:sp>
      <p:sp>
        <p:nvSpPr>
          <p:cNvPr id="255" name="CustomShape 23"/>
          <p:cNvSpPr/>
          <p:nvPr/>
        </p:nvSpPr>
        <p:spPr>
          <a:xfrm>
            <a:off x="353160" y="4663800"/>
            <a:ext cx="3646080" cy="60912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1" lang="en-US" sz="2000" spc="-1" strike="noStrike">
                <a:solidFill>
                  <a:srgbClr val="000000"/>
                </a:solidFill>
                <a:latin typeface="Calibri"/>
              </a:rPr>
              <a:t>    </a:t>
            </a:r>
            <a:r>
              <a:rPr b="1" lang="en-US" sz="2000" spc="-1" strike="noStrike">
                <a:solidFill>
                  <a:srgbClr val="000000"/>
                </a:solidFill>
                <a:latin typeface="Calibri"/>
              </a:rPr>
              <a:t>Aerosol Layer</a:t>
            </a:r>
            <a:endParaRPr b="0" lang="en-US" sz="2000" spc="-1" strike="noStrike">
              <a:latin typeface="Arial"/>
            </a:endParaRPr>
          </a:p>
        </p:txBody>
      </p:sp>
      <p:sp>
        <p:nvSpPr>
          <p:cNvPr id="256" name="CustomShape 24"/>
          <p:cNvSpPr/>
          <p:nvPr/>
        </p:nvSpPr>
        <p:spPr>
          <a:xfrm>
            <a:off x="353160" y="5527080"/>
            <a:ext cx="3646080" cy="761760"/>
          </a:xfrm>
          <a:prstGeom prst="rect">
            <a:avLst/>
          </a:prstGeom>
          <a:pattFill prst="horz">
            <a:fgClr>
              <a:srgbClr val="0070c0"/>
            </a:fgClr>
            <a:bgClr>
              <a:srgbClr val="ffffff"/>
            </a:bgClr>
          </a:patt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p>
            <a:pPr algn="ctr">
              <a:lnSpc>
                <a:spcPct val="100000"/>
              </a:lnSpc>
            </a:pPr>
            <a:r>
              <a:rPr b="1" lang="en-US" sz="2000" spc="-1" strike="noStrike">
                <a:solidFill>
                  <a:srgbClr val="000000"/>
                </a:solidFill>
                <a:latin typeface="Calibri"/>
              </a:rPr>
              <a:t>Ocean</a:t>
            </a:r>
            <a:endParaRPr b="0" lang="en-US" sz="2000" spc="-1" strike="noStrike">
              <a:latin typeface="Arial"/>
            </a:endParaRPr>
          </a:p>
        </p:txBody>
      </p:sp>
      <p:sp>
        <p:nvSpPr>
          <p:cNvPr id="257" name="Line 25"/>
          <p:cNvSpPr/>
          <p:nvPr/>
        </p:nvSpPr>
        <p:spPr>
          <a:xfrm>
            <a:off x="345240" y="5527080"/>
            <a:ext cx="3639240" cy="360"/>
          </a:xfrm>
          <a:prstGeom prst="line">
            <a:avLst/>
          </a:prstGeom>
          <a:ln w="57240">
            <a:solidFill>
              <a:schemeClr val="accent2"/>
            </a:solidFill>
            <a:round/>
          </a:ln>
        </p:spPr>
        <p:style>
          <a:lnRef idx="1">
            <a:schemeClr val="accent1"/>
          </a:lnRef>
          <a:fillRef idx="0">
            <a:schemeClr val="accent1"/>
          </a:fillRef>
          <a:effectRef idx="0">
            <a:schemeClr val="accent1"/>
          </a:effectRef>
          <a:fontRef idx="minor"/>
        </p:style>
      </p:sp>
      <p:sp>
        <p:nvSpPr>
          <p:cNvPr id="258" name="Line 26"/>
          <p:cNvSpPr/>
          <p:nvPr/>
        </p:nvSpPr>
        <p:spPr>
          <a:xfrm flipV="1">
            <a:off x="1296000" y="3042000"/>
            <a:ext cx="155520" cy="2789640"/>
          </a:xfrm>
          <a:prstGeom prst="line">
            <a:avLst/>
          </a:prstGeom>
          <a:ln w="38160">
            <a:solidFill>
              <a:srgbClr val="00b050"/>
            </a:solidFill>
            <a:round/>
            <a:tailEnd len="med" type="triangle" w="med"/>
          </a:ln>
        </p:spPr>
        <p:style>
          <a:lnRef idx="0"/>
          <a:fillRef idx="0"/>
          <a:effectRef idx="0"/>
          <a:fontRef idx="minor"/>
        </p:style>
      </p:sp>
      <p:sp>
        <p:nvSpPr>
          <p:cNvPr id="259" name="Line 27"/>
          <p:cNvSpPr/>
          <p:nvPr/>
        </p:nvSpPr>
        <p:spPr>
          <a:xfrm flipH="1" flipV="1">
            <a:off x="860040" y="3042000"/>
            <a:ext cx="178200" cy="2789640"/>
          </a:xfrm>
          <a:prstGeom prst="line">
            <a:avLst/>
          </a:prstGeom>
          <a:ln w="38160">
            <a:solidFill>
              <a:srgbClr val="00b050"/>
            </a:solidFill>
            <a:round/>
            <a:tailEnd len="med" type="triangle" w="med"/>
          </a:ln>
        </p:spPr>
        <p:style>
          <a:lnRef idx="0"/>
          <a:fillRef idx="0"/>
          <a:effectRef idx="0"/>
          <a:fontRef idx="minor"/>
        </p:style>
      </p:sp>
      <p:sp>
        <p:nvSpPr>
          <p:cNvPr id="260" name="Line 28"/>
          <p:cNvSpPr/>
          <p:nvPr/>
        </p:nvSpPr>
        <p:spPr>
          <a:xfrm>
            <a:off x="1080000" y="2729880"/>
            <a:ext cx="174240" cy="208440"/>
          </a:xfrm>
          <a:prstGeom prst="line">
            <a:avLst/>
          </a:prstGeom>
          <a:ln w="38160">
            <a:solidFill>
              <a:srgbClr val="000000"/>
            </a:solidFill>
            <a:round/>
          </a:ln>
        </p:spPr>
        <p:style>
          <a:lnRef idx="0"/>
          <a:fillRef idx="0"/>
          <a:effectRef idx="0"/>
          <a:fontRef idx="minor"/>
        </p:style>
      </p:sp>
      <p:grpSp>
        <p:nvGrpSpPr>
          <p:cNvPr id="261" name="Group 29"/>
          <p:cNvGrpSpPr/>
          <p:nvPr/>
        </p:nvGrpSpPr>
        <p:grpSpPr>
          <a:xfrm>
            <a:off x="2868840" y="2188440"/>
            <a:ext cx="504360" cy="379440"/>
            <a:chOff x="2868840" y="2188440"/>
            <a:chExt cx="504360" cy="379440"/>
          </a:xfrm>
        </p:grpSpPr>
        <p:sp>
          <p:nvSpPr>
            <p:cNvPr id="262" name="CustomShape 30"/>
            <p:cNvSpPr/>
            <p:nvPr/>
          </p:nvSpPr>
          <p:spPr>
            <a:xfrm rot="16200000">
              <a:off x="2930760" y="2150640"/>
              <a:ext cx="379440" cy="455040"/>
            </a:xfrm>
            <a:prstGeom prst="rect">
              <a:avLst/>
            </a:prstGeom>
            <a:solidFill>
              <a:schemeClr val="bg1"/>
            </a:solidFill>
            <a:ln w="28440">
              <a:solidFill>
                <a:srgbClr val="000000"/>
              </a:solidFill>
              <a:miter/>
            </a:ln>
          </p:spPr>
          <p:style>
            <a:lnRef idx="0"/>
            <a:fillRef idx="0"/>
            <a:effectRef idx="0"/>
            <a:fontRef idx="minor"/>
          </p:style>
        </p:sp>
        <p:sp>
          <p:nvSpPr>
            <p:cNvPr id="263" name="CustomShape 31"/>
            <p:cNvSpPr/>
            <p:nvPr/>
          </p:nvSpPr>
          <p:spPr>
            <a:xfrm>
              <a:off x="2868840" y="2239560"/>
              <a:ext cx="504360" cy="283320"/>
            </a:xfrm>
            <a:prstGeom prst="rect">
              <a:avLst/>
            </a:prstGeom>
            <a:noFill/>
            <a:ln w="28440">
              <a:noFill/>
            </a:ln>
          </p:spPr>
          <p:style>
            <a:lnRef idx="0"/>
            <a:fillRef idx="0"/>
            <a:effectRef idx="0"/>
            <a:fontRef idx="minor"/>
          </p:style>
          <p:txBody>
            <a:bodyPr lIns="90000" rIns="90000" tIns="45000" bIns="45000"/>
            <a:p>
              <a:pPr algn="ctr">
                <a:lnSpc>
                  <a:spcPct val="100000"/>
                </a:lnSpc>
              </a:pPr>
              <a:r>
                <a:rPr b="1" lang="en-US" sz="1200" spc="-1" strike="noStrike">
                  <a:solidFill>
                    <a:srgbClr val="000000"/>
                  </a:solidFill>
                  <a:latin typeface="Calibri"/>
                </a:rPr>
                <a:t>PMT</a:t>
              </a:r>
              <a:endParaRPr b="0" lang="en-US" sz="1200" spc="-1" strike="noStrike">
                <a:latin typeface="Arial"/>
              </a:endParaRPr>
            </a:p>
          </p:txBody>
        </p:sp>
      </p:grpSp>
      <p:grpSp>
        <p:nvGrpSpPr>
          <p:cNvPr id="264" name="Group 32"/>
          <p:cNvGrpSpPr/>
          <p:nvPr/>
        </p:nvGrpSpPr>
        <p:grpSpPr>
          <a:xfrm>
            <a:off x="1996560" y="2188440"/>
            <a:ext cx="504360" cy="379440"/>
            <a:chOff x="1996560" y="2188440"/>
            <a:chExt cx="504360" cy="379440"/>
          </a:xfrm>
        </p:grpSpPr>
        <p:sp>
          <p:nvSpPr>
            <p:cNvPr id="265" name="CustomShape 33"/>
            <p:cNvSpPr/>
            <p:nvPr/>
          </p:nvSpPr>
          <p:spPr>
            <a:xfrm rot="16200000">
              <a:off x="2058480" y="2150640"/>
              <a:ext cx="379440" cy="455040"/>
            </a:xfrm>
            <a:prstGeom prst="rect">
              <a:avLst/>
            </a:prstGeom>
            <a:solidFill>
              <a:schemeClr val="bg1"/>
            </a:solidFill>
            <a:ln w="28440">
              <a:solidFill>
                <a:srgbClr val="000000"/>
              </a:solidFill>
              <a:miter/>
            </a:ln>
          </p:spPr>
          <p:style>
            <a:lnRef idx="0"/>
            <a:fillRef idx="0"/>
            <a:effectRef idx="0"/>
            <a:fontRef idx="minor"/>
          </p:style>
        </p:sp>
        <p:sp>
          <p:nvSpPr>
            <p:cNvPr id="266" name="CustomShape 34"/>
            <p:cNvSpPr/>
            <p:nvPr/>
          </p:nvSpPr>
          <p:spPr>
            <a:xfrm>
              <a:off x="1996560" y="2239560"/>
              <a:ext cx="504360" cy="283320"/>
            </a:xfrm>
            <a:prstGeom prst="rect">
              <a:avLst/>
            </a:prstGeom>
            <a:noFill/>
            <a:ln w="28440">
              <a:noFill/>
            </a:ln>
          </p:spPr>
          <p:style>
            <a:lnRef idx="0"/>
            <a:fillRef idx="0"/>
            <a:effectRef idx="0"/>
            <a:fontRef idx="minor"/>
          </p:style>
          <p:txBody>
            <a:bodyPr lIns="90000" rIns="90000" tIns="45000" bIns="45000"/>
            <a:p>
              <a:pPr algn="ctr">
                <a:lnSpc>
                  <a:spcPct val="100000"/>
                </a:lnSpc>
              </a:pPr>
              <a:r>
                <a:rPr b="1" lang="en-US" sz="1200" spc="-1" strike="noStrike">
                  <a:solidFill>
                    <a:srgbClr val="000000"/>
                  </a:solidFill>
                  <a:latin typeface="Calibri"/>
                </a:rPr>
                <a:t>PMT</a:t>
              </a:r>
              <a:endParaRPr b="0" lang="en-US" sz="1200" spc="-1" strike="noStrike">
                <a:latin typeface="Arial"/>
              </a:endParaRPr>
            </a:p>
          </p:txBody>
        </p:sp>
      </p:grpSp>
      <p:sp>
        <p:nvSpPr>
          <p:cNvPr id="267" name="Line 35"/>
          <p:cNvSpPr/>
          <p:nvPr/>
        </p:nvSpPr>
        <p:spPr>
          <a:xfrm>
            <a:off x="1143360" y="2809080"/>
            <a:ext cx="11880" cy="3327480"/>
          </a:xfrm>
          <a:prstGeom prst="line">
            <a:avLst/>
          </a:prstGeom>
          <a:ln w="57240">
            <a:solidFill>
              <a:srgbClr val="00b050"/>
            </a:solidFill>
            <a:round/>
            <a:tailEnd len="med" type="triangle" w="med"/>
          </a:ln>
        </p:spPr>
        <p:style>
          <a:lnRef idx="0"/>
          <a:fillRef idx="0"/>
          <a:effectRef idx="0"/>
          <a:fontRef idx="minor"/>
        </p:style>
      </p:sp>
      <p:sp>
        <p:nvSpPr>
          <p:cNvPr id="268" name="Line 36"/>
          <p:cNvSpPr/>
          <p:nvPr/>
        </p:nvSpPr>
        <p:spPr>
          <a:xfrm>
            <a:off x="2145960" y="965160"/>
            <a:ext cx="229320" cy="277200"/>
          </a:xfrm>
          <a:prstGeom prst="line">
            <a:avLst/>
          </a:prstGeom>
          <a:ln w="28440">
            <a:solidFill>
              <a:srgbClr val="000000"/>
            </a:solidFill>
            <a:round/>
          </a:ln>
        </p:spPr>
        <p:style>
          <a:lnRef idx="0"/>
          <a:fillRef idx="0"/>
          <a:effectRef idx="0"/>
          <a:fontRef idx="minor"/>
        </p:style>
      </p:sp>
      <p:sp>
        <p:nvSpPr>
          <p:cNvPr id="269" name="CustomShape 37"/>
          <p:cNvSpPr/>
          <p:nvPr/>
        </p:nvSpPr>
        <p:spPr>
          <a:xfrm>
            <a:off x="4420440" y="1600200"/>
            <a:ext cx="4418280" cy="4816080"/>
          </a:xfrm>
          <a:prstGeom prst="rect">
            <a:avLst/>
          </a:prstGeom>
          <a:noFill/>
          <a:ln>
            <a:noFill/>
          </a:ln>
        </p:spPr>
        <p:style>
          <a:lnRef idx="0"/>
          <a:fillRef idx="0"/>
          <a:effectRef idx="0"/>
          <a:fontRef idx="minor"/>
        </p:style>
        <p:txBody>
          <a:bodyPr lIns="90000" rIns="90000" tIns="45000" bIns="45000"/>
          <a:p>
            <a:pPr marL="285840" indent="-285480">
              <a:lnSpc>
                <a:spcPct val="100000"/>
              </a:lnSpc>
              <a:spcAft>
                <a:spcPts val="1800"/>
              </a:spcAft>
              <a:buClr>
                <a:srgbClr val="000000"/>
              </a:buClr>
              <a:buFont typeface="Arial"/>
              <a:buChar char="•"/>
            </a:pPr>
            <a:r>
              <a:rPr b="0" lang="en-US" sz="2000" spc="-1" strike="noStrike">
                <a:solidFill>
                  <a:srgbClr val="000000"/>
                </a:solidFill>
                <a:latin typeface="Times New Roman"/>
              </a:rPr>
              <a:t>Nd:Yg laser 1064 nm fundamental wavelength</a:t>
            </a:r>
            <a:endParaRPr b="0" lang="en-US" sz="2000" spc="-1" strike="noStrike">
              <a:latin typeface="Arial"/>
            </a:endParaRPr>
          </a:p>
          <a:p>
            <a:pPr marL="285840" indent="-285480">
              <a:lnSpc>
                <a:spcPct val="100000"/>
              </a:lnSpc>
              <a:spcAft>
                <a:spcPts val="1800"/>
              </a:spcAft>
              <a:buClr>
                <a:srgbClr val="000000"/>
              </a:buClr>
              <a:buFont typeface="Arial"/>
              <a:buChar char="•"/>
            </a:pPr>
            <a:r>
              <a:rPr b="0" lang="en-US" sz="2000" spc="-1" strike="noStrike">
                <a:solidFill>
                  <a:srgbClr val="000000"/>
                </a:solidFill>
                <a:latin typeface="Times New Roman"/>
              </a:rPr>
              <a:t>frequency double to 532 nm &amp; triple to 355 nm</a:t>
            </a:r>
            <a:endParaRPr b="0" lang="en-US" sz="2000" spc="-1" strike="noStrike">
              <a:latin typeface="Arial"/>
            </a:endParaRPr>
          </a:p>
          <a:p>
            <a:pPr marL="285840" indent="-285480">
              <a:lnSpc>
                <a:spcPct val="100000"/>
              </a:lnSpc>
              <a:spcAft>
                <a:spcPts val="1800"/>
              </a:spcAft>
              <a:buClr>
                <a:srgbClr val="000000"/>
              </a:buClr>
              <a:buFont typeface="Arial"/>
              <a:buChar char="•"/>
            </a:pPr>
            <a:r>
              <a:rPr b="0" lang="en-US" sz="2000" spc="-1" strike="noStrike">
                <a:solidFill>
                  <a:srgbClr val="000000"/>
                </a:solidFill>
                <a:latin typeface="Times New Roman"/>
              </a:rPr>
              <a:t>polarized emission </a:t>
            </a:r>
            <a:endParaRPr b="0" lang="en-US" sz="2000" spc="-1" strike="noStrike">
              <a:latin typeface="Arial"/>
            </a:endParaRPr>
          </a:p>
          <a:p>
            <a:pPr marL="285840" indent="-285480">
              <a:lnSpc>
                <a:spcPct val="100000"/>
              </a:lnSpc>
              <a:spcAft>
                <a:spcPts val="1800"/>
              </a:spcAft>
              <a:buClr>
                <a:srgbClr val="000000"/>
              </a:buClr>
              <a:buFont typeface="Arial"/>
              <a:buChar char="•"/>
            </a:pPr>
            <a:r>
              <a:rPr b="0" lang="en-US" sz="2000" spc="-1" strike="noStrike">
                <a:solidFill>
                  <a:srgbClr val="000000"/>
                </a:solidFill>
                <a:latin typeface="Times New Roman"/>
              </a:rPr>
              <a:t>co-polarized &amp; cross-polarized detection</a:t>
            </a:r>
            <a:endParaRPr b="0" lang="en-US" sz="2000" spc="-1" strike="noStrike">
              <a:latin typeface="Arial"/>
            </a:endParaRPr>
          </a:p>
          <a:p>
            <a:pPr marL="285840" indent="-285480">
              <a:lnSpc>
                <a:spcPct val="100000"/>
              </a:lnSpc>
              <a:spcAft>
                <a:spcPts val="1800"/>
              </a:spcAft>
              <a:buClr>
                <a:srgbClr val="000000"/>
              </a:buClr>
              <a:buFont typeface="Arial"/>
              <a:buChar char="•"/>
            </a:pPr>
            <a:r>
              <a:rPr b="0" lang="en-US" sz="2000" spc="-1" strike="noStrike">
                <a:solidFill>
                  <a:srgbClr val="000000"/>
                </a:solidFill>
                <a:latin typeface="Times New Roman"/>
              </a:rPr>
              <a:t>fluorescence detection bands</a:t>
            </a:r>
            <a:endParaRPr b="0" lang="en-US" sz="2000" spc="-1" strike="noStrike">
              <a:latin typeface="Arial"/>
            </a:endParaRPr>
          </a:p>
          <a:p>
            <a:pPr marL="285840" indent="-285480">
              <a:lnSpc>
                <a:spcPct val="100000"/>
              </a:lnSpc>
              <a:spcAft>
                <a:spcPts val="1800"/>
              </a:spcAft>
              <a:buClr>
                <a:srgbClr val="000000"/>
              </a:buClr>
              <a:buFont typeface="Arial"/>
              <a:buChar char="•"/>
            </a:pPr>
            <a:r>
              <a:rPr b="0" lang="en-US" sz="2000" spc="-1" strike="noStrike">
                <a:solidFill>
                  <a:srgbClr val="000000"/>
                </a:solidFill>
                <a:latin typeface="Times New Roman"/>
              </a:rPr>
              <a:t>high-resolution spectral filtering</a:t>
            </a:r>
            <a:endParaRPr b="0" lang="en-US" sz="2000" spc="-1" strike="noStrike">
              <a:latin typeface="Arial"/>
            </a:endParaRPr>
          </a:p>
          <a:p>
            <a:pPr marL="285840" indent="-285480">
              <a:lnSpc>
                <a:spcPct val="100000"/>
              </a:lnSpc>
              <a:spcAft>
                <a:spcPts val="1800"/>
              </a:spcAft>
              <a:buClr>
                <a:srgbClr val="000000"/>
              </a:buClr>
              <a:buFont typeface="Arial"/>
              <a:buChar char="•"/>
            </a:pPr>
            <a:r>
              <a:rPr b="0" lang="en-US" sz="2000" spc="-1" strike="noStrike">
                <a:solidFill>
                  <a:srgbClr val="000000"/>
                </a:solidFill>
                <a:latin typeface="Times New Roman"/>
              </a:rPr>
              <a:t>vertical sampling (detector sampling rate, laser temporal pulse width)</a:t>
            </a:r>
            <a:endParaRPr b="0" lang="en-US" sz="2000" spc="-1" strike="noStrike">
              <a:latin typeface="Arial"/>
            </a:endParaRPr>
          </a:p>
        </p:txBody>
      </p:sp>
      <p:sp>
        <p:nvSpPr>
          <p:cNvPr id="270" name="CustomShape 38"/>
          <p:cNvSpPr/>
          <p:nvPr/>
        </p:nvSpPr>
        <p:spPr>
          <a:xfrm>
            <a:off x="1367640" y="76320"/>
            <a:ext cx="573912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Increasing Information Content</a:t>
            </a:r>
            <a:endParaRPr b="0" lang="en-US" sz="3200" spc="-1" strike="noStrike">
              <a:latin typeface="Arial"/>
            </a:endParaRPr>
          </a:p>
        </p:txBody>
      </p:sp>
    </p:spTree>
  </p:cSld>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1" name="Picture 1" descr=""/>
          <p:cNvPicPr/>
          <p:nvPr/>
        </p:nvPicPr>
        <p:blipFill>
          <a:blip r:embed="rId1"/>
          <a:stretch/>
        </p:blipFill>
        <p:spPr>
          <a:xfrm>
            <a:off x="762120" y="838080"/>
            <a:ext cx="7405560" cy="5307480"/>
          </a:xfrm>
          <a:prstGeom prst="rect">
            <a:avLst/>
          </a:prstGeom>
          <a:ln>
            <a:noFill/>
          </a:ln>
        </p:spPr>
      </p:pic>
      <p:sp>
        <p:nvSpPr>
          <p:cNvPr id="272" name="CustomShape 1"/>
          <p:cNvSpPr/>
          <p:nvPr/>
        </p:nvSpPr>
        <p:spPr>
          <a:xfrm>
            <a:off x="6399000" y="3306240"/>
            <a:ext cx="19292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ffffff"/>
                </a:solidFill>
                <a:latin typeface="Calibri"/>
              </a:rPr>
              <a:t>Chesapeake </a:t>
            </a:r>
            <a:r>
              <a:rPr b="0" lang="en-US" sz="1600" spc="-1" strike="noStrike">
                <a:solidFill>
                  <a:srgbClr val="000000"/>
                </a:solidFill>
                <a:latin typeface="Calibri"/>
              </a:rPr>
              <a:t> Bay</a:t>
            </a:r>
            <a:endParaRPr b="0" lang="en-US" sz="1600" spc="-1" strike="noStrike">
              <a:latin typeface="Arial"/>
            </a:endParaRPr>
          </a:p>
        </p:txBody>
      </p:sp>
      <p:sp>
        <p:nvSpPr>
          <p:cNvPr id="273" name="CustomShape 2"/>
          <p:cNvSpPr/>
          <p:nvPr/>
        </p:nvSpPr>
        <p:spPr>
          <a:xfrm>
            <a:off x="4020480" y="1308240"/>
            <a:ext cx="943200" cy="33372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1600" spc="-1" strike="noStrike">
                <a:solidFill>
                  <a:srgbClr val="000000"/>
                </a:solidFill>
                <a:latin typeface="Calibri"/>
              </a:rPr>
              <a:t>Smoke</a:t>
            </a:r>
            <a:endParaRPr b="0" lang="en-US" sz="1600" spc="-1" strike="noStrike">
              <a:latin typeface="Arial"/>
            </a:endParaRPr>
          </a:p>
        </p:txBody>
      </p:sp>
      <p:sp>
        <p:nvSpPr>
          <p:cNvPr id="274" name="CustomShape 3"/>
          <p:cNvSpPr/>
          <p:nvPr/>
        </p:nvSpPr>
        <p:spPr>
          <a:xfrm flipH="1">
            <a:off x="4479480" y="1622880"/>
            <a:ext cx="15840" cy="472320"/>
          </a:xfrm>
          <a:custGeom>
            <a:avLst/>
            <a:gdLst/>
            <a:ahLst/>
            <a:rect l="l" t="t" r="r" b="b"/>
            <a:pathLst>
              <a:path w="21600" h="21600">
                <a:moveTo>
                  <a:pt x="0" y="0"/>
                </a:moveTo>
                <a:lnTo>
                  <a:pt x="21600" y="21600"/>
                </a:lnTo>
              </a:path>
            </a:pathLst>
          </a:custGeom>
          <a:noFill/>
          <a:ln w="25560">
            <a:solidFill>
              <a:schemeClr val="tx1"/>
            </a:solidFill>
            <a:round/>
            <a:tailEnd len="med" type="triangle" w="med"/>
          </a:ln>
        </p:spPr>
        <p:style>
          <a:lnRef idx="1">
            <a:schemeClr val="accent1"/>
          </a:lnRef>
          <a:fillRef idx="0">
            <a:schemeClr val="accent1"/>
          </a:fillRef>
          <a:effectRef idx="0">
            <a:schemeClr val="accent1"/>
          </a:effectRef>
          <a:fontRef idx="minor"/>
        </p:style>
      </p:sp>
      <p:sp>
        <p:nvSpPr>
          <p:cNvPr id="275" name="CustomShape 4"/>
          <p:cNvSpPr/>
          <p:nvPr/>
        </p:nvSpPr>
        <p:spPr>
          <a:xfrm>
            <a:off x="2325960" y="3357000"/>
            <a:ext cx="138672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ffffff"/>
                </a:solidFill>
                <a:latin typeface="Calibri"/>
              </a:rPr>
              <a:t>Nova Scotia</a:t>
            </a:r>
            <a:endParaRPr b="0" lang="en-US" sz="1600" spc="-1" strike="noStrike">
              <a:latin typeface="Arial"/>
            </a:endParaRPr>
          </a:p>
        </p:txBody>
      </p:sp>
      <p:sp>
        <p:nvSpPr>
          <p:cNvPr id="276" name="CustomShape 5"/>
          <p:cNvSpPr/>
          <p:nvPr/>
        </p:nvSpPr>
        <p:spPr>
          <a:xfrm>
            <a:off x="1636200" y="5528880"/>
            <a:ext cx="329148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ffffff"/>
                </a:solidFill>
                <a:latin typeface="Calibri"/>
              </a:rPr>
              <a:t>Diffuse Attenuation Coefficient</a:t>
            </a:r>
            <a:endParaRPr b="0" lang="en-US" sz="1600" spc="-1" strike="noStrike">
              <a:latin typeface="Arial"/>
            </a:endParaRPr>
          </a:p>
        </p:txBody>
      </p:sp>
      <p:sp>
        <p:nvSpPr>
          <p:cNvPr id="277" name="CustomShape 6"/>
          <p:cNvSpPr/>
          <p:nvPr/>
        </p:nvSpPr>
        <p:spPr>
          <a:xfrm>
            <a:off x="2721240" y="152280"/>
            <a:ext cx="370152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The Lidar ‘Curtain’</a:t>
            </a:r>
            <a:endParaRPr b="0" lang="en-US" sz="3200" spc="-1" strike="noStrike">
              <a:latin typeface="Arial"/>
            </a:endParaRPr>
          </a:p>
        </p:txBody>
      </p:sp>
      <p:sp>
        <p:nvSpPr>
          <p:cNvPr id="278" name="CustomShape 7"/>
          <p:cNvSpPr/>
          <p:nvPr/>
        </p:nvSpPr>
        <p:spPr>
          <a:xfrm>
            <a:off x="339840" y="6477120"/>
            <a:ext cx="6530040" cy="333720"/>
          </a:xfrm>
          <a:prstGeom prst="rect">
            <a:avLst/>
          </a:prstGeom>
          <a:noFill/>
          <a:ln>
            <a:noFill/>
          </a:ln>
        </p:spPr>
        <p:style>
          <a:lnRef idx="0"/>
          <a:fillRef idx="0"/>
          <a:effectRef idx="0"/>
          <a:fontRef idx="minor"/>
        </p:style>
        <p:txBody>
          <a:bodyPr wrap="none" lIns="90000" rIns="90000" tIns="45000" bIns="45000"/>
          <a:p>
            <a:pPr>
              <a:lnSpc>
                <a:spcPct val="100000"/>
              </a:lnSpc>
            </a:pPr>
            <a:r>
              <a:rPr b="0" lang="en-US" sz="1600" spc="-1" strike="noStrike">
                <a:solidFill>
                  <a:srgbClr val="000000"/>
                </a:solidFill>
                <a:latin typeface="Times New Roman"/>
              </a:rPr>
              <a:t>* note, these data are from an advanced airborne lidar system (discussed later)</a:t>
            </a:r>
            <a:endParaRPr b="0" lang="en-US" sz="1600" spc="-1" strike="noStrike">
              <a:latin typeface="Arial"/>
            </a:endParaRPr>
          </a:p>
        </p:txBody>
      </p:sp>
    </p:spTree>
  </p:cSld>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9" name="Picture 3" descr=""/>
          <p:cNvPicPr/>
          <p:nvPr/>
        </p:nvPicPr>
        <p:blipFill>
          <a:blip r:embed="rId1"/>
          <a:stretch/>
        </p:blipFill>
        <p:spPr>
          <a:xfrm>
            <a:off x="0" y="0"/>
            <a:ext cx="9143640" cy="6857640"/>
          </a:xfrm>
          <a:prstGeom prst="rect">
            <a:avLst/>
          </a:prstGeom>
          <a:ln w="38160">
            <a:noFill/>
          </a:ln>
        </p:spPr>
      </p:pic>
      <p:sp>
        <p:nvSpPr>
          <p:cNvPr id="280" name="CustomShape 1"/>
          <p:cNvSpPr/>
          <p:nvPr/>
        </p:nvSpPr>
        <p:spPr>
          <a:xfrm>
            <a:off x="0" y="235800"/>
            <a:ext cx="9143640" cy="760680"/>
          </a:xfrm>
          <a:prstGeom prst="rect">
            <a:avLst/>
          </a:prstGeom>
          <a:noFill/>
          <a:ln w="9360">
            <a:noFill/>
          </a:ln>
        </p:spPr>
        <p:style>
          <a:lnRef idx="0"/>
          <a:fillRef idx="0"/>
          <a:effectRef idx="0"/>
          <a:fontRef idx="minor"/>
        </p:style>
        <p:txBody>
          <a:bodyPr lIns="90000" rIns="90000" tIns="45000" bIns="45000"/>
          <a:p>
            <a:pPr algn="ctr">
              <a:lnSpc>
                <a:spcPct val="100000"/>
              </a:lnSpc>
            </a:pPr>
            <a:r>
              <a:rPr b="1" lang="en-US" sz="4400" spc="-1" strike="noStrike">
                <a:solidFill>
                  <a:srgbClr val="000000"/>
                </a:solidFill>
                <a:latin typeface="Times New Roman"/>
              </a:rPr>
              <a:t>Notes from the field: Airborne lidar</a:t>
            </a:r>
            <a:endParaRPr b="0" lang="en-US" sz="4400" spc="-1" strike="noStrike">
              <a:latin typeface="Arial"/>
            </a:endParaRPr>
          </a:p>
        </p:txBody>
      </p:sp>
    </p:spTree>
  </p:cSld>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1" name="Picture 3" descr=""/>
          <p:cNvPicPr/>
          <p:nvPr/>
        </p:nvPicPr>
        <p:blipFill>
          <a:blip r:embed="rId1"/>
          <a:stretch/>
        </p:blipFill>
        <p:spPr>
          <a:xfrm>
            <a:off x="5690160" y="838080"/>
            <a:ext cx="3300480" cy="5195520"/>
          </a:xfrm>
          <a:prstGeom prst="rect">
            <a:avLst/>
          </a:prstGeom>
          <a:ln>
            <a:noFill/>
          </a:ln>
        </p:spPr>
      </p:pic>
      <p:sp>
        <p:nvSpPr>
          <p:cNvPr id="282" name="CustomShape 1"/>
          <p:cNvSpPr/>
          <p:nvPr/>
        </p:nvSpPr>
        <p:spPr>
          <a:xfrm>
            <a:off x="1826280" y="152280"/>
            <a:ext cx="5490720" cy="577800"/>
          </a:xfrm>
          <a:prstGeom prst="rect">
            <a:avLst/>
          </a:prstGeom>
          <a:noFill/>
          <a:ln>
            <a:noFill/>
          </a:ln>
        </p:spPr>
        <p:style>
          <a:lnRef idx="0"/>
          <a:fillRef idx="0"/>
          <a:effectRef idx="0"/>
          <a:fontRef idx="minor"/>
        </p:style>
        <p:txBody>
          <a:bodyPr wrap="none" lIns="90000" rIns="90000" tIns="45000" bIns="45000"/>
          <a:p>
            <a:pPr>
              <a:lnSpc>
                <a:spcPct val="100000"/>
              </a:lnSpc>
            </a:pPr>
            <a:r>
              <a:rPr b="1" lang="en-US" sz="3200" spc="-1" strike="noStrike">
                <a:solidFill>
                  <a:srgbClr val="000000"/>
                </a:solidFill>
                <a:latin typeface="Times New Roman"/>
              </a:rPr>
              <a:t>Early Airborne Measurements</a:t>
            </a:r>
            <a:endParaRPr b="0" lang="en-US" sz="3200" spc="-1" strike="noStrike">
              <a:latin typeface="Arial"/>
            </a:endParaRPr>
          </a:p>
        </p:txBody>
      </p:sp>
      <p:sp>
        <p:nvSpPr>
          <p:cNvPr id="283" name="CustomShape 2"/>
          <p:cNvSpPr/>
          <p:nvPr/>
        </p:nvSpPr>
        <p:spPr>
          <a:xfrm>
            <a:off x="76320" y="914400"/>
            <a:ext cx="5486040" cy="5273280"/>
          </a:xfrm>
          <a:prstGeom prst="rect">
            <a:avLst/>
          </a:prstGeom>
          <a:noFill/>
          <a:ln>
            <a:noFill/>
          </a:ln>
        </p:spPr>
        <p:style>
          <a:lnRef idx="0"/>
          <a:fillRef idx="0"/>
          <a:effectRef idx="0"/>
          <a:fontRef idx="minor"/>
        </p:style>
        <p:txBody>
          <a:bodyPr lIns="90000" rIns="90000" tIns="45000" bIns="45000"/>
          <a:p>
            <a:pPr marL="285840" indent="-285480">
              <a:lnSpc>
                <a:spcPct val="100000"/>
              </a:lnSpc>
              <a:spcAft>
                <a:spcPts val="2401"/>
              </a:spcAft>
              <a:buClr>
                <a:srgbClr val="000000"/>
              </a:buClr>
              <a:buFont typeface="Arial"/>
              <a:buChar char="•"/>
            </a:pPr>
            <a:r>
              <a:rPr b="0" lang="en-US" sz="2000" spc="-1" strike="noStrike">
                <a:solidFill>
                  <a:srgbClr val="000000"/>
                </a:solidFill>
                <a:latin typeface="Times New Roman"/>
              </a:rPr>
              <a:t> </a:t>
            </a:r>
            <a:r>
              <a:rPr b="0" lang="en-US" sz="2000" spc="-1" strike="noStrike">
                <a:solidFill>
                  <a:srgbClr val="0033cc"/>
                </a:solidFill>
                <a:latin typeface="Times New Roman"/>
              </a:rPr>
              <a:t>Kim et al. 1973</a:t>
            </a:r>
            <a:r>
              <a:rPr b="0" lang="en-US" sz="2000" spc="-1" strike="noStrike">
                <a:solidFill>
                  <a:srgbClr val="000000"/>
                </a:solidFill>
                <a:latin typeface="Times New Roman"/>
              </a:rPr>
              <a:t>: Chlorophyll fluorescence </a:t>
            </a:r>
            <a:endParaRPr b="0" lang="en-US" sz="2000" spc="-1" strike="noStrike">
              <a:latin typeface="Arial"/>
            </a:endParaRPr>
          </a:p>
          <a:p>
            <a:pPr marL="285840" indent="-285480">
              <a:lnSpc>
                <a:spcPct val="100000"/>
              </a:lnSpc>
              <a:spcAft>
                <a:spcPts val="2401"/>
              </a:spcAft>
              <a:buClr>
                <a:srgbClr val="000000"/>
              </a:buClr>
              <a:buFont typeface="Arial"/>
              <a:buChar char="•"/>
            </a:pPr>
            <a:r>
              <a:rPr b="0" lang="en-US" sz="2000" spc="-1" strike="noStrike">
                <a:solidFill>
                  <a:srgbClr val="000000"/>
                </a:solidFill>
                <a:latin typeface="Times New Roman"/>
              </a:rPr>
              <a:t> </a:t>
            </a:r>
            <a:r>
              <a:rPr b="0" lang="en-US" sz="2000" spc="-1" strike="noStrike">
                <a:solidFill>
                  <a:srgbClr val="0033cc"/>
                </a:solidFill>
                <a:latin typeface="Times New Roman"/>
              </a:rPr>
              <a:t>Bristow et al. 1981, Hoge et al. 1981, 1986</a:t>
            </a:r>
            <a:r>
              <a:rPr b="0" lang="en-US" sz="2000" spc="-1" strike="noStrike">
                <a:solidFill>
                  <a:srgbClr val="000000"/>
                </a:solidFill>
                <a:latin typeface="Times New Roman"/>
              </a:rPr>
              <a:t>: Raman to quantify chlorophyll &amp; phycoerythrin</a:t>
            </a:r>
            <a:endParaRPr b="0" lang="en-US" sz="2000" spc="-1" strike="noStrike">
              <a:latin typeface="Arial"/>
            </a:endParaRPr>
          </a:p>
          <a:p>
            <a:pPr marL="285840" indent="-285480">
              <a:lnSpc>
                <a:spcPct val="100000"/>
              </a:lnSpc>
              <a:spcAft>
                <a:spcPts val="2401"/>
              </a:spcAft>
              <a:buClr>
                <a:srgbClr val="000000"/>
              </a:buClr>
              <a:buFont typeface="Arial"/>
              <a:buChar char="•"/>
            </a:pPr>
            <a:r>
              <a:rPr b="0" lang="en-US" sz="2000" spc="-1" strike="noStrike">
                <a:solidFill>
                  <a:srgbClr val="000000"/>
                </a:solidFill>
                <a:latin typeface="Times New Roman"/>
              </a:rPr>
              <a:t> </a:t>
            </a:r>
            <a:r>
              <a:rPr b="0" lang="en-US" sz="2000" spc="-1" strike="noStrike">
                <a:solidFill>
                  <a:srgbClr val="0033cc"/>
                </a:solidFill>
                <a:latin typeface="Times New Roman"/>
              </a:rPr>
              <a:t>Billard et al. 1986, Hoge et al. 1988, Smart &amp; Kwon 1996, Bunkin &amp; Surovegin 1992</a:t>
            </a:r>
            <a:r>
              <a:rPr b="0" lang="en-US" sz="2000" spc="-1" strike="noStrike">
                <a:solidFill>
                  <a:srgbClr val="000000"/>
                </a:solidFill>
                <a:latin typeface="Times New Roman"/>
              </a:rPr>
              <a:t>: Early profiling of (relative) backscattering attenuation</a:t>
            </a:r>
            <a:endParaRPr b="0" lang="en-US" sz="2000" spc="-1" strike="noStrike">
              <a:latin typeface="Arial"/>
            </a:endParaRPr>
          </a:p>
          <a:p>
            <a:pPr marL="285840" indent="-285480">
              <a:lnSpc>
                <a:spcPct val="100000"/>
              </a:lnSpc>
              <a:spcAft>
                <a:spcPts val="2401"/>
              </a:spcAft>
              <a:buClr>
                <a:srgbClr val="000000"/>
              </a:buClr>
              <a:buFont typeface="Arial"/>
              <a:buChar char="•"/>
            </a:pPr>
            <a:r>
              <a:rPr b="0" lang="en-US" sz="2000" spc="-1" strike="noStrike">
                <a:solidFill>
                  <a:srgbClr val="000000"/>
                </a:solidFill>
                <a:latin typeface="Times New Roman"/>
              </a:rPr>
              <a:t> </a:t>
            </a:r>
            <a:r>
              <a:rPr b="0" lang="en-US" sz="2000" spc="-1" strike="noStrike">
                <a:solidFill>
                  <a:srgbClr val="0033cc"/>
                </a:solidFill>
                <a:latin typeface="Times New Roman"/>
              </a:rPr>
              <a:t>Hoge et al.  1993, 1995</a:t>
            </a:r>
            <a:r>
              <a:rPr b="0" lang="en-US" sz="2000" spc="-1" strike="noStrike">
                <a:solidFill>
                  <a:srgbClr val="000000"/>
                </a:solidFill>
                <a:latin typeface="Times New Roman"/>
              </a:rPr>
              <a:t>: 355 nm for CDOM </a:t>
            </a:r>
            <a:endParaRPr b="0" lang="en-US" sz="2000" spc="-1" strike="noStrike">
              <a:latin typeface="Arial"/>
            </a:endParaRPr>
          </a:p>
          <a:p>
            <a:pPr marL="285840" indent="-285480">
              <a:lnSpc>
                <a:spcPct val="100000"/>
              </a:lnSpc>
              <a:spcAft>
                <a:spcPts val="2401"/>
              </a:spcAft>
              <a:buClr>
                <a:srgbClr val="000000"/>
              </a:buClr>
              <a:buFont typeface="Arial"/>
              <a:buChar char="•"/>
            </a:pPr>
            <a:r>
              <a:rPr b="0" lang="en-US" sz="2000" spc="-1" strike="noStrike">
                <a:solidFill>
                  <a:srgbClr val="000000"/>
                </a:solidFill>
                <a:latin typeface="Times New Roman"/>
              </a:rPr>
              <a:t> </a:t>
            </a:r>
            <a:r>
              <a:rPr b="0" lang="en-US" sz="2000" spc="-1" strike="noStrike">
                <a:solidFill>
                  <a:srgbClr val="0033cc"/>
                </a:solidFill>
                <a:latin typeface="Times New Roman"/>
              </a:rPr>
              <a:t>Yoder et al. 1993</a:t>
            </a:r>
            <a:r>
              <a:rPr b="0" lang="en-US" sz="2000" spc="-1" strike="noStrike">
                <a:solidFill>
                  <a:srgbClr val="000000"/>
                </a:solidFill>
                <a:latin typeface="Times New Roman"/>
              </a:rPr>
              <a:t>: Chlorophyll spatial variability during JGOFS North Atlantic Bloom Experiment</a:t>
            </a:r>
            <a:endParaRPr b="0" lang="en-US" sz="2000" spc="-1" strike="noStrike">
              <a:latin typeface="Arial"/>
            </a:endParaRPr>
          </a:p>
          <a:p>
            <a:pPr marL="285840" indent="-285480">
              <a:lnSpc>
                <a:spcPct val="100000"/>
              </a:lnSpc>
              <a:spcAft>
                <a:spcPts val="2401"/>
              </a:spcAft>
              <a:buClr>
                <a:srgbClr val="000000"/>
              </a:buClr>
              <a:buFont typeface="Arial"/>
              <a:buChar char="•"/>
            </a:pPr>
            <a:r>
              <a:rPr b="0" lang="en-US" sz="2000" spc="-1" strike="noStrike">
                <a:solidFill>
                  <a:srgbClr val="000000"/>
                </a:solidFill>
                <a:latin typeface="Times New Roman"/>
              </a:rPr>
              <a:t> </a:t>
            </a:r>
            <a:r>
              <a:rPr b="0" lang="en-US" sz="2000" spc="-1" strike="noStrike">
                <a:solidFill>
                  <a:srgbClr val="0033cc"/>
                </a:solidFill>
                <a:latin typeface="Times New Roman"/>
              </a:rPr>
              <a:t>Martin et al. 1994</a:t>
            </a:r>
            <a:r>
              <a:rPr b="0" lang="en-US" sz="2000" spc="-1" strike="noStrike">
                <a:solidFill>
                  <a:srgbClr val="000000"/>
                </a:solidFill>
                <a:latin typeface="Times New Roman"/>
              </a:rPr>
              <a:t>: Chlorophyll fluorescence to map iron stress response during IronExI</a:t>
            </a:r>
            <a:endParaRPr b="0" lang="en-US" sz="2000" spc="-1" strike="noStrike">
              <a:latin typeface="Arial"/>
            </a:endParaRPr>
          </a:p>
        </p:txBody>
      </p:sp>
      <p:sp>
        <p:nvSpPr>
          <p:cNvPr id="284" name="CustomShape 3"/>
          <p:cNvSpPr/>
          <p:nvPr/>
        </p:nvSpPr>
        <p:spPr>
          <a:xfrm>
            <a:off x="6635160" y="6089400"/>
            <a:ext cx="1866600" cy="303480"/>
          </a:xfrm>
          <a:prstGeom prst="rect">
            <a:avLst/>
          </a:prstGeom>
          <a:noFill/>
          <a:ln>
            <a:noFill/>
          </a:ln>
        </p:spPr>
        <p:style>
          <a:lnRef idx="0"/>
          <a:fillRef idx="0"/>
          <a:effectRef idx="0"/>
          <a:fontRef idx="minor"/>
        </p:style>
        <p:txBody>
          <a:bodyPr wrap="none" lIns="90000" rIns="90000" tIns="45000" bIns="45000"/>
          <a:p>
            <a:pPr>
              <a:lnSpc>
                <a:spcPct val="100000"/>
              </a:lnSpc>
            </a:pPr>
            <a:r>
              <a:rPr b="0" i="1" lang="en-US" sz="1400" spc="-1" strike="noStrike">
                <a:solidFill>
                  <a:srgbClr val="c00000"/>
                </a:solidFill>
                <a:latin typeface="Times New Roman"/>
              </a:rPr>
              <a:t>From: Hoge et al. 1986</a:t>
            </a:r>
            <a:endParaRPr b="0" lang="en-US" sz="1400" spc="-1" strike="noStrike">
              <a:latin typeface="Arial"/>
            </a:endParaRPr>
          </a:p>
        </p:txBody>
      </p:sp>
    </p:spTree>
  </p:cSl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2403</TotalTime>
  <Application>LibreOffice/6.0.7.3$Linux_X86_64 LibreOffice_project/00m0$Build-3</Application>
  <Words>2857</Words>
  <Paragraphs>616</Paragraphs>
  <Company>Oregon State University</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2017-04-12T21:33:58Z</dcterms:created>
  <dc:creator>Behrenfeld, Michael</dc:creator>
  <dc:description/>
  <dc:language>en-US</dc:language>
  <cp:lastModifiedBy>Behrenfeld, Michael</cp:lastModifiedBy>
  <cp:lastPrinted>2017-04-17T22:23:58Z</cp:lastPrinted>
  <dcterms:modified xsi:type="dcterms:W3CDTF">2017-05-16T05:28:22Z</dcterms:modified>
  <cp:revision>152</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Company">
    <vt:lpwstr>Oregon State University</vt:lpwstr>
  </property>
  <property fmtid="{D5CDD505-2E9C-101B-9397-08002B2CF9AE}" pid="4" name="HiddenSlides">
    <vt:i4>0</vt:i4>
  </property>
  <property fmtid="{D5CDD505-2E9C-101B-9397-08002B2CF9AE}" pid="5" name="HyperlinksChanged">
    <vt:bool>0</vt:bool>
  </property>
  <property fmtid="{D5CDD505-2E9C-101B-9397-08002B2CF9AE}" pid="6" name="LinksUpToDate">
    <vt:bool>0</vt:bool>
  </property>
  <property fmtid="{D5CDD505-2E9C-101B-9397-08002B2CF9AE}" pid="7" name="MMClips">
    <vt:i4>0</vt:i4>
  </property>
  <property fmtid="{D5CDD505-2E9C-101B-9397-08002B2CF9AE}" pid="8" name="Notes">
    <vt:i4>13</vt:i4>
  </property>
  <property fmtid="{D5CDD505-2E9C-101B-9397-08002B2CF9AE}" pid="9" name="PresentationFormat">
    <vt:lpwstr>On-screen Show (4:3)</vt:lpwstr>
  </property>
  <property fmtid="{D5CDD505-2E9C-101B-9397-08002B2CF9AE}" pid="10" name="ScaleCrop">
    <vt:bool>0</vt:bool>
  </property>
  <property fmtid="{D5CDD505-2E9C-101B-9397-08002B2CF9AE}" pid="11" name="ShareDoc">
    <vt:bool>0</vt:bool>
  </property>
  <property fmtid="{D5CDD505-2E9C-101B-9397-08002B2CF9AE}" pid="12" name="Slides">
    <vt:i4>53</vt:i4>
  </property>
</Properties>
</file>